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43"/>
  </p:notesMasterIdLst>
  <p:sldIdLst>
    <p:sldId id="429" r:id="rId2"/>
    <p:sldId id="435" r:id="rId3"/>
    <p:sldId id="434" r:id="rId4"/>
    <p:sldId id="431" r:id="rId5"/>
    <p:sldId id="459" r:id="rId6"/>
    <p:sldId id="450" r:id="rId7"/>
    <p:sldId id="436" r:id="rId8"/>
    <p:sldId id="415" r:id="rId9"/>
    <p:sldId id="451" r:id="rId10"/>
    <p:sldId id="437" r:id="rId11"/>
    <p:sldId id="416" r:id="rId12"/>
    <p:sldId id="452" r:id="rId13"/>
    <p:sldId id="447" r:id="rId14"/>
    <p:sldId id="448" r:id="rId15"/>
    <p:sldId id="449" r:id="rId16"/>
    <p:sldId id="438" r:id="rId17"/>
    <p:sldId id="417" r:id="rId18"/>
    <p:sldId id="439" r:id="rId19"/>
    <p:sldId id="418" r:id="rId20"/>
    <p:sldId id="440" r:id="rId21"/>
    <p:sldId id="419" r:id="rId22"/>
    <p:sldId id="424" r:id="rId23"/>
    <p:sldId id="425" r:id="rId24"/>
    <p:sldId id="441" r:id="rId25"/>
    <p:sldId id="420" r:id="rId26"/>
    <p:sldId id="457" r:id="rId27"/>
    <p:sldId id="433" r:id="rId28"/>
    <p:sldId id="421" r:id="rId29"/>
    <p:sldId id="427" r:id="rId30"/>
    <p:sldId id="458" r:id="rId31"/>
    <p:sldId id="442" r:id="rId32"/>
    <p:sldId id="445" r:id="rId33"/>
    <p:sldId id="446" r:id="rId34"/>
    <p:sldId id="432" r:id="rId35"/>
    <p:sldId id="422" r:id="rId36"/>
    <p:sldId id="423" r:id="rId37"/>
    <p:sldId id="453" r:id="rId38"/>
    <p:sldId id="454" r:id="rId39"/>
    <p:sldId id="456" r:id="rId40"/>
    <p:sldId id="455" r:id="rId41"/>
    <p:sldId id="383" r:id="rId42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70541" autoAdjust="0"/>
  </p:normalViewPr>
  <p:slideViewPr>
    <p:cSldViewPr snapToGrid="0">
      <p:cViewPr varScale="1">
        <p:scale>
          <a:sx n="63" d="100"/>
          <a:sy n="63" d="100"/>
        </p:scale>
        <p:origin x="15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>
            <a:extLst>
              <a:ext uri="{FF2B5EF4-FFF2-40B4-BE49-F238E27FC236}">
                <a16:creationId xmlns:a16="http://schemas.microsoft.com/office/drawing/2014/main" id="{0C11BC92-401B-4D22-8AB5-29CC7CA97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>
            <a:extLst>
              <a:ext uri="{FF2B5EF4-FFF2-40B4-BE49-F238E27FC236}">
                <a16:creationId xmlns:a16="http://schemas.microsoft.com/office/drawing/2014/main" id="{A7C37690-3B2D-4D67-8445-7BA117F62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:a16="http://schemas.microsoft.com/office/drawing/2014/main" id="{521DCB61-5AF9-4665-B575-FE8D78D26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sto MT" panose="02040603050505030304" pitchFamily="18" charset="0"/>
              </a:defRPr>
            </a:lvl9pPr>
          </a:lstStyle>
          <a:p>
            <a:fld id="{4093A789-4C27-4042-AFF7-ECC14F2EFB78}" type="slidenum">
              <a:rPr lang="pt-BR" altLang="en-US" smtClean="0">
                <a:latin typeface="Calibri" panose="020F0502020204030204" pitchFamily="34" charset="0"/>
              </a:rPr>
              <a:pPr/>
              <a:t>41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28/10/2020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1.png"/><Relationship Id="rId2" Type="http://schemas.microsoft.com/office/2007/relationships/media" Target="../media/media36.m4a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1.png"/><Relationship Id="rId2" Type="http://schemas.microsoft.com/office/2007/relationships/media" Target="../media/media38.m4a"/><Relationship Id="rId1" Type="http://schemas.openxmlformats.org/officeDocument/2006/relationships/tags" Target="../tags/tag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.png"/><Relationship Id="rId5" Type="http://schemas.openxmlformats.org/officeDocument/2006/relationships/image" Target="../media/image31.emf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1BFD4-DBD4-450D-84E5-F1E0BFAC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20714"/>
            <a:ext cx="9144000" cy="388778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HIDROLOGIA – Capítulo 7</a:t>
            </a:r>
            <a:br>
              <a:rPr lang="pt-B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br>
              <a:rPr lang="pt-B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pt-B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ÁGUA SUBTERRÂNEA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8C5A62C-EE21-4CD3-B872-D36D82386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6A3005E-66F0-465A-B24D-A09FB257E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766D8-1C52-46E7-83DC-75C9D81E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96975"/>
            <a:ext cx="9144000" cy="34559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(</a:t>
            </a: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1.3) Poços tubulares profundos</a:t>
            </a:r>
            <a:b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(Poços “artesianos”)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E62212A-FB54-44DB-A7F5-F95DFAB16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01"/>
    </mc:Choice>
    <mc:Fallback>
      <p:transition spd="slow" advTm="9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>
            <a:extLst>
              <a:ext uri="{FF2B5EF4-FFF2-40B4-BE49-F238E27FC236}">
                <a16:creationId xmlns:a16="http://schemas.microsoft.com/office/drawing/2014/main" id="{4EF4D1D1-D979-4AA6-BD20-2782AE4CF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0"/>
            <a:ext cx="8424862" cy="6858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0C12784-E736-4351-B0D9-B52BFA6DD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74"/>
    </mc:Choice>
    <mc:Fallback>
      <p:transition spd="slow" advTm="50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57" x="6019800" y="4884738"/>
          <p14:tracePt t="3864" x="6019800" y="4876800"/>
          <p14:tracePt t="3871" x="6011863" y="4876800"/>
          <p14:tracePt t="3896" x="6003925" y="4868863"/>
          <p14:tracePt t="3927" x="5997575" y="4860925"/>
          <p14:tracePt t="3935" x="5989638" y="4854575"/>
          <p14:tracePt t="3949" x="5981700" y="4838700"/>
          <p14:tracePt t="4014" x="5951538" y="4754563"/>
          <p14:tracePt t="4031" x="5951538" y="4716463"/>
          <p14:tracePt t="4047" x="5935663" y="4656138"/>
          <p14:tracePt t="4064" x="5913438" y="4594225"/>
          <p14:tracePt t="4082" x="5889625" y="4518025"/>
          <p14:tracePt t="4097" x="5859463" y="4449763"/>
          <p14:tracePt t="4114" x="5845175" y="4381500"/>
          <p14:tracePt t="4131" x="5829300" y="4313238"/>
          <p14:tracePt t="4147" x="5813425" y="4237038"/>
          <p14:tracePt t="4164" x="5799138" y="4160838"/>
          <p14:tracePt t="4181" x="5791200" y="4098925"/>
          <p14:tracePt t="4182" x="5783263" y="4054475"/>
          <p14:tracePt t="4197" x="5783263" y="4022725"/>
          <p14:tracePt t="4214" x="5783263" y="3870325"/>
          <p14:tracePt t="4231" x="5783263" y="3741738"/>
          <p14:tracePt t="4248" x="5807075" y="3603625"/>
          <p14:tracePt t="4264" x="5851525" y="3459163"/>
          <p14:tracePt t="4281" x="5875338" y="3314700"/>
          <p14:tracePt t="4297" x="5913438" y="3146425"/>
          <p14:tracePt t="4314" x="5965825" y="3009900"/>
          <p14:tracePt t="4331" x="5997575" y="2895600"/>
          <p14:tracePt t="4348" x="6027738" y="2803525"/>
          <p14:tracePt t="4364" x="6065838" y="2743200"/>
          <p14:tracePt t="4381" x="6096000" y="2689225"/>
          <p14:tracePt t="4398" x="6126163" y="2644775"/>
          <p14:tracePt t="4399" x="6149975" y="2620963"/>
          <p14:tracePt t="4414" x="6172200" y="2582863"/>
          <p14:tracePt t="4431" x="6188075" y="2552700"/>
          <p14:tracePt t="4448" x="6194425" y="2536825"/>
          <p14:tracePt t="4464" x="6202363" y="2530475"/>
          <p14:tracePt t="4495" x="6210300" y="2522538"/>
          <p14:tracePt t="4511" x="6218238" y="2506663"/>
          <p14:tracePt t="4520" x="6232525" y="2498725"/>
          <p14:tracePt t="4531" x="6256338" y="2476500"/>
          <p14:tracePt t="4548" x="6294438" y="2446338"/>
          <p14:tracePt t="4564" x="6354763" y="2400300"/>
          <p14:tracePt t="4566" x="6370638" y="2384425"/>
          <p14:tracePt t="4581" x="6392863" y="2354263"/>
          <p14:tracePt t="4582" x="6416675" y="2339975"/>
          <p14:tracePt t="4598" x="6423025" y="2308225"/>
          <p14:tracePt t="4614" x="6446838" y="2263775"/>
          <p14:tracePt t="4631" x="6469063" y="2217738"/>
          <p14:tracePt t="4648" x="6484938" y="2149475"/>
          <p14:tracePt t="4665" x="6507163" y="2065338"/>
          <p14:tracePt t="4681" x="6537325" y="1958975"/>
          <p14:tracePt t="4698" x="6561138" y="1851025"/>
          <p14:tracePt t="4714" x="6575425" y="1744663"/>
          <p14:tracePt t="4731" x="6599238" y="1654175"/>
          <p14:tracePt t="4748" x="6613525" y="1584325"/>
          <p14:tracePt t="4764" x="6637338" y="1524000"/>
          <p14:tracePt t="4781" x="6651625" y="1455738"/>
          <p14:tracePt t="4783" x="6659563" y="1425575"/>
          <p14:tracePt t="4798" x="6675438" y="1379538"/>
          <p14:tracePt t="4814" x="6705600" y="1279525"/>
          <p14:tracePt t="4831" x="6713538" y="1241425"/>
          <p14:tracePt t="4848" x="6713538" y="1211263"/>
          <p14:tracePt t="4864" x="6713538" y="1203325"/>
          <p14:tracePt t="4967" x="6721475" y="1203325"/>
          <p14:tracePt t="5039" x="6721475" y="1196975"/>
          <p14:tracePt t="5302" x="6727825" y="1196975"/>
          <p14:tracePt t="5407" x="6735763" y="1196975"/>
          <p14:tracePt t="5414" x="6743700" y="1196975"/>
          <p14:tracePt t="5422" x="6751638" y="1196975"/>
          <p14:tracePt t="5431" x="6759575" y="1196975"/>
          <p14:tracePt t="5448" x="6789738" y="1196975"/>
          <p14:tracePt t="5464" x="6804025" y="1196975"/>
          <p14:tracePt t="5481" x="6811963" y="1196975"/>
          <p14:tracePt t="5526" x="6819900" y="1196975"/>
          <p14:tracePt t="5542" x="6835775" y="1196975"/>
          <p14:tracePt t="5551" x="6842125" y="1203325"/>
          <p14:tracePt t="5558" x="6858000" y="1211263"/>
          <p14:tracePt t="5566" x="6873875" y="1219200"/>
          <p14:tracePt t="5581" x="6896100" y="1227138"/>
          <p14:tracePt t="5598" x="6942138" y="1235075"/>
          <p14:tracePt t="5614" x="6964363" y="1235075"/>
          <p14:tracePt t="5671" x="6980238" y="1241425"/>
          <p14:tracePt t="5686" x="6988175" y="1241425"/>
          <p14:tracePt t="5695" x="7002463" y="1241425"/>
          <p14:tracePt t="5702" x="7026275" y="1241425"/>
          <p14:tracePt t="5714" x="7048500" y="1241425"/>
          <p14:tracePt t="5731" x="7116763" y="1257300"/>
          <p14:tracePt t="5748" x="7162800" y="1265238"/>
          <p14:tracePt t="5765" x="7192963" y="1265238"/>
          <p14:tracePt t="5781" x="7200900" y="1265238"/>
          <p14:tracePt t="6014" x="7208838" y="1265238"/>
          <p14:tracePt t="6022" x="7216775" y="1265238"/>
          <p14:tracePt t="6046" x="7223125" y="1265238"/>
          <p14:tracePt t="6094" x="7231063" y="1265238"/>
          <p14:tracePt t="6110" x="7239000" y="1265238"/>
          <p14:tracePt t="6118" x="7246938" y="1257300"/>
          <p14:tracePt t="6510" x="7239000" y="1257300"/>
          <p14:tracePt t="6519" x="7231063" y="1257300"/>
          <p14:tracePt t="6534" x="7223125" y="1257300"/>
          <p14:tracePt t="6542" x="7216775" y="1257300"/>
          <p14:tracePt t="6551" x="7200900" y="1257300"/>
          <p14:tracePt t="6565" x="7192963" y="1265238"/>
          <p14:tracePt t="6582" x="7146925" y="1265238"/>
          <p14:tracePt t="6582" x="7116763" y="1265238"/>
          <p14:tracePt t="6598" x="7064375" y="1265238"/>
          <p14:tracePt t="6615" x="7040563" y="1273175"/>
          <p14:tracePt t="6718" x="7032625" y="1273175"/>
          <p14:tracePt t="6751" x="7018338" y="1273175"/>
          <p14:tracePt t="6758" x="7010400" y="1279525"/>
          <p14:tracePt t="6766" x="7002463" y="1279525"/>
          <p14:tracePt t="6782" x="6988175" y="1279525"/>
          <p14:tracePt t="6798" x="6934200" y="1303338"/>
          <p14:tracePt t="6815" x="6896100" y="1311275"/>
          <p14:tracePt t="6832" x="6880225" y="1311275"/>
          <p14:tracePt t="6848" x="6873875" y="1311275"/>
          <p14:tracePt t="6887" x="6865938" y="1311275"/>
          <p14:tracePt t="6910" x="6858000" y="1311275"/>
          <p14:tracePt t="6919" x="6850063" y="1311275"/>
          <p14:tracePt t="7055" x="6842125" y="1311275"/>
          <p14:tracePt t="7111" x="6835775" y="1311275"/>
          <p14:tracePt t="7151" x="6827838" y="1311275"/>
          <p14:tracePt t="7159" x="6819900" y="1311275"/>
          <p14:tracePt t="7175" x="6811963" y="1311275"/>
          <p14:tracePt t="7183" x="6797675" y="1311275"/>
          <p14:tracePt t="7199" x="6773863" y="1311275"/>
          <p14:tracePt t="7215" x="6759575" y="1311275"/>
          <p14:tracePt t="7543" x="6759575" y="1303338"/>
          <p14:tracePt t="7567" x="6765925" y="1295400"/>
          <p14:tracePt t="7575" x="6773863" y="1295400"/>
          <p14:tracePt t="7584" x="6789738" y="1287463"/>
          <p14:tracePt t="7599" x="6819900" y="1279525"/>
          <p14:tracePt t="7615" x="6835775" y="1279525"/>
          <p14:tracePt t="7632" x="6850063" y="1279525"/>
          <p14:tracePt t="7649" x="6858000" y="1279525"/>
          <p14:tracePt t="7671" x="6865938" y="1279525"/>
          <p14:tracePt t="7687" x="6873875" y="1273175"/>
          <p14:tracePt t="7703" x="6880225" y="1273175"/>
          <p14:tracePt t="7715" x="6896100" y="1273175"/>
          <p14:tracePt t="7732" x="6918325" y="1265238"/>
          <p14:tracePt t="7749" x="6942138" y="1265238"/>
          <p14:tracePt t="7765" x="6950075" y="1265238"/>
          <p14:tracePt t="7782" x="6956425" y="1265238"/>
          <p14:tracePt t="7799" x="6972300" y="1265238"/>
          <p14:tracePt t="7815" x="6988175" y="1265238"/>
          <p14:tracePt t="7833" x="7026275" y="1265238"/>
          <p14:tracePt t="7849" x="7064375" y="1265238"/>
          <p14:tracePt t="7866" x="7094538" y="1265238"/>
          <p14:tracePt t="7882" x="7102475" y="1265238"/>
          <p14:tracePt t="7967" x="7108825" y="1265238"/>
          <p14:tracePt t="7992" x="7116763" y="1265238"/>
          <p14:tracePt t="8007" x="7132638" y="1265238"/>
          <p14:tracePt t="8023" x="7140575" y="1265238"/>
          <p14:tracePt t="8087" x="7146925" y="1265238"/>
          <p14:tracePt t="8103" x="7154863" y="1265238"/>
          <p14:tracePt t="8273" x="7162800" y="1265238"/>
          <p14:tracePt t="8295" x="7162800" y="1257300"/>
          <p14:tracePt t="8304" x="7154863" y="1249363"/>
          <p14:tracePt t="8311" x="7140575" y="1249363"/>
          <p14:tracePt t="8336" x="7132638" y="1249363"/>
          <p14:tracePt t="8351" x="7124700" y="1241425"/>
          <p14:tracePt t="8383" x="7116763" y="1241425"/>
          <p14:tracePt t="8399" x="7108825" y="1241425"/>
          <p14:tracePt t="8407" x="7094538" y="1241425"/>
          <p14:tracePt t="8423" x="7086600" y="1241425"/>
          <p14:tracePt t="8439" x="7078663" y="1241425"/>
          <p14:tracePt t="8449" x="7070725" y="1241425"/>
          <p14:tracePt t="8466" x="7056438" y="1241425"/>
          <p14:tracePt t="8482" x="7032625" y="1241425"/>
          <p14:tracePt t="8499" x="7010400" y="1241425"/>
          <p14:tracePt t="8516" x="6988175" y="1241425"/>
          <p14:tracePt t="8533" x="6980238" y="1241425"/>
          <p14:tracePt t="8631" x="6972300" y="1241425"/>
          <p14:tracePt t="8647" x="6964363" y="1241425"/>
          <p14:tracePt t="8672" x="6956425" y="1241425"/>
          <p14:tracePt t="8799" x="6950075" y="1241425"/>
          <p14:tracePt t="8823" x="6942138" y="1241425"/>
          <p14:tracePt t="8879" x="6934200" y="1241425"/>
          <p14:tracePt t="8896" x="6926263" y="1241425"/>
          <p14:tracePt t="8911" x="6911975" y="1241425"/>
          <p14:tracePt t="8928" x="6904038" y="1241425"/>
          <p14:tracePt t="8992" x="6896100" y="1241425"/>
          <p14:tracePt t="9007" x="6888163" y="1241425"/>
          <p14:tracePt t="9031" x="6880225" y="1241425"/>
          <p14:tracePt t="9119" x="6873875" y="1241425"/>
          <p14:tracePt t="9503" x="6880225" y="1241425"/>
          <p14:tracePt t="9567" x="6888163" y="1241425"/>
          <p14:tracePt t="9600" x="6896100" y="1235075"/>
          <p14:tracePt t="9623" x="6904038" y="1235075"/>
          <p14:tracePt t="9648" x="6911975" y="1227138"/>
          <p14:tracePt t="9679" x="6918325" y="1227138"/>
          <p14:tracePt t="9719" x="6926263" y="1219200"/>
          <p14:tracePt t="10031" x="6926263" y="1227138"/>
          <p14:tracePt t="10039" x="6926263" y="1235075"/>
          <p14:tracePt t="10056" x="6926263" y="1241425"/>
          <p14:tracePt t="10066" x="6926263" y="1249363"/>
          <p14:tracePt t="10083" x="6934200" y="1257300"/>
          <p14:tracePt t="10100" x="6934200" y="1279525"/>
          <p14:tracePt t="10116" x="6934200" y="1295400"/>
          <p14:tracePt t="10133" x="6934200" y="1311275"/>
          <p14:tracePt t="10150" x="6934200" y="1317625"/>
          <p14:tracePt t="10167" x="6934200" y="1325563"/>
          <p14:tracePt t="10207" x="6934200" y="1333500"/>
          <p14:tracePt t="10223" x="6934200" y="1341438"/>
          <p14:tracePt t="10240" x="6934200" y="1349375"/>
          <p14:tracePt t="10247" x="6934200" y="1355725"/>
          <p14:tracePt t="10263" x="6934200" y="1363663"/>
          <p14:tracePt t="10272" x="6934200" y="1371600"/>
          <p14:tracePt t="10283" x="6934200" y="1379538"/>
          <p14:tracePt t="10300" x="6934200" y="1387475"/>
          <p14:tracePt t="10316" x="6934200" y="1401763"/>
          <p14:tracePt t="10333" x="6934200" y="1409700"/>
          <p14:tracePt t="10350" x="6942138" y="1431925"/>
          <p14:tracePt t="10366" x="6942138" y="1447800"/>
          <p14:tracePt t="10383" x="6942138" y="1477963"/>
          <p14:tracePt t="10400" x="6942138" y="1493838"/>
          <p14:tracePt t="10417" x="6942138" y="1508125"/>
          <p14:tracePt t="10433" x="6942138" y="1524000"/>
          <p14:tracePt t="10450" x="6942138" y="1531938"/>
          <p14:tracePt t="10466" x="6942138" y="1539875"/>
          <p14:tracePt t="10483" x="6942138" y="1546225"/>
          <p14:tracePt t="10500" x="6942138" y="1554163"/>
          <p14:tracePt t="10516" x="6942138" y="1570038"/>
          <p14:tracePt t="10550" x="6942138" y="1584325"/>
          <p14:tracePt t="10566" x="6942138" y="1600200"/>
          <p14:tracePt t="10584" x="6942138" y="1608138"/>
          <p14:tracePt t="10600" x="6942138" y="1630363"/>
          <p14:tracePt t="10616" x="6942138" y="1638300"/>
          <p14:tracePt t="10633" x="6942138" y="1654175"/>
          <p14:tracePt t="10650" x="6942138" y="1676400"/>
          <p14:tracePt t="10666" x="6942138" y="1684338"/>
          <p14:tracePt t="10683" x="6942138" y="1706563"/>
          <p14:tracePt t="10700" x="6942138" y="1730375"/>
          <p14:tracePt t="10716" x="6942138" y="1752600"/>
          <p14:tracePt t="10719" x="6942138" y="1768475"/>
          <p14:tracePt t="10733" x="6942138" y="1774825"/>
          <p14:tracePt t="10750" x="6942138" y="1806575"/>
          <p14:tracePt t="10751" x="6942138" y="1820863"/>
          <p14:tracePt t="10766" x="6942138" y="1836738"/>
          <p14:tracePt t="10783" x="6942138" y="1858963"/>
          <p14:tracePt t="10800" x="6942138" y="1866900"/>
          <p14:tracePt t="10817" x="6942138" y="1889125"/>
          <p14:tracePt t="10834" x="6942138" y="1912938"/>
          <p14:tracePt t="10850" x="6942138" y="1943100"/>
          <p14:tracePt t="10867" x="6942138" y="1989138"/>
          <p14:tracePt t="10883" x="6942138" y="2041525"/>
          <p14:tracePt t="10900" x="6942138" y="2095500"/>
          <p14:tracePt t="10917" x="6942138" y="2141538"/>
          <p14:tracePt t="10933" x="6942138" y="2193925"/>
          <p14:tracePt t="10935" x="6942138" y="2209800"/>
          <p14:tracePt t="10950" x="6942138" y="2232025"/>
          <p14:tracePt t="10966" x="6942138" y="2286000"/>
          <p14:tracePt t="10983" x="6942138" y="2332038"/>
          <p14:tracePt t="11000" x="6942138" y="2378075"/>
          <p14:tracePt t="11017" x="6942138" y="2422525"/>
          <p14:tracePt t="11033" x="6942138" y="2468563"/>
          <p14:tracePt t="11050" x="6942138" y="2514600"/>
          <p14:tracePt t="11067" x="6942138" y="2544763"/>
          <p14:tracePt t="11084" x="6942138" y="2574925"/>
          <p14:tracePt t="11100" x="6942138" y="2606675"/>
          <p14:tracePt t="11116" x="6942138" y="2628900"/>
          <p14:tracePt t="11133" x="6942138" y="2659063"/>
          <p14:tracePt t="11150" x="6942138" y="2697163"/>
          <p14:tracePt t="11167" x="6942138" y="2727325"/>
          <p14:tracePt t="11183" x="6942138" y="2751138"/>
          <p14:tracePt t="11200" x="6942138" y="2773363"/>
          <p14:tracePt t="11217" x="6942138" y="2789238"/>
          <p14:tracePt t="11233" x="6942138" y="2811463"/>
          <p14:tracePt t="11250" x="6942138" y="2827338"/>
          <p14:tracePt t="11267" x="6942138" y="2857500"/>
          <p14:tracePt t="11283" x="6942138" y="2887663"/>
          <p14:tracePt t="11300" x="6942138" y="2917825"/>
          <p14:tracePt t="11317" x="6950075" y="2955925"/>
          <p14:tracePt t="11333" x="6950075" y="2994025"/>
          <p14:tracePt t="11350" x="6950075" y="3040063"/>
          <p14:tracePt t="11367" x="6950075" y="3070225"/>
          <p14:tracePt t="11383" x="6950075" y="3101975"/>
          <p14:tracePt t="11400" x="6950075" y="3132138"/>
          <p14:tracePt t="11416" x="6950075" y="3162300"/>
          <p14:tracePt t="11433" x="6950075" y="3200400"/>
          <p14:tracePt t="11450" x="6950075" y="3230563"/>
          <p14:tracePt t="11467" x="6950075" y="3254375"/>
          <p14:tracePt t="11483" x="6950075" y="3276600"/>
          <p14:tracePt t="11500" x="6950075" y="3292475"/>
          <p14:tracePt t="11517" x="6950075" y="3314700"/>
          <p14:tracePt t="11534" x="6950075" y="3336925"/>
          <p14:tracePt t="11535" x="6950075" y="3360738"/>
          <p14:tracePt t="11550" x="6950075" y="3382963"/>
          <p14:tracePt t="11567" x="6950075" y="3413125"/>
          <p14:tracePt t="11584" x="6950075" y="3451225"/>
          <p14:tracePt t="11600" x="6950075" y="3489325"/>
          <p14:tracePt t="11617" x="6956425" y="3521075"/>
          <p14:tracePt t="11634" x="6956425" y="3551238"/>
          <p14:tracePt t="11650" x="6956425" y="3581400"/>
          <p14:tracePt t="11667" x="6956425" y="3627438"/>
          <p14:tracePt t="11683" x="6956425" y="3665538"/>
          <p14:tracePt t="11700" x="6956425" y="3695700"/>
          <p14:tracePt t="11717" x="6956425" y="3717925"/>
          <p14:tracePt t="11720" x="6956425" y="3741738"/>
          <p14:tracePt t="11734" x="6956425" y="3756025"/>
          <p14:tracePt t="11750" x="6956425" y="3787775"/>
          <p14:tracePt t="11767" x="6956425" y="3802063"/>
          <p14:tracePt t="11784" x="6956425" y="3825875"/>
          <p14:tracePt t="11800" x="6956425" y="3832225"/>
          <p14:tracePt t="11817" x="6956425" y="3848100"/>
          <p14:tracePt t="11834" x="6956425" y="3863975"/>
          <p14:tracePt t="11850" x="6956425" y="3878263"/>
          <p14:tracePt t="11867" x="6956425" y="3894138"/>
          <p14:tracePt t="11884" x="6956425" y="3902075"/>
          <p14:tracePt t="11900" x="6956425" y="3916363"/>
          <p14:tracePt t="11917" x="6956425" y="3924300"/>
          <p14:tracePt t="11934" x="6956425" y="3940175"/>
          <p14:tracePt t="11935" x="6956425" y="3946525"/>
          <p14:tracePt t="11950" x="6956425" y="3962400"/>
          <p14:tracePt t="11967" x="6956425" y="3992563"/>
          <p14:tracePt t="11984" x="6956425" y="4016375"/>
          <p14:tracePt t="12000" x="6956425" y="4046538"/>
          <p14:tracePt t="12017" x="6956425" y="4092575"/>
          <p14:tracePt t="12034" x="6956425" y="4130675"/>
          <p14:tracePt t="12050" x="6956425" y="4160838"/>
          <p14:tracePt t="12067" x="6956425" y="4191000"/>
          <p14:tracePt t="12084" x="6956425" y="4221163"/>
          <p14:tracePt t="12100" x="6956425" y="4267200"/>
          <p14:tracePt t="12117" x="6956425" y="4305300"/>
          <p14:tracePt t="12119" x="6956425" y="4327525"/>
          <p14:tracePt t="12134" x="6956425" y="4351338"/>
          <p14:tracePt t="12150" x="6956425" y="4411663"/>
          <p14:tracePt t="12167" x="6956425" y="4449763"/>
          <p14:tracePt t="12184" x="6956425" y="4487863"/>
          <p14:tracePt t="12200" x="6956425" y="4525963"/>
          <p14:tracePt t="12217" x="6956425" y="4564063"/>
          <p14:tracePt t="12234" x="6956425" y="4594225"/>
          <p14:tracePt t="12251" x="6956425" y="4625975"/>
          <p14:tracePt t="12267" x="6956425" y="4656138"/>
          <p14:tracePt t="12284" x="6956425" y="4670425"/>
          <p14:tracePt t="12300" x="6956425" y="4702175"/>
          <p14:tracePt t="12304" x="6956425" y="4708525"/>
          <p14:tracePt t="12317" x="6956425" y="4724400"/>
          <p14:tracePt t="12335" x="6956425" y="4770438"/>
          <p14:tracePt t="12350" x="6956425" y="4808538"/>
          <p14:tracePt t="12367" x="6956425" y="4838700"/>
          <p14:tracePt t="12384" x="6964363" y="4876800"/>
          <p14:tracePt t="12400" x="6964363" y="4906963"/>
          <p14:tracePt t="12417" x="6964363" y="4953000"/>
          <p14:tracePt t="12434" x="6964363" y="4991100"/>
          <p14:tracePt t="12450" x="6964363" y="5029200"/>
          <p14:tracePt t="12467" x="6964363" y="5059363"/>
          <p14:tracePt t="12484" x="6972300" y="5089525"/>
          <p14:tracePt t="12501" x="6972300" y="5121275"/>
          <p14:tracePt t="12503" x="6972300" y="5135563"/>
          <p14:tracePt t="12517" x="6972300" y="5151438"/>
          <p14:tracePt t="12534" x="6980238" y="5189538"/>
          <p14:tracePt t="12550" x="6988175" y="5211763"/>
          <p14:tracePt t="12567" x="6988175" y="5235575"/>
          <p14:tracePt t="12584" x="6994525" y="5257800"/>
          <p14:tracePt t="12601" x="6994525" y="5273675"/>
          <p14:tracePt t="12617" x="6994525" y="5303838"/>
          <p14:tracePt t="12634" x="6994525" y="5334000"/>
          <p14:tracePt t="12651" x="6994525" y="5372100"/>
          <p14:tracePt t="12667" x="7002463" y="5410200"/>
          <p14:tracePt t="12684" x="7002463" y="5448300"/>
          <p14:tracePt t="12701" x="7002463" y="5478463"/>
          <p14:tracePt t="12717" x="7010400" y="5508625"/>
          <p14:tracePt t="12718" x="7010400" y="5524500"/>
          <p14:tracePt t="12734" x="7010400" y="5554663"/>
          <p14:tracePt t="12751" x="7018338" y="5584825"/>
          <p14:tracePt t="12767" x="7018338" y="5616575"/>
          <p14:tracePt t="12784" x="7026275" y="5646738"/>
          <p14:tracePt t="12800" x="7026275" y="5676900"/>
          <p14:tracePt t="12817" x="7026275" y="5707063"/>
          <p14:tracePt t="12834" x="7032625" y="5745163"/>
          <p14:tracePt t="12850" x="7032625" y="5775325"/>
          <p14:tracePt t="12867" x="7032625" y="5813425"/>
          <p14:tracePt t="12884" x="7032625" y="5845175"/>
          <p14:tracePt t="12901" x="7040563" y="5867400"/>
          <p14:tracePt t="12917" x="7040563" y="5883275"/>
          <p14:tracePt t="12934" x="7040563" y="5905500"/>
          <p14:tracePt t="12951" x="7040563" y="5921375"/>
          <p14:tracePt t="12967" x="7040563" y="5943600"/>
          <p14:tracePt t="12984" x="7040563" y="5973763"/>
          <p14:tracePt t="13001" x="7040563" y="6003925"/>
          <p14:tracePt t="13017" x="7048500" y="6027738"/>
          <p14:tracePt t="13034" x="7048500" y="6049963"/>
          <p14:tracePt t="13051" x="7048500" y="6057900"/>
          <p14:tracePt t="13255" x="7048500" y="6065838"/>
          <p14:tracePt t="13263" x="7056438" y="6065838"/>
          <p14:tracePt t="13295" x="7064375" y="6073775"/>
          <p14:tracePt t="13359" x="7064375" y="6080125"/>
          <p14:tracePt t="13368" x="7064375" y="6088063"/>
          <p14:tracePt t="13391" x="7064375" y="6096000"/>
          <p14:tracePt t="13439" x="7064375" y="6103938"/>
          <p14:tracePt t="13511" x="7064375" y="6111875"/>
          <p14:tracePt t="13527" x="7064375" y="6118225"/>
          <p14:tracePt t="13543" x="7064375" y="6126163"/>
          <p14:tracePt t="13559" x="7064375" y="6134100"/>
          <p14:tracePt t="13616" x="7064375" y="6142038"/>
          <p14:tracePt t="13631" x="7064375" y="6149975"/>
          <p14:tracePt t="13663" x="7064375" y="6156325"/>
          <p14:tracePt t="13695" x="7064375" y="6164263"/>
          <p14:tracePt t="13703" x="7064375" y="6172200"/>
          <p14:tracePt t="13711" x="7064375" y="6180138"/>
          <p14:tracePt t="13727" x="7064375" y="6188075"/>
          <p14:tracePt t="13735" x="7056438" y="6194425"/>
          <p14:tracePt t="13752" x="7056438" y="6202363"/>
          <p14:tracePt t="13767" x="7056438" y="6218238"/>
          <p14:tracePt t="13784" x="7056438" y="6226175"/>
          <p14:tracePt t="13801" x="7056438" y="6240463"/>
          <p14:tracePt t="13913" x="7056438" y="6248400"/>
          <p14:tracePt t="14025" x="7056438" y="6256338"/>
          <p14:tracePt t="14047" x="7056438" y="6270625"/>
          <p14:tracePt t="14071" x="7056438" y="6278563"/>
          <p14:tracePt t="14175" x="7056438" y="6286500"/>
          <p14:tracePt t="14191" x="7056438" y="6294438"/>
          <p14:tracePt t="14199" x="7056438" y="6302375"/>
          <p14:tracePt t="14263" x="7056438" y="6308725"/>
          <p14:tracePt t="14279" x="7056438" y="6316663"/>
          <p14:tracePt t="14295" x="7056438" y="6332538"/>
          <p14:tracePt t="14311" x="7056438" y="6340475"/>
          <p14:tracePt t="14327" x="7056438" y="6346825"/>
          <p14:tracePt t="14463" x="7048500" y="6354763"/>
          <p14:tracePt t="14479" x="7048500" y="6362700"/>
          <p14:tracePt t="14495" x="7048500" y="6370638"/>
          <p14:tracePt t="14663" x="7048500" y="6378575"/>
          <p14:tracePt t="14727" x="7040563" y="6384925"/>
          <p14:tracePt t="14735" x="7040563" y="6392863"/>
          <p14:tracePt t="14759" x="7032625" y="6400800"/>
          <p14:tracePt t="15175" x="7032625" y="6408738"/>
          <p14:tracePt t="33934" x="7032625" y="6400800"/>
          <p14:tracePt t="33942" x="7032625" y="6392863"/>
          <p14:tracePt t="33950" x="7032625" y="6384925"/>
          <p14:tracePt t="33959" x="7032625" y="6378575"/>
          <p14:tracePt t="33974" x="7032625" y="6354763"/>
          <p14:tracePt t="33991" x="7032625" y="6332538"/>
          <p14:tracePt t="34008" x="7032625" y="6316663"/>
          <p14:tracePt t="34024" x="7032625" y="6308725"/>
          <p14:tracePt t="34566" x="7032625" y="6302375"/>
          <p14:tracePt t="34574" x="7026275" y="6302375"/>
          <p14:tracePt t="34582" x="7026275" y="6294438"/>
          <p14:tracePt t="34592" x="7026275" y="6286500"/>
          <p14:tracePt t="34910" x="7026275" y="6278563"/>
          <p14:tracePt t="34926" x="7026275" y="6270625"/>
          <p14:tracePt t="34950" x="7026275" y="6264275"/>
          <p14:tracePt t="34983" x="7026275" y="6256338"/>
          <p14:tracePt t="35006" x="7026275" y="6248400"/>
          <p14:tracePt t="35015" x="7026275" y="6240463"/>
          <p14:tracePt t="35025" x="7026275" y="6232525"/>
          <p14:tracePt t="35042" x="7018338" y="6210300"/>
          <p14:tracePt t="35094" x="7018338" y="6202363"/>
          <p14:tracePt t="35102" x="7018338" y="6194425"/>
          <p14:tracePt t="35110" x="7018338" y="6188075"/>
          <p14:tracePt t="35125" x="7010400" y="6180138"/>
          <p14:tracePt t="35142" x="7010400" y="6149975"/>
          <p14:tracePt t="35158" x="7002463" y="6134100"/>
          <p14:tracePt t="35175" x="7002463" y="6126163"/>
          <p14:tracePt t="35214" x="7002463" y="6118225"/>
          <p14:tracePt t="35246" x="7002463" y="6111875"/>
          <p14:tracePt t="35254" x="7002463" y="6103938"/>
          <p14:tracePt t="35263" x="7002463" y="6096000"/>
          <p14:tracePt t="35275" x="7002463" y="6088063"/>
          <p14:tracePt t="35292" x="6994525" y="6073775"/>
          <p14:tracePt t="35308" x="6988175" y="6049963"/>
          <p14:tracePt t="35325" x="6988175" y="6027738"/>
          <p14:tracePt t="35326" x="6988175" y="6019800"/>
          <p14:tracePt t="35342" x="6988175" y="5997575"/>
          <p14:tracePt t="35358" x="6988175" y="5965825"/>
          <p14:tracePt t="35375" x="6980238" y="5935663"/>
          <p14:tracePt t="35392" x="6980238" y="5913438"/>
          <p14:tracePt t="35408" x="6972300" y="5897563"/>
          <p14:tracePt t="35425" x="6964363" y="5883275"/>
          <p14:tracePt t="35442" x="6964363" y="5875338"/>
          <p14:tracePt t="35458" x="6964363" y="5867400"/>
          <p14:tracePt t="35475" x="6964363" y="5859463"/>
          <p14:tracePt t="35492" x="6956425" y="5851525"/>
          <p14:tracePt t="35550" x="6956425" y="5845175"/>
          <p14:tracePt t="35710" x="6956425" y="5837238"/>
          <p14:tracePt t="35726" x="6956425" y="5829300"/>
          <p14:tracePt t="35734" x="6956425" y="5821363"/>
          <p14:tracePt t="35742" x="6956425" y="5813425"/>
          <p14:tracePt t="35758" x="6956425" y="5799138"/>
          <p14:tracePt t="35775" x="6950075" y="5791200"/>
          <p14:tracePt t="35830" x="6950075" y="5783263"/>
          <p14:tracePt t="35878" x="6950075" y="5775325"/>
          <p14:tracePt t="35998" x="6950075" y="5768975"/>
          <p14:tracePt t="36022" x="6942138" y="5761038"/>
          <p14:tracePt t="37463" x="6942138" y="5768975"/>
          <p14:tracePt t="37471" x="6942138" y="5775325"/>
          <p14:tracePt t="37487" x="6934200" y="5783263"/>
          <p14:tracePt t="37511" x="6934200" y="5791200"/>
          <p14:tracePt t="37535" x="6934200" y="5799138"/>
          <p14:tracePt t="37543" x="6934200" y="5807075"/>
          <p14:tracePt t="37567" x="6934200" y="5813425"/>
          <p14:tracePt t="37583" x="6934200" y="5821363"/>
          <p14:tracePt t="37591" x="6934200" y="5829300"/>
          <p14:tracePt t="37599" x="6926263" y="5837238"/>
          <p14:tracePt t="37615" x="6926263" y="5845175"/>
          <p14:tracePt t="37626" x="6926263" y="5859463"/>
          <p14:tracePt t="37647" x="6926263" y="5867400"/>
          <p14:tracePt t="37659" x="6926263" y="5875338"/>
          <p14:tracePt t="37688" x="6926263" y="5883275"/>
          <p14:tracePt t="37711" x="6926263" y="5889625"/>
          <p14:tracePt t="37727" x="6926263" y="5897563"/>
          <p14:tracePt t="37735" x="6926263" y="5905500"/>
          <p14:tracePt t="37743" x="6926263" y="5913438"/>
          <p14:tracePt t="37760" x="6918325" y="5943600"/>
          <p14:tracePt t="37776" x="6911975" y="5965825"/>
          <p14:tracePt t="37793" x="6911975" y="5973763"/>
          <p14:tracePt t="37809" x="6911975" y="5989638"/>
          <p14:tracePt t="37826" x="6911975" y="6003925"/>
          <p14:tracePt t="37843" x="6911975" y="6019800"/>
          <p14:tracePt t="37859" x="6911975" y="6035675"/>
          <p14:tracePt t="37876" x="6904038" y="6049963"/>
          <p14:tracePt t="37893" x="6896100" y="6073775"/>
          <p14:tracePt t="37926" x="6896100" y="6080125"/>
          <p14:tracePt t="37959" x="6896100" y="6088063"/>
          <p14:tracePt t="37967" x="6896100" y="6096000"/>
          <p14:tracePt t="37991" x="6896100" y="6103938"/>
          <p14:tracePt t="38007" x="6896100" y="6111875"/>
          <p14:tracePt t="38023" x="6896100" y="6118225"/>
          <p14:tracePt t="38033" x="6896100" y="6126163"/>
          <p14:tracePt t="38043" x="6896100" y="6134100"/>
          <p14:tracePt t="38059" x="6888163" y="6149975"/>
          <p14:tracePt t="38076" x="6880225" y="6149975"/>
          <p14:tracePt t="38093" x="6880225" y="6156325"/>
          <p14:tracePt t="38191" x="6880225" y="6164263"/>
          <p14:tracePt t="38335" x="6880225" y="6172200"/>
          <p14:tracePt t="38351" x="6880225" y="6180138"/>
          <p14:tracePt t="38376" x="6880225" y="6188075"/>
          <p14:tracePt t="38527" x="6880225" y="6194425"/>
          <p14:tracePt t="38543" x="6880225" y="6202363"/>
          <p14:tracePt t="38551" x="6880225" y="6210300"/>
          <p14:tracePt t="38959" x="6880225" y="6202363"/>
          <p14:tracePt t="38967" x="6880225" y="6188075"/>
          <p14:tracePt t="38976" x="6880225" y="6180138"/>
          <p14:tracePt t="38993" x="6896100" y="6149975"/>
          <p14:tracePt t="39010" x="6896100" y="6111875"/>
          <p14:tracePt t="39027" x="6904038" y="6080125"/>
          <p14:tracePt t="39043" x="6911975" y="6057900"/>
          <p14:tracePt t="39060" x="6911975" y="6027738"/>
          <p14:tracePt t="39077" x="6911975" y="6019800"/>
          <p14:tracePt t="39078" x="6911975" y="6011863"/>
          <p14:tracePt t="39110" x="6911975" y="6003925"/>
          <p14:tracePt t="39126" x="6911975" y="5989638"/>
          <p14:tracePt t="39143" x="6911975" y="5973763"/>
          <p14:tracePt t="39160" x="6918325" y="5951538"/>
          <p14:tracePt t="39177" x="6926263" y="5913438"/>
          <p14:tracePt t="39193" x="6934200" y="5875338"/>
          <p14:tracePt t="39210" x="6950075" y="5837238"/>
          <p14:tracePt t="39227" x="6956425" y="5791200"/>
          <p14:tracePt t="39243" x="6956425" y="5753100"/>
          <p14:tracePt t="39260" x="6956425" y="5722938"/>
          <p14:tracePt t="39262" x="6956425" y="5699125"/>
          <p14:tracePt t="39277" x="6964363" y="5684838"/>
          <p14:tracePt t="39293" x="6964363" y="5638800"/>
          <p14:tracePt t="39294" x="6964363" y="5616575"/>
          <p14:tracePt t="39310" x="6972300" y="5570538"/>
          <p14:tracePt t="39326" x="6972300" y="5508625"/>
          <p14:tracePt t="39344" x="6972300" y="5426075"/>
          <p14:tracePt t="39360" x="6972300" y="5334000"/>
          <p14:tracePt t="39377" x="6988175" y="5257800"/>
          <p14:tracePt t="39393" x="6988175" y="5165725"/>
          <p14:tracePt t="39410" x="6988175" y="5089525"/>
          <p14:tracePt t="39427" x="6988175" y="5037138"/>
          <p14:tracePt t="39443" x="6988175" y="4999038"/>
          <p14:tracePt t="39460" x="6988175" y="4960938"/>
          <p14:tracePt t="39477" x="6988175" y="4930775"/>
          <p14:tracePt t="39478" x="6988175" y="4914900"/>
          <p14:tracePt t="39493" x="6988175" y="4906963"/>
          <p14:tracePt t="39510" x="6988175" y="4876800"/>
          <p14:tracePt t="39527" x="6988175" y="4854575"/>
          <p14:tracePt t="39543" x="6988175" y="4846638"/>
          <p14:tracePt t="39560" x="6988175" y="4830763"/>
          <p14:tracePt t="39577" x="6988175" y="4816475"/>
          <p14:tracePt t="39594" x="6988175" y="4800600"/>
          <p14:tracePt t="39610" x="6988175" y="4784725"/>
          <p14:tracePt t="39767" x="6988175" y="4800600"/>
          <p14:tracePt t="39783" x="6988175" y="4808538"/>
          <p14:tracePt t="39791" x="6988175" y="4816475"/>
          <p14:tracePt t="39799" x="6988175" y="4822825"/>
          <p14:tracePt t="39815" x="6988175" y="4830763"/>
          <p14:tracePt t="39847" x="6988175" y="4838700"/>
          <p14:tracePt t="39871" x="6988175" y="4854575"/>
          <p14:tracePt t="39887" x="6988175" y="4868863"/>
          <p14:tracePt t="39895" x="6988175" y="4876800"/>
          <p14:tracePt t="39903" x="6988175" y="4884738"/>
          <p14:tracePt t="39911" x="6988175" y="4892675"/>
          <p14:tracePt t="39927" x="6988175" y="4906963"/>
          <p14:tracePt t="39944" x="6988175" y="4922838"/>
          <p14:tracePt t="39960" x="6988175" y="4930775"/>
          <p14:tracePt t="39977" x="6988175" y="4937125"/>
          <p14:tracePt t="39993" x="6988175" y="4945063"/>
          <p14:tracePt t="40010" x="6988175" y="4953000"/>
          <p14:tracePt t="40027" x="6988175" y="4975225"/>
          <p14:tracePt t="40044" x="6988175" y="4991100"/>
          <p14:tracePt t="40060" x="6988175" y="5006975"/>
          <p14:tracePt t="40077" x="6988175" y="5021263"/>
          <p14:tracePt t="40079" x="6988175" y="5029200"/>
          <p14:tracePt t="40094" x="6988175" y="5037138"/>
          <p14:tracePt t="40095" x="6988175" y="5051425"/>
          <p14:tracePt t="40110" x="6988175" y="5067300"/>
          <p14:tracePt t="40127" x="6988175" y="5105400"/>
          <p14:tracePt t="40143" x="6988175" y="5143500"/>
          <p14:tracePt t="40160" x="6988175" y="5181600"/>
          <p14:tracePt t="40177" x="6980238" y="5219700"/>
          <p14:tracePt t="40194" x="6972300" y="5257800"/>
          <p14:tracePt t="40210" x="6972300" y="5295900"/>
          <p14:tracePt t="40227" x="6964363" y="5326063"/>
          <p14:tracePt t="40244" x="6956425" y="5364163"/>
          <p14:tracePt t="40260" x="6950075" y="5394325"/>
          <p14:tracePt t="40263" x="6950075" y="5402263"/>
          <p14:tracePt t="40277" x="6950075" y="5410200"/>
          <p14:tracePt t="40294" x="6950075" y="5426075"/>
          <p14:tracePt t="40310" x="6942138" y="5448300"/>
          <p14:tracePt t="40327" x="6942138" y="5456238"/>
          <p14:tracePt t="40344" x="6942138" y="5464175"/>
          <p14:tracePt t="40360" x="6942138" y="5470525"/>
          <p14:tracePt t="40377" x="6942138" y="5478463"/>
          <p14:tracePt t="40463" x="6942138" y="5486400"/>
          <p14:tracePt t="40639" x="6942138" y="5494338"/>
          <p14:tracePt t="40663" x="6934200" y="5494338"/>
          <p14:tracePt t="40679" x="6934200" y="5502275"/>
          <p14:tracePt t="40711" x="6934200" y="5508625"/>
          <p14:tracePt t="40784" x="6926263" y="5508625"/>
          <p14:tracePt t="40816" x="6926263" y="5516563"/>
          <p14:tracePt t="40831" x="6926263" y="5524500"/>
          <p14:tracePt t="40847" x="6926263" y="5532438"/>
          <p14:tracePt t="40895" x="6918325" y="5540375"/>
          <p14:tracePt t="40911" x="6918325" y="5546725"/>
          <p14:tracePt t="40919" x="6918325" y="5554663"/>
          <p14:tracePt t="40927" x="6918325" y="5562600"/>
          <p14:tracePt t="40944" x="6911975" y="5570538"/>
          <p14:tracePt t="40960" x="6911975" y="5584825"/>
          <p14:tracePt t="40977" x="6904038" y="5600700"/>
          <p14:tracePt t="40994" x="6904038" y="5608638"/>
          <p14:tracePt t="41047" x="6904038" y="5616575"/>
          <p14:tracePt t="41064" x="6896100" y="5622925"/>
          <p14:tracePt t="41087" x="6896100" y="5630863"/>
          <p14:tracePt t="41103" x="6896100" y="5638800"/>
          <p14:tracePt t="41128" x="6896100" y="5646738"/>
          <p14:tracePt t="41135" x="6896100" y="5654675"/>
          <p14:tracePt t="41151" x="6888163" y="5661025"/>
          <p14:tracePt t="41207" x="6880225" y="5668963"/>
          <p14:tracePt t="41231" x="6880225" y="5684838"/>
          <p14:tracePt t="41239" x="6880225" y="5692775"/>
          <p14:tracePt t="41247" x="6873875" y="5699125"/>
          <p14:tracePt t="41261" x="6873875" y="5707063"/>
          <p14:tracePt t="41278" x="6873875" y="5722938"/>
          <p14:tracePt t="41294" x="6865938" y="5730875"/>
          <p14:tracePt t="41311" x="6865938" y="5737225"/>
          <p14:tracePt t="41399" x="6865938" y="5745163"/>
          <p14:tracePt t="41423" x="6858000" y="5753100"/>
          <p14:tracePt t="41440" x="6858000" y="5761038"/>
          <p14:tracePt t="41447" x="6858000" y="5768975"/>
          <p14:tracePt t="41463" x="6850063" y="5775325"/>
          <p14:tracePt t="41472" x="6850063" y="5783263"/>
          <p14:tracePt t="41487" x="6842125" y="5791200"/>
          <p14:tracePt t="41495" x="6842125" y="5799138"/>
          <p14:tracePt t="41511" x="6835775" y="5821363"/>
          <p14:tracePt t="41528" x="6819900" y="5845175"/>
          <p14:tracePt t="41544" x="6819900" y="5859463"/>
          <p14:tracePt t="41561" x="6811963" y="5875338"/>
          <p14:tracePt t="41578" x="6804025" y="5889625"/>
          <p14:tracePt t="41594" x="6804025" y="5897563"/>
          <p14:tracePt t="41623" x="6804025" y="5905500"/>
          <p14:tracePt t="41655" x="6804025" y="5913438"/>
          <p14:tracePt t="41663" x="6797675" y="5921375"/>
          <p14:tracePt t="41671" x="6797675" y="5927725"/>
          <p14:tracePt t="41687" x="6797675" y="5935663"/>
          <p14:tracePt t="41695" x="6797675" y="5943600"/>
          <p14:tracePt t="41711" x="6789738" y="5951538"/>
          <p14:tracePt t="41727" x="6789738" y="5965825"/>
          <p14:tracePt t="41744" x="6781800" y="5973763"/>
          <p14:tracePt t="41791" x="6781800" y="5981700"/>
          <p14:tracePt t="41816" x="6781800" y="5989638"/>
          <p14:tracePt t="41903" x="6781800" y="5997575"/>
          <p14:tracePt t="41927" x="6781800" y="6003925"/>
          <p14:tracePt t="41935" x="6781800" y="6011863"/>
          <p14:tracePt t="41944" x="6781800" y="6019800"/>
          <p14:tracePt t="41961" x="6773863" y="6042025"/>
          <p14:tracePt t="41977" x="6773863" y="6057900"/>
          <p14:tracePt t="41994" x="6773863" y="6080125"/>
          <p14:tracePt t="42011" x="6773863" y="6103938"/>
          <p14:tracePt t="42027" x="6773863" y="6118225"/>
          <p14:tracePt t="42044" x="6773863" y="6126163"/>
          <p14:tracePt t="42151" x="6773863" y="6134100"/>
          <p14:tracePt t="42183" x="6773863" y="6142038"/>
          <p14:tracePt t="42207" x="6773863" y="6149975"/>
          <p14:tracePt t="42303" x="6773863" y="6156325"/>
          <p14:tracePt t="42319" x="6773863" y="6164263"/>
          <p14:tracePt t="42359" x="6773863" y="6180138"/>
          <p14:tracePt t="42503" x="6773863" y="6188075"/>
          <p14:tracePt t="42535" x="6773863" y="6194425"/>
          <p14:tracePt t="42551" x="6773863" y="6202363"/>
          <p14:tracePt t="42591" x="6781800" y="6210300"/>
          <p14:tracePt t="42711" x="6781800" y="6218238"/>
          <p14:tracePt t="42735" x="6781800" y="6226175"/>
          <p14:tracePt t="42743" x="6789738" y="6232525"/>
          <p14:tracePt t="42840" x="6797675" y="6240463"/>
          <p14:tracePt t="42967" x="6804025" y="6248400"/>
          <p14:tracePt t="43143" x="6811963" y="6248400"/>
          <p14:tracePt t="43167" x="6819900" y="6248400"/>
          <p14:tracePt t="43183" x="6827838" y="6248400"/>
          <p14:tracePt t="43215" x="6835775" y="6248400"/>
          <p14:tracePt t="43231" x="6850063" y="6248400"/>
          <p14:tracePt t="43255" x="6858000" y="6248400"/>
          <p14:tracePt t="43279" x="6865938" y="6248400"/>
          <p14:tracePt t="43359" x="6873875" y="6248400"/>
          <p14:tracePt t="43375" x="6880225" y="6248400"/>
          <p14:tracePt t="43391" x="6888163" y="6248400"/>
          <p14:tracePt t="43472" x="6896100" y="6248400"/>
          <p14:tracePt t="43503" x="6911975" y="6248400"/>
          <p14:tracePt t="43535" x="6926263" y="6248400"/>
          <p14:tracePt t="43551" x="6934200" y="6240463"/>
          <p14:tracePt t="43567" x="6942138" y="6240463"/>
          <p14:tracePt t="43575" x="6950075" y="6240463"/>
          <p14:tracePt t="43591" x="6956425" y="6232525"/>
          <p14:tracePt t="43599" x="6964363" y="6232525"/>
          <p14:tracePt t="43615" x="6972300" y="6232525"/>
          <p14:tracePt t="43628" x="6972300" y="6226175"/>
          <p14:tracePt t="43645" x="6988175" y="6218238"/>
          <p14:tracePt t="43662" x="6994525" y="6210300"/>
          <p14:tracePt t="43678" x="7002463" y="6202363"/>
          <p14:tracePt t="43703" x="7010400" y="6194425"/>
          <p14:tracePt t="43711" x="7010400" y="6188075"/>
          <p14:tracePt t="43728" x="7018338" y="6180138"/>
          <p14:tracePt t="43745" x="7018338" y="6164263"/>
          <p14:tracePt t="43762" x="7032625" y="6142038"/>
          <p14:tracePt t="43778" x="7040563" y="6118225"/>
          <p14:tracePt t="43795" x="7048500" y="6088063"/>
          <p14:tracePt t="43812" x="7064375" y="6057900"/>
          <p14:tracePt t="43828" x="7064375" y="6035675"/>
          <p14:tracePt t="43845" x="7070725" y="6011863"/>
          <p14:tracePt t="43847" x="7070725" y="5997575"/>
          <p14:tracePt t="43862" x="7070725" y="5989638"/>
          <p14:tracePt t="43878" x="7070725" y="5959475"/>
          <p14:tracePt t="43895" x="7070725" y="5951538"/>
          <p14:tracePt t="43912" x="7070725" y="5935663"/>
          <p14:tracePt t="43991" x="7070725" y="5927725"/>
          <p14:tracePt t="43999" x="7070725" y="5921375"/>
          <p14:tracePt t="44015" x="7070725" y="5913438"/>
          <p14:tracePt t="44023" x="7070725" y="5905500"/>
          <p14:tracePt t="44039" x="7070725" y="5897563"/>
          <p14:tracePt t="44047" x="7070725" y="5889625"/>
          <p14:tracePt t="44061" x="7064375" y="5889625"/>
          <p14:tracePt t="44078" x="7056438" y="5875338"/>
          <p14:tracePt t="44167" x="7056438" y="5867400"/>
          <p14:tracePt t="44183" x="7048500" y="5867400"/>
          <p14:tracePt t="44199" x="7048500" y="5859463"/>
          <p14:tracePt t="44215" x="7032625" y="5851525"/>
          <p14:tracePt t="44231" x="7026275" y="5845175"/>
          <p14:tracePt t="44239" x="7018338" y="5845175"/>
          <p14:tracePt t="44247" x="7018338" y="5837238"/>
          <p14:tracePt t="44263" x="7010400" y="5829300"/>
          <p14:tracePt t="44278" x="7002463" y="5813425"/>
          <p14:tracePt t="44295" x="6994525" y="5807075"/>
          <p14:tracePt t="44312" x="6988175" y="5783263"/>
          <p14:tracePt t="44328" x="6988175" y="5768975"/>
          <p14:tracePt t="44345" x="6972300" y="5753100"/>
          <p14:tracePt t="44362" x="6964363" y="5730875"/>
          <p14:tracePt t="44378" x="6964363" y="5707063"/>
          <p14:tracePt t="44395" x="6956425" y="5692775"/>
          <p14:tracePt t="44412" x="6956425" y="5684838"/>
          <p14:tracePt t="44429" x="6950075" y="5661025"/>
          <p14:tracePt t="44445" x="6950075" y="5646738"/>
          <p14:tracePt t="44447" x="6950075" y="5630863"/>
          <p14:tracePt t="44463" x="6950075" y="5616575"/>
          <p14:tracePt t="44479" x="6950075" y="5584825"/>
          <p14:tracePt t="44495" x="6942138" y="5540375"/>
          <p14:tracePt t="44512" x="6942138" y="5502275"/>
          <p14:tracePt t="44529" x="6942138" y="5456238"/>
          <p14:tracePt t="44545" x="6942138" y="5410200"/>
          <p14:tracePt t="44562" x="6942138" y="5364163"/>
          <p14:tracePt t="44578" x="6942138" y="5311775"/>
          <p14:tracePt t="44595" x="6942138" y="5249863"/>
          <p14:tracePt t="44612" x="6942138" y="5189538"/>
          <p14:tracePt t="44628" x="6942138" y="5113338"/>
          <p14:tracePt t="44645" x="6942138" y="5051425"/>
          <p14:tracePt t="44662" x="6942138" y="4945063"/>
          <p14:tracePt t="44679" x="6942138" y="4899025"/>
          <p14:tracePt t="44695" x="6942138" y="4860925"/>
          <p14:tracePt t="44712" x="6942138" y="4822825"/>
          <p14:tracePt t="44729" x="6942138" y="4784725"/>
          <p14:tracePt t="44745" x="6942138" y="4740275"/>
          <p14:tracePt t="44762" x="6942138" y="4694238"/>
          <p14:tracePt t="44779" x="6942138" y="4648200"/>
          <p14:tracePt t="44795" x="6942138" y="4594225"/>
          <p14:tracePt t="44812" x="6942138" y="4541838"/>
          <p14:tracePt t="44829" x="6942138" y="4487863"/>
          <p14:tracePt t="44831" x="6942138" y="4465638"/>
          <p14:tracePt t="44845" x="6950075" y="4441825"/>
          <p14:tracePt t="44863" x="6956425" y="4343400"/>
          <p14:tracePt t="44878" x="6956425" y="4283075"/>
          <p14:tracePt t="44895" x="6964363" y="4229100"/>
          <p14:tracePt t="44912" x="6972300" y="4168775"/>
          <p14:tracePt t="44929" x="6980238" y="4114800"/>
          <p14:tracePt t="44945" x="6980238" y="4060825"/>
          <p14:tracePt t="44962" x="6988175" y="4016375"/>
          <p14:tracePt t="44979" x="6994525" y="3962400"/>
          <p14:tracePt t="44995" x="7002463" y="3932238"/>
          <p14:tracePt t="45012" x="7002463" y="3902075"/>
          <p14:tracePt t="45014" x="7002463" y="3886200"/>
          <p14:tracePt t="45029" x="7002463" y="3870325"/>
          <p14:tracePt t="45045" x="7002463" y="3832225"/>
          <p14:tracePt t="45046" x="7002463" y="3825875"/>
          <p14:tracePt t="45062" x="7002463" y="3787775"/>
          <p14:tracePt t="45079" x="7002463" y="3756025"/>
          <p14:tracePt t="45096" x="7010400" y="3717925"/>
          <p14:tracePt t="45112" x="7018338" y="3687763"/>
          <p14:tracePt t="45129" x="7026275" y="3649663"/>
          <p14:tracePt t="45145" x="7026275" y="3611563"/>
          <p14:tracePt t="45162" x="7032625" y="3565525"/>
          <p14:tracePt t="45179" x="7040563" y="3521075"/>
          <p14:tracePt t="45195" x="7056438" y="3451225"/>
          <p14:tracePt t="45212" x="7056438" y="3390900"/>
          <p14:tracePt t="45229" x="7056438" y="3336925"/>
          <p14:tracePt t="45230" x="7056438" y="3314700"/>
          <p14:tracePt t="45246" x="7064375" y="3260725"/>
          <p14:tracePt t="45262" x="7064375" y="3216275"/>
          <p14:tracePt t="45279" x="7070725" y="3154363"/>
          <p14:tracePt t="45295" x="7078663" y="3078163"/>
          <p14:tracePt t="45312" x="7086600" y="3001963"/>
          <p14:tracePt t="45329" x="7094538" y="2941638"/>
          <p14:tracePt t="45345" x="7102475" y="2865438"/>
          <p14:tracePt t="45362" x="7116763" y="2759075"/>
          <p14:tracePt t="45379" x="7124700" y="2667000"/>
          <p14:tracePt t="45395" x="7132638" y="2568575"/>
          <p14:tracePt t="45412" x="7140575" y="2484438"/>
          <p14:tracePt t="45429" x="7140575" y="2392363"/>
          <p14:tracePt t="45445" x="7140575" y="2308225"/>
          <p14:tracePt t="45446" x="7140575" y="2270125"/>
          <p14:tracePt t="45462" x="7140575" y="2187575"/>
          <p14:tracePt t="45479" x="7140575" y="2095500"/>
          <p14:tracePt t="45495" x="7140575" y="2011363"/>
          <p14:tracePt t="45512" x="7140575" y="1943100"/>
          <p14:tracePt t="45529" x="7140575" y="1866900"/>
          <p14:tracePt t="45545" x="7140575" y="1790700"/>
          <p14:tracePt t="45562" x="7140575" y="1722438"/>
          <p14:tracePt t="45579" x="7140575" y="1660525"/>
          <p14:tracePt t="45596" x="7140575" y="1592263"/>
          <p14:tracePt t="45612" x="7140575" y="1524000"/>
          <p14:tracePt t="45629" x="7140575" y="1463675"/>
          <p14:tracePt t="45645" x="7140575" y="1409700"/>
          <p14:tracePt t="45662" x="7146925" y="1349375"/>
          <p14:tracePt t="45679" x="7146925" y="1311275"/>
          <p14:tracePt t="45696" x="7146925" y="1279525"/>
          <p14:tracePt t="45712" x="7146925" y="1257300"/>
          <p14:tracePt t="45729" x="7146925" y="1241425"/>
          <p14:tracePt t="45746" x="7146925" y="1227138"/>
          <p14:tracePt t="45762" x="7146925" y="1211263"/>
          <p14:tracePt t="45779" x="7146925" y="1203325"/>
          <p14:tracePt t="45796" x="7146925" y="1196975"/>
          <p14:tracePt t="45812" x="7154863" y="1181100"/>
          <p14:tracePt t="45829" x="7162800" y="1158875"/>
          <p14:tracePt t="45846" x="7162800" y="1127125"/>
          <p14:tracePt t="45862" x="7162800" y="1096963"/>
          <p14:tracePt t="45879" x="7170738" y="1066800"/>
          <p14:tracePt t="45896" x="7170738" y="1036638"/>
          <p14:tracePt t="45912" x="7178675" y="1006475"/>
          <p14:tracePt t="45929" x="7178675" y="990600"/>
          <p14:tracePt t="46095" x="7178675" y="982663"/>
          <p14:tracePt t="46111" x="7192963" y="974725"/>
          <p14:tracePt t="46127" x="7192963" y="968375"/>
          <p14:tracePt t="46135" x="7200900" y="960438"/>
          <p14:tracePt t="46151" x="7208838" y="952500"/>
          <p14:tracePt t="46162" x="7216775" y="952500"/>
          <p14:tracePt t="46179" x="7231063" y="944563"/>
          <p14:tracePt t="46196" x="7246938" y="944563"/>
          <p14:tracePt t="46212" x="7261225" y="936625"/>
          <p14:tracePt t="46229" x="7277100" y="930275"/>
          <p14:tracePt t="46246" x="7285038" y="930275"/>
          <p14:tracePt t="46262" x="7299325" y="930275"/>
          <p14:tracePt t="46279" x="7307263" y="930275"/>
          <p14:tracePt t="46296" x="7323138" y="936625"/>
          <p14:tracePt t="46312" x="7345363" y="936625"/>
          <p14:tracePt t="46329" x="7361238" y="936625"/>
          <p14:tracePt t="46346" x="7391400" y="936625"/>
          <p14:tracePt t="46363" x="7421563" y="936625"/>
          <p14:tracePt t="46379" x="7451725" y="944563"/>
          <p14:tracePt t="46396" x="7489825" y="944563"/>
          <p14:tracePt t="46413" x="7527925" y="944563"/>
          <p14:tracePt t="46429" x="7566025" y="944563"/>
          <p14:tracePt t="46446" x="7620000" y="944563"/>
          <p14:tracePt t="46462" x="7650163" y="944563"/>
          <p14:tracePt t="46479" x="7673975" y="944563"/>
          <p14:tracePt t="46496" x="7696200" y="944563"/>
          <p14:tracePt t="46512" x="7712075" y="944563"/>
          <p14:tracePt t="46529" x="7742238" y="944563"/>
          <p14:tracePt t="46546" x="7764463" y="944563"/>
          <p14:tracePt t="46562" x="7802563" y="944563"/>
          <p14:tracePt t="46579" x="7832725" y="944563"/>
          <p14:tracePt t="46596" x="7870825" y="944563"/>
          <p14:tracePt t="46613" x="7902575" y="944563"/>
          <p14:tracePt t="46629" x="7940675" y="952500"/>
          <p14:tracePt t="46630" x="7947025" y="952500"/>
          <p14:tracePt t="46646" x="7978775" y="952500"/>
          <p14:tracePt t="46663" x="8001000" y="952500"/>
          <p14:tracePt t="46679" x="8039100" y="960438"/>
          <p14:tracePt t="46696" x="8085138" y="968375"/>
          <p14:tracePt t="46712" x="8137525" y="974725"/>
          <p14:tracePt t="46729" x="8183563" y="974725"/>
          <p14:tracePt t="46746" x="8237538" y="982663"/>
          <p14:tracePt t="46763" x="8289925" y="982663"/>
          <p14:tracePt t="46779" x="8321675" y="990600"/>
          <p14:tracePt t="46796" x="8366125" y="998538"/>
          <p14:tracePt t="46813" x="8428038" y="1006475"/>
          <p14:tracePt t="46829" x="8496300" y="1020763"/>
          <p14:tracePt t="46830" x="8518525" y="1020763"/>
          <p14:tracePt t="46847" x="8588375" y="1020763"/>
          <p14:tracePt t="46862" x="8640763" y="1020763"/>
          <p14:tracePt t="46879" x="8678863" y="1020763"/>
          <p14:tracePt t="46896" x="8709025" y="1020763"/>
          <p14:tracePt t="46913" x="8732838" y="1020763"/>
          <p14:tracePt t="46930" x="8755063" y="1020763"/>
          <p14:tracePt t="46946" x="8778875" y="1020763"/>
          <p14:tracePt t="46963" x="8801100" y="1020763"/>
          <p14:tracePt t="46979" x="8823325" y="1020763"/>
          <p14:tracePt t="46996" x="8847138" y="1028700"/>
          <p14:tracePt t="47013" x="8861425" y="1028700"/>
          <p14:tracePt t="47029" x="8877300" y="1028700"/>
          <p14:tracePt t="47046" x="8893175" y="1028700"/>
          <p14:tracePt t="47063" x="8907463" y="1028700"/>
          <p14:tracePt t="47079" x="8915400" y="1028700"/>
          <p14:tracePt t="47096" x="8931275" y="1028700"/>
          <p14:tracePt t="47113" x="8945563" y="1028700"/>
          <p14:tracePt t="47129" x="8961438" y="1028700"/>
          <p14:tracePt t="47146" x="8969375" y="1028700"/>
          <p14:tracePt t="47367" x="8975725" y="1028700"/>
          <p14:tracePt t="4847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8BA69-F857-4F32-AF2C-B0475AAA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5"/>
            <a:ext cx="7886700" cy="6873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Fazendo as contas: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EE19A2-4F51-4353-95D7-4E9572359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0" y="1446214"/>
            <a:ext cx="6985000" cy="1550987"/>
          </a:xfrm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/>
              <a:t>15 m3/h x 24 = 360 m3/dia = 360.000 L/dia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altLang="pt-BR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/>
              <a:t>360.000 L/dia ÷ 250 L/hab/dia = 1.440 pessoas !!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AB300B-4789-48FC-9EC2-915F7F2CF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3716338"/>
            <a:ext cx="4797425" cy="14779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Tahoma" panose="020B0604030504040204" pitchFamily="34" charset="0"/>
              </a:rPr>
              <a:t>Irrigação (1 L/s/ha = 86.400 L/dia/ha)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ahoma" panose="020B0604030504040204" pitchFamily="34" charset="0"/>
              </a:rPr>
              <a:t>360.000 L/dia ÷ 86.400 L/dia/ha =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ahoma" panose="020B0604030504040204" pitchFamily="34" charset="0"/>
              </a:rPr>
              <a:t>                      = 4,2 ha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B83EB90-7950-426B-B066-538E1AAD88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58"/>
    </mc:Choice>
    <mc:Fallback>
      <p:transition spd="slow" advTm="116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 animBg="1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11466" x="8572500" y="854075"/>
          <p14:tracePt t="11553" x="8564563" y="854075"/>
          <p14:tracePt t="11569" x="8556625" y="854075"/>
          <p14:tracePt t="11577" x="8534400" y="854075"/>
          <p14:tracePt t="11585" x="8518525" y="854075"/>
          <p14:tracePt t="11594" x="8496300" y="854075"/>
          <p14:tracePt t="11610" x="8450263" y="854075"/>
          <p14:tracePt t="11627" x="8389938" y="854075"/>
          <p14:tracePt t="11644" x="8313738" y="830263"/>
          <p14:tracePt t="11661" x="8237538" y="822325"/>
          <p14:tracePt t="11677" x="8145463" y="808038"/>
          <p14:tracePt t="11694" x="8016875" y="792163"/>
          <p14:tracePt t="11710" x="7886700" y="784225"/>
          <p14:tracePt t="11727" x="7742238" y="784225"/>
          <p14:tracePt t="11728" x="7673975" y="784225"/>
          <p14:tracePt t="11744" x="7559675" y="784225"/>
          <p14:tracePt t="11760" x="7467600" y="792163"/>
          <p14:tracePt t="11777" x="7375525" y="808038"/>
          <p14:tracePt t="11794" x="7299325" y="846138"/>
          <p14:tracePt t="11810" x="7223125" y="876300"/>
          <p14:tracePt t="11827" x="7146925" y="906463"/>
          <p14:tracePt t="11844" x="7070725" y="944563"/>
          <p14:tracePt t="11860" x="6964363" y="982663"/>
          <p14:tracePt t="11877" x="6827838" y="1028700"/>
          <p14:tracePt t="11894" x="6667500" y="1082675"/>
          <p14:tracePt t="11910" x="6492875" y="1150938"/>
          <p14:tracePt t="11912" x="6384925" y="1189038"/>
          <p14:tracePt t="11927" x="6278563" y="1219200"/>
          <p14:tracePt t="11944" x="5965825" y="1317625"/>
          <p14:tracePt t="11960" x="5768975" y="1387475"/>
          <p14:tracePt t="11977" x="5584825" y="1439863"/>
          <p14:tracePt t="11995" x="5410200" y="1477963"/>
          <p14:tracePt t="12010" x="5265738" y="1516063"/>
          <p14:tracePt t="12027" x="5113338" y="1539875"/>
          <p14:tracePt t="12044" x="4999038" y="1577975"/>
          <p14:tracePt t="12060" x="4899025" y="1616075"/>
          <p14:tracePt t="12077" x="4792663" y="1668463"/>
          <p14:tracePt t="12094" x="4670425" y="1722438"/>
          <p14:tracePt t="12097" x="4594225" y="1760538"/>
          <p14:tracePt t="12110" x="4518025" y="1774825"/>
          <p14:tracePt t="12127" x="4397375" y="1812925"/>
          <p14:tracePt t="12129" x="4327525" y="1820863"/>
          <p14:tracePt t="12144" x="4229100" y="1836738"/>
          <p14:tracePt t="12160" x="4160838" y="1844675"/>
          <p14:tracePt t="12177" x="4130675" y="1851025"/>
          <p14:tracePt t="12194" x="4106863" y="1851025"/>
          <p14:tracePt t="12210" x="4092575" y="1851025"/>
          <p14:tracePt t="12227" x="4068763" y="1866900"/>
          <p14:tracePt t="12244" x="4046538" y="1874838"/>
          <p14:tracePt t="12265" x="4038600" y="1874838"/>
          <p14:tracePt t="12281" x="4030663" y="1874838"/>
          <p14:tracePt t="12297" x="4016375" y="1874838"/>
          <p14:tracePt t="12310" x="4008438" y="1874838"/>
          <p14:tracePt t="12327" x="3954463" y="1874838"/>
          <p14:tracePt t="12363" x="3863975" y="1874838"/>
          <p14:tracePt t="12368" x="3848100" y="1874838"/>
          <p14:tracePt t="12377" x="3832225" y="1874838"/>
          <p14:tracePt t="12394" x="3810000" y="1874838"/>
          <p14:tracePt t="12410" x="3794125" y="1874838"/>
          <p14:tracePt t="12473" x="3787775" y="1874838"/>
          <p14:tracePt t="12481" x="3779838" y="1874838"/>
          <p14:tracePt t="12489" x="3771900" y="1874838"/>
          <p14:tracePt t="12497" x="3756025" y="1874838"/>
          <p14:tracePt t="12510" x="3733800" y="1874838"/>
          <p14:tracePt t="12528" x="3657600" y="1866900"/>
          <p14:tracePt t="12544" x="3611563" y="1858963"/>
          <p14:tracePt t="12561" x="3581400" y="1858963"/>
          <p14:tracePt t="12577" x="3565525" y="1844675"/>
          <p14:tracePt t="12594" x="3543300" y="1844675"/>
          <p14:tracePt t="12625" x="3535363" y="1844675"/>
          <p14:tracePt t="12633" x="3535363" y="1836738"/>
          <p14:tracePt t="12644" x="3527425" y="1836738"/>
          <p14:tracePt t="12661" x="3521075" y="1836738"/>
          <p14:tracePt t="12677" x="3505200" y="1836738"/>
          <p14:tracePt t="12694" x="3497263" y="1836738"/>
          <p14:tracePt t="12711" x="3489325" y="1836738"/>
          <p14:tracePt t="12727" x="3482975" y="1836738"/>
          <p14:tracePt t="12744" x="3467100" y="1836738"/>
          <p14:tracePt t="12761" x="3451225" y="1836738"/>
          <p14:tracePt t="12777" x="3436938" y="1828800"/>
          <p14:tracePt t="12794" x="3429000" y="1828800"/>
          <p14:tracePt t="12811" x="3421063" y="1828800"/>
          <p14:tracePt t="12827" x="3413125" y="1828800"/>
          <p14:tracePt t="12844" x="3406775" y="1828800"/>
          <p14:tracePt t="12861" x="3398838" y="1828800"/>
          <p14:tracePt t="12877" x="3368675" y="1828800"/>
          <p14:tracePt t="12894" x="3314700" y="1828800"/>
          <p14:tracePt t="12911" x="3260725" y="1828800"/>
          <p14:tracePt t="12912" x="3238500" y="1828800"/>
          <p14:tracePt t="12928" x="3208338" y="1828800"/>
          <p14:tracePt t="12944" x="3200400" y="1828800"/>
          <p14:tracePt t="14041" x="3200400" y="1820863"/>
          <p14:tracePt t="14057" x="3208338" y="1820863"/>
          <p14:tracePt t="14064" x="3216275" y="1820863"/>
          <p14:tracePt t="14078" x="3230563" y="1820863"/>
          <p14:tracePt t="14095" x="3260725" y="1820863"/>
          <p14:tracePt t="14097" x="3276600" y="1820863"/>
          <p14:tracePt t="14111" x="3298825" y="1820863"/>
          <p14:tracePt t="14128" x="3336925" y="1820863"/>
          <p14:tracePt t="14145" x="3368675" y="1820863"/>
          <p14:tracePt t="14161" x="3375025" y="1820863"/>
          <p14:tracePt t="14178" x="3382963" y="1820863"/>
          <p14:tracePt t="14195" x="3398838" y="1820863"/>
          <p14:tracePt t="14211" x="3429000" y="1820863"/>
          <p14:tracePt t="14228" x="3459163" y="1820863"/>
          <p14:tracePt t="14245" x="3489325" y="1820863"/>
          <p14:tracePt t="14261" x="3521075" y="1820863"/>
          <p14:tracePt t="14329" x="3527425" y="1820863"/>
          <p14:tracePt t="14393" x="3535363" y="1820863"/>
          <p14:tracePt t="14402" x="3551238" y="1820863"/>
          <p14:tracePt t="14411" x="3559175" y="1828800"/>
          <p14:tracePt t="14428" x="3581400" y="1828800"/>
          <p14:tracePt t="14461" x="3589338" y="1828800"/>
          <p14:tracePt t="14489" x="3597275" y="1828800"/>
          <p14:tracePt t="14505" x="3603625" y="1828800"/>
          <p14:tracePt t="14513" x="3611563" y="1828800"/>
          <p14:tracePt t="14528" x="3627438" y="1828800"/>
          <p14:tracePt t="14545" x="3641725" y="1828800"/>
          <p14:tracePt t="14561" x="3649663" y="1828800"/>
          <p14:tracePt t="14578" x="3657600" y="1828800"/>
          <p14:tracePt t="14609" x="3665538" y="1828800"/>
          <p14:tracePt t="14617" x="3673475" y="1828800"/>
          <p14:tracePt t="14628" x="3687763" y="1820863"/>
          <p14:tracePt t="14645" x="3703638" y="1820863"/>
          <p14:tracePt t="14661" x="3725863" y="1812925"/>
          <p14:tracePt t="14678" x="3749675" y="1812925"/>
          <p14:tracePt t="14777" x="3756025" y="1812925"/>
          <p14:tracePt t="14817" x="3763963" y="1812925"/>
          <p14:tracePt t="14833" x="3763963" y="1806575"/>
          <p14:tracePt t="14952" x="3771900" y="1806575"/>
          <p14:tracePt t="15193" x="3779838" y="1806575"/>
          <p14:tracePt t="15201" x="3787775" y="1806575"/>
          <p14:tracePt t="15211" x="3794125" y="1806575"/>
          <p14:tracePt t="15228" x="3810000" y="1806575"/>
          <p14:tracePt t="15245" x="3832225" y="1806575"/>
          <p14:tracePt t="15261" x="3840163" y="1806575"/>
          <p14:tracePt t="15278" x="3848100" y="1806575"/>
          <p14:tracePt t="15280" x="3856038" y="1806575"/>
          <p14:tracePt t="15295" x="3863975" y="1798638"/>
          <p14:tracePt t="15312" x="3878263" y="1798638"/>
          <p14:tracePt t="15328" x="3894138" y="1798638"/>
          <p14:tracePt t="15345" x="3924300" y="1798638"/>
          <p14:tracePt t="15362" x="3970338" y="1798638"/>
          <p14:tracePt t="15378" x="4008438" y="1798638"/>
          <p14:tracePt t="15395" x="4054475" y="1798638"/>
          <p14:tracePt t="15412" x="4098925" y="1798638"/>
          <p14:tracePt t="15428" x="4130675" y="1798638"/>
          <p14:tracePt t="15445" x="4144963" y="1798638"/>
          <p14:tracePt t="15489" x="4152900" y="1798638"/>
          <p14:tracePt t="15521" x="4168775" y="1798638"/>
          <p14:tracePt t="15529" x="4175125" y="1798638"/>
          <p14:tracePt t="15537" x="4191000" y="1798638"/>
          <p14:tracePt t="15545" x="4206875" y="1798638"/>
          <p14:tracePt t="15562" x="4244975" y="1798638"/>
          <p14:tracePt t="15578" x="4275138" y="1798638"/>
          <p14:tracePt t="15595" x="4289425" y="1798638"/>
          <p14:tracePt t="15612" x="4297363" y="1798638"/>
          <p14:tracePt t="15673" x="4313238" y="1798638"/>
          <p14:tracePt t="15681" x="4321175" y="1798638"/>
          <p14:tracePt t="15689" x="4335463" y="1798638"/>
          <p14:tracePt t="15697" x="4351338" y="1798638"/>
          <p14:tracePt t="15712" x="4389438" y="1798638"/>
          <p14:tracePt t="15728" x="4411663" y="1798638"/>
          <p14:tracePt t="15745" x="4427538" y="1798638"/>
          <p14:tracePt t="15881" x="4435475" y="1798638"/>
          <p14:tracePt t="15889" x="4441825" y="1798638"/>
          <p14:tracePt t="15921" x="4449763" y="1798638"/>
          <p14:tracePt t="16233" x="4457700" y="1798638"/>
          <p14:tracePt t="16265" x="4465638" y="1798638"/>
          <p14:tracePt t="16281" x="4473575" y="1798638"/>
          <p14:tracePt t="16289" x="4479925" y="1798638"/>
          <p14:tracePt t="16297" x="4487863" y="1798638"/>
          <p14:tracePt t="16328" x="4495800" y="1798638"/>
          <p14:tracePt t="16377" x="4503738" y="1798638"/>
          <p14:tracePt t="16648" x="4511675" y="1798638"/>
          <p14:tracePt t="16673" x="4518025" y="1798638"/>
          <p14:tracePt t="16696" x="4525963" y="1798638"/>
          <p14:tracePt t="16713" x="4533900" y="1798638"/>
          <p14:tracePt t="16985" x="4541838" y="1798638"/>
          <p14:tracePt t="17161" x="4549775" y="1798638"/>
          <p14:tracePt t="17186" x="4556125" y="1798638"/>
          <p14:tracePt t="17193" x="4564063" y="1798638"/>
          <p14:tracePt t="17201" x="4572000" y="1798638"/>
          <p14:tracePt t="17225" x="4579938" y="1798638"/>
          <p14:tracePt t="17337" x="4587875" y="1798638"/>
          <p14:tracePt t="17353" x="4594225" y="1798638"/>
          <p14:tracePt t="17457" x="4602163" y="1798638"/>
          <p14:tracePt t="17481" x="4610100" y="1798638"/>
          <p14:tracePt t="17489" x="4618038" y="1798638"/>
          <p14:tracePt t="17497" x="4625975" y="1798638"/>
          <p14:tracePt t="17513" x="4632325" y="1798638"/>
          <p14:tracePt t="17530" x="4648200" y="1798638"/>
          <p14:tracePt t="17546" x="4656138" y="1798638"/>
          <p14:tracePt t="17562" x="4670425" y="1798638"/>
          <p14:tracePt t="17579" x="4686300" y="1798638"/>
          <p14:tracePt t="17596" x="4694238" y="1798638"/>
          <p14:tracePt t="17612" x="4708525" y="1798638"/>
          <p14:tracePt t="17629" x="4724400" y="1798638"/>
          <p14:tracePt t="17646" x="4732338" y="1798638"/>
          <p14:tracePt t="17662" x="4740275" y="1798638"/>
          <p14:tracePt t="17679" x="4746625" y="1798638"/>
          <p14:tracePt t="17697" x="4754563" y="1798638"/>
          <p14:tracePt t="17713" x="4762500" y="1798638"/>
          <p14:tracePt t="17729" x="4770438" y="1798638"/>
          <p14:tracePt t="17746" x="4784725" y="1798638"/>
          <p14:tracePt t="17762" x="4816475" y="1798638"/>
          <p14:tracePt t="17779" x="4830763" y="1798638"/>
          <p14:tracePt t="17796" x="4846638" y="1790700"/>
          <p14:tracePt t="17812" x="4854575" y="1790700"/>
          <p14:tracePt t="17889" x="4868863" y="1790700"/>
          <p14:tracePt t="17906" x="4876800" y="1790700"/>
          <p14:tracePt t="17913" x="4884738" y="1790700"/>
          <p14:tracePt t="17921" x="4892675" y="1790700"/>
          <p14:tracePt t="17929" x="4899025" y="1790700"/>
          <p14:tracePt t="17946" x="4922838" y="1782763"/>
          <p14:tracePt t="17962" x="4937125" y="1782763"/>
          <p14:tracePt t="17979" x="4945063" y="1774825"/>
          <p14:tracePt t="18001" x="4953000" y="1774825"/>
          <p14:tracePt t="18041" x="4960938" y="1774825"/>
          <p14:tracePt t="18072" x="4968875" y="1774825"/>
          <p14:tracePt t="18089" x="4975225" y="1774825"/>
          <p14:tracePt t="18105" x="4983163" y="1774825"/>
          <p14:tracePt t="18113" x="4991100" y="1774825"/>
          <p14:tracePt t="18129" x="5006975" y="1774825"/>
          <p14:tracePt t="18146" x="5013325" y="1774825"/>
          <p14:tracePt t="18160" x="5021263" y="1774825"/>
          <p14:tracePt t="18273" x="5029200" y="1774825"/>
          <p14:tracePt t="18289" x="5037138" y="1774825"/>
          <p14:tracePt t="18313" x="5045075" y="1774825"/>
          <p14:tracePt t="18329" x="5051425" y="1774825"/>
          <p14:tracePt t="18345" x="5059363" y="1774825"/>
          <p14:tracePt t="18353" x="5067300" y="1774825"/>
          <p14:tracePt t="18377" x="5075238" y="1774825"/>
          <p14:tracePt t="18417" x="5083175" y="1774825"/>
          <p14:tracePt t="18449" x="5089525" y="1774825"/>
          <p14:tracePt t="18457" x="5097463" y="1774825"/>
          <p14:tracePt t="18641" x="5105400" y="1774825"/>
          <p14:tracePt t="18673" x="5113338" y="1774825"/>
          <p14:tracePt t="18721" x="5121275" y="1774825"/>
          <p14:tracePt t="18769" x="5127625" y="1774825"/>
          <p14:tracePt t="18777" x="5135563" y="1774825"/>
          <p14:tracePt t="18785" x="5143500" y="1774825"/>
          <p14:tracePt t="18796" x="5159375" y="1774825"/>
          <p14:tracePt t="18813" x="5197475" y="1774825"/>
          <p14:tracePt t="18830" x="5235575" y="1774825"/>
          <p14:tracePt t="18846" x="5280025" y="1774825"/>
          <p14:tracePt t="18863" x="5311775" y="1774825"/>
          <p14:tracePt t="18880" x="5356225" y="1774825"/>
          <p14:tracePt t="18896" x="5387975" y="1774825"/>
          <p14:tracePt t="18913" x="5402263" y="1774825"/>
          <p14:tracePt t="18930" x="5418138" y="1774825"/>
          <p14:tracePt t="18946" x="5426075" y="1774825"/>
          <p14:tracePt t="18963" x="5432425" y="1774825"/>
          <p14:tracePt t="19001" x="5440363" y="1774825"/>
          <p14:tracePt t="19121" x="5448300" y="1774825"/>
          <p14:tracePt t="19297" x="5456238" y="1774825"/>
          <p14:tracePt t="19377" x="5464175" y="1774825"/>
          <p14:tracePt t="19385" x="5478463" y="1774825"/>
          <p14:tracePt t="19396" x="5502275" y="1774825"/>
          <p14:tracePt t="19413" x="5546725" y="1774825"/>
          <p14:tracePt t="19430" x="5608638" y="1774825"/>
          <p14:tracePt t="19446" x="5661025" y="1774825"/>
          <p14:tracePt t="19448" x="5676900" y="1774825"/>
          <p14:tracePt t="19463" x="5699125" y="1774825"/>
          <p14:tracePt t="19480" x="5737225" y="1774825"/>
          <p14:tracePt t="19496" x="5753100" y="1774825"/>
          <p14:tracePt t="19513" x="5761038" y="1782763"/>
          <p14:tracePt t="19553" x="5768975" y="1782763"/>
          <p14:tracePt t="19569" x="5775325" y="1782763"/>
          <p14:tracePt t="19580" x="5783263" y="1782763"/>
          <p14:tracePt t="19596" x="5807075" y="1782763"/>
          <p14:tracePt t="19613" x="5829300" y="1790700"/>
          <p14:tracePt t="19630" x="5875338" y="1790700"/>
          <p14:tracePt t="19647" x="5935663" y="1798638"/>
          <p14:tracePt t="19664" x="6049963" y="1798638"/>
          <p14:tracePt t="19680" x="6118225" y="1798638"/>
          <p14:tracePt t="19696" x="6156325" y="1798638"/>
          <p14:tracePt t="19713" x="6172200" y="1798638"/>
          <p14:tracePt t="19793" x="6180138" y="1798638"/>
          <p14:tracePt t="19809" x="6188075" y="1798638"/>
          <p14:tracePt t="19825" x="6202363" y="1798638"/>
          <p14:tracePt t="19840" x="6210300" y="1798638"/>
          <p14:tracePt t="19848" x="6218238" y="1798638"/>
          <p14:tracePt t="19863" x="6226175" y="1798638"/>
          <p14:tracePt t="19880" x="6256338" y="1798638"/>
          <p14:tracePt t="19897" x="6286500" y="1798638"/>
          <p14:tracePt t="19913" x="6308725" y="1798638"/>
          <p14:tracePt t="19930" x="6332538" y="1798638"/>
          <p14:tracePt t="19947" x="6354763" y="1798638"/>
          <p14:tracePt t="19963" x="6362700" y="1798638"/>
          <p14:tracePt t="20377" x="6370638" y="1798638"/>
          <p14:tracePt t="20409" x="6378575" y="1798638"/>
          <p14:tracePt t="20425" x="6384925" y="1798638"/>
          <p14:tracePt t="20505" x="6392863" y="1798638"/>
          <p14:tracePt t="20520" x="6400800" y="1798638"/>
          <p14:tracePt t="20530" x="6408738" y="1798638"/>
          <p14:tracePt t="20536" x="6416675" y="1798638"/>
          <p14:tracePt t="20553" x="6423025" y="1798638"/>
          <p14:tracePt t="20665" x="6430963" y="1798638"/>
          <p14:tracePt t="20680" x="6438900" y="1798638"/>
          <p14:tracePt t="20689" x="6446838" y="1798638"/>
          <p14:tracePt t="20713" x="6454775" y="1798638"/>
          <p14:tracePt t="20737" x="6461125" y="1798638"/>
          <p14:tracePt t="20769" x="6469063" y="1798638"/>
          <p14:tracePt t="20777" x="6477000" y="1798638"/>
          <p14:tracePt t="20793" x="6484938" y="1806575"/>
          <p14:tracePt t="20809" x="6507163" y="1806575"/>
          <p14:tracePt t="20825" x="6515100" y="1806575"/>
          <p14:tracePt t="20833" x="6530975" y="1806575"/>
          <p14:tracePt t="20847" x="6537325" y="1806575"/>
          <p14:tracePt t="20849" x="6545263" y="1806575"/>
          <p14:tracePt t="20864" x="6561138" y="1806575"/>
          <p14:tracePt t="20880" x="6569075" y="1806575"/>
          <p14:tracePt t="20897" x="6575425" y="1806575"/>
          <p14:tracePt t="20945" x="6583363" y="1806575"/>
          <p14:tracePt t="20961" x="6591300" y="1806575"/>
          <p14:tracePt t="20969" x="6607175" y="1806575"/>
          <p14:tracePt t="20980" x="6613525" y="1806575"/>
          <p14:tracePt t="20997" x="6629400" y="1812925"/>
          <p14:tracePt t="21014" x="6645275" y="1812925"/>
          <p14:tracePt t="21030" x="6651625" y="1812925"/>
          <p14:tracePt t="21047" x="6659563" y="1812925"/>
          <p14:tracePt t="21080" x="6667500" y="1812925"/>
          <p14:tracePt t="21089" x="6675438" y="1812925"/>
          <p14:tracePt t="21097" x="6683375" y="1812925"/>
          <p14:tracePt t="21114" x="6705600" y="1812925"/>
          <p14:tracePt t="21130" x="6727825" y="1812925"/>
          <p14:tracePt t="21147" x="6765925" y="1812925"/>
          <p14:tracePt t="21164" x="6804025" y="1812925"/>
          <p14:tracePt t="21180" x="6850063" y="1812925"/>
          <p14:tracePt t="21197" x="6880225" y="1812925"/>
          <p14:tracePt t="21214" x="6896100" y="1812925"/>
          <p14:tracePt t="21230" x="6911975" y="1812925"/>
          <p14:tracePt t="21233" x="6918325" y="1812925"/>
          <p14:tracePt t="21247" x="6926263" y="1812925"/>
          <p14:tracePt t="21249" x="6942138" y="1812925"/>
          <p14:tracePt t="21265" x="6956425" y="1812925"/>
          <p14:tracePt t="21281" x="6964363" y="1812925"/>
          <p14:tracePt t="21297" x="6980238" y="1812925"/>
          <p14:tracePt t="21314" x="6988175" y="1812925"/>
          <p14:tracePt t="21331" x="6994525" y="1812925"/>
          <p14:tracePt t="21347" x="7010400" y="1812925"/>
          <p14:tracePt t="21364" x="7018338" y="1812925"/>
          <p14:tracePt t="21381" x="7032625" y="1812925"/>
          <p14:tracePt t="21397" x="7040563" y="1812925"/>
          <p14:tracePt t="21414" x="7048500" y="1812925"/>
          <p14:tracePt t="21431" x="7064375" y="1812925"/>
          <p14:tracePt t="21447" x="7070725" y="1812925"/>
          <p14:tracePt t="2311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57D56-FD30-4273-8DC3-66788D30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5"/>
            <a:ext cx="7886700" cy="48641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(1.4) Barragens subterrâneas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17D99EE-9B31-42B8-8EB1-CDB5315D1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30"/>
    </mc:Choice>
    <mc:Fallback>
      <p:transition spd="slow" advTm="1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5C32A-C1E5-4830-BFB0-EBD51FB6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4762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Desenho esquemático</a:t>
            </a:r>
          </a:p>
        </p:txBody>
      </p:sp>
      <p:pic>
        <p:nvPicPr>
          <p:cNvPr id="16387" name="Imagem 2">
            <a:extLst>
              <a:ext uri="{FF2B5EF4-FFF2-40B4-BE49-F238E27FC236}">
                <a16:creationId xmlns:a16="http://schemas.microsoft.com/office/drawing/2014/main" id="{22027889-EA9E-440D-96AC-65F0B7AEE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765175"/>
            <a:ext cx="6134100" cy="560863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FF2614E-73AF-41BF-990E-3E6624342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02"/>
    </mc:Choice>
    <mc:Fallback>
      <p:transition spd="slow" advTm="5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977" x="6781800" y="1965325"/>
          <p14:tracePt t="19079" x="6773863" y="1965325"/>
          <p14:tracePt t="19095" x="6773863" y="1973263"/>
          <p14:tracePt t="19111" x="6773863" y="1981200"/>
          <p14:tracePt t="19120" x="6773863" y="1989138"/>
          <p14:tracePt t="19136" x="6773863" y="1997075"/>
          <p14:tracePt t="19153" x="6773863" y="2003425"/>
          <p14:tracePt t="19170" x="6765925" y="2011363"/>
          <p14:tracePt t="19187" x="6765925" y="2027238"/>
          <p14:tracePt t="19203" x="6759575" y="2049463"/>
          <p14:tracePt t="19220" x="6751638" y="2087563"/>
          <p14:tracePt t="19237" x="6751638" y="2133600"/>
          <p14:tracePt t="19253" x="6751638" y="2171700"/>
          <p14:tracePt t="19270" x="6751638" y="2232025"/>
          <p14:tracePt t="19287" x="6765925" y="2308225"/>
          <p14:tracePt t="19303" x="6781800" y="2422525"/>
          <p14:tracePt t="19320" x="6781800" y="2522538"/>
          <p14:tracePt t="19337" x="6789738" y="2628900"/>
          <p14:tracePt t="19353" x="6789738" y="2727325"/>
          <p14:tracePt t="19370" x="6804025" y="2827338"/>
          <p14:tracePt t="19387" x="6811963" y="2911475"/>
          <p14:tracePt t="19403" x="6835775" y="2979738"/>
          <p14:tracePt t="19420" x="6842125" y="3063875"/>
          <p14:tracePt t="19437" x="6858000" y="3146425"/>
          <p14:tracePt t="19453" x="6873875" y="3230563"/>
          <p14:tracePt t="19454" x="6880225" y="3276600"/>
          <p14:tracePt t="19470" x="6896100" y="3360738"/>
          <p14:tracePt t="19487" x="6934200" y="3467100"/>
          <p14:tracePt t="19503" x="6964363" y="3559175"/>
          <p14:tracePt t="19520" x="6988175" y="3635375"/>
          <p14:tracePt t="19537" x="7018338" y="3711575"/>
          <p14:tracePt t="19553" x="7032625" y="3771900"/>
          <p14:tracePt t="19570" x="7048500" y="3817938"/>
          <p14:tracePt t="19587" x="7070725" y="3856038"/>
          <p14:tracePt t="19603" x="7086600" y="3894138"/>
          <p14:tracePt t="19620" x="7116763" y="3962400"/>
          <p14:tracePt t="19637" x="7132638" y="4008438"/>
          <p14:tracePt t="19640" x="7146925" y="4038600"/>
          <p14:tracePt t="19653" x="7154863" y="4060825"/>
          <p14:tracePt t="19671" x="7162800" y="4130675"/>
          <p14:tracePt t="19687" x="7170738" y="4183063"/>
          <p14:tracePt t="19703" x="7178675" y="4229100"/>
          <p14:tracePt t="19720" x="7178675" y="4267200"/>
          <p14:tracePt t="19737" x="7185025" y="4305300"/>
          <p14:tracePt t="19753" x="7200900" y="4327525"/>
          <p14:tracePt t="19770" x="7208838" y="4373563"/>
          <p14:tracePt t="19787" x="7223125" y="4419600"/>
          <p14:tracePt t="19803" x="7246938" y="4487863"/>
          <p14:tracePt t="19820" x="7254875" y="4564063"/>
          <p14:tracePt t="19837" x="7269163" y="4648200"/>
          <p14:tracePt t="19839" x="7277100" y="4686300"/>
          <p14:tracePt t="19853" x="7277100" y="4716463"/>
          <p14:tracePt t="19870" x="7292975" y="4770438"/>
          <p14:tracePt t="19887" x="7292975" y="4792663"/>
          <p14:tracePt t="19904" x="7299325" y="4800600"/>
          <p14:tracePt t="19920" x="7299325" y="4808538"/>
          <p14:tracePt t="19943" x="7299325" y="4816475"/>
          <p14:tracePt t="19960" x="7299325" y="4822825"/>
          <p14:tracePt t="19970" x="7299325" y="4830763"/>
          <p14:tracePt t="19991" x="7299325" y="4838700"/>
          <p14:tracePt t="20004" x="7299325" y="4846638"/>
          <p14:tracePt t="20020" x="7299325" y="4860925"/>
          <p14:tracePt t="20037" x="7307263" y="4876800"/>
          <p14:tracePt t="20054" x="7307263" y="4892675"/>
          <p14:tracePt t="20055" x="7307263" y="4906963"/>
          <p14:tracePt t="20070" x="7307263" y="4922838"/>
          <p14:tracePt t="20087" x="7315200" y="4937125"/>
          <p14:tracePt t="20104" x="7315200" y="4960938"/>
          <p14:tracePt t="20120" x="7315200" y="4999038"/>
          <p14:tracePt t="20137" x="7315200" y="5021263"/>
          <p14:tracePt t="20154" x="7315200" y="5051425"/>
          <p14:tracePt t="20170" x="7315200" y="5075238"/>
          <p14:tracePt t="20187" x="7315200" y="5097463"/>
          <p14:tracePt t="20204" x="7315200" y="5121275"/>
          <p14:tracePt t="20220" x="7315200" y="5151438"/>
          <p14:tracePt t="20237" x="7315200" y="5173663"/>
          <p14:tracePt t="20239" x="7315200" y="5181600"/>
          <p14:tracePt t="20254" x="7315200" y="5197475"/>
          <p14:tracePt t="20270" x="7315200" y="5219700"/>
          <p14:tracePt t="20287" x="7315200" y="5235575"/>
          <p14:tracePt t="20303" x="7315200" y="5241925"/>
          <p14:tracePt t="20320" x="7315200" y="5257800"/>
          <p14:tracePt t="20337" x="7315200" y="5273675"/>
          <p14:tracePt t="20354" x="7315200" y="5287963"/>
          <p14:tracePt t="20370" x="7323138" y="5303838"/>
          <p14:tracePt t="20391" x="7323138" y="5311775"/>
          <p14:tracePt t="20407" x="7323138" y="5318125"/>
          <p14:tracePt t="20420" x="7323138" y="5326063"/>
          <p14:tracePt t="20437" x="7323138" y="5341938"/>
          <p14:tracePt t="20454" x="7323138" y="5356225"/>
          <p14:tracePt t="20455" x="7323138" y="5364163"/>
          <p14:tracePt t="20470" x="7323138" y="5380038"/>
          <p14:tracePt t="20487" x="7323138" y="5394325"/>
          <p14:tracePt t="20504" x="7323138" y="5402263"/>
          <p14:tracePt t="20520" x="7323138" y="5410200"/>
          <p14:tracePt t="20537" x="7323138" y="5418138"/>
          <p14:tracePt t="20554" x="7323138" y="5426075"/>
          <p14:tracePt t="20570" x="7323138" y="5432425"/>
          <p14:tracePt t="20587" x="7323138" y="5448300"/>
          <p14:tracePt t="20604" x="7323138" y="5464175"/>
          <p14:tracePt t="20621" x="7323138" y="5470525"/>
          <p14:tracePt t="20655" x="7323138" y="5478463"/>
          <p14:tracePt t="20871" x="7323138" y="5470525"/>
          <p14:tracePt t="20887" x="7323138" y="5464175"/>
          <p14:tracePt t="20896" x="7323138" y="5448300"/>
          <p14:tracePt t="20904" x="7323138" y="5440363"/>
          <p14:tracePt t="20921" x="7323138" y="5410200"/>
          <p14:tracePt t="20937" x="7331075" y="5380038"/>
          <p14:tracePt t="20954" x="7331075" y="5349875"/>
          <p14:tracePt t="20970" x="7331075" y="5326063"/>
          <p14:tracePt t="20987" x="7331075" y="5287963"/>
          <p14:tracePt t="21004" x="7331075" y="5257800"/>
          <p14:tracePt t="21021" x="7331075" y="5219700"/>
          <p14:tracePt t="21023" x="7337425" y="5197475"/>
          <p14:tracePt t="21037" x="7337425" y="5181600"/>
          <p14:tracePt t="21039" x="7337425" y="5159375"/>
          <p14:tracePt t="21054" x="7345363" y="5121275"/>
          <p14:tracePt t="21071" x="7353300" y="5083175"/>
          <p14:tracePt t="21087" x="7353300" y="5037138"/>
          <p14:tracePt t="21104" x="7353300" y="4991100"/>
          <p14:tracePt t="21121" x="7353300" y="4937125"/>
          <p14:tracePt t="21137" x="7353300" y="4876800"/>
          <p14:tracePt t="21154" x="7369175" y="4816475"/>
          <p14:tracePt t="21171" x="7369175" y="4746625"/>
          <p14:tracePt t="21187" x="7369175" y="4686300"/>
          <p14:tracePt t="21204" x="7369175" y="4632325"/>
          <p14:tracePt t="21221" x="7369175" y="4579938"/>
          <p14:tracePt t="21237" x="7369175" y="4518025"/>
          <p14:tracePt t="21238" x="7369175" y="4487863"/>
          <p14:tracePt t="21254" x="7369175" y="4419600"/>
          <p14:tracePt t="21271" x="7369175" y="4351338"/>
          <p14:tracePt t="21287" x="7375525" y="4267200"/>
          <p14:tracePt t="21304" x="7375525" y="4175125"/>
          <p14:tracePt t="21321" x="7375525" y="4098925"/>
          <p14:tracePt t="21337" x="7375525" y="4038600"/>
          <p14:tracePt t="21354" x="7375525" y="4000500"/>
          <p14:tracePt t="21371" x="7375525" y="3970338"/>
          <p14:tracePt t="21387" x="7375525" y="3946525"/>
          <p14:tracePt t="21404" x="7375525" y="3932238"/>
          <p14:tracePt t="21421" x="7375525" y="3924300"/>
          <p14:tracePt t="21438" x="7375525" y="3916363"/>
          <p14:tracePt t="21807" x="7375525" y="3924300"/>
          <p14:tracePt t="21823" x="7375525" y="3932238"/>
          <p14:tracePt t="21831" x="7375525" y="3940175"/>
          <p14:tracePt t="21839" x="7375525" y="3954463"/>
          <p14:tracePt t="21854" x="7375525" y="3978275"/>
          <p14:tracePt t="21871" x="7375525" y="3992563"/>
          <p14:tracePt t="21887" x="7375525" y="4022725"/>
          <p14:tracePt t="21904" x="7375525" y="4030663"/>
          <p14:tracePt t="21921" x="7375525" y="4060825"/>
          <p14:tracePt t="21938" x="7375525" y="4084638"/>
          <p14:tracePt t="21954" x="7375525" y="4106863"/>
          <p14:tracePt t="21971" x="7375525" y="4122738"/>
          <p14:tracePt t="21987" x="7375525" y="4152900"/>
          <p14:tracePt t="22004" x="7375525" y="4175125"/>
          <p14:tracePt t="22021" x="7375525" y="4206875"/>
          <p14:tracePt t="22024" x="7375525" y="4221163"/>
          <p14:tracePt t="22038" x="7375525" y="4237038"/>
          <p14:tracePt t="22054" x="7375525" y="4297363"/>
          <p14:tracePt t="22071" x="7375525" y="4359275"/>
          <p14:tracePt t="22088" x="7369175" y="4411663"/>
          <p14:tracePt t="22104" x="7353300" y="4487863"/>
          <p14:tracePt t="22121" x="7345363" y="4549775"/>
          <p14:tracePt t="22138" x="7331075" y="4618038"/>
          <p14:tracePt t="22154" x="7331075" y="4664075"/>
          <p14:tracePt t="22171" x="7323138" y="4702175"/>
          <p14:tracePt t="22188" x="7315200" y="4740275"/>
          <p14:tracePt t="22205" x="7315200" y="4770438"/>
          <p14:tracePt t="22221" x="7315200" y="4792663"/>
          <p14:tracePt t="22238" x="7299325" y="4854575"/>
          <p14:tracePt t="22254" x="7292975" y="4884738"/>
          <p14:tracePt t="22271" x="7292975" y="4930775"/>
          <p14:tracePt t="22288" x="7285038" y="4968875"/>
          <p14:tracePt t="22304" x="7277100" y="5021263"/>
          <p14:tracePt t="22321" x="7269163" y="5067300"/>
          <p14:tracePt t="22338" x="7261225" y="5113338"/>
          <p14:tracePt t="22354" x="7261225" y="5159375"/>
          <p14:tracePt t="22371" x="7254875" y="5197475"/>
          <p14:tracePt t="22388" x="7246938" y="5235575"/>
          <p14:tracePt t="22404" x="7239000" y="5265738"/>
          <p14:tracePt t="22406" x="7239000" y="5287963"/>
          <p14:tracePt t="22422" x="7239000" y="5295900"/>
          <p14:tracePt t="22423" x="7239000" y="5303838"/>
          <p14:tracePt t="22439" x="7231063" y="5318125"/>
          <p14:tracePt t="22591" x="7231063" y="5303838"/>
          <p14:tracePt t="22608" x="7231063" y="5287963"/>
          <p14:tracePt t="22615" x="7231063" y="5280025"/>
          <p14:tracePt t="22623" x="7231063" y="5265738"/>
          <p14:tracePt t="22639" x="7231063" y="5235575"/>
          <p14:tracePt t="22655" x="7231063" y="5203825"/>
          <p14:tracePt t="22671" x="7231063" y="5165725"/>
          <p14:tracePt t="22688" x="7231063" y="5121275"/>
          <p14:tracePt t="22704" x="7231063" y="5067300"/>
          <p14:tracePt t="22721" x="7231063" y="5006975"/>
          <p14:tracePt t="22738" x="7231063" y="4937125"/>
          <p14:tracePt t="22754" x="7231063" y="4868863"/>
          <p14:tracePt t="22771" x="7231063" y="4792663"/>
          <p14:tracePt t="22788" x="7231063" y="4724400"/>
          <p14:tracePt t="22804" x="7231063" y="4656138"/>
          <p14:tracePt t="22807" x="7231063" y="4625975"/>
          <p14:tracePt t="22821" x="7231063" y="4594225"/>
          <p14:tracePt t="22838" x="7231063" y="4511675"/>
          <p14:tracePt t="22855" x="7231063" y="4457700"/>
          <p14:tracePt t="22871" x="7231063" y="4397375"/>
          <p14:tracePt t="22888" x="7231063" y="4351338"/>
          <p14:tracePt t="22905" x="7231063" y="4321175"/>
          <p14:tracePt t="22921" x="7231063" y="4289425"/>
          <p14:tracePt t="22938" x="7231063" y="4275138"/>
          <p14:tracePt t="22954" x="7231063" y="4259263"/>
          <p14:tracePt t="22971" x="7231063" y="4244975"/>
          <p14:tracePt t="22988" x="7231063" y="4229100"/>
          <p14:tracePt t="23004" x="7231063" y="4213225"/>
          <p14:tracePt t="23021" x="7231063" y="4206875"/>
          <p14:tracePt t="23038" x="7231063" y="4198938"/>
          <p14:tracePt t="23183" x="7231063" y="4191000"/>
          <p14:tracePt t="23215" x="7223125" y="4198938"/>
          <p14:tracePt t="23231" x="7216775" y="4213225"/>
          <p14:tracePt t="23239" x="7216775" y="4229100"/>
          <p14:tracePt t="23247" x="7216775" y="4244975"/>
          <p14:tracePt t="23255" x="7216775" y="4251325"/>
          <p14:tracePt t="23271" x="7208838" y="4283075"/>
          <p14:tracePt t="23288" x="7200900" y="4313238"/>
          <p14:tracePt t="23305" x="7192963" y="4351338"/>
          <p14:tracePt t="23321" x="7178675" y="4397375"/>
          <p14:tracePt t="23338" x="7170738" y="4435475"/>
          <p14:tracePt t="23355" x="7154863" y="4473575"/>
          <p14:tracePt t="23371" x="7146925" y="4511675"/>
          <p14:tracePt t="23388" x="7146925" y="4572000"/>
          <p14:tracePt t="23405" x="7140575" y="4625975"/>
          <p14:tracePt t="23408" x="7140575" y="4648200"/>
          <p14:tracePt t="23421" x="7140575" y="4678363"/>
          <p14:tracePt t="23438" x="7124700" y="4778375"/>
          <p14:tracePt t="23455" x="7116763" y="4838700"/>
          <p14:tracePt t="23471" x="7116763" y="4892675"/>
          <p14:tracePt t="23488" x="7116763" y="4945063"/>
          <p14:tracePt t="23505" x="7116763" y="4983163"/>
          <p14:tracePt t="23521" x="7116763" y="5013325"/>
          <p14:tracePt t="23538" x="7116763" y="5045075"/>
          <p14:tracePt t="23555" x="7116763" y="5067300"/>
          <p14:tracePt t="23571" x="7116763" y="5083175"/>
          <p14:tracePt t="23588" x="7116763" y="5105400"/>
          <p14:tracePt t="23605" x="7116763" y="5113338"/>
          <p14:tracePt t="23623" x="7116763" y="5121275"/>
          <p14:tracePt t="23639" x="7116763" y="5135563"/>
          <p14:tracePt t="23655" x="7116763" y="5143500"/>
          <p14:tracePt t="23671" x="7116763" y="5173663"/>
          <p14:tracePt t="23688" x="7116763" y="5197475"/>
          <p14:tracePt t="23705" x="7116763" y="5227638"/>
          <p14:tracePt t="23721" x="7116763" y="5241925"/>
          <p14:tracePt t="23738" x="7116763" y="5257800"/>
          <p14:tracePt t="23755" x="7116763" y="5265738"/>
          <p14:tracePt t="23772" x="7116763" y="5280025"/>
          <p14:tracePt t="23799" x="7116763" y="5287963"/>
          <p14:tracePt t="23823" x="7124700" y="5287963"/>
          <p14:tracePt t="23903" x="7132638" y="5295900"/>
          <p14:tracePt t="23927" x="7140575" y="5295900"/>
          <p14:tracePt t="23943" x="7154863" y="5295900"/>
          <p14:tracePt t="23951" x="7162800" y="5287963"/>
          <p14:tracePt t="23975" x="7170738" y="5280025"/>
          <p14:tracePt t="23984" x="7178675" y="5280025"/>
          <p14:tracePt t="24343" x="7185025" y="5273675"/>
          <p14:tracePt t="24535" x="7185025" y="5265738"/>
          <p14:tracePt t="24551" x="7178675" y="5257800"/>
          <p14:tracePt t="24559" x="7178675" y="5249863"/>
          <p14:tracePt t="24575" x="7170738" y="5241925"/>
          <p14:tracePt t="24588" x="7170738" y="5219700"/>
          <p14:tracePt t="24605" x="7162800" y="5203825"/>
          <p14:tracePt t="24622" x="7154863" y="5181600"/>
          <p14:tracePt t="24638" x="7140575" y="5159375"/>
          <p14:tracePt t="24655" x="7140575" y="5135563"/>
          <p14:tracePt t="24672" x="7124700" y="5113338"/>
          <p14:tracePt t="24688" x="7108825" y="5089525"/>
          <p14:tracePt t="24705" x="7108825" y="5075238"/>
          <p14:tracePt t="24722" x="7094538" y="5051425"/>
          <p14:tracePt t="24738" x="7086600" y="5021263"/>
          <p14:tracePt t="24755" x="7064375" y="4991100"/>
          <p14:tracePt t="24772" x="7040563" y="4953000"/>
          <p14:tracePt t="24788" x="7018338" y="4922838"/>
          <p14:tracePt t="24805" x="6980238" y="4876800"/>
          <p14:tracePt t="24806" x="6964363" y="4854575"/>
          <p14:tracePt t="24822" x="6934200" y="4808538"/>
          <p14:tracePt t="24839" x="6904038" y="4770438"/>
          <p14:tracePt t="24855" x="6858000" y="4716463"/>
          <p14:tracePt t="24872" x="6827838" y="4670425"/>
          <p14:tracePt t="24889" x="6781800" y="4625975"/>
          <p14:tracePt t="24905" x="6735763" y="4579938"/>
          <p14:tracePt t="24922" x="6659563" y="4533900"/>
          <p14:tracePt t="24939" x="6583363" y="4479925"/>
          <p14:tracePt t="24955" x="6515100" y="4427538"/>
          <p14:tracePt t="24972" x="6454775" y="4397375"/>
          <p14:tracePt t="24989" x="6400800" y="4373563"/>
          <p14:tracePt t="25005" x="6346825" y="4335463"/>
          <p14:tracePt t="25007" x="6332538" y="4327525"/>
          <p14:tracePt t="25022" x="6286500" y="4297363"/>
          <p14:tracePt t="25039" x="6226175" y="4275138"/>
          <p14:tracePt t="25055" x="6164263" y="4244975"/>
          <p14:tracePt t="25072" x="6103938" y="4229100"/>
          <p14:tracePt t="25089" x="6057900" y="4206875"/>
          <p14:tracePt t="25105" x="6011863" y="4191000"/>
          <p14:tracePt t="25122" x="5973763" y="4183063"/>
          <p14:tracePt t="25139" x="5951538" y="4175125"/>
          <p14:tracePt t="25155" x="5921375" y="4168775"/>
          <p14:tracePt t="25172" x="5883275" y="4160838"/>
          <p14:tracePt t="25189" x="5845175" y="4144963"/>
          <p14:tracePt t="25205" x="5783263" y="4130675"/>
          <p14:tracePt t="25207" x="5753100" y="4122738"/>
          <p14:tracePt t="25222" x="5684838" y="4098925"/>
          <p14:tracePt t="25239" x="5600700" y="4076700"/>
          <p14:tracePt t="25255" x="5508625" y="4060825"/>
          <p14:tracePt t="25272" x="5426075" y="4030663"/>
          <p14:tracePt t="25289" x="5349875" y="4030663"/>
          <p14:tracePt t="25305" x="5273675" y="4008438"/>
          <p14:tracePt t="25322" x="5211763" y="3984625"/>
          <p14:tracePt t="25339" x="5143500" y="3970338"/>
          <p14:tracePt t="25355" x="5067300" y="3932238"/>
          <p14:tracePt t="25372" x="5037138" y="3908425"/>
          <p14:tracePt t="25389" x="4983163" y="3886200"/>
          <p14:tracePt t="25405" x="4930775" y="3863975"/>
          <p14:tracePt t="25407" x="4884738" y="3840163"/>
          <p14:tracePt t="25422" x="4822825" y="3817938"/>
          <p14:tracePt t="25439" x="4784725" y="3794125"/>
          <p14:tracePt t="25455" x="4746625" y="3779838"/>
          <p14:tracePt t="25472" x="4702175" y="3763963"/>
          <p14:tracePt t="25489" x="4656138" y="3733800"/>
          <p14:tracePt t="25505" x="4610100" y="3717925"/>
          <p14:tracePt t="25522" x="4564063" y="3703638"/>
          <p14:tracePt t="25539" x="4525963" y="3679825"/>
          <p14:tracePt t="25556" x="4487863" y="3665538"/>
          <p14:tracePt t="25572" x="4473575" y="3665538"/>
          <p14:tracePt t="25589" x="4465638" y="3657600"/>
          <p14:tracePt t="25590" x="4465638" y="3649663"/>
          <p14:tracePt t="25622" x="4457700" y="3649663"/>
          <p14:tracePt t="25639" x="4449763" y="3649663"/>
          <p14:tracePt t="25671" x="4441825" y="3649663"/>
          <p14:tracePt t="25919" x="4441825" y="3641725"/>
          <p14:tracePt t="26007" x="4449763" y="3641725"/>
          <p14:tracePt t="26023" x="4457700" y="3641725"/>
          <p14:tracePt t="26039" x="4465638" y="3641725"/>
          <p14:tracePt t="26048" x="4473575" y="3641725"/>
          <p14:tracePt t="26056" x="4479925" y="3641725"/>
          <p14:tracePt t="26072" x="4495800" y="3635375"/>
          <p14:tracePt t="26089" x="4518025" y="3627438"/>
          <p14:tracePt t="26106" x="4533900" y="3627438"/>
          <p14:tracePt t="26122" x="4541838" y="3627438"/>
          <p14:tracePt t="26139" x="4564063" y="3627438"/>
          <p14:tracePt t="26156" x="4587875" y="3619500"/>
          <p14:tracePt t="26172" x="4610100" y="3619500"/>
          <p14:tracePt t="26189" x="4640263" y="3619500"/>
          <p14:tracePt t="26192" x="4656138" y="3619500"/>
          <p14:tracePt t="26206" x="4670425" y="3619500"/>
          <p14:tracePt t="26222" x="4702175" y="3619500"/>
          <p14:tracePt t="26239" x="4724400" y="3619500"/>
          <p14:tracePt t="26256" x="4746625" y="3619500"/>
          <p14:tracePt t="26273" x="4778375" y="3619500"/>
          <p14:tracePt t="26289" x="4808538" y="3619500"/>
          <p14:tracePt t="26306" x="4846638" y="3619500"/>
          <p14:tracePt t="26323" x="4876800" y="3619500"/>
          <p14:tracePt t="26339" x="4922838" y="3619500"/>
          <p14:tracePt t="26356" x="4945063" y="3619500"/>
          <p14:tracePt t="26373" x="4975225" y="3619500"/>
          <p14:tracePt t="26374" x="4991100" y="3619500"/>
          <p14:tracePt t="26389" x="5006975" y="3619500"/>
          <p14:tracePt t="26406" x="5037138" y="3619500"/>
          <p14:tracePt t="26407" x="5051425" y="3619500"/>
          <p14:tracePt t="26423" x="5089525" y="3619500"/>
          <p14:tracePt t="26439" x="5127625" y="3619500"/>
          <p14:tracePt t="26456" x="5165725" y="3619500"/>
          <p14:tracePt t="26473" x="5203825" y="3619500"/>
          <p14:tracePt t="26489" x="5227638" y="3619500"/>
          <p14:tracePt t="26506" x="5265738" y="3619500"/>
          <p14:tracePt t="26522" x="5295900" y="3619500"/>
          <p14:tracePt t="26539" x="5341938" y="3619500"/>
          <p14:tracePt t="26556" x="5372100" y="3619500"/>
          <p14:tracePt t="26573" x="5410200" y="3619500"/>
          <p14:tracePt t="26589" x="5432425" y="3619500"/>
          <p14:tracePt t="26592" x="5448300" y="3619500"/>
          <p14:tracePt t="26606" x="5470525" y="3619500"/>
          <p14:tracePt t="26623" x="5508625" y="3619500"/>
          <p14:tracePt t="26639" x="5554663" y="3627438"/>
          <p14:tracePt t="26656" x="5600700" y="3635375"/>
          <p14:tracePt t="26673" x="5661025" y="3649663"/>
          <p14:tracePt t="26689" x="5715000" y="3649663"/>
          <p14:tracePt t="26706" x="5775325" y="3657600"/>
          <p14:tracePt t="26723" x="5821363" y="3673475"/>
          <p14:tracePt t="26739" x="5867400" y="3673475"/>
          <p14:tracePt t="26756" x="5905500" y="3679825"/>
          <p14:tracePt t="26773" x="5927725" y="3687763"/>
          <p14:tracePt t="26775" x="5943600" y="3695700"/>
          <p14:tracePt t="26789" x="5965825" y="3703638"/>
          <p14:tracePt t="26791" x="5973763" y="3711575"/>
          <p14:tracePt t="26807" x="6011863" y="3717925"/>
          <p14:tracePt t="26822" x="6049963" y="3733800"/>
          <p14:tracePt t="26839" x="6088063" y="3741738"/>
          <p14:tracePt t="26856" x="6126163" y="3741738"/>
          <p14:tracePt t="26873" x="6172200" y="3763963"/>
          <p14:tracePt t="26889" x="6218238" y="3771900"/>
          <p14:tracePt t="26906" x="6264275" y="3787775"/>
          <p14:tracePt t="26923" x="6316663" y="3810000"/>
          <p14:tracePt t="26939" x="6362700" y="3832225"/>
          <p14:tracePt t="26956" x="6416675" y="3848100"/>
          <p14:tracePt t="26973" x="6469063" y="3863975"/>
          <p14:tracePt t="26989" x="6530975" y="3878263"/>
          <p14:tracePt t="26991" x="6561138" y="3886200"/>
          <p14:tracePt t="27006" x="6629400" y="3908425"/>
          <p14:tracePt t="27023" x="6705600" y="3932238"/>
          <p14:tracePt t="27039" x="6781800" y="3954463"/>
          <p14:tracePt t="27056" x="6880225" y="3984625"/>
          <p14:tracePt t="27073" x="6988175" y="4016375"/>
          <p14:tracePt t="27089" x="7070725" y="4030663"/>
          <p14:tracePt t="27106" x="7154863" y="4038600"/>
          <p14:tracePt t="27123" x="7231063" y="4054475"/>
          <p14:tracePt t="27139" x="7299325" y="4060825"/>
          <p14:tracePt t="27156" x="7361238" y="4068763"/>
          <p14:tracePt t="27173" x="7399338" y="4076700"/>
          <p14:tracePt t="27176" x="7413625" y="4084638"/>
          <p14:tracePt t="27189" x="7421563" y="4084638"/>
          <p14:tracePt t="27206" x="7445375" y="4092575"/>
          <p14:tracePt t="27263" x="7451725" y="4092575"/>
          <p14:tracePt t="27295" x="7459663" y="4092575"/>
          <p14:tracePt t="27631" x="7451725" y="4092575"/>
          <p14:tracePt t="27639" x="7445375" y="4092575"/>
          <p14:tracePt t="27647" x="7437438" y="4092575"/>
          <p14:tracePt t="27656" x="7421563" y="4092575"/>
          <p14:tracePt t="27673" x="7399338" y="4092575"/>
          <p14:tracePt t="27689" x="7361238" y="4098925"/>
          <p14:tracePt t="27706" x="7292975" y="4098925"/>
          <p14:tracePt t="27723" x="7192963" y="4098925"/>
          <p14:tracePt t="27740" x="7102475" y="4098925"/>
          <p14:tracePt t="27756" x="6994525" y="4098925"/>
          <p14:tracePt t="27773" x="6858000" y="4098925"/>
          <p14:tracePt t="27776" x="6797675" y="4098925"/>
          <p14:tracePt t="27790" x="6735763" y="4098925"/>
          <p14:tracePt t="27806" x="6561138" y="4098925"/>
          <p14:tracePt t="27823" x="6461125" y="4098925"/>
          <p14:tracePt t="27840" x="6362700" y="4092575"/>
          <p14:tracePt t="27857" x="6264275" y="4076700"/>
          <p14:tracePt t="27873" x="6164263" y="4060825"/>
          <p14:tracePt t="27890" x="6057900" y="4046538"/>
          <p14:tracePt t="27906" x="5943600" y="4030663"/>
          <p14:tracePt t="27923" x="5845175" y="4016375"/>
          <p14:tracePt t="27940" x="5715000" y="4008438"/>
          <p14:tracePt t="27956" x="5584825" y="3992563"/>
          <p14:tracePt t="27973" x="5470525" y="3984625"/>
          <p14:tracePt t="27990" x="5356225" y="3970338"/>
          <p14:tracePt t="27991" x="5311775" y="3954463"/>
          <p14:tracePt t="28006" x="5227638" y="3946525"/>
          <p14:tracePt t="28023" x="5165725" y="3940175"/>
          <p14:tracePt t="28040" x="5113338" y="3940175"/>
          <p14:tracePt t="28056" x="5045075" y="3940175"/>
          <p14:tracePt t="28073" x="4968875" y="3940175"/>
          <p14:tracePt t="28090" x="4892675" y="3940175"/>
          <p14:tracePt t="28107" x="4808538" y="3940175"/>
          <p14:tracePt t="28123" x="4724400" y="3940175"/>
          <p14:tracePt t="28140" x="4670425" y="3940175"/>
          <p14:tracePt t="28156" x="4640263" y="3940175"/>
          <p14:tracePt t="28173" x="4602163" y="3940175"/>
          <p14:tracePt t="28175" x="4587875" y="3940175"/>
          <p14:tracePt t="28190" x="4556125" y="3940175"/>
          <p14:tracePt t="28207" x="4533900" y="3940175"/>
          <p14:tracePt t="28223" x="4518025" y="3940175"/>
          <p14:tracePt t="28240" x="4511675" y="3940175"/>
          <p14:tracePt t="28256" x="4503738" y="3940175"/>
          <p14:tracePt t="28280" x="4495800" y="3940175"/>
          <p14:tracePt t="28290" x="4487863" y="3940175"/>
          <p14:tracePt t="28306" x="4465638" y="3940175"/>
          <p14:tracePt t="28323" x="4427538" y="3924300"/>
          <p14:tracePt t="28340" x="4389438" y="3924300"/>
          <p14:tracePt t="28356" x="4359275" y="3924300"/>
          <p14:tracePt t="28373" x="4335463" y="3916363"/>
          <p14:tracePt t="28376" x="4327525" y="3916363"/>
          <p14:tracePt t="28390" x="4321175" y="3916363"/>
          <p14:tracePt t="28456" x="4305300" y="3908425"/>
          <p14:tracePt t="28463" x="4297363" y="3908425"/>
          <p14:tracePt t="28473" x="4289425" y="3908425"/>
          <p14:tracePt t="28490" x="4275138" y="3908425"/>
          <p14:tracePt t="28507" x="4251325" y="3902075"/>
          <p14:tracePt t="28523" x="4237038" y="3902075"/>
          <p14:tracePt t="28540" x="4213225" y="3894138"/>
          <p14:tracePt t="28556" x="4198938" y="3894138"/>
          <p14:tracePt t="28558" x="4191000" y="3894138"/>
          <p14:tracePt t="28573" x="4175125" y="3886200"/>
          <p14:tracePt t="28590" x="4137025" y="3886200"/>
          <p14:tracePt t="28606" x="4106863" y="3878263"/>
          <p14:tracePt t="28623" x="4076700" y="3878263"/>
          <p14:tracePt t="28640" x="4046538" y="3870325"/>
          <p14:tracePt t="28657" x="4030663" y="3863975"/>
          <p14:tracePt t="28673" x="4022725" y="3863975"/>
          <p14:tracePt t="28751" x="4016375" y="3863975"/>
          <p14:tracePt t="28783" x="4008438" y="3863975"/>
          <p14:tracePt t="28871" x="4000500" y="3863975"/>
          <p14:tracePt t="28895" x="3992563" y="3863975"/>
          <p14:tracePt t="28991" x="3984625" y="3863975"/>
          <p14:tracePt t="28999" x="3978275" y="3863975"/>
          <p14:tracePt t="29007" x="3970338" y="3863975"/>
          <p14:tracePt t="29023" x="3962400" y="3863975"/>
          <p14:tracePt t="29047" x="3954463" y="3863975"/>
          <p14:tracePt t="29391" x="3946525" y="3863975"/>
          <p14:tracePt t="30071" x="3946525" y="3870325"/>
          <p14:tracePt t="30087" x="3946525" y="3878263"/>
          <p14:tracePt t="30103" x="3946525" y="3886200"/>
          <p14:tracePt t="30119" x="3946525" y="3894138"/>
          <p14:tracePt t="30135" x="3946525" y="3902075"/>
          <p14:tracePt t="30151" x="3946525" y="3908425"/>
          <p14:tracePt t="30167" x="3946525" y="3916363"/>
          <p14:tracePt t="30183" x="3946525" y="3924300"/>
          <p14:tracePt t="30199" x="3946525" y="3932238"/>
          <p14:tracePt t="30216" x="3946525" y="3940175"/>
          <p14:tracePt t="30231" x="3946525" y="3946525"/>
          <p14:tracePt t="30247" x="3946525" y="3954463"/>
          <p14:tracePt t="30257" x="3946525" y="3962400"/>
          <p14:tracePt t="30274" x="3946525" y="3970338"/>
          <p14:tracePt t="30290" x="3946525" y="3992563"/>
          <p14:tracePt t="30307" x="3946525" y="4016375"/>
          <p14:tracePt t="30324" x="3946525" y="4038600"/>
          <p14:tracePt t="30340" x="3946525" y="4054475"/>
          <p14:tracePt t="30357" x="3946525" y="4060825"/>
          <p14:tracePt t="30374" x="3954463" y="4068763"/>
          <p14:tracePt t="30391" x="3970338" y="4092575"/>
          <p14:tracePt t="30407" x="3992563" y="4098925"/>
          <p14:tracePt t="30424" x="4022725" y="4106863"/>
          <p14:tracePt t="30441" x="4084638" y="4130675"/>
          <p14:tracePt t="30457" x="4160838" y="4152900"/>
          <p14:tracePt t="30474" x="4259263" y="4175125"/>
          <p14:tracePt t="30491" x="4381500" y="4206875"/>
          <p14:tracePt t="30507" x="4525963" y="4229100"/>
          <p14:tracePt t="30524" x="4686300" y="4244975"/>
          <p14:tracePt t="30541" x="4868863" y="4283075"/>
          <p14:tracePt t="30557" x="5059363" y="4313238"/>
          <p14:tracePt t="30558" x="5189538" y="4327525"/>
          <p14:tracePt t="30574" x="5410200" y="4365625"/>
          <p14:tracePt t="30591" x="5616575" y="4389438"/>
          <p14:tracePt t="30607" x="5799138" y="4419600"/>
          <p14:tracePt t="30624" x="5965825" y="4449763"/>
          <p14:tracePt t="30641" x="6111875" y="4465638"/>
          <p14:tracePt t="30657" x="6240463" y="4479925"/>
          <p14:tracePt t="30674" x="6378575" y="4479925"/>
          <p14:tracePt t="30691" x="6507163" y="4479925"/>
          <p14:tracePt t="30707" x="6637338" y="4479925"/>
          <p14:tracePt t="30711" x="6697663" y="4479925"/>
          <p14:tracePt t="30724" x="6743700" y="4479925"/>
          <p14:tracePt t="30741" x="6842125" y="4479925"/>
          <p14:tracePt t="30757" x="6934200" y="4479925"/>
          <p14:tracePt t="30775" x="7032625" y="4479925"/>
          <p14:tracePt t="30791" x="7078663" y="4473575"/>
          <p14:tracePt t="30807" x="7132638" y="4449763"/>
          <p14:tracePt t="30824" x="7178675" y="4441825"/>
          <p14:tracePt t="30841" x="7239000" y="4411663"/>
          <p14:tracePt t="30857" x="7299325" y="4389438"/>
          <p14:tracePt t="30874" x="7369175" y="4359275"/>
          <p14:tracePt t="30891" x="7421563" y="4351338"/>
          <p14:tracePt t="30907" x="7475538" y="4327525"/>
          <p14:tracePt t="30924" x="7497763" y="4321175"/>
          <p14:tracePt t="30941" x="7513638" y="4305300"/>
          <p14:tracePt t="30957" x="7521575" y="4297363"/>
          <p14:tracePt t="31159" x="7521575" y="4289425"/>
          <p14:tracePt t="31183" x="7521575" y="4283075"/>
          <p14:tracePt t="31198" x="7513638" y="4275138"/>
          <p14:tracePt t="31223" x="7505700" y="4267200"/>
          <p14:tracePt t="31239" x="7497763" y="4259263"/>
          <p14:tracePt t="31271" x="7497763" y="4251325"/>
          <p14:tracePt t="31295" x="7489825" y="4251325"/>
          <p14:tracePt t="31311" x="7483475" y="4244975"/>
          <p14:tracePt t="31319" x="7475538" y="4244975"/>
          <p14:tracePt t="31327" x="7467600" y="4244975"/>
          <p14:tracePt t="31343" x="7459663" y="4237038"/>
          <p14:tracePt t="31375" x="7451725" y="4237038"/>
          <p14:tracePt t="31447" x="7451725" y="4229100"/>
          <p14:tracePt t="31479" x="7445375" y="4229100"/>
          <p14:tracePt t="31559" x="7437438" y="4229100"/>
          <p14:tracePt t="31567" x="7429500" y="4229100"/>
          <p14:tracePt t="31583" x="7421563" y="4229100"/>
          <p14:tracePt t="31599" x="7421563" y="4237038"/>
          <p14:tracePt t="31608" x="7413625" y="4237038"/>
          <p14:tracePt t="31624" x="7399338" y="4251325"/>
          <p14:tracePt t="31641" x="7375525" y="4275138"/>
          <p14:tracePt t="31658" x="7353300" y="4297363"/>
          <p14:tracePt t="31674" x="7331075" y="4327525"/>
          <p14:tracePt t="31691" x="7307263" y="4373563"/>
          <p14:tracePt t="31708" x="7292975" y="4419600"/>
          <p14:tracePt t="31724" x="7261225" y="4479925"/>
          <p14:tracePt t="31728" x="7261225" y="4511675"/>
          <p14:tracePt t="31741" x="7254875" y="4549775"/>
          <p14:tracePt t="31758" x="7239000" y="4610100"/>
          <p14:tracePt t="31774" x="7223125" y="4702175"/>
          <p14:tracePt t="31791" x="7223125" y="4754563"/>
          <p14:tracePt t="31808" x="7216775" y="4808538"/>
          <p14:tracePt t="31825" x="7208838" y="4860925"/>
          <p14:tracePt t="31841" x="7200900" y="4906963"/>
          <p14:tracePt t="31858" x="7200900" y="4945063"/>
          <p14:tracePt t="31875" x="7192963" y="4975225"/>
          <p14:tracePt t="31891" x="7192963" y="4991100"/>
          <p14:tracePt t="31908" x="7192963" y="4999038"/>
          <p14:tracePt t="32063" x="7185025" y="4999038"/>
          <p14:tracePt t="32079" x="7178675" y="4991100"/>
          <p14:tracePt t="32087" x="7170738" y="4975225"/>
          <p14:tracePt t="32095" x="7162800" y="4968875"/>
          <p14:tracePt t="32108" x="7146925" y="4945063"/>
          <p14:tracePt t="32125" x="7124700" y="4914900"/>
          <p14:tracePt t="32141" x="7108825" y="4884738"/>
          <p14:tracePt t="32143" x="7108825" y="4868863"/>
          <p14:tracePt t="32158" x="7094538" y="4846638"/>
          <p14:tracePt t="32174" x="7070725" y="4816475"/>
          <p14:tracePt t="32191" x="7048500" y="4792663"/>
          <p14:tracePt t="32208" x="7032625" y="4770438"/>
          <p14:tracePt t="32225" x="7018338" y="4754563"/>
          <p14:tracePt t="32241" x="7002463" y="4740275"/>
          <p14:tracePt t="32258" x="6988175" y="4716463"/>
          <p14:tracePt t="32275" x="6972300" y="4702175"/>
          <p14:tracePt t="32292" x="6964363" y="4694238"/>
          <p14:tracePt t="32382" x="6956425" y="4694238"/>
          <p14:tracePt t="32398" x="6942138" y="4694238"/>
          <p14:tracePt t="32406" x="6934200" y="4694238"/>
          <p14:tracePt t="32415" x="6911975" y="4694238"/>
          <p14:tracePt t="32425" x="6896100" y="4694238"/>
          <p14:tracePt t="32441" x="6858000" y="4694238"/>
          <p14:tracePt t="32458" x="6811963" y="4686300"/>
          <p14:tracePt t="32475" x="6781800" y="4678363"/>
          <p14:tracePt t="32491" x="6765925" y="4678363"/>
          <p14:tracePt t="32508" x="6751638" y="4678363"/>
          <p14:tracePt t="32524" x="6743700" y="4678363"/>
          <p14:tracePt t="32541" x="6721475" y="4678363"/>
          <p14:tracePt t="32558" x="6675438" y="4678363"/>
          <p14:tracePt t="32574" x="6629400" y="4678363"/>
          <p14:tracePt t="32591" x="6591300" y="4678363"/>
          <p14:tracePt t="32608" x="6545263" y="4678363"/>
          <p14:tracePt t="32624" x="6515100" y="4678363"/>
          <p14:tracePt t="32641" x="6484938" y="4678363"/>
          <p14:tracePt t="32658" x="6454775" y="4678363"/>
          <p14:tracePt t="32675" x="6408738" y="4678363"/>
          <p14:tracePt t="32691" x="6362700" y="4678363"/>
          <p14:tracePt t="32708" x="6308725" y="4678363"/>
          <p14:tracePt t="32725" x="6264275" y="4678363"/>
          <p14:tracePt t="32726" x="6248400" y="4678363"/>
          <p14:tracePt t="32741" x="6218238" y="4678363"/>
          <p14:tracePt t="32758" x="6164263" y="4678363"/>
          <p14:tracePt t="32775" x="6134100" y="4678363"/>
          <p14:tracePt t="32791" x="6096000" y="4678363"/>
          <p14:tracePt t="32808" x="6057900" y="4678363"/>
          <p14:tracePt t="32825" x="6027738" y="4678363"/>
          <p14:tracePt t="32841" x="6003925" y="4678363"/>
          <p14:tracePt t="32858" x="5981700" y="4678363"/>
          <p14:tracePt t="32875" x="5951538" y="4678363"/>
          <p14:tracePt t="32892" x="5927725" y="4670425"/>
          <p14:tracePt t="32908" x="5897563" y="4664075"/>
          <p14:tracePt t="32925" x="5867400" y="4664075"/>
          <p14:tracePt t="32942" x="5829300" y="4664075"/>
          <p14:tracePt t="32958" x="5761038" y="4656138"/>
          <p14:tracePt t="32975" x="5707063" y="4656138"/>
          <p14:tracePt t="32991" x="5668963" y="4648200"/>
          <p14:tracePt t="33008" x="5622925" y="4640263"/>
          <p14:tracePt t="33025" x="5592763" y="4632325"/>
          <p14:tracePt t="33041" x="5554663" y="4625975"/>
          <p14:tracePt t="33058" x="5494338" y="4618038"/>
          <p14:tracePt t="33075" x="5426075" y="4610100"/>
          <p14:tracePt t="33091" x="5326063" y="4587875"/>
          <p14:tracePt t="33108" x="5219700" y="4572000"/>
          <p14:tracePt t="33125" x="5121275" y="4556125"/>
          <p14:tracePt t="33126" x="5067300" y="4549775"/>
          <p14:tracePt t="33141" x="5013325" y="4541838"/>
          <p14:tracePt t="33158" x="4892675" y="4533900"/>
          <p14:tracePt t="33175" x="4830763" y="4525963"/>
          <p14:tracePt t="33191" x="4778375" y="4518025"/>
          <p14:tracePt t="33208" x="4724400" y="4518025"/>
          <p14:tracePt t="33225" x="4686300" y="4518025"/>
          <p14:tracePt t="33242" x="4648200" y="4518025"/>
          <p14:tracePt t="33258" x="4610100" y="4518025"/>
          <p14:tracePt t="33275" x="4564063" y="4518025"/>
          <p14:tracePt t="33291" x="4495800" y="4518025"/>
          <p14:tracePt t="33308" x="4411663" y="4518025"/>
          <p14:tracePt t="33325" x="4313238" y="4518025"/>
          <p14:tracePt t="33342" x="4168775" y="4518025"/>
          <p14:tracePt t="33358" x="4098925" y="4503738"/>
          <p14:tracePt t="33375" x="4068763" y="4503738"/>
          <p14:tracePt t="33392" x="4054475" y="4503738"/>
          <p14:tracePt t="33446" x="4046538" y="4503738"/>
          <p14:tracePt t="33463" x="4046538" y="4495800"/>
          <p14:tracePt t="33719" x="4054475" y="4495800"/>
          <p14:tracePt t="33726" x="4068763" y="4495800"/>
          <p14:tracePt t="33735" x="4084638" y="4495800"/>
          <p14:tracePt t="33743" x="4114800" y="4495800"/>
          <p14:tracePt t="33759" x="4198938" y="4495800"/>
          <p14:tracePt t="33775" x="4289425" y="4495800"/>
          <p14:tracePt t="33792" x="4397375" y="4495800"/>
          <p14:tracePt t="33808" x="4511675" y="4495800"/>
          <p14:tracePt t="33825" x="4594225" y="4511675"/>
          <p14:tracePt t="33842" x="4648200" y="4518025"/>
          <p14:tracePt t="33858" x="4694238" y="4525963"/>
          <p14:tracePt t="33875" x="4732338" y="4525963"/>
          <p14:tracePt t="33892" x="4770438" y="4525963"/>
          <p14:tracePt t="33908" x="4808538" y="4525963"/>
          <p14:tracePt t="33925" x="4860925" y="4525963"/>
          <p14:tracePt t="33926" x="4884738" y="4533900"/>
          <p14:tracePt t="33942" x="4914900" y="4541838"/>
          <p14:tracePt t="33958" x="5013325" y="4556125"/>
          <p14:tracePt t="33975" x="5097463" y="4564063"/>
          <p14:tracePt t="33992" x="5197475" y="4579938"/>
          <p14:tracePt t="34008" x="5287963" y="4594225"/>
          <p14:tracePt t="34025" x="5394325" y="4610100"/>
          <p14:tracePt t="34042" x="5486400" y="4610100"/>
          <p14:tracePt t="34058" x="5578475" y="4618038"/>
          <p14:tracePt t="34075" x="5676900" y="4625975"/>
          <p14:tracePt t="34092" x="5745163" y="4625975"/>
          <p14:tracePt t="34108" x="5837238" y="4640263"/>
          <p14:tracePt t="34125" x="5905500" y="4648200"/>
          <p14:tracePt t="34126" x="5951538" y="4656138"/>
          <p14:tracePt t="34142" x="6042025" y="4664075"/>
          <p14:tracePt t="34158" x="6156325" y="4678363"/>
          <p14:tracePt t="34175" x="6264275" y="4686300"/>
          <p14:tracePt t="34192" x="6378575" y="4694238"/>
          <p14:tracePt t="34208" x="6492875" y="4694238"/>
          <p14:tracePt t="34225" x="6607175" y="4716463"/>
          <p14:tracePt t="34242" x="6689725" y="4732338"/>
          <p14:tracePt t="34258" x="6789738" y="4746625"/>
          <p14:tracePt t="34275" x="6888163" y="4762500"/>
          <p14:tracePt t="34292" x="6988175" y="4784725"/>
          <p14:tracePt t="34308" x="7094538" y="4816475"/>
          <p14:tracePt t="34325" x="7140575" y="4822825"/>
          <p14:tracePt t="34342" x="7154863" y="4830763"/>
          <p14:tracePt t="34558" x="7162800" y="4838700"/>
          <p14:tracePt t="34679" x="7154863" y="4838700"/>
          <p14:tracePt t="34694" x="7146925" y="4838700"/>
          <p14:tracePt t="34702" x="7140575" y="4838700"/>
          <p14:tracePt t="34710" x="7132638" y="4838700"/>
          <p14:tracePt t="34725" x="7124700" y="4838700"/>
          <p14:tracePt t="34742" x="7056438" y="4846638"/>
          <p14:tracePt t="34759" x="7002463" y="4846638"/>
          <p14:tracePt t="34775" x="6926263" y="4846638"/>
          <p14:tracePt t="34792" x="6819900" y="4846638"/>
          <p14:tracePt t="34809" x="6721475" y="4846638"/>
          <p14:tracePt t="34825" x="6607175" y="4838700"/>
          <p14:tracePt t="34842" x="6499225" y="4822825"/>
          <p14:tracePt t="34859" x="6400800" y="4800600"/>
          <p14:tracePt t="34875" x="6324600" y="4778375"/>
          <p14:tracePt t="34892" x="6264275" y="4770438"/>
          <p14:tracePt t="34909" x="6202363" y="4762500"/>
          <p14:tracePt t="34925" x="6164263" y="4762500"/>
          <p14:tracePt t="34927" x="6149975" y="4754563"/>
          <p14:tracePt t="34942" x="6126163" y="4754563"/>
          <p14:tracePt t="34959" x="6111875" y="4746625"/>
          <p14:tracePt t="34975" x="6096000" y="4746625"/>
          <p14:tracePt t="34992" x="6080125" y="4740275"/>
          <p14:tracePt t="35009" x="6065838" y="4740275"/>
          <p14:tracePt t="35025" x="6049963" y="4732338"/>
          <p14:tracePt t="35042" x="6027738" y="4724400"/>
          <p14:tracePt t="35059" x="5997575" y="4708525"/>
          <p14:tracePt t="35075" x="5981700" y="4694238"/>
          <p14:tracePt t="35092" x="5959475" y="4686300"/>
          <p14:tracePt t="35109" x="5943600" y="4670425"/>
          <p14:tracePt t="35125" x="5927725" y="4656138"/>
          <p14:tracePt t="35126" x="5921375" y="4648200"/>
          <p14:tracePt t="35142" x="5905500" y="4632325"/>
          <p14:tracePt t="35159" x="5897563" y="4625975"/>
          <p14:tracePt t="35175" x="5883275" y="4610100"/>
          <p14:tracePt t="35192" x="5875338" y="4594225"/>
          <p14:tracePt t="35209" x="5859463" y="4587875"/>
          <p14:tracePt t="35225" x="5851525" y="4579938"/>
          <p14:tracePt t="35242" x="5845175" y="4572000"/>
          <p14:tracePt t="35259" x="5837238" y="4564063"/>
          <p14:tracePt t="35275" x="5829300" y="4556125"/>
          <p14:tracePt t="35292" x="5813425" y="4541838"/>
          <p14:tracePt t="35309" x="5807075" y="4541838"/>
          <p14:tracePt t="35310" x="5807075" y="4533900"/>
          <p14:tracePt t="35342" x="5799138" y="4518025"/>
          <p14:tracePt t="35359" x="5791200" y="4518025"/>
          <p14:tracePt t="35375" x="5775325" y="4511675"/>
          <p14:tracePt t="35392" x="5775325" y="4503738"/>
          <p14:tracePt t="35409" x="5761038" y="4495800"/>
          <p14:tracePt t="35425" x="5737225" y="4479925"/>
          <p14:tracePt t="35442" x="5722938" y="4473575"/>
          <p14:tracePt t="35459" x="5707063" y="4457700"/>
          <p14:tracePt t="35475" x="5692775" y="4441825"/>
          <p14:tracePt t="35492" x="5676900" y="4427538"/>
          <p14:tracePt t="35509" x="5661025" y="4411663"/>
          <p14:tracePt t="35525" x="5638800" y="4403725"/>
          <p14:tracePt t="35526" x="5638800" y="4397375"/>
          <p14:tracePt t="35542" x="5622925" y="4389438"/>
          <p14:tracePt t="35559" x="5600700" y="4373563"/>
          <p14:tracePt t="35576" x="5592763" y="4359275"/>
          <p14:tracePt t="35609" x="5584825" y="4351338"/>
          <p14:tracePt t="35631" x="5578475" y="4343400"/>
          <p14:tracePt t="35642" x="5570538" y="4343400"/>
          <p14:tracePt t="35659" x="5570538" y="4335463"/>
          <p14:tracePt t="35676" x="5554663" y="4321175"/>
          <p14:tracePt t="35692" x="5540375" y="4305300"/>
          <p14:tracePt t="35709" x="5524500" y="4289425"/>
          <p14:tracePt t="35726" x="5508625" y="4275138"/>
          <p14:tracePt t="35742" x="5486400" y="4237038"/>
          <p14:tracePt t="35759" x="5478463" y="4213225"/>
          <p14:tracePt t="35776" x="5470525" y="4198938"/>
          <p14:tracePt t="35792" x="5464175" y="4198938"/>
          <p14:tracePt t="35809" x="5464175" y="4191000"/>
          <p14:tracePt t="35886" x="5456238" y="4183063"/>
          <p14:tracePt t="35894" x="5456238" y="4175125"/>
          <p14:tracePt t="35902" x="5448300" y="4175125"/>
          <p14:tracePt t="35910" x="5440363" y="4168775"/>
          <p14:tracePt t="35926" x="5432425" y="4152900"/>
          <p14:tracePt t="35942" x="5410200" y="4130675"/>
          <p14:tracePt t="35959" x="5394325" y="4106863"/>
          <p14:tracePt t="35976" x="5387975" y="4098925"/>
          <p14:tracePt t="35992" x="5387975" y="4092575"/>
          <p14:tracePt t="36022" x="5380038" y="4092575"/>
          <p14:tracePt t="36126" x="5372100" y="4084638"/>
          <p14:tracePt t="36134" x="5372100" y="4076700"/>
          <p14:tracePt t="36150" x="5364163" y="4076700"/>
          <p14:tracePt t="36159" x="5364163" y="4068763"/>
          <p14:tracePt t="36175" x="5349875" y="4068763"/>
          <p14:tracePt t="36192" x="5341938" y="4060825"/>
          <p14:tracePt t="36222" x="5334000" y="4060825"/>
          <p14:tracePt t="36239" x="5326063" y="4060825"/>
          <p14:tracePt t="36246" x="5318125" y="4060825"/>
          <p14:tracePt t="36259" x="5311775" y="4060825"/>
          <p14:tracePt t="36276" x="5295900" y="4054475"/>
          <p14:tracePt t="36292" x="5273675" y="4054475"/>
          <p14:tracePt t="36309" x="5265738" y="4054475"/>
          <p14:tracePt t="36358" x="5257800" y="4054475"/>
          <p14:tracePt t="36374" x="5249863" y="4054475"/>
          <p14:tracePt t="36382" x="5235575" y="4054475"/>
          <p14:tracePt t="36392" x="5227638" y="4054475"/>
          <p14:tracePt t="36409" x="5203825" y="4054475"/>
          <p14:tracePt t="36426" x="5173663" y="4054475"/>
          <p14:tracePt t="36443" x="5159375" y="4054475"/>
          <p14:tracePt t="36459" x="5151438" y="4054475"/>
          <p14:tracePt t="36502" x="5143500" y="4054475"/>
          <p14:tracePt t="36526" x="5135563" y="4054475"/>
          <p14:tracePt t="36534" x="5127625" y="4054475"/>
          <p14:tracePt t="36543" x="5121275" y="4054475"/>
          <p14:tracePt t="36559" x="5097463" y="4054475"/>
          <p14:tracePt t="36576" x="5075238" y="4054475"/>
          <p14:tracePt t="36593" x="5059363" y="4054475"/>
          <p14:tracePt t="36609" x="5045075" y="4054475"/>
          <p14:tracePt t="36626" x="5037138" y="4054475"/>
          <p14:tracePt t="36642" x="5029200" y="4054475"/>
          <p14:tracePt t="36662" x="5021263" y="4054475"/>
          <p14:tracePt t="36676" x="5013325" y="4054475"/>
          <p14:tracePt t="36693" x="5006975" y="4054475"/>
          <p14:tracePt t="36709" x="4983163" y="4054475"/>
          <p14:tracePt t="36710" x="4975225" y="4054475"/>
          <p14:tracePt t="36726" x="4945063" y="4054475"/>
          <p14:tracePt t="36743" x="4922838" y="4054475"/>
          <p14:tracePt t="36760" x="4892675" y="4054475"/>
          <p14:tracePt t="36776" x="4868863" y="4054475"/>
          <p14:tracePt t="36793" x="4854575" y="4054475"/>
          <p14:tracePt t="36809" x="4838700" y="4054475"/>
          <p14:tracePt t="36826" x="4830763" y="4054475"/>
          <p14:tracePt t="36843" x="4816475" y="4054475"/>
          <p14:tracePt t="36859" x="4808538" y="4054475"/>
          <p14:tracePt t="36876" x="4792663" y="4054475"/>
          <p14:tracePt t="36893" x="4784725" y="4054475"/>
          <p14:tracePt t="36910" x="4770438" y="4054475"/>
          <p14:tracePt t="36927" x="4724400" y="4054475"/>
          <p14:tracePt t="36943" x="4694238" y="4054475"/>
          <p14:tracePt t="36959" x="4656138" y="4054475"/>
          <p14:tracePt t="36976" x="4625975" y="4054475"/>
          <p14:tracePt t="36993" x="4587875" y="4054475"/>
          <p14:tracePt t="37010" x="4572000" y="4054475"/>
          <p14:tracePt t="37026" x="4556125" y="4054475"/>
          <p14:tracePt t="37043" x="4549775" y="4054475"/>
          <p14:tracePt t="37060" x="4541838" y="4054475"/>
          <p14:tracePt t="37076" x="4518025" y="4054475"/>
          <p14:tracePt t="37093" x="4503738" y="4054475"/>
          <p14:tracePt t="37095" x="4487863" y="4054475"/>
          <p14:tracePt t="37110" x="4465638" y="4054475"/>
          <p14:tracePt t="37126" x="4435475" y="4054475"/>
          <p14:tracePt t="37143" x="4397375" y="4054475"/>
          <p14:tracePt t="37160" x="4351338" y="4054475"/>
          <p14:tracePt t="37176" x="4297363" y="4054475"/>
          <p14:tracePt t="37193" x="4229100" y="4054475"/>
          <p14:tracePt t="37210" x="4168775" y="4054475"/>
          <p14:tracePt t="37226" x="4114800" y="4054475"/>
          <p14:tracePt t="37243" x="4084638" y="4054475"/>
          <p14:tracePt t="37260" x="4046538" y="4054475"/>
          <p14:tracePt t="37276" x="4038600" y="4054475"/>
          <p14:tracePt t="37293" x="4022725" y="4054475"/>
          <p14:tracePt t="37310" x="4008438" y="4054475"/>
          <p14:tracePt t="37311" x="4000500" y="4054475"/>
          <p14:tracePt t="37327" x="3992563" y="4054475"/>
          <p14:tracePt t="37343" x="3978275" y="4054475"/>
          <p14:tracePt t="37360" x="3970338" y="4054475"/>
          <p14:tracePt t="37376" x="3954463" y="4054475"/>
          <p14:tracePt t="37393" x="3932238" y="4054475"/>
          <p14:tracePt t="37410" x="3902075" y="4054475"/>
          <p14:tracePt t="37427" x="3863975" y="4054475"/>
          <p14:tracePt t="37443" x="3802063" y="4054475"/>
          <p14:tracePt t="37460" x="3749675" y="4054475"/>
          <p14:tracePt t="37476" x="3679825" y="4046538"/>
          <p14:tracePt t="37493" x="3657600" y="4038600"/>
          <p14:tracePt t="37495" x="3649663" y="4038600"/>
          <p14:tracePt t="37671" x="3649663" y="4046538"/>
          <p14:tracePt t="37687" x="3649663" y="4060825"/>
          <p14:tracePt t="37695" x="3649663" y="4068763"/>
          <p14:tracePt t="37703" x="3649663" y="4076700"/>
          <p14:tracePt t="37711" x="3657600" y="4092575"/>
          <p14:tracePt t="37727" x="3665538" y="4106863"/>
          <p14:tracePt t="37743" x="3679825" y="4130675"/>
          <p14:tracePt t="37760" x="3703638" y="4183063"/>
          <p14:tracePt t="37776" x="3733800" y="4237038"/>
          <p14:tracePt t="37793" x="3756025" y="4297363"/>
          <p14:tracePt t="37810" x="3810000" y="4373563"/>
          <p14:tracePt t="37827" x="3840163" y="4419600"/>
          <p14:tracePt t="37843" x="3863975" y="4473575"/>
          <p14:tracePt t="37860" x="3878263" y="4511675"/>
          <p14:tracePt t="37877" x="3886200" y="4533900"/>
          <p14:tracePt t="37879" x="3894138" y="4541838"/>
          <p14:tracePt t="37893" x="3894138" y="4549775"/>
          <p14:tracePt t="38095" x="3894138" y="4541838"/>
          <p14:tracePt t="38103" x="3894138" y="4533900"/>
          <p14:tracePt t="38111" x="3894138" y="4518025"/>
          <p14:tracePt t="38127" x="3894138" y="4487863"/>
          <p14:tracePt t="38143" x="3894138" y="4449763"/>
          <p14:tracePt t="38160" x="3894138" y="4397375"/>
          <p14:tracePt t="38177" x="3894138" y="4321175"/>
          <p14:tracePt t="38193" x="3894138" y="4237038"/>
          <p14:tracePt t="38210" x="3902075" y="4175125"/>
          <p14:tracePt t="38227" x="3908425" y="4130675"/>
          <p14:tracePt t="38243" x="3916363" y="4114800"/>
          <p14:tracePt t="38260" x="3916363" y="4106863"/>
          <p14:tracePt t="38383" x="3916363" y="4114800"/>
          <p14:tracePt t="38391" x="3916363" y="4130675"/>
          <p14:tracePt t="38400" x="3924300" y="4137025"/>
          <p14:tracePt t="38410" x="3924300" y="4160838"/>
          <p14:tracePt t="38427" x="3940175" y="4183063"/>
          <p14:tracePt t="38443" x="3940175" y="4213225"/>
          <p14:tracePt t="38460" x="3954463" y="4237038"/>
          <p14:tracePt t="38477" x="3962400" y="4275138"/>
          <p14:tracePt t="38493" x="3970338" y="4297363"/>
          <p14:tracePt t="38495" x="3970338" y="4313238"/>
          <p14:tracePt t="38510" x="3978275" y="4335463"/>
          <p14:tracePt t="38527" x="3984625" y="4343400"/>
          <p14:tracePt t="38584" x="3984625" y="4351338"/>
          <p14:tracePt t="38607" x="4000500" y="4351338"/>
          <p14:tracePt t="38623" x="4008438" y="4335463"/>
          <p14:tracePt t="38631" x="4016375" y="4327525"/>
          <p14:tracePt t="38643" x="4030663" y="4313238"/>
          <p14:tracePt t="38660" x="4060825" y="4275138"/>
          <p14:tracePt t="38677" x="4106863" y="4213225"/>
          <p14:tracePt t="38679" x="4130675" y="4191000"/>
          <p14:tracePt t="38693" x="4152900" y="4168775"/>
          <p14:tracePt t="38710" x="4191000" y="4122738"/>
          <p14:tracePt t="38727" x="4206875" y="4106863"/>
          <p14:tracePt t="38815" x="4206875" y="4114800"/>
          <p14:tracePt t="38823" x="4206875" y="4122738"/>
          <p14:tracePt t="38831" x="4206875" y="4137025"/>
          <p14:tracePt t="38843" x="4213225" y="4160838"/>
          <p14:tracePt t="38860" x="4221163" y="4206875"/>
          <p14:tracePt t="38877" x="4237038" y="4275138"/>
          <p14:tracePt t="38880" x="4244975" y="4297363"/>
          <p14:tracePt t="38894" x="4251325" y="4327525"/>
          <p14:tracePt t="38910" x="4275138" y="4403725"/>
          <p14:tracePt t="38927" x="4289425" y="4427538"/>
          <p14:tracePt t="38975" x="4297363" y="4435475"/>
          <p14:tracePt t="38991" x="4305300" y="4435475"/>
          <p14:tracePt t="38999" x="4321175" y="4427538"/>
          <p14:tracePt t="39010" x="4327525" y="4411663"/>
          <p14:tracePt t="39027" x="4373563" y="4381500"/>
          <p14:tracePt t="39044" x="4403725" y="4335463"/>
          <p14:tracePt t="39060" x="4449763" y="4289425"/>
          <p14:tracePt t="39062" x="4473575" y="4275138"/>
          <p14:tracePt t="39077" x="4495800" y="4244975"/>
          <p14:tracePt t="39094" x="4541838" y="4198938"/>
          <p14:tracePt t="39095" x="4564063" y="4183063"/>
          <p14:tracePt t="39110" x="4579938" y="4168775"/>
          <p14:tracePt t="39167" x="4587875" y="4168775"/>
          <p14:tracePt t="39183" x="4587875" y="4191000"/>
          <p14:tracePt t="39191" x="4594225" y="4221163"/>
          <p14:tracePt t="39199" x="4594225" y="4244975"/>
          <p14:tracePt t="39210" x="4594225" y="4275138"/>
          <p14:tracePt t="39227" x="4602163" y="4335463"/>
          <p14:tracePt t="39244" x="4618038" y="4411663"/>
          <p14:tracePt t="39260" x="4632325" y="4479925"/>
          <p14:tracePt t="39277" x="4640263" y="4518025"/>
          <p14:tracePt t="39280" x="4648200" y="4533900"/>
          <p14:tracePt t="39294" x="4656138" y="4549775"/>
          <p14:tracePt t="39335" x="4664075" y="4549775"/>
          <p14:tracePt t="39343" x="4670425" y="4549775"/>
          <p14:tracePt t="39351" x="4678363" y="4549775"/>
          <p14:tracePt t="39360" x="4694238" y="4533900"/>
          <p14:tracePt t="39377" x="4724400" y="4503738"/>
          <p14:tracePt t="39394" x="4770438" y="4449763"/>
          <p14:tracePt t="39410" x="4816475" y="4381500"/>
          <p14:tracePt t="39427" x="4876800" y="4305300"/>
          <p14:tracePt t="39444" x="4922838" y="4244975"/>
          <p14:tracePt t="39460" x="4960938" y="4198938"/>
          <p14:tracePt t="39462" x="4968875" y="4191000"/>
          <p14:tracePt t="39477" x="4975225" y="4191000"/>
          <p14:tracePt t="39519" x="4975225" y="4206875"/>
          <p14:tracePt t="39527" x="4975225" y="4221163"/>
          <p14:tracePt t="39544" x="4975225" y="4259263"/>
          <p14:tracePt t="39560" x="4983163" y="4305300"/>
          <p14:tracePt t="39577" x="4991100" y="4335463"/>
          <p14:tracePt t="39594" x="4991100" y="4365625"/>
          <p14:tracePt t="39610" x="4999038" y="4389438"/>
          <p14:tracePt t="39627" x="5006975" y="4411663"/>
          <p14:tracePt t="39663" x="5006975" y="4419600"/>
          <p14:tracePt t="39680" x="5013325" y="4419600"/>
          <p14:tracePt t="39687" x="5029200" y="4411663"/>
          <p14:tracePt t="39695" x="5037138" y="4403725"/>
          <p14:tracePt t="39710" x="5051425" y="4373563"/>
          <p14:tracePt t="39727" x="5075238" y="4343400"/>
          <p14:tracePt t="39744" x="5105400" y="4305300"/>
          <p14:tracePt t="39760" x="5143500" y="4267200"/>
          <p14:tracePt t="39777" x="5173663" y="4229100"/>
          <p14:tracePt t="39794" x="5203825" y="4191000"/>
          <p14:tracePt t="39810" x="5203825" y="4183063"/>
          <p14:tracePt t="39827" x="5211763" y="4183063"/>
          <p14:tracePt t="39855" x="5211763" y="4191000"/>
          <p14:tracePt t="39863" x="5211763" y="4213225"/>
          <p14:tracePt t="39878" x="5211763" y="4229100"/>
          <p14:tracePt t="39894" x="5211763" y="4321175"/>
          <p14:tracePt t="39910" x="5211763" y="4397375"/>
          <p14:tracePt t="39928" x="5211763" y="4449763"/>
          <p14:tracePt t="39944" x="5219700" y="4479925"/>
          <p14:tracePt t="39961" x="5219700" y="4495800"/>
          <p14:tracePt t="39977" x="5227638" y="4495800"/>
          <p14:tracePt t="39994" x="5235575" y="4495800"/>
          <p14:tracePt t="40011" x="5249863" y="4473575"/>
          <p14:tracePt t="40027" x="5280025" y="4427538"/>
          <p14:tracePt t="40044" x="5303838" y="4389438"/>
          <p14:tracePt t="40061" x="5334000" y="4343400"/>
          <p14:tracePt t="40062" x="5341938" y="4327525"/>
          <p14:tracePt t="40077" x="5356225" y="4321175"/>
          <p14:tracePt t="40094" x="5372100" y="4289425"/>
          <p14:tracePt t="40215" x="5372100" y="4297363"/>
          <p14:tracePt t="40240" x="5372100" y="4305300"/>
          <p14:tracePt t="40383" x="5372100" y="4313238"/>
          <p14:tracePt t="40399" x="5372100" y="4321175"/>
          <p14:tracePt t="40407" x="5372100" y="4327525"/>
          <p14:tracePt t="40415" x="5380038" y="4335463"/>
          <p14:tracePt t="40427" x="5387975" y="4351338"/>
          <p14:tracePt t="40444" x="5387975" y="4365625"/>
          <p14:tracePt t="40461" x="5402263" y="4397375"/>
          <p14:tracePt t="40478" x="5418138" y="4419600"/>
          <p14:tracePt t="40494" x="5440363" y="4457700"/>
          <p14:tracePt t="40511" x="5486400" y="4487863"/>
          <p14:tracePt t="40527" x="5554663" y="4503738"/>
          <p14:tracePt t="40544" x="5630863" y="4533900"/>
          <p14:tracePt t="40561" x="5722938" y="4549775"/>
          <p14:tracePt t="40577" x="5829300" y="4564063"/>
          <p14:tracePt t="40594" x="5927725" y="4579938"/>
          <p14:tracePt t="40611" x="5997575" y="4587875"/>
          <p14:tracePt t="40627" x="6065838" y="4587875"/>
          <p14:tracePt t="40644" x="6118225" y="4587875"/>
          <p14:tracePt t="40661" x="6156325" y="4564063"/>
          <p14:tracePt t="40663" x="6180138" y="4549775"/>
          <p14:tracePt t="40677" x="6194425" y="4541838"/>
          <p14:tracePt t="40679" x="6210300" y="4525963"/>
          <p14:tracePt t="40694" x="6232525" y="4503738"/>
          <p14:tracePt t="40711" x="6264275" y="4479925"/>
          <p14:tracePt t="40727" x="6278563" y="4457700"/>
          <p14:tracePt t="40744" x="6294438" y="4441825"/>
          <p14:tracePt t="40761" x="6316663" y="4419600"/>
          <p14:tracePt t="40777" x="6332538" y="4411663"/>
          <p14:tracePt t="40794" x="6354763" y="4381500"/>
          <p14:tracePt t="40811" x="6370638" y="4351338"/>
          <p14:tracePt t="40827" x="6378575" y="4321175"/>
          <p14:tracePt t="40844" x="6384925" y="4297363"/>
          <p14:tracePt t="40847" x="6384925" y="4289425"/>
          <p14:tracePt t="40861" x="6384925" y="4283075"/>
          <p14:tracePt t="40878" x="6392863" y="4267200"/>
          <p14:tracePt t="40879" x="6392863" y="4251325"/>
          <p14:tracePt t="40895" x="6392863" y="4244975"/>
          <p14:tracePt t="40911" x="6400800" y="4221163"/>
          <p14:tracePt t="40928" x="6408738" y="4198938"/>
          <p14:tracePt t="40944" x="6416675" y="4160838"/>
          <p14:tracePt t="40961" x="6416675" y="4122738"/>
          <p14:tracePt t="40978" x="6430963" y="4092575"/>
          <p14:tracePt t="40994" x="6430963" y="4060825"/>
          <p14:tracePt t="41011" x="6438900" y="4030663"/>
          <p14:tracePt t="41028" x="6438900" y="4008438"/>
          <p14:tracePt t="41044" x="6438900" y="3992563"/>
          <p14:tracePt t="41061" x="6438900" y="3978275"/>
          <p14:tracePt t="41063" x="6438900" y="3962400"/>
          <p14:tracePt t="41078" x="6438900" y="3954463"/>
          <p14:tracePt t="41094" x="6438900" y="3932238"/>
          <p14:tracePt t="41111" x="6438900" y="3916363"/>
          <p14:tracePt t="41128" x="6438900" y="3908425"/>
          <p14:tracePt t="41144" x="6438900" y="3894138"/>
          <p14:tracePt t="41231" x="6430963" y="3894138"/>
          <p14:tracePt t="41240" x="6430963" y="3886200"/>
          <p14:tracePt t="41263" x="6423025" y="3870325"/>
          <p14:tracePt t="41279" x="6416675" y="3863975"/>
          <p14:tracePt t="41305" x="6408738" y="3848100"/>
          <p14:tracePt t="41343" x="6400800" y="3840163"/>
          <p14:tracePt t="41391" x="6392863" y="3832225"/>
          <p14:tracePt t="41431" x="6384925" y="3832225"/>
          <p14:tracePt t="41471" x="6378575" y="3832225"/>
          <p14:tracePt t="41495" x="6370638" y="3832225"/>
          <p14:tracePt t="41511" x="6354763" y="3832225"/>
          <p14:tracePt t="41519" x="6354763" y="3840163"/>
          <p14:tracePt t="41528" x="6346825" y="3840163"/>
          <p14:tracePt t="41544" x="6346825" y="3848100"/>
          <p14:tracePt t="41561" x="6340475" y="3856038"/>
          <p14:tracePt t="41578" x="6324600" y="3863975"/>
          <p14:tracePt t="41611" x="6308725" y="3870325"/>
          <p14:tracePt t="41628" x="6308725" y="3878263"/>
          <p14:tracePt t="41644" x="6302375" y="3894138"/>
          <p14:tracePt t="41661" x="6294438" y="3902075"/>
          <p14:tracePt t="41664" x="6286500" y="3916363"/>
          <p14:tracePt t="41678" x="6278563" y="3932238"/>
          <p14:tracePt t="41695" x="6270625" y="3946525"/>
          <p14:tracePt t="41711" x="6270625" y="3970338"/>
          <p14:tracePt t="41728" x="6264275" y="3984625"/>
          <p14:tracePt t="41745" x="6256338" y="4008438"/>
          <p14:tracePt t="41761" x="6248400" y="4038600"/>
          <p14:tracePt t="41778" x="6240463" y="4054475"/>
          <p14:tracePt t="41795" x="6232525" y="4084638"/>
          <p14:tracePt t="41811" x="6226175" y="4106863"/>
          <p14:tracePt t="41828" x="6226175" y="4130675"/>
          <p14:tracePt t="41845" x="6218238" y="4152900"/>
          <p14:tracePt t="41847" x="6218238" y="4168775"/>
          <p14:tracePt t="41861" x="6218238" y="4183063"/>
          <p14:tracePt t="41878" x="6210300" y="4229100"/>
          <p14:tracePt t="41895" x="6210300" y="4251325"/>
          <p14:tracePt t="41911" x="6202363" y="4283075"/>
          <p14:tracePt t="41928" x="6194425" y="4313238"/>
          <p14:tracePt t="41945" x="6194425" y="4327525"/>
          <p14:tracePt t="41961" x="6194425" y="4351338"/>
          <p14:tracePt t="41978" x="6194425" y="4365625"/>
          <p14:tracePt t="41995" x="6194425" y="4397375"/>
          <p14:tracePt t="42011" x="6194425" y="4411663"/>
          <p14:tracePt t="42028" x="6194425" y="4449763"/>
          <p14:tracePt t="42030" x="6194425" y="4473575"/>
          <p14:tracePt t="42045" x="6194425" y="4487863"/>
          <p14:tracePt t="42061" x="6194425" y="4525963"/>
          <p14:tracePt t="42062" x="6194425" y="4556125"/>
          <p14:tracePt t="42078" x="6194425" y="4594225"/>
          <p14:tracePt t="42095" x="6194425" y="4640263"/>
          <p14:tracePt t="42111" x="6194425" y="4678363"/>
          <p14:tracePt t="42128" x="6194425" y="4716463"/>
          <p14:tracePt t="42145" x="6194425" y="4754563"/>
          <p14:tracePt t="42162" x="6194425" y="4792663"/>
          <p14:tracePt t="42178" x="6194425" y="4816475"/>
          <p14:tracePt t="42195" x="6194425" y="4838700"/>
          <p14:tracePt t="42211" x="6194425" y="4860925"/>
          <p14:tracePt t="42228" x="6194425" y="4884738"/>
          <p14:tracePt t="42245" x="6202363" y="4906963"/>
          <p14:tracePt t="42262" x="6202363" y="4930775"/>
          <p14:tracePt t="42279" x="6218238" y="4960938"/>
          <p14:tracePt t="42295" x="6218238" y="4975225"/>
          <p14:tracePt t="42311" x="6226175" y="4999038"/>
          <p14:tracePt t="42329" x="6226175" y="5021263"/>
          <p14:tracePt t="42345" x="6226175" y="5045075"/>
          <p14:tracePt t="42362" x="6226175" y="5059363"/>
          <p14:tracePt t="42378" x="6226175" y="5075238"/>
          <p14:tracePt t="42395" x="6226175" y="5097463"/>
          <p14:tracePt t="42411" x="6232525" y="5113338"/>
          <p14:tracePt t="42428" x="6240463" y="5143500"/>
          <p14:tracePt t="42445" x="6240463" y="5159375"/>
          <p14:tracePt t="42462" x="6240463" y="5181600"/>
          <p14:tracePt t="42463" x="6240463" y="5189538"/>
          <p14:tracePt t="42478" x="6248400" y="5211763"/>
          <p14:tracePt t="42495" x="6256338" y="5241925"/>
          <p14:tracePt t="42511" x="6256338" y="5265738"/>
          <p14:tracePt t="42528" x="6256338" y="5295900"/>
          <p14:tracePt t="42545" x="6264275" y="5326063"/>
          <p14:tracePt t="42562" x="6270625" y="5356225"/>
          <p14:tracePt t="42578" x="6270625" y="5394325"/>
          <p14:tracePt t="42595" x="6270625" y="5410200"/>
          <p14:tracePt t="42612" x="6278563" y="5426075"/>
          <p14:tracePt t="42628" x="6278563" y="5440363"/>
          <p14:tracePt t="42671" x="6286500" y="5448300"/>
          <p14:tracePt t="42680" x="6286500" y="5456238"/>
          <p14:tracePt t="42695" x="6286500" y="5464175"/>
          <p14:tracePt t="42712" x="6286500" y="5478463"/>
          <p14:tracePt t="42719" x="6294438" y="5478463"/>
          <p14:tracePt t="42728" x="6294438" y="5486400"/>
          <p14:tracePt t="42745" x="6302375" y="5516563"/>
          <p14:tracePt t="42762" x="6302375" y="5546725"/>
          <p14:tracePt t="42778" x="6302375" y="5570538"/>
          <p14:tracePt t="42795" x="6308725" y="5592763"/>
          <p14:tracePt t="42811" x="6308725" y="5608638"/>
          <p14:tracePt t="42828" x="6308725" y="5616575"/>
          <p14:tracePt t="42911" x="6316663" y="5616575"/>
          <p14:tracePt t="42927" x="6316663" y="5608638"/>
          <p14:tracePt t="42943" x="6316663" y="5600700"/>
          <p14:tracePt t="42959" x="6316663" y="5592763"/>
          <p14:tracePt t="42975" x="6316663" y="5578475"/>
          <p14:tracePt t="42993" x="6316663" y="5570538"/>
          <p14:tracePt t="42999" x="6324600" y="5570538"/>
          <p14:tracePt t="43012" x="6324600" y="5562600"/>
          <p14:tracePt t="43028" x="6324600" y="5546725"/>
          <p14:tracePt t="43045" x="6324600" y="5540375"/>
          <p14:tracePt t="43062" x="6324600" y="5516563"/>
          <p14:tracePt t="43064" x="6324600" y="5502275"/>
          <p14:tracePt t="43079" x="6324600" y="5470525"/>
          <p14:tracePt t="43095" x="6324600" y="5432425"/>
          <p14:tracePt t="43112" x="6324600" y="5402263"/>
          <p14:tracePt t="43128" x="6324600" y="5387975"/>
          <p14:tracePt t="43145" x="6324600" y="5364163"/>
          <p14:tracePt t="43162" x="6324600" y="5349875"/>
          <p14:tracePt t="43179" x="6324600" y="5341938"/>
          <p14:tracePt t="43195" x="6324600" y="5334000"/>
          <p14:tracePt t="43212" x="6324600" y="5311775"/>
          <p14:tracePt t="43229" x="6324600" y="5280025"/>
          <p14:tracePt t="43245" x="6324600" y="5257800"/>
          <p14:tracePt t="43246" x="6324600" y="5235575"/>
          <p14:tracePt t="43262" x="6324600" y="5219700"/>
          <p14:tracePt t="43278" x="6324600" y="5151438"/>
          <p14:tracePt t="43295" x="6324600" y="5121275"/>
          <p14:tracePt t="43312" x="6324600" y="5083175"/>
          <p14:tracePt t="43329" x="6324600" y="5045075"/>
          <p14:tracePt t="43345" x="6324600" y="5006975"/>
          <p14:tracePt t="43362" x="6324600" y="4975225"/>
          <p14:tracePt t="43379" x="6324600" y="4937125"/>
          <p14:tracePt t="43395" x="6324600" y="4899025"/>
          <p14:tracePt t="43412" x="6324600" y="4860925"/>
          <p14:tracePt t="43429" x="6324600" y="4822825"/>
          <p14:tracePt t="43430" x="6324600" y="4808538"/>
          <p14:tracePt t="43445" x="6324600" y="4784725"/>
          <p14:tracePt t="43462" x="6324600" y="4732338"/>
          <p14:tracePt t="43478" x="6324600" y="4686300"/>
          <p14:tracePt t="43495" x="6324600" y="4648200"/>
          <p14:tracePt t="43512" x="6324600" y="4610100"/>
          <p14:tracePt t="43528" x="6324600" y="4572000"/>
          <p14:tracePt t="43545" x="6324600" y="4549775"/>
          <p14:tracePt t="43562" x="6324600" y="4511675"/>
          <p14:tracePt t="43579" x="6324600" y="4487863"/>
          <p14:tracePt t="43596" x="6324600" y="4465638"/>
          <p14:tracePt t="43612" x="6324600" y="4441825"/>
          <p14:tracePt t="43629" x="6324600" y="4419600"/>
          <p14:tracePt t="43632" x="6324600" y="4397375"/>
          <p14:tracePt t="43645" x="6324600" y="4389438"/>
          <p14:tracePt t="43662" x="6324600" y="4343400"/>
          <p14:tracePt t="43679" x="6324600" y="4327525"/>
          <p14:tracePt t="43680" x="6324600" y="4313238"/>
          <p14:tracePt t="43695" x="6324600" y="4289425"/>
          <p14:tracePt t="43712" x="6324600" y="4267200"/>
          <p14:tracePt t="43751" x="6324600" y="4259263"/>
          <p14:tracePt t="43767" x="6324600" y="4244975"/>
          <p14:tracePt t="43783" x="6324600" y="4237038"/>
          <p14:tracePt t="43800" x="6324600" y="4229100"/>
          <p14:tracePt t="43815" x="6324600" y="4221163"/>
          <p14:tracePt t="43823" x="6324600" y="4213225"/>
          <p14:tracePt t="43839" x="6324600" y="4206875"/>
          <p14:tracePt t="47903" x="6324600" y="4198938"/>
          <p14:tracePt t="47943" x="6324600" y="4191000"/>
          <p14:tracePt t="48152" x="6324600" y="4183063"/>
          <p14:tracePt t="48199" x="6324600" y="4175125"/>
          <p14:tracePt t="48231" x="6324600" y="4168775"/>
          <p14:tracePt t="48319" x="6324600" y="4160838"/>
          <p14:tracePt t="48351" x="6324600" y="4152900"/>
          <p14:tracePt t="48415" x="6324600" y="4144963"/>
          <p14:tracePt t="48495" x="6324600" y="4137025"/>
          <p14:tracePt t="48511" x="6324600" y="4130675"/>
          <p14:tracePt t="48520" x="6324600" y="4122738"/>
          <p14:tracePt t="48530" x="6324600" y="4114800"/>
          <p14:tracePt t="48547" x="6324600" y="4098925"/>
          <p14:tracePt t="48563" x="6324600" y="4092575"/>
          <p14:tracePt t="48767" x="6324600" y="4084638"/>
          <p14:tracePt t="48776" x="6324600" y="4076700"/>
          <p14:tracePt t="48791" x="6324600" y="4068763"/>
          <p14:tracePt t="48808" x="6324600" y="4060825"/>
          <p14:tracePt t="48824" x="6324600" y="4054475"/>
          <p14:tracePt t="48951" x="6324600" y="4046538"/>
          <p14:tracePt t="48967" x="6324600" y="4038600"/>
          <p14:tracePt t="48999" x="6324600" y="4030663"/>
          <p14:tracePt t="49087" x="6324600" y="4022725"/>
          <p14:tracePt t="49103" x="6324600" y="4016375"/>
          <p14:tracePt t="49111" x="6324600" y="4008438"/>
          <p14:tracePt t="49120" x="6324600" y="4000500"/>
          <p14:tracePt t="49130" x="6324600" y="3992563"/>
          <p14:tracePt t="49147" x="6324600" y="3978275"/>
          <p14:tracePt t="49164" x="6324600" y="3970338"/>
          <p14:tracePt t="49181" x="6324600" y="3954463"/>
          <p14:tracePt t="49198" x="6324600" y="3946525"/>
          <p14:tracePt t="49215" x="6324600" y="3940175"/>
          <p14:tracePt t="49311" x="6324600" y="3932238"/>
          <p14:tracePt t="49327" x="6324600" y="3924300"/>
          <p14:tracePt t="49359" x="6324600" y="3916363"/>
          <p14:tracePt t="49367" x="6324600" y="3908425"/>
          <p14:tracePt t="49375" x="6324600" y="3902075"/>
          <p14:tracePt t="49383" x="6324600" y="3886200"/>
          <p14:tracePt t="49397" x="6324600" y="3878263"/>
          <p14:tracePt t="49414" x="6324600" y="3840163"/>
          <p14:tracePt t="49431" x="6324600" y="3825875"/>
          <p14:tracePt t="49448" x="6316663" y="3810000"/>
          <p14:tracePt t="49464" x="6316663" y="3802063"/>
          <p14:tracePt t="49481" x="6316663" y="3794125"/>
          <p14:tracePt t="49551" x="6316663" y="3787775"/>
          <p14:tracePt t="49575" x="6316663" y="3779838"/>
          <p14:tracePt t="49583" x="6316663" y="3771900"/>
          <p14:tracePt t="49591" x="6316663" y="3763963"/>
          <p14:tracePt t="49607" x="6316663" y="3756025"/>
          <p14:tracePt t="49623" x="6316663" y="3749675"/>
          <p14:tracePt t="49631" x="6316663" y="3741738"/>
          <p14:tracePt t="49647" x="6316663" y="3725863"/>
          <p14:tracePt t="49664" x="6316663" y="3711575"/>
          <p14:tracePt t="49681" x="6316663" y="3687763"/>
          <p14:tracePt t="49698" x="6316663" y="3649663"/>
          <p14:tracePt t="49714" x="6316663" y="3619500"/>
          <p14:tracePt t="49731" x="6316663" y="3603625"/>
          <p14:tracePt t="49764" x="6316663" y="3559175"/>
          <p14:tracePt t="49781" x="6316663" y="3551238"/>
          <p14:tracePt t="49797" x="6316663" y="3543300"/>
          <p14:tracePt t="49814" x="6316663" y="3527425"/>
          <p14:tracePt t="49831" x="6316663" y="3505200"/>
          <p14:tracePt t="49848" x="6316663" y="3475038"/>
          <p14:tracePt t="49864" x="6316663" y="3444875"/>
          <p14:tracePt t="49881" x="6316663" y="3406775"/>
          <p14:tracePt t="49897" x="6316663" y="3368675"/>
          <p14:tracePt t="49914" x="6316663" y="3336925"/>
          <p14:tracePt t="49932" x="6316663" y="3314700"/>
          <p14:tracePt t="49947" x="6316663" y="3292475"/>
          <p14:tracePt t="49964" x="6316663" y="3276600"/>
          <p14:tracePt t="49981" x="6316663" y="3260725"/>
          <p14:tracePt t="49998" x="6316663" y="3246438"/>
          <p14:tracePt t="49999" x="6316663" y="3238500"/>
          <p14:tracePt t="50014" x="6316663" y="3208338"/>
          <p14:tracePt t="50031" x="6316663" y="3170238"/>
          <p14:tracePt t="50047" x="6316663" y="3132138"/>
          <p14:tracePt t="50064" x="6316663" y="3078163"/>
          <p14:tracePt t="50081" x="6316663" y="3032125"/>
          <p14:tracePt t="50097" x="6316663" y="2994025"/>
          <p14:tracePt t="50114" x="6316663" y="2955925"/>
          <p14:tracePt t="50131" x="6316663" y="2917825"/>
          <p14:tracePt t="50148" x="6316663" y="2911475"/>
          <p14:tracePt t="50164" x="6316663" y="2895600"/>
          <p14:tracePt t="50207" x="6316663" y="2887663"/>
          <p14:tracePt t="50223" x="6316663" y="2879725"/>
          <p14:tracePt t="50248" x="6316663" y="2873375"/>
          <p14:tracePt t="50255" x="6316663" y="2865438"/>
          <p14:tracePt t="50264" x="6316663" y="2857500"/>
          <p14:tracePt t="50281" x="6316663" y="2841625"/>
          <p14:tracePt t="50297" x="6316663" y="2811463"/>
          <p14:tracePt t="50314" x="6316663" y="2781300"/>
          <p14:tracePt t="50331" x="6316663" y="2759075"/>
          <p14:tracePt t="50348" x="6316663" y="2735263"/>
          <p14:tracePt t="50364" x="6316663" y="2727325"/>
          <p14:tracePt t="50439" x="6316663" y="2720975"/>
          <p14:tracePt t="50465" x="6316663" y="2713038"/>
          <p14:tracePt t="50479" x="6316663" y="2705100"/>
          <p14:tracePt t="50487" x="6316663" y="2697163"/>
          <p14:tracePt t="50519" x="6316663" y="2689225"/>
          <p14:tracePt t="50543" x="6316663" y="2682875"/>
          <p14:tracePt t="50719" x="6316663" y="2674938"/>
          <p14:tracePt t="50727" x="6316663" y="2667000"/>
          <p14:tracePt t="50776" x="6316663" y="2659063"/>
          <p14:tracePt t="51055" x="6316663" y="2651125"/>
          <p14:tracePt t="51375" x="6316663" y="2636838"/>
          <p14:tracePt t="51991" x="6316663" y="2628900"/>
          <p14:tracePt t="52111" x="6316663" y="2613025"/>
          <p14:tracePt t="53103" x="6316663" y="2606675"/>
          <p14:tracePt t="53111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60696-D54A-4B18-8002-E070A161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6921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Colocação da lona plástica</a:t>
            </a:r>
          </a:p>
        </p:txBody>
      </p:sp>
      <p:pic>
        <p:nvPicPr>
          <p:cNvPr id="17411" name="Imagem 2">
            <a:extLst>
              <a:ext uri="{FF2B5EF4-FFF2-40B4-BE49-F238E27FC236}">
                <a16:creationId xmlns:a16="http://schemas.microsoft.com/office/drawing/2014/main" id="{4CD59620-3679-490F-B7C7-0FA440B69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9550400"/>
            <a:ext cx="7343775" cy="54784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Imagem 3">
            <a:extLst>
              <a:ext uri="{FF2B5EF4-FFF2-40B4-BE49-F238E27FC236}">
                <a16:creationId xmlns:a16="http://schemas.microsoft.com/office/drawing/2014/main" id="{ADE91FD1-4FB5-4998-8D67-A7E042F8F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9" y="908051"/>
            <a:ext cx="6370637" cy="5184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B8DF309-1608-4FD8-ADBF-A71B81FFB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70"/>
    </mc:Choice>
    <mc:Fallback>
      <p:transition spd="slow" advTm="2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80" x="6270625" y="2613025"/>
          <p14:tracePt t="4740" x="6264275" y="2613025"/>
          <p14:tracePt t="4748" x="6256338" y="2613025"/>
          <p14:tracePt t="4756" x="6248400" y="2613025"/>
          <p14:tracePt t="4764" x="6232525" y="2613025"/>
          <p14:tracePt t="4781" x="6172200" y="2628900"/>
          <p14:tracePt t="4798" x="6103938" y="2659063"/>
          <p14:tracePt t="4814" x="6027738" y="2674938"/>
          <p14:tracePt t="4831" x="5981700" y="2689225"/>
          <p14:tracePt t="4848" x="5943600" y="2697163"/>
          <p14:tracePt t="4864" x="5927725" y="2705100"/>
          <p14:tracePt t="4881" x="5905500" y="2713038"/>
          <p14:tracePt t="4898" x="5883275" y="2735263"/>
          <p14:tracePt t="4914" x="5867400" y="2751138"/>
          <p14:tracePt t="4915" x="5845175" y="2765425"/>
          <p14:tracePt t="4931" x="5813425" y="2789238"/>
          <p14:tracePt t="4948" x="5768975" y="2827338"/>
          <p14:tracePt t="4964" x="5715000" y="2879725"/>
          <p14:tracePt t="4981" x="5668963" y="2917825"/>
          <p14:tracePt t="4998" x="5616575" y="2979738"/>
          <p14:tracePt t="5014" x="5554663" y="3032125"/>
          <p14:tracePt t="5031" x="5494338" y="3094038"/>
          <p14:tracePt t="5048" x="5410200" y="3184525"/>
          <p14:tracePt t="5064" x="5341938" y="3276600"/>
          <p14:tracePt t="5081" x="5241925" y="3375025"/>
          <p14:tracePt t="5098" x="5151438" y="3482975"/>
          <p14:tracePt t="5100" x="5105400" y="3551238"/>
          <p14:tracePt t="5115" x="5067300" y="3603625"/>
          <p14:tracePt t="5131" x="4930775" y="3840163"/>
          <p14:tracePt t="5148" x="4846638" y="4000500"/>
          <p14:tracePt t="5165" x="4770438" y="4160838"/>
          <p14:tracePt t="5181" x="4708525" y="4313238"/>
          <p14:tracePt t="5198" x="4640263" y="4465638"/>
          <p14:tracePt t="5215" x="4610100" y="4579938"/>
          <p14:tracePt t="5231" x="4587875" y="4686300"/>
          <p14:tracePt t="5248" x="4572000" y="4784725"/>
          <p14:tracePt t="5265" x="4556125" y="4868863"/>
          <p14:tracePt t="5281" x="4549775" y="4945063"/>
          <p14:tracePt t="5298" x="4533900" y="5029200"/>
          <p14:tracePt t="5300" x="4525963" y="5083175"/>
          <p14:tracePt t="5315" x="4525963" y="5127625"/>
          <p14:tracePt t="5331" x="4518025" y="5303838"/>
          <p14:tracePt t="5348" x="4518025" y="5387975"/>
          <p14:tracePt t="5365" x="4518025" y="5470525"/>
          <p14:tracePt t="5381" x="4518025" y="5562600"/>
          <p14:tracePt t="5398" x="4518025" y="5622925"/>
          <p14:tracePt t="5415" x="4518025" y="5668963"/>
          <p14:tracePt t="5431" x="4525963" y="5722938"/>
          <p14:tracePt t="5448" x="4533900" y="5753100"/>
          <p14:tracePt t="5465" x="4533900" y="5775325"/>
          <p14:tracePt t="5481" x="4533900" y="5783263"/>
          <p14:tracePt t="5498" x="4541838" y="5799138"/>
          <p14:tracePt t="5548" x="4549775" y="5799138"/>
          <p14:tracePt t="5628" x="4556125" y="5799138"/>
          <p14:tracePt t="5644" x="4572000" y="5791200"/>
          <p14:tracePt t="5654" x="4579938" y="5775325"/>
          <p14:tracePt t="5665" x="4587875" y="5775325"/>
          <p14:tracePt t="5681" x="4610100" y="5745163"/>
          <p14:tracePt t="5684" x="4618038" y="5737225"/>
          <p14:tracePt t="5698" x="4625975" y="5730875"/>
          <p14:tracePt t="5715" x="4656138" y="5692775"/>
          <p14:tracePt t="5731" x="4678363" y="5654675"/>
          <p14:tracePt t="5748" x="4694238" y="5608638"/>
          <p14:tracePt t="5765" x="4716463" y="5562600"/>
          <p14:tracePt t="5781" x="4732338" y="5494338"/>
          <p14:tracePt t="5798" x="4770438" y="5418138"/>
          <p14:tracePt t="5815" x="4808538" y="5295900"/>
          <p14:tracePt t="5831" x="4838700" y="5181600"/>
          <p14:tracePt t="5848" x="4884738" y="5045075"/>
          <p14:tracePt t="5865" x="4922838" y="4906963"/>
          <p14:tracePt t="5882" x="4960938" y="4778375"/>
          <p14:tracePt t="5884" x="4975225" y="4708525"/>
          <p14:tracePt t="5898" x="4991100" y="4648200"/>
          <p14:tracePt t="5915" x="5045075" y="4465638"/>
          <p14:tracePt t="5931" x="5083175" y="4335463"/>
          <p14:tracePt t="5948" x="5097463" y="4213225"/>
          <p14:tracePt t="5965" x="5113338" y="4098925"/>
          <p14:tracePt t="5982" x="5127625" y="4000500"/>
          <p14:tracePt t="5998" x="5143500" y="3916363"/>
          <p14:tracePt t="6015" x="5151438" y="3840163"/>
          <p14:tracePt t="6032" x="5181600" y="3756025"/>
          <p14:tracePt t="6048" x="5203825" y="3679825"/>
          <p14:tracePt t="6065" x="5227638" y="3589338"/>
          <p14:tracePt t="6082" x="5241925" y="3497263"/>
          <p14:tracePt t="6098" x="5249863" y="3413125"/>
          <p14:tracePt t="6099" x="5257800" y="3368675"/>
          <p14:tracePt t="6115" x="5265738" y="3292475"/>
          <p14:tracePt t="6132" x="5280025" y="3216275"/>
          <p14:tracePt t="6148" x="5287963" y="3154363"/>
          <p14:tracePt t="6165" x="5318125" y="3063875"/>
          <p14:tracePt t="6182" x="5334000" y="3001963"/>
          <p14:tracePt t="6198" x="5349875" y="2917825"/>
          <p14:tracePt t="6215" x="5364163" y="2819400"/>
          <p14:tracePt t="6232" x="5380038" y="2727325"/>
          <p14:tracePt t="6248" x="5394325" y="2628900"/>
          <p14:tracePt t="6265" x="5402263" y="2536825"/>
          <p14:tracePt t="6282" x="5418138" y="2460625"/>
          <p14:tracePt t="6283" x="5426075" y="2422525"/>
          <p14:tracePt t="6298" x="5426075" y="2392363"/>
          <p14:tracePt t="6300" x="5426075" y="2370138"/>
          <p14:tracePt t="6315" x="5432425" y="2324100"/>
          <p14:tracePt t="6332" x="5440363" y="2301875"/>
          <p14:tracePt t="6348" x="5440363" y="2270125"/>
          <p14:tracePt t="6365" x="5448300" y="2255838"/>
          <p14:tracePt t="6382" x="5448300" y="2247900"/>
          <p14:tracePt t="6398" x="5448300" y="2239963"/>
          <p14:tracePt t="6415" x="5448300" y="2232025"/>
          <p14:tracePt t="6780" x="5448300" y="2225675"/>
          <p14:tracePt t="6788" x="5456238" y="2225675"/>
          <p14:tracePt t="6798" x="5464175" y="2225675"/>
          <p14:tracePt t="6815" x="5478463" y="2225675"/>
          <p14:tracePt t="6832" x="5508625" y="2217738"/>
          <p14:tracePt t="6848" x="5546725" y="2217738"/>
          <p14:tracePt t="6865" x="5592763" y="2217738"/>
          <p14:tracePt t="6882" x="5646738" y="2217738"/>
          <p14:tracePt t="6883" x="5668963" y="2217738"/>
          <p14:tracePt t="6899" x="5699125" y="2217738"/>
          <p14:tracePt t="6915" x="5799138" y="2217738"/>
          <p14:tracePt t="6932" x="5883275" y="2247900"/>
          <p14:tracePt t="6949" x="5965825" y="2263775"/>
          <p14:tracePt t="6965" x="6073775" y="2286000"/>
          <p14:tracePt t="6982" x="6218238" y="2316163"/>
          <p14:tracePt t="6998" x="6378575" y="2339975"/>
          <p14:tracePt t="7015" x="6545263" y="2354263"/>
          <p14:tracePt t="7032" x="6735763" y="2384425"/>
          <p14:tracePt t="7048" x="6926263" y="2422525"/>
          <p14:tracePt t="7065" x="7102475" y="2460625"/>
          <p14:tracePt t="7067" x="7162800" y="2468563"/>
          <p14:tracePt t="7082" x="7246938" y="2492375"/>
          <p14:tracePt t="7099" x="7375525" y="2514600"/>
          <p14:tracePt t="7100" x="7437438" y="2522538"/>
          <p14:tracePt t="7115" x="7581900" y="2536825"/>
          <p14:tracePt t="7132" x="7726363" y="2560638"/>
          <p14:tracePt t="7148" x="7878763" y="2574925"/>
          <p14:tracePt t="7165" x="8008938" y="2574925"/>
          <p14:tracePt t="7182" x="8123238" y="2574925"/>
          <p14:tracePt t="7199" x="8229600" y="2582863"/>
          <p14:tracePt t="7215" x="8313738" y="2598738"/>
          <p14:tracePt t="7232" x="8374063" y="2598738"/>
          <p14:tracePt t="7249" x="8428038" y="2598738"/>
          <p14:tracePt t="7265" x="8474075" y="2598738"/>
          <p14:tracePt t="7282" x="8512175" y="2598738"/>
          <p14:tracePt t="7284" x="8518525" y="2606675"/>
          <p14:tracePt t="7332" x="8526463" y="2606675"/>
          <p14:tracePt t="7341" x="8542338" y="2606675"/>
          <p14:tracePt t="7349" x="8556625" y="2606675"/>
          <p14:tracePt t="7365" x="8594725" y="2606675"/>
          <p14:tracePt t="7382" x="8640763" y="2606675"/>
          <p14:tracePt t="7399" x="8678863" y="2606675"/>
          <p14:tracePt t="7416" x="8716963" y="2606675"/>
          <p14:tracePt t="7433" x="8747125" y="2598738"/>
          <p14:tracePt t="7449" x="8778875" y="2590800"/>
          <p14:tracePt t="7465" x="8801100" y="2582863"/>
          <p14:tracePt t="7482" x="8816975" y="2574925"/>
          <p14:tracePt t="7499" x="8861425" y="2568575"/>
          <p14:tracePt t="7516" x="8885238" y="2560638"/>
          <p14:tracePt t="7532" x="8931275" y="2544763"/>
          <p14:tracePt t="7549" x="8961438" y="2530475"/>
          <p14:tracePt t="7565" x="8991600" y="2514600"/>
          <p14:tracePt t="7582" x="9007475" y="2506663"/>
          <p14:tracePt t="7599" x="9037638" y="2492375"/>
          <p14:tracePt t="7615" x="9051925" y="2484438"/>
          <p14:tracePt t="7632" x="9067800" y="2476500"/>
          <p14:tracePt t="7649" x="9083675" y="2460625"/>
          <p14:tracePt t="7732" x="9083675" y="2454275"/>
          <p14:tracePt t="7748" x="9083675" y="2446338"/>
          <p14:tracePt t="7764" x="9083675" y="2438400"/>
          <p14:tracePt t="7780" x="9083675" y="2430463"/>
          <p14:tracePt t="7796" x="9083675" y="2422525"/>
          <p14:tracePt t="7804" x="9083675" y="2416175"/>
          <p14:tracePt t="7816" x="9083675" y="2408238"/>
          <p14:tracePt t="7832" x="9083675" y="2400300"/>
          <p14:tracePt t="7852" x="9083675" y="2384425"/>
          <p14:tracePt t="7868" x="9075738" y="2384425"/>
          <p14:tracePt t="7884" x="9075738" y="2378075"/>
          <p14:tracePt t="7899" x="9059863" y="2378075"/>
          <p14:tracePt t="7915" x="9045575" y="2370138"/>
          <p14:tracePt t="7932" x="9021763" y="2362200"/>
          <p14:tracePt t="7949" x="8991600" y="2354263"/>
          <p14:tracePt t="7965" x="8961438" y="2354263"/>
          <p14:tracePt t="7982" x="8923338" y="2354263"/>
          <p14:tracePt t="7999" x="8885238" y="2346325"/>
          <p14:tracePt t="8015" x="8861425" y="2346325"/>
          <p14:tracePt t="8032" x="8831263" y="2339975"/>
          <p14:tracePt t="8049" x="8816975" y="2339975"/>
          <p14:tracePt t="8066" x="8785225" y="2339975"/>
          <p14:tracePt t="8068" x="8763000" y="2339975"/>
          <p14:tracePt t="8082" x="8747125" y="2339975"/>
          <p14:tracePt t="8099" x="8709025" y="2339975"/>
          <p14:tracePt t="8116" x="8678863" y="2339975"/>
          <p14:tracePt t="8132" x="8664575" y="2339975"/>
          <p14:tracePt t="8149" x="8640763" y="2339975"/>
          <p14:tracePt t="8166" x="8632825" y="2339975"/>
          <p14:tracePt t="8182" x="8602663" y="2339975"/>
          <p14:tracePt t="8199" x="8588375" y="2339975"/>
          <p14:tracePt t="8216" x="8572500" y="2346325"/>
          <p14:tracePt t="8232" x="8550275" y="2362200"/>
          <p14:tracePt t="8249" x="8526463" y="2362200"/>
          <p14:tracePt t="8266" x="8504238" y="2378075"/>
          <p14:tracePt t="8282" x="8496300" y="2384425"/>
          <p14:tracePt t="8283" x="8488363" y="2392363"/>
          <p14:tracePt t="8299" x="8474075" y="2400300"/>
          <p14:tracePt t="8316" x="8458200" y="2400300"/>
          <p14:tracePt t="8332" x="8435975" y="2416175"/>
          <p14:tracePt t="8349" x="8420100" y="2422525"/>
          <p14:tracePt t="8366" x="8389938" y="2446338"/>
          <p14:tracePt t="8382" x="8366125" y="2460625"/>
          <p14:tracePt t="8399" x="8351838" y="2468563"/>
          <p14:tracePt t="8416" x="8328025" y="2492375"/>
          <p14:tracePt t="8432" x="8313738" y="2498725"/>
          <p14:tracePt t="8449" x="8305800" y="2506663"/>
          <p14:tracePt t="8466" x="8289925" y="2514600"/>
          <p14:tracePt t="8482" x="8267700" y="2530475"/>
          <p14:tracePt t="8499" x="8245475" y="2544763"/>
          <p14:tracePt t="8516" x="8213725" y="2560638"/>
          <p14:tracePt t="8532" x="8207375" y="2574925"/>
          <p14:tracePt t="8549" x="8183563" y="2590800"/>
          <p14:tracePt t="8566" x="8169275" y="2598738"/>
          <p14:tracePt t="8582" x="8153400" y="2606675"/>
          <p14:tracePt t="8599" x="8145463" y="2620963"/>
          <p14:tracePt t="8616" x="8123238" y="2644775"/>
          <p14:tracePt t="8632" x="8093075" y="2674938"/>
          <p14:tracePt t="8649" x="8054975" y="2705100"/>
          <p14:tracePt t="8666" x="8023225" y="2743200"/>
          <p14:tracePt t="8669" x="8016875" y="2759075"/>
          <p14:tracePt t="8683" x="8001000" y="2773363"/>
          <p14:tracePt t="8684" x="8001000" y="2789238"/>
          <p14:tracePt t="8699" x="7985125" y="2803525"/>
          <p14:tracePt t="8716" x="7970838" y="2827338"/>
          <p14:tracePt t="8732" x="7954963" y="2841625"/>
          <p14:tracePt t="8749" x="7947025" y="2857500"/>
          <p14:tracePt t="8766" x="7924800" y="2895600"/>
          <p14:tracePt t="8782" x="7902575" y="2933700"/>
          <p14:tracePt t="8799" x="7886700" y="2971800"/>
          <p14:tracePt t="8816" x="7870825" y="3017838"/>
          <p14:tracePt t="8833" x="7856538" y="3055938"/>
          <p14:tracePt t="8849" x="7840663" y="3094038"/>
          <p14:tracePt t="8852" x="7826375" y="3124200"/>
          <p14:tracePt t="8866" x="7818438" y="3140075"/>
          <p14:tracePt t="8882" x="7810500" y="3192463"/>
          <p14:tracePt t="8884" x="7794625" y="3222625"/>
          <p14:tracePt t="8899" x="7780338" y="3292475"/>
          <p14:tracePt t="8916" x="7764463" y="3352800"/>
          <p14:tracePt t="8932" x="7742238" y="3421063"/>
          <p14:tracePt t="8949" x="7734300" y="3475038"/>
          <p14:tracePt t="8966" x="7726363" y="3521075"/>
          <p14:tracePt t="8983" x="7718425" y="3565525"/>
          <p14:tracePt t="8999" x="7712075" y="3611563"/>
          <p14:tracePt t="9016" x="7704138" y="3657600"/>
          <p14:tracePt t="9033" x="7704138" y="3725863"/>
          <p14:tracePt t="9049" x="7704138" y="3787775"/>
          <p14:tracePt t="9066" x="7704138" y="3856038"/>
          <p14:tracePt t="9068" x="7704138" y="3894138"/>
          <p14:tracePt t="9083" x="7704138" y="3924300"/>
          <p14:tracePt t="9099" x="7704138" y="4016375"/>
          <p14:tracePt t="9116" x="7704138" y="4092575"/>
          <p14:tracePt t="9133" x="7704138" y="4152900"/>
          <p14:tracePt t="9149" x="7704138" y="4213225"/>
          <p14:tracePt t="9166" x="7704138" y="4275138"/>
          <p14:tracePt t="9183" x="7704138" y="4321175"/>
          <p14:tracePt t="9199" x="7704138" y="4373563"/>
          <p14:tracePt t="9216" x="7704138" y="4435475"/>
          <p14:tracePt t="9233" x="7718425" y="4487863"/>
          <p14:tracePt t="9249" x="7726363" y="4533900"/>
          <p14:tracePt t="9266" x="7726363" y="4579938"/>
          <p14:tracePt t="9283" x="7742238" y="4640263"/>
          <p14:tracePt t="9284" x="7750175" y="4670425"/>
          <p14:tracePt t="9300" x="7772400" y="4740275"/>
          <p14:tracePt t="9316" x="7788275" y="4816475"/>
          <p14:tracePt t="9333" x="7802563" y="4899025"/>
          <p14:tracePt t="9349" x="7818438" y="4983163"/>
          <p14:tracePt t="9366" x="7840663" y="5051425"/>
          <p14:tracePt t="9383" x="7856538" y="5113338"/>
          <p14:tracePt t="9399" x="7870825" y="5151438"/>
          <p14:tracePt t="9416" x="7886700" y="5197475"/>
          <p14:tracePt t="9433" x="7902575" y="5241925"/>
          <p14:tracePt t="9449" x="7916863" y="5280025"/>
          <p14:tracePt t="9451" x="7924800" y="5295900"/>
          <p14:tracePt t="9466" x="7932738" y="5318125"/>
          <p14:tracePt t="9468" x="7940675" y="5334000"/>
          <p14:tracePt t="9511" x="7978775" y="5402263"/>
          <p14:tracePt t="9516" x="7993063" y="5418138"/>
          <p14:tracePt t="9524" x="8001000" y="5440363"/>
          <p14:tracePt t="9532" x="8016875" y="5456238"/>
          <p14:tracePt t="9549" x="8031163" y="5486400"/>
          <p14:tracePt t="9566" x="8054975" y="5508625"/>
          <p14:tracePt t="9583" x="8085138" y="5546725"/>
          <p14:tracePt t="9600" x="8099425" y="5570538"/>
          <p14:tracePt t="9616" x="8123238" y="5592763"/>
          <p14:tracePt t="9633" x="8137525" y="5608638"/>
          <p14:tracePt t="9649" x="8153400" y="5622925"/>
          <p14:tracePt t="9666" x="8169275" y="5622925"/>
          <p14:tracePt t="9668" x="8175625" y="5622925"/>
          <p14:tracePt t="9684" x="8191500" y="5622925"/>
          <p14:tracePt t="9700" x="8221663" y="5622925"/>
          <p14:tracePt t="9716" x="8245475" y="5630863"/>
          <p14:tracePt t="9733" x="8275638" y="5630863"/>
          <p14:tracePt t="9750" x="8313738" y="5630863"/>
          <p14:tracePt t="9766" x="8351838" y="5630863"/>
          <p14:tracePt t="9783" x="8389938" y="5630863"/>
          <p14:tracePt t="9800" x="8428038" y="5630863"/>
          <p14:tracePt t="9816" x="8458200" y="5630863"/>
          <p14:tracePt t="9833" x="8466138" y="5616575"/>
          <p14:tracePt t="9850" x="8488363" y="5600700"/>
          <p14:tracePt t="9851" x="8504238" y="5592763"/>
          <p14:tracePt t="9866" x="8512175" y="5578475"/>
          <p14:tracePt t="9883" x="8556625" y="5532438"/>
          <p14:tracePt t="9899" x="8594725" y="5494338"/>
          <p14:tracePt t="9916" x="8626475" y="5448300"/>
          <p14:tracePt t="9933" x="8656638" y="5394325"/>
          <p14:tracePt t="9950" x="8694738" y="5326063"/>
          <p14:tracePt t="9966" x="8716963" y="5280025"/>
          <p14:tracePt t="9983" x="8747125" y="5219700"/>
          <p14:tracePt t="10000" x="8770938" y="5151438"/>
          <p14:tracePt t="10016" x="8801100" y="5083175"/>
          <p14:tracePt t="10033" x="8831263" y="4999038"/>
          <p14:tracePt t="10035" x="8847138" y="4945063"/>
          <p14:tracePt t="10050" x="8847138" y="4906963"/>
          <p14:tracePt t="10066" x="8877300" y="4816475"/>
          <p14:tracePt t="10067" x="8893175" y="4770438"/>
          <p14:tracePt t="10083" x="8923338" y="4686300"/>
          <p14:tracePt t="10100" x="8945563" y="4587875"/>
          <p14:tracePt t="10116" x="8975725" y="4479925"/>
          <p14:tracePt t="10133" x="8999538" y="4365625"/>
          <p14:tracePt t="10150" x="9013825" y="4251325"/>
          <p14:tracePt t="10166" x="9029700" y="4114800"/>
          <p14:tracePt t="10184" x="9045575" y="4000500"/>
          <p14:tracePt t="10200" x="9067800" y="3856038"/>
          <p14:tracePt t="10217" x="9083675" y="3733800"/>
          <p14:tracePt t="10233" x="9097963" y="3597275"/>
          <p14:tracePt t="10250" x="9105900" y="3467100"/>
          <p14:tracePt t="10266" x="9105900" y="3352800"/>
          <p14:tracePt t="10283" x="9113838" y="3170238"/>
          <p14:tracePt t="10300" x="9113838" y="3055938"/>
          <p14:tracePt t="10316" x="9113838" y="2941638"/>
          <p14:tracePt t="10333" x="9113838" y="2835275"/>
          <p14:tracePt t="10350" x="9113838" y="2720975"/>
          <p14:tracePt t="10367" x="9113838" y="2628900"/>
          <p14:tracePt t="10383" x="9113838" y="2536825"/>
          <p14:tracePt t="10400" x="9113838" y="2460625"/>
          <p14:tracePt t="10417" x="9105900" y="2384425"/>
          <p14:tracePt t="10433" x="9090025" y="2332038"/>
          <p14:tracePt t="10435" x="9083675" y="2308225"/>
          <p14:tracePt t="10450" x="9083675" y="2293938"/>
          <p14:tracePt t="10467" x="9067800" y="2263775"/>
          <p14:tracePt t="10468" x="9059863" y="2247900"/>
          <p14:tracePt t="10483" x="9051925" y="2209800"/>
          <p14:tracePt t="10500" x="9045575" y="2193925"/>
          <p14:tracePt t="10516" x="9045575" y="2171700"/>
          <p14:tracePt t="10533" x="9029700" y="2155825"/>
          <p14:tracePt t="10550" x="9029700" y="2149475"/>
          <p14:tracePt t="10567" x="9021763" y="2133600"/>
          <p14:tracePt t="10583" x="9021763" y="2125663"/>
          <p14:tracePt t="10600" x="9013825" y="2111375"/>
          <p14:tracePt t="10616" x="9007475" y="2111375"/>
          <p14:tracePt t="10633" x="8999538" y="2095500"/>
          <p14:tracePt t="10650" x="8991600" y="2079625"/>
          <p14:tracePt t="10667" x="8975725" y="2065338"/>
          <p14:tracePt t="10668" x="8969375" y="2065338"/>
          <p14:tracePt t="10683" x="8961438" y="2049463"/>
          <p14:tracePt t="10700" x="8945563" y="2041525"/>
          <p14:tracePt t="10717" x="8931275" y="2027238"/>
          <p14:tracePt t="10733" x="8899525" y="2019300"/>
          <p14:tracePt t="10750" x="8885238" y="2011363"/>
          <p14:tracePt t="10766" x="8869363" y="2011363"/>
          <p14:tracePt t="10783" x="8847138" y="2011363"/>
          <p14:tracePt t="10800" x="8823325" y="2003425"/>
          <p14:tracePt t="10816" x="8793163" y="2003425"/>
          <p14:tracePt t="10833" x="8763000" y="1997075"/>
          <p14:tracePt t="10850" x="8724900" y="1989138"/>
          <p14:tracePt t="10851" x="8709025" y="1989138"/>
          <p14:tracePt t="10866" x="8694738" y="1989138"/>
          <p14:tracePt t="10883" x="8626475" y="1981200"/>
          <p14:tracePt t="10900" x="8572500" y="1965325"/>
          <p14:tracePt t="10917" x="8512175" y="1958975"/>
          <p14:tracePt t="10933" x="8442325" y="1958975"/>
          <p14:tracePt t="10950" x="8404225" y="1951038"/>
          <p14:tracePt t="10967" x="8366125" y="1943100"/>
          <p14:tracePt t="10983" x="8343900" y="1943100"/>
          <p14:tracePt t="11000" x="8328025" y="1943100"/>
          <p14:tracePt t="11016" x="8305800" y="1943100"/>
          <p14:tracePt t="11033" x="8283575" y="1943100"/>
          <p14:tracePt t="11050" x="8251825" y="1943100"/>
          <p14:tracePt t="11067" x="8213725" y="1943100"/>
          <p14:tracePt t="11083" x="8191500" y="1951038"/>
          <p14:tracePt t="11100" x="8169275" y="1951038"/>
          <p14:tracePt t="11117" x="8153400" y="1958975"/>
          <p14:tracePt t="11133" x="8137525" y="1958975"/>
          <p14:tracePt t="11150" x="8099425" y="1981200"/>
          <p14:tracePt t="11167" x="8061325" y="1989138"/>
          <p14:tracePt t="11184" x="8031163" y="2003425"/>
          <p14:tracePt t="11200" x="8001000" y="2019300"/>
          <p14:tracePt t="11217" x="7962900" y="2035175"/>
          <p14:tracePt t="11234" x="7947025" y="2049463"/>
          <p14:tracePt t="11250" x="7924800" y="2065338"/>
          <p14:tracePt t="11267" x="7894638" y="2095500"/>
          <p14:tracePt t="11283" x="7864475" y="2117725"/>
          <p14:tracePt t="11300" x="7840663" y="2133600"/>
          <p14:tracePt t="11317" x="7810500" y="2163763"/>
          <p14:tracePt t="11333" x="7788275" y="2193925"/>
          <p14:tracePt t="11350" x="7756525" y="2232025"/>
          <p14:tracePt t="11367" x="7726363" y="2263775"/>
          <p14:tracePt t="11383" x="7704138" y="2293938"/>
          <p14:tracePt t="11400" x="7680325" y="2332038"/>
          <p14:tracePt t="11417" x="7642225" y="2384425"/>
          <p14:tracePt t="11435" x="7589838" y="2476500"/>
          <p14:tracePt t="11450" x="7573963" y="2498725"/>
          <p14:tracePt t="11467" x="7527925" y="2590800"/>
          <p14:tracePt t="11483" x="7497763" y="2659063"/>
          <p14:tracePt t="11500" x="7475538" y="2720975"/>
          <p14:tracePt t="11517" x="7445375" y="2803525"/>
          <p14:tracePt t="11533" x="7421563" y="2879725"/>
          <p14:tracePt t="11550" x="7399338" y="2987675"/>
          <p14:tracePt t="11567" x="7383463" y="3070225"/>
          <p14:tracePt t="11583" x="7353300" y="3178175"/>
          <p14:tracePt t="11600" x="7323138" y="3284538"/>
          <p14:tracePt t="11617" x="7299325" y="3382963"/>
          <p14:tracePt t="11633" x="7285038" y="3467100"/>
          <p14:tracePt t="11636" x="7277100" y="3521075"/>
          <p14:tracePt t="11650" x="7269163" y="3559175"/>
          <p14:tracePt t="11667" x="7254875" y="3687763"/>
          <p14:tracePt t="11684" x="7239000" y="3763963"/>
          <p14:tracePt t="11700" x="7231063" y="3840163"/>
          <p14:tracePt t="11717" x="7231063" y="3908425"/>
          <p14:tracePt t="11734" x="7231063" y="3984625"/>
          <p14:tracePt t="11750" x="7231063" y="4038600"/>
          <p14:tracePt t="11767" x="7231063" y="4098925"/>
          <p14:tracePt t="11784" x="7231063" y="4152900"/>
          <p14:tracePt t="11800" x="7231063" y="4206875"/>
          <p14:tracePt t="11817" x="7231063" y="4251325"/>
          <p14:tracePt t="11834" x="7231063" y="4297363"/>
          <p14:tracePt t="11850" x="7231063" y="4343400"/>
          <p14:tracePt t="11851" x="7231063" y="4365625"/>
          <p14:tracePt t="11867" x="7231063" y="4411663"/>
          <p14:tracePt t="11884" x="7231063" y="4441825"/>
          <p14:tracePt t="11900" x="7231063" y="4479925"/>
          <p14:tracePt t="11917" x="7239000" y="4511675"/>
          <p14:tracePt t="11933" x="7239000" y="4533900"/>
          <p14:tracePt t="11951" x="7246938" y="4549775"/>
          <p14:tracePt t="11967" x="7254875" y="4587875"/>
          <p14:tracePt t="11984" x="7261225" y="4618038"/>
          <p14:tracePt t="12000" x="7269163" y="4640263"/>
          <p14:tracePt t="12017" x="7277100" y="4670425"/>
          <p14:tracePt t="12034" x="7292975" y="4702175"/>
          <p14:tracePt t="12035" x="7307263" y="4732338"/>
          <p14:tracePt t="12050" x="7315200" y="4740275"/>
          <p14:tracePt t="12067" x="7337425" y="4784725"/>
          <p14:tracePt t="12083" x="7353300" y="4816475"/>
          <p14:tracePt t="12100" x="7369175" y="4830763"/>
          <p14:tracePt t="12117" x="7383463" y="4854575"/>
          <p14:tracePt t="12134" x="7391400" y="4860925"/>
          <p14:tracePt t="12150" x="7407275" y="4868863"/>
          <p14:tracePt t="12167" x="7413625" y="4868863"/>
          <p14:tracePt t="12184" x="7445375" y="4876800"/>
          <p14:tracePt t="12200" x="7459663" y="4876800"/>
          <p14:tracePt t="12217" x="7489825" y="4876800"/>
          <p14:tracePt t="12234" x="7513638" y="4876800"/>
          <p14:tracePt t="12250" x="7543800" y="4876800"/>
          <p14:tracePt t="12251" x="7559675" y="4876800"/>
          <p14:tracePt t="12267" x="7581900" y="4884738"/>
          <p14:tracePt t="12284" x="7612063" y="4892675"/>
          <p14:tracePt t="12300" x="7635875" y="4892675"/>
          <p14:tracePt t="12317" x="7666038" y="4892675"/>
          <p14:tracePt t="12334" x="7704138" y="4892675"/>
          <p14:tracePt t="12351" x="7726363" y="4892675"/>
          <p14:tracePt t="12367" x="7764463" y="4876800"/>
          <p14:tracePt t="12384" x="7810500" y="4860925"/>
          <p14:tracePt t="12400" x="7848600" y="4838700"/>
          <p14:tracePt t="12417" x="7894638" y="4808538"/>
          <p14:tracePt t="12419" x="7908925" y="4792663"/>
          <p14:tracePt t="12434" x="7932738" y="4778375"/>
          <p14:tracePt t="12450" x="7978775" y="4732338"/>
          <p14:tracePt t="12452" x="7993063" y="4716463"/>
          <p14:tracePt t="12467" x="8031163" y="4678363"/>
          <p14:tracePt t="12484" x="8061325" y="4625975"/>
          <p14:tracePt t="12500" x="8085138" y="4579938"/>
          <p14:tracePt t="12517" x="8107363" y="4518025"/>
          <p14:tracePt t="12534" x="8131175" y="4465638"/>
          <p14:tracePt t="12550" x="8145463" y="4397375"/>
          <p14:tracePt t="12567" x="8175625" y="4305300"/>
          <p14:tracePt t="12584" x="8199438" y="4213225"/>
          <p14:tracePt t="12601" x="8229600" y="4106863"/>
          <p14:tracePt t="12617" x="8259763" y="4008438"/>
          <p14:tracePt t="12634" x="8289925" y="3902075"/>
          <p14:tracePt t="12635" x="8305800" y="3848100"/>
          <p14:tracePt t="12650" x="8321675" y="3802063"/>
          <p14:tracePt t="12668" x="8351838" y="3641725"/>
          <p14:tracePt t="12684" x="8382000" y="3527425"/>
          <p14:tracePt t="12701" x="8397875" y="3413125"/>
          <p14:tracePt t="12717" x="8412163" y="3292475"/>
          <p14:tracePt t="12734" x="8428038" y="3154363"/>
          <p14:tracePt t="12751" x="8450263" y="3040063"/>
          <p14:tracePt t="12767" x="8450263" y="2917825"/>
          <p14:tracePt t="12784" x="8450263" y="2811463"/>
          <p14:tracePt t="12801" x="8450263" y="2720975"/>
          <p14:tracePt t="12803" x="8450263" y="2689225"/>
          <p14:tracePt t="12817" x="8450263" y="2651125"/>
          <p14:tracePt t="12834" x="8450263" y="2582863"/>
          <p14:tracePt t="12851" x="8450263" y="2522538"/>
          <p14:tracePt t="12852" x="8450263" y="2492375"/>
          <p14:tracePt t="12867" x="8450263" y="2438400"/>
          <p14:tracePt t="12884" x="8442325" y="2392363"/>
          <p14:tracePt t="12901" x="8428038" y="2370138"/>
          <p14:tracePt t="12917" x="8428038" y="2362200"/>
          <p14:tracePt t="13004" x="8420100" y="2362200"/>
          <p14:tracePt t="13020" x="8412163" y="2362200"/>
          <p14:tracePt t="13029" x="8397875" y="2370138"/>
          <p14:tracePt t="13044" x="8382000" y="2384425"/>
          <p14:tracePt t="13052" x="8359775" y="2400300"/>
          <p14:tracePt t="13067" x="8335963" y="2416175"/>
          <p14:tracePt t="13084" x="8289925" y="2446338"/>
          <p14:tracePt t="13101" x="8259763" y="2460625"/>
          <p14:tracePt t="13117" x="8221663" y="2484438"/>
          <p14:tracePt t="13134" x="8153400" y="2506663"/>
          <p14:tracePt t="13151" x="8077200" y="2536825"/>
          <p14:tracePt t="13167" x="7993063" y="2560638"/>
          <p14:tracePt t="13185" x="7894638" y="2590800"/>
          <p14:tracePt t="13201" x="7802563" y="2613025"/>
          <p14:tracePt t="13217" x="7696200" y="2644775"/>
          <p14:tracePt t="13234" x="7573963" y="2689225"/>
          <p14:tracePt t="13251" x="7399338" y="2727325"/>
          <p14:tracePt t="13267" x="7307263" y="2743200"/>
          <p14:tracePt t="13284" x="7223125" y="2751138"/>
          <p14:tracePt t="13301" x="7132638" y="2765425"/>
          <p14:tracePt t="13317" x="7048500" y="2781300"/>
          <p14:tracePt t="13334" x="6988175" y="2789238"/>
          <p14:tracePt t="13351" x="6918325" y="2803525"/>
          <p14:tracePt t="13367" x="6842125" y="2827338"/>
          <p14:tracePt t="13384" x="6759575" y="2835275"/>
          <p14:tracePt t="13401" x="6659563" y="2857500"/>
          <p14:tracePt t="13417" x="6561138" y="2887663"/>
          <p14:tracePt t="13419" x="6499225" y="2895600"/>
          <p14:tracePt t="13435" x="6384925" y="2925763"/>
          <p14:tracePt t="13451" x="6256338" y="2971800"/>
          <p14:tracePt t="13468" x="6172200" y="2987675"/>
          <p14:tracePt t="13484" x="6103938" y="3009900"/>
          <p14:tracePt t="13501" x="6065838" y="3017838"/>
          <p14:tracePt t="13517" x="6042025" y="3025775"/>
          <p14:tracePt t="13564" x="6035675" y="3025775"/>
          <p14:tracePt t="13572" x="6027738" y="3025775"/>
          <p14:tracePt t="13584" x="6019800" y="3025775"/>
          <p14:tracePt t="13601" x="5981700" y="3025775"/>
          <p14:tracePt t="13617" x="5943600" y="3025775"/>
          <p14:tracePt t="13634" x="5897563" y="3025775"/>
          <p14:tracePt t="13635" x="5875338" y="3032125"/>
          <p14:tracePt t="13651" x="5821363" y="3040063"/>
          <p14:tracePt t="13667" x="5775325" y="3048000"/>
          <p14:tracePt t="13684" x="5707063" y="3055938"/>
          <p14:tracePt t="13701" x="5654675" y="3063875"/>
          <p14:tracePt t="13718" x="5592763" y="3078163"/>
          <p14:tracePt t="13734" x="5578475" y="3078163"/>
          <p14:tracePt t="13751" x="5554663" y="3078163"/>
          <p14:tracePt t="13768" x="5546725" y="3078163"/>
          <p14:tracePt t="13900" x="5540375" y="3078163"/>
          <p14:tracePt t="13925" x="5540375" y="3070225"/>
          <p14:tracePt t="13948" x="5546725" y="3055938"/>
          <p14:tracePt t="13956" x="5570538" y="3048000"/>
          <p14:tracePt t="13968" x="5578475" y="3032125"/>
          <p14:tracePt t="13984" x="5638800" y="3009900"/>
          <p14:tracePt t="14001" x="5707063" y="2979738"/>
          <p14:tracePt t="14018" x="5775325" y="2949575"/>
          <p14:tracePt t="14034" x="5859463" y="2917825"/>
          <p14:tracePt t="14035" x="5897563" y="2911475"/>
          <p14:tracePt t="14051" x="5973763" y="2887663"/>
          <p14:tracePt t="14068" x="6080125" y="2865438"/>
          <p14:tracePt t="14084" x="6188075" y="2849563"/>
          <p14:tracePt t="14101" x="6332538" y="2835275"/>
          <p14:tracePt t="14118" x="6484938" y="2811463"/>
          <p14:tracePt t="14134" x="6637338" y="2789238"/>
          <p14:tracePt t="14151" x="6773863" y="2773363"/>
          <p14:tracePt t="14168" x="6888163" y="2751138"/>
          <p14:tracePt t="14184" x="6994525" y="2735263"/>
          <p14:tracePt t="14201" x="7102475" y="2713038"/>
          <p14:tracePt t="14218" x="7223125" y="2674938"/>
          <p14:tracePt t="14234" x="7345363" y="2636838"/>
          <p14:tracePt t="14236" x="7399338" y="2620963"/>
          <p14:tracePt t="14251" x="7505700" y="2590800"/>
          <p14:tracePt t="14268" x="7597775" y="2568575"/>
          <p14:tracePt t="14284" x="7666038" y="2544763"/>
          <p14:tracePt t="14301" x="7764463" y="2514600"/>
          <p14:tracePt t="14318" x="7878763" y="2498725"/>
          <p14:tracePt t="14334" x="8016875" y="2476500"/>
          <p14:tracePt t="14351" x="8123238" y="2460625"/>
          <p14:tracePt t="14368" x="8169275" y="2438400"/>
          <p14:tracePt t="14385" x="8183563" y="2430463"/>
          <p14:tracePt t="14421" x="8191500" y="2422525"/>
          <p14:tracePt t="14437" x="8199438" y="2422525"/>
          <p14:tracePt t="14444" x="8207375" y="2422525"/>
          <p14:tracePt t="14460" x="8213725" y="2422525"/>
          <p14:tracePt t="14476" x="8221663" y="2416175"/>
          <p14:tracePt t="14485" x="8229600" y="2416175"/>
          <p14:tracePt t="14501" x="8245475" y="2416175"/>
          <p14:tracePt t="14518" x="8259763" y="2416175"/>
          <p14:tracePt t="14535" x="8297863" y="2416175"/>
          <p14:tracePt t="14551" x="8351838" y="2416175"/>
          <p14:tracePt t="14568" x="8442325" y="2416175"/>
          <p14:tracePt t="14585" x="8542338" y="2416175"/>
          <p14:tracePt t="14601" x="8648700" y="2416175"/>
          <p14:tracePt t="14605" x="8678863" y="2416175"/>
          <p14:tracePt t="14618" x="8709025" y="2416175"/>
          <p14:tracePt t="14635" x="8747125" y="2408238"/>
          <p14:tracePt t="14636" x="8763000" y="2400300"/>
          <p14:tracePt t="14651" x="8778875" y="2392363"/>
          <p14:tracePt t="14860" x="8778875" y="2400300"/>
          <p14:tracePt t="14868" x="8778875" y="2408238"/>
          <p14:tracePt t="14876" x="8770938" y="2416175"/>
          <p14:tracePt t="14885" x="8755063" y="2422525"/>
          <p14:tracePt t="14901" x="8709025" y="2460625"/>
          <p14:tracePt t="14918" x="8678863" y="2492375"/>
          <p14:tracePt t="14935" x="8640763" y="2522538"/>
          <p14:tracePt t="14951" x="8610600" y="2536825"/>
          <p14:tracePt t="14968" x="8588375" y="2560638"/>
          <p14:tracePt t="14985" x="8572500" y="2568575"/>
          <p14:tracePt t="15001" x="8556625" y="2568575"/>
          <p14:tracePt t="15018" x="8534400" y="2582863"/>
          <p14:tracePt t="15035" x="8480425" y="2606675"/>
          <p14:tracePt t="15051" x="8412163" y="2644775"/>
          <p14:tracePt t="15068" x="8335963" y="2697163"/>
          <p14:tracePt t="15085" x="8259763" y="2751138"/>
          <p14:tracePt t="15101" x="8183563" y="2819400"/>
          <p14:tracePt t="15118" x="8131175" y="2873375"/>
          <p14:tracePt t="15135" x="8085138" y="2917825"/>
          <p14:tracePt t="15151" x="8069263" y="2933700"/>
          <p14:tracePt t="15185" x="8069263" y="2941638"/>
          <p14:tracePt t="15588" x="8061325" y="2941638"/>
          <p14:tracePt t="15964" x="8061325" y="2949575"/>
          <p14:tracePt t="15980" x="8054975" y="2955925"/>
          <p14:tracePt t="1884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32F8EA-9300-4152-9C96-2187A9C11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36613"/>
            <a:ext cx="9144000" cy="331311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2)Tipos de aquíferos quanto</a:t>
            </a:r>
            <a:b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 ao confinamento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AE5DB6D-6E90-4130-ABFB-9E6C28F6B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3"/>
    </mc:Choice>
    <mc:Fallback>
      <p:transition spd="slow" advTm="14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1">
            <a:extLst>
              <a:ext uri="{FF2B5EF4-FFF2-40B4-BE49-F238E27FC236}">
                <a16:creationId xmlns:a16="http://schemas.microsoft.com/office/drawing/2014/main" id="{373D8317-E768-4E6C-B7B5-C9A4A53A5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8496300" cy="6337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540834B-FE93-4493-BC89-E0184D0D9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846"/>
    </mc:Choice>
    <mc:Fallback>
      <p:transition spd="slow" advTm="97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11" x="7970838" y="2941638"/>
          <p14:tracePt t="9793" x="7962900" y="2933700"/>
          <p14:tracePt t="9833" x="7954963" y="2933700"/>
          <p14:tracePt t="9841" x="7947025" y="2933700"/>
          <p14:tracePt t="9857" x="7940675" y="2933700"/>
          <p14:tracePt t="9865" x="7932738" y="2941638"/>
          <p14:tracePt t="9881" x="7916863" y="2949575"/>
          <p14:tracePt t="9890" x="7908925" y="2963863"/>
          <p14:tracePt t="9907" x="7894638" y="2971800"/>
          <p14:tracePt t="9923" x="7878763" y="3017838"/>
          <p14:tracePt t="9940" x="7864475" y="3055938"/>
          <p14:tracePt t="9957" x="7856538" y="3078163"/>
          <p14:tracePt t="9973" x="7848600" y="3086100"/>
          <p14:tracePt t="9990" x="7848600" y="3094038"/>
          <p14:tracePt t="10007" x="7840663" y="3108325"/>
          <p14:tracePt t="10010" x="7832725" y="3116263"/>
          <p14:tracePt t="10023" x="7826375" y="3132138"/>
          <p14:tracePt t="10040" x="7818438" y="3154363"/>
          <p14:tracePt t="10057" x="7802563" y="3178175"/>
          <p14:tracePt t="10073" x="7802563" y="3208338"/>
          <p14:tracePt t="10090" x="7780338" y="3284538"/>
          <p14:tracePt t="10107" x="7756525" y="3344863"/>
          <p14:tracePt t="10124" x="7750175" y="3375025"/>
          <p14:tracePt t="10140" x="7742238" y="3390900"/>
          <p14:tracePt t="10157" x="7726363" y="3406775"/>
          <p14:tracePt t="10174" x="7718425" y="3421063"/>
          <p14:tracePt t="10190" x="7704138" y="3444875"/>
          <p14:tracePt t="10207" x="7688263" y="3467100"/>
          <p14:tracePt t="10224" x="7642225" y="3551238"/>
          <p14:tracePt t="10240" x="7612063" y="3603625"/>
          <p14:tracePt t="10257" x="7589838" y="3657600"/>
          <p14:tracePt t="10274" x="7551738" y="3717925"/>
          <p14:tracePt t="10290" x="7535863" y="3741738"/>
          <p14:tracePt t="10307" x="7535863" y="3749675"/>
          <p14:tracePt t="10324" x="7527925" y="3756025"/>
          <p14:tracePt t="10340" x="7521575" y="3763963"/>
          <p14:tracePt t="10393" x="7513638" y="3771900"/>
          <p14:tracePt t="10417" x="7505700" y="3779838"/>
          <p14:tracePt t="10433" x="7505700" y="3787775"/>
          <p14:tracePt t="10441" x="7497763" y="3794125"/>
          <p14:tracePt t="10449" x="7489825" y="3802063"/>
          <p14:tracePt t="10457" x="7483475" y="3810000"/>
          <p14:tracePt t="10474" x="7467600" y="3825875"/>
          <p14:tracePt t="10490" x="7445375" y="3840163"/>
          <p14:tracePt t="10507" x="7437438" y="3848100"/>
          <p14:tracePt t="10523" x="7429500" y="3856038"/>
          <p14:tracePt t="10540" x="7421563" y="3863975"/>
          <p14:tracePt t="10625" x="7421563" y="3870325"/>
          <p14:tracePt t="10633" x="7413625" y="3870325"/>
          <p14:tracePt t="10745" x="7413625" y="3878263"/>
          <p14:tracePt t="10761" x="7413625" y="3894138"/>
          <p14:tracePt t="10793" x="7407275" y="3894138"/>
          <p14:tracePt t="10817" x="7407275" y="3902075"/>
          <p14:tracePt t="10841" x="7407275" y="3908425"/>
          <p14:tracePt t="10889" x="7399338" y="3916363"/>
          <p14:tracePt t="10921" x="7391400" y="3924300"/>
          <p14:tracePt t="11225" x="7391400" y="3932238"/>
          <p14:tracePt t="11281" x="7383463" y="3932238"/>
          <p14:tracePt t="11305" x="7383463" y="3940175"/>
          <p14:tracePt t="11393" x="7375525" y="3946525"/>
          <p14:tracePt t="11401" x="7369175" y="3946525"/>
          <p14:tracePt t="11488" x="7361238" y="3954463"/>
          <p14:tracePt t="11497" x="7353300" y="3954463"/>
          <p14:tracePt t="11507" x="7345363" y="3954463"/>
          <p14:tracePt t="11524" x="7331075" y="3962400"/>
          <p14:tracePt t="11541" x="7307263" y="3970338"/>
          <p14:tracePt t="11557" x="7292975" y="3970338"/>
          <p14:tracePt t="11574" x="7269163" y="3970338"/>
          <p14:tracePt t="11576" x="7261225" y="3970338"/>
          <p14:tracePt t="11591" x="7246938" y="3970338"/>
          <p14:tracePt t="11607" x="7208838" y="3970338"/>
          <p14:tracePt t="11609" x="7185025" y="3970338"/>
          <p14:tracePt t="11624" x="7162800" y="3970338"/>
          <p14:tracePt t="11641" x="7146925" y="3970338"/>
          <p14:tracePt t="11674" x="7140575" y="3970338"/>
          <p14:tracePt t="11697" x="7132638" y="3970338"/>
          <p14:tracePt t="11713" x="7124700" y="3970338"/>
          <p14:tracePt t="11724" x="7108825" y="3970338"/>
          <p14:tracePt t="11741" x="7078663" y="3970338"/>
          <p14:tracePt t="11757" x="7048500" y="3970338"/>
          <p14:tracePt t="11774" x="7026275" y="3970338"/>
          <p14:tracePt t="11791" x="7010400" y="3970338"/>
          <p14:tracePt t="11808" x="7002463" y="3970338"/>
          <p14:tracePt t="11824" x="6988175" y="3970338"/>
          <p14:tracePt t="11841" x="6972300" y="3970338"/>
          <p14:tracePt t="11857" x="6950075" y="3962400"/>
          <p14:tracePt t="11874" x="6904038" y="3946525"/>
          <p14:tracePt t="11891" x="6865938" y="3940175"/>
          <p14:tracePt t="11908" x="6827838" y="3924300"/>
          <p14:tracePt t="11924" x="6789738" y="3916363"/>
          <p14:tracePt t="11941" x="6743700" y="3908425"/>
          <p14:tracePt t="11957" x="6705600" y="3902075"/>
          <p14:tracePt t="11974" x="6689725" y="3902075"/>
          <p14:tracePt t="11991" x="6659563" y="3894138"/>
          <p14:tracePt t="12008" x="6607175" y="3886200"/>
          <p14:tracePt t="12024" x="6569075" y="3886200"/>
          <p14:tracePt t="12041" x="6523038" y="3878263"/>
          <p14:tracePt t="12057" x="6477000" y="3870325"/>
          <p14:tracePt t="12074" x="6408738" y="3856038"/>
          <p14:tracePt t="12091" x="6354763" y="3856038"/>
          <p14:tracePt t="12107" x="6316663" y="3856038"/>
          <p14:tracePt t="12124" x="6302375" y="3848100"/>
          <p14:tracePt t="12141" x="6294438" y="3848100"/>
          <p14:tracePt t="12161" x="6286500" y="3848100"/>
          <p14:tracePt t="12177" x="6278563" y="3840163"/>
          <p14:tracePt t="12192" x="6264275" y="3840163"/>
          <p14:tracePt t="12208" x="6248400" y="3840163"/>
          <p14:tracePt t="12224" x="6240463" y="3840163"/>
          <p14:tracePt t="12289" x="6232525" y="3840163"/>
          <p14:tracePt t="12297" x="6226175" y="3840163"/>
          <p14:tracePt t="12307" x="6210300" y="3840163"/>
          <p14:tracePt t="12324" x="6180138" y="3840163"/>
          <p14:tracePt t="12341" x="6134100" y="3840163"/>
          <p14:tracePt t="12358" x="6111875" y="3840163"/>
          <p14:tracePt t="12374" x="6088063" y="3840163"/>
          <p14:tracePt t="12464" x="6080125" y="3840163"/>
          <p14:tracePt t="12505" x="6073775" y="3840163"/>
          <p14:tracePt t="12520" x="6065838" y="3840163"/>
          <p14:tracePt t="12529" x="6057900" y="3840163"/>
          <p14:tracePt t="12545" x="6049963" y="3840163"/>
          <p14:tracePt t="12633" x="6049963" y="3848100"/>
          <p14:tracePt t="12649" x="6042025" y="3856038"/>
          <p14:tracePt t="12689" x="6035675" y="3863975"/>
          <p14:tracePt t="12744" x="6035675" y="3870325"/>
          <p14:tracePt t="12769" x="6035675" y="3878263"/>
          <p14:tracePt t="12776" x="6027738" y="3886200"/>
          <p14:tracePt t="12785" x="6027738" y="3894138"/>
          <p14:tracePt t="12801" x="6019800" y="3902075"/>
          <p14:tracePt t="12817" x="6019800" y="3908425"/>
          <p14:tracePt t="12969" x="6019800" y="3916363"/>
          <p14:tracePt t="13008" x="6035675" y="3916363"/>
          <p14:tracePt t="13034" x="6042025" y="3916363"/>
          <p14:tracePt t="13041" x="6057900" y="3924300"/>
          <p14:tracePt t="13048" x="6073775" y="3924300"/>
          <p14:tracePt t="13058" x="6088063" y="3924300"/>
          <p14:tracePt t="13074" x="6134100" y="3932238"/>
          <p14:tracePt t="13091" x="6188075" y="3940175"/>
          <p14:tracePt t="13108" x="6248400" y="3946525"/>
          <p14:tracePt t="13124" x="6294438" y="3962400"/>
          <p14:tracePt t="13141" x="6332538" y="3970338"/>
          <p14:tracePt t="13158" x="6384925" y="3978275"/>
          <p14:tracePt t="13174" x="6438900" y="3978275"/>
          <p14:tracePt t="13192" x="6507163" y="3984625"/>
          <p14:tracePt t="13208" x="6553200" y="3992563"/>
          <p14:tracePt t="13225" x="6591300" y="4000500"/>
          <p14:tracePt t="13241" x="6613525" y="4000500"/>
          <p14:tracePt t="13258" x="6651625" y="4008438"/>
          <p14:tracePt t="13274" x="6683375" y="4008438"/>
          <p14:tracePt t="13291" x="6721475" y="4008438"/>
          <p14:tracePt t="13308" x="6765925" y="4008438"/>
          <p14:tracePt t="13325" x="6811963" y="4008438"/>
          <p14:tracePt t="13341" x="6850063" y="4008438"/>
          <p14:tracePt t="13358" x="6888163" y="4008438"/>
          <p14:tracePt t="13361" x="6911975" y="4008438"/>
          <p14:tracePt t="13375" x="6934200" y="4008438"/>
          <p14:tracePt t="13391" x="6980238" y="4008438"/>
          <p14:tracePt t="13393" x="7002463" y="4008438"/>
          <p14:tracePt t="13408" x="7048500" y="4008438"/>
          <p14:tracePt t="13425" x="7108825" y="4008438"/>
          <p14:tracePt t="13441" x="7170738" y="4008438"/>
          <p14:tracePt t="13458" x="7246938" y="4000500"/>
          <p14:tracePt t="13475" x="7307263" y="3992563"/>
          <p14:tracePt t="13491" x="7375525" y="3984625"/>
          <p14:tracePt t="13508" x="7445375" y="3970338"/>
          <p14:tracePt t="13525" x="7497763" y="3962400"/>
          <p14:tracePt t="13541" x="7551738" y="3954463"/>
          <p14:tracePt t="13558" x="7620000" y="3946525"/>
          <p14:tracePt t="13575" x="7666038" y="3932238"/>
          <p14:tracePt t="13576" x="7688263" y="3932238"/>
          <p14:tracePt t="13592" x="7750175" y="3908425"/>
          <p14:tracePt t="13608" x="7818438" y="3902075"/>
          <p14:tracePt t="13625" x="7886700" y="3878263"/>
          <p14:tracePt t="13641" x="7940675" y="3863975"/>
          <p14:tracePt t="13658" x="7993063" y="3848100"/>
          <p14:tracePt t="13675" x="8039100" y="3832225"/>
          <p14:tracePt t="13691" x="8085138" y="3832225"/>
          <p14:tracePt t="13708" x="8131175" y="3825875"/>
          <p14:tracePt t="13725" x="8169275" y="3810000"/>
          <p14:tracePt t="13741" x="8207375" y="3802063"/>
          <p14:tracePt t="13758" x="8251825" y="3787775"/>
          <p14:tracePt t="13760" x="8275638" y="3787775"/>
          <p14:tracePt t="13775" x="8297863" y="3779838"/>
          <p14:tracePt t="13792" x="8374063" y="3763963"/>
          <p14:tracePt t="13808" x="8435975" y="3749675"/>
          <p14:tracePt t="13825" x="8488363" y="3733800"/>
          <p14:tracePt t="13841" x="8542338" y="3717925"/>
          <p14:tracePt t="13858" x="8588375" y="3717925"/>
          <p14:tracePt t="13875" x="8648700" y="3695700"/>
          <p14:tracePt t="13891" x="8694738" y="3687763"/>
          <p14:tracePt t="13908" x="8732838" y="3687763"/>
          <p14:tracePt t="13925" x="8763000" y="3687763"/>
          <p14:tracePt t="13942" x="8793163" y="3679825"/>
          <p14:tracePt t="13958" x="8816975" y="3679825"/>
          <p14:tracePt t="13975" x="8855075" y="3679825"/>
          <p14:tracePt t="13976" x="8869363" y="3679825"/>
          <p14:tracePt t="13992" x="8893175" y="3679825"/>
          <p14:tracePt t="14008" x="8923338" y="3679825"/>
          <p14:tracePt t="14025" x="8945563" y="3679825"/>
          <p14:tracePt t="14041" x="8969375" y="3679825"/>
          <p14:tracePt t="14058" x="8983663" y="3695700"/>
          <p14:tracePt t="14075" x="9013825" y="3703638"/>
          <p14:tracePt t="14091" x="9037638" y="3717925"/>
          <p14:tracePt t="14108" x="9090025" y="3741738"/>
          <p14:tracePt t="14125" x="9128125" y="3756025"/>
          <p14:tracePt t="14141" x="9174163" y="3779838"/>
          <p14:tracePt t="14158" x="9204325" y="3794125"/>
          <p14:tracePt t="14175" x="9236075" y="3810000"/>
          <p14:tracePt t="14192" x="9296400" y="3832225"/>
          <p14:tracePt t="14208" x="9342438" y="3848100"/>
          <p14:tracePt t="14225" x="9364663" y="3863975"/>
          <p14:tracePt t="14241" x="9394825" y="3878263"/>
          <p14:tracePt t="14258" x="9410700" y="3878263"/>
          <p14:tracePt t="14275" x="9418638" y="3894138"/>
          <p14:tracePt t="14292" x="9432925" y="3902075"/>
          <p14:tracePt t="14308" x="9448800" y="3908425"/>
          <p14:tracePt t="14325" x="9464675" y="3916363"/>
          <p14:tracePt t="14342" x="9478963" y="3924300"/>
          <p14:tracePt t="14358" x="9486900" y="3940175"/>
          <p14:tracePt t="14360" x="9494838" y="3946525"/>
          <p14:tracePt t="14375" x="9502775" y="3946525"/>
          <p14:tracePt t="14392" x="9517063" y="3970338"/>
          <p14:tracePt t="14409" x="9525000" y="3970338"/>
          <p14:tracePt t="14425" x="9525000" y="3984625"/>
          <p14:tracePt t="14442" x="9532938" y="3984625"/>
          <p14:tracePt t="14458" x="9532938" y="3992563"/>
          <p14:tracePt t="14475" x="9540875" y="4000500"/>
          <p14:tracePt t="14492" x="9540875" y="4016375"/>
          <p14:tracePt t="14508" x="9540875" y="4038600"/>
          <p14:tracePt t="14525" x="9547225" y="4060825"/>
          <p14:tracePt t="14542" x="9547225" y="4076700"/>
          <p14:tracePt t="14558" x="9547225" y="4098925"/>
          <p14:tracePt t="14575" x="9547225" y="4106863"/>
          <p14:tracePt t="14577" x="9547225" y="4114800"/>
          <p14:tracePt t="14592" x="9547225" y="4130675"/>
          <p14:tracePt t="14608" x="9547225" y="4144963"/>
          <p14:tracePt t="14625" x="9547225" y="4160838"/>
          <p14:tracePt t="14642" x="9547225" y="4175125"/>
          <p14:tracePt t="14658" x="9547225" y="4198938"/>
          <p14:tracePt t="14675" x="9540875" y="4206875"/>
          <p14:tracePt t="14692" x="9532938" y="4221163"/>
          <p14:tracePt t="14708" x="9532938" y="4237038"/>
          <p14:tracePt t="14729" x="9525000" y="4237038"/>
          <p14:tracePt t="14753" x="9517063" y="4244975"/>
          <p14:tracePt t="14769" x="9509125" y="4259263"/>
          <p14:tracePt t="14777" x="9502775" y="4267200"/>
          <p14:tracePt t="14792" x="9494838" y="4283075"/>
          <p14:tracePt t="14808" x="9471025" y="4313238"/>
          <p14:tracePt t="14825" x="9456738" y="4327525"/>
          <p14:tracePt t="14842" x="9440863" y="4351338"/>
          <p14:tracePt t="14858" x="9418638" y="4381500"/>
          <p14:tracePt t="14875" x="9410700" y="4397375"/>
          <p14:tracePt t="14892" x="9388475" y="4411663"/>
          <p14:tracePt t="14908" x="9372600" y="4427538"/>
          <p14:tracePt t="14925" x="9350375" y="4457700"/>
          <p14:tracePt t="14942" x="9326563" y="4479925"/>
          <p14:tracePt t="14958" x="9280525" y="4511675"/>
          <p14:tracePt t="14976" x="9197975" y="4556125"/>
          <p14:tracePt t="14992" x="9151938" y="4587875"/>
          <p14:tracePt t="15008" x="9105900" y="4610100"/>
          <p14:tracePt t="15025" x="9067800" y="4632325"/>
          <p14:tracePt t="15042" x="9029700" y="4656138"/>
          <p14:tracePt t="15058" x="9007475" y="4664075"/>
          <p14:tracePt t="15075" x="8969375" y="4670425"/>
          <p14:tracePt t="15092" x="8937625" y="4686300"/>
          <p14:tracePt t="15109" x="8907463" y="4694238"/>
          <p14:tracePt t="15125" x="8877300" y="4694238"/>
          <p14:tracePt t="15142" x="8847138" y="4702175"/>
          <p14:tracePt t="15159" x="8816975" y="4708525"/>
          <p14:tracePt t="15176" x="8778875" y="4716463"/>
          <p14:tracePt t="15192" x="8747125" y="4716463"/>
          <p14:tracePt t="15209" x="8716963" y="4716463"/>
          <p14:tracePt t="15225" x="8670925" y="4716463"/>
          <p14:tracePt t="15242" x="8618538" y="4716463"/>
          <p14:tracePt t="15259" x="8556625" y="4716463"/>
          <p14:tracePt t="15275" x="8488363" y="4716463"/>
          <p14:tracePt t="15292" x="8435975" y="4702175"/>
          <p14:tracePt t="15309" x="8389938" y="4686300"/>
          <p14:tracePt t="15325" x="8366125" y="4678363"/>
          <p14:tracePt t="15342" x="8328025" y="4670425"/>
          <p14:tracePt t="15359" x="8305800" y="4664075"/>
          <p14:tracePt t="15361" x="8289925" y="4656138"/>
          <p14:tracePt t="15375" x="8267700" y="4648200"/>
          <p14:tracePt t="15377" x="8245475" y="4648200"/>
          <p14:tracePt t="15392" x="8191500" y="4632325"/>
          <p14:tracePt t="15409" x="8099425" y="4602163"/>
          <p14:tracePt t="15425" x="8023225" y="4579938"/>
          <p14:tracePt t="15442" x="7970838" y="4572000"/>
          <p14:tracePt t="15459" x="7924800" y="4549775"/>
          <p14:tracePt t="15475" x="7886700" y="4541838"/>
          <p14:tracePt t="15492" x="7864475" y="4525963"/>
          <p14:tracePt t="15509" x="7840663" y="4525963"/>
          <p14:tracePt t="15525" x="7810500" y="4511675"/>
          <p14:tracePt t="15542" x="7772400" y="4511675"/>
          <p14:tracePt t="15545" x="7750175" y="4495800"/>
          <p14:tracePt t="15559" x="7718425" y="4495800"/>
          <p14:tracePt t="15576" x="7620000" y="4473575"/>
          <p14:tracePt t="15592" x="7566025" y="4457700"/>
          <p14:tracePt t="15609" x="7513638" y="4449763"/>
          <p14:tracePt t="15625" x="7459663" y="4435475"/>
          <p14:tracePt t="15642" x="7421563" y="4419600"/>
          <p14:tracePt t="15659" x="7383463" y="4403725"/>
          <p14:tracePt t="15675" x="7331075" y="4397375"/>
          <p14:tracePt t="15692" x="7292975" y="4389438"/>
          <p14:tracePt t="15709" x="7261225" y="4381500"/>
          <p14:tracePt t="15726" x="7216775" y="4373563"/>
          <p14:tracePt t="15742" x="7170738" y="4359275"/>
          <p14:tracePt t="15759" x="7132638" y="4351338"/>
          <p14:tracePt t="15760" x="7102475" y="4335463"/>
          <p14:tracePt t="15776" x="7032625" y="4321175"/>
          <p14:tracePt t="15792" x="6956425" y="4297363"/>
          <p14:tracePt t="15809" x="6880225" y="4289425"/>
          <p14:tracePt t="15826" x="6797675" y="4275138"/>
          <p14:tracePt t="15842" x="6713538" y="4244975"/>
          <p14:tracePt t="15859" x="6675438" y="4237038"/>
          <p14:tracePt t="15876" x="6645275" y="4229100"/>
          <p14:tracePt t="15892" x="6629400" y="4221163"/>
          <p14:tracePt t="15909" x="6607175" y="4221163"/>
          <p14:tracePt t="15925" x="6599238" y="4213225"/>
          <p14:tracePt t="15942" x="6583363" y="4206875"/>
          <p14:tracePt t="15959" x="6561138" y="4206875"/>
          <p14:tracePt t="15976" x="6515100" y="4191000"/>
          <p14:tracePt t="15992" x="6484938" y="4183063"/>
          <p14:tracePt t="16009" x="6446838" y="4175125"/>
          <p14:tracePt t="16025" x="6416675" y="4160838"/>
          <p14:tracePt t="16042" x="6392863" y="4160838"/>
          <p14:tracePt t="16059" x="6362700" y="4144963"/>
          <p14:tracePt t="16075" x="6340475" y="4144963"/>
          <p14:tracePt t="16092" x="6332538" y="4137025"/>
          <p14:tracePt t="16109" x="6324600" y="4130675"/>
          <p14:tracePt t="16129" x="6316663" y="4130675"/>
          <p14:tracePt t="16176" x="6308725" y="4122738"/>
          <p14:tracePt t="16232" x="6302375" y="4114800"/>
          <p14:tracePt t="16256" x="6302375" y="4106863"/>
          <p14:tracePt t="16265" x="6302375" y="4098925"/>
          <p14:tracePt t="16276" x="6302375" y="4084638"/>
          <p14:tracePt t="16292" x="6302375" y="4076700"/>
          <p14:tracePt t="16309" x="6302375" y="4068763"/>
          <p14:tracePt t="16329" x="6302375" y="4060825"/>
          <p14:tracePt t="16360" x="6302375" y="4054475"/>
          <p14:tracePt t="16376" x="6302375" y="4046538"/>
          <p14:tracePt t="16401" x="6308725" y="4030663"/>
          <p14:tracePt t="16417" x="6316663" y="4022725"/>
          <p14:tracePt t="16425" x="6324600" y="4022725"/>
          <p14:tracePt t="16433" x="6324600" y="4016375"/>
          <p14:tracePt t="16442" x="6332538" y="4016375"/>
          <p14:tracePt t="16459" x="6332538" y="4008438"/>
          <p14:tracePt t="16476" x="6354763" y="4000500"/>
          <p14:tracePt t="16492" x="6384925" y="3992563"/>
          <p14:tracePt t="16509" x="6430963" y="3984625"/>
          <p14:tracePt t="16526" x="6492875" y="3978275"/>
          <p14:tracePt t="16528" x="6545263" y="3978275"/>
          <p14:tracePt t="16542" x="6583363" y="3970338"/>
          <p14:tracePt t="16545" x="6659563" y="3946525"/>
          <p14:tracePt t="16559" x="6697663" y="3946525"/>
          <p14:tracePt t="16576" x="6850063" y="3946525"/>
          <p14:tracePt t="16592" x="6964363" y="3946525"/>
          <p14:tracePt t="16609" x="7070725" y="3946525"/>
          <p14:tracePt t="16626" x="7170738" y="3946525"/>
          <p14:tracePt t="16642" x="7254875" y="3946525"/>
          <p14:tracePt t="16659" x="7315200" y="3946525"/>
          <p14:tracePt t="16676" x="7361238" y="3946525"/>
          <p14:tracePt t="16692" x="7407275" y="3946525"/>
          <p14:tracePt t="16709" x="7445375" y="3946525"/>
          <p14:tracePt t="16726" x="7483475" y="3946525"/>
          <p14:tracePt t="16742" x="7521575" y="3946525"/>
          <p14:tracePt t="16759" x="7566025" y="3946525"/>
          <p14:tracePt t="16760" x="7589838" y="3946525"/>
          <p14:tracePt t="16776" x="7635875" y="3946525"/>
          <p14:tracePt t="16792" x="7673975" y="3946525"/>
          <p14:tracePt t="16809" x="7704138" y="3946525"/>
          <p14:tracePt t="16826" x="7734300" y="3946525"/>
          <p14:tracePt t="16842" x="7750175" y="3946525"/>
          <p14:tracePt t="16859" x="7764463" y="3946525"/>
          <p14:tracePt t="16876" x="7788275" y="3946525"/>
          <p14:tracePt t="16892" x="7802563" y="3946525"/>
          <p14:tracePt t="17280" x="7802563" y="3940175"/>
          <p14:tracePt t="17288" x="7802563" y="3932238"/>
          <p14:tracePt t="17296" x="7794625" y="3932238"/>
          <p14:tracePt t="17309" x="7794625" y="3916363"/>
          <p14:tracePt t="17326" x="7794625" y="3894138"/>
          <p14:tracePt t="17343" x="7780338" y="3863975"/>
          <p14:tracePt t="17359" x="7772400" y="3840163"/>
          <p14:tracePt t="17360" x="7764463" y="3825875"/>
          <p14:tracePt t="17376" x="7750175" y="3787775"/>
          <p14:tracePt t="17392" x="7734300" y="3749675"/>
          <p14:tracePt t="17409" x="7712075" y="3703638"/>
          <p14:tracePt t="17426" x="7696200" y="3649663"/>
          <p14:tracePt t="17442" x="7666038" y="3573463"/>
          <p14:tracePt t="17459" x="7642225" y="3489325"/>
          <p14:tracePt t="17476" x="7612063" y="3375025"/>
          <p14:tracePt t="17493" x="7581900" y="3268663"/>
          <p14:tracePt t="17509" x="7551738" y="3162300"/>
          <p14:tracePt t="17526" x="7521575" y="3055938"/>
          <p14:tracePt t="17543" x="7483475" y="2955925"/>
          <p14:tracePt t="17544" x="7459663" y="2903538"/>
          <p14:tracePt t="17559" x="7413625" y="2797175"/>
          <p14:tracePt t="17576" x="7383463" y="2697163"/>
          <p14:tracePt t="17593" x="7361238" y="2620963"/>
          <p14:tracePt t="17609" x="7337425" y="2544763"/>
          <p14:tracePt t="17626" x="7323138" y="2476500"/>
          <p14:tracePt t="17643" x="7307263" y="2430463"/>
          <p14:tracePt t="17659" x="7292975" y="2378075"/>
          <p14:tracePt t="17676" x="7277100" y="2332038"/>
          <p14:tracePt t="17692" x="7261225" y="2301875"/>
          <p14:tracePt t="17709" x="7246938" y="2247900"/>
          <p14:tracePt t="17726" x="7239000" y="2217738"/>
          <p14:tracePt t="17743" x="7231063" y="2193925"/>
          <p14:tracePt t="17759" x="7223125" y="2179638"/>
          <p14:tracePt t="17944" x="7216775" y="2179638"/>
          <p14:tracePt t="17952" x="7216775" y="2187575"/>
          <p14:tracePt t="17960" x="7216775" y="2193925"/>
          <p14:tracePt t="17976" x="7208838" y="2209800"/>
          <p14:tracePt t="17993" x="7200900" y="2225675"/>
          <p14:tracePt t="18009" x="7192963" y="2239963"/>
          <p14:tracePt t="18026" x="7185025" y="2263775"/>
          <p14:tracePt t="18043" x="7162800" y="2293938"/>
          <p14:tracePt t="18059" x="7146925" y="2339975"/>
          <p14:tracePt t="18076" x="7132638" y="2384425"/>
          <p14:tracePt t="18093" x="7102475" y="2446338"/>
          <p14:tracePt t="18109" x="7086600" y="2506663"/>
          <p14:tracePt t="18126" x="7070725" y="2560638"/>
          <p14:tracePt t="18143" x="7064375" y="2598738"/>
          <p14:tracePt t="18144" x="7048500" y="2636838"/>
          <p14:tracePt t="18159" x="7026275" y="2705100"/>
          <p14:tracePt t="18176" x="7002463" y="2773363"/>
          <p14:tracePt t="18193" x="6994525" y="2835275"/>
          <p14:tracePt t="18209" x="6972300" y="2903538"/>
          <p14:tracePt t="18226" x="6950075" y="2955925"/>
          <p14:tracePt t="18243" x="6942138" y="3001963"/>
          <p14:tracePt t="18259" x="6926263" y="3048000"/>
          <p14:tracePt t="18276" x="6918325" y="3086100"/>
          <p14:tracePt t="18293" x="6904038" y="3124200"/>
          <p14:tracePt t="18309" x="6896100" y="3170238"/>
          <p14:tracePt t="18326" x="6873875" y="3222625"/>
          <p14:tracePt t="18343" x="6873875" y="3246438"/>
          <p14:tracePt t="18360" x="6865938" y="3254375"/>
          <p14:tracePt t="18600" x="6865938" y="3246438"/>
          <p14:tracePt t="18608" x="6865938" y="3230563"/>
          <p14:tracePt t="18616" x="6865938" y="3222625"/>
          <p14:tracePt t="18626" x="6865938" y="3208338"/>
          <p14:tracePt t="18643" x="6865938" y="3170238"/>
          <p14:tracePt t="18660" x="6865938" y="3132138"/>
          <p14:tracePt t="18676" x="6865938" y="3078163"/>
          <p14:tracePt t="18693" x="6865938" y="3025775"/>
          <p14:tracePt t="18710" x="6865938" y="2971800"/>
          <p14:tracePt t="18726" x="6865938" y="2917825"/>
          <p14:tracePt t="18743" x="6865938" y="2857500"/>
          <p14:tracePt t="18760" x="6858000" y="2781300"/>
          <p14:tracePt t="18776" x="6858000" y="2751138"/>
          <p14:tracePt t="18824" x="6850063" y="2743200"/>
          <p14:tracePt t="18848" x="6842125" y="2743200"/>
          <p14:tracePt t="18856" x="6835775" y="2743200"/>
          <p14:tracePt t="18864" x="6827838" y="2759075"/>
          <p14:tracePt t="18876" x="6819900" y="2773363"/>
          <p14:tracePt t="18893" x="6789738" y="2811463"/>
          <p14:tracePt t="18910" x="6751638" y="2865438"/>
          <p14:tracePt t="18926" x="6689725" y="2933700"/>
          <p14:tracePt t="18943" x="6621463" y="3009900"/>
          <p14:tracePt t="18944" x="6583363" y="3055938"/>
          <p14:tracePt t="18960" x="6507163" y="3140075"/>
          <p14:tracePt t="18976" x="6430963" y="3222625"/>
          <p14:tracePt t="18993" x="6354763" y="3292475"/>
          <p14:tracePt t="19010" x="6270625" y="3368675"/>
          <p14:tracePt t="19026" x="6188075" y="3436938"/>
          <p14:tracePt t="19043" x="6134100" y="3482975"/>
          <p14:tracePt t="19060" x="6103938" y="3505200"/>
          <p14:tracePt t="19129" x="6103938" y="3497263"/>
          <p14:tracePt t="19136" x="6103938" y="3489325"/>
          <p14:tracePt t="19144" x="6096000" y="3475038"/>
          <p14:tracePt t="19160" x="6080125" y="3413125"/>
          <p14:tracePt t="19176" x="6065838" y="3360738"/>
          <p14:tracePt t="19193" x="6049963" y="3292475"/>
          <p14:tracePt t="19210" x="6019800" y="3216275"/>
          <p14:tracePt t="19226" x="5981700" y="3132138"/>
          <p14:tracePt t="19243" x="5943600" y="3048000"/>
          <p14:tracePt t="19260" x="5897563" y="2955925"/>
          <p14:tracePt t="19276" x="5851525" y="2887663"/>
          <p14:tracePt t="19293" x="5799138" y="2819400"/>
          <p14:tracePt t="19310" x="5737225" y="2743200"/>
          <p14:tracePt t="19326" x="5676900" y="2689225"/>
          <p14:tracePt t="19328" x="5646738" y="2659063"/>
          <p14:tracePt t="19343" x="5622925" y="2651125"/>
          <p14:tracePt t="19360" x="5584825" y="2628900"/>
          <p14:tracePt t="19376" x="5570538" y="2628900"/>
          <p14:tracePt t="19393" x="5562600" y="2628900"/>
          <p14:tracePt t="19410" x="5532438" y="2636838"/>
          <p14:tracePt t="19426" x="5494338" y="2682875"/>
          <p14:tracePt t="19443" x="5464175" y="2727325"/>
          <p14:tracePt t="19460" x="5418138" y="2781300"/>
          <p14:tracePt t="19476" x="5372100" y="2827338"/>
          <p14:tracePt t="19493" x="5334000" y="2865438"/>
          <p14:tracePt t="19510" x="5311775" y="2887663"/>
          <p14:tracePt t="19526" x="5303838" y="2895600"/>
          <p14:tracePt t="19543" x="5295900" y="2895600"/>
          <p14:tracePt t="19680" x="5303838" y="2895600"/>
          <p14:tracePt t="19688" x="5311775" y="2887663"/>
          <p14:tracePt t="19696" x="5318125" y="2879725"/>
          <p14:tracePt t="19710" x="5326063" y="2865438"/>
          <p14:tracePt t="19727" x="5349875" y="2835275"/>
          <p14:tracePt t="19727" x="5372100" y="2819400"/>
          <p14:tracePt t="19744" x="5387975" y="2789238"/>
          <p14:tracePt t="19760" x="5394325" y="2773363"/>
          <p14:tracePt t="19832" x="5394325" y="2797175"/>
          <p14:tracePt t="19840" x="5394325" y="2827338"/>
          <p14:tracePt t="19850" x="5394325" y="2873375"/>
          <p14:tracePt t="19860" x="5402263" y="2925763"/>
          <p14:tracePt t="19877" x="5426075" y="3040063"/>
          <p14:tracePt t="19893" x="5440363" y="3154363"/>
          <p14:tracePt t="19910" x="5456238" y="3246438"/>
          <p14:tracePt t="19912" x="5464175" y="3284538"/>
          <p14:tracePt t="19927" x="5478463" y="3314700"/>
          <p14:tracePt t="19944" x="5486400" y="3336925"/>
          <p14:tracePt t="19960" x="5502275" y="3336925"/>
          <p14:tracePt t="19977" x="5532438" y="3330575"/>
          <p14:tracePt t="19993" x="5592763" y="3292475"/>
          <p14:tracePt t="20010" x="5684838" y="3222625"/>
          <p14:tracePt t="20027" x="5821363" y="3132138"/>
          <p14:tracePt t="20044" x="5959475" y="3055938"/>
          <p14:tracePt t="20060" x="6126163" y="2963863"/>
          <p14:tracePt t="20077" x="6270625" y="2873375"/>
          <p14:tracePt t="20094" x="6400800" y="2803525"/>
          <p14:tracePt t="20111" x="6499225" y="2735263"/>
          <p14:tracePt t="20113" x="6545263" y="2727325"/>
          <p14:tracePt t="20127" x="6575425" y="2713038"/>
          <p14:tracePt t="20144" x="6651625" y="2689225"/>
          <p14:tracePt t="20160" x="6667500" y="2689225"/>
          <p14:tracePt t="20177" x="6675438" y="2689225"/>
          <p14:tracePt t="20194" x="6683375" y="2689225"/>
          <p14:tracePt t="20210" x="6689725" y="2720975"/>
          <p14:tracePt t="20227" x="6713538" y="2773363"/>
          <p14:tracePt t="20244" x="6727825" y="2819400"/>
          <p14:tracePt t="20260" x="6751638" y="2895600"/>
          <p14:tracePt t="20277" x="6781800" y="2987675"/>
          <p14:tracePt t="20294" x="6819900" y="3078163"/>
          <p14:tracePt t="20297" x="6835775" y="3108325"/>
          <p14:tracePt t="20310" x="6858000" y="3140075"/>
          <p14:tracePt t="20327" x="6888163" y="3162300"/>
          <p14:tracePt t="20344" x="6918325" y="3162300"/>
          <p14:tracePt t="20360" x="6956425" y="3162300"/>
          <p14:tracePt t="20377" x="7040563" y="3116263"/>
          <p14:tracePt t="20394" x="7140575" y="3070225"/>
          <p14:tracePt t="20410" x="7254875" y="3025775"/>
          <p14:tracePt t="20427" x="7383463" y="2963863"/>
          <p14:tracePt t="20444" x="7489825" y="2917825"/>
          <p14:tracePt t="20460" x="7597775" y="2895600"/>
          <p14:tracePt t="20477" x="7658100" y="2879725"/>
          <p14:tracePt t="20494" x="7680325" y="2879725"/>
          <p14:tracePt t="20510" x="7696200" y="2879725"/>
          <p14:tracePt t="20513" x="7696200" y="2887663"/>
          <p14:tracePt t="20527" x="7696200" y="2903538"/>
          <p14:tracePt t="20544" x="7712075" y="2971800"/>
          <p14:tracePt t="20560" x="7726363" y="3025775"/>
          <p14:tracePt t="20577" x="7750175" y="3070225"/>
          <p14:tracePt t="20594" x="7764463" y="3086100"/>
          <p14:tracePt t="20610" x="7764463" y="3094038"/>
          <p14:tracePt t="20627" x="7794625" y="3094038"/>
          <p14:tracePt t="20644" x="7848600" y="3086100"/>
          <p14:tracePt t="20660" x="7916863" y="3048000"/>
          <p14:tracePt t="20678" x="8016875" y="3009900"/>
          <p14:tracePt t="20694" x="8145463" y="2949575"/>
          <p14:tracePt t="20710" x="8275638" y="2917825"/>
          <p14:tracePt t="20728" x="8404225" y="2903538"/>
          <p14:tracePt t="20744" x="8450263" y="2903538"/>
          <p14:tracePt t="20761" x="8458200" y="2903538"/>
          <p14:tracePt t="20777" x="8466138" y="2911475"/>
          <p14:tracePt t="20794" x="8474075" y="2925763"/>
          <p14:tracePt t="20810" x="8474075" y="2941638"/>
          <p14:tracePt t="20827" x="8480425" y="2949575"/>
          <p14:tracePt t="20844" x="8488363" y="2963863"/>
          <p14:tracePt t="20861" x="8496300" y="2971800"/>
          <p14:tracePt t="20877" x="8518525" y="2971800"/>
          <p14:tracePt t="20894" x="8588375" y="2971800"/>
          <p14:tracePt t="20911" x="8724900" y="2971800"/>
          <p14:tracePt t="20913" x="8816975" y="2971800"/>
          <p14:tracePt t="20927" x="8899525" y="2971800"/>
          <p14:tracePt t="20944" x="9212263" y="2971800"/>
          <p14:tracePt t="20961" x="9410700" y="2971800"/>
          <p14:tracePt t="20977" x="9578975" y="2971800"/>
          <p14:tracePt t="20994" x="9707563" y="2994025"/>
          <p14:tracePt t="21011" x="9783763" y="3025775"/>
          <p14:tracePt t="21027" x="9829800" y="3055938"/>
          <p14:tracePt t="21044" x="9859963" y="3086100"/>
          <p14:tracePt t="21061" x="9867900" y="3116263"/>
          <p14:tracePt t="21077" x="9883775" y="3154363"/>
          <p14:tracePt t="21094" x="9913938" y="3192463"/>
          <p14:tracePt t="21111" x="9944100" y="3246438"/>
          <p14:tracePt t="21114" x="9952038" y="3268663"/>
          <p14:tracePt t="21128" x="9982200" y="3314700"/>
          <p14:tracePt t="21144" x="10004425" y="3344863"/>
          <p14:tracePt t="21161" x="10020300" y="3375025"/>
          <p14:tracePt t="21177" x="10028238" y="3398838"/>
          <p14:tracePt t="21194" x="10028238" y="3406775"/>
          <p14:tracePt t="21376" x="10028238" y="3413125"/>
          <p14:tracePt t="21889" x="10020300" y="3413125"/>
          <p14:tracePt t="22129" x="10012363" y="3413125"/>
          <p14:tracePt t="22144" x="10004425" y="3413125"/>
          <p14:tracePt t="22162" x="9998075" y="3406775"/>
          <p14:tracePt t="22200" x="9990138" y="3406775"/>
          <p14:tracePt t="22209" x="9990138" y="3398838"/>
          <p14:tracePt t="22217" x="9974263" y="3390900"/>
          <p14:tracePt t="22241" x="9966325" y="3382963"/>
          <p14:tracePt t="22256" x="9966325" y="3375025"/>
          <p14:tracePt t="22281" x="9959975" y="3368675"/>
          <p14:tracePt t="22305" x="9952038" y="3368675"/>
          <p14:tracePt t="22401" x="9944100" y="3360738"/>
          <p14:tracePt t="22417" x="9936163" y="3352800"/>
          <p14:tracePt t="22433" x="9928225" y="3352800"/>
          <p14:tracePt t="22457" x="9913938" y="3344863"/>
          <p14:tracePt t="22506" x="9906000" y="3344863"/>
          <p14:tracePt t="22521" x="9898063" y="3344863"/>
          <p14:tracePt t="22537" x="9883775" y="3336925"/>
          <p14:tracePt t="22544" x="9867900" y="3336925"/>
          <p14:tracePt t="22552" x="9852025" y="3336925"/>
          <p14:tracePt t="22561" x="9837738" y="3336925"/>
          <p14:tracePt t="22578" x="9799638" y="3322638"/>
          <p14:tracePt t="22595" x="9761538" y="3322638"/>
          <p14:tracePt t="22611" x="9745663" y="3314700"/>
          <p14:tracePt t="22628" x="9731375" y="3306763"/>
          <p14:tracePt t="22645" x="9723438" y="3306763"/>
          <p14:tracePt t="22673" x="9715500" y="3306763"/>
          <p14:tracePt t="22681" x="9699625" y="3306763"/>
          <p14:tracePt t="22695" x="9685338" y="3298825"/>
          <p14:tracePt t="22711" x="9669463" y="3292475"/>
          <p14:tracePt t="22712" x="9661525" y="3292475"/>
          <p14:tracePt t="22728" x="9639300" y="3292475"/>
          <p14:tracePt t="22745" x="9617075" y="3284538"/>
          <p14:tracePt t="22761" x="9585325" y="3276600"/>
          <p14:tracePt t="22778" x="9563100" y="3268663"/>
          <p14:tracePt t="22794" x="9525000" y="3260725"/>
          <p14:tracePt t="22811" x="9471025" y="3254375"/>
          <p14:tracePt t="22828" x="9410700" y="3238500"/>
          <p14:tracePt t="22844" x="9350375" y="3230563"/>
          <p14:tracePt t="22861" x="9288463" y="3222625"/>
          <p14:tracePt t="22879" x="9242425" y="3208338"/>
          <p14:tracePt t="22880" x="9220200" y="3200400"/>
          <p14:tracePt t="22895" x="9182100" y="3184525"/>
          <p14:tracePt t="22912" x="9105900" y="3154363"/>
          <p14:tracePt t="22928" x="9045575" y="3116263"/>
          <p14:tracePt t="22945" x="8999538" y="3086100"/>
          <p14:tracePt t="22961" x="8945563" y="3055938"/>
          <p14:tracePt t="22978" x="8893175" y="3025775"/>
          <p14:tracePt t="22995" x="8839200" y="3001963"/>
          <p14:tracePt t="23011" x="8763000" y="2963863"/>
          <p14:tracePt t="23028" x="8694738" y="2917825"/>
          <p14:tracePt t="23045" x="8640763" y="2887663"/>
          <p14:tracePt t="23061" x="8588375" y="2849563"/>
          <p14:tracePt t="23078" x="8542338" y="2819400"/>
          <p14:tracePt t="23080" x="8518525" y="2797175"/>
          <p14:tracePt t="23095" x="8504238" y="2797175"/>
          <p14:tracePt t="23112" x="8442325" y="2759075"/>
          <p14:tracePt t="23128" x="8404225" y="2735263"/>
          <p14:tracePt t="23145" x="8343900" y="2697163"/>
          <p14:tracePt t="23161" x="8297863" y="2682875"/>
          <p14:tracePt t="23178" x="8229600" y="2636838"/>
          <p14:tracePt t="23195" x="8145463" y="2574925"/>
          <p14:tracePt t="23211" x="8085138" y="2522538"/>
          <p14:tracePt t="23228" x="8031163" y="2476500"/>
          <p14:tracePt t="23245" x="7978775" y="2438400"/>
          <p14:tracePt t="23262" x="7940675" y="2408238"/>
          <p14:tracePt t="23264" x="7932738" y="2400300"/>
          <p14:tracePt t="23278" x="7924800" y="2392363"/>
          <p14:tracePt t="23295" x="7908925" y="2378075"/>
          <p14:tracePt t="23296" x="7894638" y="2370138"/>
          <p14:tracePt t="23312" x="7878763" y="2346325"/>
          <p14:tracePt t="23328" x="7864475" y="2324100"/>
          <p14:tracePt t="23345" x="7848600" y="2286000"/>
          <p14:tracePt t="23361" x="7832725" y="2263775"/>
          <p14:tracePt t="23378" x="7818438" y="2239963"/>
          <p14:tracePt t="23395" x="7810500" y="2217738"/>
          <p14:tracePt t="23411" x="7802563" y="2209800"/>
          <p14:tracePt t="23428" x="7794625" y="2193925"/>
          <p14:tracePt t="23445" x="7794625" y="2171700"/>
          <p14:tracePt t="23461" x="7794625" y="2155825"/>
          <p14:tracePt t="23478" x="7788275" y="2141538"/>
          <p14:tracePt t="23480" x="7788275" y="2125663"/>
          <p14:tracePt t="23495" x="7788275" y="2111375"/>
          <p14:tracePt t="23512" x="7788275" y="2095500"/>
          <p14:tracePt t="23528" x="7788275" y="2079625"/>
          <p14:tracePt t="23545" x="7788275" y="2065338"/>
          <p14:tracePt t="23600" x="7788275" y="2057400"/>
          <p14:tracePt t="23625" x="7794625" y="2057400"/>
          <p14:tracePt t="23633" x="7794625" y="2049463"/>
          <p14:tracePt t="23673" x="7802563" y="2049463"/>
          <p14:tracePt t="23713" x="7810500" y="2049463"/>
          <p14:tracePt t="23721" x="7818438" y="2049463"/>
          <p14:tracePt t="23737" x="7826375" y="2049463"/>
          <p14:tracePt t="23801" x="7832725" y="2049463"/>
          <p14:tracePt t="23809" x="7840663" y="2049463"/>
          <p14:tracePt t="23817" x="7848600" y="2049463"/>
          <p14:tracePt t="23833" x="7856538" y="2049463"/>
          <p14:tracePt t="23850" x="7864475" y="2049463"/>
          <p14:tracePt t="23865" x="7870825" y="2049463"/>
          <p14:tracePt t="23881" x="7886700" y="2057400"/>
          <p14:tracePt t="23905" x="7894638" y="2065338"/>
          <p14:tracePt t="23921" x="7902575" y="2065338"/>
          <p14:tracePt t="23929" x="7908925" y="2065338"/>
          <p14:tracePt t="23945" x="7924800" y="2073275"/>
          <p14:tracePt t="23962" x="7932738" y="2073275"/>
          <p14:tracePt t="24017" x="7940675" y="2079625"/>
          <p14:tracePt t="24056" x="7947025" y="2087563"/>
          <p14:tracePt t="24073" x="7947025" y="2095500"/>
          <p14:tracePt t="24097" x="7954963" y="2095500"/>
          <p14:tracePt t="24112" x="7954963" y="2103438"/>
          <p14:tracePt t="24121" x="7962900" y="2103438"/>
          <p14:tracePt t="24137" x="7962900" y="2111375"/>
          <p14:tracePt t="24145" x="7970838" y="2117725"/>
          <p14:tracePt t="24162" x="7978775" y="2141538"/>
          <p14:tracePt t="24178" x="7985125" y="2155825"/>
          <p14:tracePt t="24195" x="7993063" y="2163763"/>
          <p14:tracePt t="24212" x="8001000" y="2171700"/>
          <p14:tracePt t="24228" x="8001000" y="2179638"/>
          <p14:tracePt t="24245" x="8001000" y="2187575"/>
          <p14:tracePt t="24262" x="8001000" y="2193925"/>
          <p14:tracePt t="24279" x="8008938" y="2201863"/>
          <p14:tracePt t="24295" x="8008938" y="2217738"/>
          <p14:tracePt t="24296" x="8023225" y="2232025"/>
          <p14:tracePt t="24312" x="8023225" y="2247900"/>
          <p14:tracePt t="24328" x="8031163" y="2286000"/>
          <p14:tracePt t="24345" x="8047038" y="2316163"/>
          <p14:tracePt t="24362" x="8047038" y="2346325"/>
          <p14:tracePt t="24379" x="8061325" y="2378075"/>
          <p14:tracePt t="24395" x="8061325" y="2400300"/>
          <p14:tracePt t="24412" x="8077200" y="2438400"/>
          <p14:tracePt t="24428" x="8077200" y="2460625"/>
          <p14:tracePt t="24445" x="8085138" y="2476500"/>
          <p14:tracePt t="24462" x="8085138" y="2498725"/>
          <p14:tracePt t="24478" x="8085138" y="2506663"/>
          <p14:tracePt t="24480" x="8085138" y="2522538"/>
          <p14:tracePt t="24496" x="8085138" y="2530475"/>
          <p14:tracePt t="24512" x="8085138" y="2544763"/>
          <p14:tracePt t="24528" x="8085138" y="2568575"/>
          <p14:tracePt t="24545" x="8085138" y="2590800"/>
          <p14:tracePt t="24562" x="8085138" y="2620963"/>
          <p14:tracePt t="24579" x="8085138" y="2644775"/>
          <p14:tracePt t="24595" x="8085138" y="2682875"/>
          <p14:tracePt t="24612" x="8085138" y="2713038"/>
          <p14:tracePt t="24629" x="8085138" y="2759075"/>
          <p14:tracePt t="24646" x="8085138" y="2803525"/>
          <p14:tracePt t="24662" x="8085138" y="2849563"/>
          <p14:tracePt t="24664" x="8085138" y="2873375"/>
          <p14:tracePt t="24679" x="8085138" y="2887663"/>
          <p14:tracePt t="24696" x="8085138" y="2949575"/>
          <p14:tracePt t="24712" x="8085138" y="2979738"/>
          <p14:tracePt t="24729" x="8085138" y="3017838"/>
          <p14:tracePt t="24745" x="8085138" y="3055938"/>
          <p14:tracePt t="24762" x="8085138" y="3094038"/>
          <p14:tracePt t="24779" x="8085138" y="3116263"/>
          <p14:tracePt t="24795" x="8085138" y="3146425"/>
          <p14:tracePt t="24812" x="8085138" y="3170238"/>
          <p14:tracePt t="24829" x="8085138" y="3200400"/>
          <p14:tracePt t="24846" x="8085138" y="3230563"/>
          <p14:tracePt t="24862" x="8085138" y="3268663"/>
          <p14:tracePt t="24864" x="8085138" y="3284538"/>
          <p14:tracePt t="24879" x="8085138" y="3306763"/>
          <p14:tracePt t="24896" x="8085138" y="3390900"/>
          <p14:tracePt t="24912" x="8085138" y="3451225"/>
          <p14:tracePt t="24928" x="8085138" y="3505200"/>
          <p14:tracePt t="24945" x="8085138" y="3551238"/>
          <p14:tracePt t="24962" x="8085138" y="3581400"/>
          <p14:tracePt t="24979" x="8085138" y="3611563"/>
          <p14:tracePt t="24995" x="8085138" y="3627438"/>
          <p14:tracePt t="25012" x="8085138" y="3649663"/>
          <p14:tracePt t="25029" x="8085138" y="3665538"/>
          <p14:tracePt t="25046" x="8085138" y="3679825"/>
          <p14:tracePt t="25062" x="8085138" y="3695700"/>
          <p14:tracePt t="25079" x="8085138" y="3711575"/>
          <p14:tracePt t="25081" x="8085138" y="3717925"/>
          <p14:tracePt t="25096" x="8085138" y="3725863"/>
          <p14:tracePt t="25112" x="8085138" y="3733800"/>
          <p14:tracePt t="25129" x="8085138" y="3741738"/>
          <p14:tracePt t="25145" x="8085138" y="3763963"/>
          <p14:tracePt t="25162" x="8085138" y="3787775"/>
          <p14:tracePt t="25179" x="8085138" y="3825875"/>
          <p14:tracePt t="25195" x="8085138" y="3856038"/>
          <p14:tracePt t="25212" x="8085138" y="3878263"/>
          <p14:tracePt t="25229" x="8085138" y="3908425"/>
          <p14:tracePt t="25245" x="8085138" y="3916363"/>
          <p14:tracePt t="25262" x="8085138" y="3932238"/>
          <p14:tracePt t="25264" x="8085138" y="3940175"/>
          <p14:tracePt t="25296" x="8085138" y="3962400"/>
          <p14:tracePt t="25312" x="8085138" y="3984625"/>
          <p14:tracePt t="25329" x="8085138" y="4016375"/>
          <p14:tracePt t="25346" x="8085138" y="4046538"/>
          <p14:tracePt t="25362" x="8085138" y="4060825"/>
          <p14:tracePt t="25379" x="8085138" y="4076700"/>
          <p14:tracePt t="25396" x="8085138" y="4084638"/>
          <p14:tracePt t="25521" x="8085138" y="4092575"/>
          <p14:tracePt t="25584" x="8085138" y="4098925"/>
          <p14:tracePt t="25600" x="8085138" y="4106863"/>
          <p14:tracePt t="25617" x="8085138" y="4114800"/>
          <p14:tracePt t="25641" x="8085138" y="4122738"/>
          <p14:tracePt t="25664" x="8085138" y="4130675"/>
          <p14:tracePt t="25673" x="8085138" y="4137025"/>
          <p14:tracePt t="25680" x="8085138" y="4144963"/>
          <p14:tracePt t="25697" x="8085138" y="4152900"/>
          <p14:tracePt t="25712" x="8085138" y="4160838"/>
          <p14:tracePt t="25840" x="8085138" y="4168775"/>
          <p14:tracePt t="25856" x="8085138" y="4175125"/>
          <p14:tracePt t="25888" x="8085138" y="4183063"/>
          <p14:tracePt t="26232" x="8085138" y="4175125"/>
          <p14:tracePt t="26248" x="8085138" y="4168775"/>
          <p14:tracePt t="26264" x="8085138" y="4160838"/>
          <p14:tracePt t="26272" x="8085138" y="4152900"/>
          <p14:tracePt t="26280" x="8085138" y="4144963"/>
          <p14:tracePt t="26305" x="8085138" y="4130675"/>
          <p14:tracePt t="26313" x="8085138" y="4122738"/>
          <p14:tracePt t="26329" x="8085138" y="4098925"/>
          <p14:tracePt t="26346" x="8077200" y="4076700"/>
          <p14:tracePt t="26362" x="8077200" y="4046538"/>
          <p14:tracePt t="26379" x="8077200" y="4030663"/>
          <p14:tracePt t="26396" x="8077200" y="4016375"/>
          <p14:tracePt t="26412" x="8069263" y="4008438"/>
          <p14:tracePt t="26433" x="8069263" y="4000500"/>
          <p14:tracePt t="26449" x="8069263" y="3992563"/>
          <p14:tracePt t="26464" x="8069263" y="3984625"/>
          <p14:tracePt t="26479" x="8069263" y="3978275"/>
          <p14:tracePt t="26496" x="8061325" y="3954463"/>
          <p14:tracePt t="26513" x="8061325" y="3946525"/>
          <p14:tracePt t="26529" x="8061325" y="3940175"/>
          <p14:tracePt t="26546" x="8061325" y="3932238"/>
          <p14:tracePt t="26570" x="8061325" y="3924300"/>
          <p14:tracePt t="26585" x="8061325" y="3916363"/>
          <p14:tracePt t="26601" x="8061325" y="3908425"/>
          <p14:tracePt t="26613" x="8061325" y="3902075"/>
          <p14:tracePt t="26629" x="8061325" y="3886200"/>
          <p14:tracePt t="26646" x="8061325" y="3863975"/>
          <p14:tracePt t="26663" x="8061325" y="3856038"/>
          <p14:tracePt t="26664" x="8061325" y="3848100"/>
          <p14:tracePt t="26680" x="8061325" y="3840163"/>
          <p14:tracePt t="26696" x="8061325" y="3832225"/>
          <p14:tracePt t="26713" x="8061325" y="3817938"/>
          <p14:tracePt t="26729" x="8061325" y="3802063"/>
          <p14:tracePt t="26746" x="8061325" y="3787775"/>
          <p14:tracePt t="26763" x="8061325" y="3763963"/>
          <p14:tracePt t="26779" x="8061325" y="3749675"/>
          <p14:tracePt t="26796" x="8061325" y="3725863"/>
          <p14:tracePt t="26813" x="8061325" y="3717925"/>
          <p14:tracePt t="26829" x="8061325" y="3711575"/>
          <p14:tracePt t="26961" x="8061325" y="3703638"/>
          <p14:tracePt t="26993" x="8061325" y="3695700"/>
          <p14:tracePt t="27017" x="8061325" y="3687763"/>
          <p14:tracePt t="27241" x="8061325" y="3679825"/>
          <p14:tracePt t="27321" x="8061325" y="3673475"/>
          <p14:tracePt t="27425" x="8061325" y="3665538"/>
          <p14:tracePt t="27449" x="8061325" y="3657600"/>
          <p14:tracePt t="27553" x="8061325" y="3649663"/>
          <p14:tracePt t="27624" x="8061325" y="3641725"/>
          <p14:tracePt t="27696" x="8061325" y="3635375"/>
          <p14:tracePt t="27713" x="8061325" y="3627438"/>
          <p14:tracePt t="27728" x="8061325" y="3619500"/>
          <p14:tracePt t="27752" x="8061325" y="3611563"/>
          <p14:tracePt t="27936" x="8054975" y="3611563"/>
          <p14:tracePt t="27945" x="8047038" y="3611563"/>
          <p14:tracePt t="27953" x="8039100" y="3611563"/>
          <p14:tracePt t="27963" x="8023225" y="3603625"/>
          <p14:tracePt t="27980" x="8016875" y="3597275"/>
          <p14:tracePt t="27996" x="8001000" y="3589338"/>
          <p14:tracePt t="28013" x="7985125" y="3589338"/>
          <p14:tracePt t="28030" x="7970838" y="3589338"/>
          <p14:tracePt t="28046" x="7954963" y="3589338"/>
          <p14:tracePt t="28063" x="7924800" y="3589338"/>
          <p14:tracePt t="28080" x="7886700" y="3589338"/>
          <p14:tracePt t="28096" x="7870825" y="3589338"/>
          <p14:tracePt t="28113" x="7864475" y="3589338"/>
          <p14:tracePt t="28130" x="7848600" y="3589338"/>
          <p14:tracePt t="28146" x="7840663" y="3589338"/>
          <p14:tracePt t="28163" x="7832725" y="3589338"/>
          <p14:tracePt t="28180" x="7818438" y="3589338"/>
          <p14:tracePt t="28197" x="7802563" y="3589338"/>
          <p14:tracePt t="28213" x="7794625" y="3589338"/>
          <p14:tracePt t="28230" x="7788275" y="3589338"/>
          <p14:tracePt t="28247" x="7772400" y="3589338"/>
          <p14:tracePt t="28263" x="7756525" y="3581400"/>
          <p14:tracePt t="28264" x="7750175" y="3581400"/>
          <p14:tracePt t="28280" x="7718425" y="3581400"/>
          <p14:tracePt t="28296" x="7696200" y="3581400"/>
          <p14:tracePt t="28313" x="7688263" y="3573463"/>
          <p14:tracePt t="28330" x="7673975" y="3573463"/>
          <p14:tracePt t="28361" x="7666038" y="3573463"/>
          <p14:tracePt t="28369" x="7666038" y="3565525"/>
          <p14:tracePt t="28544" x="7658100" y="3565525"/>
          <p14:tracePt t="28553" x="7650163" y="3565525"/>
          <p14:tracePt t="28577" x="7642225" y="3559175"/>
          <p14:tracePt t="28633" x="7635875" y="3559175"/>
          <p14:tracePt t="28641" x="7627938" y="3559175"/>
          <p14:tracePt t="28648" x="7620000" y="3559175"/>
          <p14:tracePt t="28664" x="7612063" y="3559175"/>
          <p14:tracePt t="28680" x="7589838" y="3551238"/>
          <p14:tracePt t="28697" x="7573963" y="3551238"/>
          <p14:tracePt t="28714" x="7559675" y="3543300"/>
          <p14:tracePt t="28809" x="7551738" y="3543300"/>
          <p14:tracePt t="28832" x="7543800" y="3543300"/>
          <p14:tracePt t="28864" x="7535863" y="3535363"/>
          <p14:tracePt t="29393" x="7543800" y="3527425"/>
          <p14:tracePt t="29425" x="7551738" y="3527425"/>
          <p14:tracePt t="29432" x="7559675" y="3527425"/>
          <p14:tracePt t="29441" x="7559675" y="3521075"/>
          <p14:tracePt t="29457" x="7566025" y="3521075"/>
          <p14:tracePt t="29473" x="7573963" y="3521075"/>
          <p14:tracePt t="29481" x="7581900" y="3521075"/>
          <p14:tracePt t="29497" x="7597775" y="3521075"/>
          <p14:tracePt t="29514" x="7612063" y="3521075"/>
          <p14:tracePt t="29531" x="7627938" y="3521075"/>
          <p14:tracePt t="29547" x="7642225" y="3521075"/>
          <p14:tracePt t="29564" x="7658100" y="3521075"/>
          <p14:tracePt t="29580" x="7673975" y="3513138"/>
          <p14:tracePt t="29597" x="7680325" y="3513138"/>
          <p14:tracePt t="29614" x="7696200" y="3513138"/>
          <p14:tracePt t="29631" x="7704138" y="3505200"/>
          <p14:tracePt t="29647" x="7718425" y="3505200"/>
          <p14:tracePt t="29664" x="7742238" y="3505200"/>
          <p14:tracePt t="29681" x="7750175" y="3505200"/>
          <p14:tracePt t="29697" x="7764463" y="3505200"/>
          <p14:tracePt t="29714" x="7772400" y="3505200"/>
          <p14:tracePt t="29730" x="7772400" y="3497263"/>
          <p14:tracePt t="29792" x="7780338" y="3497263"/>
          <p14:tracePt t="29808" x="7794625" y="3497263"/>
          <p14:tracePt t="29825" x="7802563" y="3497263"/>
          <p14:tracePt t="29841" x="7818438" y="3497263"/>
          <p14:tracePt t="29848" x="7826375" y="3497263"/>
          <p14:tracePt t="29856" x="7832725" y="3497263"/>
          <p14:tracePt t="29865" x="7840663" y="3497263"/>
          <p14:tracePt t="29881" x="7856538" y="3497263"/>
          <p14:tracePt t="29897" x="7864475" y="3497263"/>
          <p14:tracePt t="29914" x="7870825" y="3497263"/>
          <p14:tracePt t="29930" x="7878763" y="3497263"/>
          <p14:tracePt t="29947" x="7886700" y="3497263"/>
          <p14:tracePt t="29964" x="7894638" y="3497263"/>
          <p14:tracePt t="29980" x="7902575" y="3497263"/>
          <p14:tracePt t="29997" x="7916863" y="3497263"/>
          <p14:tracePt t="30014" x="7924800" y="3497263"/>
          <p14:tracePt t="30031" x="7932738" y="3497263"/>
          <p14:tracePt t="30047" x="7940675" y="3497263"/>
          <p14:tracePt t="30064" x="7954963" y="3497263"/>
          <p14:tracePt t="30080" x="7962900" y="3497263"/>
          <p14:tracePt t="30097" x="7970838" y="3497263"/>
          <p14:tracePt t="30114" x="7985125" y="3497263"/>
          <p14:tracePt t="30131" x="8001000" y="3497263"/>
          <p14:tracePt t="30147" x="8016875" y="3497263"/>
          <p14:tracePt t="30164" x="8047038" y="3489325"/>
          <p14:tracePt t="30181" x="8069263" y="3489325"/>
          <p14:tracePt t="30197" x="8093075" y="3489325"/>
          <p14:tracePt t="30214" x="8107363" y="3489325"/>
          <p14:tracePt t="30231" x="8115300" y="3489325"/>
          <p14:tracePt t="30233" x="8123238" y="3489325"/>
          <p14:tracePt t="30248" x="8131175" y="3489325"/>
          <p14:tracePt t="30264" x="8145463" y="3489325"/>
          <p14:tracePt t="30281" x="8153400" y="3489325"/>
          <p14:tracePt t="30297" x="8161338" y="3489325"/>
          <p14:tracePt t="30314" x="8175625" y="3489325"/>
          <p14:tracePt t="30330" x="8183563" y="3489325"/>
          <p14:tracePt t="30347" x="8199438" y="3482975"/>
          <p14:tracePt t="30364" x="8213725" y="3482975"/>
          <p14:tracePt t="30381" x="8221663" y="3482975"/>
          <p14:tracePt t="30397" x="8251825" y="3475038"/>
          <p14:tracePt t="30414" x="8267700" y="3467100"/>
          <p14:tracePt t="30431" x="8275638" y="3467100"/>
          <p14:tracePt t="30447" x="8283575" y="3467100"/>
          <p14:tracePt t="30464" x="8289925" y="3467100"/>
          <p14:tracePt t="30481" x="8289925" y="3459163"/>
          <p14:tracePt t="30497" x="8297863" y="3459163"/>
          <p14:tracePt t="30514" x="8305800" y="3459163"/>
          <p14:tracePt t="30531" x="8321675" y="3459163"/>
          <p14:tracePt t="30547" x="8328025" y="3459163"/>
          <p14:tracePt t="30564" x="8335963" y="3459163"/>
          <p14:tracePt t="30581" x="8335963" y="3451225"/>
          <p14:tracePt t="30597" x="8343900" y="3451225"/>
          <p14:tracePt t="30614" x="8351838" y="3451225"/>
          <p14:tracePt t="30632" x="8374063" y="3444875"/>
          <p14:tracePt t="30648" x="8382000" y="3444875"/>
          <p14:tracePt t="30664" x="8389938" y="3436938"/>
          <p14:tracePt t="31089" x="8382000" y="3436938"/>
          <p14:tracePt t="31105" x="8374063" y="3436938"/>
          <p14:tracePt t="31121" x="8366125" y="3436938"/>
          <p14:tracePt t="31137" x="8359775" y="3436938"/>
          <p14:tracePt t="31144" x="8351838" y="3436938"/>
          <p14:tracePt t="31152" x="8343900" y="3436938"/>
          <p14:tracePt t="31169" x="8335963" y="3436938"/>
          <p14:tracePt t="31185" x="8321675" y="3436938"/>
          <p14:tracePt t="31198" x="8313738" y="3436938"/>
          <p14:tracePt t="31214" x="8297863" y="3436938"/>
          <p14:tracePt t="31231" x="8275638" y="3436938"/>
          <p14:tracePt t="31232" x="8259763" y="3436938"/>
          <p14:tracePt t="31248" x="8237538" y="3436938"/>
          <p14:tracePt t="31264" x="8213725" y="3436938"/>
          <p14:tracePt t="31281" x="8191500" y="3436938"/>
          <p14:tracePt t="31298" x="8175625" y="3436938"/>
          <p14:tracePt t="31322" x="8169275" y="3436938"/>
          <p14:tracePt t="31337" x="8161338" y="3436938"/>
          <p14:tracePt t="31353" x="8153400" y="3436938"/>
          <p14:tracePt t="31364" x="8145463" y="3436938"/>
          <p14:tracePt t="31381" x="8131175" y="3436938"/>
          <p14:tracePt t="31398" x="8115300" y="3436938"/>
          <p14:tracePt t="31414" x="8099425" y="3444875"/>
          <p14:tracePt t="31431" x="8093075" y="3444875"/>
          <p14:tracePt t="31448" x="8085138" y="3444875"/>
          <p14:tracePt t="31465" x="8077200" y="3444875"/>
          <p14:tracePt t="31481" x="8069263" y="3451225"/>
          <p14:tracePt t="31498" x="8054975" y="3451225"/>
          <p14:tracePt t="31514" x="8023225" y="3451225"/>
          <p14:tracePt t="31531" x="8001000" y="3459163"/>
          <p14:tracePt t="31548" x="7970838" y="3467100"/>
          <p14:tracePt t="31564" x="7954963" y="3467100"/>
          <p14:tracePt t="31581" x="7947025" y="3467100"/>
          <p14:tracePt t="31609" x="7940675" y="3467100"/>
          <p14:tracePt t="31624" x="7932738" y="3467100"/>
          <p14:tracePt t="31634" x="7924800" y="3475038"/>
          <p14:tracePt t="31648" x="7902575" y="3475038"/>
          <p14:tracePt t="31664" x="7870825" y="3482975"/>
          <p14:tracePt t="31681" x="7832725" y="3482975"/>
          <p14:tracePt t="31698" x="7788275" y="3489325"/>
          <p14:tracePt t="31714" x="7764463" y="3489325"/>
          <p14:tracePt t="31731" x="7742238" y="3489325"/>
          <p14:tracePt t="31748" x="7726363" y="3497263"/>
          <p14:tracePt t="31764" x="7704138" y="3505200"/>
          <p14:tracePt t="31781" x="7680325" y="3505200"/>
          <p14:tracePt t="31798" x="7673975" y="3505200"/>
          <p14:tracePt t="31800" x="7666038" y="3505200"/>
          <p14:tracePt t="32136" x="7673975" y="3505200"/>
          <p14:tracePt t="32152" x="7688263" y="3505200"/>
          <p14:tracePt t="32160" x="7704138" y="3505200"/>
          <p14:tracePt t="32169" x="7718425" y="3505200"/>
          <p14:tracePt t="32181" x="7726363" y="3505200"/>
          <p14:tracePt t="32198" x="7764463" y="3497263"/>
          <p14:tracePt t="32215" x="7826375" y="3489325"/>
          <p14:tracePt t="32232" x="7908925" y="3482975"/>
          <p14:tracePt t="32248" x="7978775" y="3475038"/>
          <p14:tracePt t="32265" x="8031163" y="3475038"/>
          <p14:tracePt t="32281" x="8077200" y="3475038"/>
          <p14:tracePt t="32298" x="8093075" y="3475038"/>
          <p14:tracePt t="32314" x="8115300" y="3475038"/>
          <p14:tracePt t="32331" x="8131175" y="3475038"/>
          <p14:tracePt t="32348" x="8137525" y="3475038"/>
          <p14:tracePt t="32365" x="8169275" y="3475038"/>
          <p14:tracePt t="32381" x="8199438" y="3475038"/>
          <p14:tracePt t="32398" x="8237538" y="3467100"/>
          <p14:tracePt t="32400" x="8259763" y="3467100"/>
          <p14:tracePt t="32415" x="8283575" y="3459163"/>
          <p14:tracePt t="32432" x="8335963" y="3451225"/>
          <p14:tracePt t="32448" x="8351838" y="3451225"/>
          <p14:tracePt t="32465" x="8374063" y="3451225"/>
          <p14:tracePt t="32481" x="8382000" y="3451225"/>
          <p14:tracePt t="33393" x="8374063" y="3451225"/>
          <p14:tracePt t="33400" x="8374063" y="3444875"/>
          <p14:tracePt t="33415" x="8359775" y="3444875"/>
          <p14:tracePt t="33432" x="8321675" y="3429000"/>
          <p14:tracePt t="33448" x="8305800" y="3429000"/>
          <p14:tracePt t="33465" x="8289925" y="3429000"/>
          <p14:tracePt t="33482" x="8275638" y="3429000"/>
          <p14:tracePt t="33499" x="8259763" y="3429000"/>
          <p14:tracePt t="33515" x="8237538" y="3429000"/>
          <p14:tracePt t="33532" x="8191500" y="3421063"/>
          <p14:tracePt t="33549" x="8145463" y="3421063"/>
          <p14:tracePt t="33565" x="8069263" y="3406775"/>
          <p14:tracePt t="33582" x="7978775" y="3398838"/>
          <p14:tracePt t="33584" x="7916863" y="3390900"/>
          <p14:tracePt t="33598" x="7856538" y="3375025"/>
          <p14:tracePt t="33616" x="7688263" y="3352800"/>
          <p14:tracePt t="33632" x="7573963" y="3336925"/>
          <p14:tracePt t="33648" x="7445375" y="3314700"/>
          <p14:tracePt t="33665" x="7315200" y="3268663"/>
          <p14:tracePt t="33682" x="7192963" y="3230563"/>
          <p14:tracePt t="33698" x="7064375" y="3200400"/>
          <p14:tracePt t="33715" x="6918325" y="3154363"/>
          <p14:tracePt t="33732" x="6781800" y="3116263"/>
          <p14:tracePt t="33748" x="6659563" y="3063875"/>
          <p14:tracePt t="33765" x="6553200" y="3009900"/>
          <p14:tracePt t="33782" x="6461125" y="2955925"/>
          <p14:tracePt t="33798" x="6392863" y="2911475"/>
          <p14:tracePt t="33801" x="6354763" y="2895600"/>
          <p14:tracePt t="33815" x="6308725" y="2873375"/>
          <p14:tracePt t="33832" x="6194425" y="2803525"/>
          <p14:tracePt t="33848" x="6096000" y="2751138"/>
          <p14:tracePt t="33865" x="5973763" y="2705100"/>
          <p14:tracePt t="33882" x="5859463" y="2644775"/>
          <p14:tracePt t="33898" x="5730875" y="2582863"/>
          <p14:tracePt t="33915" x="5616575" y="2506663"/>
          <p14:tracePt t="33932" x="5502275" y="2446338"/>
          <p14:tracePt t="33948" x="5426075" y="2384425"/>
          <p14:tracePt t="33965" x="5356225" y="2339975"/>
          <p14:tracePt t="33982" x="5287963" y="2286000"/>
          <p14:tracePt t="33998" x="5219700" y="2232025"/>
          <p14:tracePt t="34016" x="5113338" y="2141538"/>
          <p14:tracePt t="34032" x="5045075" y="2095500"/>
          <p14:tracePt t="34048" x="4960938" y="2035175"/>
          <p14:tracePt t="34065" x="4876800" y="1981200"/>
          <p14:tracePt t="34082" x="4800600" y="1920875"/>
          <p14:tracePt t="34098" x="4740275" y="1858963"/>
          <p14:tracePt t="34115" x="4678363" y="1782763"/>
          <p14:tracePt t="34132" x="4632325" y="1714500"/>
          <p14:tracePt t="34148" x="4579938" y="1654175"/>
          <p14:tracePt t="34166" x="4518025" y="1584325"/>
          <p14:tracePt t="34182" x="4457700" y="1508125"/>
          <p14:tracePt t="34199" x="4381500" y="1439863"/>
          <p14:tracePt t="34199" x="4343400" y="1417638"/>
          <p14:tracePt t="34216" x="4283075" y="1363663"/>
          <p14:tracePt t="34232" x="4229100" y="1325563"/>
          <p14:tracePt t="34249" x="4198938" y="1295400"/>
          <p14:tracePt t="34265" x="4183063" y="1273175"/>
          <p14:tracePt t="34282" x="4160838" y="1235075"/>
          <p14:tracePt t="34299" x="4130675" y="1189038"/>
          <p14:tracePt t="34315" x="4098925" y="1165225"/>
          <p14:tracePt t="34332" x="4068763" y="1127125"/>
          <p14:tracePt t="34348" x="4030663" y="1096963"/>
          <p14:tracePt t="34365" x="4008438" y="1066800"/>
          <p14:tracePt t="34382" x="3984625" y="1044575"/>
          <p14:tracePt t="34399" x="3970338" y="1028700"/>
          <p14:tracePt t="34416" x="3946525" y="1006475"/>
          <p14:tracePt t="34432" x="3932238" y="998538"/>
          <p14:tracePt t="34449" x="3908425" y="982663"/>
          <p14:tracePt t="34465" x="3902075" y="968375"/>
          <p14:tracePt t="34482" x="3878263" y="960438"/>
          <p14:tracePt t="34499" x="3870325" y="944563"/>
          <p14:tracePt t="34515" x="3856038" y="936625"/>
          <p14:tracePt t="34532" x="3840163" y="922338"/>
          <p14:tracePt t="34549" x="3832225" y="906463"/>
          <p14:tracePt t="34565" x="3817938" y="892175"/>
          <p14:tracePt t="34582" x="3817938" y="884238"/>
          <p14:tracePt t="34584" x="3810000" y="868363"/>
          <p14:tracePt t="34616" x="3802063" y="854075"/>
          <p14:tracePt t="34641" x="3794125" y="854075"/>
          <p14:tracePt t="34665" x="3794125" y="846138"/>
          <p14:tracePt t="34745" x="3787775" y="846138"/>
          <p14:tracePt t="34864" x="3787775" y="838200"/>
          <p14:tracePt t="34936" x="3779838" y="838200"/>
          <p14:tracePt t="34953" x="3771900" y="838200"/>
          <p14:tracePt t="34968" x="3763963" y="830263"/>
          <p14:tracePt t="34977" x="3756025" y="822325"/>
          <p14:tracePt t="35000" x="3749675" y="815975"/>
          <p14:tracePt t="35264" x="3741738" y="815975"/>
          <p14:tracePt t="35496" x="3733800" y="815975"/>
          <p14:tracePt t="35544" x="3725863" y="822325"/>
          <p14:tracePt t="35641" x="3711575" y="830263"/>
          <p14:tracePt t="35649" x="3703638" y="838200"/>
          <p14:tracePt t="35657" x="3695700" y="838200"/>
          <p14:tracePt t="35666" x="3695700" y="846138"/>
          <p14:tracePt t="35683" x="3687763" y="854075"/>
          <p14:tracePt t="35700" x="3679825" y="860425"/>
          <p14:tracePt t="35928" x="3679825" y="868363"/>
          <p14:tracePt t="35961" x="3679825" y="876300"/>
          <p14:tracePt t="36617" x="3673475" y="884238"/>
          <p14:tracePt t="36641" x="3665538" y="884238"/>
          <p14:tracePt t="36656" x="3657600" y="884238"/>
          <p14:tracePt t="36665" x="3657600" y="892175"/>
          <p14:tracePt t="36673" x="3649663" y="892175"/>
          <p14:tracePt t="36689" x="3649663" y="898525"/>
          <p14:tracePt t="36700" x="3641725" y="898525"/>
          <p14:tracePt t="36716" x="3635375" y="906463"/>
          <p14:tracePt t="36733" x="3635375" y="914400"/>
          <p14:tracePt t="36750" x="3627438" y="922338"/>
          <p14:tracePt t="36768" x="3627438" y="930275"/>
          <p14:tracePt t="36784" x="3619500" y="930275"/>
          <p14:tracePt t="36801" x="3619500" y="936625"/>
          <p14:tracePt t="36817" x="3611563" y="944563"/>
          <p14:tracePt t="36833" x="3603625" y="952500"/>
          <p14:tracePt t="36857" x="3597275" y="960438"/>
          <p14:tracePt t="36873" x="3597275" y="968375"/>
          <p14:tracePt t="36883" x="3589338" y="974725"/>
          <p14:tracePt t="36899" x="3581400" y="982663"/>
          <p14:tracePt t="36916" x="3573463" y="998538"/>
          <p14:tracePt t="36933" x="3565525" y="1006475"/>
          <p14:tracePt t="36950" x="3551238" y="1020763"/>
          <p14:tracePt t="36966" x="3543300" y="1028700"/>
          <p14:tracePt t="36983" x="3535363" y="1044575"/>
          <p14:tracePt t="37000" x="3527425" y="1050925"/>
          <p14:tracePt t="37016" x="3521075" y="1058863"/>
          <p14:tracePt t="37033" x="3521075" y="1066800"/>
          <p14:tracePt t="37105" x="3513138" y="1074738"/>
          <p14:tracePt t="37120" x="3513138" y="1082675"/>
          <p14:tracePt t="37128" x="3505200" y="1089025"/>
          <p14:tracePt t="37137" x="3497263" y="1096963"/>
          <p14:tracePt t="37152" x="3497263" y="1104900"/>
          <p14:tracePt t="37177" x="3497263" y="1112838"/>
          <p14:tracePt t="37240" x="3489325" y="1120775"/>
          <p14:tracePt t="37273" x="3489325" y="1127125"/>
          <p14:tracePt t="37281" x="3482975" y="1135063"/>
          <p14:tracePt t="37297" x="3475038" y="1143000"/>
          <p14:tracePt t="37312" x="3475038" y="1150938"/>
          <p14:tracePt t="37321" x="3467100" y="1150938"/>
          <p14:tracePt t="37376" x="3467100" y="1158875"/>
          <p14:tracePt t="37409" x="3459163" y="1165225"/>
          <p14:tracePt t="37417" x="3459163" y="1173163"/>
          <p14:tracePt t="37425" x="3459163" y="1181100"/>
          <p14:tracePt t="37441" x="3451225" y="1189038"/>
          <p14:tracePt t="37457" x="3444875" y="1196975"/>
          <p14:tracePt t="37545" x="3444875" y="1203325"/>
          <p14:tracePt t="37561" x="3436938" y="1211263"/>
          <p14:tracePt t="37577" x="3429000" y="1219200"/>
          <p14:tracePt t="37672" x="3421063" y="1219200"/>
          <p14:tracePt t="37705" x="3421063" y="1227138"/>
          <p14:tracePt t="37713" x="3413125" y="1227138"/>
          <p14:tracePt t="37737" x="3413125" y="1235075"/>
          <p14:tracePt t="37753" x="3406775" y="1235075"/>
          <p14:tracePt t="37769" x="3406775" y="1241425"/>
          <p14:tracePt t="37784" x="3398838" y="1249363"/>
          <p14:tracePt t="37800" x="3390900" y="1249363"/>
          <p14:tracePt t="37809" x="3390900" y="1257300"/>
          <p14:tracePt t="37817" x="3382963" y="1257300"/>
          <p14:tracePt t="37833" x="3368675" y="1273175"/>
          <p14:tracePt t="37850" x="3352800" y="1287463"/>
          <p14:tracePt t="37944" x="3344863" y="1295400"/>
          <p14:tracePt t="37961" x="3336925" y="1295400"/>
          <p14:tracePt t="37977" x="3336925" y="1303338"/>
          <p14:tracePt t="37984" x="3330575" y="1303338"/>
          <p14:tracePt t="37993" x="3322638" y="1311275"/>
          <p14:tracePt t="38009" x="3322638" y="1317625"/>
          <p14:tracePt t="38025" x="3314700" y="1317625"/>
          <p14:tracePt t="38082" x="3314700" y="1325563"/>
          <p14:tracePt t="38097" x="3306763" y="1325563"/>
          <p14:tracePt t="38105" x="3306763" y="1333500"/>
          <p14:tracePt t="38117" x="3298825" y="1341438"/>
          <p14:tracePt t="38133" x="3292475" y="1349375"/>
          <p14:tracePt t="38150" x="3284538" y="1363663"/>
          <p14:tracePt t="38193" x="3276600" y="1371600"/>
          <p14:tracePt t="38217" x="3268663" y="1379538"/>
          <p14:tracePt t="38232" x="3268663" y="1387475"/>
          <p14:tracePt t="38241" x="3268663" y="1393825"/>
          <p14:tracePt t="38250" x="3260725" y="1393825"/>
          <p14:tracePt t="38267" x="3260725" y="1401763"/>
          <p14:tracePt t="38283" x="3260725" y="1409700"/>
          <p14:tracePt t="38313" x="3254375" y="1409700"/>
          <p14:tracePt t="38337" x="3246438" y="1417638"/>
          <p14:tracePt t="38345" x="3246438" y="1425575"/>
          <p14:tracePt t="38353" x="3238500" y="1425575"/>
          <p14:tracePt t="38367" x="3230563" y="1439863"/>
          <p14:tracePt t="38384" x="3208338" y="1477963"/>
          <p14:tracePt t="38400" x="3184525" y="1501775"/>
          <p14:tracePt t="38417" x="3184525" y="1516063"/>
          <p14:tracePt t="38433" x="3184525" y="1524000"/>
          <p14:tracePt t="38450" x="3178175" y="1531938"/>
          <p14:tracePt t="38521" x="3178175" y="1539875"/>
          <p14:tracePt t="38528" x="3170238" y="1539875"/>
          <p14:tracePt t="38536" x="3162300" y="1546225"/>
          <p14:tracePt t="38550" x="3162300" y="1554163"/>
          <p14:tracePt t="38568" x="3162300" y="1562100"/>
          <p14:tracePt t="38625" x="3154363" y="1570038"/>
          <p14:tracePt t="38649" x="3154363" y="1577975"/>
          <p14:tracePt t="38665" x="3146425" y="1584325"/>
          <p14:tracePt t="38688" x="3140075" y="1592263"/>
          <p14:tracePt t="38705" x="3140075" y="1600200"/>
          <p14:tracePt t="38784" x="3140075" y="1608138"/>
          <p14:tracePt t="38809" x="3140075" y="1616075"/>
          <p14:tracePt t="38817" x="3132138" y="1630363"/>
          <p14:tracePt t="38833" x="3132138" y="1638300"/>
          <p14:tracePt t="38840" x="3132138" y="1646238"/>
          <p14:tracePt t="38850" x="3132138" y="1654175"/>
          <p14:tracePt t="38867" x="3124200" y="1668463"/>
          <p14:tracePt t="38884" x="3116263" y="1692275"/>
          <p14:tracePt t="38900" x="3108325" y="1714500"/>
          <p14:tracePt t="38917" x="3108325" y="1722438"/>
          <p14:tracePt t="38934" x="3101975" y="1736725"/>
          <p14:tracePt t="39032" x="3101975" y="1744663"/>
          <p14:tracePt t="39057" x="3101975" y="1752600"/>
          <p14:tracePt t="39073" x="3101975" y="1760538"/>
          <p14:tracePt t="39089" x="3101975" y="1768475"/>
          <p14:tracePt t="39113" x="3101975" y="1774825"/>
          <p14:tracePt t="39265" x="3101975" y="1782763"/>
          <p14:tracePt t="39273" x="3101975" y="1790700"/>
          <p14:tracePt t="39305" x="3101975" y="1798638"/>
          <p14:tracePt t="39432" x="3101975" y="1806575"/>
          <p14:tracePt t="39457" x="3101975" y="1812925"/>
          <p14:tracePt t="39465" x="3101975" y="1820863"/>
          <p14:tracePt t="39473" x="3101975" y="1828800"/>
          <p14:tracePt t="40177" x="3101975" y="1836738"/>
          <p14:tracePt t="40193" x="3108325" y="1836738"/>
          <p14:tracePt t="40312" x="3116263" y="1836738"/>
          <p14:tracePt t="40505" x="3124200" y="1836738"/>
          <p14:tracePt t="41008" x="3132138" y="1851025"/>
          <p14:tracePt t="41048" x="3132138" y="1858963"/>
          <p14:tracePt t="41056" x="3132138" y="1866900"/>
          <p14:tracePt t="41064" x="3132138" y="1874838"/>
          <p14:tracePt t="41080" x="3140075" y="1882775"/>
          <p14:tracePt t="41088" x="3140075" y="1889125"/>
          <p14:tracePt t="41101" x="3140075" y="1897063"/>
          <p14:tracePt t="41117" x="3140075" y="1905000"/>
          <p14:tracePt t="41152" x="3140075" y="1912938"/>
          <p14:tracePt t="41296" x="3140075" y="1920875"/>
          <p14:tracePt t="41312" x="3140075" y="1927225"/>
          <p14:tracePt t="41336" x="3140075" y="1935163"/>
          <p14:tracePt t="41344" x="3140075" y="1943100"/>
          <p14:tracePt t="41360" x="3146425" y="1958975"/>
          <p14:tracePt t="41368" x="3146425" y="1965325"/>
          <p14:tracePt t="41384" x="3146425" y="1981200"/>
          <p14:tracePt t="41401" x="3146425" y="1997075"/>
          <p14:tracePt t="41418" x="3146425" y="2003425"/>
          <p14:tracePt t="41434" x="3146425" y="2011363"/>
          <p14:tracePt t="41451" x="3146425" y="2019300"/>
          <p14:tracePt t="41512" x="3154363" y="2027238"/>
          <p14:tracePt t="41536" x="3154363" y="2035175"/>
          <p14:tracePt t="41544" x="3162300" y="2035175"/>
          <p14:tracePt t="41552" x="3162300" y="2049463"/>
          <p14:tracePt t="41568" x="3162300" y="2057400"/>
          <p14:tracePt t="41585" x="3162300" y="2073275"/>
          <p14:tracePt t="41601" x="3170238" y="2087563"/>
          <p14:tracePt t="41618" x="3170238" y="2103438"/>
          <p14:tracePt t="41634" x="3178175" y="2125663"/>
          <p14:tracePt t="41651" x="3184525" y="2133600"/>
          <p14:tracePt t="41668" x="3184525" y="2163763"/>
          <p14:tracePt t="41684" x="3184525" y="2179638"/>
          <p14:tracePt t="41701" x="3192463" y="2201863"/>
          <p14:tracePt t="41718" x="3192463" y="2209800"/>
          <p14:tracePt t="41734" x="3200400" y="2225675"/>
          <p14:tracePt t="41735" x="3200400" y="2232025"/>
          <p14:tracePt t="41768" x="3200400" y="2239963"/>
          <p14:tracePt t="41792" x="3208338" y="2255838"/>
          <p14:tracePt t="41824" x="3208338" y="2263775"/>
          <p14:tracePt t="41832" x="3216275" y="2263775"/>
          <p14:tracePt t="41840" x="3216275" y="2270125"/>
          <p14:tracePt t="41851" x="3216275" y="2278063"/>
          <p14:tracePt t="41868" x="3222625" y="2301875"/>
          <p14:tracePt t="41885" x="3230563" y="2316163"/>
          <p14:tracePt t="41901" x="3238500" y="2332038"/>
          <p14:tracePt t="41918" x="3246438" y="2339975"/>
          <p14:tracePt t="41934" x="3246438" y="2354263"/>
          <p14:tracePt t="41951" x="3254375" y="2378075"/>
          <p14:tracePt t="41968" x="3260725" y="2408238"/>
          <p14:tracePt t="41984" x="3268663" y="2416175"/>
          <p14:tracePt t="42001" x="3284538" y="2430463"/>
          <p14:tracePt t="42018" x="3292475" y="2446338"/>
          <p14:tracePt t="42034" x="3292475" y="2460625"/>
          <p14:tracePt t="42051" x="3292475" y="2468563"/>
          <p14:tracePt t="42068" x="3298825" y="2476500"/>
          <p14:tracePt t="42084" x="3298825" y="2492375"/>
          <p14:tracePt t="42101" x="3306763" y="2498725"/>
          <p14:tracePt t="42118" x="3314700" y="2514600"/>
          <p14:tracePt t="42135" x="3322638" y="2536825"/>
          <p14:tracePt t="42135" x="3330575" y="2544763"/>
          <p14:tracePt t="42151" x="3336925" y="2568575"/>
          <p14:tracePt t="42168" x="3344863" y="2582863"/>
          <p14:tracePt t="42184" x="3352800" y="2606675"/>
          <p14:tracePt t="42201" x="3360738" y="2620963"/>
          <p14:tracePt t="42218" x="3360738" y="2636838"/>
          <p14:tracePt t="42234" x="3368675" y="2644775"/>
          <p14:tracePt t="42251" x="3375025" y="2667000"/>
          <p14:tracePt t="42268" x="3382963" y="2674938"/>
          <p14:tracePt t="42285" x="3382963" y="2682875"/>
          <p14:tracePt t="42302" x="3382963" y="2697163"/>
          <p14:tracePt t="42318" x="3390900" y="2705100"/>
          <p14:tracePt t="42334" x="3390900" y="2720975"/>
          <p14:tracePt t="42336" x="3390900" y="2727325"/>
          <p14:tracePt t="42352" x="3406775" y="2743200"/>
          <p14:tracePt t="42368" x="3413125" y="2765425"/>
          <p14:tracePt t="42385" x="3421063" y="2781300"/>
          <p14:tracePt t="42401" x="3429000" y="2803525"/>
          <p14:tracePt t="42418" x="3436938" y="2827338"/>
          <p14:tracePt t="42434" x="3451225" y="2849563"/>
          <p14:tracePt t="42451" x="3459163" y="2873375"/>
          <p14:tracePt t="42468" x="3475038" y="2903538"/>
          <p14:tracePt t="42485" x="3475038" y="2917825"/>
          <p14:tracePt t="42501" x="3482975" y="2933700"/>
          <p14:tracePt t="42518" x="3489325" y="2949575"/>
          <p14:tracePt t="42535" x="3497263" y="2955925"/>
          <p14:tracePt t="42618" x="3505200" y="2955925"/>
          <p14:tracePt t="42632" x="3513138" y="2963863"/>
          <p14:tracePt t="42649" x="3521075" y="2963863"/>
          <p14:tracePt t="42665" x="3527425" y="2971800"/>
          <p14:tracePt t="42720" x="3535363" y="2971800"/>
          <p14:tracePt t="42744" x="3543300" y="2979738"/>
          <p14:tracePt t="42752" x="3551238" y="2987675"/>
          <p14:tracePt t="42762" x="3559175" y="2994025"/>
          <p14:tracePt t="42776" x="3559175" y="3001963"/>
          <p14:tracePt t="42785" x="3565525" y="3017838"/>
          <p14:tracePt t="42802" x="3565525" y="3032125"/>
          <p14:tracePt t="42818" x="3581400" y="3048000"/>
          <p14:tracePt t="42835" x="3597275" y="3070225"/>
          <p14:tracePt t="42852" x="3603625" y="3086100"/>
          <p14:tracePt t="42868" x="3627438" y="3116263"/>
          <p14:tracePt t="42885" x="3635375" y="3140075"/>
          <p14:tracePt t="42902" x="3641725" y="3162300"/>
          <p14:tracePt t="42918" x="3649663" y="3162300"/>
          <p14:tracePt t="42920" x="3649663" y="3170238"/>
          <p14:tracePt t="43153" x="3657600" y="3178175"/>
          <p14:tracePt t="43185" x="3657600" y="3184525"/>
          <p14:tracePt t="43201" x="3657600" y="3192463"/>
          <p14:tracePt t="43208" x="3665538" y="3192463"/>
          <p14:tracePt t="43272" x="3665538" y="3200400"/>
          <p14:tracePt t="43289" x="3665538" y="3216275"/>
          <p14:tracePt t="43297" x="3673475" y="3216275"/>
          <p14:tracePt t="43304" x="3679825" y="3222625"/>
          <p14:tracePt t="43318" x="3679825" y="3230563"/>
          <p14:tracePt t="43336" x="3687763" y="3246438"/>
          <p14:tracePt t="43352" x="3703638" y="3268663"/>
          <p14:tracePt t="43368" x="3703638" y="3276600"/>
          <p14:tracePt t="43385" x="3717925" y="3292475"/>
          <p14:tracePt t="43402" x="3717925" y="3298825"/>
          <p14:tracePt t="43418" x="3717925" y="3306763"/>
          <p14:tracePt t="43441" x="3725863" y="3314700"/>
          <p14:tracePt t="43496" x="3725863" y="3322638"/>
          <p14:tracePt t="43521" x="3733800" y="3322638"/>
          <p14:tracePt t="43529" x="3741738" y="3336925"/>
          <p14:tracePt t="43544" x="3741738" y="3344863"/>
          <p14:tracePt t="43553" x="3741738" y="3352800"/>
          <p14:tracePt t="43568" x="3749675" y="3360738"/>
          <p14:tracePt t="43585" x="3756025" y="3368675"/>
          <p14:tracePt t="43602" x="3756025" y="3382963"/>
          <p14:tracePt t="43619" x="3771900" y="3390900"/>
          <p14:tracePt t="43635" x="3787775" y="3413125"/>
          <p14:tracePt t="43652" x="3794125" y="3421063"/>
          <p14:tracePt t="43669" x="3810000" y="3444875"/>
          <p14:tracePt t="43685" x="3817938" y="3459163"/>
          <p14:tracePt t="43720" x="3825875" y="3467100"/>
          <p14:tracePt t="43745" x="3832225" y="3467100"/>
          <p14:tracePt t="43752" x="3832225" y="3482975"/>
          <p14:tracePt t="43769" x="3840163" y="3482975"/>
          <p14:tracePt t="43785" x="3848100" y="3489325"/>
          <p14:tracePt t="43802" x="3856038" y="3497263"/>
          <p14:tracePt t="43819" x="3863975" y="3513138"/>
          <p14:tracePt t="43835" x="3870325" y="3513138"/>
          <p14:tracePt t="43852" x="3870325" y="3521075"/>
          <p14:tracePt t="43869" x="3878263" y="3535363"/>
          <p14:tracePt t="43885" x="3886200" y="3543300"/>
          <p14:tracePt t="43902" x="3902075" y="3565525"/>
          <p14:tracePt t="43919" x="3916363" y="3581400"/>
          <p14:tracePt t="43920" x="3924300" y="3589338"/>
          <p14:tracePt t="43936" x="3932238" y="3597275"/>
          <p14:tracePt t="43952" x="3940175" y="3611563"/>
          <p14:tracePt t="43969" x="3946525" y="3619500"/>
          <p14:tracePt t="43985" x="3954463" y="3635375"/>
          <p14:tracePt t="44002" x="3970338" y="3641725"/>
          <p14:tracePt t="44019" x="3978275" y="3657600"/>
          <p14:tracePt t="44035" x="3984625" y="3665538"/>
          <p14:tracePt t="44052" x="4000500" y="3679825"/>
          <p14:tracePt t="44069" x="4022725" y="3711575"/>
          <p14:tracePt t="44085" x="4038600" y="3733800"/>
          <p14:tracePt t="44102" x="4060825" y="3756025"/>
          <p14:tracePt t="44119" x="4084638" y="3787775"/>
          <p14:tracePt t="44121" x="4106863" y="3810000"/>
          <p14:tracePt t="44136" x="4122738" y="3832225"/>
          <p14:tracePt t="44152" x="4144963" y="3856038"/>
          <p14:tracePt t="44169" x="4144963" y="3863975"/>
          <p14:tracePt t="44185" x="4152900" y="3870325"/>
          <p14:tracePt t="44202" x="4168775" y="3878263"/>
          <p14:tracePt t="44219" x="4168775" y="3886200"/>
          <p14:tracePt t="44235" x="4175125" y="3894138"/>
          <p14:tracePt t="44252" x="4175125" y="3902075"/>
          <p14:tracePt t="44273" x="4183063" y="3902075"/>
          <p14:tracePt t="44304" x="4183063" y="3908425"/>
          <p14:tracePt t="44329" x="4191000" y="3908425"/>
          <p14:tracePt t="44336" x="4198938" y="3916363"/>
          <p14:tracePt t="44352" x="4206875" y="3924300"/>
          <p14:tracePt t="44361" x="4206875" y="3932238"/>
          <p14:tracePt t="44377" x="4213225" y="3932238"/>
          <p14:tracePt t="44386" x="4213225" y="3940175"/>
          <p14:tracePt t="44402" x="4221163" y="3946525"/>
          <p14:tracePt t="44419" x="4237038" y="3954463"/>
          <p14:tracePt t="44436" x="4244975" y="3970338"/>
          <p14:tracePt t="44452" x="4259263" y="3984625"/>
          <p14:tracePt t="44469" x="4267200" y="3992563"/>
          <p14:tracePt t="44486" x="4275138" y="3992563"/>
          <p14:tracePt t="44502" x="4283075" y="4000500"/>
          <p14:tracePt t="44519" x="4289425" y="4008438"/>
          <p14:tracePt t="44536" x="4305300" y="4022725"/>
          <p14:tracePt t="44552" x="4327525" y="4038600"/>
          <p14:tracePt t="44569" x="4351338" y="4060825"/>
          <p14:tracePt t="44586" x="4373563" y="4084638"/>
          <p14:tracePt t="44602" x="4397375" y="4098925"/>
          <p14:tracePt t="44619" x="4403725" y="4106863"/>
          <p14:tracePt t="44635" x="4411663" y="4114800"/>
          <p14:tracePt t="44652" x="4427538" y="4122738"/>
          <p14:tracePt t="44669" x="4435475" y="4130675"/>
          <p14:tracePt t="44689" x="4441825" y="4137025"/>
          <p14:tracePt t="44712" x="4457700" y="4144963"/>
          <p14:tracePt t="44720" x="4457700" y="4152900"/>
          <p14:tracePt t="44736" x="4473575" y="4160838"/>
          <p14:tracePt t="44752" x="4487863" y="4175125"/>
          <p14:tracePt t="44769" x="4503738" y="4191000"/>
          <p14:tracePt t="44786" x="4518025" y="4198938"/>
          <p14:tracePt t="44802" x="4533900" y="4213225"/>
          <p14:tracePt t="44819" x="4549775" y="4221163"/>
          <p14:tracePt t="44836" x="4564063" y="4229100"/>
          <p14:tracePt t="44953" x="4572000" y="4237038"/>
          <p14:tracePt t="44969" x="4579938" y="4237038"/>
          <p14:tracePt t="44993" x="4587875" y="4244975"/>
          <p14:tracePt t="45009" x="4587875" y="4251325"/>
          <p14:tracePt t="45017" x="4594225" y="4251325"/>
          <p14:tracePt t="45033" x="4602163" y="4259263"/>
          <p14:tracePt t="45065" x="4610100" y="4267200"/>
          <p14:tracePt t="45089" x="4618038" y="4267200"/>
          <p14:tracePt t="45106" x="4625975" y="4267200"/>
          <p14:tracePt t="45138" x="4625975" y="4275138"/>
          <p14:tracePt t="45153" x="4632325" y="4283075"/>
          <p14:tracePt t="45176" x="4648200" y="4289425"/>
          <p14:tracePt t="45193" x="4656138" y="4297363"/>
          <p14:tracePt t="45201" x="4670425" y="4305300"/>
          <p14:tracePt t="45216" x="4686300" y="4321175"/>
          <p14:tracePt t="45225" x="4694238" y="4327525"/>
          <p14:tracePt t="45236" x="4702175" y="4327525"/>
          <p14:tracePt t="45252" x="4724400" y="4351338"/>
          <p14:tracePt t="45269" x="4740275" y="4359275"/>
          <p14:tracePt t="45286" x="4746625" y="4365625"/>
          <p14:tracePt t="45302" x="4762500" y="4373563"/>
          <p14:tracePt t="45305" x="4770438" y="4381500"/>
          <p14:tracePt t="45320" x="4778375" y="4389438"/>
          <p14:tracePt t="45336" x="4792663" y="4397375"/>
          <p14:tracePt t="45352" x="4800600" y="4403725"/>
          <p14:tracePt t="45369" x="4822825" y="4411663"/>
          <p14:tracePt t="45386" x="4830763" y="4419600"/>
          <p14:tracePt t="45402" x="4846638" y="4419600"/>
          <p14:tracePt t="45425" x="4854575" y="4419600"/>
          <p14:tracePt t="45436" x="4854575" y="4427538"/>
          <p14:tracePt t="45456" x="4860925" y="4427538"/>
          <p14:tracePt t="45472" x="4868863" y="4427538"/>
          <p14:tracePt t="45496" x="4876800" y="4435475"/>
          <p14:tracePt t="45520" x="4884738" y="4435475"/>
          <p14:tracePt t="45528" x="4884738" y="4441825"/>
          <p14:tracePt t="45545" x="4892675" y="4441825"/>
          <p14:tracePt t="45553" x="4899025" y="4441825"/>
          <p14:tracePt t="45569" x="4922838" y="4449763"/>
          <p14:tracePt t="45586" x="4945063" y="4465638"/>
          <p14:tracePt t="45603" x="4975225" y="4473575"/>
          <p14:tracePt t="45619" x="5006975" y="4487863"/>
          <p14:tracePt t="45636" x="5045075" y="4495800"/>
          <p14:tracePt t="45653" x="5059363" y="4503738"/>
          <p14:tracePt t="45669" x="5075238" y="4511675"/>
          <p14:tracePt t="45686" x="5083175" y="4511675"/>
          <p14:tracePt t="45744" x="5089525" y="4511675"/>
          <p14:tracePt t="45752" x="5097463" y="4518025"/>
          <p14:tracePt t="45761" x="5105400" y="4518025"/>
          <p14:tracePt t="45769" x="5121275" y="4525963"/>
          <p14:tracePt t="45786" x="5127625" y="4533900"/>
          <p14:tracePt t="45803" x="5151438" y="4533900"/>
          <p14:tracePt t="45819" x="5181600" y="4556125"/>
          <p14:tracePt t="45836" x="5197475" y="4556125"/>
          <p14:tracePt t="45853" x="5235575" y="4579938"/>
          <p14:tracePt t="45869" x="5257800" y="4587875"/>
          <p14:tracePt t="45886" x="5273675" y="4594225"/>
          <p14:tracePt t="45903" x="5287963" y="4602163"/>
          <p14:tracePt t="45920" x="5295900" y="4602163"/>
          <p14:tracePt t="45952" x="5303838" y="4602163"/>
          <p14:tracePt t="45960" x="5303838" y="4610100"/>
          <p14:tracePt t="45976" x="5311775" y="4610100"/>
          <p14:tracePt t="45986" x="5318125" y="4618038"/>
          <p14:tracePt t="46003" x="5326063" y="4618038"/>
          <p14:tracePt t="46019" x="5334000" y="4618038"/>
          <p14:tracePt t="46036" x="5341938" y="4625975"/>
          <p14:tracePt t="46053" x="5349875" y="4625975"/>
          <p14:tracePt t="46069" x="5356225" y="4625975"/>
          <p14:tracePt t="46086" x="5364163" y="4632325"/>
          <p14:tracePt t="46103" x="5387975" y="4640263"/>
          <p14:tracePt t="46119" x="5394325" y="4648200"/>
          <p14:tracePt t="46145" x="5402263" y="4648200"/>
          <p14:tracePt t="46153" x="5402263" y="4656138"/>
          <p14:tracePt t="46193" x="5410200" y="4656138"/>
          <p14:tracePt t="46201" x="5418138" y="4656138"/>
          <p14:tracePt t="46216" x="5432425" y="4656138"/>
          <p14:tracePt t="46232" x="5440363" y="4656138"/>
          <p14:tracePt t="46241" x="5456238" y="4656138"/>
          <p14:tracePt t="46256" x="5464175" y="4656138"/>
          <p14:tracePt t="46321" x="5470525" y="4656138"/>
          <p14:tracePt t="46328" x="5478463" y="4656138"/>
          <p14:tracePt t="46337" x="5494338" y="4656138"/>
          <p14:tracePt t="46353" x="5502275" y="4656138"/>
          <p14:tracePt t="46370" x="5524500" y="4656138"/>
          <p14:tracePt t="46386" x="5540375" y="4656138"/>
          <p14:tracePt t="46403" x="5554663" y="4656138"/>
          <p14:tracePt t="46420" x="5570538" y="4664075"/>
          <p14:tracePt t="46436" x="5578475" y="4670425"/>
          <p14:tracePt t="46456" x="5584825" y="4670425"/>
          <p14:tracePt t="46469" x="5592763" y="4670425"/>
          <p14:tracePt t="46486" x="5600700" y="4670425"/>
          <p14:tracePt t="46504" x="5622925" y="4678363"/>
          <p14:tracePt t="46520" x="5654675" y="4686300"/>
          <p14:tracePt t="46536" x="5692775" y="4702175"/>
          <p14:tracePt t="46553" x="5745163" y="4716463"/>
          <p14:tracePt t="46569" x="5813425" y="4732338"/>
          <p14:tracePt t="46586" x="5883275" y="4754563"/>
          <p14:tracePt t="46604" x="5951538" y="4778375"/>
          <p14:tracePt t="46620" x="6011863" y="4808538"/>
          <p14:tracePt t="46636" x="6049963" y="4822825"/>
          <p14:tracePt t="46653" x="6096000" y="4846638"/>
          <p14:tracePt t="46670" x="6126163" y="4868863"/>
          <p14:tracePt t="46687" x="6156325" y="4876800"/>
          <p14:tracePt t="46703" x="6188075" y="4899025"/>
          <p14:tracePt t="46704" x="6202363" y="4906963"/>
          <p14:tracePt t="46720" x="6240463" y="4922838"/>
          <p14:tracePt t="46736" x="6264275" y="4930775"/>
          <p14:tracePt t="46753" x="6278563" y="4937125"/>
          <p14:tracePt t="46770" x="6302375" y="4953000"/>
          <p14:tracePt t="46786" x="6308725" y="4953000"/>
          <p14:tracePt t="46803" x="6332538" y="4968875"/>
          <p14:tracePt t="46820" x="6346825" y="4968875"/>
          <p14:tracePt t="46836" x="6362700" y="4975225"/>
          <p14:tracePt t="46854" x="6384925" y="4975225"/>
          <p14:tracePt t="46870" x="6408738" y="4991100"/>
          <p14:tracePt t="46887" x="6438900" y="5006975"/>
          <p14:tracePt t="46889" x="6461125" y="5013325"/>
          <p14:tracePt t="46904" x="6492875" y="5029200"/>
          <p14:tracePt t="46920" x="6523038" y="5045075"/>
          <p14:tracePt t="46936" x="6561138" y="5067300"/>
          <p14:tracePt t="46953" x="6583363" y="5083175"/>
          <p14:tracePt t="46970" x="6607175" y="5089525"/>
          <p14:tracePt t="46986" x="6629400" y="5097463"/>
          <p14:tracePt t="47003" x="6651625" y="5105400"/>
          <p14:tracePt t="47020" x="6683375" y="5121275"/>
          <p14:tracePt t="47036" x="6721475" y="5143500"/>
          <p14:tracePt t="47053" x="6765925" y="5173663"/>
          <p14:tracePt t="47070" x="6789738" y="5189538"/>
          <p14:tracePt t="47086" x="6819900" y="5197475"/>
          <p14:tracePt t="47089" x="6835775" y="5211763"/>
          <p14:tracePt t="47104" x="6873875" y="5227638"/>
          <p14:tracePt t="47120" x="6896100" y="5241925"/>
          <p14:tracePt t="47136" x="6918325" y="5249863"/>
          <p14:tracePt t="47153" x="6926263" y="5249863"/>
          <p14:tracePt t="47170" x="6934200" y="5257800"/>
          <p14:tracePt t="47225" x="6934200" y="5265738"/>
          <p14:tracePt t="47240" x="6950075" y="5265738"/>
          <p14:tracePt t="47257" x="6956425" y="5273675"/>
          <p14:tracePt t="47264" x="6964363" y="5273675"/>
          <p14:tracePt t="47289" x="6972300" y="5280025"/>
          <p14:tracePt t="47312" x="6988175" y="5287963"/>
          <p14:tracePt t="47328" x="6994525" y="5295900"/>
          <p14:tracePt t="47353" x="7002463" y="5303838"/>
          <p14:tracePt t="47369" x="7010400" y="5311775"/>
          <p14:tracePt t="47384" x="7018338" y="5311775"/>
          <p14:tracePt t="47393" x="7026275" y="5318125"/>
          <p14:tracePt t="47403" x="7032625" y="5318125"/>
          <p14:tracePt t="47420" x="7040563" y="5326063"/>
          <p14:tracePt t="47441" x="7048500" y="5326063"/>
          <p14:tracePt t="47464" x="7056438" y="5326063"/>
          <p14:tracePt t="47481" x="7064375" y="5326063"/>
          <p14:tracePt t="47488" x="7064375" y="5334000"/>
          <p14:tracePt t="47503" x="7070725" y="5341938"/>
          <p14:tracePt t="47520" x="7086600" y="5341938"/>
          <p14:tracePt t="47537" x="7094538" y="5349875"/>
          <p14:tracePt t="47553" x="7116763" y="5356225"/>
          <p14:tracePt t="47576" x="7124700" y="5356225"/>
          <p14:tracePt t="47609" x="7132638" y="5364163"/>
          <p14:tracePt t="47642" x="7140575" y="5364163"/>
          <p14:tracePt t="47648" x="7146925" y="5364163"/>
          <p14:tracePt t="47664" x="7162800" y="5372100"/>
          <p14:tracePt t="47673" x="7185025" y="5380038"/>
          <p14:tracePt t="47688" x="7200900" y="5380038"/>
          <p14:tracePt t="47704" x="7223125" y="5387975"/>
          <p14:tracePt t="47720" x="7254875" y="5402263"/>
          <p14:tracePt t="47737" x="7277100" y="5410200"/>
          <p14:tracePt t="47754" x="7299325" y="5418138"/>
          <p14:tracePt t="47770" x="7337425" y="5432425"/>
          <p14:tracePt t="47787" x="7353300" y="5432425"/>
          <p14:tracePt t="47804" x="7383463" y="5456238"/>
          <p14:tracePt t="47820" x="7413625" y="5464175"/>
          <p14:tracePt t="47837" x="7437438" y="5478463"/>
          <p14:tracePt t="47854" x="7459663" y="5486400"/>
          <p14:tracePt t="47870" x="7475538" y="5494338"/>
          <p14:tracePt t="47887" x="7497763" y="5502275"/>
          <p14:tracePt t="47904" x="7505700" y="5502275"/>
          <p14:tracePt t="47929" x="7513638" y="5502275"/>
          <p14:tracePt t="47960" x="7527925" y="5508625"/>
          <p14:tracePt t="47969" x="7535863" y="5508625"/>
          <p14:tracePt t="47977" x="7543800" y="5516563"/>
          <p14:tracePt t="47987" x="7551738" y="5516563"/>
          <p14:tracePt t="48003" x="7566025" y="5516563"/>
          <p14:tracePt t="48020" x="7597775" y="5524500"/>
          <p14:tracePt t="48037" x="7627938" y="5540375"/>
          <p14:tracePt t="48053" x="7658100" y="5546725"/>
          <p14:tracePt t="48070" x="7688263" y="5554663"/>
          <p14:tracePt t="48087" x="7704138" y="5554663"/>
          <p14:tracePt t="48089" x="7712075" y="5562600"/>
          <p14:tracePt t="48104" x="7726363" y="5570538"/>
          <p14:tracePt t="48120" x="7734300" y="5570538"/>
          <p14:tracePt t="48137" x="7764463" y="5570538"/>
          <p14:tracePt t="48153" x="7802563" y="5578475"/>
          <p14:tracePt t="48170" x="7840663" y="5584825"/>
          <p14:tracePt t="48187" x="7878763" y="5592763"/>
          <p14:tracePt t="48203" x="7894638" y="5592763"/>
          <p14:tracePt t="48536" x="7902575" y="5592763"/>
          <p14:tracePt t="49113" x="7902575" y="5584825"/>
          <p14:tracePt t="49121" x="7902575" y="5578475"/>
          <p14:tracePt t="49144" x="7902575" y="5570538"/>
          <p14:tracePt t="50672" x="7902575" y="5562600"/>
          <p14:tracePt t="50736" x="7902575" y="5554663"/>
          <p14:tracePt t="50745" x="7894638" y="5546725"/>
          <p14:tracePt t="50762" x="7886700" y="5532438"/>
          <p14:tracePt t="50771" x="7886700" y="5524500"/>
          <p14:tracePt t="50788" x="7878763" y="5502275"/>
          <p14:tracePt t="50804" x="7864475" y="5470525"/>
          <p14:tracePt t="50821" x="7864475" y="5448300"/>
          <p14:tracePt t="50838" x="7848600" y="5410200"/>
          <p14:tracePt t="50840" x="7848600" y="5394325"/>
          <p14:tracePt t="50855" x="7848600" y="5380038"/>
          <p14:tracePt t="50856" x="7840663" y="5364163"/>
          <p14:tracePt t="50871" x="7832725" y="5349875"/>
          <p14:tracePt t="50888" x="7826375" y="5303838"/>
          <p14:tracePt t="50904" x="7810500" y="5265738"/>
          <p14:tracePt t="50921" x="7802563" y="5241925"/>
          <p14:tracePt t="50938" x="7794625" y="5211763"/>
          <p14:tracePt t="50954" x="7788275" y="5173663"/>
          <p14:tracePt t="50971" x="7780338" y="5143500"/>
          <p14:tracePt t="50988" x="7772400" y="5105400"/>
          <p14:tracePt t="51004" x="7764463" y="5067300"/>
          <p14:tracePt t="51022" x="7764463" y="5037138"/>
          <p14:tracePt t="51024" x="7756525" y="5021263"/>
          <p14:tracePt t="51038" x="7756525" y="5006975"/>
          <p14:tracePt t="51055" x="7750175" y="4960938"/>
          <p14:tracePt t="51057" x="7742238" y="4937125"/>
          <p14:tracePt t="51072" x="7742238" y="4914900"/>
          <p14:tracePt t="51088" x="7734300" y="4884738"/>
          <p14:tracePt t="51104" x="7726363" y="4854575"/>
          <p14:tracePt t="51121" x="7718425" y="4822825"/>
          <p14:tracePt t="51138" x="7712075" y="4800600"/>
          <p14:tracePt t="51155" x="7704138" y="4770438"/>
          <p14:tracePt t="51172" x="7696200" y="4732338"/>
          <p14:tracePt t="51188" x="7680325" y="4678363"/>
          <p14:tracePt t="51205" x="7680325" y="4632325"/>
          <p14:tracePt t="51221" x="7666038" y="4572000"/>
          <p14:tracePt t="51238" x="7658100" y="4518025"/>
          <p14:tracePt t="51240" x="7650163" y="4487863"/>
          <p14:tracePt t="51254" x="7650163" y="4465638"/>
          <p14:tracePt t="51272" x="7635875" y="4389438"/>
          <p14:tracePt t="51288" x="7612063" y="4335463"/>
          <p14:tracePt t="51305" x="7612063" y="4289425"/>
          <p14:tracePt t="51321" x="7604125" y="4251325"/>
          <p14:tracePt t="51338" x="7597775" y="4213225"/>
          <p14:tracePt t="51355" x="7589838" y="4175125"/>
          <p14:tracePt t="51371" x="7589838" y="4130675"/>
          <p14:tracePt t="51388" x="7581900" y="4092575"/>
          <p14:tracePt t="51405" x="7566025" y="4038600"/>
          <p14:tracePt t="51421" x="7566025" y="3984625"/>
          <p14:tracePt t="51438" x="7559675" y="3940175"/>
          <p14:tracePt t="51455" x="7551738" y="3886200"/>
          <p14:tracePt t="51456" x="7543800" y="3856038"/>
          <p14:tracePt t="51472" x="7535863" y="3794125"/>
          <p14:tracePt t="51488" x="7527925" y="3733800"/>
          <p14:tracePt t="51505" x="7521575" y="3679825"/>
          <p14:tracePt t="51521" x="7513638" y="3627438"/>
          <p14:tracePt t="51538" x="7497763" y="3565525"/>
          <p14:tracePt t="51555" x="7489825" y="3505200"/>
          <p14:tracePt t="51571" x="7489825" y="3459163"/>
          <p14:tracePt t="51588" x="7483475" y="3413125"/>
          <p14:tracePt t="51605" x="7475538" y="3360738"/>
          <p14:tracePt t="51621" x="7467600" y="3322638"/>
          <p14:tracePt t="51638" x="7467600" y="3276600"/>
          <p14:tracePt t="51639" x="7459663" y="3260725"/>
          <p14:tracePt t="51656" x="7451725" y="3230563"/>
          <p14:tracePt t="51672" x="7445375" y="3184525"/>
          <p14:tracePt t="51689" x="7445375" y="3170238"/>
          <p14:tracePt t="51705" x="7445375" y="3146425"/>
          <p14:tracePt t="51721" x="7437438" y="3116263"/>
          <p14:tracePt t="51738" x="7437438" y="3101975"/>
          <p14:tracePt t="51755" x="7429500" y="3070225"/>
          <p14:tracePt t="51771" x="7421563" y="3048000"/>
          <p14:tracePt t="51788" x="7421563" y="3025775"/>
          <p14:tracePt t="51805" x="7421563" y="3001963"/>
          <p14:tracePt t="51821" x="7421563" y="2987675"/>
          <p14:tracePt t="51838" x="7413625" y="2971800"/>
          <p14:tracePt t="51840" x="7413625" y="2963863"/>
          <p14:tracePt t="51855" x="7407275" y="2949575"/>
          <p14:tracePt t="51871" x="7407275" y="2925763"/>
          <p14:tracePt t="51888" x="7407275" y="2911475"/>
          <p14:tracePt t="51905" x="7407275" y="2887663"/>
          <p14:tracePt t="51922" x="7399338" y="2865438"/>
          <p14:tracePt t="51938" x="7391400" y="2841625"/>
          <p14:tracePt t="51955" x="7391400" y="2819400"/>
          <p14:tracePt t="51971" x="7391400" y="2803525"/>
          <p14:tracePt t="51988" x="7391400" y="2789238"/>
          <p14:tracePt t="52005" x="7383463" y="2773363"/>
          <p14:tracePt t="52021" x="7383463" y="2765425"/>
          <p14:tracePt t="52038" x="7383463" y="2751138"/>
          <p14:tracePt t="52055" x="7383463" y="2735263"/>
          <p14:tracePt t="52057" x="7375525" y="2727325"/>
          <p14:tracePt t="52072" x="7375525" y="2705100"/>
          <p14:tracePt t="52088" x="7375525" y="2697163"/>
          <p14:tracePt t="52105" x="7375525" y="2682875"/>
          <p14:tracePt t="52122" x="7369175" y="2674938"/>
          <p14:tracePt t="52138" x="7369175" y="2667000"/>
          <p14:tracePt t="52155" x="7369175" y="2651125"/>
          <p14:tracePt t="52172" x="7369175" y="2644775"/>
          <p14:tracePt t="52188" x="7369175" y="2620963"/>
          <p14:tracePt t="52205" x="7369175" y="2613025"/>
          <p14:tracePt t="52222" x="7369175" y="2606675"/>
          <p14:tracePt t="52238" x="7361238" y="2598738"/>
          <p14:tracePt t="52255" x="7361238" y="2590800"/>
          <p14:tracePt t="52272" x="7361238" y="2582863"/>
          <p14:tracePt t="52297" x="7361238" y="2574925"/>
          <p14:tracePt t="52320" x="7361238" y="2568575"/>
          <p14:tracePt t="52328" x="7361238" y="2560638"/>
          <p14:tracePt t="52345" x="7361238" y="2552700"/>
          <p14:tracePt t="52361" x="7353300" y="2544763"/>
          <p14:tracePt t="52384" x="7353300" y="2536825"/>
          <p14:tracePt t="52417" x="7353300" y="2530475"/>
          <p14:tracePt t="52560" x="7353300" y="2522538"/>
          <p14:tracePt t="52568" x="7353300" y="2514600"/>
          <p14:tracePt t="52584" x="7353300" y="2506663"/>
          <p14:tracePt t="52609" x="7353300" y="2498725"/>
          <p14:tracePt t="52640" x="7345363" y="2492375"/>
          <p14:tracePt t="52706" x="7345363" y="2484438"/>
          <p14:tracePt t="52832" x="7337425" y="2484438"/>
          <p14:tracePt t="52857" x="7331075" y="2476500"/>
          <p14:tracePt t="52864" x="7323138" y="2468563"/>
          <p14:tracePt t="52872" x="7307263" y="2460625"/>
          <p14:tracePt t="52888" x="7277100" y="2438400"/>
          <p14:tracePt t="52905" x="7254875" y="2438400"/>
          <p14:tracePt t="52922" x="7239000" y="2430463"/>
          <p14:tracePt t="52939" x="7216775" y="2422525"/>
          <p14:tracePt t="52955" x="7154863" y="2408238"/>
          <p14:tracePt t="52972" x="7078663" y="2400300"/>
          <p14:tracePt t="52989" x="7018338" y="2384425"/>
          <p14:tracePt t="53005" x="6942138" y="2378075"/>
          <p14:tracePt t="53022" x="6873875" y="2370138"/>
          <p14:tracePt t="53024" x="6835775" y="2370138"/>
          <p14:tracePt t="53038" x="6804025" y="2370138"/>
          <p14:tracePt t="53056" x="6689725" y="2362200"/>
          <p14:tracePt t="53072" x="6599238" y="2362200"/>
          <p14:tracePt t="53089" x="6492875" y="2362200"/>
          <p14:tracePt t="53106" x="6354763" y="2362200"/>
          <p14:tracePt t="53122" x="6226175" y="2354263"/>
          <p14:tracePt t="53139" x="6126163" y="2346325"/>
          <p14:tracePt t="53155" x="6049963" y="2339975"/>
          <p14:tracePt t="53172" x="5997575" y="2324100"/>
          <p14:tracePt t="53189" x="5927725" y="2324100"/>
          <p14:tracePt t="53205" x="5867400" y="2316163"/>
          <p14:tracePt t="53209" x="5821363" y="2301875"/>
          <p14:tracePt t="53222" x="5768975" y="2293938"/>
          <p14:tracePt t="53239" x="5646738" y="2270125"/>
          <p14:tracePt t="53241" x="5592763" y="2270125"/>
          <p14:tracePt t="53256" x="5486400" y="2263775"/>
          <p14:tracePt t="53272" x="5380038" y="2263775"/>
          <p14:tracePt t="53289" x="5249863" y="2263775"/>
          <p14:tracePt t="53305" x="5113338" y="2263775"/>
          <p14:tracePt t="53322" x="4960938" y="2263775"/>
          <p14:tracePt t="53339" x="4822825" y="2255838"/>
          <p14:tracePt t="53356" x="4702175" y="2239963"/>
          <p14:tracePt t="53372" x="4587875" y="2225675"/>
          <p14:tracePt t="53389" x="4525963" y="2225675"/>
          <p14:tracePt t="53405" x="4479925" y="2225675"/>
          <p14:tracePt t="53422" x="4457700" y="2225675"/>
          <p14:tracePt t="53439" x="4441825" y="2225675"/>
          <p14:tracePt t="53456" x="4435475" y="2225675"/>
          <p14:tracePt t="53472" x="4427538" y="2225675"/>
          <p14:tracePt t="53489" x="4419600" y="2225675"/>
          <p14:tracePt t="53560" x="4411663" y="2217738"/>
          <p14:tracePt t="53761" x="4427538" y="2209800"/>
          <p14:tracePt t="53785" x="4427538" y="2201863"/>
          <p14:tracePt t="53794" x="4435475" y="2201863"/>
          <p14:tracePt t="53809" x="4449763" y="2201863"/>
          <p14:tracePt t="53826" x="4457700" y="2201863"/>
          <p14:tracePt t="53832" x="4465638" y="2193925"/>
          <p14:tracePt t="53840" x="4473575" y="2193925"/>
          <p14:tracePt t="53856" x="4495800" y="2187575"/>
          <p14:tracePt t="53872" x="4518025" y="2187575"/>
          <p14:tracePt t="53889" x="4541838" y="2187575"/>
          <p14:tracePt t="53906" x="4572000" y="2187575"/>
          <p14:tracePt t="53922" x="4610100" y="2187575"/>
          <p14:tracePt t="53939" x="4664075" y="2187575"/>
          <p14:tracePt t="53956" x="4708525" y="2187575"/>
          <p14:tracePt t="53972" x="4770438" y="2187575"/>
          <p14:tracePt t="53989" x="4816475" y="2187575"/>
          <p14:tracePt t="54006" x="4868863" y="2187575"/>
          <p14:tracePt t="54022" x="4922838" y="2187575"/>
          <p14:tracePt t="54025" x="4937125" y="2187575"/>
          <p14:tracePt t="54039" x="4960938" y="2187575"/>
          <p14:tracePt t="54056" x="5029200" y="2187575"/>
          <p14:tracePt t="54072" x="5075238" y="2187575"/>
          <p14:tracePt t="54089" x="5121275" y="2187575"/>
          <p14:tracePt t="54106" x="5143500" y="2187575"/>
          <p14:tracePt t="54122" x="5159375" y="2187575"/>
          <p14:tracePt t="54139" x="5181600" y="2187575"/>
          <p14:tracePt t="54156" x="5197475" y="2187575"/>
          <p14:tracePt t="54173" x="5227638" y="2187575"/>
          <p14:tracePt t="54190" x="5265738" y="2187575"/>
          <p14:tracePt t="54206" x="5318125" y="2187575"/>
          <p14:tracePt t="54208" x="5349875" y="2187575"/>
          <p14:tracePt t="54222" x="5380038" y="2187575"/>
          <p14:tracePt t="54240" x="5448300" y="2201863"/>
          <p14:tracePt t="54256" x="5486400" y="2201863"/>
          <p14:tracePt t="54272" x="5508625" y="2209800"/>
          <p14:tracePt t="54289" x="5540375" y="2209800"/>
          <p14:tracePt t="54306" x="5546725" y="2209800"/>
          <p14:tracePt t="54322" x="5570538" y="2217738"/>
          <p14:tracePt t="54339" x="5584825" y="2217738"/>
          <p14:tracePt t="54356" x="5608638" y="2217738"/>
          <p14:tracePt t="54372" x="5646738" y="2217738"/>
          <p14:tracePt t="54389" x="5692775" y="2217738"/>
          <p14:tracePt t="54406" x="5745163" y="2225675"/>
          <p14:tracePt t="54422" x="5807075" y="2225675"/>
          <p14:tracePt t="54424" x="5837238" y="2225675"/>
          <p14:tracePt t="54440" x="5913438" y="2239963"/>
          <p14:tracePt t="54456" x="5989638" y="2239963"/>
          <p14:tracePt t="54473" x="6049963" y="2239963"/>
          <p14:tracePt t="54489" x="6096000" y="2239963"/>
          <p14:tracePt t="54506" x="6149975" y="2239963"/>
          <p14:tracePt t="54522" x="6194425" y="2255838"/>
          <p14:tracePt t="54539" x="6248400" y="2263775"/>
          <p14:tracePt t="54556" x="6294438" y="2263775"/>
          <p14:tracePt t="54572" x="6332538" y="2263775"/>
          <p14:tracePt t="54589" x="6384925" y="2270125"/>
          <p14:tracePt t="54606" x="6438900" y="2270125"/>
          <p14:tracePt t="54623" x="6492875" y="2270125"/>
          <p14:tracePt t="54639" x="6537325" y="2270125"/>
          <p14:tracePt t="54640" x="6569075" y="2270125"/>
          <p14:tracePt t="54656" x="6621463" y="2278063"/>
          <p14:tracePt t="54673" x="6667500" y="2286000"/>
          <p14:tracePt t="54689" x="6705600" y="2286000"/>
          <p14:tracePt t="54706" x="6759575" y="2301875"/>
          <p14:tracePt t="54723" x="6797675" y="2301875"/>
          <p14:tracePt t="54739" x="6842125" y="2308225"/>
          <p14:tracePt t="54756" x="6896100" y="2308225"/>
          <p14:tracePt t="54773" x="6942138" y="2308225"/>
          <p14:tracePt t="54789" x="6980238" y="2308225"/>
          <p14:tracePt t="54806" x="7018338" y="2308225"/>
          <p14:tracePt t="54809" x="7040563" y="2316163"/>
          <p14:tracePt t="54823" x="7056438" y="2316163"/>
          <p14:tracePt t="54839" x="7116763" y="2324100"/>
          <p14:tracePt t="54856" x="7178675" y="2332038"/>
          <p14:tracePt t="54873" x="7223125" y="2339975"/>
          <p14:tracePt t="54889" x="7277100" y="2339975"/>
          <p14:tracePt t="54906" x="7331075" y="2339975"/>
          <p14:tracePt t="54923" x="7369175" y="2339975"/>
          <p14:tracePt t="54939" x="7407275" y="2346325"/>
          <p14:tracePt t="54956" x="7445375" y="2354263"/>
          <p14:tracePt t="54973" x="7483475" y="2362200"/>
          <p14:tracePt t="54989" x="7513638" y="2362200"/>
          <p14:tracePt t="55006" x="7543800" y="2370138"/>
          <p14:tracePt t="55023" x="7573963" y="2370138"/>
          <p14:tracePt t="55024" x="7581900" y="2370138"/>
          <p14:tracePt t="55040" x="7612063" y="2370138"/>
          <p14:tracePt t="55056" x="7642225" y="2370138"/>
          <p14:tracePt t="55073" x="7688263" y="2384425"/>
          <p14:tracePt t="55089" x="7734300" y="2384425"/>
          <p14:tracePt t="55106" x="7780338" y="2392363"/>
          <p14:tracePt t="55123" x="7840663" y="2400300"/>
          <p14:tracePt t="55139" x="7916863" y="2408238"/>
          <p14:tracePt t="55156" x="8001000" y="2422525"/>
          <p14:tracePt t="55173" x="8085138" y="2430463"/>
          <p14:tracePt t="55189" x="8161338" y="2438400"/>
          <p14:tracePt t="55206" x="8213725" y="2446338"/>
          <p14:tracePt t="55209" x="8251825" y="2446338"/>
          <p14:tracePt t="55223" x="8275638" y="2446338"/>
          <p14:tracePt t="55240" x="8328025" y="2460625"/>
          <p14:tracePt t="55256" x="8366125" y="2468563"/>
          <p14:tracePt t="55273" x="8404225" y="2468563"/>
          <p14:tracePt t="55289" x="8450263" y="2476500"/>
          <p14:tracePt t="55306" x="8474075" y="2484438"/>
          <p14:tracePt t="55323" x="8496300" y="2484438"/>
          <p14:tracePt t="55339" x="8518525" y="2492375"/>
          <p14:tracePt t="55356" x="8550275" y="2492375"/>
          <p14:tracePt t="55373" x="8588375" y="2492375"/>
          <p14:tracePt t="55389" x="8626475" y="2492375"/>
          <p14:tracePt t="55406" x="8670925" y="2492375"/>
          <p14:tracePt t="55423" x="8732838" y="2498725"/>
          <p14:tracePt t="55424" x="8755063" y="2506663"/>
          <p14:tracePt t="55440" x="8816975" y="2506663"/>
          <p14:tracePt t="55456" x="8885238" y="2514600"/>
          <p14:tracePt t="55473" x="8945563" y="2530475"/>
          <p14:tracePt t="55490" x="8999538" y="2536825"/>
          <p14:tracePt t="55506" x="9037638" y="2544763"/>
          <p14:tracePt t="55523" x="9075738" y="2552700"/>
          <p14:tracePt t="55540" x="9113838" y="2552700"/>
          <p14:tracePt t="55556" x="9151938" y="2560638"/>
          <p14:tracePt t="55573" x="9174163" y="2560638"/>
          <p14:tracePt t="55590" x="9204325" y="2574925"/>
          <p14:tracePt t="55606" x="9236075" y="2574925"/>
          <p14:tracePt t="55608" x="9242425" y="2574925"/>
          <p14:tracePt t="55623" x="9258300" y="2574925"/>
          <p14:tracePt t="55640" x="9304338" y="2582863"/>
          <p14:tracePt t="55656" x="9342438" y="2582863"/>
          <p14:tracePt t="55673" x="9388475" y="2590800"/>
          <p14:tracePt t="55690" x="9432925" y="2598738"/>
          <p14:tracePt t="55706" x="9486900" y="2606675"/>
          <p14:tracePt t="55723" x="9540875" y="2613025"/>
          <p14:tracePt t="55739" x="9585325" y="2620963"/>
          <p14:tracePt t="55756" x="9609138" y="2620963"/>
          <p14:tracePt t="55773" x="9631363" y="2628900"/>
          <p14:tracePt t="55789" x="9655175" y="2628900"/>
          <p14:tracePt t="55806" x="9661525" y="2628900"/>
          <p14:tracePt t="55968" x="9655175" y="2636838"/>
          <p14:tracePt t="56000" x="9647238" y="2636838"/>
          <p14:tracePt t="56008" x="9631363" y="2636838"/>
          <p14:tracePt t="56016" x="9617075" y="2636838"/>
          <p14:tracePt t="56024" x="9585325" y="2636838"/>
          <p14:tracePt t="56040" x="9502775" y="2636838"/>
          <p14:tracePt t="56056" x="9350375" y="2606675"/>
          <p14:tracePt t="56073" x="9182100" y="2560638"/>
          <p14:tracePt t="56090" x="9021763" y="2536825"/>
          <p14:tracePt t="56106" x="8861425" y="2506663"/>
          <p14:tracePt t="56123" x="8709025" y="2484438"/>
          <p14:tracePt t="56140" x="8572500" y="2454275"/>
          <p14:tracePt t="56157" x="8450263" y="2430463"/>
          <p14:tracePt t="56173" x="8343900" y="2408238"/>
          <p14:tracePt t="56190" x="8213725" y="2392363"/>
          <p14:tracePt t="56207" x="8069263" y="2370138"/>
          <p14:tracePt t="56208" x="7993063" y="2362200"/>
          <p14:tracePt t="56223" x="7908925" y="2346325"/>
          <p14:tracePt t="56240" x="7650163" y="2308225"/>
          <p14:tracePt t="56256" x="7497763" y="2270125"/>
          <p14:tracePt t="56273" x="7369175" y="2225675"/>
          <p14:tracePt t="56290" x="7261225" y="2193925"/>
          <p14:tracePt t="56306" x="7162800" y="2163763"/>
          <p14:tracePt t="56323" x="7070725" y="2149475"/>
          <p14:tracePt t="56340" x="6964363" y="2117725"/>
          <p14:tracePt t="56356" x="6835775" y="2079625"/>
          <p14:tracePt t="56373" x="6689725" y="2041525"/>
          <p14:tracePt t="56390" x="6575425" y="2027238"/>
          <p14:tracePt t="56406" x="6454775" y="1989138"/>
          <p14:tracePt t="56423" x="6384925" y="1958975"/>
          <p14:tracePt t="56424" x="6362700" y="1951038"/>
          <p14:tracePt t="56440" x="6308725" y="1912938"/>
          <p14:tracePt t="56456" x="6286500" y="1897063"/>
          <p14:tracePt t="56473" x="6256338" y="1874838"/>
          <p14:tracePt t="56490" x="6226175" y="1851025"/>
          <p14:tracePt t="56506" x="6172200" y="1820863"/>
          <p14:tracePt t="56523" x="6111875" y="1782763"/>
          <p14:tracePt t="56540" x="6073775" y="1752600"/>
          <p14:tracePt t="56556" x="6035675" y="1722438"/>
          <p14:tracePt t="56573" x="6003925" y="1692275"/>
          <p14:tracePt t="56590" x="5981700" y="1676400"/>
          <p14:tracePt t="56592" x="5973763" y="1660525"/>
          <p14:tracePt t="56606" x="5959475" y="1654175"/>
          <p14:tracePt t="56624" x="5927725" y="1616075"/>
          <p14:tracePt t="56640" x="5921375" y="1608138"/>
          <p14:tracePt t="56656" x="5905500" y="1600200"/>
          <p14:tracePt t="56673" x="5889625" y="1577975"/>
          <p14:tracePt t="56825" x="5883275" y="1562100"/>
          <p14:tracePt t="56896" x="5883275" y="1554163"/>
          <p14:tracePt t="57833" x="5889625" y="1562100"/>
          <p14:tracePt t="57848" x="5889625" y="1570038"/>
          <p14:tracePt t="57857" x="5897563" y="1570038"/>
          <p14:tracePt t="57865" x="5905500" y="1577975"/>
          <p14:tracePt t="57897" x="5913438" y="1592263"/>
          <p14:tracePt t="57913" x="5913438" y="1600200"/>
          <p14:tracePt t="57920" x="5921375" y="1608138"/>
          <p14:tracePt t="57928" x="5927725" y="1608138"/>
          <p14:tracePt t="57940" x="5927725" y="1616075"/>
          <p14:tracePt t="57957" x="5935663" y="1630363"/>
          <p14:tracePt t="57974" x="5951538" y="1646238"/>
          <p14:tracePt t="57990" x="5959475" y="1660525"/>
          <p14:tracePt t="57993" x="5973763" y="1676400"/>
          <p14:tracePt t="58007" x="5989638" y="1692275"/>
          <p14:tracePt t="58024" x="6019800" y="1744663"/>
          <p14:tracePt t="58040" x="6042025" y="1774825"/>
          <p14:tracePt t="58057" x="6065838" y="1812925"/>
          <p14:tracePt t="58074" x="6088063" y="1844675"/>
          <p14:tracePt t="58090" x="6118225" y="1889125"/>
          <p14:tracePt t="58107" x="6142038" y="1920875"/>
          <p14:tracePt t="58124" x="6188075" y="1951038"/>
          <p14:tracePt t="58140" x="6226175" y="1981200"/>
          <p14:tracePt t="58157" x="6256338" y="2003425"/>
          <p14:tracePt t="58174" x="6302375" y="2035175"/>
          <p14:tracePt t="58177" x="6332538" y="2065338"/>
          <p14:tracePt t="58191" x="6346825" y="2079625"/>
          <p14:tracePt t="58207" x="6416675" y="2149475"/>
          <p14:tracePt t="58224" x="6461125" y="2193925"/>
          <p14:tracePt t="58240" x="6499225" y="2232025"/>
          <p14:tracePt t="58257" x="6530975" y="2255838"/>
          <p14:tracePt t="58274" x="6545263" y="2270125"/>
          <p14:tracePt t="58290" x="6561138" y="2286000"/>
          <p14:tracePt t="58328" x="6561138" y="2293938"/>
          <p14:tracePt t="58488" x="6569075" y="2301875"/>
          <p14:tracePt t="58504" x="6575425" y="2316163"/>
          <p14:tracePt t="58514" x="6575425" y="2324100"/>
          <p14:tracePt t="58524" x="6575425" y="2332038"/>
          <p14:tracePt t="58540" x="6583363" y="2362200"/>
          <p14:tracePt t="58557" x="6583363" y="2378075"/>
          <p14:tracePt t="58574" x="6591300" y="2408238"/>
          <p14:tracePt t="58591" x="6599238" y="2422525"/>
          <p14:tracePt t="58592" x="6599238" y="2430463"/>
          <p14:tracePt t="58608" x="6607175" y="2454275"/>
          <p14:tracePt t="58624" x="6607175" y="2468563"/>
          <p14:tracePt t="58641" x="6613525" y="2484438"/>
          <p14:tracePt t="58664" x="6613525" y="2492375"/>
          <p14:tracePt t="58928" x="6607175" y="2492375"/>
          <p14:tracePt t="58937" x="6591300" y="2492375"/>
          <p14:tracePt t="58945" x="6575425" y="2492375"/>
          <p14:tracePt t="58958" x="6569075" y="2492375"/>
          <p14:tracePt t="58974" x="6545263" y="2492375"/>
          <p14:tracePt t="58991" x="6507163" y="2492375"/>
          <p14:tracePt t="58992" x="6477000" y="2492375"/>
          <p14:tracePt t="59007" x="6378575" y="2460625"/>
          <p14:tracePt t="59024" x="6278563" y="2430463"/>
          <p14:tracePt t="59041" x="6180138" y="2392363"/>
          <p14:tracePt t="59057" x="6134100" y="2370138"/>
          <p14:tracePt t="59075" x="6073775" y="2324100"/>
          <p14:tracePt t="59091" x="6011863" y="2293938"/>
          <p14:tracePt t="59107" x="5965825" y="2263775"/>
          <p14:tracePt t="59124" x="5905500" y="2225675"/>
          <p14:tracePt t="59141" x="5837238" y="2201863"/>
          <p14:tracePt t="59157" x="5745163" y="2163763"/>
          <p14:tracePt t="59174" x="5668963" y="2141538"/>
          <p14:tracePt t="59177" x="5638800" y="2133600"/>
          <p14:tracePt t="59191" x="5592763" y="2117725"/>
          <p14:tracePt t="59207" x="5486400" y="2095500"/>
          <p14:tracePt t="59224" x="5432425" y="2073275"/>
          <p14:tracePt t="59241" x="5394325" y="2065338"/>
          <p14:tracePt t="59257" x="5364163" y="2057400"/>
          <p14:tracePt t="59274" x="5334000" y="2041525"/>
          <p14:tracePt t="59291" x="5311775" y="2041525"/>
          <p14:tracePt t="59308" x="5295900" y="2041525"/>
          <p14:tracePt t="59324" x="5287963" y="2041525"/>
          <p14:tracePt t="59341" x="5280025" y="2041525"/>
          <p14:tracePt t="59368" x="5265738" y="2041525"/>
          <p14:tracePt t="59408" x="5257800" y="2041525"/>
          <p14:tracePt t="59424" x="5249863" y="2049463"/>
          <p14:tracePt t="59457" x="5241925" y="2057400"/>
          <p14:tracePt t="59577" x="5241925" y="2065338"/>
          <p14:tracePt t="59592" x="5241925" y="2073275"/>
          <p14:tracePt t="59608" x="5241925" y="2079625"/>
          <p14:tracePt t="59617" x="5241925" y="2087563"/>
          <p14:tracePt t="59632" x="5241925" y="2095500"/>
          <p14:tracePt t="59657" x="5241925" y="2103438"/>
          <p14:tracePt t="59745" x="5249863" y="2111375"/>
          <p14:tracePt t="59760" x="5265738" y="2111375"/>
          <p14:tracePt t="59768" x="5280025" y="2111375"/>
          <p14:tracePt t="59776" x="5295900" y="2111375"/>
          <p14:tracePt t="59791" x="5318125" y="2117725"/>
          <p14:tracePt t="59808" x="5402263" y="2117725"/>
          <p14:tracePt t="59825" x="5486400" y="2125663"/>
          <p14:tracePt t="59841" x="5562600" y="2133600"/>
          <p14:tracePt t="59858" x="5616575" y="2149475"/>
          <p14:tracePt t="59874" x="5684838" y="2155825"/>
          <p14:tracePt t="59891" x="5745163" y="2163763"/>
          <p14:tracePt t="59908" x="5821363" y="2171700"/>
          <p14:tracePt t="59924" x="5897563" y="2187575"/>
          <p14:tracePt t="59941" x="5973763" y="2201863"/>
          <p14:tracePt t="59958" x="6049963" y="2201863"/>
          <p14:tracePt t="59960" x="6073775" y="2209800"/>
          <p14:tracePt t="59974" x="6096000" y="2209800"/>
          <p14:tracePt t="59991" x="6134100" y="2217738"/>
          <p14:tracePt t="59992" x="6142038" y="2217738"/>
          <p14:tracePt t="60008" x="6180138" y="2225675"/>
          <p14:tracePt t="60025" x="6210300" y="2225675"/>
          <p14:tracePt t="60041" x="6256338" y="2225675"/>
          <p14:tracePt t="60058" x="6294438" y="2225675"/>
          <p14:tracePt t="60075" x="6324600" y="2225675"/>
          <p14:tracePt t="60113" x="6332538" y="2232025"/>
          <p14:tracePt t="60203" x="6332538" y="2239963"/>
          <p14:tracePt t="60576" x="6340475" y="2239963"/>
          <p14:tracePt t="60584" x="6362700" y="2239963"/>
          <p14:tracePt t="60592" x="6392863" y="2247900"/>
          <p14:tracePt t="60608" x="6446838" y="2270125"/>
          <p14:tracePt t="60625" x="6515100" y="2278063"/>
          <p14:tracePt t="60641" x="6553200" y="2286000"/>
          <p14:tracePt t="60658" x="6591300" y="2293938"/>
          <p14:tracePt t="60691" x="6599238" y="2301875"/>
          <p14:tracePt t="60841" x="6613525" y="2301875"/>
          <p14:tracePt t="60849" x="6621463" y="2301875"/>
          <p14:tracePt t="60858" x="6629400" y="2301875"/>
          <p14:tracePt t="60875" x="6667500" y="2301875"/>
          <p14:tracePt t="60891" x="6713538" y="2301875"/>
          <p14:tracePt t="60908" x="6759575" y="2301875"/>
          <p14:tracePt t="60925" x="6804025" y="2301875"/>
          <p14:tracePt t="60941" x="6850063" y="2301875"/>
          <p14:tracePt t="60958" x="6880225" y="2301875"/>
          <p14:tracePt t="60975" x="6896100" y="2301875"/>
          <p14:tracePt t="60991" x="6904038" y="2308225"/>
          <p14:tracePt t="61072" x="6918325" y="2308225"/>
          <p14:tracePt t="61080" x="6918325" y="2316163"/>
          <p14:tracePt t="61091" x="6926263" y="2316163"/>
          <p14:tracePt t="61108" x="6942138" y="2324100"/>
          <p14:tracePt t="61125" x="6972300" y="2324100"/>
          <p14:tracePt t="61141" x="7002463" y="2339975"/>
          <p14:tracePt t="61158" x="7048500" y="2346325"/>
          <p14:tracePt t="61175" x="7094538" y="2346325"/>
          <p14:tracePt t="61176" x="7132638" y="2354263"/>
          <p14:tracePt t="61192" x="7208838" y="2362200"/>
          <p14:tracePt t="61208" x="7307263" y="2378075"/>
          <p14:tracePt t="61225" x="7391400" y="2392363"/>
          <p14:tracePt t="61241" x="7445375" y="2408238"/>
          <p14:tracePt t="61258" x="7459663" y="2408238"/>
          <p14:tracePt t="61440" x="7467600" y="2416175"/>
          <p14:tracePt t="61457" x="7475538" y="2416175"/>
          <p14:tracePt t="61465" x="7475538" y="2422525"/>
          <p14:tracePt t="61475" x="7483475" y="2430463"/>
          <p14:tracePt t="61491" x="7497763" y="2446338"/>
          <p14:tracePt t="61508" x="7505700" y="2476500"/>
          <p14:tracePt t="61525" x="7535863" y="2530475"/>
          <p14:tracePt t="61541" x="7581900" y="2582863"/>
          <p14:tracePt t="61558" x="7642225" y="2667000"/>
          <p14:tracePt t="61561" x="7673975" y="2689225"/>
          <p14:tracePt t="61575" x="7712075" y="2735263"/>
          <p14:tracePt t="61577" x="7742238" y="2773363"/>
          <p14:tracePt t="61591" x="7794625" y="2849563"/>
          <p14:tracePt t="61608" x="7848600" y="2925763"/>
          <p14:tracePt t="61625" x="7894638" y="3001963"/>
          <p14:tracePt t="61642" x="7932738" y="3078163"/>
          <p14:tracePt t="61658" x="7962900" y="3146425"/>
          <p14:tracePt t="61675" x="8001000" y="3222625"/>
          <p14:tracePt t="61692" x="8039100" y="3292475"/>
          <p14:tracePt t="61708" x="8061325" y="3336925"/>
          <p14:tracePt t="61725" x="8085138" y="3398838"/>
          <p14:tracePt t="61742" x="8115300" y="3467100"/>
          <p14:tracePt t="61744" x="8123238" y="3505200"/>
          <p14:tracePt t="61758" x="8123238" y="3527425"/>
          <p14:tracePt t="61761" x="8137525" y="3559175"/>
          <p14:tracePt t="61775" x="8153400" y="3627438"/>
          <p14:tracePt t="61792" x="8175625" y="3673475"/>
          <p14:tracePt t="61808" x="8191500" y="3733800"/>
          <p14:tracePt t="61825" x="8207375" y="3802063"/>
          <p14:tracePt t="61842" x="8237538" y="3870325"/>
          <p14:tracePt t="61858" x="8259763" y="3940175"/>
          <p14:tracePt t="61875" x="8283575" y="4016375"/>
          <p14:tracePt t="61892" x="8297863" y="4092575"/>
          <p14:tracePt t="61908" x="8321675" y="4168775"/>
          <p14:tracePt t="61925" x="8343900" y="4244975"/>
          <p14:tracePt t="61942" x="8374063" y="4335463"/>
          <p14:tracePt t="61958" x="8397875" y="4419600"/>
          <p14:tracePt t="61961" x="8412163" y="4465638"/>
          <p14:tracePt t="61975" x="8435975" y="4511675"/>
          <p14:tracePt t="61992" x="8466138" y="4618038"/>
          <p14:tracePt t="62008" x="8496300" y="4702175"/>
          <p14:tracePt t="62025" x="8518525" y="4754563"/>
          <p14:tracePt t="62042" x="8550275" y="4816475"/>
          <p14:tracePt t="62058" x="8564563" y="4876800"/>
          <p14:tracePt t="62075" x="8594725" y="4937125"/>
          <p14:tracePt t="62092" x="8610600" y="4975225"/>
          <p14:tracePt t="62108" x="8626475" y="5013325"/>
          <p14:tracePt t="62125" x="8656638" y="5051425"/>
          <p14:tracePt t="62142" x="8678863" y="5105400"/>
          <p14:tracePt t="62158" x="8686800" y="5135563"/>
          <p14:tracePt t="62176" x="8709025" y="5181600"/>
          <p14:tracePt t="62192" x="8709025" y="5189538"/>
          <p14:tracePt t="62264" x="8716963" y="5189538"/>
          <p14:tracePt t="62281" x="8724900" y="5189538"/>
          <p14:tracePt t="62288" x="8732838" y="5173663"/>
          <p14:tracePt t="62296" x="8740775" y="5151438"/>
          <p14:tracePt t="62308" x="8755063" y="5097463"/>
          <p14:tracePt t="62325" x="8770938" y="5029200"/>
          <p14:tracePt t="62342" x="8801100" y="4906963"/>
          <p14:tracePt t="62358" x="8839200" y="4754563"/>
          <p14:tracePt t="62360" x="8847138" y="4694238"/>
          <p14:tracePt t="62376" x="8869363" y="4518025"/>
          <p14:tracePt t="62392" x="8893175" y="4313238"/>
          <p14:tracePt t="62408" x="8931275" y="4098925"/>
          <p14:tracePt t="62425" x="8969375" y="3832225"/>
          <p14:tracePt t="62442" x="8999538" y="3565525"/>
          <p14:tracePt t="62458" x="9037638" y="3268663"/>
          <p14:tracePt t="62475" x="9051925" y="3055938"/>
          <p14:tracePt t="62492" x="9051925" y="2835275"/>
          <p14:tracePt t="62509" x="9051925" y="2659063"/>
          <p14:tracePt t="62525" x="9051925" y="2492375"/>
          <p14:tracePt t="62528" x="9051925" y="2430463"/>
          <p14:tracePt t="62542" x="9051925" y="2370138"/>
          <p14:tracePt t="62559" x="9051925" y="2247900"/>
          <p14:tracePt t="62576" x="9051925" y="2193925"/>
          <p14:tracePt t="62592" x="9051925" y="2163763"/>
          <p14:tracePt t="62609" x="9051925" y="2149475"/>
          <p14:tracePt t="62625" x="9051925" y="2141538"/>
          <p14:tracePt t="62664" x="9051925" y="2133600"/>
          <p14:tracePt t="62672" x="9051925" y="2125663"/>
          <p14:tracePt t="62680" x="9051925" y="2117725"/>
          <p14:tracePt t="62692" x="9051925" y="2103438"/>
          <p14:tracePt t="62709" x="9051925" y="2073275"/>
          <p14:tracePt t="62725" x="9045575" y="2027238"/>
          <p14:tracePt t="62742" x="9037638" y="1981200"/>
          <p14:tracePt t="62745" x="9029700" y="1958975"/>
          <p14:tracePt t="62759" x="9029700" y="1951038"/>
          <p14:tracePt t="62832" x="9029700" y="1973263"/>
          <p14:tracePt t="62841" x="9029700" y="1981200"/>
          <p14:tracePt t="62849" x="9029700" y="1989138"/>
          <p14:tracePt t="62859" x="9021763" y="1997075"/>
          <p14:tracePt t="62875" x="9021763" y="2011363"/>
          <p14:tracePt t="62892" x="9021763" y="2027238"/>
          <p14:tracePt t="63009" x="9021763" y="2035175"/>
          <p14:tracePt t="63024" x="9021763" y="2041525"/>
          <p14:tracePt t="63032" x="9021763" y="2049463"/>
          <p14:tracePt t="63042" x="9021763" y="2057400"/>
          <p14:tracePt t="63059" x="9021763" y="2079625"/>
          <p14:tracePt t="63075" x="9021763" y="2103438"/>
          <p14:tracePt t="63092" x="9021763" y="2125663"/>
          <p14:tracePt t="63109" x="9013825" y="2141538"/>
          <p14:tracePt t="63125" x="9013825" y="2155825"/>
          <p14:tracePt t="63142" x="9013825" y="2163763"/>
          <p14:tracePt t="63144" x="9013825" y="2171700"/>
          <p14:tracePt t="63159" x="9013825" y="2179638"/>
          <p14:tracePt t="63176" x="9013825" y="2201863"/>
          <p14:tracePt t="63192" x="9013825" y="2217738"/>
          <p14:tracePt t="63209" x="9013825" y="2247900"/>
          <p14:tracePt t="63225" x="9013825" y="2293938"/>
          <p14:tracePt t="63242" x="9013825" y="2339975"/>
          <p14:tracePt t="63259" x="9013825" y="2384425"/>
          <p14:tracePt t="63276" x="9013825" y="2438400"/>
          <p14:tracePt t="63292" x="9013825" y="2484438"/>
          <p14:tracePt t="63309" x="9013825" y="2522538"/>
          <p14:tracePt t="63326" x="9013825" y="2552700"/>
          <p14:tracePt t="63328" x="9013825" y="2568575"/>
          <p14:tracePt t="63342" x="9013825" y="2582863"/>
          <p14:tracePt t="63359" x="9013825" y="2620963"/>
          <p14:tracePt t="63360" x="9013825" y="2651125"/>
          <p14:tracePt t="63376" x="9013825" y="2705100"/>
          <p14:tracePt t="63392" x="9013825" y="2759075"/>
          <p14:tracePt t="63409" x="9013825" y="2819400"/>
          <p14:tracePt t="63426" x="9013825" y="2865438"/>
          <p14:tracePt t="63443" x="9013825" y="2911475"/>
          <p14:tracePt t="63459" x="9013825" y="2941638"/>
          <p14:tracePt t="63476" x="9013825" y="2979738"/>
          <p14:tracePt t="63492" x="9013825" y="3017838"/>
          <p14:tracePt t="63509" x="9013825" y="3048000"/>
          <p14:tracePt t="63526" x="9013825" y="3101975"/>
          <p14:tracePt t="63528" x="9013825" y="3132138"/>
          <p14:tracePt t="63542" x="9013825" y="3154363"/>
          <p14:tracePt t="63559" x="9013825" y="3192463"/>
          <p14:tracePt t="63560" x="9013825" y="3216275"/>
          <p14:tracePt t="63576" x="9013825" y="3254375"/>
          <p14:tracePt t="63592" x="9013825" y="3276600"/>
          <p14:tracePt t="63609" x="9013825" y="3306763"/>
          <p14:tracePt t="63625" x="9013825" y="3322638"/>
          <p14:tracePt t="63642" x="9013825" y="3352800"/>
          <p14:tracePt t="63659" x="9013825" y="3375025"/>
          <p14:tracePt t="63675" x="9013825" y="3398838"/>
          <p14:tracePt t="63692" x="9013825" y="3429000"/>
          <p14:tracePt t="63709" x="9013825" y="3451225"/>
          <p14:tracePt t="63725" x="9013825" y="3475038"/>
          <p14:tracePt t="63742" x="9013825" y="3489325"/>
          <p14:tracePt t="63744" x="9013825" y="3505200"/>
          <p14:tracePt t="63759" x="9013825" y="3521075"/>
          <p14:tracePt t="63776" x="9013825" y="3559175"/>
          <p14:tracePt t="63792" x="9013825" y="3589338"/>
          <p14:tracePt t="63809" x="9013825" y="3611563"/>
          <p14:tracePt t="63826" x="9013825" y="3635375"/>
          <p14:tracePt t="63842" x="9013825" y="3657600"/>
          <p14:tracePt t="63859" x="9013825" y="3687763"/>
          <p14:tracePt t="63876" x="9013825" y="3733800"/>
          <p14:tracePt t="63892" x="9013825" y="3771900"/>
          <p14:tracePt t="63909" x="9013825" y="3817938"/>
          <p14:tracePt t="63926" x="9013825" y="3856038"/>
          <p14:tracePt t="63942" x="9013825" y="3902075"/>
          <p14:tracePt t="63959" x="9013825" y="3946525"/>
          <p14:tracePt t="63960" x="9013825" y="3978275"/>
          <p14:tracePt t="63975" x="9013825" y="4016375"/>
          <p14:tracePt t="63993" x="9013825" y="4060825"/>
          <p14:tracePt t="64009" x="9013825" y="4098925"/>
          <p14:tracePt t="64025" x="9013825" y="4137025"/>
          <p14:tracePt t="64042" x="9013825" y="4168775"/>
          <p14:tracePt t="64059" x="9013825" y="4206875"/>
          <p14:tracePt t="64076" x="9013825" y="4229100"/>
          <p14:tracePt t="64092" x="9013825" y="4259263"/>
          <p14:tracePt t="64109" x="9013825" y="4297363"/>
          <p14:tracePt t="64126" x="9013825" y="4343400"/>
          <p14:tracePt t="64142" x="9013825" y="4419600"/>
          <p14:tracePt t="64159" x="9013825" y="4533900"/>
          <p14:tracePt t="64176" x="9013825" y="4594225"/>
          <p14:tracePt t="64192" x="9013825" y="4648200"/>
          <p14:tracePt t="64209" x="9013825" y="4694238"/>
          <p14:tracePt t="64226" x="9013825" y="4716463"/>
          <p14:tracePt t="64242" x="9013825" y="4754563"/>
          <p14:tracePt t="64259" x="9013825" y="4778375"/>
          <p14:tracePt t="64276" x="9013825" y="4800600"/>
          <p14:tracePt t="64292" x="9013825" y="4822825"/>
          <p14:tracePt t="64309" x="9013825" y="4846638"/>
          <p14:tracePt t="64326" x="9013825" y="4884738"/>
          <p14:tracePt t="64342" x="9013825" y="4937125"/>
          <p14:tracePt t="64359" x="9013825" y="5029200"/>
          <p14:tracePt t="64376" x="9013825" y="5083175"/>
          <p14:tracePt t="64392" x="9013825" y="5121275"/>
          <p14:tracePt t="64409" x="9013825" y="5151438"/>
          <p14:tracePt t="64426" x="9013825" y="5181600"/>
          <p14:tracePt t="64442" x="9013825" y="5197475"/>
          <p14:tracePt t="64459" x="9013825" y="5203825"/>
          <p14:tracePt t="64476" x="9013825" y="5219700"/>
          <p14:tracePt t="64492" x="9013825" y="5241925"/>
          <p14:tracePt t="64509" x="9013825" y="5265738"/>
          <p14:tracePt t="64526" x="9013825" y="5295900"/>
          <p14:tracePt t="64542" x="9013825" y="5334000"/>
          <p14:tracePt t="64559" x="9013825" y="5372100"/>
          <p14:tracePt t="64576" x="9013825" y="5410200"/>
          <p14:tracePt t="64592" x="9013825" y="5432425"/>
          <p14:tracePt t="64609" x="9013825" y="5464175"/>
          <p14:tracePt t="64626" x="9013825" y="5494338"/>
          <p14:tracePt t="64642" x="9013825" y="5524500"/>
          <p14:tracePt t="64659" x="9013825" y="5546725"/>
          <p14:tracePt t="64676" x="9013825" y="5562600"/>
          <p14:tracePt t="64692" x="9013825" y="5570538"/>
          <p14:tracePt t="64712" x="9013825" y="5578475"/>
          <p14:tracePt t="64736" x="9013825" y="5584825"/>
          <p14:tracePt t="64744" x="9013825" y="5592763"/>
          <p14:tracePt t="64759" x="9013825" y="5608638"/>
          <p14:tracePt t="64776" x="9013825" y="5630863"/>
          <p14:tracePt t="64793" x="9013825" y="5668963"/>
          <p14:tracePt t="64809" x="9013825" y="5699125"/>
          <p14:tracePt t="64826" x="9013825" y="5722938"/>
          <p14:tracePt t="64842" x="9013825" y="5745163"/>
          <p14:tracePt t="64859" x="9013825" y="5768975"/>
          <p14:tracePt t="65216" x="9013825" y="5775325"/>
          <p14:tracePt t="65232" x="9021763" y="5791200"/>
          <p14:tracePt t="65240" x="9021763" y="5799138"/>
          <p14:tracePt t="65248" x="9021763" y="5807075"/>
          <p14:tracePt t="65259" x="9029700" y="5807075"/>
          <p14:tracePt t="65320" x="9037638" y="5807075"/>
          <p14:tracePt t="65328" x="9037638" y="5799138"/>
          <p14:tracePt t="65336" x="9037638" y="5791200"/>
          <p14:tracePt t="65344" x="9037638" y="5775325"/>
          <p14:tracePt t="65360" x="9037638" y="5761038"/>
          <p14:tracePt t="66145" x="9029700" y="5761038"/>
          <p14:tracePt t="66433" x="9021763" y="5761038"/>
          <p14:tracePt t="66448" x="9021763" y="5768975"/>
          <p14:tracePt t="66681" x="9013825" y="5768975"/>
          <p14:tracePt t="66704" x="8999538" y="5775325"/>
          <p14:tracePt t="66713" x="8999538" y="5783263"/>
          <p14:tracePt t="66728" x="8991600" y="5791200"/>
          <p14:tracePt t="67168" x="8991600" y="5783263"/>
          <p14:tracePt t="67177" x="8983663" y="5783263"/>
          <p14:tracePt t="67280" x="8983663" y="5775325"/>
          <p14:tracePt t="67312" x="8975725" y="5768975"/>
          <p14:tracePt t="67328" x="8975725" y="5761038"/>
          <p14:tracePt t="67344" x="8969375" y="5753100"/>
          <p14:tracePt t="67352" x="8969375" y="5745163"/>
          <p14:tracePt t="67361" x="8953500" y="5730875"/>
          <p14:tracePt t="67377" x="8945563" y="5715000"/>
          <p14:tracePt t="67394" x="8937625" y="5699125"/>
          <p14:tracePt t="67410" x="8931275" y="5684838"/>
          <p14:tracePt t="67427" x="8923338" y="5668963"/>
          <p14:tracePt t="67444" x="8915400" y="5654675"/>
          <p14:tracePt t="67460" x="8915400" y="5646738"/>
          <p14:tracePt t="67477" x="8907463" y="5630863"/>
          <p14:tracePt t="67494" x="8907463" y="5608638"/>
          <p14:tracePt t="67496" x="8899525" y="5592763"/>
          <p14:tracePt t="67510" x="8899525" y="5584825"/>
          <p14:tracePt t="67527" x="8893175" y="5562600"/>
          <p14:tracePt t="67529" x="8893175" y="5546725"/>
          <p14:tracePt t="67544" x="8893175" y="5524500"/>
          <p14:tracePt t="67560" x="8893175" y="5502275"/>
          <p14:tracePt t="67577" x="8885238" y="5486400"/>
          <p14:tracePt t="67594" x="8885238" y="5470525"/>
          <p14:tracePt t="67617" x="8885238" y="5464175"/>
          <p14:tracePt t="67627" x="8885238" y="5456238"/>
          <p14:tracePt t="67644" x="8885238" y="5448300"/>
          <p14:tracePt t="67660" x="8885238" y="5426075"/>
          <p14:tracePt t="67677" x="8885238" y="5402263"/>
          <p14:tracePt t="67694" x="8885238" y="5380038"/>
          <p14:tracePt t="67710" x="8885238" y="5341938"/>
          <p14:tracePt t="67713" x="8885238" y="5334000"/>
          <p14:tracePt t="67727" x="8885238" y="5326063"/>
          <p14:tracePt t="67744" x="8885238" y="5280025"/>
          <p14:tracePt t="67760" x="8885238" y="5257800"/>
          <p14:tracePt t="67777" x="8877300" y="5219700"/>
          <p14:tracePt t="67794" x="8877300" y="5181600"/>
          <p14:tracePt t="67810" x="8877300" y="5135563"/>
          <p14:tracePt t="67827" x="8877300" y="5067300"/>
          <p14:tracePt t="67844" x="8877300" y="4999038"/>
          <p14:tracePt t="67861" x="8877300" y="4922838"/>
          <p14:tracePt t="67877" x="8877300" y="4846638"/>
          <p14:tracePt t="67894" x="8877300" y="4762500"/>
          <p14:tracePt t="67911" x="8877300" y="4678363"/>
          <p14:tracePt t="67928" x="8877300" y="4564063"/>
          <p14:tracePt t="67944" x="8877300" y="4479925"/>
          <p14:tracePt t="67961" x="8877300" y="4389438"/>
          <p14:tracePt t="67977" x="8877300" y="4283075"/>
          <p14:tracePt t="67994" x="8877300" y="4191000"/>
          <p14:tracePt t="68011" x="8877300" y="4092575"/>
          <p14:tracePt t="68027" x="8877300" y="4000500"/>
          <p14:tracePt t="68044" x="8877300" y="3902075"/>
          <p14:tracePt t="68061" x="8877300" y="3825875"/>
          <p14:tracePt t="68077" x="8877300" y="3725863"/>
          <p14:tracePt t="68094" x="8877300" y="3635375"/>
          <p14:tracePt t="68111" x="8877300" y="3535363"/>
          <p14:tracePt t="68111" x="8877300" y="3482975"/>
          <p14:tracePt t="68128" x="8877300" y="3382963"/>
          <p14:tracePt t="68144" x="8877300" y="3276600"/>
          <p14:tracePt t="68161" x="8877300" y="3178175"/>
          <p14:tracePt t="68177" x="8877300" y="3070225"/>
          <p14:tracePt t="68194" x="8877300" y="2979738"/>
          <p14:tracePt t="68211" x="8877300" y="2895600"/>
          <p14:tracePt t="68227" x="8877300" y="2819400"/>
          <p14:tracePt t="68244" x="8877300" y="2759075"/>
          <p14:tracePt t="68261" x="8877300" y="2705100"/>
          <p14:tracePt t="68277" x="8877300" y="2667000"/>
          <p14:tracePt t="68295" x="8877300" y="2628900"/>
          <p14:tracePt t="68297" x="8877300" y="2620963"/>
          <p14:tracePt t="68311" x="8877300" y="2606675"/>
          <p14:tracePt t="68328" x="8877300" y="2582863"/>
          <p14:tracePt t="68344" x="8877300" y="2574925"/>
          <p14:tracePt t="68369" x="8877300" y="2568575"/>
          <p14:tracePt t="68384" x="8877300" y="2560638"/>
          <p14:tracePt t="68416" x="8877300" y="2552700"/>
          <p14:tracePt t="68433" x="8877300" y="2544763"/>
          <p14:tracePt t="69169" x="8877300" y="2536825"/>
          <p14:tracePt t="69201" x="8885238" y="2536825"/>
          <p14:tracePt t="69208" x="8893175" y="2536825"/>
          <p14:tracePt t="69233" x="8899525" y="2536825"/>
          <p14:tracePt t="69240" x="8899525" y="2530475"/>
          <p14:tracePt t="69329" x="8907463" y="2530475"/>
          <p14:tracePt t="69352" x="8915400" y="2530475"/>
          <p14:tracePt t="69408" x="8923338" y="2530475"/>
          <p14:tracePt t="69424" x="8931275" y="2530475"/>
          <p14:tracePt t="69440" x="8937625" y="2530475"/>
          <p14:tracePt t="69456" x="8937625" y="2522538"/>
          <p14:tracePt t="69464" x="8945563" y="2522538"/>
          <p14:tracePt t="69478" x="8953500" y="2522538"/>
          <p14:tracePt t="69505" x="8953500" y="2514600"/>
          <p14:tracePt t="69528" x="8961438" y="2514600"/>
          <p14:tracePt t="69552" x="8969375" y="2514600"/>
          <p14:tracePt t="69569" x="8983663" y="2506663"/>
          <p14:tracePt t="69704" x="8991600" y="2506663"/>
          <p14:tracePt t="69728" x="9007475" y="2506663"/>
          <p14:tracePt t="69744" x="9013825" y="2506663"/>
          <p14:tracePt t="69761" x="9021763" y="2498725"/>
          <p14:tracePt t="70208" x="9013825" y="2498725"/>
          <p14:tracePt t="70217" x="9007475" y="2498725"/>
          <p14:tracePt t="70265" x="8999538" y="2498725"/>
          <p14:tracePt t="70288" x="8991600" y="2498725"/>
          <p14:tracePt t="70305" x="8983663" y="2498725"/>
          <p14:tracePt t="70320" x="8975725" y="2498725"/>
          <p14:tracePt t="70328" x="8969375" y="2498725"/>
          <p14:tracePt t="70361" x="8961438" y="2498725"/>
          <p14:tracePt t="70392" x="8953500" y="2498725"/>
          <p14:tracePt t="70424" x="8945563" y="2498725"/>
          <p14:tracePt t="70440" x="8937625" y="2498725"/>
          <p14:tracePt t="70448" x="8931275" y="2498725"/>
          <p14:tracePt t="70465" x="8923338" y="2498725"/>
          <p14:tracePt t="70473" x="8915400" y="2498725"/>
          <p14:tracePt t="70488" x="8907463" y="2498725"/>
          <p14:tracePt t="70992" x="8915400" y="2498725"/>
          <p14:tracePt t="71001" x="8923338" y="2498725"/>
          <p14:tracePt t="71012" x="8931275" y="2498725"/>
          <p14:tracePt t="71029" x="8945563" y="2498725"/>
          <p14:tracePt t="71045" x="8953500" y="2498725"/>
          <p14:tracePt t="71062" x="8969375" y="2498725"/>
          <p14:tracePt t="71078" x="8975725" y="2498725"/>
          <p14:tracePt t="71095" x="8983663" y="2498725"/>
          <p14:tracePt t="71144" x="8991600" y="2498725"/>
          <p14:tracePt t="71184" x="8999538" y="2498725"/>
          <p14:tracePt t="71985" x="8999538" y="2492375"/>
          <p14:tracePt t="72024" x="8999538" y="2484438"/>
          <p14:tracePt t="72240" x="8991600" y="2484438"/>
          <p14:tracePt t="72256" x="8983663" y="2498725"/>
          <p14:tracePt t="72265" x="8983663" y="2506663"/>
          <p14:tracePt t="72279" x="8983663" y="2514600"/>
          <p14:tracePt t="72296" x="8961438" y="2552700"/>
          <p14:tracePt t="72312" x="8953500" y="2574925"/>
          <p14:tracePt t="72329" x="8953500" y="2590800"/>
          <p14:tracePt t="72345" x="8945563" y="2590800"/>
          <p14:tracePt t="72488" x="8937625" y="2590800"/>
          <p14:tracePt t="72680" x="8931275" y="2590800"/>
          <p14:tracePt t="72768" x="8923338" y="2582863"/>
          <p14:tracePt t="72889" x="8915400" y="2582863"/>
          <p14:tracePt t="72944" x="8915400" y="2574925"/>
          <p14:tracePt t="72960" x="8915400" y="2568575"/>
          <p14:tracePt t="72976" x="8915400" y="2560638"/>
          <p14:tracePt t="72986" x="8915400" y="2552700"/>
          <p14:tracePt t="72996" x="8915400" y="2544763"/>
          <p14:tracePt t="73012" x="8915400" y="2536825"/>
          <p14:tracePt t="73029" x="8915400" y="2530475"/>
          <p14:tracePt t="73056" x="8915400" y="2522538"/>
          <p14:tracePt t="73064" x="8915400" y="2514600"/>
          <p14:tracePt t="73088" x="8915400" y="2506663"/>
          <p14:tracePt t="73096" x="8915400" y="2498725"/>
          <p14:tracePt t="73112" x="8915400" y="2484438"/>
          <p14:tracePt t="73129" x="8915400" y="2460625"/>
          <p14:tracePt t="73146" x="8915400" y="2438400"/>
          <p14:tracePt t="73162" x="8915400" y="2416175"/>
          <p14:tracePt t="73179" x="8915400" y="2408238"/>
          <p14:tracePt t="73196" x="8915400" y="2400300"/>
          <p14:tracePt t="73212" x="8915400" y="2384425"/>
          <p14:tracePt t="73229" x="8915400" y="2362200"/>
          <p14:tracePt t="73246" x="8915400" y="2346325"/>
          <p14:tracePt t="73248" x="8915400" y="2339975"/>
          <p14:tracePt t="73262" x="8915400" y="2324100"/>
          <p14:tracePt t="73279" x="8915400" y="2316163"/>
          <p14:tracePt t="73281" x="8915400" y="2301875"/>
          <p14:tracePt t="73297" x="8915400" y="2293938"/>
          <p14:tracePt t="73352" x="8915400" y="2286000"/>
          <p14:tracePt t="73377" x="8915400" y="2278063"/>
          <p14:tracePt t="73384" x="8915400" y="2270125"/>
          <p14:tracePt t="73396" x="8915400" y="2263775"/>
          <p14:tracePt t="73412" x="8907463" y="2247900"/>
          <p14:tracePt t="73429" x="8907463" y="2232025"/>
          <p14:tracePt t="73449" x="8907463" y="2225675"/>
          <p14:tracePt t="73480" x="8907463" y="2217738"/>
          <p14:tracePt t="73513" x="8899525" y="2201863"/>
          <p14:tracePt t="73545" x="8899525" y="2193925"/>
          <p14:tracePt t="73577" x="8893175" y="2187575"/>
          <p14:tracePt t="73642" x="8893175" y="2179638"/>
          <p14:tracePt t="73664" x="8893175" y="2171700"/>
          <p14:tracePt t="73688" x="8893175" y="2163763"/>
          <p14:tracePt t="73696" x="8893175" y="2155825"/>
          <p14:tracePt t="73704" x="8893175" y="2149475"/>
          <p14:tracePt t="73728" x="8893175" y="2141538"/>
          <p14:tracePt t="73776" x="8893175" y="2133600"/>
          <p14:tracePt t="73800" x="8893175" y="2125663"/>
          <p14:tracePt t="73817" x="8893175" y="2117725"/>
          <p14:tracePt t="73985" x="8893175" y="2111375"/>
          <p14:tracePt t="73993" x="8885238" y="2111375"/>
          <p14:tracePt t="74712" x="8885238" y="2117725"/>
          <p14:tracePt t="74737" x="8885238" y="2125663"/>
          <p14:tracePt t="74753" x="8885238" y="2133600"/>
          <p14:tracePt t="74776" x="8893175" y="2149475"/>
          <p14:tracePt t="74808" x="8893175" y="2155825"/>
          <p14:tracePt t="74817" x="8899525" y="2155825"/>
          <p14:tracePt t="74825" x="8899525" y="2163763"/>
          <p14:tracePt t="74840" x="8899525" y="2171700"/>
          <p14:tracePt t="74848" x="8899525" y="2179638"/>
          <p14:tracePt t="74880" x="8899525" y="2187575"/>
          <p14:tracePt t="74921" x="8899525" y="2193925"/>
          <p14:tracePt t="74929" x="8899525" y="2201863"/>
          <p14:tracePt t="74936" x="8907463" y="2209800"/>
          <p14:tracePt t="74946" x="8907463" y="2217738"/>
          <p14:tracePt t="74963" x="8907463" y="2232025"/>
          <p14:tracePt t="74980" x="8915400" y="2255838"/>
          <p14:tracePt t="74997" x="8915400" y="2278063"/>
          <p14:tracePt t="75013" x="8915400" y="2293938"/>
          <p14:tracePt t="75030" x="8923338" y="2316163"/>
          <p14:tracePt t="75032" x="8923338" y="2324100"/>
          <p14:tracePt t="75047" x="8923338" y="2339975"/>
          <p14:tracePt t="75048" x="8931275" y="2346325"/>
          <p14:tracePt t="75063" x="8931275" y="2354263"/>
          <p14:tracePt t="75080" x="8931275" y="2362200"/>
          <p14:tracePt t="75128" x="8931275" y="2370138"/>
          <p14:tracePt t="75144" x="8937625" y="2384425"/>
          <p14:tracePt t="75160" x="8937625" y="2400300"/>
          <p14:tracePt t="75169" x="8937625" y="2408238"/>
          <p14:tracePt t="75180" x="8937625" y="2422525"/>
          <p14:tracePt t="75196" x="8945563" y="2446338"/>
          <p14:tracePt t="75213" x="8945563" y="2454275"/>
          <p14:tracePt t="75233" x="8945563" y="2460625"/>
          <p14:tracePt t="75288" x="8945563" y="2468563"/>
          <p14:tracePt t="75313" x="8945563" y="2476500"/>
          <p14:tracePt t="75320" x="8945563" y="2484438"/>
          <p14:tracePt t="75330" x="8953500" y="2492375"/>
          <p14:tracePt t="75346" x="8953500" y="2498725"/>
          <p14:tracePt t="75363" x="8953500" y="2506663"/>
          <p14:tracePt t="75432" x="8953500" y="2514600"/>
          <p14:tracePt t="75440" x="8953500" y="2522538"/>
          <p14:tracePt t="75456" x="8953500" y="2530475"/>
          <p14:tracePt t="75472" x="8953500" y="2536825"/>
          <p14:tracePt t="75480" x="8961438" y="2544763"/>
          <p14:tracePt t="75504" x="8961438" y="2552700"/>
          <p14:tracePt t="80576" x="8969375" y="2544763"/>
          <p14:tracePt t="80704" x="8969375" y="2536825"/>
          <p14:tracePt t="81024" x="8969375" y="2530475"/>
          <p14:tracePt t="81049" x="8961438" y="2522538"/>
          <p14:tracePt t="81056" x="8945563" y="2514600"/>
          <p14:tracePt t="81072" x="8937625" y="2514600"/>
          <p14:tracePt t="81082" x="8923338" y="2514600"/>
          <p14:tracePt t="81098" x="8899525" y="2498725"/>
          <p14:tracePt t="81115" x="8861425" y="2484438"/>
          <p14:tracePt t="81132" x="8816975" y="2468563"/>
          <p14:tracePt t="81148" x="8763000" y="2454275"/>
          <p14:tracePt t="81165" x="8709025" y="2438400"/>
          <p14:tracePt t="81182" x="8656638" y="2422525"/>
          <p14:tracePt t="81185" x="8632825" y="2416175"/>
          <p14:tracePt t="81199" x="8610600" y="2408238"/>
          <p14:tracePt t="81215" x="8550275" y="2408238"/>
          <p14:tracePt t="81232" x="8504238" y="2400300"/>
          <p14:tracePt t="81249" x="8466138" y="2392363"/>
          <p14:tracePt t="81266" x="8428038" y="2384425"/>
          <p14:tracePt t="81282" x="8374063" y="2378075"/>
          <p14:tracePt t="81299" x="8313738" y="2354263"/>
          <p14:tracePt t="81315" x="8259763" y="2339975"/>
          <p14:tracePt t="81332" x="8213725" y="2332038"/>
          <p14:tracePt t="81349" x="8175625" y="2316163"/>
          <p14:tracePt t="81365" x="8145463" y="2316163"/>
          <p14:tracePt t="81382" x="8099425" y="2308225"/>
          <p14:tracePt t="81385" x="8077200" y="2308225"/>
          <p14:tracePt t="81399" x="8054975" y="2308225"/>
          <p14:tracePt t="81416" x="7947025" y="2301875"/>
          <p14:tracePt t="81432" x="7856538" y="2286000"/>
          <p14:tracePt t="81449" x="7772400" y="2286000"/>
          <p14:tracePt t="81465" x="7704138" y="2278063"/>
          <p14:tracePt t="81482" x="7650163" y="2278063"/>
          <p14:tracePt t="81499" x="7597775" y="2278063"/>
          <p14:tracePt t="81516" x="7535863" y="2278063"/>
          <p14:tracePt t="81532" x="7475538" y="2278063"/>
          <p14:tracePt t="81549" x="7407275" y="2278063"/>
          <p14:tracePt t="81565" x="7345363" y="2278063"/>
          <p14:tracePt t="81582" x="7261225" y="2278063"/>
          <p14:tracePt t="81584" x="7231063" y="2278063"/>
          <p14:tracePt t="81599" x="7200900" y="2278063"/>
          <p14:tracePt t="81616" x="7102475" y="2286000"/>
          <p14:tracePt t="81632" x="7040563" y="2293938"/>
          <p14:tracePt t="81649" x="6994525" y="2308225"/>
          <p14:tracePt t="81665" x="6972300" y="2308225"/>
          <p14:tracePt t="81682" x="6964363" y="2308225"/>
          <p14:tracePt t="81744" x="6956425" y="2308225"/>
          <p14:tracePt t="81752" x="6950075" y="2308225"/>
          <p14:tracePt t="81760" x="6934200" y="2316163"/>
          <p14:tracePt t="81769" x="6926263" y="2324100"/>
          <p14:tracePt t="81782" x="6904038" y="2324100"/>
          <p14:tracePt t="81799" x="6858000" y="2332038"/>
          <p14:tracePt t="81800" x="6842125" y="2339975"/>
          <p14:tracePt t="81815" x="6804025" y="2346325"/>
          <p14:tracePt t="81832" x="6773863" y="2346325"/>
          <p14:tracePt t="81849" x="6765925" y="2354263"/>
          <p14:tracePt t="81865" x="6751638" y="2362200"/>
          <p14:tracePt t="81953" x="6743700" y="2362200"/>
          <p14:tracePt t="81976" x="6735763" y="2362200"/>
          <p14:tracePt t="82096" x="6727825" y="2362200"/>
          <p14:tracePt t="82112" x="6721475" y="2362200"/>
          <p14:tracePt t="82168" x="6713538" y="2362200"/>
          <p14:tracePt t="82192" x="6705600" y="2362200"/>
          <p14:tracePt t="82200" x="6697663" y="2362200"/>
          <p14:tracePt t="82208" x="6689725" y="2362200"/>
          <p14:tracePt t="82216" x="6683375" y="2362200"/>
          <p14:tracePt t="82232" x="6675438" y="2354263"/>
          <p14:tracePt t="82249" x="6667500" y="2354263"/>
          <p14:tracePt t="82297" x="6659563" y="2346325"/>
          <p14:tracePt t="82312" x="6651625" y="2346325"/>
          <p14:tracePt t="82320" x="6645275" y="2346325"/>
          <p14:tracePt t="82332" x="6637338" y="2346325"/>
          <p14:tracePt t="82349" x="6621463" y="2346325"/>
          <p14:tracePt t="82366" x="6607175" y="2339975"/>
          <p14:tracePt t="82382" x="6591300" y="2339975"/>
          <p14:tracePt t="82399" x="6575425" y="2332038"/>
          <p14:tracePt t="82400" x="6569075" y="2332038"/>
          <p14:tracePt t="82416" x="6561138" y="2332038"/>
          <p14:tracePt t="82432" x="6553200" y="2332038"/>
          <p14:tracePt t="82449" x="6545263" y="2332038"/>
          <p14:tracePt t="82466" x="6537325" y="2332038"/>
          <p14:tracePt t="82505" x="6530975" y="2324100"/>
          <p14:tracePt t="82520" x="6523038" y="2324100"/>
          <p14:tracePt t="82528" x="6515100" y="2324100"/>
          <p14:tracePt t="82537" x="6507163" y="2316163"/>
          <p14:tracePt t="82549" x="6492875" y="2316163"/>
          <p14:tracePt t="82566" x="6469063" y="2308225"/>
          <p14:tracePt t="82582" x="6461125" y="2308225"/>
          <p14:tracePt t="82657" x="6454775" y="2308225"/>
          <p14:tracePt t="82664" x="6446838" y="2308225"/>
          <p14:tracePt t="82673" x="6430963" y="2301875"/>
          <p14:tracePt t="82682" x="6416675" y="2301875"/>
          <p14:tracePt t="82699" x="6378575" y="2301875"/>
          <p14:tracePt t="82716" x="6340475" y="2301875"/>
          <p14:tracePt t="82733" x="6294438" y="2301875"/>
          <p14:tracePt t="82749" x="6264275" y="2293938"/>
          <p14:tracePt t="82766" x="6240463" y="2286000"/>
          <p14:tracePt t="82782" x="6232525" y="2286000"/>
          <p14:tracePt t="82832" x="6226175" y="2286000"/>
          <p14:tracePt t="82857" x="6218238" y="2278063"/>
          <p14:tracePt t="82888" x="6210300" y="2278063"/>
          <p14:tracePt t="82904" x="6202363" y="2278063"/>
          <p14:tracePt t="82912" x="6194425" y="2278063"/>
          <p14:tracePt t="82928" x="6180138" y="2278063"/>
          <p14:tracePt t="82944" x="6172200" y="2278063"/>
          <p14:tracePt t="83040" x="6156325" y="2270125"/>
          <p14:tracePt t="83072" x="6149975" y="2270125"/>
          <p14:tracePt t="83089" x="6142038" y="2270125"/>
          <p14:tracePt t="83096" x="6134100" y="2270125"/>
          <p14:tracePt t="83104" x="6126163" y="2270125"/>
          <p14:tracePt t="83116" x="6118225" y="2270125"/>
          <p14:tracePt t="83132" x="6096000" y="2270125"/>
          <p14:tracePt t="83149" x="6080125" y="2270125"/>
          <p14:tracePt t="83166" x="6073775" y="2270125"/>
          <p14:tracePt t="83183" x="6065838" y="2270125"/>
          <p14:tracePt t="83200" x="6057900" y="2270125"/>
          <p14:tracePt t="83240" x="6049963" y="2270125"/>
          <p14:tracePt t="83256" x="6042025" y="2270125"/>
          <p14:tracePt t="83264" x="6035675" y="2270125"/>
          <p14:tracePt t="83273" x="6027738" y="2270125"/>
          <p14:tracePt t="83282" x="6003925" y="2270125"/>
          <p14:tracePt t="83299" x="5973763" y="2270125"/>
          <p14:tracePt t="83316" x="5935663" y="2270125"/>
          <p14:tracePt t="83333" x="5913438" y="2270125"/>
          <p14:tracePt t="83349" x="5897563" y="2270125"/>
          <p14:tracePt t="83440" x="5889625" y="2270125"/>
          <p14:tracePt t="83464" x="5883275" y="2270125"/>
          <p14:tracePt t="83888" x="5897563" y="2270125"/>
          <p14:tracePt t="83896" x="5905500" y="2270125"/>
          <p14:tracePt t="83904" x="5913438" y="2270125"/>
          <p14:tracePt t="83916" x="5921375" y="2270125"/>
          <p14:tracePt t="83933" x="5935663" y="2270125"/>
          <p14:tracePt t="83949" x="5943600" y="2270125"/>
          <p14:tracePt t="83966" x="5951538" y="2270125"/>
          <p14:tracePt t="83983" x="5973763" y="2270125"/>
          <p14:tracePt t="83999" x="5989638" y="2270125"/>
          <p14:tracePt t="84017" x="6019800" y="2270125"/>
          <p14:tracePt t="84033" x="6035675" y="2278063"/>
          <p14:tracePt t="84050" x="6049963" y="2278063"/>
          <p14:tracePt t="84066" x="6065838" y="2286000"/>
          <p14:tracePt t="84105" x="6073775" y="2286000"/>
          <p14:tracePt t="84136" x="6080125" y="2286000"/>
          <p14:tracePt t="84144" x="6088063" y="2286000"/>
          <p14:tracePt t="84153" x="6103938" y="2286000"/>
          <p14:tracePt t="84168" x="6118225" y="2286000"/>
          <p14:tracePt t="84183" x="6149975" y="2293938"/>
          <p14:tracePt t="84200" x="6156325" y="2293938"/>
          <p14:tracePt t="84216" x="6164263" y="2293938"/>
          <p14:tracePt t="85569" x="6172200" y="2301875"/>
          <p14:tracePt t="85744" x="6172200" y="2308225"/>
          <p14:tracePt t="85768" x="6172200" y="2316163"/>
          <p14:tracePt t="85784" x="6172200" y="2324100"/>
          <p14:tracePt t="85816" x="6172200" y="2332038"/>
          <p14:tracePt t="85841" x="6172200" y="2339975"/>
          <p14:tracePt t="85848" x="6172200" y="2346325"/>
          <p14:tracePt t="85856" x="6172200" y="2354263"/>
          <p14:tracePt t="85867" x="6172200" y="2362200"/>
          <p14:tracePt t="85884" x="6172200" y="2392363"/>
          <p14:tracePt t="85900" x="6172200" y="2408238"/>
          <p14:tracePt t="85905" x="6172200" y="2422525"/>
          <p14:tracePt t="85917" x="6172200" y="2430463"/>
          <p14:tracePt t="85933" x="6172200" y="2454275"/>
          <p14:tracePt t="85950" x="6172200" y="2476500"/>
          <p14:tracePt t="85951" x="6172200" y="2484438"/>
          <p14:tracePt t="85967" x="6172200" y="2498725"/>
          <p14:tracePt t="85969" x="6172200" y="2514600"/>
          <p14:tracePt t="85984" x="6172200" y="2552700"/>
          <p14:tracePt t="86000" x="6172200" y="2590800"/>
          <p14:tracePt t="86017" x="6172200" y="2628900"/>
          <p14:tracePt t="86034" x="6172200" y="2659063"/>
          <p14:tracePt t="86050" x="6164263" y="2689225"/>
          <p14:tracePt t="86067" x="6164263" y="2705100"/>
          <p14:tracePt t="86084" x="6164263" y="2720975"/>
          <p14:tracePt t="86160" x="6164263" y="2727325"/>
          <p14:tracePt t="86168" x="6156325" y="2735263"/>
          <p14:tracePt t="86184" x="6156325" y="2751138"/>
          <p14:tracePt t="86192" x="6156325" y="2759075"/>
          <p14:tracePt t="86200" x="6156325" y="2773363"/>
          <p14:tracePt t="86217" x="6156325" y="2789238"/>
          <p14:tracePt t="86234" x="6156325" y="2811463"/>
          <p14:tracePt t="86275" x="6156325" y="2827338"/>
          <p14:tracePt t="86576" x="6156325" y="2819400"/>
          <p14:tracePt t="86592" x="6156325" y="2811463"/>
          <p14:tracePt t="86608" x="6156325" y="2803525"/>
          <p14:tracePt t="86616" x="6156325" y="2797175"/>
          <p14:tracePt t="86624" x="6156325" y="2789238"/>
          <p14:tracePt t="86633" x="6156325" y="2773363"/>
          <p14:tracePt t="86650" x="6156325" y="2759075"/>
          <p14:tracePt t="86667" x="6156325" y="2727325"/>
          <p14:tracePt t="86684" x="6156325" y="2713038"/>
          <p14:tracePt t="86700" x="6156325" y="2689225"/>
          <p14:tracePt t="86717" x="6156325" y="2659063"/>
          <p14:tracePt t="86734" x="6156325" y="2636838"/>
          <p14:tracePt t="86750" x="6156325" y="2606675"/>
          <p14:tracePt t="86767" x="6156325" y="2590800"/>
          <p14:tracePt t="86768" x="6156325" y="2574925"/>
          <p14:tracePt t="86784" x="6156325" y="2568575"/>
          <p14:tracePt t="86800" x="6156325" y="2552700"/>
          <p14:tracePt t="86817" x="6156325" y="2536825"/>
          <p14:tracePt t="86834" x="6156325" y="2530475"/>
          <p14:tracePt t="86850" x="6156325" y="2522538"/>
          <p14:tracePt t="86867" x="6156325" y="2514600"/>
          <p14:tracePt t="86884" x="6156325" y="2506663"/>
          <p14:tracePt t="86901" x="6156325" y="2498725"/>
          <p14:tracePt t="86917" x="6156325" y="2492375"/>
          <p14:tracePt t="86934" x="6156325" y="2484438"/>
          <p14:tracePt t="86960" x="6156325" y="2476500"/>
          <p14:tracePt t="86968" x="6156325" y="2468563"/>
          <p14:tracePt t="86992" x="6156325" y="2460625"/>
          <p14:tracePt t="87016" x="6156325" y="2454275"/>
          <p14:tracePt t="87032" x="6156325" y="2446338"/>
          <p14:tracePt t="87040" x="6156325" y="2438400"/>
          <p14:tracePt t="87064" x="6164263" y="2430463"/>
          <p14:tracePt t="87096" x="6164263" y="2422525"/>
          <p14:tracePt t="87152" x="6164263" y="2416175"/>
          <p14:tracePt t="87168" x="6164263" y="2408238"/>
          <p14:tracePt t="87240" x="6172200" y="2400300"/>
          <p14:tracePt t="87416" x="6180138" y="2392363"/>
          <p14:tracePt t="87528" x="6180138" y="2384425"/>
          <p14:tracePt t="87536" x="6180138" y="2378075"/>
          <p14:tracePt t="87560" x="6180138" y="2370138"/>
          <p14:tracePt t="87616" x="6188075" y="2362200"/>
          <p14:tracePt t="87896" x="6194425" y="2362200"/>
          <p14:tracePt t="87928" x="6194425" y="2354263"/>
          <p14:tracePt t="87944" x="6202363" y="2354263"/>
          <p14:tracePt t="87960" x="6210300" y="2354263"/>
          <p14:tracePt t="87977" x="6210300" y="2346325"/>
          <p14:tracePt t="88440" x="6218238" y="2346325"/>
          <p14:tracePt t="88840" x="6218238" y="2354263"/>
          <p14:tracePt t="88872" x="6218238" y="2362200"/>
          <p14:tracePt t="88912" x="6218238" y="2370138"/>
          <p14:tracePt t="88936" x="6218238" y="2378075"/>
          <p14:tracePt t="88945" x="6218238" y="2384425"/>
          <p14:tracePt t="88960" x="6218238" y="2392363"/>
          <p14:tracePt t="88976" x="6218238" y="2400300"/>
          <p14:tracePt t="88985" x="6218238" y="2408238"/>
          <p14:tracePt t="89001" x="6218238" y="2422525"/>
          <p14:tracePt t="89018" x="6218238" y="2438400"/>
          <p14:tracePt t="89035" x="6218238" y="2446338"/>
          <p14:tracePt t="89051" x="6218238" y="2454275"/>
          <p14:tracePt t="89068" x="6218238" y="2460625"/>
          <p14:tracePt t="89085" x="6218238" y="2468563"/>
          <p14:tracePt t="89101" x="6218238" y="2484438"/>
          <p14:tracePt t="89118" x="6210300" y="2492375"/>
          <p14:tracePt t="89135" x="6210300" y="2514600"/>
          <p14:tracePt t="89136" x="6202363" y="2530475"/>
          <p14:tracePt t="89151" x="6194425" y="2568575"/>
          <p14:tracePt t="89168" x="6188075" y="2582863"/>
          <p14:tracePt t="89185" x="6180138" y="2598738"/>
          <p14:tracePt t="89201" x="6180138" y="2620963"/>
          <p14:tracePt t="89218" x="6172200" y="2628900"/>
          <p14:tracePt t="89235" x="6164263" y="2644775"/>
          <p14:tracePt t="89251" x="6164263" y="2674938"/>
          <p14:tracePt t="89268" x="6156325" y="2697163"/>
          <p14:tracePt t="89285" x="6149975" y="2727325"/>
          <p14:tracePt t="89301" x="6142038" y="2735263"/>
          <p14:tracePt t="89318" x="6134100" y="2751138"/>
          <p14:tracePt t="89335" x="6134100" y="2765425"/>
          <p14:tracePt t="89335" x="6134100" y="2773363"/>
          <p14:tracePt t="89351" x="6126163" y="2781300"/>
          <p14:tracePt t="89368" x="6126163" y="2797175"/>
          <p14:tracePt t="89385" x="6118225" y="2811463"/>
          <p14:tracePt t="89418" x="6118225" y="2819400"/>
          <p14:tracePt t="89520" x="6118225" y="2827338"/>
          <p14:tracePt t="89592" x="6111875" y="2827338"/>
          <p14:tracePt t="89824" x="6111875" y="2811463"/>
          <p14:tracePt t="89840" x="6111875" y="2803525"/>
          <p14:tracePt t="89848" x="6111875" y="2797175"/>
          <p14:tracePt t="89864" x="6111875" y="2781300"/>
          <p14:tracePt t="89872" x="6111875" y="2773363"/>
          <p14:tracePt t="89885" x="6111875" y="2765425"/>
          <p14:tracePt t="89902" x="6111875" y="2743200"/>
          <p14:tracePt t="89904" x="6111875" y="2735263"/>
          <p14:tracePt t="89918" x="6111875" y="2720975"/>
          <p14:tracePt t="89935" x="6111875" y="2689225"/>
          <p14:tracePt t="89937" x="6111875" y="2682875"/>
          <p14:tracePt t="89952" x="6111875" y="2667000"/>
          <p14:tracePt t="89968" x="6111875" y="2659063"/>
          <p14:tracePt t="89986" x="6111875" y="2651125"/>
          <p14:tracePt t="90002" x="6111875" y="2644775"/>
          <p14:tracePt t="90018" x="6111875" y="2636838"/>
          <p14:tracePt t="90035" x="6111875" y="2628900"/>
          <p14:tracePt t="90056" x="6111875" y="2620963"/>
          <p14:tracePt t="90068" x="6111875" y="2613025"/>
          <p14:tracePt t="90085" x="6111875" y="2606675"/>
          <p14:tracePt t="90102" x="6111875" y="2598738"/>
          <p14:tracePt t="90118" x="6111875" y="2582863"/>
          <p14:tracePt t="90121" x="6111875" y="2574925"/>
          <p14:tracePt t="90136" x="6111875" y="2560638"/>
          <p14:tracePt t="90152" x="6111875" y="2552700"/>
          <p14:tracePt t="90168" x="6111875" y="2536825"/>
          <p14:tracePt t="90185" x="6111875" y="2530475"/>
          <p14:tracePt t="90202" x="6111875" y="2514600"/>
          <p14:tracePt t="90218" x="6111875" y="2506663"/>
          <p14:tracePt t="90235" x="6111875" y="2498725"/>
          <p14:tracePt t="90252" x="6111875" y="2492375"/>
          <p14:tracePt t="90268" x="6111875" y="2484438"/>
          <p14:tracePt t="90304" x="6111875" y="2476500"/>
          <p14:tracePt t="90344" x="6111875" y="2468563"/>
          <p14:tracePt t="90376" x="6111875" y="2460625"/>
          <p14:tracePt t="90384" x="6111875" y="2454275"/>
          <p14:tracePt t="90408" x="6111875" y="2446338"/>
          <p14:tracePt t="90441" x="6111875" y="2438400"/>
          <p14:tracePt t="90472" x="6111875" y="2430463"/>
          <p14:tracePt t="90512" x="6111875" y="2422525"/>
          <p14:tracePt t="90544" x="6111875" y="2416175"/>
          <p14:tracePt t="90576" x="6111875" y="2408238"/>
          <p14:tracePt t="90592" x="6111875" y="2400300"/>
          <p14:tracePt t="90608" x="6103938" y="2384425"/>
          <p14:tracePt t="90632" x="6103938" y="2378075"/>
          <p14:tracePt t="90648" x="6103938" y="2370138"/>
          <p14:tracePt t="90664" x="6096000" y="2362200"/>
          <p14:tracePt t="90784" x="6096000" y="2354263"/>
          <p14:tracePt t="90882" x="6088063" y="2354263"/>
          <p14:tracePt t="90952" x="6080125" y="2346325"/>
          <p14:tracePt t="91097" x="6073775" y="2346325"/>
          <p14:tracePt t="91200" x="6065838" y="2354263"/>
          <p14:tracePt t="91208" x="6057900" y="2354263"/>
          <p14:tracePt t="91232" x="6057900" y="2370138"/>
          <p14:tracePt t="91248" x="6049963" y="2378075"/>
          <p14:tracePt t="91272" x="6042025" y="2378075"/>
          <p14:tracePt t="91288" x="6042025" y="2384425"/>
          <p14:tracePt t="91296" x="6042025" y="2392363"/>
          <p14:tracePt t="91320" x="6035675" y="2408238"/>
          <p14:tracePt t="91335" x="6035675" y="2422525"/>
          <p14:tracePt t="91360" x="6035675" y="2430463"/>
          <p14:tracePt t="91376" x="6035675" y="2438400"/>
          <p14:tracePt t="91384" x="6035675" y="2446338"/>
          <p14:tracePt t="91392" x="6035675" y="2454275"/>
          <p14:tracePt t="91402" x="6027738" y="2460625"/>
          <p14:tracePt t="91419" x="6027738" y="2476500"/>
          <p14:tracePt t="91435" x="6019800" y="2498725"/>
          <p14:tracePt t="91452" x="6019800" y="2522538"/>
          <p14:tracePt t="91469" x="6019800" y="2544763"/>
          <p14:tracePt t="91486" x="6019800" y="2568575"/>
          <p14:tracePt t="91502" x="6019800" y="2582863"/>
          <p14:tracePt t="91519" x="6019800" y="2598738"/>
          <p14:tracePt t="91519" x="6019800" y="2606675"/>
          <p14:tracePt t="91536" x="6019800" y="2613025"/>
          <p14:tracePt t="91552" x="6019800" y="2628900"/>
          <p14:tracePt t="91576" x="6019800" y="2636838"/>
          <p14:tracePt t="91608" x="6019800" y="2644775"/>
          <p14:tracePt t="91632" x="6019800" y="2651125"/>
          <p14:tracePt t="91640" x="6019800" y="2659063"/>
          <p14:tracePt t="91664" x="6019800" y="2667000"/>
          <p14:tracePt t="91680" x="6019800" y="2674938"/>
          <p14:tracePt t="91688" x="6019800" y="2682875"/>
          <p14:tracePt t="91702" x="6019800" y="2689225"/>
          <p14:tracePt t="91719" x="6027738" y="2713038"/>
          <p14:tracePt t="91736" x="6027738" y="2735263"/>
          <p14:tracePt t="91752" x="6035675" y="2743200"/>
          <p14:tracePt t="91769" x="6035675" y="2751138"/>
          <p14:tracePt t="91840" x="6035675" y="2759075"/>
          <p14:tracePt t="91849" x="6042025" y="2759075"/>
          <p14:tracePt t="91856" x="6042025" y="2765425"/>
          <p14:tracePt t="91869" x="6042025" y="2773363"/>
          <p14:tracePt t="91886" x="6042025" y="2781300"/>
          <p14:tracePt t="92040" x="6049963" y="2781300"/>
          <p14:tracePt t="92057" x="6057900" y="2773363"/>
          <p14:tracePt t="92065" x="6057900" y="2759075"/>
          <p14:tracePt t="92072" x="6057900" y="2751138"/>
          <p14:tracePt t="92086" x="6057900" y="2735263"/>
          <p14:tracePt t="92103" x="6057900" y="2720975"/>
          <p14:tracePt t="92119" x="6065838" y="2689225"/>
          <p14:tracePt t="92136" x="6073775" y="2667000"/>
          <p14:tracePt t="92153" x="6073775" y="2651125"/>
          <p14:tracePt t="92169" x="6073775" y="2628900"/>
          <p14:tracePt t="92186" x="6080125" y="2598738"/>
          <p14:tracePt t="92203" x="6088063" y="2574925"/>
          <p14:tracePt t="92219" x="6088063" y="2552700"/>
          <p14:tracePt t="92236" x="6088063" y="2536825"/>
          <p14:tracePt t="92253" x="6088063" y="2522538"/>
          <p14:tracePt t="92269" x="6088063" y="2514600"/>
          <p14:tracePt t="92286" x="6088063" y="2506663"/>
          <p14:tracePt t="92302" x="6088063" y="2498725"/>
          <p14:tracePt t="92319" x="6096000" y="2492375"/>
          <p14:tracePt t="92336" x="6096000" y="2484438"/>
          <p14:tracePt t="92353" x="6096000" y="2476500"/>
          <p14:tracePt t="92369" x="6096000" y="2468563"/>
          <p14:tracePt t="92386" x="6096000" y="2454275"/>
          <p14:tracePt t="92402" x="6096000" y="2438400"/>
          <p14:tracePt t="92419" x="6096000" y="2430463"/>
          <p14:tracePt t="92436" x="6096000" y="2416175"/>
          <p14:tracePt t="92457" x="6096000" y="2408238"/>
          <p14:tracePt t="92480" x="6096000" y="2400300"/>
          <p14:tracePt t="92496" x="6096000" y="2392363"/>
          <p14:tracePt t="92504" x="6096000" y="2384425"/>
          <p14:tracePt t="92520" x="6096000" y="2378075"/>
          <p14:tracePt t="92552" x="6096000" y="2370138"/>
          <p14:tracePt t="92705" x="6096000" y="2362200"/>
          <p14:tracePt t="92824" x="6096000" y="2354263"/>
          <p14:tracePt t="92888" x="6096000" y="2346325"/>
          <p14:tracePt t="92928" x="6096000" y="2339975"/>
          <p14:tracePt t="94584" x="6103938" y="2339975"/>
          <p14:tracePt t="94608" x="6103938" y="2354263"/>
          <p14:tracePt t="94616" x="6111875" y="2362200"/>
          <p14:tracePt t="94632" x="6111875" y="2370138"/>
          <p14:tracePt t="94640" x="6118225" y="2384425"/>
          <p14:tracePt t="94656" x="6118225" y="2392363"/>
          <p14:tracePt t="94670" x="6126163" y="2392363"/>
          <p14:tracePt t="94687" x="6126163" y="2400300"/>
          <p14:tracePt t="94704" x="6149975" y="2416175"/>
          <p14:tracePt t="94720" x="6164263" y="2422525"/>
          <p14:tracePt t="94737" x="6194425" y="2446338"/>
          <p14:tracePt t="94753" x="6210300" y="2468563"/>
          <p14:tracePt t="94770" x="6226175" y="2484438"/>
          <p14:tracePt t="94787" x="6240463" y="2498725"/>
          <p14:tracePt t="94803" x="6256338" y="2522538"/>
          <p14:tracePt t="94820" x="6270625" y="2536825"/>
          <p14:tracePt t="94837" x="6278563" y="2536825"/>
          <p14:tracePt t="94853" x="6302375" y="2552700"/>
          <p14:tracePt t="94870" x="6308725" y="2560638"/>
          <p14:tracePt t="94871" x="6316663" y="2568575"/>
          <p14:tracePt t="94887" x="6324600" y="2574925"/>
          <p14:tracePt t="94903" x="6332538" y="2582863"/>
          <p14:tracePt t="94920" x="6340475" y="2598738"/>
          <p14:tracePt t="94937" x="6346825" y="2606675"/>
          <p14:tracePt t="94953" x="6354763" y="2620963"/>
          <p14:tracePt t="94970" x="6362700" y="2620963"/>
          <p14:tracePt t="94987" x="6362700" y="2628900"/>
          <p14:tracePt t="95003" x="6370638" y="2636838"/>
          <p14:tracePt t="95020" x="6370638" y="2644775"/>
          <p14:tracePt t="95037" x="6384925" y="2659063"/>
          <p14:tracePt t="95053" x="6392863" y="2667000"/>
          <p14:tracePt t="95070" x="6392863" y="2674938"/>
          <p14:tracePt t="95087" x="6392863" y="2682875"/>
          <p14:tracePt t="95103" x="6400800" y="2682875"/>
          <p14:tracePt t="96240" x="6408738" y="2682875"/>
          <p14:tracePt t="96264" x="6416675" y="2682875"/>
          <p14:tracePt t="96272" x="6416675" y="2674938"/>
          <p14:tracePt t="96336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E394B-313A-4F0A-BF49-DD1D9098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013" y="1700214"/>
            <a:ext cx="9144001" cy="23447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3)Tipo de aquífero quanto ao material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253CD8F-0035-4E0C-884B-9257FFD84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7"/>
    </mc:Choice>
    <mc:Fallback>
      <p:transition spd="slow" advTm="5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m 1">
            <a:extLst>
              <a:ext uri="{FF2B5EF4-FFF2-40B4-BE49-F238E27FC236}">
                <a16:creationId xmlns:a16="http://schemas.microsoft.com/office/drawing/2014/main" id="{DF5B40F8-CA01-4ED3-8DD1-58CF49EF6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925"/>
            <a:ext cx="9144000" cy="6553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43CEB63-D5A6-405E-AE48-F828CE1E0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36"/>
    </mc:Choice>
    <mc:Fallback>
      <p:transition spd="slow" advTm="6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52" x="6256338" y="2530475"/>
          <p14:tracePt t="3358" x="6240463" y="2522538"/>
          <p14:tracePt t="3384" x="6232525" y="2522538"/>
          <p14:tracePt t="3430" x="6226175" y="2522538"/>
          <p14:tracePt t="3460" x="6210300" y="2522538"/>
          <p14:tracePt t="3465" x="6202363" y="2530475"/>
          <p14:tracePt t="3477" x="6188075" y="2544763"/>
          <p14:tracePt t="3494" x="6164263" y="2544763"/>
          <p14:tracePt t="3510" x="6134100" y="2544763"/>
          <p14:tracePt t="3543" x="6103938" y="2544763"/>
          <p14:tracePt t="3560" x="6065838" y="2544763"/>
          <p14:tracePt t="3577" x="5989638" y="2544763"/>
          <p14:tracePt t="3593" x="5897563" y="2544763"/>
          <p14:tracePt t="3610" x="5837238" y="2544763"/>
          <p14:tracePt t="3627" x="5829300" y="2544763"/>
          <p14:tracePt t="3643" x="5813425" y="2544763"/>
          <p14:tracePt t="3686" x="5807075" y="2544763"/>
          <p14:tracePt t="3695" x="5791200" y="2536825"/>
          <p14:tracePt t="3702" x="5768975" y="2536825"/>
          <p14:tracePt t="3710" x="5745163" y="2536825"/>
          <p14:tracePt t="3727" x="5676900" y="2536825"/>
          <p14:tracePt t="3743" x="5608638" y="2536825"/>
          <p14:tracePt t="3760" x="5554663" y="2536825"/>
          <p14:tracePt t="3777" x="5508625" y="2536825"/>
          <p14:tracePt t="3793" x="5456238" y="2552700"/>
          <p14:tracePt t="3810" x="5380038" y="2560638"/>
          <p14:tracePt t="3827" x="5273675" y="2568575"/>
          <p14:tracePt t="3843" x="5151438" y="2568575"/>
          <p14:tracePt t="3860" x="5021263" y="2568575"/>
          <p14:tracePt t="3863" x="4968875" y="2560638"/>
          <p14:tracePt t="3877" x="4868863" y="2544763"/>
          <p14:tracePt t="3893" x="4816475" y="2522538"/>
          <p14:tracePt t="3910" x="4778375" y="2506663"/>
          <p14:tracePt t="3927" x="4762500" y="2498725"/>
          <p14:tracePt t="3944" x="4746625" y="2498725"/>
          <p14:tracePt t="3960" x="4732338" y="2492375"/>
          <p14:tracePt t="3977" x="4716463" y="2492375"/>
          <p14:tracePt t="3993" x="4708525" y="2484438"/>
          <p14:tracePt t="4010" x="4678363" y="2476500"/>
          <p14:tracePt t="4027" x="4625975" y="2454275"/>
          <p14:tracePt t="4043" x="4572000" y="2430463"/>
          <p14:tracePt t="4045" x="4549775" y="2422525"/>
          <p14:tracePt t="4060" x="4541838" y="2416175"/>
          <p14:tracePt t="4077" x="4518025" y="2392363"/>
          <p14:tracePt t="4093" x="4511675" y="2392363"/>
          <p14:tracePt t="4110" x="4495800" y="2370138"/>
          <p14:tracePt t="4127" x="4479925" y="2354263"/>
          <p14:tracePt t="4143" x="4457700" y="2332038"/>
          <p14:tracePt t="4160" x="4441825" y="2324100"/>
          <p14:tracePt t="4177" x="4419600" y="2308225"/>
          <p14:tracePt t="4194" x="4411663" y="2301875"/>
          <p14:tracePt t="4210" x="4411663" y="2293938"/>
          <p14:tracePt t="4227" x="4403725" y="2286000"/>
          <p14:tracePt t="4244" x="4397375" y="2278063"/>
          <p14:tracePt t="4260" x="4381500" y="2263775"/>
          <p14:tracePt t="4262" x="4373563" y="2255838"/>
          <p14:tracePt t="4277" x="4343400" y="2225675"/>
          <p14:tracePt t="4293" x="4313238" y="2201863"/>
          <p14:tracePt t="4310" x="4289425" y="2179638"/>
          <p14:tracePt t="4327" x="4259263" y="2141538"/>
          <p14:tracePt t="4344" x="4237038" y="2103438"/>
          <p14:tracePt t="4360" x="4213225" y="2057400"/>
          <p14:tracePt t="4377" x="4191000" y="2027238"/>
          <p14:tracePt t="4394" x="4168775" y="1997075"/>
          <p14:tracePt t="4410" x="4144963" y="1965325"/>
          <p14:tracePt t="4427" x="4137025" y="1958975"/>
          <p14:tracePt t="4444" x="4130675" y="1943100"/>
          <p14:tracePt t="4460" x="4122738" y="1935163"/>
          <p14:tracePt t="4477" x="4092575" y="1889125"/>
          <p14:tracePt t="4493" x="4068763" y="1866900"/>
          <p14:tracePt t="4510" x="4046538" y="1828800"/>
          <p14:tracePt t="4527" x="4016375" y="1790700"/>
          <p14:tracePt t="4544" x="3984625" y="1752600"/>
          <p14:tracePt t="4560" x="3962400" y="1706563"/>
          <p14:tracePt t="4577" x="3932238" y="1668463"/>
          <p14:tracePt t="4594" x="3908425" y="1616075"/>
          <p14:tracePt t="4610" x="3878263" y="1546225"/>
          <p14:tracePt t="4627" x="3840163" y="1485900"/>
          <p14:tracePt t="4644" x="3810000" y="1431925"/>
          <p14:tracePt t="4646" x="3787775" y="1401763"/>
          <p14:tracePt t="4660" x="3779838" y="1387475"/>
          <p14:tracePt t="4677" x="3763963" y="1363663"/>
          <p14:tracePt t="5126" x="3763963" y="1355725"/>
          <p14:tracePt t="5158" x="3763963" y="1349375"/>
          <p14:tracePt t="5166" x="3763963" y="1341438"/>
          <p14:tracePt t="5182" x="3763963" y="1333500"/>
          <p14:tracePt t="5194" x="3763963" y="1317625"/>
          <p14:tracePt t="5211" x="3763963" y="1303338"/>
          <p14:tracePt t="5227" x="3763963" y="1273175"/>
          <p14:tracePt t="5244" x="3763963" y="1249363"/>
          <p14:tracePt t="5261" x="3756025" y="1219200"/>
          <p14:tracePt t="5262" x="3749675" y="1203325"/>
          <p14:tracePt t="5277" x="3741738" y="1173163"/>
          <p14:tracePt t="5294" x="3741738" y="1150938"/>
          <p14:tracePt t="5311" x="3741738" y="1135063"/>
          <p14:tracePt t="5327" x="3733800" y="1135063"/>
          <p14:tracePt t="5422" x="3733800" y="1127125"/>
          <p14:tracePt t="5438" x="3725863" y="1127125"/>
          <p14:tracePt t="5446" x="3725863" y="1120775"/>
          <p14:tracePt t="5454" x="3717925" y="1112838"/>
          <p14:tracePt t="5462" x="3717925" y="1104900"/>
          <p14:tracePt t="5477" x="3711575" y="1104900"/>
          <p14:tracePt t="5494" x="3711575" y="1089025"/>
          <p14:tracePt t="5511" x="3703638" y="1082675"/>
          <p14:tracePt t="5598" x="3703638" y="1074738"/>
          <p14:tracePt t="5614" x="3703638" y="1066800"/>
          <p14:tracePt t="5646" x="3695700" y="1058863"/>
          <p14:tracePt t="5661" x="3695700" y="1050925"/>
          <p14:tracePt t="5677" x="3695700" y="1044575"/>
          <p14:tracePt t="5685" x="3695700" y="1036638"/>
          <p14:tracePt t="5695" x="3695700" y="1028700"/>
          <p14:tracePt t="5710" x="3687763" y="1020763"/>
          <p14:tracePt t="5728" x="3687763" y="1006475"/>
          <p14:tracePt t="5744" x="3687763" y="990600"/>
          <p14:tracePt t="5761" x="3687763" y="982663"/>
          <p14:tracePt t="5777" x="3687763" y="960438"/>
          <p14:tracePt t="5794" x="3687763" y="944563"/>
          <p14:tracePt t="5811" x="3687763" y="930275"/>
          <p14:tracePt t="5827" x="3687763" y="922338"/>
          <p14:tracePt t="5894" x="3687763" y="914400"/>
          <p14:tracePt t="5910" x="3687763" y="906463"/>
          <p14:tracePt t="5934" x="3687763" y="898525"/>
          <p14:tracePt t="5950" x="3687763" y="892175"/>
          <p14:tracePt t="5974" x="3695700" y="876300"/>
          <p14:tracePt t="5982" x="3703638" y="876300"/>
          <p14:tracePt t="5994" x="3703638" y="868363"/>
          <p14:tracePt t="6011" x="3711575" y="860425"/>
          <p14:tracePt t="6214" x="3717925" y="860425"/>
          <p14:tracePt t="6374" x="3717925" y="868363"/>
          <p14:tracePt t="6390" x="3717925" y="884238"/>
          <p14:tracePt t="6406" x="3717925" y="892175"/>
          <p14:tracePt t="6415" x="3725863" y="898525"/>
          <p14:tracePt t="6428" x="3725863" y="906463"/>
          <p14:tracePt t="6444" x="3725863" y="930275"/>
          <p14:tracePt t="6461" x="3725863" y="944563"/>
          <p14:tracePt t="6478" x="3725863" y="960438"/>
          <p14:tracePt t="6495" x="3725863" y="974725"/>
          <p14:tracePt t="6511" x="3725863" y="982663"/>
          <p14:tracePt t="6566" x="3725863" y="990600"/>
          <p14:tracePt t="6574" x="3725863" y="998538"/>
          <p14:tracePt t="6582" x="3725863" y="1012825"/>
          <p14:tracePt t="6594" x="3725863" y="1028700"/>
          <p14:tracePt t="6611" x="3725863" y="1074738"/>
          <p14:tracePt t="6628" x="3725863" y="1127125"/>
          <p14:tracePt t="6644" x="3725863" y="1189038"/>
          <p14:tracePt t="6646" x="3725863" y="1211263"/>
          <p14:tracePt t="6661" x="3725863" y="1241425"/>
          <p14:tracePt t="6678" x="3725863" y="1265238"/>
          <p14:tracePt t="6695" x="3725863" y="1273175"/>
          <p14:tracePt t="6718" x="3725863" y="1279525"/>
          <p14:tracePt t="6728" x="3725863" y="1287463"/>
          <p14:tracePt t="6744" x="3725863" y="1311275"/>
          <p14:tracePt t="6761" x="3733800" y="1349375"/>
          <p14:tracePt t="6778" x="3733800" y="1387475"/>
          <p14:tracePt t="6794" x="3733800" y="1425575"/>
          <p14:tracePt t="6811" x="3733800" y="1447800"/>
          <p14:tracePt t="6828" x="3741738" y="1455738"/>
          <p14:tracePt t="6844" x="3741738" y="1463675"/>
          <p14:tracePt t="6862" x="3741738" y="1470025"/>
          <p14:tracePt t="6910" x="3749675" y="1485900"/>
          <p14:tracePt t="6934" x="3756025" y="1485900"/>
          <p14:tracePt t="7262" x="3763963" y="1485900"/>
          <p14:tracePt t="7286" x="3763963" y="1477963"/>
          <p14:tracePt t="7294" x="3763963" y="1470025"/>
          <p14:tracePt t="7334" x="3763963" y="1463675"/>
          <p14:tracePt t="7750" x="3756025" y="1463675"/>
          <p14:tracePt t="7758" x="3756025" y="1477963"/>
          <p14:tracePt t="7766" x="3749675" y="1477963"/>
          <p14:tracePt t="7778" x="3749675" y="1485900"/>
          <p14:tracePt t="7795" x="3741738" y="1501775"/>
          <p14:tracePt t="7902" x="3741738" y="1508125"/>
          <p14:tracePt t="7926" x="3741738" y="1516063"/>
          <p14:tracePt t="7934" x="3741738" y="1524000"/>
          <p14:tracePt t="7951" x="3741738" y="1531938"/>
          <p14:tracePt t="7966" x="3741738" y="1546225"/>
          <p14:tracePt t="7982" x="3741738" y="1562100"/>
          <p14:tracePt t="7995" x="3741738" y="1570038"/>
          <p14:tracePt t="8011" x="3741738" y="1616075"/>
          <p14:tracePt t="8028" x="3741738" y="1692275"/>
          <p14:tracePt t="8045" x="3733800" y="1836738"/>
          <p14:tracePt t="8062" x="3717925" y="1927225"/>
          <p14:tracePt t="8078" x="3711575" y="1997075"/>
          <p14:tracePt t="8095" x="3703638" y="2041525"/>
          <p14:tracePt t="8112" x="3703638" y="2087563"/>
          <p14:tracePt t="8128" x="3703638" y="2125663"/>
          <p14:tracePt t="8145" x="3695700" y="2179638"/>
          <p14:tracePt t="8162" x="3687763" y="2217738"/>
          <p14:tracePt t="8178" x="3679825" y="2263775"/>
          <p14:tracePt t="8195" x="3679825" y="2293938"/>
          <p14:tracePt t="8212" x="3679825" y="2316163"/>
          <p14:tracePt t="8228" x="3679825" y="2332038"/>
          <p14:tracePt t="8229" x="3679825" y="2339975"/>
          <p14:tracePt t="8245" x="3673475" y="2362200"/>
          <p14:tracePt t="8262" x="3665538" y="2392363"/>
          <p14:tracePt t="8278" x="3657600" y="2438400"/>
          <p14:tracePt t="8295" x="3635375" y="2506663"/>
          <p14:tracePt t="8312" x="3619500" y="2574925"/>
          <p14:tracePt t="8328" x="3611563" y="2651125"/>
          <p14:tracePt t="8345" x="3611563" y="2689225"/>
          <p14:tracePt t="8362" x="3611563" y="2720975"/>
          <p14:tracePt t="8378" x="3611563" y="2751138"/>
          <p14:tracePt t="8395" x="3611563" y="2773363"/>
          <p14:tracePt t="8397" x="3611563" y="2789238"/>
          <p14:tracePt t="8412" x="3611563" y="2803525"/>
          <p14:tracePt t="8428" x="3603625" y="2835275"/>
          <p14:tracePt t="8445" x="3589338" y="2879725"/>
          <p14:tracePt t="8461" x="3581400" y="2925763"/>
          <p14:tracePt t="8478" x="3573463" y="2963863"/>
          <p14:tracePt t="8495" x="3573463" y="2987675"/>
          <p14:tracePt t="8512" x="3565525" y="3001963"/>
          <p14:tracePt t="8528" x="3565525" y="3017838"/>
          <p14:tracePt t="8545" x="3559175" y="3025775"/>
          <p14:tracePt t="8562" x="3559175" y="3032125"/>
          <p14:tracePt t="8579" x="3559175" y="3040063"/>
          <p14:tracePt t="8678" x="3559175" y="3048000"/>
          <p14:tracePt t="9310" x="3559175" y="3055938"/>
          <p14:tracePt t="9342" x="3551238" y="3055938"/>
          <p14:tracePt t="9350" x="3551238" y="3070225"/>
          <p14:tracePt t="9358" x="3543300" y="3070225"/>
          <p14:tracePt t="9366" x="3543300" y="3094038"/>
          <p14:tracePt t="9383" x="3543300" y="3101975"/>
          <p14:tracePt t="9395" x="3543300" y="3108325"/>
          <p14:tracePt t="9502" x="3535363" y="3116263"/>
          <p14:tracePt t="9510" x="3535363" y="3124200"/>
          <p14:tracePt t="9519" x="3535363" y="3132138"/>
          <p14:tracePt t="9529" x="3535363" y="3140075"/>
          <p14:tracePt t="9545" x="3535363" y="3146425"/>
          <p14:tracePt t="9562" x="3527425" y="3154363"/>
          <p14:tracePt t="9910" x="3527425" y="3162300"/>
          <p14:tracePt t="9918" x="3521075" y="3162300"/>
          <p14:tracePt t="9934" x="3521075" y="3170238"/>
          <p14:tracePt t="9958" x="3521075" y="3178175"/>
          <p14:tracePt t="10222" x="3513138" y="3184525"/>
          <p14:tracePt t="10230" x="3513138" y="3192463"/>
          <p14:tracePt t="10246" x="3513138" y="3200400"/>
          <p14:tracePt t="10278" x="3513138" y="3208338"/>
          <p14:tracePt t="10350" x="3513138" y="3216275"/>
          <p14:tracePt t="10382" x="3513138" y="3222625"/>
          <p14:tracePt t="10398" x="3513138" y="3230563"/>
          <p14:tracePt t="10416" x="3513138" y="3238500"/>
          <p14:tracePt t="10422" x="3513138" y="3246438"/>
          <p14:tracePt t="10430" x="3513138" y="3254375"/>
          <p14:tracePt t="10446" x="3505200" y="3268663"/>
          <p14:tracePt t="10463" x="3497263" y="3298825"/>
          <p14:tracePt t="10479" x="3497263" y="3336925"/>
          <p14:tracePt t="10496" x="3489325" y="3375025"/>
          <p14:tracePt t="10512" x="3482975" y="3406775"/>
          <p14:tracePt t="10529" x="3482975" y="3451225"/>
          <p14:tracePt t="10546" x="3475038" y="3497263"/>
          <p14:tracePt t="10562" x="3475038" y="3521075"/>
          <p14:tracePt t="10579" x="3467100" y="3559175"/>
          <p14:tracePt t="10581" x="3459163" y="3565525"/>
          <p14:tracePt t="10596" x="3451225" y="3581400"/>
          <p14:tracePt t="10612" x="3444875" y="3619500"/>
          <p14:tracePt t="10614" x="3444875" y="3627438"/>
          <p14:tracePt t="10630" x="3436938" y="3649663"/>
          <p14:tracePt t="10646" x="3429000" y="3679825"/>
          <p14:tracePt t="10663" x="3429000" y="3695700"/>
          <p14:tracePt t="10679" x="3421063" y="3711575"/>
          <p14:tracePt t="10696" x="3421063" y="3717925"/>
          <p14:tracePt t="10712" x="3421063" y="3733800"/>
          <p14:tracePt t="10742" x="3421063" y="3741738"/>
          <p14:tracePt t="10759" x="3421063" y="3749675"/>
          <p14:tracePt t="10766" x="3421063" y="3756025"/>
          <p14:tracePt t="10870" x="3421063" y="3763963"/>
          <p14:tracePt t="10886" x="3413125" y="3771900"/>
          <p14:tracePt t="10910" x="3413125" y="3787775"/>
          <p14:tracePt t="10926" x="3413125" y="3794125"/>
          <p14:tracePt t="10942" x="3413125" y="3802063"/>
          <p14:tracePt t="10950" x="3406775" y="3802063"/>
          <p14:tracePt t="10966" x="3406775" y="3810000"/>
          <p14:tracePt t="11014" x="3406775" y="3817938"/>
          <p14:tracePt t="11022" x="3406775" y="3825875"/>
          <p14:tracePt t="11039" x="3406775" y="3840163"/>
          <p14:tracePt t="11046" x="3406775" y="3856038"/>
          <p14:tracePt t="11063" x="3398838" y="3894138"/>
          <p14:tracePt t="11079" x="3390900" y="3932238"/>
          <p14:tracePt t="11096" x="3390900" y="3978275"/>
          <p14:tracePt t="11113" x="3390900" y="4016375"/>
          <p14:tracePt t="11129" x="3382963" y="4046538"/>
          <p14:tracePt t="11146" x="3382963" y="4060825"/>
          <p14:tracePt t="11163" x="3382963" y="4068763"/>
          <p14:tracePt t="11286" x="3382963" y="4076700"/>
          <p14:tracePt t="11294" x="3375025" y="4076700"/>
          <p14:tracePt t="11303" x="3375025" y="4084638"/>
          <p14:tracePt t="11313" x="3375025" y="4092575"/>
          <p14:tracePt t="11329" x="3375025" y="4106863"/>
          <p14:tracePt t="11346" x="3360738" y="4144963"/>
          <p14:tracePt t="11363" x="3352800" y="4175125"/>
          <p14:tracePt t="11379" x="3352800" y="4198938"/>
          <p14:tracePt t="11396" x="3344863" y="4213225"/>
          <p14:tracePt t="11413" x="3344863" y="4221163"/>
          <p14:tracePt t="11430" x="3344863" y="4229100"/>
          <p14:tracePt t="11446" x="3344863" y="4244975"/>
          <p14:tracePt t="11463" x="3344863" y="4275138"/>
          <p14:tracePt t="11479" x="3344863" y="4313238"/>
          <p14:tracePt t="11496" x="3344863" y="4335463"/>
          <p14:tracePt t="11513" x="3344863" y="4351338"/>
          <p14:tracePt t="11529" x="3344863" y="4359275"/>
          <p14:tracePt t="11622" x="3336925" y="4365625"/>
          <p14:tracePt t="11638" x="3336925" y="4373563"/>
          <p14:tracePt t="11662" x="3336925" y="4381500"/>
          <p14:tracePt t="11678" x="3336925" y="4389438"/>
          <p14:tracePt t="11694" x="3336925" y="4403725"/>
          <p14:tracePt t="11710" x="3330575" y="4411663"/>
          <p14:tracePt t="11718" x="3330575" y="4427538"/>
          <p14:tracePt t="11730" x="3330575" y="4441825"/>
          <p14:tracePt t="11746" x="3330575" y="4457700"/>
          <p14:tracePt t="11763" x="3330575" y="4465638"/>
          <p14:tracePt t="12078" x="3330575" y="4457700"/>
          <p14:tracePt t="12115" x="3330575" y="4449763"/>
          <p14:tracePt t="12126" x="3330575" y="4441825"/>
          <p14:tracePt t="12150" x="3330575" y="4435475"/>
          <p14:tracePt t="12166" x="3330575" y="4427538"/>
          <p14:tracePt t="12181" x="3330575" y="4419600"/>
          <p14:tracePt t="12190" x="3330575" y="4411663"/>
          <p14:tracePt t="12390" x="3330575" y="4403725"/>
          <p14:tracePt t="12447" x="3330575" y="4397375"/>
          <p14:tracePt t="12454" x="3336925" y="4397375"/>
          <p14:tracePt t="12646" x="3336925" y="4389438"/>
          <p14:tracePt t="12683" x="3336925" y="4373563"/>
          <p14:tracePt t="12694" x="3336925" y="4365625"/>
          <p14:tracePt t="12838" x="3336925" y="4359275"/>
          <p14:tracePt t="12846" x="3344863" y="4351338"/>
          <p14:tracePt t="12894" x="3344863" y="4343400"/>
          <p14:tracePt t="12918" x="3352800" y="4343400"/>
          <p14:tracePt t="12966" x="3352800" y="4335463"/>
          <p14:tracePt t="12998" x="3360738" y="4321175"/>
          <p14:tracePt t="13126" x="3360738" y="4313238"/>
          <p14:tracePt t="13150" x="3360738" y="4305300"/>
          <p14:tracePt t="13310" x="3360738" y="4297363"/>
          <p14:tracePt t="13342" x="3360738" y="4289425"/>
          <p14:tracePt t="13351" x="3368675" y="4289425"/>
          <p14:tracePt t="13454" x="3368675" y="4283075"/>
          <p14:tracePt t="13470" x="3368675" y="4275138"/>
          <p14:tracePt t="13494" x="3368675" y="4267200"/>
          <p14:tracePt t="13582" x="3368675" y="4259263"/>
          <p14:tracePt t="13598" x="3375025" y="4251325"/>
          <p14:tracePt t="13606" x="3375025" y="4244975"/>
          <p14:tracePt t="13622" x="3375025" y="4237038"/>
          <p14:tracePt t="13630" x="3382963" y="4221163"/>
          <p14:tracePt t="13647" x="3382963" y="4213225"/>
          <p14:tracePt t="13670" x="3382963" y="4206875"/>
          <p14:tracePt t="13680" x="3382963" y="4198938"/>
          <p14:tracePt t="13710" x="3382963" y="4191000"/>
          <p14:tracePt t="13726" x="3382963" y="4183063"/>
          <p14:tracePt t="13734" x="3390900" y="4183063"/>
          <p14:tracePt t="13750" x="3390900" y="4168775"/>
          <p14:tracePt t="13798" x="3398838" y="4160838"/>
          <p14:tracePt t="13830" x="3398838" y="4152900"/>
          <p14:tracePt t="13846" x="3398838" y="4144963"/>
          <p14:tracePt t="13854" x="3398838" y="4137025"/>
          <p14:tracePt t="13863" x="3406775" y="4130675"/>
          <p14:tracePt t="13886" x="3406775" y="4122738"/>
          <p14:tracePt t="13902" x="3406775" y="4114800"/>
          <p14:tracePt t="13926" x="3406775" y="4106863"/>
          <p14:tracePt t="13950" x="3413125" y="4092575"/>
          <p14:tracePt t="13982" x="3413125" y="4084638"/>
          <p14:tracePt t="13998" x="3413125" y="4076700"/>
          <p14:tracePt t="14006" x="3421063" y="4076700"/>
          <p14:tracePt t="14014" x="3421063" y="4068763"/>
          <p14:tracePt t="14086" x="3421063" y="4060825"/>
          <p14:tracePt t="14103" x="3421063" y="4054475"/>
          <p14:tracePt t="14118" x="3421063" y="4046538"/>
          <p14:tracePt t="14136" x="3421063" y="4038600"/>
          <p14:tracePt t="14142" x="3421063" y="4030663"/>
          <p14:tracePt t="14158" x="3421063" y="4022725"/>
          <p14:tracePt t="14174" x="3421063" y="4016375"/>
          <p14:tracePt t="14182" x="3429000" y="4008438"/>
          <p14:tracePt t="14199" x="3429000" y="4000500"/>
          <p14:tracePt t="14230" x="3429000" y="3992563"/>
          <p14:tracePt t="14238" x="3429000" y="3984625"/>
          <p14:tracePt t="14247" x="3436938" y="3978275"/>
          <p14:tracePt t="14264" x="3436938" y="3970338"/>
          <p14:tracePt t="14280" x="3444875" y="3954463"/>
          <p14:tracePt t="14297" x="3444875" y="3940175"/>
          <p14:tracePt t="14314" x="3444875" y="3908425"/>
          <p14:tracePt t="14330" x="3451225" y="3894138"/>
          <p14:tracePt t="14347" x="3459163" y="3863975"/>
          <p14:tracePt t="14364" x="3459163" y="3848100"/>
          <p14:tracePt t="14366" x="3459163" y="3840163"/>
          <p14:tracePt t="14380" x="3459163" y="3832225"/>
          <p14:tracePt t="14398" x="3459163" y="3825875"/>
          <p14:tracePt t="14415" x="3459163" y="3817938"/>
          <p14:tracePt t="14431" x="3467100" y="3810000"/>
          <p14:tracePt t="14447" x="3475038" y="3794125"/>
          <p14:tracePt t="14464" x="3475038" y="3771900"/>
          <p14:tracePt t="14480" x="3475038" y="3763963"/>
          <p14:tracePt t="14497" x="3482975" y="3749675"/>
          <p14:tracePt t="14518" x="3482975" y="3741738"/>
          <p14:tracePt t="14582" x="3482975" y="3733800"/>
          <p14:tracePt t="14606" x="3482975" y="3725863"/>
          <p14:tracePt t="14718" x="3482975" y="3717925"/>
          <p14:tracePt t="14734" x="3482975" y="3711575"/>
          <p14:tracePt t="14758" x="3482975" y="3703638"/>
          <p14:tracePt t="14766" x="3482975" y="3695700"/>
          <p14:tracePt t="14774" x="3489325" y="3687763"/>
          <p14:tracePt t="14791" x="3489325" y="3679825"/>
          <p14:tracePt t="14798" x="3497263" y="3679825"/>
          <p14:tracePt t="14902" x="3497263" y="3673475"/>
          <p14:tracePt t="14926" x="3497263" y="3665538"/>
          <p14:tracePt t="15070" x="3497263" y="3657600"/>
          <p14:tracePt t="15222" x="3505200" y="3649663"/>
          <p14:tracePt t="15510" x="3505200" y="3641725"/>
          <p14:tracePt t="15558" x="3505200" y="3635375"/>
          <p14:tracePt t="16110" x="3505200" y="3627438"/>
          <p14:tracePt t="16142" x="3505200" y="3619500"/>
          <p14:tracePt t="16150" x="3513138" y="3619500"/>
          <p14:tracePt t="16294" x="3513138" y="3611563"/>
          <p14:tracePt t="16310" x="3513138" y="3603625"/>
          <p14:tracePt t="16334" x="3513138" y="3597275"/>
          <p14:tracePt t="16350" x="3513138" y="3589338"/>
          <p14:tracePt t="16358" x="3513138" y="3581400"/>
          <p14:tracePt t="16374" x="3513138" y="3573463"/>
          <p14:tracePt t="16422" x="3521075" y="3565525"/>
          <p14:tracePt t="16446" x="3527425" y="3551238"/>
          <p14:tracePt t="16462" x="3527425" y="3543300"/>
          <p14:tracePt t="16470" x="3527425" y="3535363"/>
          <p14:tracePt t="16481" x="3535363" y="3527425"/>
          <p14:tracePt t="16498" x="3543300" y="3513138"/>
          <p14:tracePt t="16515" x="3543300" y="3505200"/>
          <p14:tracePt t="16531" x="3543300" y="3489325"/>
          <p14:tracePt t="16534" x="3543300" y="3482975"/>
          <p14:tracePt t="16550" x="3551238" y="3475038"/>
          <p14:tracePt t="16582" x="3551238" y="3459163"/>
          <p14:tracePt t="16598" x="3559175" y="3444875"/>
          <p14:tracePt t="16622" x="3559175" y="3429000"/>
          <p14:tracePt t="16630" x="3565525" y="3429000"/>
          <p14:tracePt t="16638" x="3565525" y="3421063"/>
          <p14:tracePt t="16654" x="3565525" y="3413125"/>
          <p14:tracePt t="16678" x="3565525" y="3406775"/>
          <p14:tracePt t="16862" x="3565525" y="3398838"/>
          <p14:tracePt t="16878" x="3565525" y="3382963"/>
          <p14:tracePt t="16926" x="3565525" y="3375025"/>
          <p14:tracePt t="16942" x="3565525" y="3368675"/>
          <p14:tracePt t="16958" x="3565525" y="3352800"/>
          <p14:tracePt t="16966" x="3565525" y="3344863"/>
          <p14:tracePt t="16974" x="3565525" y="3330575"/>
          <p14:tracePt t="16982" x="3565525" y="3314700"/>
          <p14:tracePt t="16998" x="3565525" y="3276600"/>
          <p14:tracePt t="17015" x="3565525" y="3238500"/>
          <p14:tracePt t="17031" x="3573463" y="3222625"/>
          <p14:tracePt t="17048" x="3573463" y="3208338"/>
          <p14:tracePt t="17479" x="3573463" y="3200400"/>
          <p14:tracePt t="21693" x="3581400" y="3192463"/>
          <p14:tracePt t="21721" x="3581400" y="3178175"/>
          <p14:tracePt t="21733" x="3581400" y="3170238"/>
          <p14:tracePt t="21750" x="3589338" y="3162300"/>
          <p14:tracePt t="21766" x="3589338" y="3146425"/>
          <p14:tracePt t="21783" x="3597275" y="3132138"/>
          <p14:tracePt t="21799" x="3603625" y="3108325"/>
          <p14:tracePt t="21816" x="3611563" y="3078163"/>
          <p14:tracePt t="21833" x="3627438" y="3048000"/>
          <p14:tracePt t="21849" x="3627438" y="3025775"/>
          <p14:tracePt t="21866" x="3635375" y="2994025"/>
          <p14:tracePt t="21883" x="3641725" y="2971800"/>
          <p14:tracePt t="21916" x="3641725" y="2963863"/>
          <p14:tracePt t="21933" x="3649663" y="2949575"/>
          <p14:tracePt t="21950" x="3649663" y="2941638"/>
          <p14:tracePt t="21973" x="3649663" y="2933700"/>
          <p14:tracePt t="21983" x="3657600" y="2925763"/>
          <p14:tracePt t="21999" x="3665538" y="2917825"/>
          <p14:tracePt t="22016" x="3673475" y="2903538"/>
          <p14:tracePt t="22033" x="3679825" y="2879725"/>
          <p14:tracePt t="22050" x="3695700" y="2849563"/>
          <p14:tracePt t="22066" x="3717925" y="2819400"/>
          <p14:tracePt t="22083" x="3733800" y="2789238"/>
          <p14:tracePt t="22100" x="3749675" y="2735263"/>
          <p14:tracePt t="22116" x="3771900" y="2705100"/>
          <p14:tracePt t="22117" x="3771900" y="2674938"/>
          <p14:tracePt t="22133" x="3787775" y="2651125"/>
          <p14:tracePt t="22150" x="3794125" y="2620963"/>
          <p14:tracePt t="22166" x="3817938" y="2582863"/>
          <p14:tracePt t="22183" x="3825875" y="2560638"/>
          <p14:tracePt t="22200" x="3832225" y="2536825"/>
          <p14:tracePt t="22216" x="3840163" y="2522538"/>
          <p14:tracePt t="22233" x="3848100" y="2498725"/>
          <p14:tracePt t="22250" x="3863975" y="2476500"/>
          <p14:tracePt t="22266" x="3878263" y="2446338"/>
          <p14:tracePt t="22283" x="3886200" y="2408238"/>
          <p14:tracePt t="22300" x="3902075" y="2378075"/>
          <p14:tracePt t="22301" x="3908425" y="2362200"/>
          <p14:tracePt t="22316" x="3916363" y="2346325"/>
          <p14:tracePt t="22333" x="3940175" y="2286000"/>
          <p14:tracePt t="22350" x="3946525" y="2255838"/>
          <p14:tracePt t="22366" x="3962400" y="2201863"/>
          <p14:tracePt t="22383" x="3970338" y="2179638"/>
          <p14:tracePt t="22400" x="3978275" y="2149475"/>
          <p14:tracePt t="22416" x="4000500" y="2117725"/>
          <p14:tracePt t="22433" x="4008438" y="2095500"/>
          <p14:tracePt t="22450" x="4016375" y="2065338"/>
          <p14:tracePt t="22466" x="4022725" y="2027238"/>
          <p14:tracePt t="22483" x="4038600" y="1997075"/>
          <p14:tracePt t="22500" x="4046538" y="1958975"/>
          <p14:tracePt t="22516" x="4054475" y="1935163"/>
          <p14:tracePt t="22517" x="4060825" y="1927225"/>
          <p14:tracePt t="22533" x="4068763" y="1905000"/>
          <p14:tracePt t="22550" x="4068763" y="1882775"/>
          <p14:tracePt t="22566" x="4084638" y="1866900"/>
          <p14:tracePt t="22583" x="4084638" y="1858963"/>
          <p14:tracePt t="22600" x="4084638" y="1851025"/>
          <p14:tracePt t="22617" x="4092575" y="1844675"/>
          <p14:tracePt t="22634" x="4092575" y="1836738"/>
          <p14:tracePt t="22650" x="4098925" y="1820863"/>
          <p14:tracePt t="22666" x="4098925" y="1812925"/>
          <p14:tracePt t="22683" x="4106863" y="1798638"/>
          <p14:tracePt t="22700" x="4106863" y="1790700"/>
          <p14:tracePt t="22733" x="4106863" y="1782763"/>
          <p14:tracePt t="22749" x="4114800" y="1774825"/>
          <p14:tracePt t="22789" x="4114800" y="1768475"/>
          <p14:tracePt t="22797" x="4114800" y="1760538"/>
          <p14:tracePt t="22822" x="4114800" y="1752600"/>
          <p14:tracePt t="22837" x="4114800" y="1744663"/>
          <p14:tracePt t="22845" x="4122738" y="1744663"/>
          <p14:tracePt t="22854" x="4122738" y="1736725"/>
          <p14:tracePt t="22867" x="4122738" y="1730375"/>
          <p14:tracePt t="22884" x="4130675" y="1706563"/>
          <p14:tracePt t="22900" x="4130675" y="1692275"/>
          <p14:tracePt t="22917" x="4137025" y="1676400"/>
          <p14:tracePt t="22933" x="4144963" y="1660525"/>
          <p14:tracePt t="22950" x="4144963" y="1654175"/>
          <p14:tracePt t="22967" x="4144963" y="1646238"/>
          <p14:tracePt t="22983" x="4144963" y="1638300"/>
          <p14:tracePt t="23037" x="4144963" y="1630363"/>
          <p14:tracePt t="23045" x="4152900" y="1630363"/>
          <p14:tracePt t="23061" x="4152900" y="1622425"/>
          <p14:tracePt t="23069" x="4152900" y="1616075"/>
          <p14:tracePt t="23083" x="4152900" y="1608138"/>
          <p14:tracePt t="23100" x="4160838" y="1584325"/>
          <p14:tracePt t="23117" x="4175125" y="1546225"/>
          <p14:tracePt t="23134" x="4175125" y="1531938"/>
          <p14:tracePt t="23150" x="4191000" y="1493838"/>
          <p14:tracePt t="23167" x="4198938" y="1477963"/>
          <p14:tracePt t="23183" x="4198938" y="1470025"/>
          <p14:tracePt t="23277" x="4198938" y="1463675"/>
          <p14:tracePt t="23301" x="4198938" y="1455738"/>
          <p14:tracePt t="23325" x="4198938" y="1447800"/>
          <p14:tracePt t="23341" x="4206875" y="1439863"/>
          <p14:tracePt t="23349" x="4206875" y="1431925"/>
          <p14:tracePt t="23357" x="4206875" y="1417638"/>
          <p14:tracePt t="23367" x="4206875" y="1409700"/>
          <p14:tracePt t="23383" x="4213225" y="1409700"/>
          <p14:tracePt t="23400" x="4213225" y="1401763"/>
          <p14:tracePt t="23417" x="4213225" y="1393825"/>
          <p14:tracePt t="23685" x="4213225" y="1387475"/>
          <p14:tracePt t="24373" x="4229100" y="1379538"/>
          <p14:tracePt t="24397" x="4237038" y="1371600"/>
          <p14:tracePt t="24533" x="4237038" y="1363663"/>
          <p14:tracePt t="24549" x="4244975" y="1355725"/>
          <p14:tracePt t="24557" x="4251325" y="1341438"/>
          <p14:tracePt t="24567" x="4251325" y="1333500"/>
          <p14:tracePt t="24584" x="4259263" y="1317625"/>
          <p14:tracePt t="24600" x="4267200" y="1311275"/>
          <p14:tracePt t="24727" x="4267200" y="1303338"/>
          <p14:tracePt t="24749" x="4267200" y="1295400"/>
          <p14:tracePt t="24774" x="4267200" y="1287463"/>
          <p14:tracePt t="25094" x="4267200" y="1295400"/>
          <p14:tracePt t="25110" x="4267200" y="1303338"/>
          <p14:tracePt t="25126" x="4267200" y="1317625"/>
          <p14:tracePt t="25134" x="4267200" y="1325563"/>
          <p14:tracePt t="25150" x="4267200" y="1341438"/>
          <p14:tracePt t="25158" x="4267200" y="1349375"/>
          <p14:tracePt t="25168" x="4267200" y="1355725"/>
          <p14:tracePt t="25184" x="4267200" y="1363663"/>
          <p14:tracePt t="25201" x="4267200" y="1371600"/>
          <p14:tracePt t="25218" x="4275138" y="1393825"/>
          <p14:tracePt t="25234" x="4275138" y="1409700"/>
          <p14:tracePt t="25251" x="4275138" y="1425575"/>
          <p14:tracePt t="25268" x="4275138" y="1455738"/>
          <p14:tracePt t="25270" x="4275138" y="1463675"/>
          <p14:tracePt t="25284" x="4283075" y="1470025"/>
          <p14:tracePt t="25301" x="4289425" y="1493838"/>
          <p14:tracePt t="25317" x="4289425" y="1501775"/>
          <p14:tracePt t="25334" x="4289425" y="1508125"/>
          <p14:tracePt t="25351" x="4289425" y="1531938"/>
          <p14:tracePt t="25368" x="4289425" y="1554163"/>
          <p14:tracePt t="25385" x="4297363" y="1592263"/>
          <p14:tracePt t="25401" x="4297363" y="1622425"/>
          <p14:tracePt t="25418" x="4305300" y="1660525"/>
          <p14:tracePt t="25435" x="4313238" y="1698625"/>
          <p14:tracePt t="25451" x="4321175" y="1744663"/>
          <p14:tracePt t="25468" x="4327525" y="1798638"/>
          <p14:tracePt t="25484" x="4327525" y="1836738"/>
          <p14:tracePt t="25486" x="4327525" y="1851025"/>
          <p14:tracePt t="25501" x="4327525" y="1882775"/>
          <p14:tracePt t="25518" x="4327525" y="1912938"/>
          <p14:tracePt t="25534" x="4327525" y="1927225"/>
          <p14:tracePt t="25551" x="4327525" y="1943100"/>
          <p14:tracePt t="25568" x="4335463" y="1951038"/>
          <p14:tracePt t="25591" x="4335463" y="1965325"/>
          <p14:tracePt t="25606" x="4335463" y="1973263"/>
          <p14:tracePt t="25618" x="4335463" y="1981200"/>
          <p14:tracePt t="25635" x="4335463" y="1989138"/>
          <p14:tracePt t="25651" x="4335463" y="2003425"/>
          <p14:tracePt t="25668" x="4335463" y="2027238"/>
          <p14:tracePt t="25685" x="4335463" y="2073275"/>
          <p14:tracePt t="25701" x="4335463" y="2149475"/>
          <p14:tracePt t="25718" x="4335463" y="2201863"/>
          <p14:tracePt t="25734" x="4335463" y="2255838"/>
          <p14:tracePt t="25751" x="4335463" y="2316163"/>
          <p14:tracePt t="25768" x="4335463" y="2378075"/>
          <p14:tracePt t="25784" x="4335463" y="2446338"/>
          <p14:tracePt t="25801" x="4335463" y="2506663"/>
          <p14:tracePt t="25818" x="4335463" y="2552700"/>
          <p14:tracePt t="25834" x="4335463" y="2598738"/>
          <p14:tracePt t="25851" x="4335463" y="2644775"/>
          <p14:tracePt t="25868" x="4335463" y="2689225"/>
          <p14:tracePt t="25870" x="4335463" y="2713038"/>
          <p14:tracePt t="25885" x="4335463" y="2743200"/>
          <p14:tracePt t="25901" x="4335463" y="2765425"/>
          <p14:tracePt t="25918" x="4335463" y="2789238"/>
          <p14:tracePt t="25934" x="4335463" y="2811463"/>
          <p14:tracePt t="25951" x="4343400" y="2827338"/>
          <p14:tracePt t="25968" x="4351338" y="2841625"/>
          <p14:tracePt t="25984" x="4351338" y="2857500"/>
          <p14:tracePt t="26001" x="4351338" y="2887663"/>
          <p14:tracePt t="26018" x="4351338" y="2917825"/>
          <p14:tracePt t="26035" x="4351338" y="2963863"/>
          <p14:tracePt t="26051" x="4359275" y="3001963"/>
          <p14:tracePt t="26053" x="4359275" y="3025775"/>
          <p14:tracePt t="26068" x="4359275" y="3048000"/>
          <p14:tracePt t="26070" x="4359275" y="3070225"/>
          <p14:tracePt t="26085" x="4359275" y="3116263"/>
          <p14:tracePt t="26101" x="4359275" y="3162300"/>
          <p14:tracePt t="26118" x="4359275" y="3208338"/>
          <p14:tracePt t="26135" x="4359275" y="3268663"/>
          <p14:tracePt t="26151" x="4359275" y="3322638"/>
          <p14:tracePt t="26168" x="4359275" y="3390900"/>
          <p14:tracePt t="26184" x="4359275" y="3451225"/>
          <p14:tracePt t="26201" x="4359275" y="3505200"/>
          <p14:tracePt t="26218" x="4359275" y="3551238"/>
          <p14:tracePt t="26235" x="4359275" y="3589338"/>
          <p14:tracePt t="26251" x="4359275" y="3627438"/>
          <p14:tracePt t="26268" x="4359275" y="3657600"/>
          <p14:tracePt t="26269" x="4359275" y="3673475"/>
          <p14:tracePt t="26285" x="4359275" y="3687763"/>
          <p14:tracePt t="26301" x="4373563" y="3733800"/>
          <p14:tracePt t="26318" x="4373563" y="3749675"/>
          <p14:tracePt t="26335" x="4373563" y="3763963"/>
          <p14:tracePt t="26351" x="4373563" y="3779838"/>
          <p14:tracePt t="26368" x="4373563" y="3794125"/>
          <p14:tracePt t="26385" x="4373563" y="3817938"/>
          <p14:tracePt t="26402" x="4373563" y="3832225"/>
          <p14:tracePt t="26418" x="4373563" y="3870325"/>
          <p14:tracePt t="26435" x="4373563" y="3916363"/>
          <p14:tracePt t="26452" x="4373563" y="3970338"/>
          <p14:tracePt t="26468" x="4373563" y="4038600"/>
          <p14:tracePt t="26485" x="4373563" y="4122738"/>
          <p14:tracePt t="26502" x="4373563" y="4175125"/>
          <p14:tracePt t="26518" x="4373563" y="4229100"/>
          <p14:tracePt t="26535" x="4373563" y="4289425"/>
          <p14:tracePt t="26552" x="4373563" y="4343400"/>
          <p14:tracePt t="26568" x="4373563" y="4419600"/>
          <p14:tracePt t="26585" x="4373563" y="4487863"/>
          <p14:tracePt t="26601" x="4373563" y="4564063"/>
          <p14:tracePt t="26618" x="4373563" y="4618038"/>
          <p14:tracePt t="26635" x="4373563" y="4664075"/>
          <p14:tracePt t="26651" x="4373563" y="4708525"/>
          <p14:tracePt t="26668" x="4373563" y="4740275"/>
          <p14:tracePt t="26670" x="4373563" y="4754563"/>
          <p14:tracePt t="26685" x="4373563" y="4792663"/>
          <p14:tracePt t="26702" x="4373563" y="4830763"/>
          <p14:tracePt t="26718" x="4373563" y="4854575"/>
          <p14:tracePt t="26735" x="4373563" y="4884738"/>
          <p14:tracePt t="26752" x="4373563" y="4922838"/>
          <p14:tracePt t="26768" x="4373563" y="4945063"/>
          <p14:tracePt t="26785" x="4373563" y="4968875"/>
          <p14:tracePt t="26801" x="4373563" y="5006975"/>
          <p14:tracePt t="26818" x="4373563" y="5037138"/>
          <p14:tracePt t="26835" x="4373563" y="5059363"/>
          <p14:tracePt t="26852" x="4373563" y="5105400"/>
          <p14:tracePt t="26868" x="4373563" y="5143500"/>
          <p14:tracePt t="26871" x="4381500" y="5159375"/>
          <p14:tracePt t="26885" x="4389438" y="5181600"/>
          <p14:tracePt t="26902" x="4389438" y="5189538"/>
          <p14:tracePt t="26918" x="4389438" y="5203825"/>
          <p14:tracePt t="26935" x="4389438" y="5219700"/>
          <p14:tracePt t="26951" x="4389438" y="5235575"/>
          <p14:tracePt t="26968" x="4389438" y="5257800"/>
          <p14:tracePt t="26985" x="4389438" y="5303838"/>
          <p14:tracePt t="27001" x="4389438" y="5349875"/>
          <p14:tracePt t="27018" x="4397375" y="5387975"/>
          <p14:tracePt t="27035" x="4397375" y="5426075"/>
          <p14:tracePt t="27052" x="4403725" y="5456238"/>
          <p14:tracePt t="27054" x="4403725" y="5470525"/>
          <p14:tracePt t="27068" x="4403725" y="5486400"/>
          <p14:tracePt t="27085" x="4411663" y="5516563"/>
          <p14:tracePt t="27101" x="4411663" y="5546725"/>
          <p14:tracePt t="27118" x="4411663" y="5570538"/>
          <p14:tracePt t="27135" x="4411663" y="5600700"/>
          <p14:tracePt t="27152" x="4419600" y="5622925"/>
          <p14:tracePt t="27168" x="4419600" y="5638800"/>
          <p14:tracePt t="27185" x="4419600" y="5646738"/>
          <p14:tracePt t="27202" x="4419600" y="5654675"/>
          <p14:tracePt t="27254" x="4419600" y="5661025"/>
          <p14:tracePt t="27270" x="4427538" y="5668963"/>
          <p14:tracePt t="27294" x="4427538" y="5676900"/>
          <p14:tracePt t="27302" x="4427538" y="5684838"/>
          <p14:tracePt t="27310" x="4427538" y="5692775"/>
          <p14:tracePt t="27318" x="4427538" y="5699125"/>
          <p14:tracePt t="27335" x="4427538" y="5722938"/>
          <p14:tracePt t="27352" x="4427538" y="5745163"/>
          <p14:tracePt t="27368" x="4427538" y="5761038"/>
          <p14:tracePt t="27385" x="4427538" y="5775325"/>
          <p14:tracePt t="27402" x="4427538" y="5783263"/>
          <p14:tracePt t="27418" x="4427538" y="5791200"/>
          <p14:tracePt t="27435" x="4427538" y="5799138"/>
          <p14:tracePt t="27494" x="4427538" y="5807075"/>
          <p14:tracePt t="27510" x="4427538" y="5813425"/>
          <p14:tracePt t="27526" x="4427538" y="5821363"/>
          <p14:tracePt t="27534" x="4427538" y="5837238"/>
          <p14:tracePt t="27544" x="4427538" y="5845175"/>
          <p14:tracePt t="27552" x="4427538" y="5859463"/>
          <p14:tracePt t="27568" x="4427538" y="5889625"/>
          <p14:tracePt t="27585" x="4427538" y="5913438"/>
          <p14:tracePt t="27602" x="4427538" y="5935663"/>
          <p14:tracePt t="27619" x="4427538" y="5951538"/>
          <p14:tracePt t="27734" x="4427538" y="5959475"/>
          <p14:tracePt t="28454" x="4427538" y="5951538"/>
          <p14:tracePt t="28479" x="4427538" y="5943600"/>
          <p14:tracePt t="28494" x="4427538" y="5935663"/>
          <p14:tracePt t="28518" x="4427538" y="5927725"/>
          <p14:tracePt t="28534" x="4419600" y="5921375"/>
          <p14:tracePt t="28543" x="4419600" y="5913438"/>
          <p14:tracePt t="28558" x="4411663" y="5897563"/>
          <p14:tracePt t="28569" x="4411663" y="5889625"/>
          <p14:tracePt t="28585" x="4411663" y="5883275"/>
          <p14:tracePt t="28602" x="4403725" y="5867400"/>
          <p14:tracePt t="28619" x="4397375" y="5859463"/>
          <p14:tracePt t="28636" x="4397375" y="5851525"/>
          <p14:tracePt t="28654" x="4397375" y="5845175"/>
          <p14:tracePt t="28686" x="4397375" y="5837238"/>
          <p14:tracePt t="28726" x="4397375" y="5829300"/>
          <p14:tracePt t="28734" x="4389438" y="5829300"/>
          <p14:tracePt t="28758" x="4389438" y="5821363"/>
          <p14:tracePt t="28766" x="4389438" y="5813425"/>
          <p14:tracePt t="28782" x="4389438" y="5799138"/>
          <p14:tracePt t="28790" x="4381500" y="5791200"/>
          <p14:tracePt t="28802" x="4381500" y="5783263"/>
          <p14:tracePt t="28819" x="4373563" y="5768975"/>
          <p14:tracePt t="28836" x="4373563" y="5753100"/>
          <p14:tracePt t="28837" x="4373563" y="5745163"/>
          <p14:tracePt t="28852" x="4365625" y="5730875"/>
          <p14:tracePt t="28869" x="4365625" y="5722938"/>
          <p14:tracePt t="28885" x="4359275" y="5699125"/>
          <p14:tracePt t="28902" x="4359275" y="5692775"/>
          <p14:tracePt t="28919" x="4351338" y="5676900"/>
          <p14:tracePt t="28935" x="4343400" y="5654675"/>
          <p14:tracePt t="28952" x="4335463" y="5630863"/>
          <p14:tracePt t="28969" x="4335463" y="5616575"/>
          <p14:tracePt t="28986" x="4327525" y="5600700"/>
          <p14:tracePt t="29002" x="4321175" y="5578475"/>
          <p14:tracePt t="29019" x="4313238" y="5540375"/>
          <p14:tracePt t="29022" x="4305300" y="5524500"/>
          <p14:tracePt t="29035" x="4297363" y="5502275"/>
          <p14:tracePt t="29052" x="4289425" y="5464175"/>
          <p14:tracePt t="29055" x="4283075" y="5440363"/>
          <p14:tracePt t="29069" x="4275138" y="5387975"/>
          <p14:tracePt t="29086" x="4259263" y="5326063"/>
          <p14:tracePt t="29102" x="4244975" y="5257800"/>
          <p14:tracePt t="29119" x="4237038" y="5189538"/>
          <p14:tracePt t="29136" x="4229100" y="5135563"/>
          <p14:tracePt t="29152" x="4221163" y="5089525"/>
          <p14:tracePt t="29169" x="4213225" y="5051425"/>
          <p14:tracePt t="29186" x="4206875" y="5013325"/>
          <p14:tracePt t="29202" x="4206875" y="4975225"/>
          <p14:tracePt t="29219" x="4198938" y="4930775"/>
          <p14:tracePt t="29236" x="4191000" y="4884738"/>
          <p14:tracePt t="29237" x="4183063" y="4854575"/>
          <p14:tracePt t="29252" x="4183063" y="4822825"/>
          <p14:tracePt t="29269" x="4175125" y="4716463"/>
          <p14:tracePt t="29286" x="4175125" y="4640263"/>
          <p14:tracePt t="29302" x="4175125" y="4572000"/>
          <p14:tracePt t="29319" x="4175125" y="4495800"/>
          <p14:tracePt t="29336" x="4175125" y="4427538"/>
          <p14:tracePt t="29352" x="4175125" y="4373563"/>
          <p14:tracePt t="29369" x="4175125" y="4321175"/>
          <p14:tracePt t="29386" x="4175125" y="4275138"/>
          <p14:tracePt t="29402" x="4175125" y="4237038"/>
          <p14:tracePt t="29419" x="4175125" y="4213225"/>
          <p14:tracePt t="29436" x="4175125" y="4191000"/>
          <p14:tracePt t="29452" x="4175125" y="4168775"/>
          <p14:tracePt t="29453" x="4175125" y="4160838"/>
          <p14:tracePt t="29469" x="4175125" y="4137025"/>
          <p14:tracePt t="29486" x="4175125" y="4122738"/>
          <p14:tracePt t="29502" x="4175125" y="4098925"/>
          <p14:tracePt t="29519" x="4175125" y="4084638"/>
          <p14:tracePt t="29536" x="4175125" y="4068763"/>
          <p14:tracePt t="29553" x="4175125" y="4054475"/>
          <p14:tracePt t="29569" x="4175125" y="4038600"/>
          <p14:tracePt t="29586" x="4175125" y="4030663"/>
          <p14:tracePt t="29603" x="4175125" y="4022725"/>
          <p14:tracePt t="29619" x="4175125" y="4016375"/>
          <p14:tracePt t="29638" x="4183063" y="4008438"/>
          <p14:tracePt t="29653" x="4191000" y="4000500"/>
          <p14:tracePt t="29669" x="4191000" y="3978275"/>
          <p14:tracePt t="29686" x="4198938" y="3970338"/>
          <p14:tracePt t="29790" x="4198938" y="3962400"/>
          <p14:tracePt t="29846" x="4198938" y="3954463"/>
          <p14:tracePt t="29942" x="4198938" y="3946525"/>
          <p14:tracePt t="29950" x="4206875" y="3946525"/>
          <p14:tracePt t="29966" x="4206875" y="3940175"/>
          <p14:tracePt t="30022" x="4206875" y="3932238"/>
          <p14:tracePt t="30038" x="4213225" y="3924300"/>
          <p14:tracePt t="30054" x="4221163" y="3924300"/>
          <p14:tracePt t="30062" x="4221163" y="3908425"/>
          <p14:tracePt t="30070" x="4229100" y="3908425"/>
          <p14:tracePt t="30086" x="4244975" y="3886200"/>
          <p14:tracePt t="30103" x="4251325" y="3870325"/>
          <p14:tracePt t="30119" x="4259263" y="3870325"/>
          <p14:tracePt t="30190" x="4259263" y="3863975"/>
          <p14:tracePt t="30199" x="4267200" y="3856038"/>
          <p14:tracePt t="30222" x="4275138" y="3856038"/>
          <p14:tracePt t="30232" x="4289425" y="3856038"/>
          <p14:tracePt t="30238" x="4289425" y="3848100"/>
          <p14:tracePt t="30253" x="4305300" y="3848100"/>
          <p14:tracePt t="30269" x="4321175" y="3848100"/>
          <p14:tracePt t="30286" x="4335463" y="3840163"/>
          <p14:tracePt t="30303" x="4373563" y="3840163"/>
          <p14:tracePt t="30319" x="4419600" y="3840163"/>
          <p14:tracePt t="30336" x="4479925" y="3840163"/>
          <p14:tracePt t="30353" x="4541838" y="3840163"/>
          <p14:tracePt t="30369" x="4618038" y="3840163"/>
          <p14:tracePt t="30386" x="4670425" y="3840163"/>
          <p14:tracePt t="30403" x="4708525" y="3840163"/>
          <p14:tracePt t="30420" x="4732338" y="3840163"/>
          <p14:tracePt t="30436" x="4754563" y="3840163"/>
          <p14:tracePt t="30453" x="4808538" y="3840163"/>
          <p14:tracePt t="30469" x="4846638" y="3840163"/>
          <p14:tracePt t="30486" x="4884738" y="3840163"/>
          <p14:tracePt t="30503" x="4914900" y="3840163"/>
          <p14:tracePt t="30519" x="4953000" y="3840163"/>
          <p14:tracePt t="30536" x="4983163" y="3848100"/>
          <p14:tracePt t="30553" x="5021263" y="3848100"/>
          <p14:tracePt t="30569" x="5021263" y="3856038"/>
          <p14:tracePt t="30586" x="5029200" y="3856038"/>
          <p14:tracePt t="30662" x="5037138" y="3856038"/>
          <p14:tracePt t="30734" x="5029200" y="3856038"/>
          <p14:tracePt t="30742" x="5013325" y="3856038"/>
          <p14:tracePt t="30753" x="4999038" y="3856038"/>
          <p14:tracePt t="30769" x="4968875" y="3856038"/>
          <p14:tracePt t="30786" x="4930775" y="3856038"/>
          <p14:tracePt t="30803" x="4914900" y="3856038"/>
          <p14:tracePt t="30820" x="4906963" y="3856038"/>
          <p14:tracePt t="30836" x="4899025" y="3856038"/>
          <p14:tracePt t="30853" x="4884738" y="3856038"/>
          <p14:tracePt t="30869" x="4854575" y="3856038"/>
          <p14:tracePt t="30887" x="4808538" y="3856038"/>
          <p14:tracePt t="30903" x="4778375" y="3848100"/>
          <p14:tracePt t="30920" x="4754563" y="3848100"/>
          <p14:tracePt t="30937" x="4740275" y="3840163"/>
          <p14:tracePt t="30953" x="4724400" y="3840163"/>
          <p14:tracePt t="30970" x="4708525" y="3832225"/>
          <p14:tracePt t="30986" x="4702175" y="3832225"/>
          <p14:tracePt t="31003" x="4694238" y="3832225"/>
          <p14:tracePt t="31110" x="4686300" y="3832225"/>
          <p14:tracePt t="31118" x="4678363" y="3832225"/>
          <p14:tracePt t="31127" x="4656138" y="3832225"/>
          <p14:tracePt t="31136" x="4640263" y="3832225"/>
          <p14:tracePt t="31153" x="4610100" y="3825875"/>
          <p14:tracePt t="31170" x="4587875" y="3817938"/>
          <p14:tracePt t="31190" x="4572000" y="3817938"/>
          <p14:tracePt t="31206" x="4556125" y="3817938"/>
          <p14:tracePt t="31220" x="4541838" y="3817938"/>
          <p14:tracePt t="31237" x="4479925" y="3817938"/>
          <p14:tracePt t="31253" x="4441825" y="3817938"/>
          <p14:tracePt t="31270" x="4427538" y="3817938"/>
          <p14:tracePt t="31286" x="4397375" y="3817938"/>
          <p14:tracePt t="31303" x="4389438" y="3817938"/>
          <p14:tracePt t="31320" x="4381500" y="3817938"/>
          <p14:tracePt t="31337" x="4373563" y="3817938"/>
          <p14:tracePt t="31353" x="4359275" y="3817938"/>
          <p14:tracePt t="31370" x="4343400" y="3817938"/>
          <p14:tracePt t="31387" x="4327525" y="3810000"/>
          <p14:tracePt t="31403" x="4297363" y="3810000"/>
          <p14:tracePt t="31420" x="4289425" y="3802063"/>
          <p14:tracePt t="31436" x="4275138" y="3802063"/>
          <p14:tracePt t="31453" x="4259263" y="3802063"/>
          <p14:tracePt t="31575" x="4259263" y="3794125"/>
          <p14:tracePt t="31590" x="4259263" y="3787775"/>
          <p14:tracePt t="31607" x="4267200" y="3779838"/>
          <p14:tracePt t="31614" x="4275138" y="3771900"/>
          <p14:tracePt t="31622" x="4283075" y="3771900"/>
          <p14:tracePt t="31636" x="4289425" y="3771900"/>
          <p14:tracePt t="31638" x="4289425" y="3763963"/>
          <p14:tracePt t="31782" x="4275138" y="3763963"/>
          <p14:tracePt t="31790" x="4267200" y="3771900"/>
          <p14:tracePt t="31803" x="4259263" y="3779838"/>
          <p14:tracePt t="31822" x="4251325" y="3779838"/>
          <p14:tracePt t="31838" x="4251325" y="3787775"/>
          <p14:tracePt t="31894" x="4244975" y="3787775"/>
          <p14:tracePt t="31926" x="4237038" y="3787775"/>
          <p14:tracePt t="31934" x="4244975" y="3802063"/>
          <p14:tracePt t="32038" x="4251325" y="3810000"/>
          <p14:tracePt t="32070" x="4259263" y="3817938"/>
          <p14:tracePt t="32094" x="4259263" y="3825875"/>
          <p14:tracePt t="32110" x="4267200" y="3840163"/>
          <p14:tracePt t="32126" x="4267200" y="3848100"/>
          <p14:tracePt t="32134" x="4267200" y="3856038"/>
          <p14:tracePt t="32150" x="4267200" y="3870325"/>
          <p14:tracePt t="32158" x="4267200" y="3878263"/>
          <p14:tracePt t="32170" x="4267200" y="3886200"/>
          <p14:tracePt t="32187" x="4267200" y="3916363"/>
          <p14:tracePt t="32203" x="4267200" y="3946525"/>
          <p14:tracePt t="32220" x="4275138" y="3978275"/>
          <p14:tracePt t="32237" x="4275138" y="4000500"/>
          <p14:tracePt t="32253" x="4275138" y="4008438"/>
          <p14:tracePt t="32270" x="4275138" y="4022725"/>
          <p14:tracePt t="32287" x="4275138" y="4046538"/>
          <p14:tracePt t="32303" x="4275138" y="4076700"/>
          <p14:tracePt t="32320" x="4275138" y="4106863"/>
          <p14:tracePt t="32337" x="4275138" y="4130675"/>
          <p14:tracePt t="32354" x="4275138" y="4152900"/>
          <p14:tracePt t="32370" x="4275138" y="4175125"/>
          <p14:tracePt t="32387" x="4283075" y="4191000"/>
          <p14:tracePt t="32403" x="4289425" y="4221163"/>
          <p14:tracePt t="32420" x="4289425" y="4237038"/>
          <p14:tracePt t="32421" x="4289425" y="4259263"/>
          <p14:tracePt t="32437" x="4297363" y="4297363"/>
          <p14:tracePt t="32453" x="4297363" y="4351338"/>
          <p14:tracePt t="32470" x="4297363" y="4403725"/>
          <p14:tracePt t="32487" x="4297363" y="4457700"/>
          <p14:tracePt t="32504" x="4305300" y="4511675"/>
          <p14:tracePt t="32520" x="4305300" y="4541838"/>
          <p14:tracePt t="32537" x="4305300" y="4564063"/>
          <p14:tracePt t="32553" x="4305300" y="4579938"/>
          <p14:tracePt t="32570" x="4305300" y="4587875"/>
          <p14:tracePt t="32614" x="4305300" y="4594225"/>
          <p14:tracePt t="32622" x="4305300" y="4602163"/>
          <p14:tracePt t="32646" x="4305300" y="4610100"/>
          <p14:tracePt t="32662" x="4305300" y="4618038"/>
          <p14:tracePt t="32670" x="4305300" y="4632325"/>
          <p14:tracePt t="32686" x="4305300" y="4640263"/>
          <p14:tracePt t="32694" x="4305300" y="4656138"/>
          <p14:tracePt t="32704" x="4305300" y="4664075"/>
          <p14:tracePt t="32720" x="4305300" y="4678363"/>
          <p14:tracePt t="32737" x="4305300" y="4694238"/>
          <p14:tracePt t="32754" x="4313238" y="4702175"/>
          <p14:tracePt t="32814" x="4313238" y="4708525"/>
          <p14:tracePt t="32822" x="4313238" y="4716463"/>
          <p14:tracePt t="32830" x="4313238" y="4724400"/>
          <p14:tracePt t="32838" x="4313238" y="4732338"/>
          <p14:tracePt t="32854" x="4313238" y="4762500"/>
          <p14:tracePt t="32870" x="4313238" y="4808538"/>
          <p14:tracePt t="32887" x="4321175" y="4854575"/>
          <p14:tracePt t="32904" x="4321175" y="4892675"/>
          <p14:tracePt t="32920" x="4321175" y="4914900"/>
          <p14:tracePt t="32937" x="4321175" y="4945063"/>
          <p14:tracePt t="32954" x="4321175" y="4960938"/>
          <p14:tracePt t="32970" x="4321175" y="4983163"/>
          <p14:tracePt t="32987" x="4321175" y="5006975"/>
          <p14:tracePt t="32989" x="4321175" y="5021263"/>
          <p14:tracePt t="33004" x="4321175" y="5037138"/>
          <p14:tracePt t="33021" x="4321175" y="5067300"/>
          <p14:tracePt t="33022" x="4321175" y="5083175"/>
          <p14:tracePt t="33037" x="4327525" y="5105400"/>
          <p14:tracePt t="33054" x="4335463" y="5143500"/>
          <p14:tracePt t="33070" x="4343400" y="5165725"/>
          <p14:tracePt t="33087" x="4343400" y="5197475"/>
          <p14:tracePt t="33104" x="4343400" y="5211763"/>
          <p14:tracePt t="33120" x="4343400" y="5241925"/>
          <p14:tracePt t="33137" x="4343400" y="5265738"/>
          <p14:tracePt t="33154" x="4343400" y="5295900"/>
          <p14:tracePt t="33170" x="4343400" y="5303838"/>
          <p14:tracePt t="33187" x="4343400" y="5318125"/>
          <p14:tracePt t="33204" x="4351338" y="5318125"/>
          <p14:tracePt t="33221" x="4351338" y="5326063"/>
          <p14:tracePt t="33237" x="4351338" y="5341938"/>
          <p14:tracePt t="33254" x="4351338" y="5364163"/>
          <p14:tracePt t="33271" x="4351338" y="5394325"/>
          <p14:tracePt t="33287" x="4351338" y="5418138"/>
          <p14:tracePt t="33304" x="4351338" y="5448300"/>
          <p14:tracePt t="33320" x="4359275" y="5486400"/>
          <p14:tracePt t="33337" x="4359275" y="5502275"/>
          <p14:tracePt t="33406" x="4359275" y="5508625"/>
          <p14:tracePt t="33438" x="4359275" y="5516563"/>
          <p14:tracePt t="33462" x="4359275" y="5524500"/>
          <p14:tracePt t="33470" x="4359275" y="5532438"/>
          <p14:tracePt t="33486" x="4359275" y="5540375"/>
          <p14:tracePt t="33494" x="4359275" y="5554663"/>
          <p14:tracePt t="33510" x="4359275" y="5570538"/>
          <p14:tracePt t="33520" x="4359275" y="5578475"/>
          <p14:tracePt t="33537" x="4359275" y="5592763"/>
          <p14:tracePt t="33734" x="4359275" y="5584825"/>
          <p14:tracePt t="33774" x="4359275" y="5578475"/>
          <p14:tracePt t="33806" x="4359275" y="5570538"/>
          <p14:tracePt t="33822" x="4359275" y="5554663"/>
          <p14:tracePt t="33830" x="4359275" y="5546725"/>
          <p14:tracePt t="33838" x="4359275" y="5540375"/>
          <p14:tracePt t="33855" x="4359275" y="5524500"/>
          <p14:tracePt t="33871" x="4359275" y="5508625"/>
          <p14:tracePt t="33887" x="4359275" y="5494338"/>
          <p14:tracePt t="33904" x="4359275" y="5478463"/>
          <p14:tracePt t="33921" x="4359275" y="5464175"/>
          <p14:tracePt t="33938" x="4359275" y="5456238"/>
          <p14:tracePt t="33958" x="4359275" y="5448300"/>
          <p14:tracePt t="33971" x="4359275" y="5440363"/>
          <p14:tracePt t="33998" x="4359275" y="5432425"/>
          <p14:tracePt t="34006" x="4359275" y="5426075"/>
          <p14:tracePt t="34021" x="4359275" y="5410200"/>
          <p14:tracePt t="34037" x="4359275" y="5387975"/>
          <p14:tracePt t="34054" x="4359275" y="5356225"/>
          <p14:tracePt t="34071" x="4359275" y="5318125"/>
          <p14:tracePt t="34088" x="4359275" y="5280025"/>
          <p14:tracePt t="34105" x="4359275" y="5241925"/>
          <p14:tracePt t="34121" x="4359275" y="5189538"/>
          <p14:tracePt t="34137" x="4359275" y="5143500"/>
          <p14:tracePt t="34154" x="4359275" y="5097463"/>
          <p14:tracePt t="34171" x="4359275" y="5059363"/>
          <p14:tracePt t="34187" x="4359275" y="5029200"/>
          <p14:tracePt t="34204" x="4359275" y="4999038"/>
          <p14:tracePt t="34206" x="4359275" y="4975225"/>
          <p14:tracePt t="34221" x="4359275" y="4953000"/>
          <p14:tracePt t="34237" x="4359275" y="4930775"/>
          <p14:tracePt t="34254" x="4359275" y="4892675"/>
          <p14:tracePt t="34271" x="4359275" y="4860925"/>
          <p14:tracePt t="34287" x="4359275" y="4830763"/>
          <p14:tracePt t="34304" x="4359275" y="4792663"/>
          <p14:tracePt t="34321" x="4359275" y="4754563"/>
          <p14:tracePt t="34338" x="4359275" y="4716463"/>
          <p14:tracePt t="34354" x="4359275" y="4702175"/>
          <p14:tracePt t="34371" x="4359275" y="4664075"/>
          <p14:tracePt t="34388" x="4359275" y="4640263"/>
          <p14:tracePt t="34404" x="4359275" y="4610100"/>
          <p14:tracePt t="34406" x="4359275" y="4594225"/>
          <p14:tracePt t="34421" x="4359275" y="4572000"/>
          <p14:tracePt t="34438" x="4359275" y="4549775"/>
          <p14:tracePt t="34454" x="4359275" y="4518025"/>
          <p14:tracePt t="34471" x="4359275" y="4495800"/>
          <p14:tracePt t="34487" x="4359275" y="4465638"/>
          <p14:tracePt t="34504" x="4359275" y="4441825"/>
          <p14:tracePt t="34521" x="4359275" y="4419600"/>
          <p14:tracePt t="34538" x="4359275" y="4403725"/>
          <p14:tracePt t="34554" x="4359275" y="4381500"/>
          <p14:tracePt t="34571" x="4359275" y="4359275"/>
          <p14:tracePt t="34587" x="4359275" y="4327525"/>
          <p14:tracePt t="34589" x="4359275" y="4321175"/>
          <p14:tracePt t="34605" x="4359275" y="4313238"/>
          <p14:tracePt t="34606" x="4359275" y="4305300"/>
          <p14:tracePt t="34621" x="4359275" y="4283075"/>
          <p14:tracePt t="34637" x="4359275" y="4275138"/>
          <p14:tracePt t="34655" x="4359275" y="4267200"/>
          <p14:tracePt t="34671" x="4359275" y="4259263"/>
          <p14:tracePt t="34687" x="4359275" y="4251325"/>
          <p14:tracePt t="34710" x="4359275" y="4244975"/>
          <p14:tracePt t="34721" x="4359275" y="4237038"/>
          <p14:tracePt t="34737" x="4359275" y="4229100"/>
          <p14:tracePt t="34755" x="4359275" y="4213225"/>
          <p14:tracePt t="34771" x="4359275" y="4191000"/>
          <p14:tracePt t="34788" x="4359275" y="4183063"/>
          <p14:tracePt t="34805" x="4359275" y="4168775"/>
          <p14:tracePt t="34821" x="4359275" y="4152900"/>
          <p14:tracePt t="34838" x="4359275" y="4144963"/>
          <p14:tracePt t="34855" x="4359275" y="4137025"/>
          <p14:tracePt t="34871" x="4359275" y="4130675"/>
          <p14:tracePt t="34888" x="4359275" y="4114800"/>
          <p14:tracePt t="34910" x="4359275" y="4106863"/>
          <p14:tracePt t="34934" x="4359275" y="4098925"/>
          <p14:tracePt t="34982" x="4359275" y="4092575"/>
          <p14:tracePt t="34990" x="4359275" y="4084638"/>
          <p14:tracePt t="35022" x="4359275" y="4076700"/>
          <p14:tracePt t="35038" x="4359275" y="4068763"/>
          <p14:tracePt t="35054" x="4359275" y="4060825"/>
          <p14:tracePt t="35070" x="4359275" y="4054475"/>
          <p14:tracePt t="35078" x="4359275" y="4046538"/>
          <p14:tracePt t="35088" x="4359275" y="4038600"/>
          <p14:tracePt t="35105" x="4359275" y="4030663"/>
          <p14:tracePt t="35121" x="4359275" y="4016375"/>
          <p14:tracePt t="35138" x="4359275" y="4008438"/>
          <p14:tracePt t="35158" x="4359275" y="4000500"/>
          <p14:tracePt t="35171" x="4359275" y="3992563"/>
          <p14:tracePt t="35190" x="4359275" y="3984625"/>
          <p14:tracePt t="35205" x="4359275" y="3970338"/>
          <p14:tracePt t="35230" x="4359275" y="3962400"/>
          <p14:tracePt t="35246" x="4359275" y="3954463"/>
          <p14:tracePt t="35263" x="4359275" y="3946525"/>
          <p14:tracePt t="35271" x="4359275" y="3940175"/>
          <p14:tracePt t="35295" x="4359275" y="3932238"/>
          <p14:tracePt t="35334" x="4359275" y="3924300"/>
          <p14:tracePt t="35446" x="4359275" y="3916363"/>
          <p14:tracePt t="35462" x="4359275" y="3908425"/>
          <p14:tracePt t="35486" x="4359275" y="3902075"/>
          <p14:tracePt t="35510" x="4359275" y="3894138"/>
          <p14:tracePt t="35526" x="4359275" y="3886200"/>
          <p14:tracePt t="35534" x="4359275" y="3878263"/>
          <p14:tracePt t="35550" x="4359275" y="3870325"/>
          <p14:tracePt t="35558" x="4365625" y="3863975"/>
          <p14:tracePt t="35575" x="4365625" y="3856038"/>
          <p14:tracePt t="35588" x="4365625" y="3848100"/>
          <p14:tracePt t="35605" x="4365625" y="3832225"/>
          <p14:tracePt t="35621" x="4365625" y="3825875"/>
          <p14:tracePt t="35638" x="4365625" y="3810000"/>
          <p14:tracePt t="35655" x="4365625" y="3802063"/>
          <p14:tracePt t="35671" x="4365625" y="3794125"/>
          <p14:tracePt t="35742" x="4373563" y="3787775"/>
          <p14:tracePt t="36885" x="4381500" y="3787775"/>
          <p14:tracePt t="36902" x="4389438" y="3787775"/>
          <p14:tracePt t="36918" x="4397375" y="3787775"/>
          <p14:tracePt t="36926" x="4403725" y="3787775"/>
          <p14:tracePt t="36938" x="4419600" y="3787775"/>
          <p14:tracePt t="36955" x="4473575" y="3794125"/>
          <p14:tracePt t="36972" x="4549775" y="3810000"/>
          <p14:tracePt t="36988" x="4656138" y="3825875"/>
          <p14:tracePt t="36990" x="4702175" y="3832225"/>
          <p14:tracePt t="37005" x="4808538" y="3856038"/>
          <p14:tracePt t="37022" x="4922838" y="3856038"/>
          <p14:tracePt t="37038" x="5037138" y="3856038"/>
          <p14:tracePt t="37055" x="5151438" y="3863975"/>
          <p14:tracePt t="37072" x="5257800" y="3863975"/>
          <p14:tracePt t="37088" x="5387975" y="3886200"/>
          <p14:tracePt t="37106" x="5524500" y="3902075"/>
          <p14:tracePt t="37122" x="5684838" y="3932238"/>
          <p14:tracePt t="37138" x="5851525" y="3954463"/>
          <p14:tracePt t="37155" x="5997575" y="3970338"/>
          <p14:tracePt t="37172" x="6118225" y="3992563"/>
          <p14:tracePt t="37173" x="6156325" y="3992563"/>
          <p14:tracePt t="37189" x="6210300" y="4008438"/>
          <p14:tracePt t="37205" x="6232525" y="4008438"/>
          <p14:tracePt t="37246" x="6240463" y="4008438"/>
          <p14:tracePt t="37254" x="6256338" y="4008438"/>
          <p14:tracePt t="37264" x="6264275" y="4008438"/>
          <p14:tracePt t="37272" x="6278563" y="4008438"/>
          <p14:tracePt t="37289" x="6340475" y="4008438"/>
          <p14:tracePt t="37305" x="6408738" y="4016375"/>
          <p14:tracePt t="37322" x="6499225" y="4016375"/>
          <p14:tracePt t="37339" x="6613525" y="4016375"/>
          <p14:tracePt t="37355" x="6713538" y="4022725"/>
          <p14:tracePt t="37359" x="6759575" y="4022725"/>
          <p14:tracePt t="37372" x="6797675" y="4022725"/>
          <p14:tracePt t="37389" x="6858000" y="4022725"/>
          <p14:tracePt t="37389" x="6888163" y="4022725"/>
          <p14:tracePt t="37405" x="6934200" y="4016375"/>
          <p14:tracePt t="37422" x="6964363" y="4000500"/>
          <p14:tracePt t="37439" x="6988175" y="4000500"/>
          <p14:tracePt t="37455" x="7002463" y="4000500"/>
          <p14:tracePt t="37472" x="7026275" y="4000500"/>
          <p14:tracePt t="37489" x="7032625" y="4000500"/>
          <p14:tracePt t="37505" x="7048500" y="4000500"/>
          <p14:tracePt t="37522" x="7064375" y="4000500"/>
          <p14:tracePt t="37539" x="7102475" y="4000500"/>
          <p14:tracePt t="37555" x="7132638" y="4000500"/>
          <p14:tracePt t="37557" x="7146925" y="4000500"/>
          <p14:tracePt t="37572" x="7154863" y="4000500"/>
          <p14:tracePt t="37589" x="7216775" y="4016375"/>
          <p14:tracePt t="37605" x="7254875" y="4016375"/>
          <p14:tracePt t="37622" x="7285038" y="4022725"/>
          <p14:tracePt t="37639" x="7323138" y="4030663"/>
          <p14:tracePt t="37655" x="7361238" y="4038600"/>
          <p14:tracePt t="37672" x="7407275" y="4054475"/>
          <p14:tracePt t="37689" x="7475538" y="4068763"/>
          <p14:tracePt t="37705" x="7535863" y="4076700"/>
          <p14:tracePt t="37722" x="7581900" y="4076700"/>
          <p14:tracePt t="37739" x="7604125" y="4084638"/>
          <p14:tracePt t="37755" x="7612063" y="4084638"/>
          <p14:tracePt t="37774" x="7620000" y="4084638"/>
          <p14:tracePt t="37789" x="7627938" y="4092575"/>
          <p14:tracePt t="37805" x="7642225" y="4092575"/>
          <p14:tracePt t="37822" x="7666038" y="4092575"/>
          <p14:tracePt t="37839" x="7712075" y="4098925"/>
          <p14:tracePt t="37856" x="7756525" y="4106863"/>
          <p14:tracePt t="37872" x="7802563" y="4114800"/>
          <p14:tracePt t="37889" x="7840663" y="4114800"/>
          <p14:tracePt t="37906" x="7864475" y="4122738"/>
          <p14:tracePt t="37998" x="7870825" y="4122738"/>
          <p14:tracePt t="38006" x="7878763" y="4122738"/>
          <p14:tracePt t="38014" x="7886700" y="4122738"/>
          <p14:tracePt t="38030" x="7894638" y="4122738"/>
          <p14:tracePt t="38039" x="7908925" y="4122738"/>
          <p14:tracePt t="38056" x="7932738" y="4130675"/>
          <p14:tracePt t="38072" x="7962900" y="4137025"/>
          <p14:tracePt t="38089" x="8016875" y="4137025"/>
          <p14:tracePt t="38106" x="8039100" y="4144963"/>
          <p14:tracePt t="38122" x="8047038" y="4152900"/>
          <p14:tracePt t="38182" x="8054975" y="4152900"/>
          <p14:tracePt t="38230" x="8054975" y="4160838"/>
          <p14:tracePt t="38238" x="8069263" y="4168775"/>
          <p14:tracePt t="38254" x="8069263" y="4175125"/>
          <p14:tracePt t="38262" x="8069263" y="4183063"/>
          <p14:tracePt t="38272" x="8069263" y="4191000"/>
          <p14:tracePt t="38289" x="8069263" y="4206875"/>
          <p14:tracePt t="38306" x="8069263" y="4213225"/>
          <p14:tracePt t="38322" x="8069263" y="4229100"/>
          <p14:tracePt t="38356" x="8061325" y="4244975"/>
          <p14:tracePt t="38358" x="8061325" y="4251325"/>
          <p14:tracePt t="38372" x="8061325" y="4259263"/>
          <p14:tracePt t="38389" x="8061325" y="4283075"/>
          <p14:tracePt t="38405" x="8061325" y="4297363"/>
          <p14:tracePt t="38422" x="8054975" y="4305300"/>
          <p14:tracePt t="38439" x="8054975" y="4321175"/>
          <p14:tracePt t="38456" x="8047038" y="4327525"/>
          <p14:tracePt t="38472" x="8047038" y="4343400"/>
          <p14:tracePt t="38489" x="8039100" y="4359275"/>
          <p14:tracePt t="38506" x="8039100" y="4373563"/>
          <p14:tracePt t="38522" x="8031163" y="4397375"/>
          <p14:tracePt t="38539" x="8031163" y="4427538"/>
          <p14:tracePt t="38556" x="8023225" y="4465638"/>
          <p14:tracePt t="38558" x="8023225" y="4479925"/>
          <p14:tracePt t="38572" x="8016875" y="4487863"/>
          <p14:tracePt t="38589" x="8016875" y="4541838"/>
          <p14:tracePt t="38606" x="8016875" y="4556125"/>
          <p14:tracePt t="38622" x="8016875" y="4572000"/>
          <p14:tracePt t="38639" x="8016875" y="4579938"/>
          <p14:tracePt t="38656" x="8008938" y="4587875"/>
          <p14:tracePt t="38672" x="8008938" y="4602163"/>
          <p14:tracePt t="38689" x="8008938" y="4625975"/>
          <p14:tracePt t="38706" x="8008938" y="4656138"/>
          <p14:tracePt t="38722" x="8008938" y="4670425"/>
          <p14:tracePt t="38739" x="8008938" y="4686300"/>
          <p14:tracePt t="38756" x="8008938" y="4702175"/>
          <p14:tracePt t="38773" x="8008938" y="4716463"/>
          <p14:tracePt t="38790" x="8008938" y="4732338"/>
          <p14:tracePt t="38806" x="8016875" y="4754563"/>
          <p14:tracePt t="38823" x="8023225" y="4784725"/>
          <p14:tracePt t="38839" x="8039100" y="4808538"/>
          <p14:tracePt t="38856" x="8054975" y="4830763"/>
          <p14:tracePt t="38872" x="8069263" y="4860925"/>
          <p14:tracePt t="38889" x="8077200" y="4868863"/>
          <p14:tracePt t="38906" x="8093075" y="4892675"/>
          <p14:tracePt t="38922" x="8099425" y="4892675"/>
          <p14:tracePt t="38939" x="8115300" y="4906963"/>
          <p14:tracePt t="38956" x="8131175" y="4922838"/>
          <p14:tracePt t="38957" x="8145463" y="4930775"/>
          <p14:tracePt t="38972" x="8161338" y="4945063"/>
          <p14:tracePt t="38989" x="8213725" y="4968875"/>
          <p14:tracePt t="39006" x="8259763" y="4983163"/>
          <p14:tracePt t="39022" x="8305800" y="4999038"/>
          <p14:tracePt t="39039" x="8374063" y="4999038"/>
          <p14:tracePt t="39056" x="8428038" y="4999038"/>
          <p14:tracePt t="39073" x="8488363" y="4999038"/>
          <p14:tracePt t="39089" x="8556625" y="4999038"/>
          <p14:tracePt t="39106" x="8632825" y="4999038"/>
          <p14:tracePt t="39123" x="8694738" y="4999038"/>
          <p14:tracePt t="39139" x="8755063" y="4991100"/>
          <p14:tracePt t="39156" x="8793163" y="4991100"/>
          <p14:tracePt t="39162" x="8809038" y="4983163"/>
          <p14:tracePt t="39173" x="8831263" y="4975225"/>
          <p14:tracePt t="39189" x="8847138" y="4968875"/>
          <p14:tracePt t="39206" x="8861425" y="4960938"/>
          <p14:tracePt t="39222" x="8877300" y="4945063"/>
          <p14:tracePt t="39239" x="8893175" y="4945063"/>
          <p14:tracePt t="39256" x="8915400" y="4922838"/>
          <p14:tracePt t="39273" x="8945563" y="4899025"/>
          <p14:tracePt t="39289" x="8983663" y="4876800"/>
          <p14:tracePt t="39306" x="9029700" y="4838700"/>
          <p14:tracePt t="39323" x="9097963" y="4784725"/>
          <p14:tracePt t="39339" x="9128125" y="4754563"/>
          <p14:tracePt t="39357" x="9174163" y="4702175"/>
          <p14:tracePt t="39373" x="9182100" y="4670425"/>
          <p14:tracePt t="39389" x="9182100" y="4664075"/>
          <p14:tracePt t="39406" x="9190038" y="4648200"/>
          <p14:tracePt t="39423" x="9190038" y="4640263"/>
          <p14:tracePt t="39439" x="9197975" y="4618038"/>
          <p14:tracePt t="39456" x="9204325" y="4587875"/>
          <p14:tracePt t="39472" x="9220200" y="4549775"/>
          <p14:tracePt t="39489" x="9228138" y="4503738"/>
          <p14:tracePt t="39506" x="9242425" y="4457700"/>
          <p14:tracePt t="39522" x="9258300" y="4397375"/>
          <p14:tracePt t="39539" x="9266238" y="4335463"/>
          <p14:tracePt t="39556" x="9274175" y="4259263"/>
          <p14:tracePt t="39558" x="9280525" y="4237038"/>
          <p14:tracePt t="39573" x="9288463" y="4168775"/>
          <p14:tracePt t="39589" x="9296400" y="4130675"/>
          <p14:tracePt t="39606" x="9296400" y="4092575"/>
          <p14:tracePt t="39623" x="9296400" y="4060825"/>
          <p14:tracePt t="39639" x="9296400" y="4022725"/>
          <p14:tracePt t="39656" x="9296400" y="4000500"/>
          <p14:tracePt t="39672" x="9296400" y="3970338"/>
          <p14:tracePt t="39689" x="9296400" y="3940175"/>
          <p14:tracePt t="39706" x="9296400" y="3908425"/>
          <p14:tracePt t="39723" x="9296400" y="3886200"/>
          <p14:tracePt t="39739" x="9280525" y="3848100"/>
          <p14:tracePt t="39742" x="9280525" y="3832225"/>
          <p14:tracePt t="39756" x="9280525" y="3825875"/>
          <p14:tracePt t="39773" x="9266238" y="3787775"/>
          <p14:tracePt t="39789" x="9250363" y="3756025"/>
          <p14:tracePt t="39806" x="9242425" y="3733800"/>
          <p14:tracePt t="39823" x="9228138" y="3695700"/>
          <p14:tracePt t="39839" x="9204325" y="3657600"/>
          <p14:tracePt t="39857" x="9190038" y="3611563"/>
          <p14:tracePt t="39873" x="9174163" y="3581400"/>
          <p14:tracePt t="39890" x="9144000" y="3527425"/>
          <p14:tracePt t="39906" x="9121775" y="3497263"/>
          <p14:tracePt t="39923" x="9097963" y="3451225"/>
          <p14:tracePt t="39939" x="9075738" y="3429000"/>
          <p14:tracePt t="39956" x="9051925" y="3398838"/>
          <p14:tracePt t="39957" x="9037638" y="3390900"/>
          <p14:tracePt t="39973" x="9007475" y="3360738"/>
          <p14:tracePt t="39989" x="8975725" y="3336925"/>
          <p14:tracePt t="40006" x="8945563" y="3322638"/>
          <p14:tracePt t="40023" x="8923338" y="3306763"/>
          <p14:tracePt t="40039" x="8877300" y="3276600"/>
          <p14:tracePt t="40056" x="8823325" y="3260725"/>
          <p14:tracePt t="40073" x="8770938" y="3230563"/>
          <p14:tracePt t="40089" x="8702675" y="3192463"/>
          <p14:tracePt t="40107" x="8648700" y="3162300"/>
          <p14:tracePt t="40123" x="8610600" y="3140075"/>
          <p14:tracePt t="40140" x="8572500" y="3124200"/>
          <p14:tracePt t="40141" x="8550275" y="3116263"/>
          <p14:tracePt t="40156" x="8534400" y="3108325"/>
          <p14:tracePt t="40158" x="8518525" y="3101975"/>
          <p14:tracePt t="40173" x="8496300" y="3094038"/>
          <p14:tracePt t="40189" x="8474075" y="3086100"/>
          <p14:tracePt t="40206" x="8466138" y="3086100"/>
          <p14:tracePt t="40223" x="8450263" y="3086100"/>
          <p14:tracePt t="40239" x="8435975" y="3086100"/>
          <p14:tracePt t="40256" x="8404225" y="3086100"/>
          <p14:tracePt t="40273" x="8374063" y="3086100"/>
          <p14:tracePt t="40289" x="8328025" y="3078163"/>
          <p14:tracePt t="40306" x="8283575" y="3070225"/>
          <p14:tracePt t="40323" x="8251825" y="3070225"/>
          <p14:tracePt t="40340" x="8229600" y="3070225"/>
          <p14:tracePt t="40342" x="8207375" y="3070225"/>
          <p14:tracePt t="40357" x="8183563" y="3070225"/>
          <p14:tracePt t="40373" x="8161338" y="3070225"/>
          <p14:tracePt t="40390" x="8145463" y="3078163"/>
          <p14:tracePt t="40406" x="8123238" y="3086100"/>
          <p14:tracePt t="40423" x="8107363" y="3086100"/>
          <p14:tracePt t="40439" x="8093075" y="3086100"/>
          <p14:tracePt t="40456" x="8069263" y="3094038"/>
          <p14:tracePt t="40473" x="8047038" y="3101975"/>
          <p14:tracePt t="40490" x="8023225" y="3108325"/>
          <p14:tracePt t="40506" x="7985125" y="3116263"/>
          <p14:tracePt t="40523" x="7962900" y="3124200"/>
          <p14:tracePt t="40525" x="7954963" y="3132138"/>
          <p14:tracePt t="40540" x="7940675" y="3140075"/>
          <p14:tracePt t="40557" x="7902575" y="3154363"/>
          <p14:tracePt t="40573" x="7870825" y="3178175"/>
          <p14:tracePt t="40590" x="7840663" y="3200400"/>
          <p14:tracePt t="40607" x="7810500" y="3222625"/>
          <p14:tracePt t="40623" x="7764463" y="3254375"/>
          <p14:tracePt t="40640" x="7718425" y="3284538"/>
          <p14:tracePt t="40656" x="7680325" y="3322638"/>
          <p14:tracePt t="40673" x="7658100" y="3344863"/>
          <p14:tracePt t="40690" x="7635875" y="3360738"/>
          <p14:tracePt t="40706" x="7627938" y="3368675"/>
          <p14:tracePt t="40723" x="7620000" y="3382963"/>
          <p14:tracePt t="40740" x="7612063" y="3390900"/>
          <p14:tracePt t="40742" x="7612063" y="3398838"/>
          <p14:tracePt t="40756" x="7604125" y="3406775"/>
          <p14:tracePt t="40773" x="7589838" y="3436938"/>
          <p14:tracePt t="40790" x="7581900" y="3444875"/>
          <p14:tracePt t="40806" x="7566025" y="3459163"/>
          <p14:tracePt t="40823" x="7566025" y="3475038"/>
          <p14:tracePt t="40840" x="7559675" y="3489325"/>
          <p14:tracePt t="40856" x="7559675" y="3497263"/>
          <p14:tracePt t="40873" x="7559675" y="3513138"/>
          <p14:tracePt t="40890" x="7551738" y="3521075"/>
          <p14:tracePt t="40906" x="7551738" y="3527425"/>
          <p14:tracePt t="40923" x="7551738" y="3535363"/>
          <p14:tracePt t="40983" x="7551738" y="3543300"/>
          <p14:tracePt t="41006" x="7551738" y="3551238"/>
          <p14:tracePt t="41015" x="7543800" y="3559175"/>
          <p14:tracePt t="41023" x="7543800" y="3565525"/>
          <p14:tracePt t="41040" x="7535863" y="3581400"/>
          <p14:tracePt t="41056" x="7535863" y="3597275"/>
          <p14:tracePt t="41073" x="7535863" y="3611563"/>
          <p14:tracePt t="41090" x="7535863" y="3627438"/>
          <p14:tracePt t="41107" x="7527925" y="3641725"/>
          <p14:tracePt t="41123" x="7527925" y="3649663"/>
          <p14:tracePt t="41140" x="7527925" y="3665538"/>
          <p14:tracePt t="41157" x="7527925" y="3687763"/>
          <p14:tracePt t="41173" x="7527925" y="3695700"/>
          <p14:tracePt t="41190" x="7527925" y="3717925"/>
          <p14:tracePt t="41206" x="7521575" y="3741738"/>
          <p14:tracePt t="41223" x="7513638" y="3763963"/>
          <p14:tracePt t="41240" x="7513638" y="3771900"/>
          <p14:tracePt t="41256" x="7513638" y="3779838"/>
          <p14:tracePt t="41334" x="7513638" y="3787775"/>
          <p14:tracePt t="41366" x="7513638" y="3794125"/>
          <p14:tracePt t="41398" x="7513638" y="3802063"/>
          <p14:tracePt t="41422" x="7513638" y="3810000"/>
          <p14:tracePt t="41438" x="7513638" y="3825875"/>
          <p14:tracePt t="41454" x="7513638" y="3832225"/>
          <p14:tracePt t="41462" x="7513638" y="3848100"/>
          <p14:tracePt t="41473" x="7513638" y="3856038"/>
          <p14:tracePt t="41490" x="7513638" y="3870325"/>
          <p14:tracePt t="41506" x="7513638" y="3894138"/>
          <p14:tracePt t="41524" x="7513638" y="3916363"/>
          <p14:tracePt t="41526" x="7513638" y="3932238"/>
          <p14:tracePt t="41542" x="7513638" y="3946525"/>
          <p14:tracePt t="41558" x="7513638" y="3954463"/>
          <p14:tracePt t="41582" x="7513638" y="3962400"/>
          <p14:tracePt t="41590" x="7513638" y="3970338"/>
          <p14:tracePt t="41607" x="7513638" y="3978275"/>
          <p14:tracePt t="41623" x="7513638" y="3984625"/>
          <p14:tracePt t="41646" x="7513638" y="3992563"/>
          <p14:tracePt t="41671" x="7513638" y="4000500"/>
          <p14:tracePt t="41678" x="7513638" y="4008438"/>
          <p14:tracePt t="41703" x="7513638" y="4016375"/>
          <p14:tracePt t="41718" x="7513638" y="4022725"/>
          <p14:tracePt t="41734" x="7513638" y="4030663"/>
          <p14:tracePt t="41742" x="7513638" y="4038600"/>
          <p14:tracePt t="41757" x="7513638" y="4046538"/>
          <p14:tracePt t="41774" x="7521575" y="4060825"/>
          <p14:tracePt t="41790" x="7521575" y="4068763"/>
          <p14:tracePt t="41807" x="7521575" y="4076700"/>
          <p14:tracePt t="41830" x="7521575" y="4084638"/>
          <p14:tracePt t="41846" x="7521575" y="4092575"/>
          <p14:tracePt t="41870" x="7521575" y="4098925"/>
          <p14:tracePt t="41878" x="7521575" y="4106863"/>
          <p14:tracePt t="41894" x="7527925" y="4122738"/>
          <p14:tracePt t="41910" x="7527925" y="4137025"/>
          <p14:tracePt t="41926" x="7527925" y="4144963"/>
          <p14:tracePt t="41951" x="7535863" y="4152900"/>
          <p14:tracePt t="41974" x="7535863" y="4160838"/>
          <p14:tracePt t="41990" x="7535863" y="4168775"/>
          <p14:tracePt t="41998" x="7543800" y="4183063"/>
          <p14:tracePt t="42014" x="7543800" y="4191000"/>
          <p14:tracePt t="42024" x="7543800" y="4206875"/>
          <p14:tracePt t="42040" x="7543800" y="4221163"/>
          <p14:tracePt t="42057" x="7543800" y="4244975"/>
          <p14:tracePt t="42073" x="7559675" y="4267200"/>
          <p14:tracePt t="42090" x="7559675" y="4275138"/>
          <p14:tracePt t="42108" x="7566025" y="4289425"/>
          <p14:tracePt t="42123" x="7566025" y="4305300"/>
          <p14:tracePt t="42140" x="7573963" y="4313238"/>
          <p14:tracePt t="42158" x="7573963" y="4321175"/>
          <p14:tracePt t="42238" x="7573963" y="4327525"/>
          <p14:tracePt t="42262" x="7573963" y="4335463"/>
          <p14:tracePt t="42278" x="7581900" y="4343400"/>
          <p14:tracePt t="42286" x="7581900" y="4351338"/>
          <p14:tracePt t="42295" x="7581900" y="4359275"/>
          <p14:tracePt t="42310" x="7581900" y="4365625"/>
          <p14:tracePt t="42414" x="7581900" y="4381500"/>
          <p14:tracePt t="42454" x="7581900" y="4389438"/>
          <p14:tracePt t="42478" x="7581900" y="4397375"/>
          <p14:tracePt t="42574" x="7589838" y="4397375"/>
          <p14:tracePt t="42638" x="7597775" y="4397375"/>
          <p14:tracePt t="42646" x="7604125" y="4397375"/>
          <p14:tracePt t="42657" x="7612063" y="4397375"/>
          <p14:tracePt t="42674" x="7635875" y="4389438"/>
          <p14:tracePt t="42690" x="7666038" y="4381500"/>
          <p14:tracePt t="42707" x="7704138" y="4373563"/>
          <p14:tracePt t="42709" x="7718425" y="4373563"/>
          <p14:tracePt t="42724" x="7726363" y="4365625"/>
          <p14:tracePt t="42725" x="7734300" y="4359275"/>
          <p14:tracePt t="42740" x="7742238" y="4359275"/>
          <p14:tracePt t="42742" x="7750175" y="4359275"/>
          <p14:tracePt t="42757" x="7756525" y="4351338"/>
          <p14:tracePt t="42782" x="7772400" y="4351338"/>
          <p14:tracePt t="42791" x="7772400" y="4343400"/>
          <p14:tracePt t="42807" x="7780338" y="4335463"/>
          <p14:tracePt t="42824" x="7794625" y="4335463"/>
          <p14:tracePt t="42840" x="7810500" y="4335463"/>
          <p14:tracePt t="42857" x="7826375" y="4327525"/>
          <p14:tracePt t="42874" x="7856538" y="4321175"/>
          <p14:tracePt t="42890" x="7886700" y="4305300"/>
          <p14:tracePt t="42907" x="7932738" y="4297363"/>
          <p14:tracePt t="42924" x="7985125" y="4283075"/>
          <p14:tracePt t="42925" x="8008938" y="4275138"/>
          <p14:tracePt t="42940" x="8039100" y="4259263"/>
          <p14:tracePt t="42957" x="8131175" y="4221163"/>
          <p14:tracePt t="42974" x="8207375" y="4191000"/>
          <p14:tracePt t="42990" x="8283575" y="4160838"/>
          <p14:tracePt t="43007" x="8359775" y="4122738"/>
          <p14:tracePt t="43024" x="8442325" y="4084638"/>
          <p14:tracePt t="43041" x="8504238" y="4060825"/>
          <p14:tracePt t="43057" x="8556625" y="4038600"/>
          <p14:tracePt t="43074" x="8626475" y="4016375"/>
          <p14:tracePt t="43091" x="8686800" y="3984625"/>
          <p14:tracePt t="43108" x="8755063" y="3978275"/>
          <p14:tracePt t="43124" x="8831263" y="3954463"/>
          <p14:tracePt t="43141" x="8953500" y="3908425"/>
          <p14:tracePt t="43157" x="9021763" y="3886200"/>
          <p14:tracePt t="43174" x="9075738" y="3856038"/>
          <p14:tracePt t="43191" x="9136063" y="3825875"/>
          <p14:tracePt t="43207" x="9166225" y="3802063"/>
          <p14:tracePt t="43224" x="9212263" y="3779838"/>
          <p14:tracePt t="43241" x="9250363" y="3756025"/>
          <p14:tracePt t="43257" x="9312275" y="3717925"/>
          <p14:tracePt t="43274" x="9380538" y="3679825"/>
          <p14:tracePt t="43291" x="9456738" y="3635375"/>
          <p14:tracePt t="43307" x="9509125" y="3611563"/>
          <p14:tracePt t="43309" x="9540875" y="3589338"/>
          <p14:tracePt t="43324" x="9563100" y="3573463"/>
          <p14:tracePt t="43341" x="9631363" y="3535363"/>
          <p14:tracePt t="43357" x="9669463" y="3513138"/>
          <p14:tracePt t="43374" x="9693275" y="3497263"/>
          <p14:tracePt t="43391" x="9715500" y="3482975"/>
          <p14:tracePt t="43407" x="9731375" y="3475038"/>
          <p14:tracePt t="43424" x="9737725" y="3467100"/>
          <p14:tracePt t="43630" x="9745663" y="3467100"/>
          <p14:tracePt t="43639" x="9745663" y="3475038"/>
          <p14:tracePt t="43646" x="9745663" y="3482975"/>
          <p14:tracePt t="43657" x="9745663" y="3497263"/>
          <p14:tracePt t="43674" x="9745663" y="3521075"/>
          <p14:tracePt t="43691" x="9745663" y="3551238"/>
          <p14:tracePt t="43707" x="9731375" y="3573463"/>
          <p14:tracePt t="43724" x="9731375" y="3581400"/>
          <p14:tracePt t="43741" x="9731375" y="3589338"/>
          <p14:tracePt t="43757" x="9731375" y="3603625"/>
          <p14:tracePt t="43774" x="9723438" y="3619500"/>
          <p14:tracePt t="43791" x="9715500" y="3641725"/>
          <p14:tracePt t="43807" x="9699625" y="3673475"/>
          <p14:tracePt t="43824" x="9693275" y="3703638"/>
          <p14:tracePt t="43841" x="9677400" y="3733800"/>
          <p14:tracePt t="43858" x="9669463" y="3763963"/>
          <p14:tracePt t="43874" x="9661525" y="3787775"/>
          <p14:tracePt t="43891" x="9661525" y="3794125"/>
          <p14:tracePt t="43998" x="9655175" y="3802063"/>
          <p14:tracePt t="44022" x="9655175" y="3810000"/>
          <p14:tracePt t="44030" x="9655175" y="3817938"/>
          <p14:tracePt t="44041" x="9655175" y="3825875"/>
          <p14:tracePt t="44058" x="9647238" y="3832225"/>
          <p14:tracePt t="44078" x="9647238" y="3848100"/>
          <p14:tracePt t="44110" x="9647238" y="3856038"/>
          <p14:tracePt t="44141" x="9639300" y="3863975"/>
          <p14:tracePt t="44150" x="9631363" y="3870325"/>
          <p14:tracePt t="44158" x="9631363" y="3886200"/>
          <p14:tracePt t="44174" x="9617075" y="3902075"/>
          <p14:tracePt t="44191" x="9601200" y="3940175"/>
          <p14:tracePt t="44208" x="9578975" y="3978275"/>
          <p14:tracePt t="44224" x="9563100" y="4016375"/>
          <p14:tracePt t="44241" x="9547225" y="4038600"/>
          <p14:tracePt t="44258" x="9547225" y="4054475"/>
          <p14:tracePt t="44274" x="9540875" y="4060825"/>
          <p14:tracePt t="44566" x="9532938" y="4060825"/>
          <p14:tracePt t="44574" x="9532938" y="4068763"/>
          <p14:tracePt t="44590" x="9517063" y="4076700"/>
          <p14:tracePt t="44614" x="9509125" y="4076700"/>
          <p14:tracePt t="44654" x="9502775" y="4084638"/>
          <p14:tracePt t="44790" x="9494838" y="4084638"/>
          <p14:tracePt t="44814" x="9486900" y="4084638"/>
          <p14:tracePt t="44822" x="9478963" y="4084638"/>
          <p14:tracePt t="44830" x="9471025" y="4084638"/>
          <p14:tracePt t="44841" x="9456738" y="4084638"/>
          <p14:tracePt t="44858" x="9418638" y="4092575"/>
          <p14:tracePt t="44874" x="9380538" y="4092575"/>
          <p14:tracePt t="44891" x="9334500" y="4092575"/>
          <p14:tracePt t="44908" x="9304338" y="4092575"/>
          <p14:tracePt t="44925" x="9266238" y="4092575"/>
          <p14:tracePt t="44941" x="9250363" y="4092575"/>
          <p14:tracePt t="44958" x="9236075" y="4092575"/>
          <p14:tracePt t="44975" x="9212263" y="4092575"/>
          <p14:tracePt t="44991" x="9174163" y="4092575"/>
          <p14:tracePt t="45008" x="9136063" y="4092575"/>
          <p14:tracePt t="45025" x="9097963" y="4092575"/>
          <p14:tracePt t="45041" x="9075738" y="4092575"/>
          <p14:tracePt t="45058" x="9059863" y="4092575"/>
          <p14:tracePt t="45075" x="9051925" y="4084638"/>
          <p14:tracePt t="45091" x="9037638" y="4076700"/>
          <p14:tracePt t="45108" x="9013825" y="4068763"/>
          <p14:tracePt t="45109" x="8999538" y="4060825"/>
          <p14:tracePt t="45125" x="8961438" y="4054475"/>
          <p14:tracePt t="45141" x="8885238" y="4022725"/>
          <p14:tracePt t="45158" x="8793163" y="3984625"/>
          <p14:tracePt t="45175" x="8709025" y="3946525"/>
          <p14:tracePt t="45191" x="8648700" y="3924300"/>
          <p14:tracePt t="45208" x="8610600" y="3902075"/>
          <p14:tracePt t="45224" x="8580438" y="3878263"/>
          <p14:tracePt t="45241" x="8564563" y="3863975"/>
          <p14:tracePt t="45258" x="8550275" y="3848100"/>
          <p14:tracePt t="45275" x="8526463" y="3825875"/>
          <p14:tracePt t="45291" x="8496300" y="3802063"/>
          <p14:tracePt t="45308" x="8466138" y="3771900"/>
          <p14:tracePt t="45309" x="8458200" y="3763963"/>
          <p14:tracePt t="45325" x="8420100" y="3725863"/>
          <p14:tracePt t="45341" x="8382000" y="3687763"/>
          <p14:tracePt t="45358" x="8343900" y="3641725"/>
          <p14:tracePt t="45375" x="8321675" y="3597275"/>
          <p14:tracePt t="45391" x="8313738" y="3559175"/>
          <p14:tracePt t="45408" x="8289925" y="3527425"/>
          <p14:tracePt t="45425" x="8267700" y="3497263"/>
          <p14:tracePt t="45441" x="8251825" y="3467100"/>
          <p14:tracePt t="45458" x="8229600" y="3444875"/>
          <p14:tracePt t="45475" x="8213725" y="3413125"/>
          <p14:tracePt t="45491" x="8207375" y="3406775"/>
          <p14:tracePt t="45493" x="8199438" y="3398838"/>
          <p14:tracePt t="45508" x="8199438" y="3390900"/>
          <p14:tracePt t="45525" x="8175625" y="3352800"/>
          <p14:tracePt t="45541" x="8169275" y="3330575"/>
          <p14:tracePt t="45558" x="8153400" y="3306763"/>
          <p14:tracePt t="45575" x="8137525" y="3292475"/>
          <p14:tracePt t="45591" x="8123238" y="3268663"/>
          <p14:tracePt t="45608" x="8099425" y="3230563"/>
          <p14:tracePt t="45625" x="8069263" y="3200400"/>
          <p14:tracePt t="45641" x="8047038" y="3154363"/>
          <p14:tracePt t="45658" x="8008938" y="3116263"/>
          <p14:tracePt t="45675" x="7985125" y="3086100"/>
          <p14:tracePt t="45691" x="7970838" y="3070225"/>
          <p14:tracePt t="45708" x="7954963" y="3048000"/>
          <p14:tracePt t="45726" x="7954963" y="3032125"/>
          <p14:tracePt t="45742" x="7954963" y="3025775"/>
          <p14:tracePt t="45758" x="7947025" y="3017838"/>
          <p14:tracePt t="45775" x="7940675" y="3001963"/>
          <p14:tracePt t="45791" x="7940675" y="2994025"/>
          <p14:tracePt t="45926" x="7940675" y="3001963"/>
          <p14:tracePt t="45934" x="7940675" y="3017838"/>
          <p14:tracePt t="45942" x="7940675" y="3025775"/>
          <p14:tracePt t="45959" x="7940675" y="3048000"/>
          <p14:tracePt t="45975" x="7940675" y="3070225"/>
          <p14:tracePt t="45992" x="7940675" y="3094038"/>
          <p14:tracePt t="46009" x="7940675" y="3116263"/>
          <p14:tracePt t="46025" x="7940675" y="3146425"/>
          <p14:tracePt t="46042" x="7947025" y="3192463"/>
          <p14:tracePt t="46058" x="7954963" y="3230563"/>
          <p14:tracePt t="46075" x="7954963" y="3254375"/>
          <p14:tracePt t="46091" x="7962900" y="3284538"/>
          <p14:tracePt t="46108" x="7970838" y="3306763"/>
          <p14:tracePt t="46125" x="7978775" y="3330575"/>
          <p14:tracePt t="46141" x="7978775" y="3344863"/>
          <p14:tracePt t="46158" x="7978775" y="3360738"/>
          <p14:tracePt t="46175" x="7985125" y="3368675"/>
          <p14:tracePt t="46191" x="7985125" y="3382963"/>
          <p14:tracePt t="46445" x="7993063" y="3390900"/>
          <p14:tracePt t="46845" x="7993063" y="3398838"/>
          <p14:tracePt t="46894" x="8001000" y="3406775"/>
          <p14:tracePt t="46926" x="8008938" y="3413125"/>
          <p14:tracePt t="46990" x="8008938" y="3421063"/>
          <p14:tracePt t="48391" x="8008938" y="3413125"/>
          <p14:tracePt t="48414" x="8016875" y="3398838"/>
          <p14:tracePt t="48430" x="8023225" y="3390900"/>
          <p14:tracePt t="48438" x="8023225" y="3375025"/>
          <p14:tracePt t="48446" x="8031163" y="3368675"/>
          <p14:tracePt t="48459" x="8047038" y="3344863"/>
          <p14:tracePt t="48476" x="8061325" y="3306763"/>
          <p14:tracePt t="48493" x="8069263" y="3260725"/>
          <p14:tracePt t="48509" x="8085138" y="3238500"/>
          <p14:tracePt t="48526" x="8085138" y="3222625"/>
          <p14:tracePt t="48543" x="8085138" y="3208338"/>
          <p14:tracePt t="48559" x="8093075" y="3192463"/>
          <p14:tracePt t="48576" x="8099425" y="3170238"/>
          <p14:tracePt t="48592" x="8099425" y="3146425"/>
          <p14:tracePt t="48609" x="8115300" y="3101975"/>
          <p14:tracePt t="48626" x="8115300" y="3078163"/>
          <p14:tracePt t="48642" x="8123238" y="3040063"/>
          <p14:tracePt t="48659" x="8145463" y="2987675"/>
          <p14:tracePt t="48676" x="8169275" y="2949575"/>
          <p14:tracePt t="48677" x="8175625" y="2925763"/>
          <p14:tracePt t="48693" x="8183563" y="2903538"/>
          <p14:tracePt t="48709" x="8207375" y="2835275"/>
          <p14:tracePt t="48726" x="8229600" y="2803525"/>
          <p14:tracePt t="48743" x="8245475" y="2759075"/>
          <p14:tracePt t="48759" x="8259763" y="2720975"/>
          <p14:tracePt t="48776" x="8283575" y="2667000"/>
          <p14:tracePt t="48792" x="8297863" y="2620963"/>
          <p14:tracePt t="48809" x="8321675" y="2568575"/>
          <p14:tracePt t="48827" x="8351838" y="2498725"/>
          <p14:tracePt t="48843" x="8382000" y="2438400"/>
          <p14:tracePt t="48859" x="8404225" y="2384425"/>
          <p14:tracePt t="48861" x="8420100" y="2346325"/>
          <p14:tracePt t="48876" x="8428038" y="2324100"/>
          <p14:tracePt t="48893" x="8458200" y="2247900"/>
          <p14:tracePt t="48909" x="8480425" y="2225675"/>
          <p14:tracePt t="48926" x="8488363" y="2209800"/>
          <p14:tracePt t="48942" x="8496300" y="2193925"/>
          <p14:tracePt t="48959" x="8504238" y="2179638"/>
          <p14:tracePt t="48976" x="8504238" y="2149475"/>
          <p14:tracePt t="48993" x="8504238" y="2103438"/>
          <p14:tracePt t="49010" x="8512175" y="2041525"/>
          <p14:tracePt t="49026" x="8518525" y="1958975"/>
          <p14:tracePt t="49043" x="8534400" y="1866900"/>
          <p14:tracePt t="49059" x="8550275" y="1790700"/>
          <p14:tracePt t="49061" x="8550275" y="1760538"/>
          <p14:tracePt t="49077" x="8556625" y="1714500"/>
          <p14:tracePt t="49093" x="8556625" y="1692275"/>
          <p14:tracePt t="49109" x="8556625" y="1676400"/>
          <p14:tracePt t="49126" x="8564563" y="1668463"/>
          <p14:tracePt t="49198" x="8564563" y="1660525"/>
          <p14:tracePt t="49214" x="8564563" y="1646238"/>
          <p14:tracePt t="49222" x="8564563" y="1638300"/>
          <p14:tracePt t="49230" x="8564563" y="1630363"/>
          <p14:tracePt t="49243" x="8564563" y="1608138"/>
          <p14:tracePt t="49260" x="8564563" y="1562100"/>
          <p14:tracePt t="49276" x="8564563" y="1485900"/>
          <p14:tracePt t="49277" x="8564563" y="1447800"/>
          <p14:tracePt t="49293" x="8564563" y="1363663"/>
          <p14:tracePt t="49309" x="8564563" y="1279525"/>
          <p14:tracePt t="49327" x="8564563" y="1211263"/>
          <p14:tracePt t="49343" x="8572500" y="1143000"/>
          <p14:tracePt t="49359" x="8572500" y="1112838"/>
          <p14:tracePt t="49376" x="8580438" y="1089025"/>
          <p14:tracePt t="49409" x="8580438" y="1082675"/>
          <p14:tracePt t="49426" x="8580438" y="1074738"/>
          <p14:tracePt t="49443" x="8580438" y="1066800"/>
          <p14:tracePt t="49518" x="8580438" y="1058863"/>
          <p14:tracePt t="49534" x="8580438" y="1050925"/>
          <p14:tracePt t="49550" x="8580438" y="1044575"/>
          <p14:tracePt t="49558" x="8580438" y="1036638"/>
          <p14:tracePt t="49566" x="8580438" y="1028700"/>
          <p14:tracePt t="49582" x="8580438" y="1012825"/>
          <p14:tracePt t="49598" x="8580438" y="1006475"/>
          <p14:tracePt t="49609" x="8588375" y="1006475"/>
          <p14:tracePt t="49654" x="8588375" y="998538"/>
          <p14:tracePt t="49726" x="8588375" y="990600"/>
          <p14:tracePt t="49742" x="8588375" y="982663"/>
          <p14:tracePt t="49750" x="8588375" y="974725"/>
          <p14:tracePt t="49767" x="8588375" y="960438"/>
          <p14:tracePt t="49783" x="8588375" y="952500"/>
          <p14:tracePt t="50350" x="8588375" y="960438"/>
          <p14:tracePt t="50366" x="8588375" y="968375"/>
          <p14:tracePt t="50382" x="8588375" y="974725"/>
          <p14:tracePt t="50406" x="8588375" y="982663"/>
          <p14:tracePt t="50422" x="8588375" y="990600"/>
          <p14:tracePt t="50430" x="8588375" y="998538"/>
          <p14:tracePt t="50455" x="8588375" y="1006475"/>
          <p14:tracePt t="50486" x="8588375" y="1012825"/>
          <p14:tracePt t="50526" x="8588375" y="1020763"/>
          <p14:tracePt t="50542" x="8588375" y="1028700"/>
          <p14:tracePt t="50550" x="8588375" y="1036638"/>
          <p14:tracePt t="50566" x="8588375" y="1044575"/>
          <p14:tracePt t="50590" x="8588375" y="1050925"/>
          <p14:tracePt t="50598" x="8588375" y="1058863"/>
          <p14:tracePt t="50610" x="8588375" y="1066800"/>
          <p14:tracePt t="50630" x="8588375" y="1074738"/>
          <p14:tracePt t="50671" x="8588375" y="1082675"/>
          <p14:tracePt t="50678" x="8588375" y="1089025"/>
          <p14:tracePt t="50703" x="8588375" y="1096963"/>
          <p14:tracePt t="50718" x="8588375" y="1104900"/>
          <p14:tracePt t="50734" x="8588375" y="1112838"/>
          <p14:tracePt t="50742" x="8588375" y="1120775"/>
          <p14:tracePt t="50750" x="8588375" y="1127125"/>
          <p14:tracePt t="50760" x="8588375" y="1135063"/>
          <p14:tracePt t="50776" x="8588375" y="1143000"/>
          <p14:tracePt t="50793" x="8588375" y="1150938"/>
          <p14:tracePt t="50810" x="8588375" y="1158875"/>
          <p14:tracePt t="50838" x="8588375" y="1165225"/>
          <p14:tracePt t="50854" x="8588375" y="1173163"/>
          <p14:tracePt t="50870" x="8588375" y="1181100"/>
          <p14:tracePt t="50878" x="8588375" y="1196975"/>
          <p14:tracePt t="50893" x="8580438" y="1211263"/>
          <p14:tracePt t="50910" x="8580438" y="1235075"/>
          <p14:tracePt t="50927" x="8580438" y="1257300"/>
          <p14:tracePt t="50943" x="8580438" y="1287463"/>
          <p14:tracePt t="50960" x="8580438" y="1311275"/>
          <p14:tracePt t="50977" x="8580438" y="1333500"/>
          <p14:tracePt t="50993" x="8580438" y="1371600"/>
          <p14:tracePt t="51010" x="8580438" y="1387475"/>
          <p14:tracePt t="51027" x="8580438" y="1409700"/>
          <p14:tracePt t="51043" x="8580438" y="1425575"/>
          <p14:tracePt t="51060" x="8580438" y="1439863"/>
          <p14:tracePt t="51061" x="8580438" y="1455738"/>
          <p14:tracePt t="51078" x="8580438" y="1463675"/>
          <p14:tracePt t="51093" x="8580438" y="1477963"/>
          <p14:tracePt t="51110" x="8580438" y="1485900"/>
          <p14:tracePt t="51127" x="8580438" y="1493838"/>
          <p14:tracePt t="51143" x="8580438" y="1508125"/>
          <p14:tracePt t="51160" x="8580438" y="1516063"/>
          <p14:tracePt t="51177" x="8580438" y="1531938"/>
          <p14:tracePt t="51193" x="8572500" y="1554163"/>
          <p14:tracePt t="51210" x="8572500" y="1577975"/>
          <p14:tracePt t="51227" x="8572500" y="1600200"/>
          <p14:tracePt t="51243" x="8564563" y="1616075"/>
          <p14:tracePt t="51260" x="8564563" y="1638300"/>
          <p14:tracePt t="51277" x="8564563" y="1668463"/>
          <p14:tracePt t="51293" x="8564563" y="1684338"/>
          <p14:tracePt t="51310" x="8564563" y="1698625"/>
          <p14:tracePt t="51327" x="8564563" y="1706563"/>
          <p14:tracePt t="51343" x="8564563" y="1722438"/>
          <p14:tracePt t="51360" x="8564563" y="1736725"/>
          <p14:tracePt t="51377" x="8564563" y="1752600"/>
          <p14:tracePt t="51393" x="8556625" y="1798638"/>
          <p14:tracePt t="51410" x="8550275" y="1851025"/>
          <p14:tracePt t="51427" x="8542338" y="1897063"/>
          <p14:tracePt t="51443" x="8534400" y="1927225"/>
          <p14:tracePt t="51460" x="8534400" y="1958975"/>
          <p14:tracePt t="51477" x="8534400" y="1973263"/>
          <p14:tracePt t="51533" x="8534400" y="1981200"/>
          <p14:tracePt t="51573" x="8534400" y="1989138"/>
          <p14:tracePt t="51589" x="8534400" y="1997075"/>
          <p14:tracePt t="51597" x="8534400" y="2003425"/>
          <p14:tracePt t="51605" x="8534400" y="2011363"/>
          <p14:tracePt t="51613" x="8534400" y="2027238"/>
          <p14:tracePt t="51627" x="8534400" y="2041525"/>
          <p14:tracePt t="51643" x="8534400" y="2065338"/>
          <p14:tracePt t="51660" x="8534400" y="2087563"/>
          <p14:tracePt t="51677" x="8534400" y="2117725"/>
          <p14:tracePt t="51693" x="8534400" y="2133600"/>
          <p14:tracePt t="51710" x="8534400" y="2141538"/>
          <p14:tracePt t="51741" x="8534400" y="2149475"/>
          <p14:tracePt t="51797" x="8534400" y="2155825"/>
          <p14:tracePt t="51829" x="8534400" y="2163763"/>
          <p14:tracePt t="51837" x="8534400" y="2171700"/>
          <p14:tracePt t="51845" x="8534400" y="2179638"/>
          <p14:tracePt t="51860" x="8534400" y="2187575"/>
          <p14:tracePt t="51877" x="8534400" y="2225675"/>
          <p14:tracePt t="51893" x="8534400" y="2239963"/>
          <p14:tracePt t="51910" x="8534400" y="2247900"/>
          <p14:tracePt t="51973" x="8534400" y="2255838"/>
          <p14:tracePt t="52005" x="8534400" y="2263775"/>
          <p14:tracePt t="52029" x="8534400" y="2270125"/>
          <p14:tracePt t="52101" x="8534400" y="2278063"/>
          <p14:tracePt t="52110" x="8534400" y="2293938"/>
          <p14:tracePt t="52117" x="8534400" y="2301875"/>
          <p14:tracePt t="52133" x="8534400" y="2308225"/>
          <p14:tracePt t="52144" x="8534400" y="2324100"/>
          <p14:tracePt t="52160" x="8534400" y="2332038"/>
          <p14:tracePt t="52177" x="8534400" y="2339975"/>
          <p14:tracePt t="52237" x="8534400" y="2346325"/>
          <p14:tracePt t="52381" x="8534400" y="2354263"/>
          <p14:tracePt t="52413" x="8534400" y="2362200"/>
          <p14:tracePt t="52461" x="8534400" y="2370138"/>
          <p14:tracePt t="52477" x="8534400" y="2378075"/>
          <p14:tracePt t="52493" x="8534400" y="2384425"/>
          <p14:tracePt t="52517" x="8534400" y="2392363"/>
          <p14:tracePt t="52878" x="8526463" y="2400300"/>
          <p14:tracePt t="52894" x="8526463" y="2408238"/>
          <p14:tracePt t="52934" x="8518525" y="2416175"/>
          <p14:tracePt t="53990" x="8518525" y="2422525"/>
          <p14:tracePt t="54102" x="8518525" y="2430463"/>
          <p14:tracePt t="54111" x="8512175" y="2430463"/>
          <p14:tracePt t="54166" x="8512175" y="2438400"/>
          <p14:tracePt t="54270" x="8512175" y="2454275"/>
          <p14:tracePt t="54294" x="8504238" y="2460625"/>
          <p14:tracePt t="54302" x="8504238" y="2468563"/>
          <p14:tracePt t="54318" x="8504238" y="2476500"/>
          <p14:tracePt t="55210" x="8504238" y="2484438"/>
          <p14:tracePt t="55238" x="8504238" y="2476500"/>
          <p14:tracePt t="55246" x="8512175" y="2476500"/>
          <p14:tracePt t="55270" x="8518525" y="2476500"/>
          <p14:tracePt t="55278" x="8526463" y="2476500"/>
          <p14:tracePt t="55318" x="8534400" y="2476500"/>
          <p14:tracePt t="55366" x="8542338" y="2476500"/>
          <p14:tracePt t="55382" x="8556625" y="2476500"/>
          <p14:tracePt t="55398" x="8564563" y="2476500"/>
          <p14:tracePt t="55414" x="8572500" y="2476500"/>
          <p14:tracePt t="55422" x="8580438" y="2468563"/>
          <p14:tracePt t="55430" x="8588375" y="2468563"/>
          <p14:tracePt t="55446" x="8594725" y="2468563"/>
          <p14:tracePt t="55462" x="8602663" y="2468563"/>
          <p14:tracePt t="55478" x="8618538" y="2468563"/>
          <p14:tracePt t="55495" x="8626475" y="2468563"/>
          <p14:tracePt t="55518" x="8632825" y="2468563"/>
          <p14:tracePt t="55528" x="8640763" y="2468563"/>
          <p14:tracePt t="55545" x="8648700" y="2468563"/>
          <p14:tracePt t="55562" x="8670925" y="2468563"/>
          <p14:tracePt t="55579" x="8686800" y="2468563"/>
          <p14:tracePt t="55595" x="8694738" y="2468563"/>
          <p14:tracePt t="55612" x="8709025" y="2468563"/>
          <p14:tracePt t="55613" x="8716963" y="2468563"/>
          <p14:tracePt t="55629" x="8724900" y="2468563"/>
          <p14:tracePt t="55726" x="8732838" y="2468563"/>
          <p14:tracePt t="55758" x="8740775" y="2468563"/>
          <p14:tracePt t="55774" x="8747125" y="2468563"/>
          <p14:tracePt t="55782" x="8755063" y="2468563"/>
          <p14:tracePt t="55790" x="8763000" y="2468563"/>
          <p14:tracePt t="55806" x="8770938" y="2468563"/>
          <p14:tracePt t="56230" x="8763000" y="2468563"/>
          <p14:tracePt t="56254" x="8763000" y="2476500"/>
          <p14:tracePt t="56262" x="8755063" y="2484438"/>
          <p14:tracePt t="56270" x="8747125" y="2484438"/>
          <p14:tracePt t="56279" x="8740775" y="2492375"/>
          <p14:tracePt t="56295" x="8732838" y="2498725"/>
          <p14:tracePt t="56312" x="8724900" y="2506663"/>
          <p14:tracePt t="56329" x="8716963" y="2514600"/>
          <p14:tracePt t="56406" x="8709025" y="2522538"/>
          <p14:tracePt t="56438" x="8702675" y="2530475"/>
          <p14:tracePt t="56446" x="8694738" y="2544763"/>
          <p14:tracePt t="56478" x="8694738" y="2552700"/>
          <p14:tracePt t="56487" x="8694738" y="2560638"/>
          <p14:tracePt t="56502" x="8686800" y="2568575"/>
          <p14:tracePt t="56518" x="8686800" y="2574925"/>
          <p14:tracePt t="56534" x="8686800" y="2582863"/>
          <p14:tracePt t="56545" x="8686800" y="2590800"/>
          <p14:tracePt t="56562" x="8678863" y="2598738"/>
          <p14:tracePt t="56579" x="8678863" y="2606675"/>
          <p14:tracePt t="56646" x="8678863" y="2613025"/>
          <p14:tracePt t="56654" x="8678863" y="2620963"/>
          <p14:tracePt t="56670" x="8678863" y="2628900"/>
          <p14:tracePt t="56679" x="8670925" y="2644775"/>
          <p14:tracePt t="56695" x="8670925" y="2659063"/>
          <p14:tracePt t="56712" x="8670925" y="2674938"/>
          <p14:tracePt t="56729" x="8670925" y="2682875"/>
          <p14:tracePt t="56745" x="8670925" y="2689225"/>
          <p14:tracePt t="56822" x="8670925" y="2697163"/>
          <p14:tracePt t="56838" x="8670925" y="2705100"/>
          <p14:tracePt t="56846" x="8664575" y="2713038"/>
          <p14:tracePt t="56862" x="8664575" y="2720975"/>
          <p14:tracePt t="56870" x="8664575" y="2735263"/>
          <p14:tracePt t="56886" x="8664575" y="2743200"/>
          <p14:tracePt t="56896" x="8664575" y="2759075"/>
          <p14:tracePt t="56918" x="8664575" y="2765425"/>
          <p14:tracePt t="56929" x="8664575" y="2773363"/>
          <p14:tracePt t="56945" x="8656638" y="2781300"/>
          <p14:tracePt t="56962" x="8656638" y="2803525"/>
          <p14:tracePt t="56979" x="8648700" y="2819400"/>
          <p14:tracePt t="56996" x="8648700" y="2835275"/>
          <p14:tracePt t="56998" x="8648700" y="2857500"/>
          <p14:tracePt t="57012" x="8648700" y="2873375"/>
          <p14:tracePt t="57029" x="8640763" y="2911475"/>
          <p14:tracePt t="57046" x="8632825" y="2949575"/>
          <p14:tracePt t="57062" x="8626475" y="2971800"/>
          <p14:tracePt t="57079" x="8626475" y="3001963"/>
          <p14:tracePt t="57096" x="8626475" y="3032125"/>
          <p14:tracePt t="57112" x="8618538" y="3048000"/>
          <p14:tracePt t="57129" x="8618538" y="3055938"/>
          <p14:tracePt t="57146" x="8618538" y="3070225"/>
          <p14:tracePt t="57162" x="8610600" y="3078163"/>
          <p14:tracePt t="57179" x="8610600" y="3108325"/>
          <p14:tracePt t="57195" x="8610600" y="3124200"/>
          <p14:tracePt t="57212" x="8602663" y="3146425"/>
          <p14:tracePt t="57229" x="8602663" y="3154363"/>
          <p14:tracePt t="57246" x="8602663" y="3162300"/>
          <p14:tracePt t="57286" x="8594725" y="3178175"/>
          <p14:tracePt t="57310" x="8594725" y="3184525"/>
          <p14:tracePt t="57318" x="8594725" y="3200400"/>
          <p14:tracePt t="57329" x="8594725" y="3216275"/>
          <p14:tracePt t="57346" x="8594725" y="3238500"/>
          <p14:tracePt t="57362" x="8594725" y="3284538"/>
          <p14:tracePt t="57379" x="8594725" y="3306763"/>
          <p14:tracePt t="57396" x="8594725" y="3330575"/>
          <p14:tracePt t="57397" x="8594725" y="3344863"/>
          <p14:tracePt t="57429" x="8594725" y="3360738"/>
          <p14:tracePt t="57446" x="8594725" y="3368675"/>
          <p14:tracePt t="57487" x="8594725" y="3375025"/>
          <p14:tracePt t="57510" x="8594725" y="3390900"/>
          <p14:tracePt t="57526" x="8594725" y="3398838"/>
          <p14:tracePt t="57534" x="8594725" y="3406775"/>
          <p14:tracePt t="57546" x="8594725" y="3421063"/>
          <p14:tracePt t="57562" x="8594725" y="3451225"/>
          <p14:tracePt t="57579" x="8594725" y="3489325"/>
          <p14:tracePt t="57596" x="8594725" y="3535363"/>
          <p14:tracePt t="57612" x="8594725" y="3573463"/>
          <p14:tracePt t="57613" x="8594725" y="3589338"/>
          <p14:tracePt t="57629" x="8594725" y="3603625"/>
          <p14:tracePt t="57646" x="8594725" y="3619500"/>
          <p14:tracePt t="57662" x="8594725" y="3635375"/>
          <p14:tracePt t="57679" x="8594725" y="3649663"/>
          <p14:tracePt t="57696" x="8594725" y="3665538"/>
          <p14:tracePt t="57712" x="8594725" y="3673475"/>
          <p14:tracePt t="57729" x="8594725" y="3679825"/>
          <p14:tracePt t="57746" x="8594725" y="3687763"/>
          <p14:tracePt t="57762" x="8594725" y="3703638"/>
          <p14:tracePt t="57779" x="8594725" y="3717925"/>
          <p14:tracePt t="57781" x="8594725" y="3733800"/>
          <p14:tracePt t="57796" x="8594725" y="3756025"/>
          <p14:tracePt t="57813" x="8594725" y="3802063"/>
          <p14:tracePt t="57829" x="8594725" y="3840163"/>
          <p14:tracePt t="57846" x="8594725" y="3878263"/>
          <p14:tracePt t="57862" x="8594725" y="3908425"/>
          <p14:tracePt t="57879" x="8594725" y="3932238"/>
          <p14:tracePt t="57896" x="8594725" y="3962400"/>
          <p14:tracePt t="57912" x="8594725" y="3970338"/>
          <p14:tracePt t="57929" x="8594725" y="3992563"/>
          <p14:tracePt t="57946" x="8594725" y="4000500"/>
          <p14:tracePt t="57963" x="8594725" y="4016375"/>
          <p14:tracePt t="57979" x="8594725" y="4022725"/>
          <p14:tracePt t="57996" x="8594725" y="4038600"/>
          <p14:tracePt t="58012" x="8594725" y="4054475"/>
          <p14:tracePt t="58029" x="8602663" y="4084638"/>
          <p14:tracePt t="58046" x="8602663" y="4114800"/>
          <p14:tracePt t="58062" x="8602663" y="4137025"/>
          <p14:tracePt t="58079" x="8602663" y="4175125"/>
          <p14:tracePt t="58096" x="8610600" y="4213225"/>
          <p14:tracePt t="58113" x="8610600" y="4251325"/>
          <p14:tracePt t="58129" x="8610600" y="4283075"/>
          <p14:tracePt t="58146" x="8618538" y="4313238"/>
          <p14:tracePt t="58163" x="8618538" y="4335463"/>
          <p14:tracePt t="58179" x="8618538" y="4351338"/>
          <p14:tracePt t="58181" x="8626475" y="4359275"/>
          <p14:tracePt t="58213" x="8626475" y="4373563"/>
          <p14:tracePt t="58230" x="8626475" y="4381500"/>
          <p14:tracePt t="58246" x="8626475" y="4397375"/>
          <p14:tracePt t="58263" x="8626475" y="4419600"/>
          <p14:tracePt t="58279" x="8626475" y="4457700"/>
          <p14:tracePt t="58296" x="8626475" y="4511675"/>
          <p14:tracePt t="58313" x="8626475" y="4556125"/>
          <p14:tracePt t="58329" x="8626475" y="4602163"/>
          <p14:tracePt t="58346" x="8626475" y="4648200"/>
          <p14:tracePt t="58363" x="8626475" y="4686300"/>
          <p14:tracePt t="58379" x="8626475" y="4716463"/>
          <p14:tracePt t="58396" x="8626475" y="4732338"/>
          <p14:tracePt t="58398" x="8626475" y="4746625"/>
          <p14:tracePt t="58413" x="8626475" y="4762500"/>
          <p14:tracePt t="58446" x="8626475" y="4770438"/>
          <p14:tracePt t="58463" x="8626475" y="4784725"/>
          <p14:tracePt t="58479" x="8626475" y="4808538"/>
          <p14:tracePt t="58496" x="8626475" y="4838700"/>
          <p14:tracePt t="58513" x="8626475" y="4860925"/>
          <p14:tracePt t="58530" x="8626475" y="4884738"/>
          <p14:tracePt t="58546" x="8626475" y="4899025"/>
          <p14:tracePt t="58563" x="8626475" y="4914900"/>
          <p14:tracePt t="58580" x="8626475" y="4937125"/>
          <p14:tracePt t="58596" x="8632825" y="4937125"/>
          <p14:tracePt t="58613" x="8632825" y="4960938"/>
          <p14:tracePt t="58630" x="8632825" y="4975225"/>
          <p14:tracePt t="58646" x="8632825" y="4999038"/>
          <p14:tracePt t="58663" x="8632825" y="5029200"/>
          <p14:tracePt t="58679" x="8632825" y="5067300"/>
          <p14:tracePt t="58696" x="8632825" y="5113338"/>
          <p14:tracePt t="58713" x="8632825" y="5173663"/>
          <p14:tracePt t="58730" x="8632825" y="5219700"/>
          <p14:tracePt t="58746" x="8632825" y="5257800"/>
          <p14:tracePt t="58763" x="8632825" y="5273675"/>
          <p14:tracePt t="58779" x="8632825" y="5280025"/>
          <p14:tracePt t="58831" x="8632825" y="5287963"/>
          <p14:tracePt t="58854" x="8632825" y="5295900"/>
          <p14:tracePt t="58878" x="8632825" y="5311775"/>
          <p14:tracePt t="58886" x="8632825" y="5318125"/>
          <p14:tracePt t="58902" x="8640763" y="5334000"/>
          <p14:tracePt t="58913" x="8640763" y="5349875"/>
          <p14:tracePt t="58930" x="8648700" y="5380038"/>
          <p14:tracePt t="58946" x="8648700" y="5418138"/>
          <p14:tracePt t="58963" x="8656638" y="5456238"/>
          <p14:tracePt t="58965" x="8656638" y="5478463"/>
          <p14:tracePt t="58979" x="8664575" y="5494338"/>
          <p14:tracePt t="58996" x="8664575" y="5502275"/>
          <p14:tracePt t="59150" x="8664575" y="5508625"/>
          <p14:tracePt t="59166" x="8664575" y="5516563"/>
          <p14:tracePt t="59175" x="8670925" y="5524500"/>
          <p14:tracePt t="59197" x="8670925" y="5532438"/>
          <p14:tracePt t="59206" x="8670925" y="5540375"/>
          <p14:tracePt t="59214" x="8670925" y="5546725"/>
          <p14:tracePt t="59230" x="8670925" y="5554663"/>
          <p14:tracePt t="59246" x="8670925" y="5562600"/>
          <p14:tracePt t="59358" x="8670925" y="5570538"/>
          <p14:tracePt t="59406" x="8670925" y="5578475"/>
          <p14:tracePt t="59438" x="8670925" y="5584825"/>
          <p14:tracePt t="59454" x="8670925" y="5592763"/>
          <p14:tracePt t="59462" x="8670925" y="5600700"/>
          <p14:tracePt t="59470" x="8670925" y="5616575"/>
          <p14:tracePt t="59480" x="8670925" y="5622925"/>
          <p14:tracePt t="59496" x="8670925" y="5638800"/>
          <p14:tracePt t="59519" x="8670925" y="5646738"/>
          <p14:tracePt t="59990" x="8670925" y="5638800"/>
          <p14:tracePt t="60014" x="8670925" y="5630863"/>
          <p14:tracePt t="60030" x="8670925" y="5622925"/>
          <p14:tracePt t="60046" x="8670925" y="5616575"/>
          <p14:tracePt t="60054" x="8670925" y="5608638"/>
          <p14:tracePt t="60070" x="8670925" y="5600700"/>
          <p14:tracePt t="60080" x="8670925" y="5592763"/>
          <p14:tracePt t="60097" x="8664575" y="5570538"/>
          <p14:tracePt t="60113" x="8656638" y="5540375"/>
          <p14:tracePt t="60130" x="8656638" y="5516563"/>
          <p14:tracePt t="60147" x="8656638" y="5478463"/>
          <p14:tracePt t="60163" x="8640763" y="5440363"/>
          <p14:tracePt t="60180" x="8640763" y="5426075"/>
          <p14:tracePt t="60182" x="8640763" y="5402263"/>
          <p14:tracePt t="60197" x="8632825" y="5387975"/>
          <p14:tracePt t="60213" x="8618538" y="5356225"/>
          <p14:tracePt t="60230" x="8618538" y="5326063"/>
          <p14:tracePt t="60247" x="8602663" y="5287963"/>
          <p14:tracePt t="60264" x="8594725" y="5241925"/>
          <p14:tracePt t="60280" x="8572500" y="5197475"/>
          <p14:tracePt t="60297" x="8556625" y="5135563"/>
          <p14:tracePt t="60313" x="8526463" y="5089525"/>
          <p14:tracePt t="60330" x="8512175" y="5045075"/>
          <p14:tracePt t="60347" x="8488363" y="4991100"/>
          <p14:tracePt t="60363" x="8474075" y="4930775"/>
          <p14:tracePt t="60365" x="8458200" y="4892675"/>
          <p14:tracePt t="60380" x="8435975" y="4860925"/>
          <p14:tracePt t="60382" x="8420100" y="4816475"/>
          <p14:tracePt t="60397" x="8382000" y="4740275"/>
          <p14:tracePt t="60413" x="8328025" y="4640263"/>
          <p14:tracePt t="60430" x="8275638" y="4572000"/>
          <p14:tracePt t="60447" x="8229600" y="4487863"/>
          <p14:tracePt t="60463" x="8183563" y="4411663"/>
          <p14:tracePt t="60480" x="8145463" y="4335463"/>
          <p14:tracePt t="60497" x="8093075" y="4244975"/>
          <p14:tracePt t="60513" x="8047038" y="4168775"/>
          <p14:tracePt t="60530" x="7985125" y="4076700"/>
          <p14:tracePt t="60547" x="7932738" y="3984625"/>
          <p14:tracePt t="60563" x="7878763" y="3886200"/>
          <p14:tracePt t="60565" x="7864475" y="3848100"/>
          <p14:tracePt t="60580" x="7848600" y="3817938"/>
          <p14:tracePt t="60582" x="7840663" y="3771900"/>
          <p14:tracePt t="60597" x="7810500" y="3695700"/>
          <p14:tracePt t="60613" x="7788275" y="3627438"/>
          <p14:tracePt t="60630" x="7756525" y="3535363"/>
          <p14:tracePt t="60647" x="7734300" y="3475038"/>
          <p14:tracePt t="60663" x="7712075" y="3429000"/>
          <p14:tracePt t="60680" x="7696200" y="3382963"/>
          <p14:tracePt t="60697" x="7680325" y="3352800"/>
          <p14:tracePt t="60713" x="7666038" y="3314700"/>
          <p14:tracePt t="60730" x="7658100" y="3284538"/>
          <p14:tracePt t="60747" x="7650163" y="3246438"/>
          <p14:tracePt t="60763" x="7627938" y="3184525"/>
          <p14:tracePt t="60780" x="7604125" y="3124200"/>
          <p14:tracePt t="60782" x="7604125" y="3094038"/>
          <p14:tracePt t="60797" x="7581900" y="3032125"/>
          <p14:tracePt t="60813" x="7559675" y="2963863"/>
          <p14:tracePt t="60830" x="7551738" y="2903538"/>
          <p14:tracePt t="60847" x="7527925" y="2857500"/>
          <p14:tracePt t="60863" x="7521575" y="2797175"/>
          <p14:tracePt t="60880" x="7505700" y="2781300"/>
          <p14:tracePt t="60897" x="7497763" y="2743200"/>
          <p14:tracePt t="60913" x="7489825" y="2705100"/>
          <p14:tracePt t="60930" x="7489825" y="2674938"/>
          <p14:tracePt t="60947" x="7483475" y="2644775"/>
          <p14:tracePt t="60964" x="7475538" y="2606675"/>
          <p14:tracePt t="60965" x="7475538" y="2590800"/>
          <p14:tracePt t="60980" x="7467600" y="2582863"/>
          <p14:tracePt t="60997" x="7467600" y="2536825"/>
          <p14:tracePt t="61014" x="7467600" y="2522538"/>
          <p14:tracePt t="61030" x="7459663" y="2514600"/>
          <p14:tracePt t="61047" x="7459663" y="2498725"/>
          <p14:tracePt t="61063" x="7451725" y="2484438"/>
          <p14:tracePt t="61080" x="7451725" y="2476500"/>
          <p14:tracePt t="61097" x="7451725" y="2460625"/>
          <p14:tracePt t="61114" x="7445375" y="2460625"/>
          <p14:tracePt t="61130" x="7445375" y="2454275"/>
          <p14:tracePt t="61190" x="7445375" y="2446338"/>
          <p14:tracePt t="61198" x="7437438" y="2446338"/>
          <p14:tracePt t="61207" x="7437438" y="2438400"/>
          <p14:tracePt t="61214" x="7429500" y="2438400"/>
          <p14:tracePt t="61230" x="7421563" y="2438400"/>
          <p14:tracePt t="61262" x="7413625" y="2438400"/>
          <p14:tracePt t="61326" x="7407275" y="2438400"/>
          <p14:tracePt t="61350" x="7399338" y="2446338"/>
          <p14:tracePt t="61366" x="7391400" y="2454275"/>
          <p14:tracePt t="61374" x="7391400" y="2468563"/>
          <p14:tracePt t="61382" x="7375525" y="2476500"/>
          <p14:tracePt t="61397" x="7369175" y="2506663"/>
          <p14:tracePt t="61414" x="7353300" y="2530475"/>
          <p14:tracePt t="61430" x="7345363" y="2560638"/>
          <p14:tracePt t="61447" x="7337425" y="2582863"/>
          <p14:tracePt t="61464" x="7337425" y="2620963"/>
          <p14:tracePt t="61480" x="7331075" y="2644775"/>
          <p14:tracePt t="61497" x="7323138" y="2674938"/>
          <p14:tracePt t="61514" x="7315200" y="2727325"/>
          <p14:tracePt t="61530" x="7307263" y="2781300"/>
          <p14:tracePt t="61533" x="7307263" y="2803525"/>
          <p14:tracePt t="61547" x="7299325" y="2835275"/>
          <p14:tracePt t="61550" x="7299325" y="2865438"/>
          <p14:tracePt t="61564" x="7292975" y="2911475"/>
          <p14:tracePt t="61580" x="7285038" y="2963863"/>
          <p14:tracePt t="61582" x="7285038" y="2987675"/>
          <p14:tracePt t="61597" x="7285038" y="3025775"/>
          <p14:tracePt t="61614" x="7285038" y="3055938"/>
          <p14:tracePt t="61631" x="7285038" y="3101975"/>
          <p14:tracePt t="61647" x="7285038" y="3154363"/>
          <p14:tracePt t="61664" x="7285038" y="3216275"/>
          <p14:tracePt t="61680" x="7285038" y="3292475"/>
          <p14:tracePt t="61697" x="7292975" y="3382963"/>
          <p14:tracePt t="61714" x="7315200" y="3467100"/>
          <p14:tracePt t="61730" x="7331075" y="3551238"/>
          <p14:tracePt t="61733" x="7331075" y="3603625"/>
          <p14:tracePt t="61747" x="7337425" y="3649663"/>
          <p14:tracePt t="61764" x="7361238" y="3749675"/>
          <p14:tracePt t="61781" x="7391400" y="3886200"/>
          <p14:tracePt t="61797" x="7407275" y="3954463"/>
          <p14:tracePt t="61814" x="7421563" y="4000500"/>
          <p14:tracePt t="61830" x="7429500" y="4038600"/>
          <p14:tracePt t="61847" x="7451725" y="4068763"/>
          <p14:tracePt t="61864" x="7451725" y="4084638"/>
          <p14:tracePt t="61880" x="7467600" y="4106863"/>
          <p14:tracePt t="61897" x="7475538" y="4122738"/>
          <p14:tracePt t="61914" x="7497763" y="4152900"/>
          <p14:tracePt t="61930" x="7513638" y="4183063"/>
          <p14:tracePt t="61947" x="7535863" y="4206875"/>
          <p14:tracePt t="61964" x="7559675" y="4237038"/>
          <p14:tracePt t="61966" x="7566025" y="4259263"/>
          <p14:tracePt t="61981" x="7604125" y="4305300"/>
          <p14:tracePt t="61997" x="7642225" y="4343400"/>
          <p14:tracePt t="62014" x="7673975" y="4373563"/>
          <p14:tracePt t="62031" x="7712075" y="4411663"/>
          <p14:tracePt t="62047" x="7734300" y="4435475"/>
          <p14:tracePt t="62064" x="7772400" y="4457700"/>
          <p14:tracePt t="62081" x="7794625" y="4465638"/>
          <p14:tracePt t="62097" x="7810500" y="4479925"/>
          <p14:tracePt t="62114" x="7826375" y="4487863"/>
          <p14:tracePt t="62131" x="7848600" y="4495800"/>
          <p14:tracePt t="62147" x="7870825" y="4511675"/>
          <p14:tracePt t="62164" x="7908925" y="4518025"/>
          <p14:tracePt t="62181" x="7970838" y="4533900"/>
          <p14:tracePt t="62197" x="8023225" y="4549775"/>
          <p14:tracePt t="62214" x="8077200" y="4549775"/>
          <p14:tracePt t="62230" x="8123238" y="4556125"/>
          <p14:tracePt t="62247" x="8161338" y="4564063"/>
          <p14:tracePt t="62264" x="8183563" y="4564063"/>
          <p14:tracePt t="62281" x="8213725" y="4564063"/>
          <p14:tracePt t="62297" x="8237538" y="4564063"/>
          <p14:tracePt t="62314" x="8251825" y="4564063"/>
          <p14:tracePt t="62331" x="8275638" y="4564063"/>
          <p14:tracePt t="62348" x="8289925" y="4564063"/>
          <p14:tracePt t="62364" x="8321675" y="4556125"/>
          <p14:tracePt t="62366" x="8335963" y="4556125"/>
          <p14:tracePt t="62381" x="8374063" y="4541838"/>
          <p14:tracePt t="62397" x="8420100" y="4525963"/>
          <p14:tracePt t="62414" x="8458200" y="4511675"/>
          <p14:tracePt t="62431" x="8496300" y="4479925"/>
          <p14:tracePt t="62447" x="8534400" y="4449763"/>
          <p14:tracePt t="62464" x="8580438" y="4411663"/>
          <p14:tracePt t="62481" x="8618538" y="4365625"/>
          <p14:tracePt t="62497" x="8648700" y="4343400"/>
          <p14:tracePt t="62514" x="8694738" y="4305300"/>
          <p14:tracePt t="62531" x="8747125" y="4251325"/>
          <p14:tracePt t="62533" x="8778875" y="4237038"/>
          <p14:tracePt t="62547" x="8809038" y="4206875"/>
          <p14:tracePt t="62550" x="8839200" y="4175125"/>
          <p14:tracePt t="62564" x="8861425" y="4152900"/>
          <p14:tracePt t="62581" x="8937625" y="4060825"/>
          <p14:tracePt t="62597" x="8975725" y="3978275"/>
          <p14:tracePt t="62614" x="9007475" y="3924300"/>
          <p14:tracePt t="62631" x="9029700" y="3863975"/>
          <p14:tracePt t="62647" x="9059863" y="3802063"/>
          <p14:tracePt t="62664" x="9083675" y="3741738"/>
          <p14:tracePt t="62681" x="9097963" y="3673475"/>
          <p14:tracePt t="62697" x="9113838" y="3603625"/>
          <p14:tracePt t="62714" x="9113838" y="3551238"/>
          <p14:tracePt t="62731" x="9113838" y="3497263"/>
          <p14:tracePt t="62748" x="9113838" y="3451225"/>
          <p14:tracePt t="62750" x="9113838" y="3436938"/>
          <p14:tracePt t="62764" x="9113838" y="3413125"/>
          <p14:tracePt t="62781" x="9113838" y="3368675"/>
          <p14:tracePt t="62798" x="9113838" y="3322638"/>
          <p14:tracePt t="62814" x="9097963" y="3260725"/>
          <p14:tracePt t="62831" x="9083675" y="3200400"/>
          <p14:tracePt t="62848" x="9051925" y="3132138"/>
          <p14:tracePt t="62864" x="9007475" y="3063875"/>
          <p14:tracePt t="62881" x="8945563" y="2979738"/>
          <p14:tracePt t="62898" x="8893175" y="2911475"/>
          <p14:tracePt t="62914" x="8785225" y="2811463"/>
          <p14:tracePt t="62931" x="8686800" y="2751138"/>
          <p14:tracePt t="62933" x="8648700" y="2727325"/>
          <p14:tracePt t="62948" x="8632825" y="2720975"/>
          <p14:tracePt t="62964" x="8610600" y="2705100"/>
          <p14:tracePt t="62981" x="8594725" y="2705100"/>
          <p14:tracePt t="62998" x="8588375" y="2697163"/>
          <p14:tracePt t="63014" x="8580438" y="2697163"/>
          <p14:tracePt t="63031" x="8534400" y="2697163"/>
          <p14:tracePt t="63048" x="8480425" y="2697163"/>
          <p14:tracePt t="63064" x="8404225" y="2713038"/>
          <p14:tracePt t="63081" x="8328025" y="2735263"/>
          <p14:tracePt t="63098" x="8229600" y="2759075"/>
          <p14:tracePt t="63114" x="8145463" y="2811463"/>
          <p14:tracePt t="63131" x="8061325" y="2865438"/>
          <p14:tracePt t="63148" x="8008938" y="2903538"/>
          <p14:tracePt t="63149" x="7993063" y="2917825"/>
          <p14:tracePt t="63164" x="7985125" y="2933700"/>
          <p14:tracePt t="63166" x="7978775" y="2941638"/>
          <p14:tracePt t="63446" x="7978775" y="2949575"/>
          <p14:tracePt t="63454" x="7970838" y="2955925"/>
          <p14:tracePt t="63470" x="7954963" y="2955925"/>
          <p14:tracePt t="63481" x="7932738" y="2955925"/>
          <p14:tracePt t="63498" x="7878763" y="2955925"/>
          <p14:tracePt t="63515" x="7802563" y="2955925"/>
          <p14:tracePt t="63531" x="7673975" y="2949575"/>
          <p14:tracePt t="63533" x="7573963" y="2925763"/>
          <p14:tracePt t="63548" x="7451725" y="2887663"/>
          <p14:tracePt t="63565" x="7108825" y="2811463"/>
          <p14:tracePt t="63581" x="6994525" y="2789238"/>
          <p14:tracePt t="63598" x="6904038" y="2765425"/>
          <p14:tracePt t="63614" x="6819900" y="2743200"/>
          <p14:tracePt t="63631" x="6773863" y="2720975"/>
          <p14:tracePt t="63648" x="6727825" y="2705100"/>
          <p14:tracePt t="63665" x="6683375" y="2682875"/>
          <p14:tracePt t="63681" x="6621463" y="2667000"/>
          <p14:tracePt t="63698" x="6553200" y="2644775"/>
          <p14:tracePt t="63715" x="6477000" y="2620963"/>
          <p14:tracePt t="63731" x="6392863" y="2606675"/>
          <p14:tracePt t="63735" x="6346825" y="2590800"/>
          <p14:tracePt t="63748" x="6294438" y="2574925"/>
          <p14:tracePt t="63765" x="6164263" y="2536825"/>
          <p14:tracePt t="63781" x="6065838" y="2522538"/>
          <p14:tracePt t="63798" x="5951538" y="2506663"/>
          <p14:tracePt t="63814" x="5829300" y="2498725"/>
          <p14:tracePt t="63831" x="5707063" y="2498725"/>
          <p14:tracePt t="63848" x="5562600" y="2498725"/>
          <p14:tracePt t="63864" x="5432425" y="2522538"/>
          <p14:tracePt t="63881" x="5295900" y="2536825"/>
          <p14:tracePt t="63898" x="5159375" y="2574925"/>
          <p14:tracePt t="63914" x="5075238" y="2598738"/>
          <p14:tracePt t="63931" x="5006975" y="2620963"/>
          <p14:tracePt t="63934" x="4991100" y="2620963"/>
          <p14:tracePt t="63950" x="4983163" y="2628900"/>
          <p14:tracePt t="63965" x="4968875" y="2628900"/>
          <p14:tracePt t="63981" x="4953000" y="2628900"/>
          <p14:tracePt t="63998" x="4914900" y="2628900"/>
          <p14:tracePt t="64015" x="4868863" y="2636838"/>
          <p14:tracePt t="64031" x="4808538" y="2651125"/>
          <p14:tracePt t="64048" x="4746625" y="2667000"/>
          <p14:tracePt t="64065" x="4664075" y="2705100"/>
          <p14:tracePt t="64081" x="4572000" y="2743200"/>
          <p14:tracePt t="64098" x="4465638" y="2797175"/>
          <p14:tracePt t="64115" x="4335463" y="2873375"/>
          <p14:tracePt t="64131" x="4213225" y="2941638"/>
          <p14:tracePt t="64148" x="4122738" y="3009900"/>
          <p14:tracePt t="64150" x="4084638" y="3048000"/>
          <p14:tracePt t="64165" x="4038600" y="3108325"/>
          <p14:tracePt t="64181" x="4016375" y="3154363"/>
          <p14:tracePt t="64198" x="4016375" y="3178175"/>
          <p14:tracePt t="64215" x="4016375" y="3208338"/>
          <p14:tracePt t="64232" x="4008438" y="3222625"/>
          <p14:tracePt t="64248" x="4000500" y="3268663"/>
          <p14:tracePt t="64265" x="3992563" y="3330575"/>
          <p14:tracePt t="64281" x="3978275" y="3406775"/>
          <p14:tracePt t="64298" x="3962400" y="3513138"/>
          <p14:tracePt t="64315" x="3946525" y="3635375"/>
          <p14:tracePt t="64332" x="3940175" y="3741738"/>
          <p14:tracePt t="64333" x="3940175" y="3794125"/>
          <p14:tracePt t="64348" x="3940175" y="3832225"/>
          <p14:tracePt t="64365" x="3940175" y="3946525"/>
          <p14:tracePt t="64381" x="3954463" y="4008438"/>
          <p14:tracePt t="64398" x="3978275" y="4046538"/>
          <p14:tracePt t="64415" x="4000500" y="4084638"/>
          <p14:tracePt t="64432" x="4030663" y="4106863"/>
          <p14:tracePt t="64448" x="4068763" y="4130675"/>
          <p14:tracePt t="64465" x="4168775" y="4175125"/>
          <p14:tracePt t="64481" x="4327525" y="4229100"/>
          <p14:tracePt t="64498" x="4511675" y="4275138"/>
          <p14:tracePt t="64515" x="4724400" y="4321175"/>
          <p14:tracePt t="64532" x="4914900" y="4351338"/>
          <p14:tracePt t="64534" x="4999038" y="4373563"/>
          <p14:tracePt t="64548" x="5075238" y="4381500"/>
          <p14:tracePt t="64565" x="5189538" y="4389438"/>
          <p14:tracePt t="64581" x="5219700" y="4389438"/>
          <p14:tracePt t="64598" x="5249863" y="4381500"/>
          <p14:tracePt t="64615" x="5280025" y="4359275"/>
          <p14:tracePt t="64631" x="5334000" y="4321175"/>
          <p14:tracePt t="64648" x="5387975" y="4283075"/>
          <p14:tracePt t="64665" x="5418138" y="4221163"/>
          <p14:tracePt t="64682" x="5426075" y="4144963"/>
          <p14:tracePt t="64698" x="5426075" y="4068763"/>
          <p14:tracePt t="64715" x="5426075" y="3992563"/>
          <p14:tracePt t="64717" x="5426075" y="3940175"/>
          <p14:tracePt t="64731" x="5426075" y="3894138"/>
          <p14:tracePt t="64748" x="5440363" y="3802063"/>
          <p14:tracePt t="64750" x="5448300" y="3741738"/>
          <p14:tracePt t="64765" x="5464175" y="3619500"/>
          <p14:tracePt t="64781" x="5464175" y="3475038"/>
          <p14:tracePt t="64798" x="5464175" y="3330575"/>
          <p14:tracePt t="64815" x="5448300" y="3208338"/>
          <p14:tracePt t="64831" x="5410200" y="3078163"/>
          <p14:tracePt t="64848" x="5356225" y="2949575"/>
          <p14:tracePt t="64865" x="5280025" y="2849563"/>
          <p14:tracePt t="64882" x="5203825" y="2759075"/>
          <p14:tracePt t="64898" x="5121275" y="2689225"/>
          <p14:tracePt t="64915" x="5059363" y="2651125"/>
          <p14:tracePt t="64932" x="5051425" y="2644775"/>
          <p14:tracePt t="65030" x="5051425" y="2651125"/>
          <p14:tracePt t="65046" x="5045075" y="2667000"/>
          <p14:tracePt t="65398" x="5051425" y="2667000"/>
          <p14:tracePt t="65414" x="5059363" y="2659063"/>
          <p14:tracePt t="65430" x="5059363" y="2651125"/>
          <p14:tracePt t="65438" x="5067300" y="2651125"/>
          <p14:tracePt t="65448" x="5075238" y="2636838"/>
          <p14:tracePt t="65486" x="5083175" y="2628900"/>
          <p14:tracePt t="65510" x="5097463" y="2620963"/>
          <p14:tracePt t="65518" x="5113338" y="2613025"/>
          <p14:tracePt t="65526" x="5121275" y="2606675"/>
          <p14:tracePt t="65534" x="5143500" y="2590800"/>
          <p14:tracePt t="65549" x="5181600" y="2560638"/>
          <p14:tracePt t="65565" x="5211763" y="2536825"/>
          <p14:tracePt t="65582" x="5249863" y="2514600"/>
          <p14:tracePt t="65598" x="5280025" y="2492375"/>
          <p14:tracePt t="65615" x="5295900" y="2476500"/>
          <p14:tracePt t="65632" x="5303838" y="2460625"/>
          <p14:tracePt t="65648" x="5318125" y="2454275"/>
          <p14:tracePt t="65665" x="5326063" y="2446338"/>
          <p14:tracePt t="65682" x="5334000" y="2438400"/>
          <p14:tracePt t="65698" x="5341938" y="2430463"/>
          <p14:tracePt t="65715" x="5349875" y="2430463"/>
          <p14:tracePt t="65732" x="5356225" y="2422525"/>
          <p14:tracePt t="65749" x="5432425" y="2408238"/>
          <p14:tracePt t="65765" x="5532438" y="2384425"/>
          <p14:tracePt t="65782" x="5668963" y="2346325"/>
          <p14:tracePt t="65798" x="5837238" y="2293938"/>
          <p14:tracePt t="65815" x="5997575" y="2239963"/>
          <p14:tracePt t="65832" x="6180138" y="2193925"/>
          <p14:tracePt t="65848" x="6400800" y="2133600"/>
          <p14:tracePt t="65866" x="6599238" y="2079625"/>
          <p14:tracePt t="65882" x="6765925" y="2003425"/>
          <p14:tracePt t="65899" x="6865938" y="1943100"/>
          <p14:tracePt t="65915" x="6918325" y="1897063"/>
          <p14:tracePt t="65932" x="6934200" y="1874838"/>
          <p14:tracePt t="65933" x="6934200" y="1858963"/>
          <p14:tracePt t="66382" x="6934200" y="1851025"/>
          <p14:tracePt t="66382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17537-9567-434B-8380-5173EF85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5126"/>
            <a:ext cx="9144000" cy="31353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1)Tipos de captação da água subterrânea</a:t>
            </a:r>
            <a:b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b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b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b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</a:b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(1.1)Nascentes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FAF1244-E80C-4364-ADFA-FD1F3E0C0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22A08C9-BEF5-423B-8F0B-E9B0015AD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>
            <a:extLst>
              <a:ext uri="{FF2B5EF4-FFF2-40B4-BE49-F238E27FC236}">
                <a16:creationId xmlns:a16="http://schemas.microsoft.com/office/drawing/2014/main" id="{BBD54FE3-D88C-4667-9423-FC9730A37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65125"/>
            <a:ext cx="8515350" cy="3784600"/>
          </a:xfrm>
        </p:spPr>
        <p:txBody>
          <a:bodyPr/>
          <a:lstStyle/>
          <a:p>
            <a:pPr algn="ctr" eaLnBrk="1" hangingPunct="1"/>
            <a:r>
              <a:rPr lang="pt-BR" altLang="pt-BR" sz="4000" b="1">
                <a:solidFill>
                  <a:srgbClr val="00206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4)Os aquíferos do estado de São Paulo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D7FF3FA-E019-45EB-B28C-1CAD2F01C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3"/>
    </mc:Choice>
    <mc:Fallback>
      <p:transition spd="slow" advTm="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>
            <a:extLst>
              <a:ext uri="{FF2B5EF4-FFF2-40B4-BE49-F238E27FC236}">
                <a16:creationId xmlns:a16="http://schemas.microsoft.com/office/drawing/2014/main" id="{EA4A82DA-3038-490D-8B4A-67EC77234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5888"/>
            <a:ext cx="87137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DDCC572-EA9F-45C8-89B3-023F2AB81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81"/>
    </mc:Choice>
    <mc:Fallback>
      <p:transition spd="slow" advTm="113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61" x="6469063" y="2003425"/>
          <p14:tracePt t="12523" x="6461125" y="2019300"/>
          <p14:tracePt t="12531" x="6461125" y="2041525"/>
          <p14:tracePt t="12545" x="6469063" y="2073275"/>
          <p14:tracePt t="12561" x="6499225" y="2133600"/>
          <p14:tracePt t="12578" x="6537325" y="2179638"/>
          <p14:tracePt t="12595" x="6553200" y="2201863"/>
          <p14:tracePt t="12612" x="6569075" y="2217738"/>
          <p14:tracePt t="12628" x="6591300" y="2255838"/>
          <p14:tracePt t="12645" x="6637338" y="2316163"/>
          <p14:tracePt t="12662" x="6697663" y="2430463"/>
          <p14:tracePt t="12728" x="6918325" y="2773363"/>
          <p14:tracePt t="12745" x="6934200" y="2789238"/>
          <p14:tracePt t="12761" x="6950075" y="2789238"/>
          <p14:tracePt t="12778" x="6964363" y="2797175"/>
          <p14:tracePt t="12795" x="6980238" y="2819400"/>
          <p14:tracePt t="12812" x="7010400" y="2865438"/>
          <p14:tracePt t="12828" x="7056438" y="2933700"/>
          <p14:tracePt t="12845" x="7070725" y="2979738"/>
          <p14:tracePt t="12862" x="7094538" y="3025775"/>
          <p14:tracePt t="12878" x="7132638" y="3063875"/>
          <p14:tracePt t="12895" x="7178675" y="3124200"/>
          <p14:tracePt t="12912" x="7208838" y="3200400"/>
          <p14:tracePt t="12928" x="7223125" y="3268663"/>
          <p14:tracePt t="12945" x="7231063" y="3344863"/>
          <p14:tracePt t="12947" x="7231063" y="3375025"/>
          <p14:tracePt t="12962" x="7231063" y="3436938"/>
          <p14:tracePt t="12978" x="7231063" y="3489325"/>
          <p14:tracePt t="12995" x="7239000" y="3565525"/>
          <p14:tracePt t="13012" x="7246938" y="3627438"/>
          <p14:tracePt t="13028" x="7246938" y="3703638"/>
          <p14:tracePt t="13045" x="7246938" y="3779838"/>
          <p14:tracePt t="13062" x="7246938" y="3840163"/>
          <p14:tracePt t="13078" x="7246938" y="3886200"/>
          <p14:tracePt t="13095" x="7223125" y="3940175"/>
          <p14:tracePt t="13112" x="7208838" y="3984625"/>
          <p14:tracePt t="13128" x="7185025" y="4046538"/>
          <p14:tracePt t="13145" x="7170738" y="4098925"/>
          <p14:tracePt t="13162" x="7154863" y="4168775"/>
          <p14:tracePt t="13178" x="7154863" y="4191000"/>
          <p14:tracePt t="13195" x="7154863" y="4198938"/>
          <p14:tracePt t="13283" x="7146925" y="4206875"/>
          <p14:tracePt t="13291" x="7146925" y="4213225"/>
          <p14:tracePt t="13299" x="7140575" y="4221163"/>
          <p14:tracePt t="13312" x="7140575" y="4237038"/>
          <p14:tracePt t="13355" x="7140575" y="4244975"/>
          <p14:tracePt t="13387" x="7132638" y="4244975"/>
          <p14:tracePt t="13507" x="7132638" y="4251325"/>
          <p14:tracePt t="13563" x="7140575" y="4251325"/>
          <p14:tracePt t="13571" x="7146925" y="4251325"/>
          <p14:tracePt t="13595" x="7154863" y="4251325"/>
          <p14:tracePt t="13603" x="7170738" y="4244975"/>
          <p14:tracePt t="13619" x="7185025" y="4237038"/>
          <p14:tracePt t="13643" x="7192963" y="4229100"/>
          <p14:tracePt t="13675" x="7200900" y="4229100"/>
          <p14:tracePt t="13691" x="7216775" y="4221163"/>
          <p14:tracePt t="13699" x="7223125" y="4213225"/>
          <p14:tracePt t="13712" x="7239000" y="4206875"/>
          <p14:tracePt t="13729" x="7299325" y="4191000"/>
          <p14:tracePt t="13730" x="7323138" y="4183063"/>
          <p14:tracePt t="13745" x="7337425" y="4168775"/>
          <p14:tracePt t="13762" x="7407275" y="4106863"/>
          <p14:tracePt t="13779" x="7437438" y="4084638"/>
          <p14:tracePt t="13795" x="7459663" y="4054475"/>
          <p14:tracePt t="13812" x="7475538" y="4030663"/>
          <p14:tracePt t="13829" x="7497763" y="4000500"/>
          <p14:tracePt t="13845" x="7527925" y="3970338"/>
          <p14:tracePt t="13862" x="7566025" y="3924300"/>
          <p14:tracePt t="13879" x="7589838" y="3894138"/>
          <p14:tracePt t="13895" x="7612063" y="3863975"/>
          <p14:tracePt t="13912" x="7635875" y="3832225"/>
          <p14:tracePt t="13929" x="7658100" y="3787775"/>
          <p14:tracePt t="13945" x="7673975" y="3756025"/>
          <p14:tracePt t="13946" x="7680325" y="3741738"/>
          <p14:tracePt t="13962" x="7704138" y="3703638"/>
          <p14:tracePt t="13979" x="7726363" y="3649663"/>
          <p14:tracePt t="13995" x="7772400" y="3573463"/>
          <p14:tracePt t="14012" x="7810500" y="3505200"/>
          <p14:tracePt t="14029" x="7848600" y="3444875"/>
          <p14:tracePt t="14045" x="7878763" y="3382963"/>
          <p14:tracePt t="14062" x="7908925" y="3322638"/>
          <p14:tracePt t="14079" x="7932738" y="3276600"/>
          <p14:tracePt t="14095" x="7954963" y="3230563"/>
          <p14:tracePt t="14112" x="7978775" y="3178175"/>
          <p14:tracePt t="14129" x="8008938" y="3108325"/>
          <p14:tracePt t="14130" x="8023225" y="3070225"/>
          <p14:tracePt t="14145" x="8039100" y="3040063"/>
          <p14:tracePt t="14147" x="8047038" y="3001963"/>
          <p14:tracePt t="14162" x="8085138" y="2925763"/>
          <p14:tracePt t="14179" x="8107363" y="2865438"/>
          <p14:tracePt t="14195" x="8107363" y="2841625"/>
          <p14:tracePt t="14212" x="8115300" y="2827338"/>
          <p14:tracePt t="14229" x="8115300" y="2819400"/>
          <p14:tracePt t="14252" x="8115300" y="2811463"/>
          <p14:tracePt t="14262" x="8115300" y="2797175"/>
          <p14:tracePt t="14279" x="8131175" y="2789238"/>
          <p14:tracePt t="14295" x="8131175" y="2759075"/>
          <p14:tracePt t="14312" x="8137525" y="2743200"/>
          <p14:tracePt t="14329" x="8145463" y="2720975"/>
          <p14:tracePt t="14331" x="8145463" y="2705100"/>
          <p14:tracePt t="14346" x="8145463" y="2674938"/>
          <p14:tracePt t="14362" x="8153400" y="2644775"/>
          <p14:tracePt t="14379" x="8169275" y="2598738"/>
          <p14:tracePt t="14395" x="8175625" y="2560638"/>
          <p14:tracePt t="14412" x="8183563" y="2506663"/>
          <p14:tracePt t="14429" x="8191500" y="2454275"/>
          <p14:tracePt t="14445" x="8199438" y="2416175"/>
          <p14:tracePt t="14462" x="8199438" y="2384425"/>
          <p14:tracePt t="14479" x="8199438" y="2362200"/>
          <p14:tracePt t="14495" x="8199438" y="2354263"/>
          <p14:tracePt t="14512" x="8207375" y="2346325"/>
          <p14:tracePt t="14529" x="8207375" y="2332038"/>
          <p14:tracePt t="14546" x="8207375" y="2324100"/>
          <p14:tracePt t="14562" x="8207375" y="2316163"/>
          <p14:tracePt t="14579" x="8213725" y="2316163"/>
          <p14:tracePt t="14691" x="8213725" y="2308225"/>
          <p14:tracePt t="14707" x="8213725" y="2301875"/>
          <p14:tracePt t="14891" x="8213725" y="2308225"/>
          <p14:tracePt t="14899" x="8221663" y="2324100"/>
          <p14:tracePt t="14915" x="8221663" y="2332038"/>
          <p14:tracePt t="14923" x="8221663" y="2346325"/>
          <p14:tracePt t="14931" x="8229600" y="2354263"/>
          <p14:tracePt t="14946" x="8229600" y="2362200"/>
          <p14:tracePt t="14962" x="8237538" y="2384425"/>
          <p14:tracePt t="14979" x="8245475" y="2392363"/>
          <p14:tracePt t="14996" x="8245475" y="2400300"/>
          <p14:tracePt t="15012" x="8245475" y="2408238"/>
          <p14:tracePt t="15029" x="8251825" y="2438400"/>
          <p14:tracePt t="15046" x="8267700" y="2476500"/>
          <p14:tracePt t="15063" x="8275638" y="2522538"/>
          <p14:tracePt t="15079" x="8289925" y="2552700"/>
          <p14:tracePt t="15096" x="8289925" y="2574925"/>
          <p14:tracePt t="15112" x="8297863" y="2606675"/>
          <p14:tracePt t="15114" x="8305800" y="2613025"/>
          <p14:tracePt t="15129" x="8305800" y="2620963"/>
          <p14:tracePt t="15131" x="8305800" y="2628900"/>
          <p14:tracePt t="15146" x="8321675" y="2651125"/>
          <p14:tracePt t="15162" x="8328025" y="2682875"/>
          <p14:tracePt t="15179" x="8335963" y="2713038"/>
          <p14:tracePt t="15196" x="8351838" y="2759075"/>
          <p14:tracePt t="15212" x="8351838" y="2781300"/>
          <p14:tracePt t="15229" x="8359775" y="2811463"/>
          <p14:tracePt t="15246" x="8374063" y="2857500"/>
          <p14:tracePt t="15262" x="8382000" y="2873375"/>
          <p14:tracePt t="15279" x="8397875" y="2917825"/>
          <p14:tracePt t="15296" x="8412163" y="2949575"/>
          <p14:tracePt t="15313" x="8428038" y="2994025"/>
          <p14:tracePt t="15329" x="8450263" y="3032125"/>
          <p14:tracePt t="15330" x="8450263" y="3048000"/>
          <p14:tracePt t="15346" x="8466138" y="3063875"/>
          <p14:tracePt t="15363" x="8474075" y="3070225"/>
          <p14:tracePt t="15379" x="8480425" y="3070225"/>
          <p14:tracePt t="15427" x="8488363" y="3070225"/>
          <p14:tracePt t="15435" x="8496300" y="3070225"/>
          <p14:tracePt t="15452" x="8512175" y="3070225"/>
          <p14:tracePt t="15467" x="8518525" y="3070225"/>
          <p14:tracePt t="15479" x="8518525" y="3078163"/>
          <p14:tracePt t="15507" x="8534400" y="3086100"/>
          <p14:tracePt t="15523" x="8542338" y="3086100"/>
          <p14:tracePt t="15531" x="8550275" y="3086100"/>
          <p14:tracePt t="15546" x="8572500" y="3086100"/>
          <p14:tracePt t="15562" x="8618538" y="3086100"/>
          <p14:tracePt t="15579" x="8648700" y="3094038"/>
          <p14:tracePt t="15596" x="8664575" y="3094038"/>
          <p14:tracePt t="15612" x="8678863" y="3101975"/>
          <p14:tracePt t="15629" x="8709025" y="3101975"/>
          <p14:tracePt t="15646" x="8724900" y="3108325"/>
          <p14:tracePt t="15663" x="8740775" y="3108325"/>
          <p14:tracePt t="15679" x="8763000" y="3116263"/>
          <p14:tracePt t="15696" x="8793163" y="3124200"/>
          <p14:tracePt t="15712" x="8831263" y="3124200"/>
          <p14:tracePt t="15729" x="8893175" y="3124200"/>
          <p14:tracePt t="15730" x="8915400" y="3124200"/>
          <p14:tracePt t="15746" x="8975725" y="3124200"/>
          <p14:tracePt t="15763" x="9037638" y="3132138"/>
          <p14:tracePt t="15779" x="9075738" y="3140075"/>
          <p14:tracePt t="15796" x="9083675" y="3140075"/>
          <p14:tracePt t="15812" x="9090025" y="3146425"/>
          <p14:tracePt t="15829" x="9097963" y="3146425"/>
          <p14:tracePt t="15846" x="9105900" y="3146425"/>
          <p14:tracePt t="15863" x="9136063" y="3146425"/>
          <p14:tracePt t="15879" x="9174163" y="3146425"/>
          <p14:tracePt t="15896" x="9228138" y="3146425"/>
          <p14:tracePt t="15913" x="9280525" y="3146425"/>
          <p14:tracePt t="15914" x="9304338" y="3146425"/>
          <p14:tracePt t="15929" x="9326563" y="3146425"/>
          <p14:tracePt t="15946" x="9388475" y="3146425"/>
          <p14:tracePt t="15963" x="9402763" y="3146425"/>
          <p14:tracePt t="15979" x="9410700" y="3146425"/>
          <p14:tracePt t="16003" x="9418638" y="3146425"/>
          <p14:tracePt t="16019" x="9418638" y="3154363"/>
          <p14:tracePt t="16029" x="9432925" y="3154363"/>
          <p14:tracePt t="16046" x="9464675" y="3184525"/>
          <p14:tracePt t="16063" x="9494838" y="3216275"/>
          <p14:tracePt t="16079" x="9525000" y="3238500"/>
          <p14:tracePt t="16096" x="9540875" y="3254375"/>
          <p14:tracePt t="16113" x="9540875" y="3260725"/>
          <p14:tracePt t="16155" x="9540875" y="3268663"/>
          <p14:tracePt t="16163" x="9547225" y="3268663"/>
          <p14:tracePt t="16179" x="9555163" y="3276600"/>
          <p14:tracePt t="16187" x="9563100" y="3292475"/>
          <p14:tracePt t="16196" x="9571038" y="3298825"/>
          <p14:tracePt t="16213" x="9578975" y="3314700"/>
          <p14:tracePt t="16229" x="9578975" y="3336925"/>
          <p14:tracePt t="16246" x="9585325" y="3360738"/>
          <p14:tracePt t="16263" x="9585325" y="3398838"/>
          <p14:tracePt t="16279" x="9585325" y="3459163"/>
          <p14:tracePt t="16296" x="9585325" y="3527425"/>
          <p14:tracePt t="16298" x="9585325" y="3551238"/>
          <p14:tracePt t="16313" x="9585325" y="3589338"/>
          <p14:tracePt t="16329" x="9578975" y="3635375"/>
          <p14:tracePt t="16331" x="9563100" y="3673475"/>
          <p14:tracePt t="16346" x="9547225" y="3711575"/>
          <p14:tracePt t="16363" x="9540875" y="3733800"/>
          <p14:tracePt t="16380" x="9532938" y="3749675"/>
          <p14:tracePt t="16435" x="9532938" y="3756025"/>
          <p14:tracePt t="16444" x="9525000" y="3756025"/>
          <p14:tracePt t="16459" x="9509125" y="3763963"/>
          <p14:tracePt t="16467" x="9494838" y="3771900"/>
          <p14:tracePt t="16479" x="9471025" y="3779838"/>
          <p14:tracePt t="16496" x="9426575" y="3787775"/>
          <p14:tracePt t="16513" x="9364663" y="3817938"/>
          <p14:tracePt t="16515" x="9334500" y="3817938"/>
          <p14:tracePt t="16530" x="9280525" y="3840163"/>
          <p14:tracePt t="16546" x="9236075" y="3848100"/>
          <p14:tracePt t="16563" x="9197975" y="3863975"/>
          <p14:tracePt t="16579" x="9159875" y="3878263"/>
          <p14:tracePt t="16596" x="9113838" y="3886200"/>
          <p14:tracePt t="16613" x="9059863" y="3908425"/>
          <p14:tracePt t="16630" x="8991600" y="3916363"/>
          <p14:tracePt t="16647" x="8923338" y="3940175"/>
          <p14:tracePt t="16663" x="8839200" y="3962400"/>
          <p14:tracePt t="16680" x="8763000" y="3970338"/>
          <p14:tracePt t="16696" x="8716963" y="3984625"/>
          <p14:tracePt t="16713" x="8686800" y="4000500"/>
          <p14:tracePt t="16730" x="8664575" y="4016375"/>
          <p14:tracePt t="16746" x="8664575" y="4022725"/>
          <p14:tracePt t="16763" x="8648700" y="4030663"/>
          <p14:tracePt t="16780" x="8640763" y="4038600"/>
          <p14:tracePt t="16796" x="8626475" y="4054475"/>
          <p14:tracePt t="16813" x="8610600" y="4068763"/>
          <p14:tracePt t="16830" x="8588375" y="4084638"/>
          <p14:tracePt t="16847" x="8556625" y="4106863"/>
          <p14:tracePt t="16863" x="8526463" y="4130675"/>
          <p14:tracePt t="16880" x="8488363" y="4152900"/>
          <p14:tracePt t="16896" x="8458200" y="4183063"/>
          <p14:tracePt t="16913" x="8420100" y="4221163"/>
          <p14:tracePt t="16914" x="8397875" y="4244975"/>
          <p14:tracePt t="16930" x="8374063" y="4275138"/>
          <p14:tracePt t="16946" x="8343900" y="4321175"/>
          <p14:tracePt t="16963" x="8305800" y="4351338"/>
          <p14:tracePt t="16980" x="8275638" y="4365625"/>
          <p14:tracePt t="16996" x="8259763" y="4389438"/>
          <p14:tracePt t="17013" x="8237538" y="4403725"/>
          <p14:tracePt t="17030" x="8207375" y="4411663"/>
          <p14:tracePt t="17046" x="8191500" y="4419600"/>
          <p14:tracePt t="17063" x="8175625" y="4435475"/>
          <p14:tracePt t="17080" x="8169275" y="4435475"/>
          <p14:tracePt t="17096" x="8161338" y="4441825"/>
          <p14:tracePt t="17113" x="8153400" y="4441825"/>
          <p14:tracePt t="17130" x="8115300" y="4465638"/>
          <p14:tracePt t="17146" x="8085138" y="4479925"/>
          <p14:tracePt t="17163" x="8054975" y="4495800"/>
          <p14:tracePt t="17180" x="8001000" y="4525963"/>
          <p14:tracePt t="17196" x="7954963" y="4549775"/>
          <p14:tracePt t="17213" x="7894638" y="4587875"/>
          <p14:tracePt t="17230" x="7848600" y="4602163"/>
          <p14:tracePt t="17246" x="7810500" y="4618038"/>
          <p14:tracePt t="17263" x="7756525" y="4648200"/>
          <p14:tracePt t="17280" x="7726363" y="4656138"/>
          <p14:tracePt t="17297" x="7688263" y="4678363"/>
          <p14:tracePt t="17299" x="7680325" y="4686300"/>
          <p14:tracePt t="17313" x="7666038" y="4694238"/>
          <p14:tracePt t="17330" x="7620000" y="4708525"/>
          <p14:tracePt t="17346" x="7589838" y="4724400"/>
          <p14:tracePt t="17363" x="7551738" y="4732338"/>
          <p14:tracePt t="17381" x="7521575" y="4746625"/>
          <p14:tracePt t="17396" x="7483475" y="4754563"/>
          <p14:tracePt t="17413" x="7445375" y="4770438"/>
          <p14:tracePt t="17430" x="7399338" y="4784725"/>
          <p14:tracePt t="17446" x="7369175" y="4784725"/>
          <p14:tracePt t="17463" x="7331075" y="4792663"/>
          <p14:tracePt t="17480" x="7307263" y="4792663"/>
          <p14:tracePt t="17496" x="7292975" y="4792663"/>
          <p14:tracePt t="17530" x="7285038" y="4792663"/>
          <p14:tracePt t="17547" x="7277100" y="4792663"/>
          <p14:tracePt t="17563" x="7269163" y="4792663"/>
          <p14:tracePt t="17580" x="7261225" y="4784725"/>
          <p14:tracePt t="17596" x="7254875" y="4784725"/>
          <p14:tracePt t="17613" x="7223125" y="4762500"/>
          <p14:tracePt t="17631" x="7208838" y="4746625"/>
          <p14:tracePt t="17647" x="7192963" y="4732338"/>
          <p14:tracePt t="17663" x="7170738" y="4708525"/>
          <p14:tracePt t="17680" x="7162800" y="4702175"/>
          <p14:tracePt t="17697" x="7146925" y="4678363"/>
          <p14:tracePt t="17699" x="7146925" y="4670425"/>
          <p14:tracePt t="17715" x="7140575" y="4664075"/>
          <p14:tracePt t="17730" x="7140575" y="4656138"/>
          <p14:tracePt t="17747" x="7140575" y="4648200"/>
          <p14:tracePt t="17795" x="7140575" y="4640263"/>
          <p14:tracePt t="17811" x="7140575" y="4632325"/>
          <p14:tracePt t="17827" x="7140575" y="4618038"/>
          <p14:tracePt t="17835" x="7140575" y="4610100"/>
          <p14:tracePt t="17847" x="7140575" y="4602163"/>
          <p14:tracePt t="17863" x="7146925" y="4579938"/>
          <p14:tracePt t="17880" x="7154863" y="4556125"/>
          <p14:tracePt t="17897" x="7162800" y="4556125"/>
          <p14:tracePt t="17914" x="7162800" y="4549775"/>
          <p14:tracePt t="17930" x="7170738" y="4525963"/>
          <p14:tracePt t="17947" x="7192963" y="4503738"/>
          <p14:tracePt t="17963" x="7223125" y="4479925"/>
          <p14:tracePt t="17980" x="7269163" y="4441825"/>
          <p14:tracePt t="17997" x="7299325" y="4419600"/>
          <p14:tracePt t="18013" x="7337425" y="4397375"/>
          <p14:tracePt t="18030" x="7353300" y="4381500"/>
          <p14:tracePt t="18047" x="7369175" y="4373563"/>
          <p14:tracePt t="18063" x="7399338" y="4365625"/>
          <p14:tracePt t="18080" x="7429500" y="4351338"/>
          <p14:tracePt t="18082" x="7437438" y="4343400"/>
          <p14:tracePt t="18097" x="7459663" y="4335463"/>
          <p14:tracePt t="18113" x="7489825" y="4321175"/>
          <p14:tracePt t="18116" x="7521575" y="4305300"/>
          <p14:tracePt t="18131" x="7566025" y="4289425"/>
          <p14:tracePt t="18147" x="7612063" y="4275138"/>
          <p14:tracePt t="18163" x="7650163" y="4259263"/>
          <p14:tracePt t="18180" x="7666038" y="4251325"/>
          <p14:tracePt t="18197" x="7673975" y="4244975"/>
          <p14:tracePt t="18219" x="7688263" y="4237038"/>
          <p14:tracePt t="18230" x="7688263" y="4229100"/>
          <p14:tracePt t="18247" x="7712075" y="4213225"/>
          <p14:tracePt t="18263" x="7726363" y="4206875"/>
          <p14:tracePt t="18280" x="7742238" y="4191000"/>
          <p14:tracePt t="18297" x="7764463" y="4183063"/>
          <p14:tracePt t="18299" x="7772400" y="4175125"/>
          <p14:tracePt t="18314" x="7788275" y="4168775"/>
          <p14:tracePt t="18330" x="7802563" y="4152900"/>
          <p14:tracePt t="18347" x="7810500" y="4144963"/>
          <p14:tracePt t="18363" x="7826375" y="4130675"/>
          <p14:tracePt t="18380" x="7848600" y="4098925"/>
          <p14:tracePt t="18397" x="7878763" y="4068763"/>
          <p14:tracePt t="18414" x="7902575" y="4030663"/>
          <p14:tracePt t="18430" x="7932738" y="4000500"/>
          <p14:tracePt t="18447" x="7947025" y="3970338"/>
          <p14:tracePt t="18464" x="7947025" y="3954463"/>
          <p14:tracePt t="18480" x="7954963" y="3946525"/>
          <p14:tracePt t="18497" x="7954963" y="3932238"/>
          <p14:tracePt t="18514" x="7962900" y="3908425"/>
          <p14:tracePt t="18530" x="7970838" y="3886200"/>
          <p14:tracePt t="18547" x="7985125" y="3848100"/>
          <p14:tracePt t="18564" x="8001000" y="3810000"/>
          <p14:tracePt t="18580" x="8023225" y="3771900"/>
          <p14:tracePt t="18597" x="8031163" y="3733800"/>
          <p14:tracePt t="18614" x="8039100" y="3711575"/>
          <p14:tracePt t="18630" x="8047038" y="3687763"/>
          <p14:tracePt t="18647" x="8054975" y="3657600"/>
          <p14:tracePt t="18664" x="8061325" y="3627438"/>
          <p14:tracePt t="18680" x="8069263" y="3589338"/>
          <p14:tracePt t="18697" x="8077200" y="3559175"/>
          <p14:tracePt t="18699" x="8085138" y="3535363"/>
          <p14:tracePt t="18714" x="8099425" y="3497263"/>
          <p14:tracePt t="18730" x="8107363" y="3475038"/>
          <p14:tracePt t="18747" x="8115300" y="3459163"/>
          <p14:tracePt t="18764" x="8115300" y="3444875"/>
          <p14:tracePt t="18780" x="8131175" y="3436938"/>
          <p14:tracePt t="18797" x="8131175" y="3421063"/>
          <p14:tracePt t="18814" x="8145463" y="3390900"/>
          <p14:tracePt t="18830" x="8161338" y="3360738"/>
          <p14:tracePt t="18847" x="8169275" y="3314700"/>
          <p14:tracePt t="18864" x="8183563" y="3276600"/>
          <p14:tracePt t="18881" x="8199438" y="3238500"/>
          <p14:tracePt t="18883" x="8199438" y="3222625"/>
          <p14:tracePt t="18897" x="8207375" y="3192463"/>
          <p14:tracePt t="18914" x="8221663" y="3132138"/>
          <p14:tracePt t="18930" x="8229600" y="3108325"/>
          <p14:tracePt t="18947" x="8237538" y="3070225"/>
          <p14:tracePt t="18964" x="8245475" y="3048000"/>
          <p14:tracePt t="18980" x="8251825" y="3017838"/>
          <p14:tracePt t="18997" x="8259763" y="2987675"/>
          <p14:tracePt t="19014" x="8259763" y="2963863"/>
          <p14:tracePt t="19030" x="8259763" y="2933700"/>
          <p14:tracePt t="19047" x="8259763" y="2911475"/>
          <p14:tracePt t="19064" x="8267700" y="2873375"/>
          <p14:tracePt t="19080" x="8275638" y="2835275"/>
          <p14:tracePt t="19082" x="8283575" y="2811463"/>
          <p14:tracePt t="19097" x="8283575" y="2797175"/>
          <p14:tracePt t="19114" x="8283575" y="2743200"/>
          <p14:tracePt t="19131" x="8289925" y="2705100"/>
          <p14:tracePt t="19147" x="8297863" y="2682875"/>
          <p14:tracePt t="19164" x="8297863" y="2659063"/>
          <p14:tracePt t="19181" x="8297863" y="2644775"/>
          <p14:tracePt t="19197" x="8297863" y="2628900"/>
          <p14:tracePt t="19214" x="8297863" y="2606675"/>
          <p14:tracePt t="19230" x="8297863" y="2582863"/>
          <p14:tracePt t="19247" x="8297863" y="2560638"/>
          <p14:tracePt t="19264" x="8297863" y="2544763"/>
          <p14:tracePt t="19281" x="8297863" y="2530475"/>
          <p14:tracePt t="19297" x="8297863" y="2514600"/>
          <p14:tracePt t="19299" x="8297863" y="2506663"/>
          <p14:tracePt t="19315" x="8297863" y="2498725"/>
          <p14:tracePt t="19331" x="8297863" y="2492375"/>
          <p14:tracePt t="19347" x="8297863" y="2484438"/>
          <p14:tracePt t="19451" x="8297863" y="2476500"/>
          <p14:tracePt t="19731" x="8305800" y="2492375"/>
          <p14:tracePt t="19747" x="8305800" y="2498725"/>
          <p14:tracePt t="19763" x="8305800" y="2514600"/>
          <p14:tracePt t="19779" x="8313738" y="2522538"/>
          <p14:tracePt t="19789" x="8313738" y="2536825"/>
          <p14:tracePt t="19803" x="8313738" y="2552700"/>
          <p14:tracePt t="19867" x="8313738" y="2560638"/>
          <p14:tracePt t="19891" x="8313738" y="2568575"/>
          <p14:tracePt t="19899" x="8313738" y="2582863"/>
          <p14:tracePt t="19907" x="8321675" y="2598738"/>
          <p14:tracePt t="19915" x="8321675" y="2606675"/>
          <p14:tracePt t="19931" x="8328025" y="2651125"/>
          <p14:tracePt t="19947" x="8328025" y="2674938"/>
          <p14:tracePt t="19964" x="8328025" y="2682875"/>
          <p14:tracePt t="19981" x="8335963" y="2697163"/>
          <p14:tracePt t="19998" x="8335963" y="2705100"/>
          <p14:tracePt t="20014" x="8335963" y="2720975"/>
          <p14:tracePt t="20031" x="8335963" y="2743200"/>
          <p14:tracePt t="20048" x="8343900" y="2773363"/>
          <p14:tracePt t="20064" x="8343900" y="2797175"/>
          <p14:tracePt t="20081" x="8351838" y="2827338"/>
          <p14:tracePt t="20083" x="8359775" y="2835275"/>
          <p14:tracePt t="20097" x="8359775" y="2841625"/>
          <p14:tracePt t="20115" x="8359775" y="2849563"/>
          <p14:tracePt t="20131" x="8359775" y="2857500"/>
          <p14:tracePt t="20148" x="8366125" y="2865438"/>
          <p14:tracePt t="20164" x="8374063" y="2887663"/>
          <p14:tracePt t="20181" x="8374063" y="2911475"/>
          <p14:tracePt t="20197" x="8374063" y="2949575"/>
          <p14:tracePt t="20214" x="8382000" y="2971800"/>
          <p14:tracePt t="20231" x="8389938" y="2987675"/>
          <p14:tracePt t="20247" x="8389938" y="2994025"/>
          <p14:tracePt t="20264" x="8397875" y="3009900"/>
          <p14:tracePt t="20281" x="8397875" y="3032125"/>
          <p14:tracePt t="20298" x="8404225" y="3063875"/>
          <p14:tracePt t="20299" x="8404225" y="3070225"/>
          <p14:tracePt t="20314" x="8412163" y="3101975"/>
          <p14:tracePt t="20331" x="8420100" y="3140075"/>
          <p14:tracePt t="20348" x="8435975" y="3170238"/>
          <p14:tracePt t="20364" x="8435975" y="3184525"/>
          <p14:tracePt t="20427" x="8435975" y="3192463"/>
          <p14:tracePt t="20451" x="8435975" y="3200400"/>
          <p14:tracePt t="20459" x="8435975" y="3208338"/>
          <p14:tracePt t="20476" x="8442325" y="3216275"/>
          <p14:tracePt t="20498" x="8442325" y="3222625"/>
          <p14:tracePt t="20691" x="8442325" y="3230563"/>
          <p14:tracePt t="20715" x="8442325" y="3238500"/>
          <p14:tracePt t="20723" x="8442325" y="3246438"/>
          <p14:tracePt t="20739" x="8442325" y="3254375"/>
          <p14:tracePt t="20963" x="8442325" y="3260725"/>
          <p14:tracePt t="20987" x="8442325" y="3268663"/>
          <p14:tracePt t="20995" x="8442325" y="3276600"/>
          <p14:tracePt t="21011" x="8442325" y="3284538"/>
          <p14:tracePt t="21027" x="8442325" y="3292475"/>
          <p14:tracePt t="21051" x="8442325" y="3298825"/>
          <p14:tracePt t="21067" x="8442325" y="3306763"/>
          <p14:tracePt t="21083" x="8442325" y="3314700"/>
          <p14:tracePt t="21091" x="8442325" y="3322638"/>
          <p14:tracePt t="21100" x="8442325" y="3330575"/>
          <p14:tracePt t="21114" x="8442325" y="3344863"/>
          <p14:tracePt t="21132" x="8442325" y="3360738"/>
          <p14:tracePt t="21155" x="8442325" y="3368675"/>
          <p14:tracePt t="21251" x="8442325" y="3375025"/>
          <p14:tracePt t="21267" x="8442325" y="3382963"/>
          <p14:tracePt t="21275" x="8442325" y="3398838"/>
          <p14:tracePt t="21291" x="8442325" y="3406775"/>
          <p14:tracePt t="21435" x="8442325" y="3413125"/>
          <p14:tracePt t="21444" x="8442325" y="3421063"/>
          <p14:tracePt t="21459" x="8442325" y="3429000"/>
          <p14:tracePt t="21477" x="8435975" y="3429000"/>
          <p14:tracePt t="21483" x="8428038" y="3436938"/>
          <p14:tracePt t="21515" x="8428038" y="3444875"/>
          <p14:tracePt t="21579" x="8428038" y="3451225"/>
          <p14:tracePt t="21627" x="8428038" y="3459163"/>
          <p14:tracePt t="21867" x="8420100" y="3475038"/>
          <p14:tracePt t="21883" x="8420100" y="3489325"/>
          <p14:tracePt t="21899" x="8412163" y="3497263"/>
          <p14:tracePt t="21915" x="8404225" y="3505200"/>
          <p14:tracePt t="21955" x="8404225" y="3513138"/>
          <p14:tracePt t="21963" x="8397875" y="3521075"/>
          <p14:tracePt t="21987" x="8397875" y="3527425"/>
          <p14:tracePt t="22003" x="8389938" y="3527425"/>
          <p14:tracePt t="22019" x="8382000" y="3543300"/>
          <p14:tracePt t="22035" x="8382000" y="3551238"/>
          <p14:tracePt t="22043" x="8374063" y="3559175"/>
          <p14:tracePt t="22051" x="8374063" y="3565525"/>
          <p14:tracePt t="22065" x="8366125" y="3573463"/>
          <p14:tracePt t="22081" x="8351838" y="3589338"/>
          <p14:tracePt t="22083" x="8351838" y="3597275"/>
          <p14:tracePt t="22098" x="8335963" y="3611563"/>
          <p14:tracePt t="22115" x="8328025" y="3627438"/>
          <p14:tracePt t="22132" x="8321675" y="3635375"/>
          <p14:tracePt t="22148" x="8313738" y="3649663"/>
          <p14:tracePt t="22165" x="8305800" y="3657600"/>
          <p14:tracePt t="22182" x="8297863" y="3673475"/>
          <p14:tracePt t="22198" x="8289925" y="3687763"/>
          <p14:tracePt t="22215" x="8283575" y="3695700"/>
          <p14:tracePt t="22232" x="8275638" y="3703638"/>
          <p14:tracePt t="22259" x="8267700" y="3711575"/>
          <p14:tracePt t="22283" x="8259763" y="3725863"/>
          <p14:tracePt t="22291" x="8251825" y="3725863"/>
          <p14:tracePt t="22307" x="8251825" y="3733800"/>
          <p14:tracePt t="22315" x="8245475" y="3741738"/>
          <p14:tracePt t="22332" x="8237538" y="3756025"/>
          <p14:tracePt t="22365" x="8229600" y="3763963"/>
          <p14:tracePt t="22382" x="8221663" y="3771900"/>
          <p14:tracePt t="22398" x="8207375" y="3794125"/>
          <p14:tracePt t="22415" x="8199438" y="3810000"/>
          <p14:tracePt t="22431" x="8183563" y="3825875"/>
          <p14:tracePt t="22448" x="8161338" y="3848100"/>
          <p14:tracePt t="22465" x="8145463" y="3863975"/>
          <p14:tracePt t="22481" x="8123238" y="3878263"/>
          <p14:tracePt t="22482" x="8115300" y="3886200"/>
          <p14:tracePt t="22499" x="8107363" y="3894138"/>
          <p14:tracePt t="22522" x="8099425" y="3902075"/>
          <p14:tracePt t="22546" x="8099425" y="3908425"/>
          <p14:tracePt t="22578" x="8093075" y="3916363"/>
          <p14:tracePt t="22594" x="8085138" y="3924300"/>
          <p14:tracePt t="22602" x="8077200" y="3932238"/>
          <p14:tracePt t="22610" x="8069263" y="3932238"/>
          <p14:tracePt t="22618" x="8061325" y="3940175"/>
          <p14:tracePt t="22631" x="8054975" y="3946525"/>
          <p14:tracePt t="22648" x="8016875" y="3970338"/>
          <p14:tracePt t="22665" x="8001000" y="3984625"/>
          <p14:tracePt t="22682" x="7954963" y="4016375"/>
          <p14:tracePt t="22698" x="7924800" y="4038600"/>
          <p14:tracePt t="22715" x="7894638" y="4068763"/>
          <p14:tracePt t="22731" x="7848600" y="4098925"/>
          <p14:tracePt t="22748" x="7802563" y="4137025"/>
          <p14:tracePt t="22765" x="7780338" y="4160838"/>
          <p14:tracePt t="22781" x="7764463" y="4175125"/>
          <p14:tracePt t="22798" x="7750175" y="4183063"/>
          <p14:tracePt t="22826" x="7742238" y="4191000"/>
          <p14:tracePt t="22842" x="7734300" y="4191000"/>
          <p14:tracePt t="22851" x="7726363" y="4198938"/>
          <p14:tracePt t="22866" x="7718425" y="4206875"/>
          <p14:tracePt t="22882" x="7712075" y="4206875"/>
          <p14:tracePt t="22898" x="7696200" y="4213225"/>
          <p14:tracePt t="22915" x="7680325" y="4221163"/>
          <p14:tracePt t="22932" x="7666038" y="4229100"/>
          <p14:tracePt t="22948" x="7650163" y="4237038"/>
          <p14:tracePt t="22965" x="7627938" y="4251325"/>
          <p14:tracePt t="22982" x="7597775" y="4275138"/>
          <p14:tracePt t="22998" x="7566025" y="4297363"/>
          <p14:tracePt t="23015" x="7527925" y="4321175"/>
          <p14:tracePt t="23032" x="7505700" y="4335463"/>
          <p14:tracePt t="23048" x="7483475" y="4351338"/>
          <p14:tracePt t="23066" x="7475538" y="4351338"/>
          <p14:tracePt t="23186" x="7467600" y="4359275"/>
          <p14:tracePt t="23258" x="7467600" y="4365625"/>
          <p14:tracePt t="23282" x="7459663" y="4365625"/>
          <p14:tracePt t="23530" x="7451725" y="4365625"/>
          <p14:tracePt t="23539" x="7445375" y="4365625"/>
          <p14:tracePt t="23586" x="7437438" y="4365625"/>
          <p14:tracePt t="23602" x="7429500" y="4365625"/>
          <p14:tracePt t="23610" x="7421563" y="4365625"/>
          <p14:tracePt t="23618" x="7413625" y="4373563"/>
          <p14:tracePt t="23632" x="7391400" y="4381500"/>
          <p14:tracePt t="23648" x="7345363" y="4389438"/>
          <p14:tracePt t="23665" x="7307263" y="4397375"/>
          <p14:tracePt t="23666" x="7299325" y="4397375"/>
          <p14:tracePt t="23682" x="7285038" y="4397375"/>
          <p14:tracePt t="23698" x="7269163" y="4397375"/>
          <p14:tracePt t="23715" x="7261225" y="4403725"/>
          <p14:tracePt t="23732" x="7246938" y="4403725"/>
          <p14:tracePt t="23748" x="7239000" y="4403725"/>
          <p14:tracePt t="23866" x="7231063" y="4411663"/>
          <p14:tracePt t="23883" x="7223125" y="4411663"/>
          <p14:tracePt t="23962" x="7216775" y="4411663"/>
          <p14:tracePt t="23971" x="7208838" y="4411663"/>
          <p14:tracePt t="24002" x="7200900" y="4411663"/>
          <p14:tracePt t="24018" x="7192963" y="4419600"/>
          <p14:tracePt t="24258" x="7192963" y="4411663"/>
          <p14:tracePt t="24266" x="7200900" y="4403725"/>
          <p14:tracePt t="24274" x="7208838" y="4403725"/>
          <p14:tracePt t="24283" x="7208838" y="4397375"/>
          <p14:tracePt t="24299" x="7223125" y="4397375"/>
          <p14:tracePt t="24315" x="7239000" y="4389438"/>
          <p14:tracePt t="24332" x="7246938" y="4389438"/>
          <p14:tracePt t="24349" x="7254875" y="4381500"/>
          <p14:tracePt t="24365" x="7277100" y="4373563"/>
          <p14:tracePt t="24382" x="7307263" y="4373563"/>
          <p14:tracePt t="24399" x="7345363" y="4359275"/>
          <p14:tracePt t="24415" x="7369175" y="4351338"/>
          <p14:tracePt t="24432" x="7383463" y="4351338"/>
          <p14:tracePt t="24449" x="7407275" y="4343400"/>
          <p14:tracePt t="24465" x="7421563" y="4335463"/>
          <p14:tracePt t="24482" x="7451725" y="4327525"/>
          <p14:tracePt t="24499" x="7497763" y="4321175"/>
          <p14:tracePt t="24515" x="7551738" y="4305300"/>
          <p14:tracePt t="24532" x="7620000" y="4283075"/>
          <p14:tracePt t="24549" x="7673975" y="4275138"/>
          <p14:tracePt t="24565" x="7704138" y="4259263"/>
          <p14:tracePt t="24582" x="7718425" y="4251325"/>
          <p14:tracePt t="24599" x="7726363" y="4244975"/>
          <p14:tracePt t="24615" x="7734300" y="4237038"/>
          <p14:tracePt t="24632" x="7742238" y="4229100"/>
          <p14:tracePt t="24649" x="7756525" y="4213225"/>
          <p14:tracePt t="24666" x="7794625" y="4168775"/>
          <p14:tracePt t="24682" x="7826375" y="4130675"/>
          <p14:tracePt t="24699" x="7848600" y="4106863"/>
          <p14:tracePt t="24715" x="7870825" y="4068763"/>
          <p14:tracePt t="24732" x="7878763" y="4054475"/>
          <p14:tracePt t="24749" x="7878763" y="4038600"/>
          <p14:tracePt t="24766" x="7894638" y="4016375"/>
          <p14:tracePt t="24782" x="7902575" y="4000500"/>
          <p14:tracePt t="24799" x="7916863" y="3970338"/>
          <p14:tracePt t="24816" x="7932738" y="3940175"/>
          <p14:tracePt t="24832" x="7947025" y="3894138"/>
          <p14:tracePt t="24849" x="7970838" y="3832225"/>
          <p14:tracePt t="24866" x="8001000" y="3763963"/>
          <p14:tracePt t="24882" x="8016875" y="3703638"/>
          <p14:tracePt t="24899" x="8023225" y="3657600"/>
          <p14:tracePt t="24916" x="8031163" y="3611563"/>
          <p14:tracePt t="24932" x="8047038" y="3559175"/>
          <p14:tracePt t="24949" x="8069263" y="3497263"/>
          <p14:tracePt t="24966" x="8077200" y="3421063"/>
          <p14:tracePt t="24982" x="8093075" y="3352800"/>
          <p14:tracePt t="24999" x="8107363" y="3298825"/>
          <p14:tracePt t="25016" x="8115300" y="3254375"/>
          <p14:tracePt t="25032" x="8115300" y="3222625"/>
          <p14:tracePt t="25049" x="8115300" y="3178175"/>
          <p14:tracePt t="25050" x="8115300" y="3162300"/>
          <p14:tracePt t="25066" x="8115300" y="3146425"/>
          <p14:tracePt t="25082" x="8131175" y="3116263"/>
          <p14:tracePt t="25099" x="8131175" y="3094038"/>
          <p14:tracePt t="25116" x="8131175" y="3063875"/>
          <p14:tracePt t="25133" x="8131175" y="3032125"/>
          <p14:tracePt t="25149" x="8137525" y="2994025"/>
          <p14:tracePt t="25166" x="8145463" y="2955925"/>
          <p14:tracePt t="25182" x="8153400" y="2903538"/>
          <p14:tracePt t="25199" x="8153400" y="2857500"/>
          <p14:tracePt t="25216" x="8153400" y="2819400"/>
          <p14:tracePt t="25233" x="8153400" y="2789238"/>
          <p14:tracePt t="25234" x="8153400" y="2773363"/>
          <p14:tracePt t="25249" x="8153400" y="2759075"/>
          <p14:tracePt t="25266" x="8169275" y="2705100"/>
          <p14:tracePt t="25282" x="8175625" y="2674938"/>
          <p14:tracePt t="25299" x="8175625" y="2636838"/>
          <p14:tracePt t="25316" x="8175625" y="2598738"/>
          <p14:tracePt t="25333" x="8183563" y="2574925"/>
          <p14:tracePt t="25349" x="8183563" y="2544763"/>
          <p14:tracePt t="25366" x="8183563" y="2522538"/>
          <p14:tracePt t="25383" x="8191500" y="2506663"/>
          <p14:tracePt t="25399" x="8191500" y="2498725"/>
          <p14:tracePt t="25416" x="8191500" y="2492375"/>
          <p14:tracePt t="25433" x="8191500" y="2484438"/>
          <p14:tracePt t="25449" x="8191500" y="2468563"/>
          <p14:tracePt t="25466" x="8199438" y="2454275"/>
          <p14:tracePt t="25483" x="8207375" y="2430463"/>
          <p14:tracePt t="25499" x="8207375" y="2422525"/>
          <p14:tracePt t="25516" x="8207375" y="2416175"/>
          <p14:tracePt t="25533" x="8213725" y="2416175"/>
          <p14:tracePt t="25549" x="8213725" y="2400300"/>
          <p14:tracePt t="25566" x="8221663" y="2392363"/>
          <p14:tracePt t="25599" x="8229600" y="2378075"/>
          <p14:tracePt t="25616" x="8229600" y="2370138"/>
          <p14:tracePt t="25707" x="8237538" y="2370138"/>
          <p14:tracePt t="25811" x="8237538" y="2378075"/>
          <p14:tracePt t="25827" x="8237538" y="2392363"/>
          <p14:tracePt t="25843" x="8245475" y="2400300"/>
          <p14:tracePt t="25851" x="8245475" y="2408238"/>
          <p14:tracePt t="25859" x="8251825" y="2416175"/>
          <p14:tracePt t="25867" x="8251825" y="2430463"/>
          <p14:tracePt t="25883" x="8259763" y="2438400"/>
          <p14:tracePt t="25900" x="8267700" y="2468563"/>
          <p14:tracePt t="25916" x="8267700" y="2484438"/>
          <p14:tracePt t="25933" x="8283575" y="2522538"/>
          <p14:tracePt t="25949" x="8289925" y="2544763"/>
          <p14:tracePt t="25966" x="8297863" y="2574925"/>
          <p14:tracePt t="25983" x="8305800" y="2590800"/>
          <p14:tracePt t="26000" x="8321675" y="2620963"/>
          <p14:tracePt t="26016" x="8321675" y="2644775"/>
          <p14:tracePt t="26018" x="8328025" y="2651125"/>
          <p14:tracePt t="26033" x="8335963" y="2674938"/>
          <p14:tracePt t="26036" x="8343900" y="2689225"/>
          <p14:tracePt t="26050" x="8343900" y="2697163"/>
          <p14:tracePt t="26066" x="8366125" y="2751138"/>
          <p14:tracePt t="26083" x="8366125" y="2773363"/>
          <p14:tracePt t="26100" x="8382000" y="2811463"/>
          <p14:tracePt t="26116" x="8389938" y="2841625"/>
          <p14:tracePt t="26133" x="8404225" y="2879725"/>
          <p14:tracePt t="26150" x="8412163" y="2911475"/>
          <p14:tracePt t="26166" x="8420100" y="2941638"/>
          <p14:tracePt t="26183" x="8435975" y="2987675"/>
          <p14:tracePt t="26200" x="8450263" y="3025775"/>
          <p14:tracePt t="26216" x="8458200" y="3063875"/>
          <p14:tracePt t="26233" x="8480425" y="3094038"/>
          <p14:tracePt t="26236" x="8480425" y="3101975"/>
          <p14:tracePt t="26250" x="8496300" y="3140075"/>
          <p14:tracePt t="26266" x="8512175" y="3170238"/>
          <p14:tracePt t="26283" x="8518525" y="3200400"/>
          <p14:tracePt t="26300" x="8542338" y="3230563"/>
          <p14:tracePt t="26317" x="8550275" y="3254375"/>
          <p14:tracePt t="26333" x="8556625" y="3260725"/>
          <p14:tracePt t="26350" x="8564563" y="3268663"/>
          <p14:tracePt t="26383" x="8564563" y="3276600"/>
          <p14:tracePt t="26403" x="8572500" y="3284538"/>
          <p14:tracePt t="26427" x="8580438" y="3292475"/>
          <p14:tracePt t="26443" x="8588375" y="3298825"/>
          <p14:tracePt t="26491" x="8594725" y="3298825"/>
          <p14:tracePt t="26515" x="8602663" y="3298825"/>
          <p14:tracePt t="26540" x="8610600" y="3298825"/>
          <p14:tracePt t="26547" x="8618538" y="3298825"/>
          <p14:tracePt t="26555" x="8618538" y="3306763"/>
          <p14:tracePt t="26566" x="8626475" y="3306763"/>
          <p14:tracePt t="26583" x="8640763" y="3306763"/>
          <p14:tracePt t="26600" x="8656638" y="3306763"/>
          <p14:tracePt t="26616" x="8678863" y="3306763"/>
          <p14:tracePt t="26633" x="8686800" y="3306763"/>
          <p14:tracePt t="26635" x="8702675" y="3306763"/>
          <p14:tracePt t="26651" x="8709025" y="3306763"/>
          <p14:tracePt t="26666" x="8724900" y="3306763"/>
          <p14:tracePt t="26683" x="8732838" y="3306763"/>
          <p14:tracePt t="26731" x="8740775" y="3306763"/>
          <p14:tracePt t="26747" x="8747125" y="3314700"/>
          <p14:tracePt t="26763" x="8755063" y="3322638"/>
          <p14:tracePt t="26787" x="8763000" y="3322638"/>
          <p14:tracePt t="26835" x="8763000" y="3330575"/>
          <p14:tracePt t="26843" x="8770938" y="3330575"/>
          <p14:tracePt t="26851" x="8778875" y="3336925"/>
          <p14:tracePt t="26875" x="8785225" y="3352800"/>
          <p14:tracePt t="26891" x="8785225" y="3360738"/>
          <p14:tracePt t="26900" x="8785225" y="3368675"/>
          <p14:tracePt t="26917" x="8785225" y="3382963"/>
          <p14:tracePt t="26933" x="8801100" y="3413125"/>
          <p14:tracePt t="26950" x="8801100" y="3421063"/>
          <p14:tracePt t="26967" x="8801100" y="3429000"/>
          <p14:tracePt t="26983" x="8801100" y="3436938"/>
          <p14:tracePt t="27011" x="8801100" y="3444875"/>
          <p14:tracePt t="27035" x="8801100" y="3451225"/>
          <p14:tracePt t="27075" x="8801100" y="3459163"/>
          <p14:tracePt t="27083" x="8801100" y="3467100"/>
          <p14:tracePt t="27099" x="8801100" y="3475038"/>
          <p14:tracePt t="27107" x="8801100" y="3482975"/>
          <p14:tracePt t="27117" x="8793163" y="3489325"/>
          <p14:tracePt t="27133" x="8785225" y="3497263"/>
          <p14:tracePt t="27150" x="8778875" y="3521075"/>
          <p14:tracePt t="27167" x="8770938" y="3535363"/>
          <p14:tracePt t="27183" x="8763000" y="3559175"/>
          <p14:tracePt t="27200" x="8755063" y="3559175"/>
          <p14:tracePt t="27217" x="8747125" y="3565525"/>
          <p14:tracePt t="27233" x="8740775" y="3573463"/>
          <p14:tracePt t="27250" x="8732838" y="3589338"/>
          <p14:tracePt t="27267" x="8724900" y="3589338"/>
          <p14:tracePt t="27283" x="8694738" y="3589338"/>
          <p14:tracePt t="27300" x="8670925" y="3589338"/>
          <p14:tracePt t="27317" x="8648700" y="3597275"/>
          <p14:tracePt t="27333" x="8640763" y="3603625"/>
          <p14:tracePt t="27350" x="8626475" y="3611563"/>
          <p14:tracePt t="27367" x="8618538" y="3611563"/>
          <p14:tracePt t="27384" x="8602663" y="3619500"/>
          <p14:tracePt t="27400" x="8588375" y="3627438"/>
          <p14:tracePt t="27417" x="8572500" y="3635375"/>
          <p14:tracePt t="27418" x="8564563" y="3641725"/>
          <p14:tracePt t="27433" x="8556625" y="3649663"/>
          <p14:tracePt t="27450" x="8518525" y="3665538"/>
          <p14:tracePt t="27467" x="8488363" y="3679825"/>
          <p14:tracePt t="27483" x="8474075" y="3695700"/>
          <p14:tracePt t="27500" x="8442325" y="3717925"/>
          <p14:tracePt t="27517" x="8420100" y="3733800"/>
          <p14:tracePt t="27533" x="8397875" y="3756025"/>
          <p14:tracePt t="27550" x="8359775" y="3787775"/>
          <p14:tracePt t="27567" x="8328025" y="3810000"/>
          <p14:tracePt t="27583" x="8313738" y="3825875"/>
          <p14:tracePt t="27600" x="8305800" y="3832225"/>
          <p14:tracePt t="27617" x="8305800" y="3840163"/>
          <p14:tracePt t="27634" x="8289925" y="3856038"/>
          <p14:tracePt t="27650" x="8283575" y="3863975"/>
          <p14:tracePt t="27667" x="8275638" y="3878263"/>
          <p14:tracePt t="27683" x="8259763" y="3886200"/>
          <p14:tracePt t="27700" x="8245475" y="3902075"/>
          <p14:tracePt t="27717" x="8237538" y="3916363"/>
          <p14:tracePt t="27734" x="8221663" y="3924300"/>
          <p14:tracePt t="27750" x="8221663" y="3940175"/>
          <p14:tracePt t="27767" x="8213725" y="3940175"/>
          <p14:tracePt t="27784" x="8213725" y="3946525"/>
          <p14:tracePt t="27800" x="8207375" y="3954463"/>
          <p14:tracePt t="27802" x="8199438" y="3962400"/>
          <p14:tracePt t="27817" x="8191500" y="3970338"/>
          <p14:tracePt t="27834" x="8175625" y="3984625"/>
          <p14:tracePt t="27850" x="8169275" y="4000500"/>
          <p14:tracePt t="27867" x="8153400" y="4016375"/>
          <p14:tracePt t="27883" x="8131175" y="4030663"/>
          <p14:tracePt t="27900" x="8107363" y="4054475"/>
          <p14:tracePt t="27917" x="8085138" y="4068763"/>
          <p14:tracePt t="27933" x="8054975" y="4098925"/>
          <p14:tracePt t="27950" x="8031163" y="4122738"/>
          <p14:tracePt t="27967" x="8016875" y="4137025"/>
          <p14:tracePt t="27984" x="8001000" y="4152900"/>
          <p14:tracePt t="28000" x="7978775" y="4183063"/>
          <p14:tracePt t="28017" x="7947025" y="4206875"/>
          <p14:tracePt t="28019" x="7932738" y="4221163"/>
          <p14:tracePt t="28033" x="7908925" y="4237038"/>
          <p14:tracePt t="28035" x="7894638" y="4259263"/>
          <p14:tracePt t="28050" x="7856538" y="4283075"/>
          <p14:tracePt t="28067" x="7832725" y="4305300"/>
          <p14:tracePt t="28084" x="7802563" y="4327525"/>
          <p14:tracePt t="28100" x="7780338" y="4351338"/>
          <p14:tracePt t="28117" x="7756525" y="4365625"/>
          <p14:tracePt t="28134" x="7718425" y="4397375"/>
          <p14:tracePt t="28150" x="7688263" y="4427538"/>
          <p14:tracePt t="28167" x="7650163" y="4457700"/>
          <p14:tracePt t="28184" x="7627938" y="4473575"/>
          <p14:tracePt t="28200" x="7627938" y="4479925"/>
          <p14:tracePt t="28217" x="7620000" y="4479925"/>
          <p14:tracePt t="28299" x="7620000" y="4487863"/>
          <p14:tracePt t="28307" x="7612063" y="4487863"/>
          <p14:tracePt t="28317" x="7604125" y="4487863"/>
          <p14:tracePt t="28334" x="7566025" y="4503738"/>
          <p14:tracePt t="28351" x="7527925" y="4518025"/>
          <p14:tracePt t="28367" x="7467600" y="4541838"/>
          <p14:tracePt t="28384" x="7421563" y="4564063"/>
          <p14:tracePt t="28401" x="7399338" y="4572000"/>
          <p14:tracePt t="28627" x="7391400" y="4579938"/>
          <p14:tracePt t="28851" x="7383463" y="4579938"/>
          <p14:tracePt t="29228" x="7375525" y="4579938"/>
          <p14:tracePt t="29267" x="7369175" y="4572000"/>
          <p14:tracePt t="29275" x="7369175" y="4564063"/>
          <p14:tracePt t="29284" x="7353300" y="4556125"/>
          <p14:tracePt t="29301" x="7337425" y="4541838"/>
          <p14:tracePt t="29317" x="7331075" y="4525963"/>
          <p14:tracePt t="29334" x="7315200" y="4511675"/>
          <p14:tracePt t="29351" x="7315200" y="4503738"/>
          <p14:tracePt t="29368" x="7299325" y="4495800"/>
          <p14:tracePt t="29384" x="7299325" y="4479925"/>
          <p14:tracePt t="29401" x="7292975" y="4479925"/>
          <p14:tracePt t="29417" x="7285038" y="4465638"/>
          <p14:tracePt t="29419" x="7277100" y="4457700"/>
          <p14:tracePt t="29434" x="7261225" y="4435475"/>
          <p14:tracePt t="29451" x="7239000" y="4389438"/>
          <p14:tracePt t="29467" x="7192963" y="4335463"/>
          <p14:tracePt t="29484" x="7178675" y="4283075"/>
          <p14:tracePt t="29501" x="7146925" y="4229100"/>
          <p14:tracePt t="29517" x="7124700" y="4183063"/>
          <p14:tracePt t="29534" x="7108825" y="4130675"/>
          <p14:tracePt t="29551" x="7064375" y="4060825"/>
          <p14:tracePt t="29568" x="7010400" y="3984625"/>
          <p14:tracePt t="29584" x="6972300" y="3908425"/>
          <p14:tracePt t="29586" x="6950075" y="3863975"/>
          <p14:tracePt t="29601" x="6926263" y="3825875"/>
          <p14:tracePt t="29617" x="6904038" y="3779838"/>
          <p14:tracePt t="29619" x="6888163" y="3749675"/>
          <p14:tracePt t="29634" x="6873875" y="3711575"/>
          <p14:tracePt t="29651" x="6850063" y="3673475"/>
          <p14:tracePt t="29667" x="6835775" y="3627438"/>
          <p14:tracePt t="29684" x="6827838" y="3597275"/>
          <p14:tracePt t="29701" x="6804025" y="3559175"/>
          <p14:tracePt t="29718" x="6789738" y="3527425"/>
          <p14:tracePt t="29734" x="6781800" y="3482975"/>
          <p14:tracePt t="29751" x="6765925" y="3451225"/>
          <p14:tracePt t="29767" x="6765925" y="3436938"/>
          <p14:tracePt t="29784" x="6765925" y="3429000"/>
          <p14:tracePt t="29827" x="6759575" y="3421063"/>
          <p14:tracePt t="29875" x="6751638" y="3421063"/>
          <p14:tracePt t="29923" x="6751638" y="3413125"/>
          <p14:tracePt t="29955" x="6743700" y="3406775"/>
          <p14:tracePt t="29980" x="6743700" y="3390900"/>
          <p14:tracePt t="29995" x="6735763" y="3382963"/>
          <p14:tracePt t="30003" x="6727825" y="3375025"/>
          <p14:tracePt t="30011" x="6727825" y="3368675"/>
          <p14:tracePt t="30019" x="6721475" y="3360738"/>
          <p14:tracePt t="30034" x="6705600" y="3330575"/>
          <p14:tracePt t="30051" x="6683375" y="3292475"/>
          <p14:tracePt t="30068" x="6659563" y="3260725"/>
          <p14:tracePt t="30084" x="6645275" y="3222625"/>
          <p14:tracePt t="30101" x="6621463" y="3192463"/>
          <p14:tracePt t="30118" x="6591300" y="3146425"/>
          <p14:tracePt t="30134" x="6553200" y="3094038"/>
          <p14:tracePt t="30151" x="6523038" y="3048000"/>
          <p14:tracePt t="30168" x="6469063" y="2987675"/>
          <p14:tracePt t="30184" x="6438900" y="2911475"/>
          <p14:tracePt t="30201" x="6400800" y="2857500"/>
          <p14:tracePt t="30202" x="6378575" y="2827338"/>
          <p14:tracePt t="30218" x="6340475" y="2773363"/>
          <p14:tracePt t="30234" x="6294438" y="2720975"/>
          <p14:tracePt t="30251" x="6270625" y="2674938"/>
          <p14:tracePt t="30268" x="6248400" y="2651125"/>
          <p14:tracePt t="30284" x="6226175" y="2613025"/>
          <p14:tracePt t="30301" x="6210300" y="2590800"/>
          <p14:tracePt t="30318" x="6188075" y="2560638"/>
          <p14:tracePt t="30334" x="6172200" y="2536825"/>
          <p14:tracePt t="30351" x="6149975" y="2514600"/>
          <p14:tracePt t="30368" x="6118225" y="2476500"/>
          <p14:tracePt t="30385" x="6088063" y="2438400"/>
          <p14:tracePt t="30386" x="6057900" y="2416175"/>
          <p14:tracePt t="30401" x="6035675" y="2384425"/>
          <p14:tracePt t="30418" x="5959475" y="2308225"/>
          <p14:tracePt t="30434" x="5889625" y="2239963"/>
          <p14:tracePt t="30451" x="5845175" y="2171700"/>
          <p14:tracePt t="30468" x="5799138" y="2111375"/>
          <p14:tracePt t="30484" x="5768975" y="2057400"/>
          <p14:tracePt t="30501" x="5737225" y="2027238"/>
          <p14:tracePt t="30518" x="5715000" y="1997075"/>
          <p14:tracePt t="30534" x="5707063" y="1989138"/>
          <p14:tracePt t="30551" x="5692775" y="1973263"/>
          <p14:tracePt t="30568" x="5676900" y="1973263"/>
          <p14:tracePt t="30584" x="5661025" y="1965325"/>
          <p14:tracePt t="30601" x="5638800" y="1951038"/>
          <p14:tracePt t="30618" x="5578475" y="1912938"/>
          <p14:tracePt t="30635" x="5532438" y="1889125"/>
          <p14:tracePt t="30651" x="5456238" y="1836738"/>
          <p14:tracePt t="30668" x="5394325" y="1798638"/>
          <p14:tracePt t="30684" x="5311775" y="1752600"/>
          <p14:tracePt t="30701" x="5280025" y="1730375"/>
          <p14:tracePt t="30718" x="5249863" y="1722438"/>
          <p14:tracePt t="30734" x="5249863" y="1714500"/>
          <p14:tracePt t="30787" x="5241925" y="1714500"/>
          <p14:tracePt t="31227" x="5249863" y="1714500"/>
          <p14:tracePt t="31243" x="5249863" y="1722438"/>
          <p14:tracePt t="31267" x="5265738" y="1722438"/>
          <p14:tracePt t="31293" x="5265738" y="1730375"/>
          <p14:tracePt t="31324" x="5280025" y="1736725"/>
          <p14:tracePt t="31355" x="5287963" y="1744663"/>
          <p14:tracePt t="31363" x="5303838" y="1752600"/>
          <p14:tracePt t="31371" x="5303838" y="1760538"/>
          <p14:tracePt t="31387" x="5318125" y="1768475"/>
          <p14:tracePt t="31401" x="5318125" y="1774825"/>
          <p14:tracePt t="31418" x="5349875" y="1790700"/>
          <p14:tracePt t="31435" x="5372100" y="1806575"/>
          <p14:tracePt t="31451" x="5402263" y="1820863"/>
          <p14:tracePt t="31468" x="5418138" y="1828800"/>
          <p14:tracePt t="31485" x="5426075" y="1836738"/>
          <p14:tracePt t="31515" x="5432425" y="1836738"/>
          <p14:tracePt t="31547" x="5440363" y="1836738"/>
          <p14:tracePt t="31555" x="5448300" y="1836738"/>
          <p14:tracePt t="31563" x="5448300" y="1844675"/>
          <p14:tracePt t="31572" x="5456238" y="1844675"/>
          <p14:tracePt t="31585" x="5478463" y="1858963"/>
          <p14:tracePt t="31601" x="5486400" y="1866900"/>
          <p14:tracePt t="31618" x="5502275" y="1874838"/>
          <p14:tracePt t="31635" x="5508625" y="1882775"/>
          <p14:tracePt t="31659" x="5524500" y="1889125"/>
          <p14:tracePt t="31675" x="5540375" y="1889125"/>
          <p14:tracePt t="31685" x="5546725" y="1897063"/>
          <p14:tracePt t="31701" x="5578475" y="1912938"/>
          <p14:tracePt t="31718" x="5600700" y="1927225"/>
          <p14:tracePt t="31735" x="5616575" y="1943100"/>
          <p14:tracePt t="31751" x="5638800" y="1951038"/>
          <p14:tracePt t="31768" x="5646738" y="1958975"/>
          <p14:tracePt t="31770" x="5654675" y="1965325"/>
          <p14:tracePt t="31802" x="5661025" y="1965325"/>
          <p14:tracePt t="31819" x="5668963" y="1973263"/>
          <p14:tracePt t="31835" x="5676900" y="1973263"/>
          <p14:tracePt t="31852" x="5684838" y="1981200"/>
          <p14:tracePt t="31868" x="5699125" y="1989138"/>
          <p14:tracePt t="31885" x="5715000" y="1997075"/>
          <p14:tracePt t="31902" x="5722938" y="2003425"/>
          <p14:tracePt t="31918" x="5730875" y="2011363"/>
          <p14:tracePt t="32275" x="5737225" y="2011363"/>
          <p14:tracePt t="32283" x="5737225" y="2019300"/>
          <p14:tracePt t="32292" x="5745163" y="2019300"/>
          <p14:tracePt t="32302" x="5753100" y="2027238"/>
          <p14:tracePt t="32331" x="5753100" y="2035175"/>
          <p14:tracePt t="32347" x="5761038" y="2049463"/>
          <p14:tracePt t="32363" x="5768975" y="2057400"/>
          <p14:tracePt t="32371" x="5775325" y="2073275"/>
          <p14:tracePt t="32385" x="5783263" y="2087563"/>
          <p14:tracePt t="32402" x="5821363" y="2133600"/>
          <p14:tracePt t="32418" x="5859463" y="2179638"/>
          <p14:tracePt t="32435" x="5897563" y="2217738"/>
          <p14:tracePt t="32452" x="5935663" y="2255838"/>
          <p14:tracePt t="32468" x="5981700" y="2270125"/>
          <p14:tracePt t="32485" x="6027738" y="2270125"/>
          <p14:tracePt t="32502" x="6073775" y="2255838"/>
          <p14:tracePt t="32518" x="6126163" y="2225675"/>
          <p14:tracePt t="32535" x="6188075" y="2193925"/>
          <p14:tracePt t="32552" x="6264275" y="2163763"/>
          <p14:tracePt t="32569" x="6378575" y="2133600"/>
          <p14:tracePt t="32585" x="6523038" y="2095500"/>
          <p14:tracePt t="32586" x="6607175" y="2073275"/>
          <p14:tracePt t="32602" x="6759575" y="2035175"/>
          <p14:tracePt t="32618" x="6934200" y="1981200"/>
          <p14:tracePt t="32635" x="7102475" y="1943100"/>
          <p14:tracePt t="32652" x="7185025" y="1920875"/>
          <p14:tracePt t="32669" x="7216775" y="1905000"/>
          <p14:tracePt t="32685" x="7223125" y="1897063"/>
          <p14:tracePt t="32702" x="7231063" y="1882775"/>
          <p14:tracePt t="32719" x="7239000" y="1858963"/>
          <p14:tracePt t="32735" x="7269163" y="1820863"/>
          <p14:tracePt t="32752" x="7299325" y="1798638"/>
          <p14:tracePt t="32769" x="7331075" y="1768475"/>
          <p14:tracePt t="32770" x="7345363" y="1760538"/>
          <p14:tracePt t="32785" x="7369175" y="1752600"/>
          <p14:tracePt t="32802" x="7413625" y="1736725"/>
          <p14:tracePt t="32819" x="7451725" y="1714500"/>
          <p14:tracePt t="32835" x="7475538" y="1692275"/>
          <p14:tracePt t="32852" x="7489825" y="1676400"/>
          <p14:tracePt t="32869" x="7497763" y="1646238"/>
          <p14:tracePt t="32885" x="7513638" y="1616075"/>
          <p14:tracePt t="32902" x="7513638" y="1592263"/>
          <p14:tracePt t="32919" x="7521575" y="1577975"/>
          <p14:tracePt t="32987" x="7521575" y="1570038"/>
          <p14:tracePt t="33003" x="7527925" y="1570038"/>
          <p14:tracePt t="33019" x="7527925" y="1562100"/>
          <p14:tracePt t="33035" x="7527925" y="1554163"/>
          <p14:tracePt t="33051" x="7527925" y="1539875"/>
          <p14:tracePt t="33067" x="7527925" y="1531938"/>
          <p14:tracePt t="33076" x="7527925" y="1516063"/>
          <p14:tracePt t="33085" x="7527925" y="1508125"/>
          <p14:tracePt t="33102" x="7527925" y="1485900"/>
          <p14:tracePt t="33119" x="7527925" y="1463675"/>
          <p14:tracePt t="33135" x="7527925" y="1447800"/>
          <p14:tracePt t="33152" x="7527925" y="1431925"/>
          <p14:tracePt t="33169" x="7527925" y="1409700"/>
          <p14:tracePt t="33185" x="7527925" y="1401763"/>
          <p14:tracePt t="33347" x="7527925" y="1387475"/>
          <p14:tracePt t="33371" x="7527925" y="1379538"/>
          <p14:tracePt t="33691" x="7527925" y="1387475"/>
          <p14:tracePt t="33701" x="7527925" y="1393825"/>
          <p14:tracePt t="33707" x="7527925" y="1401763"/>
          <p14:tracePt t="33719" x="7527925" y="1417638"/>
          <p14:tracePt t="33736" x="7527925" y="1431925"/>
          <p14:tracePt t="33752" x="7527925" y="1447800"/>
          <p14:tracePt t="33769" x="7527925" y="1455738"/>
          <p14:tracePt t="33771" x="7527925" y="1470025"/>
          <p14:tracePt t="33795" x="7527925" y="1477963"/>
          <p14:tracePt t="33819" x="7527925" y="1485900"/>
          <p14:tracePt t="33827" x="7527925" y="1493838"/>
          <p14:tracePt t="33836" x="7527925" y="1501775"/>
          <p14:tracePt t="33852" x="7527925" y="1508125"/>
          <p14:tracePt t="33869" x="7527925" y="1524000"/>
          <p14:tracePt t="33887" x="7527925" y="1539875"/>
          <p14:tracePt t="33902" x="7527925" y="1562100"/>
          <p14:tracePt t="33919" x="7527925" y="1592263"/>
          <p14:tracePt t="33936" x="7527925" y="1638300"/>
          <p14:tracePt t="33953" x="7527925" y="1684338"/>
          <p14:tracePt t="33969" x="7527925" y="1722438"/>
          <p14:tracePt t="33986" x="7527925" y="1752600"/>
          <p14:tracePt t="34075" x="7527925" y="1768475"/>
          <p14:tracePt t="34091" x="7527925" y="1774825"/>
          <p14:tracePt t="34099" x="7527925" y="1798638"/>
          <p14:tracePt t="34107" x="7527925" y="1812925"/>
          <p14:tracePt t="34119" x="7527925" y="1828800"/>
          <p14:tracePt t="34136" x="7527925" y="1866900"/>
          <p14:tracePt t="34152" x="7527925" y="1905000"/>
          <p14:tracePt t="34169" x="7527925" y="1935163"/>
          <p14:tracePt t="34170" x="7527925" y="1958975"/>
          <p14:tracePt t="34186" x="7527925" y="1989138"/>
          <p14:tracePt t="34203" x="7527925" y="2003425"/>
          <p14:tracePt t="34219" x="7527925" y="2035175"/>
          <p14:tracePt t="34236" x="7527925" y="2049463"/>
          <p14:tracePt t="34253" x="7527925" y="2065338"/>
          <p14:tracePt t="34269" x="7527925" y="2073275"/>
          <p14:tracePt t="34286" x="7527925" y="2087563"/>
          <p14:tracePt t="34302" x="7527925" y="2095500"/>
          <p14:tracePt t="34319" x="7527925" y="2111375"/>
          <p14:tracePt t="34336" x="7527925" y="2125663"/>
          <p14:tracePt t="34353" x="7527925" y="2141538"/>
          <p14:tracePt t="34369" x="7527925" y="2155825"/>
          <p14:tracePt t="34371" x="7527925" y="2171700"/>
          <p14:tracePt t="34386" x="7521575" y="2193925"/>
          <p14:tracePt t="34402" x="7521575" y="2232025"/>
          <p14:tracePt t="34419" x="7513638" y="2286000"/>
          <p14:tracePt t="34436" x="7513638" y="2308225"/>
          <p14:tracePt t="34453" x="7505700" y="2332038"/>
          <p14:tracePt t="34515" x="7497763" y="2332038"/>
          <p14:tracePt t="34636" x="7497763" y="2339975"/>
          <p14:tracePt t="34643" x="7489825" y="2346325"/>
          <p14:tracePt t="34652" x="7483475" y="2354263"/>
          <p14:tracePt t="34669" x="7459663" y="2370138"/>
          <p14:tracePt t="34686" x="7429500" y="2392363"/>
          <p14:tracePt t="34703" x="7399338" y="2408238"/>
          <p14:tracePt t="34719" x="7375525" y="2416175"/>
          <p14:tracePt t="34736" x="7353300" y="2430463"/>
          <p14:tracePt t="34739" x="7345363" y="2430463"/>
          <p14:tracePt t="34753" x="7345363" y="2438400"/>
          <p14:tracePt t="34769" x="7337425" y="2438400"/>
          <p14:tracePt t="34771" x="7337425" y="2446338"/>
          <p14:tracePt t="34819" x="7331075" y="2446338"/>
          <p14:tracePt t="34835" x="7323138" y="2446338"/>
          <p14:tracePt t="34843" x="7315200" y="2446338"/>
          <p14:tracePt t="34853" x="7307263" y="2446338"/>
          <p14:tracePt t="34869" x="7299325" y="2446338"/>
          <p14:tracePt t="34886" x="7292975" y="2446338"/>
          <p14:tracePt t="34955" x="7285038" y="2446338"/>
          <p14:tracePt t="34963" x="7277100" y="2446338"/>
          <p14:tracePt t="34971" x="7269163" y="2446338"/>
          <p14:tracePt t="34986" x="7239000" y="2446338"/>
          <p14:tracePt t="35003" x="7223125" y="2446338"/>
          <p14:tracePt t="35019" x="7208838" y="2446338"/>
          <p14:tracePt t="35036" x="7200900" y="2454275"/>
          <p14:tracePt t="35076" x="7192963" y="2460625"/>
          <p14:tracePt t="35083" x="7185025" y="2460625"/>
          <p14:tracePt t="35099" x="7178675" y="2468563"/>
          <p14:tracePt t="35115" x="7170738" y="2476500"/>
          <p14:tracePt t="35131" x="7170738" y="2484438"/>
          <p14:tracePt t="35139" x="7162800" y="2484438"/>
          <p14:tracePt t="35153" x="7154863" y="2492375"/>
          <p14:tracePt t="35169" x="7146925" y="2506663"/>
          <p14:tracePt t="35171" x="7140575" y="2506663"/>
          <p14:tracePt t="35186" x="7132638" y="2522538"/>
          <p14:tracePt t="35203" x="7124700" y="2544763"/>
          <p14:tracePt t="35219" x="7116763" y="2568575"/>
          <p14:tracePt t="35236" x="7108825" y="2574925"/>
          <p14:tracePt t="35253" x="7102475" y="2590800"/>
          <p14:tracePt t="35291" x="7102475" y="2598738"/>
          <p14:tracePt t="35315" x="7102475" y="2613025"/>
          <p14:tracePt t="35339" x="7102475" y="2620963"/>
          <p14:tracePt t="35347" x="7094538" y="2628900"/>
          <p14:tracePt t="35356" x="7094538" y="2636838"/>
          <p14:tracePt t="35370" x="7094538" y="2651125"/>
          <p14:tracePt t="35388" x="7086600" y="2659063"/>
          <p14:tracePt t="35403" x="7086600" y="2674938"/>
          <p14:tracePt t="35419" x="7078663" y="2697163"/>
          <p14:tracePt t="35436" x="7078663" y="2727325"/>
          <p14:tracePt t="35453" x="7070725" y="2773363"/>
          <p14:tracePt t="35470" x="7056438" y="2819400"/>
          <p14:tracePt t="35486" x="7048500" y="2879725"/>
          <p14:tracePt t="35503" x="7048500" y="2933700"/>
          <p14:tracePt t="35520" x="7040563" y="2987675"/>
          <p14:tracePt t="35536" x="7032625" y="3025775"/>
          <p14:tracePt t="35553" x="7032625" y="3063875"/>
          <p14:tracePt t="35556" x="7032625" y="3078163"/>
          <p14:tracePt t="35570" x="7032625" y="3101975"/>
          <p14:tracePt t="35586" x="7032625" y="3116263"/>
          <p14:tracePt t="35603" x="7032625" y="3132138"/>
          <p14:tracePt t="35620" x="7032625" y="3154363"/>
          <p14:tracePt t="35636" x="7032625" y="3170238"/>
          <p14:tracePt t="35653" x="7032625" y="3184525"/>
          <p14:tracePt t="35670" x="7032625" y="3192463"/>
          <p14:tracePt t="35686" x="7032625" y="3200400"/>
          <p14:tracePt t="35703" x="7032625" y="3216275"/>
          <p14:tracePt t="35720" x="7032625" y="3238500"/>
          <p14:tracePt t="35736" x="7026275" y="3268663"/>
          <p14:tracePt t="35739" x="7026275" y="3276600"/>
          <p14:tracePt t="35753" x="7026275" y="3284538"/>
          <p14:tracePt t="35770" x="7018338" y="3306763"/>
          <p14:tracePt t="35915" x="7018338" y="3314700"/>
          <p14:tracePt t="35987" x="7010400" y="3314700"/>
          <p14:tracePt t="35995" x="7010400" y="3322638"/>
          <p14:tracePt t="36011" x="6994525" y="3330575"/>
          <p14:tracePt t="36020" x="6980238" y="3336925"/>
          <p14:tracePt t="36036" x="6950075" y="3352800"/>
          <p14:tracePt t="36053" x="6926263" y="3375025"/>
          <p14:tracePt t="36070" x="6904038" y="3390900"/>
          <p14:tracePt t="36171" x="6896100" y="3390900"/>
          <p14:tracePt t="36195" x="6888163" y="3390900"/>
          <p14:tracePt t="36243" x="6880225" y="3390900"/>
          <p14:tracePt t="36275" x="6873875" y="3398838"/>
          <p14:tracePt t="36299" x="6865938" y="3398838"/>
          <p14:tracePt t="36347" x="6858000" y="3398838"/>
          <p14:tracePt t="36363" x="6850063" y="3398838"/>
          <p14:tracePt t="36371" x="6842125" y="3398838"/>
          <p14:tracePt t="36379" x="6835775" y="3398838"/>
          <p14:tracePt t="36387" x="6819900" y="3390900"/>
          <p14:tracePt t="36403" x="6789738" y="3375025"/>
          <p14:tracePt t="36420" x="6743700" y="3368675"/>
          <p14:tracePt t="36437" x="6705600" y="3368675"/>
          <p14:tracePt t="36453" x="6667500" y="3368675"/>
          <p14:tracePt t="36470" x="6637338" y="3375025"/>
          <p14:tracePt t="36486" x="6599238" y="3390900"/>
          <p14:tracePt t="36503" x="6569075" y="3406775"/>
          <p14:tracePt t="36520" x="6553200" y="3406775"/>
          <p14:tracePt t="36539" x="6545263" y="3406775"/>
          <p14:tracePt t="36563" x="6537325" y="3406775"/>
          <p14:tracePt t="36571" x="6523038" y="3406775"/>
          <p14:tracePt t="36587" x="6499225" y="3398838"/>
          <p14:tracePt t="36603" x="6484938" y="3375025"/>
          <p14:tracePt t="36620" x="6477000" y="3360738"/>
          <p14:tracePt t="36637" x="6469063" y="3352800"/>
          <p14:tracePt t="36653" x="6461125" y="3344863"/>
          <p14:tracePt t="36670" x="6454775" y="3336925"/>
          <p14:tracePt t="36687" x="6430963" y="3336925"/>
          <p14:tracePt t="36703" x="6423025" y="3330575"/>
          <p14:tracePt t="36787" x="6408738" y="3330575"/>
          <p14:tracePt t="36819" x="6400800" y="3322638"/>
          <p14:tracePt t="36827" x="6392863" y="3314700"/>
          <p14:tracePt t="36837" x="6384925" y="3314700"/>
          <p14:tracePt t="36853" x="6378575" y="3306763"/>
          <p14:tracePt t="36870" x="6370638" y="3298825"/>
          <p14:tracePt t="36955" x="6362700" y="3298825"/>
          <p14:tracePt t="36987" x="6354763" y="3298825"/>
          <p14:tracePt t="37003" x="6346825" y="3292475"/>
          <p14:tracePt t="37012" x="6346825" y="3276600"/>
          <p14:tracePt t="37020" x="6340475" y="3268663"/>
          <p14:tracePt t="37037" x="6324600" y="3238500"/>
          <p14:tracePt t="37053" x="6308725" y="3208338"/>
          <p14:tracePt t="37070" x="6302375" y="3184525"/>
          <p14:tracePt t="37087" x="6286500" y="3154363"/>
          <p14:tracePt t="37103" x="6270625" y="3124200"/>
          <p14:tracePt t="37106" x="6264275" y="3108325"/>
          <p14:tracePt t="37120" x="6264275" y="3094038"/>
          <p14:tracePt t="37137" x="6248400" y="3048000"/>
          <p14:tracePt t="37139" x="6240463" y="3025775"/>
          <p14:tracePt t="37153" x="6240463" y="3001963"/>
          <p14:tracePt t="37170" x="6232525" y="2925763"/>
          <p14:tracePt t="37187" x="6226175" y="2857500"/>
          <p14:tracePt t="37203" x="6210300" y="2797175"/>
          <p14:tracePt t="37220" x="6202363" y="2727325"/>
          <p14:tracePt t="37237" x="6202363" y="2667000"/>
          <p14:tracePt t="37254" x="6194425" y="2598738"/>
          <p14:tracePt t="37270" x="6188075" y="2536825"/>
          <p14:tracePt t="37287" x="6188075" y="2476500"/>
          <p14:tracePt t="37303" x="6172200" y="2422525"/>
          <p14:tracePt t="37321" x="6164263" y="2378075"/>
          <p14:tracePt t="37337" x="6164263" y="2354263"/>
          <p14:tracePt t="37338" x="6164263" y="2346325"/>
          <p14:tracePt t="37353" x="6164263" y="2339975"/>
          <p14:tracePt t="37370" x="6164263" y="2308225"/>
          <p14:tracePt t="37387" x="6164263" y="2293938"/>
          <p14:tracePt t="37404" x="6156325" y="2255838"/>
          <p14:tracePt t="37420" x="6149975" y="2225675"/>
          <p14:tracePt t="37437" x="6149975" y="2171700"/>
          <p14:tracePt t="37454" x="6149975" y="2111375"/>
          <p14:tracePt t="37470" x="6149975" y="2057400"/>
          <p14:tracePt t="37487" x="6149975" y="2011363"/>
          <p14:tracePt t="37504" x="6149975" y="1965325"/>
          <p14:tracePt t="37520" x="6149975" y="1927225"/>
          <p14:tracePt t="37523" x="6149975" y="1912938"/>
          <p14:tracePt t="37537" x="6149975" y="1897063"/>
          <p14:tracePt t="37554" x="6134100" y="1851025"/>
          <p14:tracePt t="37570" x="6126163" y="1812925"/>
          <p14:tracePt t="37587" x="6126163" y="1782763"/>
          <p14:tracePt t="37604" x="6126163" y="1752600"/>
          <p14:tracePt t="37620" x="6118225" y="1736725"/>
          <p14:tracePt t="37637" x="6111875" y="1698625"/>
          <p14:tracePt t="37654" x="6111875" y="1684338"/>
          <p14:tracePt t="37670" x="6103938" y="1654175"/>
          <p14:tracePt t="37687" x="6088063" y="1622425"/>
          <p14:tracePt t="37704" x="6080125" y="1592263"/>
          <p14:tracePt t="37720" x="6073775" y="1562100"/>
          <p14:tracePt t="37737" x="6065838" y="1539875"/>
          <p14:tracePt t="37739" x="6057900" y="1516063"/>
          <p14:tracePt t="37754" x="6049963" y="1501775"/>
          <p14:tracePt t="37770" x="6042025" y="1470025"/>
          <p14:tracePt t="37787" x="6035675" y="1463675"/>
          <p14:tracePt t="37804" x="6027738" y="1455738"/>
          <p14:tracePt t="37820" x="6027738" y="1447800"/>
          <p14:tracePt t="37837" x="6019800" y="1439863"/>
          <p14:tracePt t="37891" x="6011863" y="1439863"/>
          <p14:tracePt t="37907" x="6003925" y="1439863"/>
          <p14:tracePt t="37939" x="5997575" y="1439863"/>
          <p14:tracePt t="37947" x="5989638" y="1439863"/>
          <p14:tracePt t="37955" x="5981700" y="1439863"/>
          <p14:tracePt t="37971" x="5965825" y="1439863"/>
          <p14:tracePt t="37987" x="5959475" y="1439863"/>
          <p14:tracePt t="38004" x="5943600" y="1431925"/>
          <p14:tracePt t="38020" x="5927725" y="1431925"/>
          <p14:tracePt t="38051" x="5921375" y="1431925"/>
          <p14:tracePt t="38067" x="5913438" y="1431925"/>
          <p14:tracePt t="38082" x="5905500" y="1431925"/>
          <p14:tracePt t="38091" x="5897563" y="1431925"/>
          <p14:tracePt t="38108" x="5889625" y="1431925"/>
          <p14:tracePt t="38120" x="5883275" y="1431925"/>
          <p14:tracePt t="38138" x="5875338" y="1431925"/>
          <p14:tracePt t="38154" x="5859463" y="1431925"/>
          <p14:tracePt t="38171" x="5851525" y="1431925"/>
          <p14:tracePt t="38187" x="5829300" y="1439863"/>
          <p14:tracePt t="38204" x="5813425" y="1447800"/>
          <p14:tracePt t="38220" x="5807075" y="1447800"/>
          <p14:tracePt t="38237" x="5799138" y="1447800"/>
          <p14:tracePt t="38254" x="5775325" y="1455738"/>
          <p14:tracePt t="38271" x="5768975" y="1463675"/>
          <p14:tracePt t="38287" x="5753100" y="1470025"/>
          <p14:tracePt t="38304" x="5737225" y="1477963"/>
          <p14:tracePt t="38306" x="5722938" y="1493838"/>
          <p14:tracePt t="38321" x="5707063" y="1501775"/>
          <p14:tracePt t="38337" x="5684838" y="1516063"/>
          <p14:tracePt t="38339" x="5654675" y="1531938"/>
          <p14:tracePt t="38354" x="5638800" y="1546225"/>
          <p14:tracePt t="38371" x="5600700" y="1570038"/>
          <p14:tracePt t="38387" x="5592763" y="1577975"/>
          <p14:tracePt t="38404" x="5584825" y="1577975"/>
          <p14:tracePt t="38452" x="5584825" y="1584325"/>
          <p14:tracePt t="38467" x="5578475" y="1592263"/>
          <p14:tracePt t="38475" x="5570538" y="1600200"/>
          <p14:tracePt t="38487" x="5562600" y="1616075"/>
          <p14:tracePt t="38504" x="5540375" y="1654175"/>
          <p14:tracePt t="38521" x="5524500" y="1676400"/>
          <p14:tracePt t="38523" x="5516563" y="1698625"/>
          <p14:tracePt t="38537" x="5508625" y="1714500"/>
          <p14:tracePt t="38554" x="5494338" y="1736725"/>
          <p14:tracePt t="38571" x="5494338" y="1760538"/>
          <p14:tracePt t="38587" x="5478463" y="1798638"/>
          <p14:tracePt t="38604" x="5464175" y="1851025"/>
          <p14:tracePt t="38621" x="5440363" y="1912938"/>
          <p14:tracePt t="38637" x="5418138" y="1981200"/>
          <p14:tracePt t="38654" x="5410200" y="2035175"/>
          <p14:tracePt t="38671" x="5402263" y="2065338"/>
          <p14:tracePt t="38687" x="5402263" y="2087563"/>
          <p14:tracePt t="38704" x="5402263" y="2095500"/>
          <p14:tracePt t="38721" x="5402263" y="2103438"/>
          <p14:tracePt t="38737" x="5402263" y="2117725"/>
          <p14:tracePt t="38754" x="5402263" y="2133600"/>
          <p14:tracePt t="38771" x="5402263" y="2149475"/>
          <p14:tracePt t="38788" x="5402263" y="2171700"/>
          <p14:tracePt t="38804" x="5410200" y="2171700"/>
          <p14:tracePt t="38821" x="5410200" y="2179638"/>
          <p14:tracePt t="38837" x="5418138" y="2179638"/>
          <p14:tracePt t="38854" x="5418138" y="2187575"/>
          <p14:tracePt t="38871" x="5426075" y="2201863"/>
          <p14:tracePt t="38887" x="5432425" y="2239963"/>
          <p14:tracePt t="38904" x="5456238" y="2301875"/>
          <p14:tracePt t="38921" x="5464175" y="2346325"/>
          <p14:tracePt t="38922" x="5486400" y="2378075"/>
          <p14:tracePt t="38937" x="5494338" y="2392363"/>
          <p14:tracePt t="38954" x="5516563" y="2430463"/>
          <p14:tracePt t="38971" x="5524500" y="2438400"/>
          <p14:tracePt t="38987" x="5540375" y="2446338"/>
          <p14:tracePt t="39004" x="5546725" y="2454275"/>
          <p14:tracePt t="39021" x="5578475" y="2468563"/>
          <p14:tracePt t="39038" x="5600700" y="2492375"/>
          <p14:tracePt t="39054" x="5622925" y="2514600"/>
          <p14:tracePt t="39071" x="5646738" y="2544763"/>
          <p14:tracePt t="39088" x="5676900" y="2582863"/>
          <p14:tracePt t="39104" x="5707063" y="2613025"/>
          <p14:tracePt t="39121" x="5745163" y="2644775"/>
          <p14:tracePt t="39123" x="5768975" y="2667000"/>
          <p14:tracePt t="39138" x="5813425" y="2682875"/>
          <p14:tracePt t="39154" x="5851525" y="2705100"/>
          <p14:tracePt t="39171" x="5897563" y="2705100"/>
          <p14:tracePt t="39188" x="5927725" y="2713038"/>
          <p14:tracePt t="39204" x="5943600" y="2713038"/>
          <p14:tracePt t="39221" x="5951538" y="2713038"/>
          <p14:tracePt t="39238" x="5965825" y="2713038"/>
          <p14:tracePt t="39254" x="5997575" y="2713038"/>
          <p14:tracePt t="39271" x="6042025" y="2713038"/>
          <p14:tracePt t="39288" x="6088063" y="2713038"/>
          <p14:tracePt t="39304" x="6142038" y="2713038"/>
          <p14:tracePt t="39308" x="6164263" y="2713038"/>
          <p14:tracePt t="39321" x="6194425" y="2720975"/>
          <p14:tracePt t="39338" x="6248400" y="2727325"/>
          <p14:tracePt t="39354" x="6270625" y="2727325"/>
          <p14:tracePt t="39371" x="6286500" y="2720975"/>
          <p14:tracePt t="39388" x="6294438" y="2713038"/>
          <p14:tracePt t="39404" x="6308725" y="2697163"/>
          <p14:tracePt t="39421" x="6332538" y="2667000"/>
          <p14:tracePt t="39438" x="6354763" y="2644775"/>
          <p14:tracePt t="39454" x="6384925" y="2613025"/>
          <p14:tracePt t="39471" x="6392863" y="2590800"/>
          <p14:tracePt t="39488" x="6423025" y="2560638"/>
          <p14:tracePt t="39504" x="6446838" y="2506663"/>
          <p14:tracePt t="39521" x="6469063" y="2460625"/>
          <p14:tracePt t="39523" x="6477000" y="2438400"/>
          <p14:tracePt t="39538" x="6499225" y="2378075"/>
          <p14:tracePt t="39554" x="6523038" y="2316163"/>
          <p14:tracePt t="39571" x="6537325" y="2270125"/>
          <p14:tracePt t="39588" x="6553200" y="2209800"/>
          <p14:tracePt t="39604" x="6569075" y="2155825"/>
          <p14:tracePt t="39621" x="6569075" y="2111375"/>
          <p14:tracePt t="39638" x="6575425" y="2057400"/>
          <p14:tracePt t="39654" x="6583363" y="2011363"/>
          <p14:tracePt t="39671" x="6583363" y="1958975"/>
          <p14:tracePt t="39688" x="6583363" y="1905000"/>
          <p14:tracePt t="39705" x="6583363" y="1858963"/>
          <p14:tracePt t="39721" x="6583363" y="1812925"/>
          <p14:tracePt t="39738" x="6583363" y="1760538"/>
          <p14:tracePt t="39754" x="6575425" y="1736725"/>
          <p14:tracePt t="39771" x="6569075" y="1722438"/>
          <p14:tracePt t="39788" x="6553200" y="1698625"/>
          <p14:tracePt t="39804" x="6530975" y="1660525"/>
          <p14:tracePt t="39821" x="6523038" y="1630363"/>
          <p14:tracePt t="39838" x="6499225" y="1592263"/>
          <p14:tracePt t="39854" x="6477000" y="1546225"/>
          <p14:tracePt t="39871" x="6454775" y="1516063"/>
          <p14:tracePt t="39888" x="6430963" y="1470025"/>
          <p14:tracePt t="39905" x="6408738" y="1439863"/>
          <p14:tracePt t="39921" x="6384925" y="1417638"/>
          <p14:tracePt t="39922" x="6370638" y="1401763"/>
          <p14:tracePt t="39938" x="6340475" y="1387475"/>
          <p14:tracePt t="39955" x="6324600" y="1379538"/>
          <p14:tracePt t="39971" x="6302375" y="1371600"/>
          <p14:tracePt t="39988" x="6286500" y="1363663"/>
          <p14:tracePt t="40005" x="6264275" y="1363663"/>
          <p14:tracePt t="40021" x="6240463" y="1355725"/>
          <p14:tracePt t="40038" x="6210300" y="1355725"/>
          <p14:tracePt t="40055" x="6180138" y="1355725"/>
          <p14:tracePt t="40071" x="6134100" y="1355725"/>
          <p14:tracePt t="40088" x="6096000" y="1355725"/>
          <p14:tracePt t="40090" x="6080125" y="1355725"/>
          <p14:tracePt t="40104" x="6065838" y="1363663"/>
          <p14:tracePt t="40121" x="6042025" y="1363663"/>
          <p14:tracePt t="40123" x="6035675" y="1363663"/>
          <p14:tracePt t="40140" x="6019800" y="1371600"/>
          <p14:tracePt t="40155" x="6003925" y="1371600"/>
          <p14:tracePt t="40171" x="5981700" y="1387475"/>
          <p14:tracePt t="40188" x="5965825" y="1387475"/>
          <p14:tracePt t="40205" x="5943600" y="1401763"/>
          <p14:tracePt t="40221" x="5927725" y="1417638"/>
          <p14:tracePt t="40238" x="5897563" y="1425575"/>
          <p14:tracePt t="40255" x="5875338" y="1431925"/>
          <p14:tracePt t="40271" x="5851525" y="1447800"/>
          <p14:tracePt t="40288" x="5845175" y="1455738"/>
          <p14:tracePt t="40305" x="5829300" y="1463675"/>
          <p14:tracePt t="40307" x="5821363" y="1463675"/>
          <p14:tracePt t="40323" x="5821363" y="1470025"/>
          <p14:tracePt t="40338" x="5807075" y="1477963"/>
          <p14:tracePt t="40354" x="5799138" y="1493838"/>
          <p14:tracePt t="40371" x="5783263" y="1516063"/>
          <p14:tracePt t="40388" x="5768975" y="1539875"/>
          <p14:tracePt t="40405" x="5753100" y="1570038"/>
          <p14:tracePt t="40421" x="5730875" y="1600200"/>
          <p14:tracePt t="40438" x="5715000" y="1630363"/>
          <p14:tracePt t="40455" x="5692775" y="1660525"/>
          <p14:tracePt t="40471" x="5684838" y="1698625"/>
          <p14:tracePt t="40488" x="5676900" y="1730375"/>
          <p14:tracePt t="40490" x="5668963" y="1736725"/>
          <p14:tracePt t="40505" x="5668963" y="1752600"/>
          <p14:tracePt t="40522" x="5661025" y="1774825"/>
          <p14:tracePt t="40538" x="5654675" y="1790700"/>
          <p14:tracePt t="40555" x="5646738" y="1798638"/>
          <p14:tracePt t="40571" x="5646738" y="1812925"/>
          <p14:tracePt t="40588" x="5638800" y="1828800"/>
          <p14:tracePt t="40605" x="5630863" y="1844675"/>
          <p14:tracePt t="40622" x="5622925" y="1874838"/>
          <p14:tracePt t="40638" x="5616575" y="1905000"/>
          <p14:tracePt t="40655" x="5600700" y="1935163"/>
          <p14:tracePt t="40671" x="5578475" y="1981200"/>
          <p14:tracePt t="40688" x="5570538" y="2011363"/>
          <p14:tracePt t="40705" x="5546725" y="2065338"/>
          <p14:tracePt t="40721" x="5516563" y="2111375"/>
          <p14:tracePt t="40738" x="5478463" y="2225675"/>
          <p14:tracePt t="40755" x="5432425" y="2324100"/>
          <p14:tracePt t="40771" x="5380038" y="2422525"/>
          <p14:tracePt t="40788" x="5334000" y="2514600"/>
          <p14:tracePt t="40805" x="5280025" y="2598738"/>
          <p14:tracePt t="40821" x="5235575" y="2667000"/>
          <p14:tracePt t="40838" x="5203825" y="2727325"/>
          <p14:tracePt t="40855" x="5173663" y="2781300"/>
          <p14:tracePt t="40872" x="5159375" y="2827338"/>
          <p14:tracePt t="40889" x="5135563" y="2879725"/>
          <p14:tracePt t="40890" x="5113338" y="2911475"/>
          <p14:tracePt t="40905" x="5097463" y="2941638"/>
          <p14:tracePt t="40922" x="5029200" y="3055938"/>
          <p14:tracePt t="40938" x="4975225" y="3154363"/>
          <p14:tracePt t="40955" x="4899025" y="3276600"/>
          <p14:tracePt t="40971" x="4838700" y="3398838"/>
          <p14:tracePt t="40988" x="4770438" y="3527425"/>
          <p14:tracePt t="41005" x="4724400" y="3635375"/>
          <p14:tracePt t="41021" x="4678363" y="3756025"/>
          <p14:tracePt t="41038" x="4640263" y="3848100"/>
          <p14:tracePt t="41055" x="4594225" y="3940175"/>
          <p14:tracePt t="41071" x="4564063" y="4008438"/>
          <p14:tracePt t="41088" x="4533900" y="4068763"/>
          <p14:tracePt t="41091" x="4518025" y="4098925"/>
          <p14:tracePt t="41105" x="4495800" y="4130675"/>
          <p14:tracePt t="41121" x="4479925" y="4160838"/>
          <p14:tracePt t="41139" x="4479925" y="4168775"/>
          <p14:tracePt t="41155" x="4479925" y="4175125"/>
          <p14:tracePt t="41172" x="4473575" y="4183063"/>
          <p14:tracePt t="41188" x="4457700" y="4206875"/>
          <p14:tracePt t="41205" x="4427538" y="4251325"/>
          <p14:tracePt t="41222" x="4389438" y="4305300"/>
          <p14:tracePt t="41238" x="4359275" y="4343400"/>
          <p14:tracePt t="41255" x="4335463" y="4381500"/>
          <p14:tracePt t="41272" x="4321175" y="4389438"/>
          <p14:tracePt t="41288" x="4321175" y="4403725"/>
          <p14:tracePt t="41339" x="4313238" y="4403725"/>
          <p14:tracePt t="41371" x="4313238" y="4411663"/>
          <p14:tracePt t="41395" x="4305300" y="4411663"/>
          <p14:tracePt t="41403" x="4297363" y="4427538"/>
          <p14:tracePt t="41419" x="4283075" y="4441825"/>
          <p14:tracePt t="41435" x="4275138" y="4449763"/>
          <p14:tracePt t="41443" x="4267200" y="4457700"/>
          <p14:tracePt t="41455" x="4251325" y="4473575"/>
          <p14:tracePt t="41471" x="4244975" y="4479925"/>
          <p14:tracePt t="41635" x="4237038" y="4479925"/>
          <p14:tracePt t="41651" x="4237038" y="4487863"/>
          <p14:tracePt t="41659" x="4229100" y="4495800"/>
          <p14:tracePt t="41747" x="4221163" y="4495800"/>
          <p14:tracePt t="42707" x="4206875" y="4503738"/>
          <p14:tracePt t="42763" x="4198938" y="4503738"/>
          <p14:tracePt t="42771" x="4183063" y="4511675"/>
          <p14:tracePt t="42779" x="4175125" y="4511675"/>
          <p14:tracePt t="42789" x="4168775" y="4511675"/>
          <p14:tracePt t="42805" x="4137025" y="4525963"/>
          <p14:tracePt t="42822" x="4106863" y="4525963"/>
          <p14:tracePt t="42839" x="4076700" y="4533900"/>
          <p14:tracePt t="42855" x="4054475" y="4533900"/>
          <p14:tracePt t="42872" x="4022725" y="4533900"/>
          <p14:tracePt t="42874" x="4016375" y="4533900"/>
          <p14:tracePt t="42889" x="4008438" y="4541838"/>
          <p14:tracePt t="42905" x="3978275" y="4541838"/>
          <p14:tracePt t="42907" x="3970338" y="4549775"/>
          <p14:tracePt t="42922" x="3946525" y="4556125"/>
          <p14:tracePt t="43011" x="3932238" y="4556125"/>
          <p14:tracePt t="43027" x="3924300" y="4556125"/>
          <p14:tracePt t="43035" x="3916363" y="4556125"/>
          <p14:tracePt t="43051" x="3902075" y="4556125"/>
          <p14:tracePt t="43107" x="3894138" y="4556125"/>
          <p14:tracePt t="43131" x="3886200" y="4564063"/>
          <p14:tracePt t="43140" x="3878263" y="4564063"/>
          <p14:tracePt t="43147" x="3863975" y="4572000"/>
          <p14:tracePt t="43163" x="3848100" y="4572000"/>
          <p14:tracePt t="43173" x="3840163" y="4572000"/>
          <p14:tracePt t="43189" x="3832225" y="4572000"/>
          <p14:tracePt t="43206" x="3817938" y="4579938"/>
          <p14:tracePt t="43222" x="3810000" y="4579938"/>
          <p14:tracePt t="43239" x="3802063" y="4579938"/>
          <p14:tracePt t="43256" x="3794125" y="4579938"/>
          <p14:tracePt t="43395" x="3787775" y="4579938"/>
          <p14:tracePt t="43411" x="3779838" y="4579938"/>
          <p14:tracePt t="43419" x="3771900" y="4587875"/>
          <p14:tracePt t="43427" x="3763963" y="4587875"/>
          <p14:tracePt t="43439" x="3756025" y="4594225"/>
          <p14:tracePt t="43456" x="3749675" y="4594225"/>
          <p14:tracePt t="43472" x="3733800" y="4594225"/>
          <p14:tracePt t="43507" x="3725863" y="4594225"/>
          <p14:tracePt t="43555" x="3717925" y="4594225"/>
          <p14:tracePt t="43563" x="3711575" y="4594225"/>
          <p14:tracePt t="43572" x="3695700" y="4594225"/>
          <p14:tracePt t="43589" x="3665538" y="4610100"/>
          <p14:tracePt t="43606" x="3627438" y="4618038"/>
          <p14:tracePt t="43622" x="3581400" y="4625975"/>
          <p14:tracePt t="43640" x="3535363" y="4632325"/>
          <p14:tracePt t="43656" x="3513138" y="4632325"/>
          <p14:tracePt t="43672" x="3505200" y="4632325"/>
          <p14:tracePt t="43755" x="3497263" y="4632325"/>
          <p14:tracePt t="43763" x="3489325" y="4632325"/>
          <p14:tracePt t="43772" x="3482975" y="4632325"/>
          <p14:tracePt t="43789" x="3444875" y="4632325"/>
          <p14:tracePt t="43806" x="3406775" y="4632325"/>
          <p14:tracePt t="43823" x="3382963" y="4632325"/>
          <p14:tracePt t="43839" x="3368675" y="4632325"/>
          <p14:tracePt t="43931" x="3352800" y="4632325"/>
          <p14:tracePt t="43939" x="3344863" y="4632325"/>
          <p14:tracePt t="43947" x="3330575" y="4632325"/>
          <p14:tracePt t="43956" x="3314700" y="4632325"/>
          <p14:tracePt t="43973" x="3276600" y="4632325"/>
          <p14:tracePt t="43989" x="3246438" y="4632325"/>
          <p14:tracePt t="44006" x="3238500" y="4632325"/>
          <p14:tracePt t="44067" x="3230563" y="4632325"/>
          <p14:tracePt t="44083" x="3222625" y="4632325"/>
          <p14:tracePt t="44091" x="3216275" y="4632325"/>
          <p14:tracePt t="44099" x="3200400" y="4632325"/>
          <p14:tracePt t="44108" x="3192463" y="4632325"/>
          <p14:tracePt t="44122" x="3178175" y="4632325"/>
          <p14:tracePt t="44139" x="3170238" y="4632325"/>
          <p14:tracePt t="44156" x="3162300" y="4632325"/>
          <p14:tracePt t="44179" x="3154363" y="4632325"/>
          <p14:tracePt t="44196" x="3146425" y="4632325"/>
          <p14:tracePt t="44211" x="3140075" y="4632325"/>
          <p14:tracePt t="44227" x="3132138" y="4632325"/>
          <p14:tracePt t="44240" x="3108325" y="4632325"/>
          <p14:tracePt t="44256" x="3078163" y="4632325"/>
          <p14:tracePt t="44273" x="3063875" y="4625975"/>
          <p14:tracePt t="44275" x="3055938" y="4625975"/>
          <p14:tracePt t="44290" x="3040063" y="4625975"/>
          <p14:tracePt t="44306" x="3025775" y="4625975"/>
          <p14:tracePt t="44323" x="3009900" y="4625975"/>
          <p14:tracePt t="44339" x="2987675" y="4618038"/>
          <p14:tracePt t="44356" x="2979738" y="4618038"/>
          <p14:tracePt t="44373" x="2971800" y="4618038"/>
          <p14:tracePt t="44389" x="2963863" y="4618038"/>
          <p14:tracePt t="44406" x="2955925" y="4618038"/>
          <p14:tracePt t="44451" x="2949575" y="4618038"/>
          <p14:tracePt t="44459" x="2941638" y="4618038"/>
          <p14:tracePt t="44467" x="2925763" y="4610100"/>
          <p14:tracePt t="44475" x="2903538" y="4610100"/>
          <p14:tracePt t="44490" x="2857500" y="4602163"/>
          <p14:tracePt t="44506" x="2835275" y="4602163"/>
          <p14:tracePt t="44523" x="2811463" y="4594225"/>
          <p14:tracePt t="44611" x="2797175" y="4594225"/>
          <p14:tracePt t="44619" x="2789238" y="4594225"/>
          <p14:tracePt t="44627" x="2773363" y="4587875"/>
          <p14:tracePt t="44639" x="2759075" y="4587875"/>
          <p14:tracePt t="44656" x="2743200" y="4579938"/>
          <p14:tracePt t="44673" x="2727325" y="4579938"/>
          <p14:tracePt t="44739" x="2720975" y="4579938"/>
          <p14:tracePt t="44747" x="2713038" y="4572000"/>
          <p14:tracePt t="44756" x="2705100" y="4572000"/>
          <p14:tracePt t="44773" x="2689225" y="4572000"/>
          <p14:tracePt t="44790" x="2674938" y="4572000"/>
          <p14:tracePt t="44806" x="2667000" y="4572000"/>
          <p14:tracePt t="44823" x="2651125" y="4564063"/>
          <p14:tracePt t="44856" x="2620963" y="4556125"/>
          <p14:tracePt t="44873" x="2598738" y="4556125"/>
          <p14:tracePt t="44876" x="2590800" y="4556125"/>
          <p14:tracePt t="44890" x="2574925" y="4549775"/>
          <p14:tracePt t="45091" x="2582863" y="4541838"/>
          <p14:tracePt t="45099" x="2590800" y="4533900"/>
          <p14:tracePt t="45107" x="2613025" y="4525963"/>
          <p14:tracePt t="45123" x="2713038" y="4495800"/>
          <p14:tracePt t="45140" x="2873375" y="4473575"/>
          <p14:tracePt t="45156" x="3184525" y="4457700"/>
          <p14:tracePt t="45173" x="3603625" y="4457700"/>
          <p14:tracePt t="45190" x="4122738" y="4457700"/>
          <p14:tracePt t="45206" x="4664075" y="4457700"/>
          <p14:tracePt t="45223" x="5181600" y="4449763"/>
          <p14:tracePt t="45240" x="5715000" y="4381500"/>
          <p14:tracePt t="45256" x="6194425" y="4321175"/>
          <p14:tracePt t="45273" x="6569075" y="4267200"/>
          <p14:tracePt t="45274" x="6765925" y="4237038"/>
          <p14:tracePt t="45290" x="7026275" y="4191000"/>
          <p14:tracePt t="45306" x="7216775" y="4168775"/>
          <p14:tracePt t="45323" x="7391400" y="4144963"/>
          <p14:tracePt t="45340" x="7559675" y="4114800"/>
          <p14:tracePt t="45356" x="7650163" y="4098925"/>
          <p14:tracePt t="45373" x="7718425" y="4098925"/>
          <p14:tracePt t="45390" x="7780338" y="4092575"/>
          <p14:tracePt t="45406" x="7826375" y="4092575"/>
          <p14:tracePt t="45423" x="7902575" y="4092575"/>
          <p14:tracePt t="45440" x="8016875" y="4098925"/>
          <p14:tracePt t="45456" x="8175625" y="4114800"/>
          <p14:tracePt t="45473" x="8382000" y="4122738"/>
          <p14:tracePt t="45490" x="8594725" y="4122738"/>
          <p14:tracePt t="45506" x="8686800" y="4122738"/>
          <p14:tracePt t="45523" x="8770938" y="4122738"/>
          <p14:tracePt t="45540" x="8816975" y="4122738"/>
          <p14:tracePt t="45556" x="8831263" y="4122738"/>
          <p14:tracePt t="45635" x="8839200" y="4122738"/>
          <p14:tracePt t="45643" x="8855075" y="4122738"/>
          <p14:tracePt t="45651" x="8861425" y="4130675"/>
          <p14:tracePt t="45667" x="8877300" y="4137025"/>
          <p14:tracePt t="45715" x="8893175" y="4137025"/>
          <p14:tracePt t="45723" x="8899525" y="4152900"/>
          <p14:tracePt t="45731" x="8907463" y="4152900"/>
          <p14:tracePt t="45740" x="8915400" y="4168775"/>
          <p14:tracePt t="45756" x="8937625" y="4183063"/>
          <p14:tracePt t="45773" x="8953500" y="4191000"/>
          <p14:tracePt t="45790" x="8983663" y="4198938"/>
          <p14:tracePt t="45806" x="9013825" y="4206875"/>
          <p14:tracePt t="45835" x="9013825" y="4213225"/>
          <p14:tracePt t="45875" x="9013825" y="4221163"/>
          <p14:tracePt t="45899" x="9013825" y="4229100"/>
          <p14:tracePt t="45907" x="9013825" y="4237038"/>
          <p14:tracePt t="45924" x="9013825" y="4244975"/>
          <p14:tracePt t="45947" x="9013825" y="4251325"/>
          <p14:tracePt t="45955" x="9013825" y="4259263"/>
          <p14:tracePt t="45963" x="9013825" y="4267200"/>
          <p14:tracePt t="45979" x="9021763" y="4283075"/>
          <p14:tracePt t="46003" x="9021763" y="4289425"/>
          <p14:tracePt t="46067" x="9021763" y="4297363"/>
          <p14:tracePt t="46155" x="9007475" y="4297363"/>
          <p14:tracePt t="46163" x="8999538" y="4289425"/>
          <p14:tracePt t="46173" x="8983663" y="4267200"/>
          <p14:tracePt t="46190" x="8937625" y="4237038"/>
          <p14:tracePt t="46207" x="8869363" y="4191000"/>
          <p14:tracePt t="46223" x="8755063" y="4106863"/>
          <p14:tracePt t="46240" x="8632825" y="4022725"/>
          <p14:tracePt t="46257" x="8504238" y="3924300"/>
          <p14:tracePt t="46273" x="8389938" y="3817938"/>
          <p14:tracePt t="46274" x="8328025" y="3756025"/>
          <p14:tracePt t="46290" x="8175625" y="3611563"/>
          <p14:tracePt t="46307" x="7947025" y="3413125"/>
          <p14:tracePt t="46323" x="7688263" y="3208338"/>
          <p14:tracePt t="46340" x="7467600" y="3025775"/>
          <p14:tracePt t="46357" x="7223125" y="2827338"/>
          <p14:tracePt t="46373" x="7018338" y="2651125"/>
          <p14:tracePt t="46390" x="6865938" y="2506663"/>
          <p14:tracePt t="46407" x="6743700" y="2354263"/>
          <p14:tracePt t="46423" x="6645275" y="2209800"/>
          <p14:tracePt t="46440" x="6561138" y="2079625"/>
          <p14:tracePt t="46456" x="6469063" y="1958975"/>
          <p14:tracePt t="46473" x="6362700" y="1828800"/>
          <p14:tracePt t="46490" x="6194425" y="1616075"/>
          <p14:tracePt t="46506" x="6080125" y="1493838"/>
          <p14:tracePt t="46523" x="5959475" y="1371600"/>
          <p14:tracePt t="46540" x="5821363" y="1257300"/>
          <p14:tracePt t="46557" x="5715000" y="1181100"/>
          <p14:tracePt t="46573" x="5616575" y="1112838"/>
          <p14:tracePt t="46590" x="5540375" y="1050925"/>
          <p14:tracePt t="46607" x="5456238" y="982663"/>
          <p14:tracePt t="46623" x="5356225" y="898525"/>
          <p14:tracePt t="46640" x="5303838" y="830263"/>
          <p14:tracePt t="46657" x="5235575" y="739775"/>
          <p14:tracePt t="46674" x="5173663" y="677863"/>
          <p14:tracePt t="46690" x="5159375" y="663575"/>
          <p14:tracePt t="46707" x="5151438" y="647700"/>
          <p14:tracePt t="46746" x="5143500" y="647700"/>
          <p14:tracePt t="46763" x="5135563" y="647700"/>
          <p14:tracePt t="46770" x="5127625" y="647700"/>
          <p14:tracePt t="46778" x="5113338" y="647700"/>
          <p14:tracePt t="46790" x="5105400" y="647700"/>
          <p14:tracePt t="46807" x="5083175" y="647700"/>
          <p14:tracePt t="46970" x="5075238" y="647700"/>
          <p14:tracePt t="46986" x="5075238" y="669925"/>
          <p14:tracePt t="46994" x="5075238" y="677863"/>
          <p14:tracePt t="47007" x="5075238" y="701675"/>
          <p14:tracePt t="47023" x="5075238" y="754063"/>
          <p14:tracePt t="47040" x="5075238" y="830263"/>
          <p14:tracePt t="47057" x="5075238" y="944563"/>
          <p14:tracePt t="47058" x="5075238" y="990600"/>
          <p14:tracePt t="47073" x="5075238" y="1066800"/>
          <p14:tracePt t="47090" x="5075238" y="1317625"/>
          <p14:tracePt t="47107" x="5075238" y="1508125"/>
          <p14:tracePt t="47123" x="5075238" y="1722438"/>
          <p14:tracePt t="47140" x="5075238" y="1951038"/>
          <p14:tracePt t="47157" x="5075238" y="2286000"/>
          <p14:tracePt t="47173" x="5075238" y="2644775"/>
          <p14:tracePt t="47190" x="5075238" y="3017838"/>
          <p14:tracePt t="47207" x="5075238" y="3368675"/>
          <p14:tracePt t="47223" x="5097463" y="3673475"/>
          <p14:tracePt t="47240" x="5105400" y="3908425"/>
          <p14:tracePt t="47257" x="5127625" y="4092575"/>
          <p14:tracePt t="47274" x="5143500" y="4289425"/>
          <p14:tracePt t="47290" x="5151438" y="4343400"/>
          <p14:tracePt t="47307" x="5151438" y="4351338"/>
          <p14:tracePt t="47442" x="5151438" y="4359275"/>
          <p14:tracePt t="47450" x="5151438" y="4365625"/>
          <p14:tracePt t="47458" x="5143500" y="4397375"/>
          <p14:tracePt t="47474" x="5121275" y="4457700"/>
          <p14:tracePt t="47490" x="5089525" y="4518025"/>
          <p14:tracePt t="47507" x="5075238" y="4556125"/>
          <p14:tracePt t="47523" x="5075238" y="4572000"/>
          <p14:tracePt t="47570" x="5075238" y="4564063"/>
          <p14:tracePt t="47650" x="5067300" y="4572000"/>
          <p14:tracePt t="47658" x="5059363" y="4572000"/>
          <p14:tracePt t="47666" x="5037138" y="4572000"/>
          <p14:tracePt t="47674" x="5037138" y="4579938"/>
          <p14:tracePt t="47690" x="5021263" y="4587875"/>
          <p14:tracePt t="47707" x="5013325" y="4587875"/>
          <p14:tracePt t="47762" x="5006975" y="4587875"/>
          <p14:tracePt t="47770" x="4999038" y="4587875"/>
          <p14:tracePt t="47778" x="4983163" y="4587875"/>
          <p14:tracePt t="47790" x="4945063" y="4587875"/>
          <p14:tracePt t="47807" x="4854575" y="4587875"/>
          <p14:tracePt t="47824" x="4702175" y="4587875"/>
          <p14:tracePt t="47840" x="4587875" y="4587875"/>
          <p14:tracePt t="47842" x="4549775" y="4587875"/>
          <p14:tracePt t="47857" x="4525963" y="4587875"/>
          <p14:tracePt t="47874" x="4511675" y="4587875"/>
          <p14:tracePt t="48003" x="4495800" y="4587875"/>
          <p14:tracePt t="48019" x="4479925" y="4587875"/>
          <p14:tracePt t="48035" x="4473575" y="4587875"/>
          <p14:tracePt t="48043" x="4465638" y="4594225"/>
          <p14:tracePt t="48155" x="4457700" y="4594225"/>
          <p14:tracePt t="48179" x="4449763" y="4594225"/>
          <p14:tracePt t="48195" x="4435475" y="4594225"/>
          <p14:tracePt t="48204" x="4427538" y="4594225"/>
          <p14:tracePt t="48219" x="4411663" y="4587875"/>
          <p14:tracePt t="48236" x="4403725" y="4587875"/>
          <p14:tracePt t="48243" x="4403725" y="4579938"/>
          <p14:tracePt t="48347" x="4397375" y="4579938"/>
          <p14:tracePt t="48363" x="4389438" y="4579938"/>
          <p14:tracePt t="48387" x="4381500" y="4579938"/>
          <p14:tracePt t="48475" x="4365625" y="4579938"/>
          <p14:tracePt t="48491" x="4359275" y="4572000"/>
          <p14:tracePt t="48499" x="4351338" y="4572000"/>
          <p14:tracePt t="48508" x="4335463" y="4572000"/>
          <p14:tracePt t="48524" x="4305300" y="4564063"/>
          <p14:tracePt t="48541" x="4289425" y="4564063"/>
          <p14:tracePt t="48612" x="4283075" y="4556125"/>
          <p14:tracePt t="48683" x="4275138" y="4556125"/>
          <p14:tracePt t="48691" x="4267200" y="4556125"/>
          <p14:tracePt t="48699" x="4251325" y="4556125"/>
          <p14:tracePt t="48707" x="4237038" y="4556125"/>
          <p14:tracePt t="48724" x="4206875" y="4556125"/>
          <p14:tracePt t="48741" x="4183063" y="4556125"/>
          <p14:tracePt t="48758" x="4175125" y="4556125"/>
          <p14:tracePt t="48774" x="4160838" y="4556125"/>
          <p14:tracePt t="48791" x="4152900" y="4556125"/>
          <p14:tracePt t="48808" x="4144963" y="4556125"/>
          <p14:tracePt t="48824" x="4137025" y="4556125"/>
          <p14:tracePt t="48841" x="4130675" y="4556125"/>
          <p14:tracePt t="48858" x="4122738" y="4556125"/>
          <p14:tracePt t="48875" x="4114800" y="4556125"/>
          <p14:tracePt t="48891" x="4098925" y="4556125"/>
          <p14:tracePt t="48908" x="4076700" y="4556125"/>
          <p14:tracePt t="48924" x="4046538" y="4556125"/>
          <p14:tracePt t="48941" x="4016375" y="4556125"/>
          <p14:tracePt t="48958" x="3984625" y="4556125"/>
          <p14:tracePt t="48974" x="3962400" y="4556125"/>
          <p14:tracePt t="48991" x="3954463" y="4556125"/>
          <p14:tracePt t="49008" x="3946525" y="4556125"/>
          <p14:tracePt t="49091" x="3940175" y="4556125"/>
          <p14:tracePt t="49099" x="3932238" y="4556125"/>
          <p14:tracePt t="49108" x="3924300" y="4556125"/>
          <p14:tracePt t="49124" x="3902075" y="4556125"/>
          <p14:tracePt t="49141" x="3894138" y="4556125"/>
          <p14:tracePt t="49158" x="3886200" y="4556125"/>
          <p14:tracePt t="49235" x="3878263" y="4556125"/>
          <p14:tracePt t="49251" x="3870325" y="4556125"/>
          <p14:tracePt t="49268" x="3863975" y="4556125"/>
          <p14:tracePt t="49275" x="3856038" y="4556125"/>
          <p14:tracePt t="49283" x="3840163" y="4556125"/>
          <p14:tracePt t="49291" x="3825875" y="4556125"/>
          <p14:tracePt t="49308" x="3802063" y="4556125"/>
          <p14:tracePt t="49324" x="3794125" y="4556125"/>
          <p14:tracePt t="49341" x="3787775" y="4556125"/>
          <p14:tracePt t="49395" x="3779838" y="4556125"/>
          <p14:tracePt t="49411" x="3763963" y="4556125"/>
          <p14:tracePt t="49427" x="3756025" y="4556125"/>
          <p14:tracePt t="49435" x="3749675" y="4556125"/>
          <p14:tracePt t="49451" x="3741738" y="4556125"/>
          <p14:tracePt t="49491" x="3733800" y="4556125"/>
          <p14:tracePt t="49507" x="3725863" y="4556125"/>
          <p14:tracePt t="49523" x="3711575" y="4556125"/>
          <p14:tracePt t="49531" x="3703638" y="4556125"/>
          <p14:tracePt t="49541" x="3695700" y="4556125"/>
          <p14:tracePt t="49558" x="3665538" y="4564063"/>
          <p14:tracePt t="49574" x="3649663" y="4564063"/>
          <p14:tracePt t="49715" x="3641725" y="4572000"/>
          <p14:tracePt t="49731" x="3635375" y="4572000"/>
          <p14:tracePt t="49747" x="3627438" y="4572000"/>
          <p14:tracePt t="49755" x="3619500" y="4572000"/>
          <p14:tracePt t="49763" x="3611563" y="4572000"/>
          <p14:tracePt t="49779" x="3597275" y="4579938"/>
          <p14:tracePt t="49791" x="3589338" y="4579938"/>
          <p14:tracePt t="49833" x="3505200" y="4587875"/>
          <p14:tracePt t="49835" x="3489325" y="4587875"/>
          <p14:tracePt t="49843" x="3475038" y="4594225"/>
          <p14:tracePt t="49851" x="3459163" y="4602163"/>
          <p14:tracePt t="49860" x="3444875" y="4602163"/>
          <p14:tracePt t="49939" x="3436938" y="4602163"/>
          <p14:tracePt t="49947" x="3429000" y="4602163"/>
          <p14:tracePt t="49963" x="3413125" y="4602163"/>
          <p14:tracePt t="49975" x="3406775" y="4602163"/>
          <p14:tracePt t="49991" x="3382963" y="4602163"/>
          <p14:tracePt t="50008" x="3360738" y="4602163"/>
          <p14:tracePt t="50025" x="3352800" y="4602163"/>
          <p14:tracePt t="50041" x="3336925" y="4602163"/>
          <p14:tracePt t="50058" x="3322638" y="4602163"/>
          <p14:tracePt t="50075" x="3306763" y="4602163"/>
          <p14:tracePt t="50091" x="3292475" y="4602163"/>
          <p14:tracePt t="50108" x="3276600" y="4602163"/>
          <p14:tracePt t="50125" x="3260725" y="4602163"/>
          <p14:tracePt t="50142" x="3238500" y="4602163"/>
          <p14:tracePt t="50158" x="3222625" y="4594225"/>
          <p14:tracePt t="50175" x="3192463" y="4594225"/>
          <p14:tracePt t="50192" x="3162300" y="4594225"/>
          <p14:tracePt t="50208" x="3108325" y="4579938"/>
          <p14:tracePt t="50225" x="3032125" y="4572000"/>
          <p14:tracePt t="50241" x="2933700" y="4556125"/>
          <p14:tracePt t="50242" x="2895600" y="4549775"/>
          <p14:tracePt t="50258" x="2835275" y="4541838"/>
          <p14:tracePt t="50275" x="2811463" y="4533900"/>
          <p14:tracePt t="50291" x="2803525" y="4525963"/>
          <p14:tracePt t="50379" x="2797175" y="4525963"/>
          <p14:tracePt t="50395" x="2789238" y="4525963"/>
          <p14:tracePt t="50635" x="2789238" y="4518025"/>
          <p14:tracePt t="50644" x="2797175" y="4511675"/>
          <p14:tracePt t="50659" x="2797175" y="4503738"/>
          <p14:tracePt t="50667" x="2803525" y="4487863"/>
          <p14:tracePt t="50676" x="2811463" y="4487863"/>
          <p14:tracePt t="50691" x="2819400" y="4479925"/>
          <p14:tracePt t="50708" x="2835275" y="4473575"/>
          <p14:tracePt t="50725" x="2857500" y="4457700"/>
          <p14:tracePt t="50742" x="2911475" y="4441825"/>
          <p14:tracePt t="50758" x="2979738" y="4427538"/>
          <p14:tracePt t="50775" x="3070225" y="4389438"/>
          <p14:tracePt t="50792" x="3101975" y="4373563"/>
          <p14:tracePt t="50808" x="3132138" y="4359275"/>
          <p14:tracePt t="50811" x="3154363" y="4351338"/>
          <p14:tracePt t="50825" x="3170238" y="4343400"/>
          <p14:tracePt t="50842" x="3238500" y="4313238"/>
          <p14:tracePt t="50859" x="3298825" y="4297363"/>
          <p14:tracePt t="50875" x="3360738" y="4283075"/>
          <p14:tracePt t="50892" x="3467100" y="4251325"/>
          <p14:tracePt t="50908" x="3603625" y="4213225"/>
          <p14:tracePt t="50925" x="3779838" y="4175125"/>
          <p14:tracePt t="50942" x="3962400" y="4122738"/>
          <p14:tracePt t="50958" x="4198938" y="4054475"/>
          <p14:tracePt t="50975" x="4427538" y="3984625"/>
          <p14:tracePt t="50992" x="4716463" y="3863975"/>
          <p14:tracePt t="50994" x="4868863" y="3787775"/>
          <p14:tracePt t="51008" x="4991100" y="3717925"/>
          <p14:tracePt t="51025" x="5257800" y="3543300"/>
          <p14:tracePt t="51028" x="5410200" y="3444875"/>
          <p14:tracePt t="51042" x="5646738" y="3246438"/>
          <p14:tracePt t="51058" x="5851525" y="3070225"/>
          <p14:tracePt t="51075" x="6003925" y="2941638"/>
          <p14:tracePt t="51092" x="6142038" y="2827338"/>
          <p14:tracePt t="51108" x="6226175" y="2759075"/>
          <p14:tracePt t="51125" x="6278563" y="2697163"/>
          <p14:tracePt t="51142" x="6332538" y="2644775"/>
          <p14:tracePt t="51158" x="6384925" y="2598738"/>
          <p14:tracePt t="51175" x="6430963" y="2552700"/>
          <p14:tracePt t="51192" x="6484938" y="2492375"/>
          <p14:tracePt t="51208" x="6523038" y="2438400"/>
          <p14:tracePt t="51210" x="6545263" y="2408238"/>
          <p14:tracePt t="51225" x="6561138" y="2370138"/>
          <p14:tracePt t="51227" x="6583363" y="2339975"/>
          <p14:tracePt t="51242" x="6607175" y="2293938"/>
          <p14:tracePt t="51258" x="6629400" y="2247900"/>
          <p14:tracePt t="51275" x="6637338" y="2201863"/>
          <p14:tracePt t="51292" x="6651625" y="2149475"/>
          <p14:tracePt t="51308" x="6659563" y="2111375"/>
          <p14:tracePt t="51325" x="6659563" y="2087563"/>
          <p14:tracePt t="51342" x="6659563" y="2073275"/>
          <p14:tracePt t="53747" x="6659563" y="2057400"/>
          <p14:tracePt t="53907" x="6651625" y="2049463"/>
          <p14:tracePt t="54115" x="6651625" y="2041525"/>
          <p14:tracePt t="54131" x="6651625" y="2035175"/>
          <p14:tracePt t="54163" x="6651625" y="2027238"/>
          <p14:tracePt t="54539" x="6645275" y="2019300"/>
          <p14:tracePt t="54563" x="6645275" y="2011363"/>
          <p14:tracePt t="54571" x="6645275" y="2003425"/>
          <p14:tracePt t="54595" x="6637338" y="2003425"/>
          <p14:tracePt t="54867" x="6629400" y="1997075"/>
          <p14:tracePt t="55035" x="6629400" y="1989138"/>
          <p14:tracePt t="55211" x="6621463" y="1989138"/>
          <p14:tracePt t="55611" x="6621463" y="1981200"/>
          <p14:tracePt t="55628" x="6621463" y="1973263"/>
          <p14:tracePt t="56059" x="6621463" y="1965325"/>
          <p14:tracePt t="56091" x="6621463" y="1958975"/>
          <p14:tracePt t="57827" x="6621463" y="1951038"/>
          <p14:tracePt t="58747" x="6621463" y="1943100"/>
          <p14:tracePt t="58787" x="6621463" y="1935163"/>
          <p14:tracePt t="60491" x="6621463" y="1927225"/>
          <p14:tracePt t="61923" x="6621463" y="1920875"/>
          <p14:tracePt t="62291" x="6621463" y="1912938"/>
          <p14:tracePt t="62315" x="6613525" y="1912938"/>
          <p14:tracePt t="63763" x="6613525" y="1905000"/>
          <p14:tracePt t="64979" x="6613525" y="1897063"/>
          <p14:tracePt t="64987" x="6599238" y="1897063"/>
          <p14:tracePt t="64997" x="6599238" y="1905000"/>
          <p14:tracePt t="65013" x="6569075" y="1912938"/>
          <p14:tracePt t="65030" x="6515100" y="1943100"/>
          <p14:tracePt t="65047" x="6454775" y="1958975"/>
          <p14:tracePt t="65063" x="6370638" y="1989138"/>
          <p14:tracePt t="65080" x="6256338" y="2027238"/>
          <p14:tracePt t="65097" x="6142038" y="2065338"/>
          <p14:tracePt t="65099" x="6088063" y="2087563"/>
          <p14:tracePt t="65113" x="6011863" y="2125663"/>
          <p14:tracePt t="65130" x="5821363" y="2209800"/>
          <p14:tracePt t="65147" x="5638800" y="2301875"/>
          <p14:tracePt t="65163" x="5478463" y="2384425"/>
          <p14:tracePt t="65180" x="5311775" y="2484438"/>
          <p14:tracePt t="65197" x="5159375" y="2574925"/>
          <p14:tracePt t="65213" x="5059363" y="2667000"/>
          <p14:tracePt t="65230" x="4983163" y="2765425"/>
          <p14:tracePt t="65247" x="4922838" y="2857500"/>
          <p14:tracePt t="65263" x="4876800" y="2955925"/>
          <p14:tracePt t="65280" x="4838700" y="3040063"/>
          <p14:tracePt t="65282" x="4808538" y="3086100"/>
          <p14:tracePt t="65297" x="4784725" y="3116263"/>
          <p14:tracePt t="65314" x="4724400" y="3254375"/>
          <p14:tracePt t="65330" x="4686300" y="3330575"/>
          <p14:tracePt t="65347" x="4648200" y="3421063"/>
          <p14:tracePt t="65363" x="4625975" y="3489325"/>
          <p14:tracePt t="65380" x="4610100" y="3543300"/>
          <p14:tracePt t="65398" x="4594225" y="3611563"/>
          <p14:tracePt t="65413" x="4587875" y="3657600"/>
          <p14:tracePt t="65430" x="4587875" y="3703638"/>
          <p14:tracePt t="65447" x="4579938" y="3733800"/>
          <p14:tracePt t="65463" x="4579938" y="3771900"/>
          <p14:tracePt t="65480" x="4572000" y="3810000"/>
          <p14:tracePt t="65497" x="4564063" y="3856038"/>
          <p14:tracePt t="65498" x="4556125" y="3894138"/>
          <p14:tracePt t="65514" x="4549775" y="3946525"/>
          <p14:tracePt t="65530" x="4541838" y="3992563"/>
          <p14:tracePt t="65547" x="4533900" y="4054475"/>
          <p14:tracePt t="65564" x="4533900" y="4122738"/>
          <p14:tracePt t="65580" x="4525963" y="4168775"/>
          <p14:tracePt t="65597" x="4518025" y="4213225"/>
          <p14:tracePt t="65614" x="4511675" y="4251325"/>
          <p14:tracePt t="65630" x="4503738" y="4275138"/>
          <p14:tracePt t="65647" x="4495800" y="4297363"/>
          <p14:tracePt t="65664" x="4487863" y="4321175"/>
          <p14:tracePt t="65680" x="4473575" y="4365625"/>
          <p14:tracePt t="65697" x="4465638" y="4411663"/>
          <p14:tracePt t="65700" x="4457700" y="4435475"/>
          <p14:tracePt t="65714" x="4441825" y="4473575"/>
          <p14:tracePt t="65730" x="4435475" y="4511675"/>
          <p14:tracePt t="65747" x="4435475" y="4541838"/>
          <p14:tracePt t="66003" x="4427538" y="4541838"/>
          <p14:tracePt t="66011" x="4419600" y="4541838"/>
          <p14:tracePt t="66019" x="4411663" y="4541838"/>
          <p14:tracePt t="66034" x="4403725" y="4541838"/>
          <p14:tracePt t="66047" x="4389438" y="4541838"/>
          <p14:tracePt t="66064" x="4373563" y="4533900"/>
          <p14:tracePt t="66080" x="4359275" y="4525963"/>
          <p14:tracePt t="66097" x="4351338" y="4525963"/>
          <p14:tracePt t="66114" x="4335463" y="4525963"/>
          <p14:tracePt t="66131" x="4327525" y="4525963"/>
          <p14:tracePt t="66147" x="4305300" y="4525963"/>
          <p14:tracePt t="66164" x="4289425" y="4525963"/>
          <p14:tracePt t="66180" x="4267200" y="4525963"/>
          <p14:tracePt t="66197" x="4251325" y="4518025"/>
          <p14:tracePt t="66214" x="4237038" y="4518025"/>
          <p14:tracePt t="66230" x="4221163" y="4518025"/>
          <p14:tracePt t="66247" x="4191000" y="4518025"/>
          <p14:tracePt t="66264" x="4175125" y="4518025"/>
          <p14:tracePt t="66281" x="4168775" y="4518025"/>
          <p14:tracePt t="66283" x="4160838" y="4518025"/>
          <p14:tracePt t="66323" x="4152900" y="4518025"/>
          <p14:tracePt t="66347" x="4144963" y="4518025"/>
          <p14:tracePt t="66355" x="4137025" y="4518025"/>
          <p14:tracePt t="66364" x="4130675" y="4518025"/>
          <p14:tracePt t="66381" x="4098925" y="4518025"/>
          <p14:tracePt t="66397" x="4084638" y="4518025"/>
          <p14:tracePt t="66414" x="4068763" y="4525963"/>
          <p14:tracePt t="66431" x="4060825" y="4525963"/>
          <p14:tracePt t="66447" x="4054475" y="4525963"/>
          <p14:tracePt t="66464" x="4038600" y="4525963"/>
          <p14:tracePt t="66480" x="4022725" y="4533900"/>
          <p14:tracePt t="66497" x="4008438" y="4541838"/>
          <p14:tracePt t="66498" x="4000500" y="4541838"/>
          <p14:tracePt t="66514" x="3984625" y="4541838"/>
          <p14:tracePt t="66530" x="3970338" y="4541838"/>
          <p14:tracePt t="66547" x="3962400" y="4541838"/>
          <p14:tracePt t="66564" x="3954463" y="4541838"/>
          <p14:tracePt t="66580" x="3932238" y="4549775"/>
          <p14:tracePt t="66597" x="3908425" y="4556125"/>
          <p14:tracePt t="66614" x="3894138" y="4556125"/>
          <p14:tracePt t="66631" x="3886200" y="4556125"/>
          <p14:tracePt t="66647" x="3870325" y="4564063"/>
          <p14:tracePt t="66664" x="3863975" y="4564063"/>
          <p14:tracePt t="66680" x="3856038" y="4564063"/>
          <p14:tracePt t="66697" x="3840163" y="4564063"/>
          <p14:tracePt t="66714" x="3802063" y="4572000"/>
          <p14:tracePt t="66730" x="3779838" y="4579938"/>
          <p14:tracePt t="66747" x="3756025" y="4587875"/>
          <p14:tracePt t="66764" x="3733800" y="4594225"/>
          <p14:tracePt t="66781" x="3717925" y="4594225"/>
          <p14:tracePt t="66797" x="3695700" y="4602163"/>
          <p14:tracePt t="66814" x="3687763" y="4602163"/>
          <p14:tracePt t="66831" x="3679825" y="4610100"/>
          <p14:tracePt t="66847" x="3673475" y="4610100"/>
          <p14:tracePt t="66891" x="3665538" y="4610100"/>
          <p14:tracePt t="66915" x="3657600" y="4610100"/>
          <p14:tracePt t="66923" x="3649663" y="4610100"/>
          <p14:tracePt t="66931" x="3641725" y="4610100"/>
          <p14:tracePt t="66947" x="3635375" y="4610100"/>
          <p14:tracePt t="66971" x="3619500" y="4618038"/>
          <p14:tracePt t="67003" x="3611563" y="4618038"/>
          <p14:tracePt t="67011" x="3603625" y="4618038"/>
          <p14:tracePt t="67019" x="3597275" y="4618038"/>
          <p14:tracePt t="67043" x="3589338" y="4618038"/>
          <p14:tracePt t="67075" x="3581400" y="4618038"/>
          <p14:tracePt t="67091" x="3573463" y="4618038"/>
          <p14:tracePt t="67098" x="3565525" y="4618038"/>
          <p14:tracePt t="67106" x="3559175" y="4625975"/>
          <p14:tracePt t="67115" x="3535363" y="4625975"/>
          <p14:tracePt t="67131" x="3497263" y="4632325"/>
          <p14:tracePt t="67148" x="3459163" y="4632325"/>
          <p14:tracePt t="67164" x="3429000" y="4640263"/>
          <p14:tracePt t="67181" x="3390900" y="4648200"/>
          <p14:tracePt t="67197" x="3375025" y="4648200"/>
          <p14:tracePt t="67214" x="3368675" y="4648200"/>
          <p14:tracePt t="67267" x="3352800" y="4648200"/>
          <p14:tracePt t="67283" x="3344863" y="4648200"/>
          <p14:tracePt t="67298" x="3336925" y="4648200"/>
          <p14:tracePt t="67307" x="3330575" y="4648200"/>
          <p14:tracePt t="67315" x="3322638" y="4640263"/>
          <p14:tracePt t="67331" x="3314700" y="4640263"/>
          <p14:tracePt t="67348" x="3306763" y="4640263"/>
          <p14:tracePt t="67371" x="3298825" y="4632325"/>
          <p14:tracePt t="67579" x="3292475" y="4632325"/>
          <p14:tracePt t="67651" x="3284538" y="4625975"/>
          <p14:tracePt t="68011" x="3292475" y="4625975"/>
          <p14:tracePt t="68109" x="3298825" y="4625975"/>
          <p14:tracePt t="68747" x="3298825" y="4610100"/>
          <p14:tracePt t="68771" x="3298825" y="4602163"/>
          <p14:tracePt t="71923" x="3298825" y="4610100"/>
          <p14:tracePt t="71932" x="3298825" y="4618038"/>
          <p14:tracePt t="72035" x="3298825" y="4625975"/>
          <p14:tracePt t="72059" x="3298825" y="4632325"/>
          <p14:tracePt t="72075" x="3298825" y="4640263"/>
          <p14:tracePt t="72083" x="3298825" y="4648200"/>
          <p14:tracePt t="72091" x="3292475" y="4648200"/>
          <p14:tracePt t="72203" x="3292475" y="4656138"/>
          <p14:tracePt t="72227" x="3292475" y="4664075"/>
          <p14:tracePt t="72243" x="3292475" y="4678363"/>
          <p14:tracePt t="72250" x="3284538" y="4678363"/>
          <p14:tracePt t="72259" x="3284538" y="4686300"/>
          <p14:tracePt t="72276" x="3284538" y="4702175"/>
          <p14:tracePt t="72283" x="3276600" y="4708525"/>
          <p14:tracePt t="72323" x="3276600" y="4716463"/>
          <p14:tracePt t="72371" x="3276600" y="4724400"/>
          <p14:tracePt t="72387" x="3268663" y="4732338"/>
          <p14:tracePt t="72395" x="3268663" y="4740275"/>
          <p14:tracePt t="72411" x="3254375" y="4746625"/>
          <p14:tracePt t="72435" x="3254375" y="4754563"/>
          <p14:tracePt t="72507" x="3254375" y="4762500"/>
          <p14:tracePt t="72531" x="3254375" y="4770438"/>
          <p14:tracePt t="72555" x="3254375" y="4778375"/>
          <p14:tracePt t="72652" x="3246438" y="4792663"/>
          <p14:tracePt t="72667" x="3246438" y="4800600"/>
          <p14:tracePt t="72675" x="3246438" y="4808538"/>
          <p14:tracePt t="72691" x="3246438" y="4816475"/>
          <p14:tracePt t="72699" x="3238500" y="4816475"/>
          <p14:tracePt t="72819" x="3238500" y="4822825"/>
          <p14:tracePt t="72851" x="3238500" y="4830763"/>
          <p14:tracePt t="73035" x="3238500" y="4838700"/>
          <p14:tracePt t="73051" x="3246438" y="4838700"/>
          <p14:tracePt t="73059" x="3254375" y="4846638"/>
          <p14:tracePt t="73067" x="3260725" y="4846638"/>
          <p14:tracePt t="73083" x="3276600" y="4846638"/>
          <p14:tracePt t="73099" x="3298825" y="4846638"/>
          <p14:tracePt t="73116" x="3314700" y="4846638"/>
          <p14:tracePt t="73133" x="3322638" y="4846638"/>
          <p14:tracePt t="73150" x="3344863" y="4846638"/>
          <p14:tracePt t="73166" x="3368675" y="4846638"/>
          <p14:tracePt t="73183" x="3406775" y="4846638"/>
          <p14:tracePt t="73199" x="3451225" y="4846638"/>
          <p14:tracePt t="73216" x="3489325" y="4846638"/>
          <p14:tracePt t="73218" x="3505200" y="4846638"/>
          <p14:tracePt t="73233" x="3521075" y="4846638"/>
          <p14:tracePt t="73234" x="3527425" y="4846638"/>
          <p14:tracePt t="73250" x="3535363" y="4846638"/>
          <p14:tracePt t="73266" x="3543300" y="4846638"/>
          <p14:tracePt t="73283" x="3551238" y="4846638"/>
          <p14:tracePt t="73300" x="3581400" y="4846638"/>
          <p14:tracePt t="73316" x="3603625" y="4846638"/>
          <p14:tracePt t="73333" x="3649663" y="4846638"/>
          <p14:tracePt t="73350" x="3695700" y="4846638"/>
          <p14:tracePt t="73366" x="3756025" y="4838700"/>
          <p14:tracePt t="73383" x="3794125" y="4822825"/>
          <p14:tracePt t="73400" x="3802063" y="4822825"/>
          <p14:tracePt t="73475" x="3810000" y="4822825"/>
          <p14:tracePt t="73483" x="3817938" y="4822825"/>
          <p14:tracePt t="73491" x="3832225" y="4816475"/>
          <p14:tracePt t="73500" x="3840163" y="4816475"/>
          <p14:tracePt t="73516" x="3878263" y="4792663"/>
          <p14:tracePt t="73533" x="3886200" y="4792663"/>
          <p14:tracePt t="73550" x="3902075" y="4778375"/>
          <p14:tracePt t="73566" x="3924300" y="4778375"/>
          <p14:tracePt t="73583" x="3940175" y="4770438"/>
          <p14:tracePt t="73600" x="3962400" y="4746625"/>
          <p14:tracePt t="73602" x="3978275" y="4746625"/>
          <p14:tracePt t="73616" x="3978275" y="4740275"/>
          <p14:tracePt t="73633" x="4000500" y="4724400"/>
          <p14:tracePt t="73634" x="4008438" y="4724400"/>
          <p14:tracePt t="73651" x="4016375" y="4708525"/>
          <p14:tracePt t="73666" x="4038600" y="4694238"/>
          <p14:tracePt t="73700" x="4046538" y="4694238"/>
          <p14:tracePt t="73716" x="4054475" y="4686300"/>
          <p14:tracePt t="73788" x="4060825" y="4678363"/>
          <p14:tracePt t="73811" x="4076700" y="4670425"/>
          <p14:tracePt t="73819" x="4092575" y="4656138"/>
          <p14:tracePt t="73827" x="4098925" y="4656138"/>
          <p14:tracePt t="73835" x="4106863" y="4648200"/>
          <p14:tracePt t="73850" x="4130675" y="4632325"/>
          <p14:tracePt t="73866" x="4152900" y="4618038"/>
          <p14:tracePt t="73883" x="4160838" y="4610100"/>
          <p14:tracePt t="74203" x="4160838" y="4618038"/>
          <p14:tracePt t="74219" x="4152900" y="4618038"/>
          <p14:tracePt t="74235" x="4144963" y="4625975"/>
          <p14:tracePt t="74251" x="4137025" y="4632325"/>
          <p14:tracePt t="74259" x="4130675" y="4632325"/>
          <p14:tracePt t="74267" x="4122738" y="4640263"/>
          <p14:tracePt t="74283" x="4098925" y="4640263"/>
          <p14:tracePt t="74300" x="4076700" y="4648200"/>
          <p14:tracePt t="74317" x="4046538" y="4664075"/>
          <p14:tracePt t="74333" x="4022725" y="4664075"/>
          <p14:tracePt t="74350" x="3984625" y="4678363"/>
          <p14:tracePt t="74367" x="3970338" y="4686300"/>
          <p14:tracePt t="74383" x="3962400" y="4686300"/>
          <p14:tracePt t="74400" x="3954463" y="4686300"/>
          <p14:tracePt t="74417" x="3946525" y="4686300"/>
          <p14:tracePt t="74433" x="3940175" y="4686300"/>
          <p14:tracePt t="74450" x="3908425" y="4686300"/>
          <p14:tracePt t="74467" x="3878263" y="4686300"/>
          <p14:tracePt t="74483" x="3840163" y="4686300"/>
          <p14:tracePt t="74500" x="3787775" y="4702175"/>
          <p14:tracePt t="74517" x="3756025" y="4702175"/>
          <p14:tracePt t="74533" x="3695700" y="4716463"/>
          <p14:tracePt t="74550" x="3673475" y="4724400"/>
          <p14:tracePt t="74567" x="3649663" y="4724400"/>
          <p14:tracePt t="74583" x="3635375" y="4732338"/>
          <p14:tracePt t="74600" x="3619500" y="4732338"/>
          <p14:tracePt t="74617" x="3611563" y="4732338"/>
          <p14:tracePt t="74633" x="3603625" y="4732338"/>
          <p14:tracePt t="74650" x="3589338" y="4740275"/>
          <p14:tracePt t="74667" x="3565525" y="4740275"/>
          <p14:tracePt t="74683" x="3543300" y="4740275"/>
          <p14:tracePt t="74700" x="3521075" y="4746625"/>
          <p14:tracePt t="74717" x="3497263" y="4754563"/>
          <p14:tracePt t="74733" x="3482975" y="4754563"/>
          <p14:tracePt t="74751" x="3475038" y="4754563"/>
          <p14:tracePt t="74767" x="3467100" y="4754563"/>
          <p14:tracePt t="74783" x="3459163" y="4762500"/>
          <p14:tracePt t="74788" x="3444875" y="4762500"/>
          <p14:tracePt t="74800" x="3436938" y="4770438"/>
          <p14:tracePt t="74817" x="3413125" y="4770438"/>
          <p14:tracePt t="74819" x="3382963" y="4770438"/>
          <p14:tracePt t="74834" x="3368675" y="4770438"/>
          <p14:tracePt t="74850" x="3336925" y="4778375"/>
          <p14:tracePt t="74867" x="3306763" y="4784725"/>
          <p14:tracePt t="74883" x="3292475" y="4784725"/>
          <p14:tracePt t="74901" x="3284538" y="4792663"/>
          <p14:tracePt t="74917" x="3276600" y="4792663"/>
          <p14:tracePt t="74939" x="3276600" y="4800600"/>
          <p14:tracePt t="74979" x="3268663" y="4800600"/>
          <p14:tracePt t="74995" x="3260725" y="4800600"/>
          <p14:tracePt t="75003" x="3254375" y="4800600"/>
          <p14:tracePt t="75011" x="3246438" y="4800600"/>
          <p14:tracePt t="75019" x="3230563" y="4800600"/>
          <p14:tracePt t="75034" x="3216275" y="4800600"/>
          <p14:tracePt t="75050" x="3192463" y="4800600"/>
          <p14:tracePt t="75067" x="3170238" y="4808538"/>
          <p14:tracePt t="75084" x="3146425" y="4808538"/>
          <p14:tracePt t="75100" x="3132138" y="4816475"/>
          <p14:tracePt t="75117" x="3116263" y="4822825"/>
          <p14:tracePt t="75134" x="3101975" y="4822825"/>
          <p14:tracePt t="75150" x="3094038" y="4822825"/>
          <p14:tracePt t="75167" x="3078163" y="4822825"/>
          <p14:tracePt t="75184" x="3055938" y="4822825"/>
          <p14:tracePt t="75200" x="3032125" y="4822825"/>
          <p14:tracePt t="75217" x="3009900" y="4822825"/>
          <p14:tracePt t="75234" x="3001963" y="4822825"/>
          <p14:tracePt t="75250" x="2987675" y="4822825"/>
          <p14:tracePt t="75267" x="2979738" y="4822825"/>
          <p14:tracePt t="75284" x="2955925" y="4822825"/>
          <p14:tracePt t="75300" x="2933700" y="4830763"/>
          <p14:tracePt t="75317" x="2903538" y="4838700"/>
          <p14:tracePt t="75334" x="2873375" y="4838700"/>
          <p14:tracePt t="75350" x="2849563" y="4838700"/>
          <p14:tracePt t="75367" x="2827338" y="4846638"/>
          <p14:tracePt t="75384" x="2811463" y="4846638"/>
          <p14:tracePt t="75400" x="2803525" y="4846638"/>
          <p14:tracePt t="75435" x="2789238" y="4846638"/>
          <p14:tracePt t="75443" x="2781300" y="4846638"/>
          <p14:tracePt t="75459" x="2765425" y="4846638"/>
          <p14:tracePt t="75467" x="2759075" y="4846638"/>
          <p14:tracePt t="75484" x="2743200" y="4846638"/>
          <p14:tracePt t="75501" x="2727325" y="4846638"/>
          <p14:tracePt t="75587" x="2720975" y="4846638"/>
          <p14:tracePt t="75635" x="2713038" y="4846638"/>
          <p14:tracePt t="75667" x="2705100" y="4846638"/>
          <p14:tracePt t="75675" x="2697163" y="4846638"/>
          <p14:tracePt t="75699" x="2682875" y="4846638"/>
          <p14:tracePt t="75731" x="2674938" y="4846638"/>
          <p14:tracePt t="75780" x="2667000" y="4846638"/>
          <p14:tracePt t="75803" x="2659063" y="4838700"/>
          <p14:tracePt t="75875" x="2651125" y="4838700"/>
          <p14:tracePt t="75891" x="2644775" y="4838700"/>
          <p14:tracePt t="75898" x="2636838" y="4838700"/>
          <p14:tracePt t="75907" x="2628900" y="4838700"/>
          <p14:tracePt t="75917" x="2620963" y="4838700"/>
          <p14:tracePt t="75934" x="2613025" y="4838700"/>
          <p14:tracePt t="75950" x="2606675" y="4838700"/>
          <p14:tracePt t="75967" x="2598738" y="4838700"/>
          <p14:tracePt t="75987" x="2590800" y="4838700"/>
          <p14:tracePt t="76083" x="2582863" y="4838700"/>
          <p14:tracePt t="76107" x="2574925" y="4838700"/>
          <p14:tracePt t="76123" x="2568575" y="4838700"/>
          <p14:tracePt t="76139" x="2560638" y="4838700"/>
          <p14:tracePt t="76147" x="2544763" y="4838700"/>
          <p14:tracePt t="76155" x="2530475" y="4838700"/>
          <p14:tracePt t="76167" x="2514600" y="4838700"/>
          <p14:tracePt t="76184" x="2492375" y="4838700"/>
          <p14:tracePt t="76201" x="2454275" y="4838700"/>
          <p14:tracePt t="76217" x="2438400" y="4846638"/>
          <p14:tracePt t="76275" x="2430463" y="4854575"/>
          <p14:tracePt t="76299" x="2422525" y="4854575"/>
          <p14:tracePt t="76323" x="2416175" y="4854575"/>
          <p14:tracePt t="76755" x="2408238" y="4854575"/>
          <p14:tracePt t="76771" x="2400300" y="4854575"/>
          <p14:tracePt t="76851" x="2392363" y="4854575"/>
          <p14:tracePt t="77411" x="2400300" y="4846638"/>
          <p14:tracePt t="77418" x="2408238" y="4846638"/>
          <p14:tracePt t="77435" x="2416175" y="4846638"/>
          <p14:tracePt t="77443" x="2422525" y="4838700"/>
          <p14:tracePt t="77459" x="2430463" y="4838700"/>
          <p14:tracePt t="77468" x="2438400" y="4838700"/>
          <p14:tracePt t="77499" x="2446338" y="4838700"/>
          <p14:tracePt t="77523" x="2454275" y="4838700"/>
          <p14:tracePt t="77531" x="2460625" y="4830763"/>
          <p14:tracePt t="77539" x="2476500" y="4830763"/>
          <p14:tracePt t="77551" x="2492375" y="4830763"/>
          <p14:tracePt t="77568" x="2522538" y="4830763"/>
          <p14:tracePt t="77584" x="2552700" y="4822825"/>
          <p14:tracePt t="77601" x="2582863" y="4822825"/>
          <p14:tracePt t="77618" x="2590800" y="4822825"/>
          <p14:tracePt t="77699" x="2598738" y="4822825"/>
          <p14:tracePt t="77723" x="2613025" y="4822825"/>
          <p14:tracePt t="77731" x="2620963" y="4822825"/>
          <p14:tracePt t="77739" x="2628900" y="4822825"/>
          <p14:tracePt t="77751" x="2636838" y="4822825"/>
          <p14:tracePt t="77768" x="2651125" y="4822825"/>
          <p14:tracePt t="77784" x="2674938" y="4822825"/>
          <p14:tracePt t="77801" x="2689225" y="4822825"/>
          <p14:tracePt t="77818" x="2727325" y="4816475"/>
          <p14:tracePt t="77834" x="2759075" y="4816475"/>
          <p14:tracePt t="77851" x="2789238" y="4808538"/>
          <p14:tracePt t="77868" x="2803525" y="4808538"/>
          <p14:tracePt t="77884" x="2819400" y="4808538"/>
          <p14:tracePt t="77915" x="2827338" y="4808538"/>
          <p14:tracePt t="77931" x="2841625" y="4808538"/>
          <p14:tracePt t="77939" x="2849563" y="4808538"/>
          <p14:tracePt t="77951" x="2857500" y="4808538"/>
          <p14:tracePt t="77968" x="2887663" y="4808538"/>
          <p14:tracePt t="77984" x="2903538" y="4816475"/>
          <p14:tracePt t="78001" x="2917825" y="4816475"/>
          <p14:tracePt t="78002" x="2925763" y="4816475"/>
          <p14:tracePt t="78018" x="2933700" y="4816475"/>
          <p14:tracePt t="78035" x="2949575" y="4816475"/>
          <p14:tracePt t="78051" x="2963863" y="4816475"/>
          <p14:tracePt t="78068" x="2994025" y="4822825"/>
          <p14:tracePt t="78084" x="3009900" y="4822825"/>
          <p14:tracePt t="78102" x="3025775" y="4830763"/>
          <p14:tracePt t="78118" x="3032125" y="4830763"/>
          <p14:tracePt t="78139" x="3040063" y="4830763"/>
          <p14:tracePt t="78155" x="3048000" y="4830763"/>
          <p14:tracePt t="78168" x="3055938" y="4830763"/>
          <p14:tracePt t="78184" x="3063875" y="4830763"/>
          <p14:tracePt t="78202" x="3101975" y="4838700"/>
          <p14:tracePt t="78218" x="3132138" y="4846638"/>
          <p14:tracePt t="78235" x="3170238" y="4846638"/>
          <p14:tracePt t="78251" x="3192463" y="4846638"/>
          <p14:tracePt t="78268" x="3222625" y="4846638"/>
          <p14:tracePt t="78285" x="3238500" y="4846638"/>
          <p14:tracePt t="78301" x="3246438" y="4846638"/>
          <p14:tracePt t="78318" x="3260725" y="4846638"/>
          <p14:tracePt t="78339" x="3268663" y="4854575"/>
          <p14:tracePt t="78355" x="3276600" y="4854575"/>
          <p14:tracePt t="78371" x="3292475" y="4854575"/>
          <p14:tracePt t="78387" x="3306763" y="4860925"/>
          <p14:tracePt t="78402" x="3314700" y="4860925"/>
          <p14:tracePt t="78403" x="3322638" y="4860925"/>
          <p14:tracePt t="78418" x="3344863" y="4860925"/>
          <p14:tracePt t="78435" x="3360738" y="4860925"/>
          <p14:tracePt t="78451" x="3382963" y="4860925"/>
          <p14:tracePt t="78468" x="3398838" y="4860925"/>
          <p14:tracePt t="78485" x="3406775" y="4860925"/>
          <p14:tracePt t="78501" x="3421063" y="4860925"/>
          <p14:tracePt t="78518" x="3429000" y="4860925"/>
          <p14:tracePt t="78535" x="3436938" y="4860925"/>
          <p14:tracePt t="78551" x="3444875" y="4860925"/>
          <p14:tracePt t="78568" x="3451225" y="4860925"/>
          <p14:tracePt t="78585" x="3459163" y="4860925"/>
          <p14:tracePt t="78601" x="3475038" y="4868863"/>
          <p14:tracePt t="78603" x="3482975" y="4868863"/>
          <p14:tracePt t="78618" x="3505200" y="4868863"/>
          <p14:tracePt t="78635" x="3535363" y="4868863"/>
          <p14:tracePt t="78652" x="3551238" y="4868863"/>
          <p14:tracePt t="78668" x="3559175" y="4868863"/>
          <p14:tracePt t="78699" x="3565525" y="4868863"/>
          <p14:tracePt t="78723" x="3573463" y="4868863"/>
          <p14:tracePt t="78748" x="3581400" y="4868863"/>
          <p14:tracePt t="78755" x="3589338" y="4868863"/>
          <p14:tracePt t="79043" x="3597275" y="4868863"/>
          <p14:tracePt t="79083" x="3603625" y="4868863"/>
          <p14:tracePt t="79395" x="3611563" y="4868863"/>
          <p14:tracePt t="79402" x="3619500" y="4868863"/>
          <p14:tracePt t="79411" x="3627438" y="4868863"/>
          <p14:tracePt t="79419" x="3641725" y="4860925"/>
          <p14:tracePt t="79435" x="3673475" y="4854575"/>
          <p14:tracePt t="79452" x="3717925" y="4838700"/>
          <p14:tracePt t="79468" x="3771900" y="4830763"/>
          <p14:tracePt t="79485" x="3802063" y="4830763"/>
          <p14:tracePt t="79502" x="3810000" y="4830763"/>
          <p14:tracePt t="79518" x="3817938" y="4830763"/>
          <p14:tracePt t="79547" x="3817938" y="4822825"/>
          <p14:tracePt t="79555" x="3825875" y="4816475"/>
          <p14:tracePt t="79571" x="3840163" y="4816475"/>
          <p14:tracePt t="79585" x="3856038" y="4816475"/>
          <p14:tracePt t="79602" x="3902075" y="4800600"/>
          <p14:tracePt t="79618" x="3924300" y="4800600"/>
          <p14:tracePt t="79635" x="3954463" y="4800600"/>
          <p14:tracePt t="79652" x="3992563" y="4784725"/>
          <p14:tracePt t="79668" x="4008438" y="4784725"/>
          <p14:tracePt t="79686" x="4016375" y="4784725"/>
          <p14:tracePt t="79702" x="4022725" y="4784725"/>
          <p14:tracePt t="79719" x="4030663" y="4784725"/>
          <p14:tracePt t="79747" x="4038600" y="4784725"/>
          <p14:tracePt t="79755" x="4046538" y="4784725"/>
          <p14:tracePt t="79771" x="4060825" y="4778375"/>
          <p14:tracePt t="79785" x="4076700" y="4778375"/>
          <p14:tracePt t="79802" x="4092575" y="4778375"/>
          <p14:tracePt t="79818" x="4114800" y="4778375"/>
          <p14:tracePt t="79835" x="4137025" y="4778375"/>
          <p14:tracePt t="79852" x="4175125" y="4770438"/>
          <p14:tracePt t="79868" x="4206875" y="4762500"/>
          <p14:tracePt t="79885" x="4244975" y="4762500"/>
          <p14:tracePt t="79903" x="4259263" y="4762500"/>
          <p14:tracePt t="80411" x="4251325" y="4762500"/>
          <p14:tracePt t="80419" x="4244975" y="4762500"/>
          <p14:tracePt t="80443" x="4237038" y="4762500"/>
          <p14:tracePt t="80475" x="4229100" y="4762500"/>
          <p14:tracePt t="80499" x="4221163" y="4762500"/>
          <p14:tracePt t="80515" x="4213225" y="4762500"/>
          <p14:tracePt t="80531" x="4206875" y="4762500"/>
          <p14:tracePt t="80547" x="4191000" y="4762500"/>
          <p14:tracePt t="80555" x="4183063" y="4770438"/>
          <p14:tracePt t="80563" x="4175125" y="4770438"/>
          <p14:tracePt t="80571" x="4168775" y="4778375"/>
          <p14:tracePt t="80586" x="4160838" y="4778375"/>
          <p14:tracePt t="80603" x="4152900" y="4778375"/>
          <p14:tracePt t="80643" x="4144963" y="4784725"/>
          <p14:tracePt t="80659" x="4144963" y="4792663"/>
          <p14:tracePt t="80675" x="4130675" y="4792663"/>
          <p14:tracePt t="80683" x="4122738" y="4800600"/>
          <p14:tracePt t="80691" x="4106863" y="4808538"/>
          <p14:tracePt t="80702" x="4098925" y="4808538"/>
          <p14:tracePt t="80719" x="4084638" y="4816475"/>
          <p14:tracePt t="80735" x="4068763" y="4822825"/>
          <p14:tracePt t="80787" x="4054475" y="4830763"/>
          <p14:tracePt t="80802" x="4046538" y="4838700"/>
          <p14:tracePt t="80812" x="4022725" y="4846638"/>
          <p14:tracePt t="80819" x="4008438" y="4854575"/>
          <p14:tracePt t="80836" x="3954463" y="4876800"/>
          <p14:tracePt t="80852" x="3894138" y="4892675"/>
          <p14:tracePt t="80869" x="3870325" y="4892675"/>
          <p14:tracePt t="80886" x="3856038" y="4892675"/>
          <p14:tracePt t="80902" x="3848100" y="4892675"/>
          <p14:tracePt t="80939" x="3840163" y="4899025"/>
          <p14:tracePt t="80947" x="3832225" y="4899025"/>
          <p14:tracePt t="80955" x="3810000" y="4899025"/>
          <p14:tracePt t="80969" x="3794125" y="4906963"/>
          <p14:tracePt t="80986" x="3733800" y="4914900"/>
          <p14:tracePt t="81002" x="3703638" y="4922838"/>
          <p14:tracePt t="81019" x="3687763" y="4922838"/>
          <p14:tracePt t="81075" x="3679825" y="4922838"/>
          <p14:tracePt t="81092" x="3665538" y="4922838"/>
          <p14:tracePt t="81099" x="3657600" y="4930775"/>
          <p14:tracePt t="81107" x="3649663" y="4937125"/>
          <p14:tracePt t="81119" x="3641725" y="4937125"/>
          <p14:tracePt t="81136" x="3627438" y="4937125"/>
          <p14:tracePt t="81153" x="3611563" y="4937125"/>
          <p14:tracePt t="81155" x="3597275" y="4945063"/>
          <p14:tracePt t="81179" x="3589338" y="4953000"/>
          <p14:tracePt t="81203" x="3581400" y="4953000"/>
          <p14:tracePt t="81211" x="3573463" y="4953000"/>
          <p14:tracePt t="81219" x="3565525" y="4953000"/>
          <p14:tracePt t="81236" x="3535363" y="4960938"/>
          <p14:tracePt t="81252" x="3521075" y="4968875"/>
          <p14:tracePt t="81269" x="3505200" y="4968875"/>
          <p14:tracePt t="81286" x="3467100" y="4983163"/>
          <p14:tracePt t="81302" x="3444875" y="4991100"/>
          <p14:tracePt t="81319" x="3398838" y="4999038"/>
          <p14:tracePt t="81336" x="3382963" y="4999038"/>
          <p14:tracePt t="81353" x="3360738" y="5006975"/>
          <p14:tracePt t="81369" x="3352800" y="5006975"/>
          <p14:tracePt t="81386" x="3352800" y="5013325"/>
          <p14:tracePt t="81419" x="3344863" y="5013325"/>
          <p14:tracePt t="81427" x="3336925" y="5013325"/>
          <p14:tracePt t="81436" x="3330575" y="5013325"/>
          <p14:tracePt t="81452" x="3314700" y="5021263"/>
          <p14:tracePt t="81707" x="3322638" y="5021263"/>
          <p14:tracePt t="81715" x="3330575" y="5021263"/>
          <p14:tracePt t="81723" x="3344863" y="5021263"/>
          <p14:tracePt t="81736" x="3352800" y="5021263"/>
          <p14:tracePt t="81753" x="3382963" y="5013325"/>
          <p14:tracePt t="81769" x="3398838" y="5006975"/>
          <p14:tracePt t="81786" x="3421063" y="4999038"/>
          <p14:tracePt t="81955" x="3429000" y="4999038"/>
          <p14:tracePt t="81963" x="3444875" y="4999038"/>
          <p14:tracePt t="81986" x="3497263" y="4999038"/>
          <p14:tracePt t="82075" x="3505200" y="4999038"/>
          <p14:tracePt t="82099" x="3513138" y="4999038"/>
          <p14:tracePt t="82563" x="3521075" y="4999038"/>
          <p14:tracePt t="82611" x="3521075" y="5006975"/>
          <p14:tracePt t="82619" x="3521075" y="5013325"/>
          <p14:tracePt t="82731" x="3521075" y="5021263"/>
          <p14:tracePt t="82755" x="3521075" y="5029200"/>
          <p14:tracePt t="82763" x="3521075" y="5037138"/>
          <p14:tracePt t="82771" x="3521075" y="5045075"/>
          <p14:tracePt t="82787" x="3521075" y="5051425"/>
          <p14:tracePt t="82803" x="3521075" y="5059363"/>
          <p14:tracePt t="82820" x="3521075" y="5067300"/>
          <p14:tracePt t="82836" x="3521075" y="5075238"/>
          <p14:tracePt t="82931" x="3521075" y="5083175"/>
          <p14:tracePt t="82947" x="3521075" y="5089525"/>
          <p14:tracePt t="82963" x="3521075" y="5097463"/>
          <p14:tracePt t="82970" x="3521075" y="5105400"/>
          <p14:tracePt t="82987" x="3521075" y="5121275"/>
          <p14:tracePt t="82995" x="3521075" y="5127625"/>
          <p14:tracePt t="83003" x="3527425" y="5135563"/>
          <p14:tracePt t="83020" x="3527425" y="5165725"/>
          <p14:tracePt t="83037" x="3527425" y="5181600"/>
          <p14:tracePt t="83053" x="3527425" y="5203825"/>
          <p14:tracePt t="83070" x="3527425" y="5211763"/>
          <p14:tracePt t="83086" x="3527425" y="5219700"/>
          <p14:tracePt t="83156" x="3527425" y="5227638"/>
          <p14:tracePt t="83195" x="3535363" y="5235575"/>
          <p14:tracePt t="83603" x="3551238" y="5235575"/>
          <p14:tracePt t="83659" x="3559175" y="5235575"/>
          <p14:tracePt t="83675" x="3565525" y="5235575"/>
          <p14:tracePt t="83683" x="3581400" y="5235575"/>
          <p14:tracePt t="83691" x="3589338" y="5235575"/>
          <p14:tracePt t="83703" x="3597275" y="5227638"/>
          <p14:tracePt t="83720" x="3611563" y="5219700"/>
          <p14:tracePt t="83737" x="3627438" y="5211763"/>
          <p14:tracePt t="83753" x="3635375" y="5211763"/>
          <p14:tracePt t="83771" x="3641725" y="5211763"/>
          <p14:tracePt t="83859" x="3649663" y="5211763"/>
          <p14:tracePt t="83875" x="3657600" y="5203825"/>
          <p14:tracePt t="83899" x="3665538" y="5203825"/>
          <p14:tracePt t="84163" x="3657600" y="5203825"/>
          <p14:tracePt t="84203" x="3641725" y="5203825"/>
          <p14:tracePt t="84219" x="3635375" y="5203825"/>
          <p14:tracePt t="84227" x="3619500" y="5211763"/>
          <p14:tracePt t="84237" x="3611563" y="5219700"/>
          <p14:tracePt t="84253" x="3565525" y="5227638"/>
          <p14:tracePt t="84270" x="3527425" y="5235575"/>
          <p14:tracePt t="84287" x="3497263" y="5241925"/>
          <p14:tracePt t="84303" x="3482975" y="5241925"/>
          <p14:tracePt t="84320" x="3475038" y="5241925"/>
          <p14:tracePt t="84379" x="3467100" y="5241925"/>
          <p14:tracePt t="84395" x="3459163" y="5241925"/>
          <p14:tracePt t="84411" x="3451225" y="5241925"/>
          <p14:tracePt t="84419" x="3444875" y="5241925"/>
          <p14:tracePt t="84427" x="3436938" y="5249863"/>
          <p14:tracePt t="84468" x="3429000" y="5249863"/>
          <p14:tracePt t="84595" x="3436938" y="5241925"/>
          <p14:tracePt t="84603" x="3459163" y="5241925"/>
          <p14:tracePt t="84611" x="3482975" y="5227638"/>
          <p14:tracePt t="84620" x="3527425" y="5211763"/>
          <p14:tracePt t="84637" x="3597275" y="5181600"/>
          <p14:tracePt t="84654" x="3641725" y="5151438"/>
          <p14:tracePt t="84670" x="3687763" y="5127625"/>
          <p14:tracePt t="84687" x="3717925" y="5105400"/>
          <p14:tracePt t="84704" x="3741738" y="5089525"/>
          <p14:tracePt t="84720" x="3779838" y="5067300"/>
          <p14:tracePt t="84737" x="3794125" y="5059363"/>
          <p14:tracePt t="84754" x="3840163" y="5037138"/>
          <p14:tracePt t="84770" x="3870325" y="5029200"/>
          <p14:tracePt t="84787" x="3902075" y="5013325"/>
          <p14:tracePt t="84804" x="3962400" y="4991100"/>
          <p14:tracePt t="84820" x="4046538" y="4975225"/>
          <p14:tracePt t="84837" x="4160838" y="4960938"/>
          <p14:tracePt t="84854" x="4289425" y="4922838"/>
          <p14:tracePt t="84870" x="4411663" y="4892675"/>
          <p14:tracePt t="84887" x="4572000" y="4860925"/>
          <p14:tracePt t="84904" x="4702175" y="4830763"/>
          <p14:tracePt t="84920" x="4822825" y="4800600"/>
          <p14:tracePt t="84922" x="4860925" y="4784725"/>
          <p14:tracePt t="84937" x="4899025" y="4778375"/>
          <p14:tracePt t="84938" x="4930775" y="4762500"/>
          <p14:tracePt t="84954" x="4975225" y="4740275"/>
          <p14:tracePt t="84970" x="5013325" y="4708525"/>
          <p14:tracePt t="84987" x="5051425" y="4694238"/>
          <p14:tracePt t="85004" x="5121275" y="4670425"/>
          <p14:tracePt t="85020" x="5219700" y="4632325"/>
          <p14:tracePt t="85037" x="5334000" y="4587875"/>
          <p14:tracePt t="85054" x="5464175" y="4556125"/>
          <p14:tracePt t="85071" x="5600700" y="4518025"/>
          <p14:tracePt t="85087" x="5753100" y="4465638"/>
          <p14:tracePt t="85104" x="5905500" y="4419600"/>
          <p14:tracePt t="85120" x="6049963" y="4351338"/>
          <p14:tracePt t="85137" x="6210300" y="4289425"/>
          <p14:tracePt t="85138" x="6286500" y="4251325"/>
          <p14:tracePt t="85154" x="6477000" y="4168775"/>
          <p14:tracePt t="85170" x="6651625" y="4092575"/>
          <p14:tracePt t="85187" x="6819900" y="4022725"/>
          <p14:tracePt t="85204" x="6911975" y="3978275"/>
          <p14:tracePt t="85221" x="6942138" y="3970338"/>
          <p14:tracePt t="85275" x="6950075" y="3970338"/>
          <p14:tracePt t="85283" x="6956425" y="3970338"/>
          <p14:tracePt t="85291" x="6980238" y="3962400"/>
          <p14:tracePt t="85304" x="7002463" y="3954463"/>
          <p14:tracePt t="85321" x="7064375" y="3946525"/>
          <p14:tracePt t="85323" x="7102475" y="3946525"/>
          <p14:tracePt t="85337" x="7132638" y="3932238"/>
          <p14:tracePt t="85354" x="7223125" y="3902075"/>
          <p14:tracePt t="85371" x="7285038" y="3894138"/>
          <p14:tracePt t="85387" x="7331075" y="3870325"/>
          <p14:tracePt t="85404" x="7369175" y="3856038"/>
          <p14:tracePt t="85421" x="7391400" y="3832225"/>
          <p14:tracePt t="85437" x="7399338" y="3825875"/>
          <p14:tracePt t="85595" x="7399338" y="3817938"/>
          <p14:tracePt t="85619" x="7399338" y="3802063"/>
          <p14:tracePt t="85635" x="7399338" y="3794125"/>
          <p14:tracePt t="85651" x="7407275" y="3779838"/>
          <p14:tracePt t="85667" x="7407275" y="3771900"/>
          <p14:tracePt t="85675" x="7407275" y="3763963"/>
          <p14:tracePt t="85787" x="7413625" y="3756025"/>
          <p14:tracePt t="85795" x="7413625" y="3749675"/>
          <p14:tracePt t="85804" x="7421563" y="3733800"/>
          <p14:tracePt t="85821" x="7429500" y="3717925"/>
          <p14:tracePt t="85837" x="7429500" y="3711575"/>
          <p14:tracePt t="85854" x="7445375" y="3695700"/>
          <p14:tracePt t="85899" x="7445375" y="3687763"/>
          <p14:tracePt t="85915" x="7445375" y="3679825"/>
          <p14:tracePt t="85922" x="7451725" y="3673475"/>
          <p14:tracePt t="85938" x="7459663" y="3665538"/>
          <p14:tracePt t="85939" x="7467600" y="3657600"/>
          <p14:tracePt t="85954" x="7489825" y="3627438"/>
          <p14:tracePt t="85971" x="7521575" y="3573463"/>
          <p14:tracePt t="85987" x="7551738" y="3521075"/>
          <p14:tracePt t="86004" x="7589838" y="3459163"/>
          <p14:tracePt t="86021" x="7620000" y="3382963"/>
          <p14:tracePt t="86037" x="7642225" y="3336925"/>
          <p14:tracePt t="86054" x="7666038" y="3276600"/>
          <p14:tracePt t="86071" x="7688263" y="3222625"/>
          <p14:tracePt t="86087" x="7696200" y="3178175"/>
          <p14:tracePt t="86104" x="7712075" y="3140075"/>
          <p14:tracePt t="86107" x="7712075" y="3124200"/>
          <p14:tracePt t="86121" x="7718425" y="3108325"/>
          <p14:tracePt t="86138" x="7726363" y="3094038"/>
          <p14:tracePt t="86179" x="7726363" y="3086100"/>
          <p14:tracePt t="86195" x="7726363" y="3078163"/>
          <p14:tracePt t="86204" x="7734300" y="3070225"/>
          <p14:tracePt t="86221" x="7742238" y="3048000"/>
          <p14:tracePt t="86237" x="7764463" y="3009900"/>
          <p14:tracePt t="86254" x="7802563" y="2949575"/>
          <p14:tracePt t="86271" x="7826375" y="2895600"/>
          <p14:tracePt t="86288" x="7856538" y="2841625"/>
          <p14:tracePt t="86291" x="7864475" y="2819400"/>
          <p14:tracePt t="86304" x="7878763" y="2797175"/>
          <p14:tracePt t="86321" x="7886700" y="2765425"/>
          <p14:tracePt t="86323" x="7894638" y="2751138"/>
          <p14:tracePt t="86338" x="7908925" y="2720975"/>
          <p14:tracePt t="86354" x="7916863" y="2705100"/>
          <p14:tracePt t="86371" x="7916863" y="2689225"/>
          <p14:tracePt t="86387" x="7924800" y="2682875"/>
          <p14:tracePt t="86404" x="7932738" y="2674938"/>
          <p14:tracePt t="86435" x="7932738" y="2667000"/>
          <p14:tracePt t="86459" x="7932738" y="2659063"/>
          <p14:tracePt t="86468" x="7940675" y="2651125"/>
          <p14:tracePt t="86483" x="7940675" y="2644775"/>
          <p14:tracePt t="86499" x="7940675" y="2636838"/>
          <p14:tracePt t="86507" x="7947025" y="2620963"/>
          <p14:tracePt t="86521" x="7954963" y="2613025"/>
          <p14:tracePt t="86538" x="7978775" y="2568575"/>
          <p14:tracePt t="86554" x="7993063" y="2530475"/>
          <p14:tracePt t="86571" x="8001000" y="2498725"/>
          <p14:tracePt t="86588" x="8023225" y="2460625"/>
          <p14:tracePt t="86604" x="8023225" y="2446338"/>
          <p14:tracePt t="86763" x="8023225" y="2454275"/>
          <p14:tracePt t="86779" x="8023225" y="2460625"/>
          <p14:tracePt t="86787" x="8016875" y="2476500"/>
          <p14:tracePt t="86795" x="8016875" y="2484438"/>
          <p14:tracePt t="86804" x="8008938" y="2492375"/>
          <p14:tracePt t="86821" x="8008938" y="2498725"/>
          <p14:tracePt t="86837" x="8008938" y="2514600"/>
          <p14:tracePt t="86854" x="8001000" y="2522538"/>
          <p14:tracePt t="86871" x="8001000" y="2536825"/>
          <p14:tracePt t="86888" x="8001000" y="2560638"/>
          <p14:tracePt t="86905" x="7985125" y="2568575"/>
          <p14:tracePt t="86906" x="7985125" y="2582863"/>
          <p14:tracePt t="86921" x="7985125" y="2598738"/>
          <p14:tracePt t="86938" x="7978775" y="2620963"/>
          <p14:tracePt t="86955" x="7970838" y="2628900"/>
          <p14:tracePt t="86971" x="7970838" y="2636838"/>
          <p14:tracePt t="86988" x="7970838" y="2644775"/>
          <p14:tracePt t="87004" x="7962900" y="2674938"/>
          <p14:tracePt t="87021" x="7954963" y="2705100"/>
          <p14:tracePt t="87038" x="7932738" y="2751138"/>
          <p14:tracePt t="87054" x="7916863" y="2803525"/>
          <p14:tracePt t="87071" x="7894638" y="2841625"/>
          <p14:tracePt t="87088" x="7878763" y="2895600"/>
          <p14:tracePt t="87105" x="7870825" y="2933700"/>
          <p14:tracePt t="87106" x="7864475" y="2949575"/>
          <p14:tracePt t="87121" x="7856538" y="2955925"/>
          <p14:tracePt t="87138" x="7848600" y="3009900"/>
          <p14:tracePt t="87154" x="7840663" y="3025775"/>
          <p14:tracePt t="87171" x="7832725" y="3048000"/>
          <p14:tracePt t="87188" x="7810500" y="3086100"/>
          <p14:tracePt t="87204" x="7794625" y="3116263"/>
          <p14:tracePt t="87221" x="7780338" y="3162300"/>
          <p14:tracePt t="87238" x="7750175" y="3230563"/>
          <p14:tracePt t="87254" x="7718425" y="3298825"/>
          <p14:tracePt t="87271" x="7688263" y="3360738"/>
          <p14:tracePt t="87288" x="7650163" y="3436938"/>
          <p14:tracePt t="87291" x="7642225" y="3475038"/>
          <p14:tracePt t="87304" x="7620000" y="3521075"/>
          <p14:tracePt t="87321" x="7551738" y="3611563"/>
          <p14:tracePt t="87324" x="7521575" y="3657600"/>
          <p14:tracePt t="87338" x="7421563" y="3771900"/>
          <p14:tracePt t="87354" x="7292975" y="3894138"/>
          <p14:tracePt t="87371" x="7154863" y="4022725"/>
          <p14:tracePt t="87388" x="6980238" y="4137025"/>
          <p14:tracePt t="87404" x="6797675" y="4251325"/>
          <p14:tracePt t="87421" x="6575425" y="4381500"/>
          <p14:tracePt t="87438" x="6370638" y="4503738"/>
          <p14:tracePt t="87454" x="6188075" y="4602163"/>
          <p14:tracePt t="87471" x="6049963" y="4686300"/>
          <p14:tracePt t="87488" x="5921375" y="4770438"/>
          <p14:tracePt t="87505" x="5799138" y="4838700"/>
          <p14:tracePt t="87506" x="5730875" y="4884738"/>
          <p14:tracePt t="87521" x="5676900" y="4906963"/>
          <p14:tracePt t="87538" x="5494338" y="4975225"/>
          <p14:tracePt t="87555" x="5372100" y="5006975"/>
          <p14:tracePt t="87571" x="5273675" y="5021263"/>
          <p14:tracePt t="87588" x="5211763" y="5029200"/>
          <p14:tracePt t="87605" x="5181600" y="5029200"/>
          <p14:tracePt t="87622" x="5173663" y="5029200"/>
          <p14:tracePt t="87643" x="5165725" y="5029200"/>
          <p14:tracePt t="87659" x="5159375" y="5029200"/>
          <p14:tracePt t="87671" x="5143500" y="5029200"/>
          <p14:tracePt t="87688" x="5127625" y="5021263"/>
          <p14:tracePt t="87705" x="5105400" y="5013325"/>
          <p14:tracePt t="87707" x="5097463" y="5013325"/>
          <p14:tracePt t="87721" x="5089525" y="5013325"/>
          <p14:tracePt t="87723" x="5075238" y="5006975"/>
          <p14:tracePt t="87738" x="5051425" y="4983163"/>
          <p14:tracePt t="87755" x="5021263" y="4975225"/>
          <p14:tracePt t="87771" x="4983163" y="4945063"/>
          <p14:tracePt t="87788" x="4968875" y="4922838"/>
          <p14:tracePt t="87805" x="4937125" y="4892675"/>
          <p14:tracePt t="87821" x="4906963" y="4860925"/>
          <p14:tracePt t="87838" x="4860925" y="4830763"/>
          <p14:tracePt t="87855" x="4830763" y="4800600"/>
          <p14:tracePt t="87871" x="4800600" y="4770438"/>
          <p14:tracePt t="87888" x="4792663" y="4754563"/>
          <p14:tracePt t="87891" x="4784725" y="4746625"/>
          <p14:tracePt t="87905" x="4784725" y="4740275"/>
          <p14:tracePt t="87922" x="4778375" y="4724400"/>
          <p14:tracePt t="87938" x="4770438" y="4716463"/>
          <p14:tracePt t="87955" x="4770438" y="4708525"/>
          <p14:tracePt t="87971" x="4770438" y="4694238"/>
          <p14:tracePt t="87988" x="4762500" y="4686300"/>
          <p14:tracePt t="88005" x="4754563" y="4678363"/>
          <p14:tracePt t="88021" x="4746625" y="4664075"/>
          <p14:tracePt t="88038" x="4740275" y="4648200"/>
          <p14:tracePt t="88055" x="4724400" y="4632325"/>
          <p14:tracePt t="88146" x="4716463" y="4625975"/>
          <p14:tracePt t="88171" x="4708525" y="4625975"/>
          <p14:tracePt t="88219" x="4708525" y="4618038"/>
          <p14:tracePt t="88387" x="4702175" y="4618038"/>
          <p14:tracePt t="88403" x="4694238" y="4618038"/>
          <p14:tracePt t="88738" x="4686300" y="4618038"/>
          <p14:tracePt t="88747" x="4678363" y="4618038"/>
          <p14:tracePt t="88835" x="4670425" y="4618038"/>
          <p14:tracePt t="88843" x="4664075" y="4618038"/>
          <p14:tracePt t="88855" x="4656138" y="4618038"/>
          <p14:tracePt t="88872" x="4648200" y="4618038"/>
          <p14:tracePt t="88888" x="4640263" y="4618038"/>
          <p14:tracePt t="88906" x="4632325" y="4618038"/>
          <p14:tracePt t="88923" x="4625975" y="4618038"/>
          <p14:tracePt t="88940" x="4610100" y="4618038"/>
          <p14:tracePt t="88963" x="4602163" y="4625975"/>
          <p14:tracePt t="88995" x="4594225" y="4625975"/>
          <p14:tracePt t="89011" x="4579938" y="4625975"/>
          <p14:tracePt t="89019" x="4579938" y="4632325"/>
          <p14:tracePt t="89028" x="4564063" y="4640263"/>
          <p14:tracePt t="89038" x="4556125" y="4640263"/>
          <p14:tracePt t="89055" x="4525963" y="4648200"/>
          <p14:tracePt t="89072" x="4511675" y="4656138"/>
          <p14:tracePt t="89074" x="4503738" y="4656138"/>
          <p14:tracePt t="89088" x="4495800" y="4656138"/>
          <p14:tracePt t="89106" x="4479925" y="4656138"/>
          <p14:tracePt t="89122" x="4479925" y="4664075"/>
          <p14:tracePt t="89147" x="4473575" y="4664075"/>
          <p14:tracePt t="89171" x="4465638" y="4664075"/>
          <p14:tracePt t="89195" x="4457700" y="4664075"/>
          <p14:tracePt t="89219" x="4449763" y="4664075"/>
          <p14:tracePt t="89227" x="4441825" y="4670425"/>
          <p14:tracePt t="89238" x="4435475" y="4670425"/>
          <p14:tracePt t="89255" x="4403725" y="4678363"/>
          <p14:tracePt t="89272" x="4373563" y="4686300"/>
          <p14:tracePt t="89289" x="4365625" y="4686300"/>
          <p14:tracePt t="89305" x="4359275" y="4694238"/>
          <p14:tracePt t="89363" x="4343400" y="4694238"/>
          <p14:tracePt t="89379" x="4335463" y="4694238"/>
          <p14:tracePt t="89387" x="4321175" y="4702175"/>
          <p14:tracePt t="89403" x="4305300" y="4708525"/>
          <p14:tracePt t="89411" x="4297363" y="4708525"/>
          <p14:tracePt t="89422" x="4289425" y="4716463"/>
          <p14:tracePt t="89439" x="4275138" y="4724400"/>
          <p14:tracePt t="89455" x="4267200" y="4724400"/>
          <p14:tracePt t="89472" x="4259263" y="4732338"/>
          <p14:tracePt t="89489" x="4244975" y="4732338"/>
          <p14:tracePt t="89505" x="4244975" y="4740275"/>
          <p14:tracePt t="89523" x="4237038" y="4746625"/>
          <p14:tracePt t="89547" x="4229100" y="4746625"/>
          <p14:tracePt t="89555" x="4221163" y="4754563"/>
          <p14:tracePt t="89572" x="4198938" y="4762500"/>
          <p14:tracePt t="89589" x="4183063" y="4770438"/>
          <p14:tracePt t="89605" x="4160838" y="4778375"/>
          <p14:tracePt t="89622" x="4152900" y="4784725"/>
          <p14:tracePt t="89699" x="4144963" y="4784725"/>
          <p14:tracePt t="89707" x="4137025" y="4784725"/>
          <p14:tracePt t="89715" x="4130675" y="4784725"/>
          <p14:tracePt t="89723" x="4114800" y="4784725"/>
          <p14:tracePt t="89739" x="4092575" y="4800600"/>
          <p14:tracePt t="89755" x="4084638" y="4808538"/>
          <p14:tracePt t="89772" x="4068763" y="4816475"/>
          <p14:tracePt t="89789" x="4060825" y="4816475"/>
          <p14:tracePt t="89859" x="4054475" y="4816475"/>
          <p14:tracePt t="89867" x="4046538" y="4816475"/>
          <p14:tracePt t="89875" x="4038600" y="4816475"/>
          <p14:tracePt t="89891" x="4030663" y="4816475"/>
          <p14:tracePt t="89972" x="4022725" y="4822825"/>
          <p14:tracePt t="90003" x="4016375" y="4822825"/>
          <p14:tracePt t="90019" x="4008438" y="4822825"/>
          <p14:tracePt t="90035" x="4000500" y="4830763"/>
          <p14:tracePt t="90051" x="3992563" y="4830763"/>
          <p14:tracePt t="90171" x="3984625" y="4830763"/>
          <p14:tracePt t="90187" x="3978275" y="4830763"/>
          <p14:tracePt t="90195" x="3970338" y="4830763"/>
          <p14:tracePt t="90205" x="3962400" y="4838700"/>
          <p14:tracePt t="90222" x="3954463" y="4838700"/>
          <p14:tracePt t="90239" x="3946525" y="4846638"/>
          <p14:tracePt t="90256" x="3932238" y="4846638"/>
          <p14:tracePt t="90272" x="3924300" y="4854575"/>
          <p14:tracePt t="90379" x="3916363" y="4854575"/>
          <p14:tracePt t="90387" x="3924300" y="4854575"/>
          <p14:tracePt t="90395" x="3946525" y="4846638"/>
          <p14:tracePt t="90406" x="3984625" y="4830763"/>
          <p14:tracePt t="90422" x="4068763" y="4822825"/>
          <p14:tracePt t="90439" x="4122738" y="4816475"/>
          <p14:tracePt t="90456" x="4144963" y="4808538"/>
          <p14:tracePt t="90472" x="4160838" y="4800600"/>
          <p14:tracePt t="90474" x="4168775" y="4800600"/>
          <p14:tracePt t="90489" x="4175125" y="4792663"/>
          <p14:tracePt t="90506" x="4206875" y="4784725"/>
          <p14:tracePt t="90522" x="4259263" y="4770438"/>
          <p14:tracePt t="90539" x="4321175" y="4740275"/>
          <p14:tracePt t="90556" x="4397375" y="4724400"/>
          <p14:tracePt t="90572" x="4487863" y="4702175"/>
          <p14:tracePt t="90589" x="4602163" y="4670425"/>
          <p14:tracePt t="90606" x="4732338" y="4625975"/>
          <p14:tracePt t="90622" x="4860925" y="4602163"/>
          <p14:tracePt t="90639" x="4999038" y="4579938"/>
          <p14:tracePt t="90656" x="5127625" y="4541838"/>
          <p14:tracePt t="90672" x="5241925" y="4511675"/>
          <p14:tracePt t="90675" x="5303838" y="4487863"/>
          <p14:tracePt t="90689" x="5372100" y="4449763"/>
          <p14:tracePt t="90706" x="5562600" y="4373563"/>
          <p14:tracePt t="90722" x="5692775" y="4321175"/>
          <p14:tracePt t="90739" x="5829300" y="4283075"/>
          <p14:tracePt t="90756" x="5973763" y="4244975"/>
          <p14:tracePt t="90772" x="6149975" y="4183063"/>
          <p14:tracePt t="90789" x="6332538" y="4130675"/>
          <p14:tracePt t="90806" x="6477000" y="4046538"/>
          <p14:tracePt t="90822" x="6621463" y="3932238"/>
          <p14:tracePt t="90839" x="6727825" y="3832225"/>
          <p14:tracePt t="90856" x="6842125" y="3695700"/>
          <p14:tracePt t="90858" x="6904038" y="3627438"/>
          <p14:tracePt t="90872" x="6950075" y="3573463"/>
          <p14:tracePt t="90889" x="7056438" y="3436938"/>
          <p14:tracePt t="90891" x="7102475" y="3390900"/>
          <p14:tracePt t="90906" x="7231063" y="3276600"/>
          <p14:tracePt t="90922" x="7345363" y="3178175"/>
          <p14:tracePt t="90939" x="7459663" y="3070225"/>
          <p14:tracePt t="90956" x="7527925" y="2979738"/>
          <p14:tracePt t="90972" x="7589838" y="2903538"/>
          <p14:tracePt t="90989" x="7635875" y="2797175"/>
          <p14:tracePt t="91006" x="7673975" y="2720975"/>
          <p14:tracePt t="91022" x="7712075" y="2659063"/>
          <p14:tracePt t="91039" x="7734300" y="2613025"/>
          <p14:tracePt t="91056" x="7750175" y="2590800"/>
          <p14:tracePt t="91073" x="7756525" y="2560638"/>
          <p14:tracePt t="91074" x="7764463" y="2544763"/>
          <p14:tracePt t="91089" x="7764463" y="2514600"/>
          <p14:tracePt t="91106" x="7794625" y="2400300"/>
          <p14:tracePt t="91123" x="7826375" y="2293938"/>
          <p14:tracePt t="91139" x="7840663" y="2247900"/>
          <p14:tracePt t="91156" x="7848600" y="2209800"/>
          <p14:tracePt t="91173" x="7848600" y="2201863"/>
          <p14:tracePt t="91219" x="7856538" y="2193925"/>
          <p14:tracePt t="91227" x="7856538" y="2179638"/>
          <p14:tracePt t="91239" x="7864475" y="2163763"/>
          <p14:tracePt t="91256" x="7870825" y="2125663"/>
          <p14:tracePt t="91273" x="7878763" y="2057400"/>
          <p14:tracePt t="91289" x="7894638" y="1965325"/>
          <p14:tracePt t="91291" x="7908925" y="1912938"/>
          <p14:tracePt t="91306" x="7940675" y="1820863"/>
          <p14:tracePt t="91323" x="7970838" y="1714500"/>
          <p14:tracePt t="91339" x="7978775" y="1654175"/>
          <p14:tracePt t="91356" x="7985125" y="1622425"/>
          <p14:tracePt t="91515" x="7993063" y="1616075"/>
          <p14:tracePt t="91739" x="7993063" y="1622425"/>
          <p14:tracePt t="91755" x="7985125" y="1638300"/>
          <p14:tracePt t="91763" x="7985125" y="1646238"/>
          <p14:tracePt t="91773" x="7970838" y="1668463"/>
          <p14:tracePt t="91790" x="7970838" y="1684338"/>
          <p14:tracePt t="91806" x="7962900" y="1692275"/>
          <p14:tracePt t="91890" x="7962900" y="1698625"/>
          <p14:tracePt t="91906" x="7962900" y="1706563"/>
          <p14:tracePt t="91946" x="7962900" y="1714500"/>
          <p14:tracePt t="91962" x="7962900" y="1722438"/>
          <p14:tracePt t="91970" x="7954963" y="1730375"/>
          <p14:tracePt t="91978" x="7940675" y="1744663"/>
          <p14:tracePt t="91989" x="7940675" y="1752600"/>
          <p14:tracePt t="92006" x="7932738" y="1768475"/>
          <p14:tracePt t="92023" x="7932738" y="1774825"/>
          <p14:tracePt t="92170" x="7924800" y="1774825"/>
          <p14:tracePt t="92283" x="7924800" y="1782763"/>
          <p14:tracePt t="92305" x="7924800" y="1798638"/>
          <p14:tracePt t="92307" x="7916863" y="1798638"/>
          <p14:tracePt t="92323" x="7908925" y="1812925"/>
          <p14:tracePt t="92339" x="7902575" y="1828800"/>
          <p14:tracePt t="92356" x="7894638" y="1851025"/>
          <p14:tracePt t="92373" x="7878763" y="1866900"/>
          <p14:tracePt t="92467" x="7878763" y="1874838"/>
          <p14:tracePt t="92483" x="7870825" y="1882775"/>
          <p14:tracePt t="92499" x="7870825" y="1889125"/>
          <p14:tracePt t="92523" x="7864475" y="1897063"/>
          <p14:tracePt t="92555" x="7864475" y="1912938"/>
          <p14:tracePt t="92563" x="7856538" y="1920875"/>
          <p14:tracePt t="92573" x="7848600" y="1935163"/>
          <p14:tracePt t="92590" x="7832725" y="1981200"/>
          <p14:tracePt t="92606" x="7802563" y="2019300"/>
          <p14:tracePt t="92623" x="7788275" y="2049463"/>
          <p14:tracePt t="92640" x="7764463" y="2073275"/>
          <p14:tracePt t="92642" x="7764463" y="2079625"/>
          <p14:tracePt t="92673" x="7756525" y="2079625"/>
          <p14:tracePt t="92763" x="7756525" y="2095500"/>
          <p14:tracePt t="92779" x="7742238" y="2111375"/>
          <p14:tracePt t="92795" x="7734300" y="2125663"/>
          <p14:tracePt t="92803" x="7718425" y="2141538"/>
          <p14:tracePt t="92811" x="7712075" y="2149475"/>
          <p14:tracePt t="92823" x="7696200" y="2171700"/>
          <p14:tracePt t="92840" x="7680325" y="2201863"/>
          <p14:tracePt t="92843" x="7680325" y="2217738"/>
          <p14:tracePt t="92856" x="7673975" y="2232025"/>
          <p14:tracePt t="92873" x="7666038" y="2263775"/>
          <p14:tracePt t="92890" x="7658100" y="2270125"/>
          <p14:tracePt t="93027" x="7658100" y="2278063"/>
          <p14:tracePt t="93043" x="7658100" y="2286000"/>
          <p14:tracePt t="93059" x="7658100" y="2293938"/>
          <p14:tracePt t="93067" x="7650163" y="2301875"/>
          <p14:tracePt t="93075" x="7650163" y="2308225"/>
          <p14:tracePt t="93090" x="7635875" y="2324100"/>
          <p14:tracePt t="93106" x="7620000" y="2332038"/>
          <p14:tracePt t="93123" x="7612063" y="2346325"/>
          <p14:tracePt t="93157" x="7604125" y="2346325"/>
          <p14:tracePt t="93173" x="7597775" y="2362200"/>
          <p14:tracePt t="93190" x="7589838" y="2384425"/>
          <p14:tracePt t="93206" x="7566025" y="2416175"/>
          <p14:tracePt t="93223" x="7535863" y="2446338"/>
          <p14:tracePt t="93240" x="7513638" y="2476500"/>
          <p14:tracePt t="93257" x="7489825" y="2506663"/>
          <p14:tracePt t="93259" x="7483475" y="2514600"/>
          <p14:tracePt t="93274" x="7475538" y="2522538"/>
          <p14:tracePt t="93290" x="7467600" y="2530475"/>
          <p14:tracePt t="93307" x="7459663" y="2536825"/>
          <p14:tracePt t="93348" x="7459663" y="2544763"/>
          <p14:tracePt t="93363" x="7451725" y="2552700"/>
          <p14:tracePt t="93380" x="7445375" y="2568575"/>
          <p14:tracePt t="93387" x="7437438" y="2574925"/>
          <p14:tracePt t="93395" x="7437438" y="2582863"/>
          <p14:tracePt t="93407" x="7421563" y="2598738"/>
          <p14:tracePt t="93424" x="7407275" y="2613025"/>
          <p14:tracePt t="93440" x="7399338" y="2628900"/>
          <p14:tracePt t="93457" x="7391400" y="2644775"/>
          <p14:tracePt t="93473" x="7383463" y="2659063"/>
          <p14:tracePt t="93490" x="7375525" y="2682875"/>
          <p14:tracePt t="93507" x="7369175" y="2697163"/>
          <p14:tracePt t="93523" x="7361238" y="2713038"/>
          <p14:tracePt t="93540" x="7345363" y="2735263"/>
          <p14:tracePt t="93557" x="7337425" y="2759075"/>
          <p14:tracePt t="93573" x="7331075" y="2789238"/>
          <p14:tracePt t="93590" x="7323138" y="2803525"/>
          <p14:tracePt t="93607" x="7315200" y="2811463"/>
          <p14:tracePt t="93643" x="7315200" y="2819400"/>
          <p14:tracePt t="93675" x="7315200" y="2835275"/>
          <p14:tracePt t="93683" x="7315200" y="2841625"/>
          <p14:tracePt t="93691" x="7307263" y="2857500"/>
          <p14:tracePt t="93707" x="7299325" y="2895600"/>
          <p14:tracePt t="93723" x="7299325" y="2925763"/>
          <p14:tracePt t="93740" x="7292975" y="2955925"/>
          <p14:tracePt t="93757" x="7277100" y="2987675"/>
          <p14:tracePt t="93773" x="7269163" y="3017838"/>
          <p14:tracePt t="93790" x="7261225" y="3032125"/>
          <p14:tracePt t="93808" x="7261225" y="3048000"/>
          <p14:tracePt t="93823" x="7261225" y="3055938"/>
          <p14:tracePt t="93840" x="7261225" y="3063875"/>
          <p14:tracePt t="93857" x="7261225" y="3086100"/>
          <p14:tracePt t="93859" x="7254875" y="3094038"/>
          <p14:tracePt t="93874" x="7246938" y="3124200"/>
          <p14:tracePt t="93890" x="7246938" y="3140075"/>
          <p14:tracePt t="93907" x="7239000" y="3154363"/>
          <p14:tracePt t="93924" x="7239000" y="3162300"/>
          <p14:tracePt t="94036" x="7239000" y="3170238"/>
          <p14:tracePt t="94043" x="7239000" y="3178175"/>
          <p14:tracePt t="94058" x="7231063" y="3184525"/>
          <p14:tracePt t="94074" x="7223125" y="3200400"/>
          <p14:tracePt t="94090" x="7208838" y="3230563"/>
          <p14:tracePt t="94107" x="7208838" y="3260725"/>
          <p14:tracePt t="94124" x="7208838" y="3292475"/>
          <p14:tracePt t="94140" x="7200900" y="3306763"/>
          <p14:tracePt t="94157" x="7192963" y="3336925"/>
          <p14:tracePt t="94174" x="7185025" y="3344863"/>
          <p14:tracePt t="94219" x="7185025" y="3352800"/>
          <p14:tracePt t="94251" x="7185025" y="3360738"/>
          <p14:tracePt t="94267" x="7185025" y="3368675"/>
          <p14:tracePt t="94274" x="7185025" y="3375025"/>
          <p14:tracePt t="94291" x="7185025" y="3382963"/>
          <p14:tracePt t="94298" x="7185025" y="3398838"/>
          <p14:tracePt t="94307" x="7178675" y="3413125"/>
          <p14:tracePt t="94324" x="7162800" y="3451225"/>
          <p14:tracePt t="94340" x="7146925" y="3505200"/>
          <p14:tracePt t="94357" x="7140575" y="3551238"/>
          <p14:tracePt t="94374" x="7116763" y="3589338"/>
          <p14:tracePt t="94390" x="7102475" y="3627438"/>
          <p14:tracePt t="94407" x="7078663" y="3649663"/>
          <p14:tracePt t="94424" x="7056438" y="3665538"/>
          <p14:tracePt t="94440" x="6988175" y="3679825"/>
          <p14:tracePt t="94457" x="6888163" y="3695700"/>
          <p14:tracePt t="94474" x="6713538" y="3749675"/>
          <p14:tracePt t="94490" x="6583363" y="3802063"/>
          <p14:tracePt t="94507" x="6461125" y="3848100"/>
          <p14:tracePt t="94524" x="6324600" y="3902075"/>
          <p14:tracePt t="94540" x="6156325" y="3954463"/>
          <p14:tracePt t="94557" x="6011863" y="3992563"/>
          <p14:tracePt t="94574" x="5897563" y="4022725"/>
          <p14:tracePt t="94590" x="5837238" y="4046538"/>
          <p14:tracePt t="94607" x="5807075" y="4054475"/>
          <p14:tracePt t="94624" x="5799138" y="4054475"/>
          <p14:tracePt t="94640" x="5791200" y="4054475"/>
          <p14:tracePt t="94657" x="5768975" y="4054475"/>
          <p14:tracePt t="94674" x="5707063" y="4060825"/>
          <p14:tracePt t="94691" x="5668963" y="4060825"/>
          <p14:tracePt t="94707" x="5622925" y="4060825"/>
          <p14:tracePt t="94724" x="5570538" y="4060825"/>
          <p14:tracePt t="94740" x="5524500" y="4068763"/>
          <p14:tracePt t="94757" x="5456238" y="4092575"/>
          <p14:tracePt t="94774" x="5387975" y="4122738"/>
          <p14:tracePt t="94791" x="5311775" y="4160838"/>
          <p14:tracePt t="94807" x="5241925" y="4198938"/>
          <p14:tracePt t="94824" x="5159375" y="4229100"/>
          <p14:tracePt t="94826" x="5127625" y="4244975"/>
          <p14:tracePt t="94841" x="5089525" y="4267200"/>
          <p14:tracePt t="94857" x="5051425" y="4283075"/>
          <p14:tracePt t="94859" x="5051425" y="4289425"/>
          <p14:tracePt t="94874" x="5045075" y="4289425"/>
          <p14:tracePt t="94923" x="5045075" y="4297363"/>
          <p14:tracePt t="94939" x="5045075" y="4305300"/>
          <p14:tracePt t="94947" x="5037138" y="4313238"/>
          <p14:tracePt t="94963" x="5029200" y="4313238"/>
          <p14:tracePt t="94974" x="5029200" y="4321175"/>
          <p14:tracePt t="94991" x="5021263" y="4321175"/>
          <p14:tracePt t="95007" x="5021263" y="4327525"/>
          <p14:tracePt t="95036" x="5006975" y="4327525"/>
          <p14:tracePt t="95043" x="4999038" y="4335463"/>
          <p14:tracePt t="95059" x="4983163" y="4343400"/>
          <p14:tracePt t="95075" x="4968875" y="4351338"/>
          <p14:tracePt t="95091" x="4953000" y="4365625"/>
          <p14:tracePt t="95107" x="4930775" y="4381500"/>
          <p14:tracePt t="95124" x="4914900" y="4389438"/>
          <p14:tracePt t="95141" x="4906963" y="4397375"/>
          <p14:tracePt t="95243" x="4899025" y="4397375"/>
          <p14:tracePt t="95267" x="4899025" y="4403725"/>
          <p14:tracePt t="95283" x="4884738" y="4403725"/>
          <p14:tracePt t="95299" x="4876800" y="4411663"/>
          <p14:tracePt t="95307" x="4868863" y="4419600"/>
          <p14:tracePt t="95316" x="4854575" y="4427538"/>
          <p14:tracePt t="95324" x="4846638" y="4435475"/>
          <p14:tracePt t="95341" x="4808538" y="4449763"/>
          <p14:tracePt t="95357" x="4778375" y="4473575"/>
          <p14:tracePt t="95374" x="4740275" y="4503738"/>
          <p14:tracePt t="95391" x="4716463" y="4525963"/>
          <p14:tracePt t="95407" x="4686300" y="4549775"/>
          <p14:tracePt t="95424" x="4664075" y="4564063"/>
          <p14:tracePt t="95555" x="4656138" y="4564063"/>
          <p14:tracePt t="95563" x="4648200" y="4572000"/>
          <p14:tracePt t="95574" x="4648200" y="4579938"/>
          <p14:tracePt t="95591" x="4640263" y="4579938"/>
          <p14:tracePt t="95608" x="4625975" y="4587875"/>
          <p14:tracePt t="95624" x="4618038" y="4602163"/>
          <p14:tracePt t="95641" x="4579938" y="4625975"/>
          <p14:tracePt t="95643" x="4549775" y="4640263"/>
          <p14:tracePt t="95659" x="4503738" y="4678363"/>
          <p14:tracePt t="95674" x="4465638" y="4708525"/>
          <p14:tracePt t="95691" x="4427538" y="4732338"/>
          <p14:tracePt t="95795" x="4411663" y="4740275"/>
          <p14:tracePt t="95874" x="4403725" y="4746625"/>
          <p14:tracePt t="95891" x="4389438" y="4754563"/>
          <p14:tracePt t="95907" x="4381500" y="4754563"/>
          <p14:tracePt t="95915" x="4365625" y="4762500"/>
          <p14:tracePt t="95925" x="4359275" y="4770438"/>
          <p14:tracePt t="95941" x="4327525" y="4778375"/>
          <p14:tracePt t="95957" x="4305300" y="4792663"/>
          <p14:tracePt t="95974" x="4267200" y="4808538"/>
          <p14:tracePt t="95991" x="4237038" y="4816475"/>
          <p14:tracePt t="96008" x="4213225" y="4838700"/>
          <p14:tracePt t="96024" x="4206875" y="4838700"/>
          <p14:tracePt t="96041" x="4198938" y="4846638"/>
          <p14:tracePt t="96155" x="4191000" y="4846638"/>
          <p14:tracePt t="96171" x="4183063" y="4846638"/>
          <p14:tracePt t="96179" x="4175125" y="4854575"/>
          <p14:tracePt t="96191" x="4160838" y="4860925"/>
          <p14:tracePt t="96208" x="4144963" y="4860925"/>
          <p14:tracePt t="96224" x="4122738" y="4868863"/>
          <p14:tracePt t="96226" x="4098925" y="4876800"/>
          <p14:tracePt t="96241" x="4084638" y="4876800"/>
          <p14:tracePt t="96258" x="4038600" y="4892675"/>
          <p14:tracePt t="96274" x="4016375" y="4899025"/>
          <p14:tracePt t="96291" x="3984625" y="4906963"/>
          <p14:tracePt t="96339" x="3978275" y="4906963"/>
          <p14:tracePt t="96349" x="3978275" y="4914900"/>
          <p14:tracePt t="96358" x="3962400" y="4914900"/>
          <p14:tracePt t="96374" x="3940175" y="4914900"/>
          <p14:tracePt t="96391" x="3908425" y="4922838"/>
          <p14:tracePt t="96408" x="3894138" y="4922838"/>
          <p14:tracePt t="96425" x="3878263" y="4922838"/>
          <p14:tracePt t="96491" x="3870325" y="4922838"/>
          <p14:tracePt t="96499" x="3863975" y="4922838"/>
          <p14:tracePt t="96515" x="3856038" y="4930775"/>
          <p14:tracePt t="96525" x="3840163" y="4930775"/>
          <p14:tracePt t="96541" x="3817938" y="4930775"/>
          <p14:tracePt t="96558" x="3794125" y="4930775"/>
          <p14:tracePt t="96626" x="3787775" y="4930775"/>
          <p14:tracePt t="96634" x="3779838" y="4930775"/>
          <p14:tracePt t="96642" x="3771900" y="4930775"/>
          <p14:tracePt t="96658" x="3733800" y="4930775"/>
          <p14:tracePt t="96674" x="3711575" y="4930775"/>
          <p14:tracePt t="96691" x="3687763" y="4937125"/>
          <p14:tracePt t="96708" x="3673475" y="4945063"/>
          <p14:tracePt t="96724" x="3665538" y="4945063"/>
          <p14:tracePt t="96741" x="3641725" y="4953000"/>
          <p14:tracePt t="96758" x="3635375" y="4953000"/>
          <p14:tracePt t="96778" x="3627438" y="4953000"/>
          <p14:tracePt t="96794" x="3619500" y="4953000"/>
          <p14:tracePt t="96811" x="3611563" y="4953000"/>
          <p14:tracePt t="96825" x="3603625" y="4953000"/>
          <p14:tracePt t="96842" x="3565525" y="4960938"/>
          <p14:tracePt t="96858" x="3543300" y="4968875"/>
          <p14:tracePt t="96874" x="3535363" y="4968875"/>
          <p14:tracePt t="96891" x="3513138" y="4968875"/>
          <p14:tracePt t="96908" x="3475038" y="4975225"/>
          <p14:tracePt t="96925" x="3406775" y="4991100"/>
          <p14:tracePt t="96942" x="3322638" y="4999038"/>
          <p14:tracePt t="96958" x="3222625" y="5013325"/>
          <p14:tracePt t="96975" x="3162300" y="5037138"/>
          <p14:tracePt t="96991" x="3108325" y="5059363"/>
          <p14:tracePt t="97008" x="3086100" y="5059363"/>
          <p14:tracePt t="97083" x="3070225" y="5059363"/>
          <p14:tracePt t="97090" x="3063875" y="5059363"/>
          <p14:tracePt t="97099" x="3055938" y="5059363"/>
          <p14:tracePt t="97108" x="3048000" y="5059363"/>
          <p14:tracePt t="97125" x="3032125" y="5067300"/>
          <p14:tracePt t="97142" x="3025775" y="5067300"/>
          <p14:tracePt t="97158" x="3017838" y="5067300"/>
          <p14:tracePt t="97175" x="3009900" y="5067300"/>
          <p14:tracePt t="97191" x="3001963" y="5067300"/>
          <p14:tracePt t="97208" x="2979738" y="5075238"/>
          <p14:tracePt t="97225" x="2971800" y="5075238"/>
          <p14:tracePt t="97227" x="2963863" y="5075238"/>
          <p14:tracePt t="97242" x="2955925" y="5075238"/>
          <p14:tracePt t="97258" x="2949575" y="5075238"/>
          <p14:tracePt t="97275" x="2941638" y="5075238"/>
          <p14:tracePt t="97291" x="2933700" y="5075238"/>
          <p14:tracePt t="97308" x="2917825" y="5075238"/>
          <p14:tracePt t="97325" x="2903538" y="5075238"/>
          <p14:tracePt t="97341" x="2887663" y="5075238"/>
          <p14:tracePt t="97358" x="2865438" y="5083175"/>
          <p14:tracePt t="97375" x="2849563" y="5083175"/>
          <p14:tracePt t="97443" x="2835275" y="5083175"/>
          <p14:tracePt t="97458" x="2827338" y="5083175"/>
          <p14:tracePt t="97467" x="2811463" y="5083175"/>
          <p14:tracePt t="97475" x="2803525" y="5083175"/>
          <p14:tracePt t="97492" x="2781300" y="5083175"/>
          <p14:tracePt t="97508" x="2751138" y="5083175"/>
          <p14:tracePt t="97525" x="2735263" y="5083175"/>
          <p14:tracePt t="97541" x="2713038" y="5083175"/>
          <p14:tracePt t="97558" x="2697163" y="5083175"/>
          <p14:tracePt t="97575" x="2667000" y="5089525"/>
          <p14:tracePt t="97591" x="2644775" y="5097463"/>
          <p14:tracePt t="97625" x="2636838" y="5097463"/>
          <p14:tracePt t="97675" x="2628900" y="5097463"/>
          <p14:tracePt t="97683" x="2606675" y="5097463"/>
          <p14:tracePt t="97692" x="2590800" y="5097463"/>
          <p14:tracePt t="97708" x="2574925" y="5097463"/>
          <p14:tracePt t="97725" x="2552700" y="5097463"/>
          <p14:tracePt t="97787" x="2544763" y="5097463"/>
          <p14:tracePt t="97795" x="2536825" y="5097463"/>
          <p14:tracePt t="97803" x="2530475" y="5097463"/>
          <p14:tracePt t="97811" x="2522538" y="5097463"/>
          <p14:tracePt t="97825" x="2506663" y="5097463"/>
          <p14:tracePt t="97842" x="2484438" y="5097463"/>
          <p14:tracePt t="97858" x="2476500" y="5097463"/>
          <p14:tracePt t="97875" x="2460625" y="5097463"/>
          <p14:tracePt t="97892" x="2454275" y="5097463"/>
          <p14:tracePt t="97908" x="2438400" y="5097463"/>
          <p14:tracePt t="97925" x="2408238" y="5097463"/>
          <p14:tracePt t="97942" x="2400300" y="5097463"/>
          <p14:tracePt t="97958" x="2392363" y="5097463"/>
          <p14:tracePt t="98083" x="2384425" y="5089525"/>
          <p14:tracePt t="98627" x="2384425" y="5083175"/>
          <p14:tracePt t="98691" x="2384425" y="5075238"/>
          <p14:tracePt t="98771" x="2392363" y="5075238"/>
          <p14:tracePt t="98979" x="2384425" y="5075238"/>
          <p14:tracePt t="99024" x="2378075" y="5075238"/>
          <p14:tracePt t="99179" x="2370138" y="5075238"/>
          <p14:tracePt t="99187" x="2354263" y="5067300"/>
          <p14:tracePt t="99203" x="2339975" y="5067300"/>
          <p14:tracePt t="99210" x="2332038" y="5067300"/>
          <p14:tracePt t="99226" x="2324100" y="5059363"/>
          <p14:tracePt t="99243" x="2316163" y="5051425"/>
          <p14:tracePt t="99403" x="2316163" y="5045075"/>
          <p14:tracePt t="99411" x="2316163" y="5037138"/>
          <p14:tracePt t="99419" x="2308225" y="5029200"/>
          <p14:tracePt t="99435" x="2301875" y="5021263"/>
          <p14:tracePt t="99443" x="2301875" y="5013325"/>
          <p14:tracePt t="99459" x="2301875" y="4991100"/>
          <p14:tracePt t="99476" x="2293938" y="4975225"/>
          <p14:tracePt t="99492" x="2293938" y="4960938"/>
          <p14:tracePt t="99509" x="2293938" y="4945063"/>
          <p14:tracePt t="99526" x="2293938" y="4937125"/>
          <p14:tracePt t="99542" x="2293938" y="4922838"/>
          <p14:tracePt t="99559" x="2286000" y="4914900"/>
          <p14:tracePt t="99576" x="2286000" y="4906963"/>
          <p14:tracePt t="99592" x="2278063" y="4899025"/>
          <p14:tracePt t="99609" x="2278063" y="4892675"/>
          <p14:tracePt t="99626" x="2278063" y="4876800"/>
          <p14:tracePt t="99642" x="2270125" y="4868863"/>
          <p14:tracePt t="99676" x="2270125" y="4860925"/>
          <p14:tracePt t="99692" x="2270125" y="4854575"/>
          <p14:tracePt t="99709" x="2270125" y="4846638"/>
          <p14:tracePt t="99726" x="2263775" y="4830763"/>
          <p14:tracePt t="99742" x="2263775" y="4822825"/>
          <p14:tracePt t="99762" x="2263775" y="4816475"/>
          <p14:tracePt t="99779" x="2263775" y="4800600"/>
          <p14:tracePt t="99803" x="2263775" y="4792663"/>
          <p14:tracePt t="99811" x="2263775" y="4784725"/>
          <p14:tracePt t="99826" x="2263775" y="4770438"/>
          <p14:tracePt t="99842" x="2255838" y="4754563"/>
          <p14:tracePt t="99859" x="2247900" y="4732338"/>
          <p14:tracePt t="99875" x="2239963" y="4716463"/>
          <p14:tracePt t="99892" x="2232025" y="4686300"/>
          <p14:tracePt t="99909" x="2225675" y="4664075"/>
          <p14:tracePt t="99926" x="2217738" y="4648200"/>
          <p14:tracePt t="99942" x="2217738" y="4625975"/>
          <p14:tracePt t="100026" x="2209800" y="4618038"/>
          <p14:tracePt t="100042" x="2193925" y="4602163"/>
          <p14:tracePt t="100059" x="2187575" y="4587875"/>
          <p14:tracePt t="100067" x="2179638" y="4587875"/>
          <p14:tracePt t="100076" x="2179638" y="4572000"/>
          <p14:tracePt t="100092" x="2171700" y="4564063"/>
          <p14:tracePt t="100691" x="2163763" y="4564063"/>
          <p14:tracePt t="100789" x="2155825" y="4564063"/>
          <p14:tracePt t="100875" x="2155825" y="4572000"/>
          <p14:tracePt t="100883" x="2155825" y="4579938"/>
          <p14:tracePt t="100893" x="2149475" y="4587875"/>
          <p14:tracePt t="100923" x="2141538" y="4594225"/>
          <p14:tracePt t="102443" x="2141538" y="4602163"/>
          <p14:tracePt t="102459" x="2133600" y="4602163"/>
          <p14:tracePt t="102499" x="2133600" y="4610100"/>
          <p14:tracePt t="102627" x="2133600" y="4618038"/>
          <p14:tracePt t="102667" x="2133600" y="4625975"/>
          <p14:tracePt t="102707" x="2133600" y="4632325"/>
          <p14:tracePt t="102763" x="2133600" y="4640263"/>
          <p14:tracePt t="102875" x="2133600" y="4648200"/>
          <p14:tracePt t="102907" x="2133600" y="4656138"/>
          <p14:tracePt t="102922" x="2133600" y="4664075"/>
          <p14:tracePt t="102979" x="2125663" y="4670425"/>
          <p14:tracePt t="103051" x="2125663" y="4678363"/>
          <p14:tracePt t="103075" x="2125663" y="4686300"/>
          <p14:tracePt t="103091" x="2125663" y="4702175"/>
          <p14:tracePt t="103107" x="2125663" y="4708525"/>
          <p14:tracePt t="103115" x="2125663" y="4716463"/>
          <p14:tracePt t="103139" x="2125663" y="4724400"/>
          <p14:tracePt t="103195" x="2117725" y="4732338"/>
          <p14:tracePt t="103227" x="2117725" y="4740275"/>
          <p14:tracePt t="103242" x="2117725" y="4746625"/>
          <p14:tracePt t="103275" x="2117725" y="4754563"/>
          <p14:tracePt t="103315" x="2117725" y="4762500"/>
          <p14:tracePt t="103347" x="2117725" y="4770438"/>
          <p14:tracePt t="103363" x="2117725" y="4778375"/>
          <p14:tracePt t="103371" x="2117725" y="4784725"/>
          <p14:tracePt t="103402" x="2117725" y="4792663"/>
          <p14:tracePt t="103450" x="2117725" y="4800600"/>
          <p14:tracePt t="103483" x="2117725" y="4808538"/>
          <p14:tracePt t="103491" x="2117725" y="4816475"/>
          <p14:tracePt t="103539" x="2117725" y="4822825"/>
          <p14:tracePt t="103594" x="2117725" y="4830763"/>
          <p14:tracePt t="103610" x="2117725" y="4838700"/>
          <p14:tracePt t="103627" x="2117725" y="4846638"/>
          <p14:tracePt t="103724" x="2117725" y="4854575"/>
          <p14:tracePt t="103755" x="2117725" y="4860925"/>
          <p14:tracePt t="103779" x="2117725" y="4868863"/>
          <p14:tracePt t="103786" x="2117725" y="4876800"/>
          <p14:tracePt t="103859" x="2117725" y="4884738"/>
          <p14:tracePt t="103891" x="2117725" y="4892675"/>
          <p14:tracePt t="103915" x="2117725" y="4899025"/>
          <p14:tracePt t="103923" x="2117725" y="4906963"/>
          <p14:tracePt t="103947" x="2117725" y="4914900"/>
          <p14:tracePt t="104026" x="2117725" y="4922838"/>
          <p14:tracePt t="104051" x="2117725" y="4930775"/>
          <p14:tracePt t="104059" x="2117725" y="4937125"/>
          <p14:tracePt t="104083" x="2117725" y="4945063"/>
          <p14:tracePt t="104171" x="2117725" y="4953000"/>
          <p14:tracePt t="104196" x="2117725" y="4960938"/>
          <p14:tracePt t="104203" x="2117725" y="4968875"/>
          <p14:tracePt t="104218" x="2117725" y="4975225"/>
          <p14:tracePt t="104227" x="2117725" y="4983163"/>
          <p14:tracePt t="104244" x="2117725" y="4999038"/>
          <p14:tracePt t="104260" x="2117725" y="5006975"/>
          <p14:tracePt t="104277" x="2111375" y="5013325"/>
          <p14:tracePt t="104294" x="2111375" y="5021263"/>
          <p14:tracePt t="104310" x="2111375" y="5029200"/>
          <p14:tracePt t="104499" x="2111375" y="5037138"/>
          <p14:tracePt t="104523" x="2111375" y="5045075"/>
          <p14:tracePt t="104540" x="2111375" y="5051425"/>
          <p14:tracePt t="104554" x="2111375" y="5059363"/>
          <p14:tracePt t="104571" x="2111375" y="5067300"/>
          <p14:tracePt t="104602" x="2111375" y="5075238"/>
          <p14:tracePt t="104611" x="2111375" y="5083175"/>
          <p14:tracePt t="104803" x="2111375" y="5089525"/>
          <p14:tracePt t="104915" x="2111375" y="5097463"/>
          <p14:tracePt t="104947" x="2111375" y="5105400"/>
          <p14:tracePt t="105043" x="2111375" y="5113338"/>
          <p14:tracePt t="105755" x="2111375" y="5121275"/>
          <p14:tracePt t="106339" x="2111375" y="5127625"/>
          <p14:tracePt t="106371" x="2111375" y="5135563"/>
          <p14:tracePt t="107795" x="2111375" y="5127625"/>
          <p14:tracePt t="108051" x="2111375" y="5121275"/>
          <p14:tracePt t="108338" x="2117725" y="5113338"/>
          <p14:tracePt t="110235" x="2117725" y="5105400"/>
          <p14:tracePt t="110554" x="2117725" y="5097463"/>
          <p14:tracePt t="110571" x="2125663" y="5089525"/>
          <p14:tracePt t="110739" x="2125663" y="5083175"/>
          <p14:tracePt t="110762" x="2125663" y="5075238"/>
          <p14:tracePt t="110795" x="2133600" y="5067300"/>
          <p14:tracePt t="110827" x="2133600" y="5059363"/>
          <p14:tracePt t="110843" x="2133600" y="5051425"/>
          <p14:tracePt t="110851" x="2133600" y="5045075"/>
          <p14:tracePt t="110863" x="2141538" y="5029200"/>
          <p14:tracePt t="110879" x="2149475" y="5013325"/>
          <p14:tracePt t="110896" x="2171700" y="4968875"/>
          <p14:tracePt t="110899" x="2179638" y="4945063"/>
          <p14:tracePt t="110913" x="2193925" y="4914900"/>
          <p14:tracePt t="110930" x="2247900" y="4800600"/>
          <p14:tracePt t="110946" x="2286000" y="4702175"/>
          <p14:tracePt t="110963" x="2332038" y="4602163"/>
          <p14:tracePt t="110979" x="2378075" y="4487863"/>
          <p14:tracePt t="110996" x="2430463" y="4381500"/>
          <p14:tracePt t="111013" x="2492375" y="4267200"/>
          <p14:tracePt t="111030" x="2568575" y="4168775"/>
          <p14:tracePt t="111046" x="2628900" y="4060825"/>
          <p14:tracePt t="111063" x="2689225" y="3916363"/>
          <p14:tracePt t="111080" x="2759075" y="3802063"/>
          <p14:tracePt t="111096" x="2803525" y="3679825"/>
          <p14:tracePt t="111113" x="2849563" y="3551238"/>
          <p14:tracePt t="111114" x="2865438" y="3467100"/>
          <p14:tracePt t="111130" x="2917825" y="3306763"/>
          <p14:tracePt t="111146" x="2971800" y="3108325"/>
          <p14:tracePt t="111163" x="3032125" y="2911475"/>
          <p14:tracePt t="111180" x="3063875" y="2727325"/>
          <p14:tracePt t="111197" x="3086100" y="2560638"/>
          <p14:tracePt t="111213" x="3108325" y="2416175"/>
          <p14:tracePt t="111230" x="3154363" y="2293938"/>
          <p14:tracePt t="111246" x="3170238" y="2209800"/>
          <p14:tracePt t="111263" x="3184525" y="2163763"/>
          <p14:tracePt t="111280" x="3192463" y="2133600"/>
          <p14:tracePt t="111296" x="3200400" y="2117725"/>
          <p14:tracePt t="111298" x="3208338" y="2111375"/>
          <p14:tracePt t="111315" x="3208338" y="2103438"/>
          <p14:tracePt t="111330" x="3208338" y="2095500"/>
          <p14:tracePt t="111347" x="3208338" y="2087563"/>
          <p14:tracePt t="111363" x="3208338" y="2079625"/>
          <p14:tracePt t="111380" x="3222625" y="2049463"/>
          <p14:tracePt t="111396" x="3222625" y="2035175"/>
          <p14:tracePt t="111413" x="3230563" y="2019300"/>
          <p14:tracePt t="111430" x="3238500" y="1997075"/>
          <p14:tracePt t="111447" x="3238500" y="1973263"/>
          <p14:tracePt t="111463" x="3254375" y="1951038"/>
          <p14:tracePt t="111480" x="3260725" y="1920875"/>
          <p14:tracePt t="111496" x="3260725" y="1897063"/>
          <p14:tracePt t="111513" x="3268663" y="1866900"/>
          <p14:tracePt t="111530" x="3268663" y="1858963"/>
          <p14:tracePt t="111547" x="3268663" y="1851025"/>
          <p14:tracePt t="111563" x="3268663" y="1844675"/>
          <p14:tracePt t="111587" x="3268663" y="1836738"/>
          <p14:tracePt t="111604" x="3276600" y="1836738"/>
          <p14:tracePt t="111613" x="3276600" y="1828800"/>
          <p14:tracePt t="111630" x="3276600" y="1820863"/>
          <p14:tracePt t="111646" x="3284538" y="1812925"/>
          <p14:tracePt t="111663" x="3284538" y="1806575"/>
          <p14:tracePt t="112122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68FAC-863D-4B8E-AD81-F8DA0322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1"/>
            <a:ext cx="7543800" cy="6207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Aquífero Guarani</a:t>
            </a:r>
          </a:p>
        </p:txBody>
      </p:sp>
      <p:pic>
        <p:nvPicPr>
          <p:cNvPr id="24579" name="Imagem 2">
            <a:extLst>
              <a:ext uri="{FF2B5EF4-FFF2-40B4-BE49-F238E27FC236}">
                <a16:creationId xmlns:a16="http://schemas.microsoft.com/office/drawing/2014/main" id="{94BD02A3-44B0-477F-9471-A9811A061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620714"/>
            <a:ext cx="6048375" cy="60928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C8D9A72-A6E7-4EE2-BA45-162A55FD9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11"/>
    </mc:Choice>
    <mc:Fallback>
      <p:transition spd="slow" advTm="29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79" x="3086100" y="1431925"/>
          <p14:tracePt t="6233" x="3086100" y="1425575"/>
          <p14:tracePt t="6257" x="3094038" y="1425575"/>
          <p14:tracePt t="6273" x="3101975" y="1425575"/>
          <p14:tracePt t="6369" x="3108325" y="1425575"/>
          <p14:tracePt t="6377" x="3116263" y="1425575"/>
          <p14:tracePt t="6397" x="3124200" y="1425575"/>
          <p14:tracePt t="6434" x="3154363" y="1425575"/>
          <p14:tracePt t="6451" x="3184525" y="1409700"/>
          <p14:tracePt t="6468" x="3208338" y="1393825"/>
          <p14:tracePt t="6484" x="3222625" y="1393825"/>
          <p14:tracePt t="6501" x="3238500" y="1393825"/>
          <p14:tracePt t="6517" x="3268663" y="1393825"/>
          <p14:tracePt t="6520" x="3292475" y="1409700"/>
          <p14:tracePt t="6534" x="3306763" y="1417638"/>
          <p14:tracePt t="6537" x="3322638" y="1417638"/>
          <p14:tracePt t="6551" x="3368675" y="1431925"/>
          <p14:tracePt t="6568" x="3497263" y="1470025"/>
          <p14:tracePt t="6584" x="3581400" y="1485900"/>
          <p14:tracePt t="6601" x="3703638" y="1493838"/>
          <p14:tracePt t="6617" x="3848100" y="1516063"/>
          <p14:tracePt t="6634" x="3984625" y="1539875"/>
          <p14:tracePt t="6651" x="4076700" y="1584325"/>
          <p14:tracePt t="6667" x="4114800" y="1616075"/>
          <p14:tracePt t="6684" x="4137025" y="1638300"/>
          <p14:tracePt t="6701" x="4168775" y="1676400"/>
          <p14:tracePt t="6717" x="4191000" y="1698625"/>
          <p14:tracePt t="6734" x="4221163" y="1722438"/>
          <p14:tracePt t="6737" x="4251325" y="1744663"/>
          <p14:tracePt t="6751" x="4283075" y="1760538"/>
          <p14:tracePt t="6768" x="4403725" y="1844675"/>
          <p14:tracePt t="6784" x="4487863" y="1912938"/>
          <p14:tracePt t="6801" x="4579938" y="1989138"/>
          <p14:tracePt t="6817" x="4664075" y="2065338"/>
          <p14:tracePt t="6834" x="4762500" y="2171700"/>
          <p14:tracePt t="6851" x="4846638" y="2263775"/>
          <p14:tracePt t="6867" x="4930775" y="2354263"/>
          <p14:tracePt t="6884" x="4991100" y="2446338"/>
          <p14:tracePt t="6901" x="5037138" y="2522538"/>
          <p14:tracePt t="6917" x="5075238" y="2582863"/>
          <p14:tracePt t="6934" x="5105400" y="2644775"/>
          <p14:tracePt t="6951" x="5135563" y="2697163"/>
          <p14:tracePt t="6952" x="5151438" y="2720975"/>
          <p14:tracePt t="6968" x="5197475" y="2789238"/>
          <p14:tracePt t="6984" x="5249863" y="2879725"/>
          <p14:tracePt t="7001" x="5303838" y="2963863"/>
          <p14:tracePt t="7017" x="5349875" y="3048000"/>
          <p14:tracePt t="7034" x="5402263" y="3116263"/>
          <p14:tracePt t="7051" x="5440363" y="3170238"/>
          <p14:tracePt t="7067" x="5456238" y="3184525"/>
          <p14:tracePt t="7113" x="5456238" y="3192463"/>
          <p14:tracePt t="7145" x="5456238" y="3208338"/>
          <p14:tracePt t="7168" x="5456238" y="3216275"/>
          <p14:tracePt t="7280" x="5456238" y="3222625"/>
          <p14:tracePt t="7305" x="5456238" y="3230563"/>
          <p14:tracePt t="7312" x="5456238" y="3238500"/>
          <p14:tracePt t="7329" x="5456238" y="3246438"/>
          <p14:tracePt t="7337" x="5456238" y="3254375"/>
          <p14:tracePt t="7351" x="5448300" y="3260725"/>
          <p14:tracePt t="7368" x="5440363" y="3298825"/>
          <p14:tracePt t="7384" x="5440363" y="3306763"/>
          <p14:tracePt t="7409" x="5440363" y="3314700"/>
          <p14:tracePt t="7457" x="5440363" y="3322638"/>
          <p14:tracePt t="7473" x="5432425" y="3336925"/>
          <p14:tracePt t="7481" x="5432425" y="3360738"/>
          <p14:tracePt t="7489" x="5432425" y="3375025"/>
          <p14:tracePt t="7501" x="5432425" y="3390900"/>
          <p14:tracePt t="7518" x="5426075" y="3429000"/>
          <p14:tracePt t="7520" x="5426075" y="3444875"/>
          <p14:tracePt t="7534" x="5426075" y="3451225"/>
          <p14:tracePt t="7551" x="5426075" y="3459163"/>
          <p14:tracePt t="7617" x="5426075" y="3467100"/>
          <p14:tracePt t="7634" x="5426075" y="3475038"/>
          <p14:tracePt t="7642" x="5426075" y="3489325"/>
          <p14:tracePt t="7651" x="5426075" y="3513138"/>
          <p14:tracePt t="7668" x="5426075" y="3535363"/>
          <p14:tracePt t="7685" x="5432425" y="3573463"/>
          <p14:tracePt t="7701" x="5440363" y="3603625"/>
          <p14:tracePt t="7718" x="5448300" y="3627438"/>
          <p14:tracePt t="7734" x="5456238" y="3649663"/>
          <p14:tracePt t="7737" x="5456238" y="3657600"/>
          <p14:tracePt t="7751" x="5464175" y="3657600"/>
          <p14:tracePt t="7768" x="5478463" y="3679825"/>
          <p14:tracePt t="7784" x="5502275" y="3703638"/>
          <p14:tracePt t="7801" x="5546725" y="3749675"/>
          <p14:tracePt t="7818" x="5592763" y="3779838"/>
          <p14:tracePt t="7835" x="5630863" y="3802063"/>
          <p14:tracePt t="7851" x="5661025" y="3825875"/>
          <p14:tracePt t="7868" x="5692775" y="3848100"/>
          <p14:tracePt t="7885" x="5737225" y="3870325"/>
          <p14:tracePt t="7901" x="5799138" y="3902075"/>
          <p14:tracePt t="7918" x="5851525" y="3916363"/>
          <p14:tracePt t="7935" x="5927725" y="3932238"/>
          <p14:tracePt t="7952" x="6042025" y="3970338"/>
          <p14:tracePt t="7968" x="6103938" y="4000500"/>
          <p14:tracePt t="7985" x="6164263" y="4022725"/>
          <p14:tracePt t="8001" x="6210300" y="4046538"/>
          <p14:tracePt t="8018" x="6248400" y="4060825"/>
          <p14:tracePt t="8035" x="6264275" y="4068763"/>
          <p14:tracePt t="8177" x="6270625" y="4068763"/>
          <p14:tracePt t="8185" x="6278563" y="4068763"/>
          <p14:tracePt t="8193" x="6286500" y="4068763"/>
          <p14:tracePt t="8201" x="6294438" y="4068763"/>
          <p14:tracePt t="8218" x="6332538" y="4068763"/>
          <p14:tracePt t="8235" x="6362700" y="4076700"/>
          <p14:tracePt t="8251" x="6370638" y="4084638"/>
          <p14:tracePt t="8304" x="6378575" y="4084638"/>
          <p14:tracePt t="8648" x="6384925" y="4084638"/>
          <p14:tracePt t="8681" x="6392863" y="4084638"/>
          <p14:tracePt t="8689" x="6400800" y="4084638"/>
          <p14:tracePt t="8696" x="6408738" y="4084638"/>
          <p14:tracePt t="8705" x="6408738" y="4076700"/>
          <p14:tracePt t="8718" x="6416675" y="4068763"/>
          <p14:tracePt t="8735" x="6423025" y="4060825"/>
          <p14:tracePt t="8752" x="6423025" y="4054475"/>
          <p14:tracePt t="8840" x="6423025" y="4046538"/>
          <p14:tracePt t="8848" x="6423025" y="4038600"/>
          <p14:tracePt t="8856" x="6423025" y="4030663"/>
          <p14:tracePt t="8868" x="6430963" y="4022725"/>
          <p14:tracePt t="8885" x="6438900" y="4000500"/>
          <p14:tracePt t="8901" x="6438900" y="3978275"/>
          <p14:tracePt t="8918" x="6438900" y="3970338"/>
          <p14:tracePt t="8920" x="6438900" y="3962400"/>
          <p14:tracePt t="8935" x="6438900" y="3954463"/>
          <p14:tracePt t="8952" x="6438900" y="3946525"/>
          <p14:tracePt t="8985" x="6446838" y="3940175"/>
          <p14:tracePt t="9057" x="6454775" y="3924300"/>
          <p14:tracePt t="9065" x="6461125" y="3916363"/>
          <p14:tracePt t="9073" x="6469063" y="3908425"/>
          <p14:tracePt t="9085" x="6477000" y="3902075"/>
          <p14:tracePt t="9101" x="6484938" y="3894138"/>
          <p14:tracePt t="9118" x="6499225" y="3886200"/>
          <p14:tracePt t="9135" x="6507163" y="3878263"/>
          <p14:tracePt t="9136" x="6515100" y="3870325"/>
          <p14:tracePt t="9151" x="6523038" y="3870325"/>
          <p14:tracePt t="9169" x="6530975" y="3863975"/>
          <p14:tracePt t="9185" x="6537325" y="3863975"/>
          <p14:tracePt t="9201" x="6561138" y="3863975"/>
          <p14:tracePt t="9218" x="6599238" y="3856038"/>
          <p14:tracePt t="9235" x="6613525" y="3848100"/>
          <p14:tracePt t="9296" x="6621463" y="3848100"/>
          <p14:tracePt t="9616" x="6621463" y="3832225"/>
          <p14:tracePt t="9697" x="6613525" y="3832225"/>
          <p14:tracePt t="9713" x="6607175" y="3832225"/>
          <p14:tracePt t="9721" x="6599238" y="3832225"/>
          <p14:tracePt t="9728" x="6599238" y="3825875"/>
          <p14:tracePt t="9736" x="6583363" y="3825875"/>
          <p14:tracePt t="9752" x="6569075" y="3810000"/>
          <p14:tracePt t="9768" x="6553200" y="3810000"/>
          <p14:tracePt t="9785" x="6545263" y="3802063"/>
          <p14:tracePt t="9802" x="6530975" y="3802063"/>
          <p14:tracePt t="9819" x="6515100" y="3802063"/>
          <p14:tracePt t="9835" x="6492875" y="3802063"/>
          <p14:tracePt t="9852" x="6477000" y="3802063"/>
          <p14:tracePt t="9868" x="6469063" y="3802063"/>
          <p14:tracePt t="9885" x="6461125" y="3794125"/>
          <p14:tracePt t="9902" x="6454775" y="3794125"/>
          <p14:tracePt t="9920" x="6446838" y="3794125"/>
          <p14:tracePt t="9936" x="6438900" y="3787775"/>
          <p14:tracePt t="9968" x="6430963" y="3787775"/>
          <p14:tracePt t="9984" x="6423025" y="3787775"/>
          <p14:tracePt t="9992" x="6416675" y="3787775"/>
          <p14:tracePt t="10002" x="6408738" y="3787775"/>
          <p14:tracePt t="10018" x="6384925" y="3787775"/>
          <p14:tracePt t="10147" x="6378575" y="3787775"/>
          <p14:tracePt t="10152" x="6370638" y="3794125"/>
          <p14:tracePt t="10169" x="6362700" y="3802063"/>
          <p14:tracePt t="10385" x="6362700" y="3810000"/>
          <p14:tracePt t="10425" x="6370638" y="3810000"/>
          <p14:tracePt t="10441" x="6378575" y="3810000"/>
          <p14:tracePt t="10457" x="6392863" y="3810000"/>
          <p14:tracePt t="10472" x="6392863" y="3802063"/>
          <p14:tracePt t="10481" x="6400800" y="3802063"/>
          <p14:tracePt t="10496" x="6408738" y="3802063"/>
          <p14:tracePt t="10505" x="6423025" y="3802063"/>
          <p14:tracePt t="10519" x="6423025" y="3794125"/>
          <p14:tracePt t="10536" x="6454775" y="3779838"/>
          <p14:tracePt t="10552" x="6484938" y="3771900"/>
          <p14:tracePt t="10569" x="6499225" y="3756025"/>
          <p14:tracePt t="10585" x="6515100" y="3749675"/>
          <p14:tracePt t="10602" x="6515100" y="3741738"/>
          <p14:tracePt t="10697" x="6523038" y="3741738"/>
          <p14:tracePt t="10713" x="6523038" y="3733800"/>
          <p14:tracePt t="10728" x="6530975" y="3733800"/>
          <p14:tracePt t="10736" x="6530975" y="3725863"/>
          <p14:tracePt t="10760" x="6537325" y="3717925"/>
          <p14:tracePt t="10777" x="6545263" y="3711575"/>
          <p14:tracePt t="10809" x="6553200" y="3703638"/>
          <p14:tracePt t="10920" x="6561138" y="3695700"/>
          <p14:tracePt t="10945" x="6561138" y="3687763"/>
          <p14:tracePt t="10961" x="6561138" y="3679825"/>
          <p14:tracePt t="10984" x="6569075" y="3665538"/>
          <p14:tracePt t="11000" x="6575425" y="3657600"/>
          <p14:tracePt t="11010" x="6575425" y="3649663"/>
          <p14:tracePt t="11025" x="6575425" y="3641725"/>
          <p14:tracePt t="11849" x="6575425" y="3635375"/>
          <p14:tracePt t="11865" x="6575425" y="3627438"/>
          <p14:tracePt t="11873" x="6575425" y="3619500"/>
          <p14:tracePt t="11889" x="6569075" y="3611563"/>
          <p14:tracePt t="11903" x="6569075" y="3603625"/>
          <p14:tracePt t="11919" x="6561138" y="3603625"/>
          <p14:tracePt t="11945" x="6561138" y="3597275"/>
          <p14:tracePt t="11961" x="6553200" y="3589338"/>
          <p14:tracePt t="11985" x="6545263" y="3573463"/>
          <p14:tracePt t="12000" x="6537325" y="3559175"/>
          <p14:tracePt t="12010" x="6537325" y="3551238"/>
          <p14:tracePt t="12019" x="6523038" y="3543300"/>
          <p14:tracePt t="12036" x="6515100" y="3527425"/>
          <p14:tracePt t="12053" x="6515100" y="3521075"/>
          <p14:tracePt t="12069" x="6515100" y="3513138"/>
          <p14:tracePt t="12177" x="6507163" y="3505200"/>
          <p14:tracePt t="12185" x="6499225" y="3505200"/>
          <p14:tracePt t="12193" x="6499225" y="3497263"/>
          <p14:tracePt t="12209" x="6492875" y="3489325"/>
          <p14:tracePt t="12219" x="6492875" y="3482975"/>
          <p14:tracePt t="12296" x="6484938" y="3475038"/>
          <p14:tracePt t="12329" x="6484938" y="3467100"/>
          <p14:tracePt t="12457" x="6477000" y="3467100"/>
          <p14:tracePt t="12473" x="6469063" y="3459163"/>
          <p14:tracePt t="12480" x="6454775" y="3459163"/>
          <p14:tracePt t="12489" x="6454775" y="3451225"/>
          <p14:tracePt t="12503" x="6438900" y="3451225"/>
          <p14:tracePt t="12519" x="6430963" y="3444875"/>
          <p14:tracePt t="12585" x="6423025" y="3444875"/>
          <p14:tracePt t="12600" x="6416675" y="3444875"/>
          <p14:tracePt t="12624" x="6408738" y="3444875"/>
          <p14:tracePt t="12944" x="6400800" y="3436938"/>
          <p14:tracePt t="12953" x="6384925" y="3429000"/>
          <p14:tracePt t="12968" x="6384925" y="3421063"/>
          <p14:tracePt t="12992" x="6378575" y="3413125"/>
          <p14:tracePt t="13049" x="6378575" y="3406775"/>
          <p14:tracePt t="13056" x="6370638" y="3406775"/>
          <p14:tracePt t="13064" x="6370638" y="3398838"/>
          <p14:tracePt t="13072" x="6362700" y="3398838"/>
          <p14:tracePt t="13086" x="6354763" y="3390900"/>
          <p14:tracePt t="13103" x="6354763" y="3382963"/>
          <p14:tracePt t="13104" x="6346825" y="3375025"/>
          <p14:tracePt t="13160" x="6346825" y="3368675"/>
          <p14:tracePt t="13216" x="6340475" y="3368675"/>
          <p14:tracePt t="13224" x="6332538" y="3360738"/>
          <p14:tracePt t="13232" x="6324600" y="3352800"/>
          <p14:tracePt t="13240" x="6324600" y="3344863"/>
          <p14:tracePt t="13256" x="6316663" y="3344863"/>
          <p14:tracePt t="13269" x="6308725" y="3336925"/>
          <p14:tracePt t="13286" x="6308725" y="3330575"/>
          <p14:tracePt t="13320" x="6302375" y="3322638"/>
          <p14:tracePt t="13392" x="6302375" y="3306763"/>
          <p14:tracePt t="13400" x="6294438" y="3298825"/>
          <p14:tracePt t="13408" x="6286500" y="3292475"/>
          <p14:tracePt t="13424" x="6278563" y="3284538"/>
          <p14:tracePt t="13560" x="6270625" y="3284538"/>
          <p14:tracePt t="13568" x="6264275" y="3284538"/>
          <p14:tracePt t="13576" x="6248400" y="3276600"/>
          <p14:tracePt t="13586" x="6240463" y="3268663"/>
          <p14:tracePt t="13603" x="6218238" y="3268663"/>
          <p14:tracePt t="13624" x="6210300" y="3260725"/>
          <p14:tracePt t="13640" x="6202363" y="3260725"/>
          <p14:tracePt t="13653" x="6202363" y="3254375"/>
          <p14:tracePt t="13669" x="6194425" y="3254375"/>
          <p14:tracePt t="13688" x="6188075" y="3254375"/>
          <p14:tracePt t="13704" x="6180138" y="3246438"/>
          <p14:tracePt t="13728" x="6164263" y="3246438"/>
          <p14:tracePt t="13736" x="6142038" y="3230563"/>
          <p14:tracePt t="13776" x="6134100" y="3230563"/>
          <p14:tracePt t="13952" x="6126163" y="3230563"/>
          <p14:tracePt t="13968" x="6118225" y="3238500"/>
          <p14:tracePt t="13976" x="6111875" y="3238500"/>
          <p14:tracePt t="13986" x="6111875" y="3246438"/>
          <p14:tracePt t="14003" x="6103938" y="3254375"/>
          <p14:tracePt t="14064" x="6103938" y="3260725"/>
          <p14:tracePt t="14072" x="6096000" y="3260725"/>
          <p14:tracePt t="14080" x="6088063" y="3276600"/>
          <p14:tracePt t="14088" x="6088063" y="3292475"/>
          <p14:tracePt t="14103" x="6080125" y="3298825"/>
          <p14:tracePt t="14104" x="6073775" y="3306763"/>
          <p14:tracePt t="14120" x="6065838" y="3330575"/>
          <p14:tracePt t="14136" x="6065838" y="3336925"/>
          <p14:tracePt t="14153" x="6065838" y="3344863"/>
          <p14:tracePt t="14192" x="6065838" y="3352800"/>
          <p14:tracePt t="14216" x="6057900" y="3368675"/>
          <p14:tracePt t="14232" x="6057900" y="3375025"/>
          <p14:tracePt t="14240" x="6057900" y="3390900"/>
          <p14:tracePt t="14248" x="6049963" y="3398838"/>
          <p14:tracePt t="14264" x="6049963" y="3406775"/>
          <p14:tracePt t="14328" x="6049963" y="3413125"/>
          <p14:tracePt t="14352" x="6049963" y="3421063"/>
          <p14:tracePt t="14368" x="6049963" y="3429000"/>
          <p14:tracePt t="14376" x="6049963" y="3436938"/>
          <p14:tracePt t="14386" x="6042025" y="3444875"/>
          <p14:tracePt t="14403" x="6035675" y="3459163"/>
          <p14:tracePt t="14424" x="6035675" y="3467100"/>
          <p14:tracePt t="14472" x="6035675" y="3475038"/>
          <p14:tracePt t="14480" x="6035675" y="3482975"/>
          <p14:tracePt t="14488" x="6027738" y="3482975"/>
          <p14:tracePt t="14503" x="6027738" y="3497263"/>
          <p14:tracePt t="14520" x="6027738" y="3505200"/>
          <p14:tracePt t="14537" x="6019800" y="3521075"/>
          <p14:tracePt t="15528" x="6019800" y="3535363"/>
          <p14:tracePt t="15744" x="6019800" y="3543300"/>
          <p14:tracePt t="15776" x="6019800" y="3551238"/>
          <p14:tracePt t="15792" x="6019800" y="3559175"/>
          <p14:tracePt t="15816" x="6019800" y="3565525"/>
          <p14:tracePt t="15928" x="6019800" y="3573463"/>
          <p14:tracePt t="15944" x="6027738" y="3573463"/>
          <p14:tracePt t="15952" x="6027738" y="3581400"/>
          <p14:tracePt t="15984" x="6027738" y="3589338"/>
          <p14:tracePt t="16008" x="6027738" y="3597275"/>
          <p14:tracePt t="16048" x="6027738" y="3603625"/>
          <p14:tracePt t="16072" x="6027738" y="3611563"/>
          <p14:tracePt t="16112" x="6035675" y="3611563"/>
          <p14:tracePt t="16144" x="6035675" y="3619500"/>
          <p14:tracePt t="16160" x="6042025" y="3627438"/>
          <p14:tracePt t="16184" x="6042025" y="3635375"/>
          <p14:tracePt t="16200" x="6042025" y="3641725"/>
          <p14:tracePt t="16224" x="6042025" y="3649663"/>
          <p14:tracePt t="16240" x="6042025" y="3657600"/>
          <p14:tracePt t="16264" x="6049963" y="3665538"/>
          <p14:tracePt t="16304" x="6049963" y="3673475"/>
          <p14:tracePt t="16320" x="6049963" y="3679825"/>
          <p14:tracePt t="16328" x="6049963" y="3687763"/>
          <p14:tracePt t="16337" x="6057900" y="3687763"/>
          <p14:tracePt t="16354" x="6065838" y="3703638"/>
          <p14:tracePt t="16371" x="6065838" y="3711575"/>
          <p14:tracePt t="16400" x="6065838" y="3717925"/>
          <p14:tracePt t="16440" x="6065838" y="3725863"/>
          <p14:tracePt t="16448" x="6073775" y="3733800"/>
          <p14:tracePt t="16472" x="6073775" y="3741738"/>
          <p14:tracePt t="16480" x="6073775" y="3749675"/>
          <p14:tracePt t="16488" x="6080125" y="3749675"/>
          <p14:tracePt t="16504" x="6080125" y="3763963"/>
          <p14:tracePt t="16520" x="6088063" y="3771900"/>
          <p14:tracePt t="16537" x="6096000" y="3779838"/>
          <p14:tracePt t="16554" x="6096000" y="3787775"/>
          <p14:tracePt t="16656" x="6096000" y="3794125"/>
          <p14:tracePt t="16664" x="6103938" y="3794125"/>
          <p14:tracePt t="16672" x="6103938" y="3810000"/>
          <p14:tracePt t="16687" x="6111875" y="3825875"/>
          <p14:tracePt t="16704" x="6118225" y="3856038"/>
          <p14:tracePt t="16721" x="6134100" y="3870325"/>
          <p14:tracePt t="16737" x="6142038" y="3886200"/>
          <p14:tracePt t="16754" x="6142038" y="3894138"/>
          <p14:tracePt t="16856" x="6142038" y="3902075"/>
          <p14:tracePt t="16864" x="6149975" y="3908425"/>
          <p14:tracePt t="16872" x="6149975" y="3916363"/>
          <p14:tracePt t="16888" x="6156325" y="3916363"/>
          <p14:tracePt t="16905" x="6156325" y="3924300"/>
          <p14:tracePt t="16929" x="6156325" y="3932238"/>
          <p14:tracePt t="17000" x="6164263" y="3940175"/>
          <p14:tracePt t="17017" x="6172200" y="3946525"/>
          <p14:tracePt t="17073" x="6172200" y="3954463"/>
          <p14:tracePt t="17112" x="6180138" y="3962400"/>
          <p14:tracePt t="17289" x="6180138" y="3970338"/>
          <p14:tracePt t="17337" x="6180138" y="3978275"/>
          <p14:tracePt t="17625" x="6188075" y="3984625"/>
          <p14:tracePt t="17689" x="6188075" y="3992563"/>
          <p14:tracePt t="17713" x="6194425" y="3992563"/>
          <p14:tracePt t="17730" x="6202363" y="4000500"/>
          <p14:tracePt t="17744" x="6202363" y="4008438"/>
          <p14:tracePt t="17776" x="6210300" y="4008438"/>
          <p14:tracePt t="17793" x="6210300" y="4022725"/>
          <p14:tracePt t="17825" x="6210300" y="4030663"/>
          <p14:tracePt t="17832" x="6218238" y="4038600"/>
          <p14:tracePt t="17848" x="6218238" y="4046538"/>
          <p14:tracePt t="17872" x="6226175" y="4060825"/>
          <p14:tracePt t="17904" x="6226175" y="4068763"/>
          <p14:tracePt t="17912" x="6232525" y="4068763"/>
          <p14:tracePt t="17929" x="6232525" y="4076700"/>
          <p14:tracePt t="17938" x="6232525" y="4084638"/>
          <p14:tracePt t="17954" x="6232525" y="4092575"/>
          <p14:tracePt t="18056" x="6232525" y="4098925"/>
          <p14:tracePt t="18081" x="6232525" y="4106863"/>
          <p14:tracePt t="18096" x="6232525" y="4114800"/>
          <p14:tracePt t="18106" x="6232525" y="4122738"/>
          <p14:tracePt t="18112" x="6240463" y="4122738"/>
          <p14:tracePt t="18337" x="6240463" y="4130675"/>
          <p14:tracePt t="18352" x="6240463" y="4137025"/>
          <p14:tracePt t="18368" x="6240463" y="4144963"/>
          <p14:tracePt t="18376" x="6240463" y="4152900"/>
          <p14:tracePt t="18388" x="6240463" y="4160838"/>
          <p14:tracePt t="18408" x="6248400" y="4175125"/>
          <p14:tracePt t="19009" x="6248400" y="4183063"/>
          <p14:tracePt t="19041" x="6248400" y="4191000"/>
          <p14:tracePt t="19064" x="6248400" y="4198938"/>
          <p14:tracePt t="19096" x="6248400" y="4206875"/>
          <p14:tracePt t="19120" x="6248400" y="4213225"/>
          <p14:tracePt t="19137" x="6248400" y="4221163"/>
          <p14:tracePt t="19145" x="6248400" y="4229100"/>
          <p14:tracePt t="19155" x="6240463" y="4237038"/>
          <p14:tracePt t="19172" x="6240463" y="4251325"/>
          <p14:tracePt t="19188" x="6226175" y="4267200"/>
          <p14:tracePt t="19205" x="6218238" y="4289425"/>
          <p14:tracePt t="19222" x="6210300" y="4305300"/>
          <p14:tracePt t="19238" x="6210300" y="4321175"/>
          <p14:tracePt t="19255" x="6202363" y="4335463"/>
          <p14:tracePt t="19336" x="6202363" y="4343400"/>
          <p14:tracePt t="19417" x="6194425" y="4343400"/>
          <p14:tracePt t="19425" x="6188075" y="4359275"/>
          <p14:tracePt t="19450" x="6180138" y="4359275"/>
          <p14:tracePt t="19465" x="6172200" y="4365625"/>
          <p14:tracePt t="19489" x="6164263" y="4373563"/>
          <p14:tracePt t="19504" x="6156325" y="4381500"/>
          <p14:tracePt t="19521" x="6149975" y="4381500"/>
          <p14:tracePt t="19528" x="6142038" y="4381500"/>
          <p14:tracePt t="19544" x="6134100" y="4389438"/>
          <p14:tracePt t="19608" x="6126163" y="4397375"/>
          <p14:tracePt t="19624" x="6118225" y="4397375"/>
          <p14:tracePt t="19632" x="6103938" y="4403725"/>
          <p14:tracePt t="19640" x="6088063" y="4411663"/>
          <p14:tracePt t="19656" x="6057900" y="4427538"/>
          <p14:tracePt t="19672" x="6027738" y="4449763"/>
          <p14:tracePt t="19689" x="6003925" y="4465638"/>
          <p14:tracePt t="19705" x="5989638" y="4479925"/>
          <p14:tracePt t="19722" x="5981700" y="4479925"/>
          <p14:tracePt t="19739" x="5973763" y="4487863"/>
          <p14:tracePt t="19824" x="5965825" y="4495800"/>
          <p14:tracePt t="19840" x="5959475" y="4503738"/>
          <p14:tracePt t="19856" x="5951538" y="4503738"/>
          <p14:tracePt t="19865" x="5943600" y="4511675"/>
          <p14:tracePt t="20369" x="5943600" y="4503738"/>
          <p14:tracePt t="20376" x="5943600" y="4495800"/>
          <p14:tracePt t="20389" x="5943600" y="4487863"/>
          <p14:tracePt t="20405" x="5943600" y="4479925"/>
          <p14:tracePt t="20422" x="5943600" y="4473575"/>
          <p14:tracePt t="20440" x="5943600" y="4465638"/>
          <p14:tracePt t="20473" x="5943600" y="4457700"/>
          <p14:tracePt t="20489" x="5943600" y="4449763"/>
          <p14:tracePt t="20497" x="5943600" y="4441825"/>
          <p14:tracePt t="20515" x="5943600" y="4435475"/>
          <p14:tracePt t="20539" x="5943600" y="4411663"/>
          <p14:tracePt t="20556" x="5943600" y="4403725"/>
          <p14:tracePt t="20572" x="5943600" y="4389438"/>
          <p14:tracePt t="20589" x="5943600" y="4373563"/>
          <p14:tracePt t="20606" x="5943600" y="4351338"/>
          <p14:tracePt t="20622" x="5943600" y="4343400"/>
          <p14:tracePt t="20639" x="5943600" y="4335463"/>
          <p14:tracePt t="20656" x="5943600" y="4321175"/>
          <p14:tracePt t="20672" x="5943600" y="4313238"/>
          <p14:tracePt t="20689" x="5935663" y="4305300"/>
          <p14:tracePt t="20706" x="5935663" y="4289425"/>
          <p14:tracePt t="20722" x="5935663" y="4283075"/>
          <p14:tracePt t="20739" x="5935663" y="4275138"/>
          <p14:tracePt t="20756" x="5935663" y="4259263"/>
          <p14:tracePt t="20772" x="5935663" y="4251325"/>
          <p14:tracePt t="20789" x="5935663" y="4221163"/>
          <p14:tracePt t="20806" x="5935663" y="4198938"/>
          <p14:tracePt t="20822" x="5935663" y="4175125"/>
          <p14:tracePt t="20839" x="5935663" y="4152900"/>
          <p14:tracePt t="20841" x="5935663" y="4144963"/>
          <p14:tracePt t="20856" x="5935663" y="4137025"/>
          <p14:tracePt t="20880" x="5935663" y="4130675"/>
          <p14:tracePt t="20936" x="5935663" y="4114800"/>
          <p14:tracePt t="20952" x="5935663" y="4106863"/>
          <p14:tracePt t="20960" x="5935663" y="4092575"/>
          <p14:tracePt t="20976" x="5935663" y="4084638"/>
          <p14:tracePt t="20989" x="5935663" y="4076700"/>
          <p14:tracePt t="21006" x="5935663" y="4060825"/>
          <p14:tracePt t="21023" x="5927725" y="4054475"/>
          <p14:tracePt t="21025" x="5927725" y="4046538"/>
          <p14:tracePt t="21040" x="5927725" y="4038600"/>
          <p14:tracePt t="21056" x="5927725" y="4030663"/>
          <p14:tracePt t="21081" x="5927725" y="4022725"/>
          <p14:tracePt t="21089" x="5927725" y="4016375"/>
          <p14:tracePt t="21128" x="5927725" y="4008438"/>
          <p14:tracePt t="21153" x="5927725" y="4000500"/>
          <p14:tracePt t="21160" x="5921375" y="3992563"/>
          <p14:tracePt t="21289" x="5913438" y="3992563"/>
          <p14:tracePt t="21320" x="5905500" y="3992563"/>
          <p14:tracePt t="21329" x="5897563" y="3992563"/>
          <p14:tracePt t="21339" x="5889625" y="3992563"/>
          <p14:tracePt t="21356" x="5883275" y="4000500"/>
          <p14:tracePt t="21373" x="5867400" y="4008438"/>
          <p14:tracePt t="21406" x="5859463" y="4022725"/>
          <p14:tracePt t="21449" x="5851525" y="4030663"/>
          <p14:tracePt t="21472" x="5851525" y="4038600"/>
          <p14:tracePt t="21481" x="5851525" y="4046538"/>
          <p14:tracePt t="21489" x="5851525" y="4054475"/>
          <p14:tracePt t="21506" x="5845175" y="4068763"/>
          <p14:tracePt t="21539" x="5845175" y="4076700"/>
          <p14:tracePt t="21556" x="5845175" y="4084638"/>
          <p14:tracePt t="21573" x="5845175" y="4098925"/>
          <p14:tracePt t="21589" x="5845175" y="4106863"/>
          <p14:tracePt t="21606" x="5845175" y="4137025"/>
          <p14:tracePt t="21623" x="5845175" y="4152900"/>
          <p14:tracePt t="21625" x="5845175" y="4168775"/>
          <p14:tracePt t="21640" x="5837238" y="4183063"/>
          <p14:tracePt t="21752" x="5837238" y="4191000"/>
          <p14:tracePt t="21785" x="5837238" y="4198938"/>
          <p14:tracePt t="21864" x="5837238" y="4206875"/>
          <p14:tracePt t="22105" x="5829300" y="4213225"/>
          <p14:tracePt t="22121" x="5821363" y="4229100"/>
          <p14:tracePt t="22129" x="5821363" y="4237038"/>
          <p14:tracePt t="22139" x="5813425" y="4251325"/>
          <p14:tracePt t="22156" x="5807075" y="4275138"/>
          <p14:tracePt t="22173" x="5791200" y="4305300"/>
          <p14:tracePt t="22190" x="5791200" y="4343400"/>
          <p14:tracePt t="22206" x="5775325" y="4365625"/>
          <p14:tracePt t="22209" x="5775325" y="4381500"/>
          <p14:tracePt t="22223" x="5775325" y="4397375"/>
          <p14:tracePt t="22240" x="5775325" y="4403725"/>
          <p14:tracePt t="22256" x="5775325" y="4411663"/>
          <p14:tracePt t="22273" x="5775325" y="4419600"/>
          <p14:tracePt t="22289" x="5775325" y="4435475"/>
          <p14:tracePt t="22306" x="5775325" y="4441825"/>
          <p14:tracePt t="22323" x="5775325" y="4457700"/>
          <p14:tracePt t="22408" x="5775325" y="4465638"/>
          <p14:tracePt t="22424" x="5775325" y="4473575"/>
          <p14:tracePt t="22496" x="5775325" y="4479925"/>
          <p14:tracePt t="22760" x="5775325" y="4487863"/>
          <p14:tracePt t="22793" x="5775325" y="4495800"/>
          <p14:tracePt t="22817" x="5775325" y="4503738"/>
          <p14:tracePt t="22936" x="5775325" y="4511675"/>
          <p14:tracePt t="22968" x="5775325" y="4518025"/>
          <p14:tracePt t="22984" x="5775325" y="4525963"/>
          <p14:tracePt t="22993" x="5775325" y="4533900"/>
          <p14:tracePt t="23016" x="5775325" y="4541838"/>
          <p14:tracePt t="23040" x="5775325" y="4549775"/>
          <p14:tracePt t="23105" x="5775325" y="4556125"/>
          <p14:tracePt t="23144" x="5775325" y="4564063"/>
          <p14:tracePt t="23160" x="5768975" y="4572000"/>
          <p14:tracePt t="23184" x="5761038" y="4579938"/>
          <p14:tracePt t="23192" x="5761038" y="4587875"/>
          <p14:tracePt t="23208" x="5761038" y="4594225"/>
          <p14:tracePt t="23224" x="5761038" y="4602163"/>
          <p14:tracePt t="23576" x="5753100" y="4602163"/>
          <p14:tracePt t="23593" x="5753100" y="4594225"/>
          <p14:tracePt t="23608" x="5753100" y="4579938"/>
          <p14:tracePt t="23616" x="5753100" y="4572000"/>
          <p14:tracePt t="23624" x="5745163" y="4556125"/>
          <p14:tracePt t="23640" x="5737225" y="4541838"/>
          <p14:tracePt t="23657" x="5730875" y="4518025"/>
          <p14:tracePt t="23674" x="5722938" y="4503738"/>
          <p14:tracePt t="23690" x="5722938" y="4495800"/>
          <p14:tracePt t="23707" x="5715000" y="4479925"/>
          <p14:tracePt t="23724" x="5715000" y="4473575"/>
          <p14:tracePt t="23740" x="5715000" y="4465638"/>
          <p14:tracePt t="23757" x="5707063" y="4457700"/>
          <p14:tracePt t="23773" x="5707063" y="4449763"/>
          <p14:tracePt t="23790" x="5699125" y="4435475"/>
          <p14:tracePt t="23807" x="5699125" y="4419600"/>
          <p14:tracePt t="23809" x="5699125" y="4411663"/>
          <p14:tracePt t="23824" x="5692775" y="4389438"/>
          <p14:tracePt t="23840" x="5684838" y="4373563"/>
          <p14:tracePt t="23857" x="5676900" y="4343400"/>
          <p14:tracePt t="23873" x="5668963" y="4321175"/>
          <p14:tracePt t="23890" x="5668963" y="4313238"/>
          <p14:tracePt t="23907" x="5661025" y="4305300"/>
          <p14:tracePt t="23923" x="5661025" y="4297363"/>
          <p14:tracePt t="23960" x="5661025" y="4289425"/>
          <p14:tracePt t="23968" x="5654675" y="4289425"/>
          <p14:tracePt t="23977" x="5654675" y="4283075"/>
          <p14:tracePt t="23990" x="5646738" y="4283075"/>
          <p14:tracePt t="24007" x="5638800" y="4259263"/>
          <p14:tracePt t="24024" x="5622925" y="4237038"/>
          <p14:tracePt t="24040" x="5616575" y="4221163"/>
          <p14:tracePt t="24057" x="5608638" y="4213225"/>
          <p14:tracePt t="24074" x="5600700" y="4206875"/>
          <p14:tracePt t="24090" x="5600700" y="4198938"/>
          <p14:tracePt t="24112" x="5592763" y="4191000"/>
          <p14:tracePt t="24128" x="5584825" y="4191000"/>
          <p14:tracePt t="24140" x="5570538" y="4191000"/>
          <p14:tracePt t="24157" x="5546725" y="4175125"/>
          <p14:tracePt t="24173" x="5516563" y="4168775"/>
          <p14:tracePt t="24190" x="5494338" y="4152900"/>
          <p14:tracePt t="24207" x="5470525" y="4144963"/>
          <p14:tracePt t="24208" x="5464175" y="4144963"/>
          <p14:tracePt t="24224" x="5456238" y="4144963"/>
          <p14:tracePt t="24248" x="5448300" y="4144963"/>
          <p14:tracePt t="24264" x="5432425" y="4144963"/>
          <p14:tracePt t="24274" x="5426075" y="4144963"/>
          <p14:tracePt t="24290" x="5418138" y="4144963"/>
          <p14:tracePt t="24307" x="5394325" y="4144963"/>
          <p14:tracePt t="24323" x="5380038" y="4144963"/>
          <p14:tracePt t="24341" x="5349875" y="4144963"/>
          <p14:tracePt t="24357" x="5318125" y="4144963"/>
          <p14:tracePt t="24374" x="5295900" y="4144963"/>
          <p14:tracePt t="24391" x="5265738" y="4152900"/>
          <p14:tracePt t="24393" x="5257800" y="4160838"/>
          <p14:tracePt t="24407" x="5249863" y="4160838"/>
          <p14:tracePt t="24424" x="5241925" y="4168775"/>
          <p14:tracePt t="24449" x="5235575" y="4175125"/>
          <p14:tracePt t="24481" x="5235575" y="4183063"/>
          <p14:tracePt t="24488" x="5227638" y="4191000"/>
          <p14:tracePt t="24497" x="5227638" y="4198938"/>
          <p14:tracePt t="24507" x="5227638" y="4213225"/>
          <p14:tracePt t="24524" x="5219700" y="4237038"/>
          <p14:tracePt t="24541" x="5211763" y="4267200"/>
          <p14:tracePt t="24557" x="5203825" y="4289425"/>
          <p14:tracePt t="24574" x="5203825" y="4305300"/>
          <p14:tracePt t="24590" x="5203825" y="4313238"/>
          <p14:tracePt t="24607" x="5197475" y="4327525"/>
          <p14:tracePt t="24633" x="5197475" y="4335463"/>
          <p14:tracePt t="24657" x="5197475" y="4343400"/>
          <p14:tracePt t="24664" x="5197475" y="4351338"/>
          <p14:tracePt t="24680" x="5197475" y="4359275"/>
          <p14:tracePt t="24690" x="5203825" y="4365625"/>
          <p14:tracePt t="24713" x="5203825" y="4373563"/>
          <p14:tracePt t="24736" x="5203825" y="4381500"/>
          <p14:tracePt t="24745" x="5211763" y="4389438"/>
          <p14:tracePt t="24760" x="5219700" y="4397375"/>
          <p14:tracePt t="24776" x="5219700" y="4403725"/>
          <p14:tracePt t="24791" x="5227638" y="4411663"/>
          <p14:tracePt t="24808" x="5235575" y="4427538"/>
          <p14:tracePt t="24824" x="5241925" y="4435475"/>
          <p14:tracePt t="24840" x="5241925" y="4441825"/>
          <p14:tracePt t="24897" x="5249863" y="4441825"/>
          <p14:tracePt t="24905" x="5265738" y="4441825"/>
          <p14:tracePt t="24913" x="5273675" y="4441825"/>
          <p14:tracePt t="24924" x="5287963" y="4441825"/>
          <p14:tracePt t="24940" x="5326063" y="4441825"/>
          <p14:tracePt t="24957" x="5356225" y="4441825"/>
          <p14:tracePt t="24960" x="5364163" y="4441825"/>
          <p14:tracePt t="24974" x="5372100" y="4441825"/>
          <p14:tracePt t="24990" x="5380038" y="4441825"/>
          <p14:tracePt t="24993" x="5380038" y="4435475"/>
          <p14:tracePt t="25008" x="5387975" y="4435475"/>
          <p14:tracePt t="25024" x="5402263" y="4435475"/>
          <p14:tracePt t="25040" x="5426075" y="4427538"/>
          <p14:tracePt t="25057" x="5448300" y="4419600"/>
          <p14:tracePt t="25074" x="5470525" y="4403725"/>
          <p14:tracePt t="25090" x="5486400" y="4397375"/>
          <p14:tracePt t="25107" x="5502275" y="4381500"/>
          <p14:tracePt t="25124" x="5508625" y="4373563"/>
          <p14:tracePt t="25141" x="5524500" y="4359275"/>
          <p14:tracePt t="25157" x="5532438" y="4343400"/>
          <p14:tracePt t="25174" x="5540375" y="4321175"/>
          <p14:tracePt t="25190" x="5562600" y="4289425"/>
          <p14:tracePt t="25208" x="5578475" y="4244975"/>
          <p14:tracePt t="25224" x="5592763" y="4213225"/>
          <p14:tracePt t="25241" x="5600700" y="4191000"/>
          <p14:tracePt t="25257" x="5600700" y="4168775"/>
          <p14:tracePt t="25274" x="5608638" y="4137025"/>
          <p14:tracePt t="25291" x="5608638" y="4122738"/>
          <p14:tracePt t="25307" x="5616575" y="4092575"/>
          <p14:tracePt t="25324" x="5616575" y="4068763"/>
          <p14:tracePt t="25340" x="5616575" y="4046538"/>
          <p14:tracePt t="25357" x="5616575" y="4030663"/>
          <p14:tracePt t="25374" x="5616575" y="4022725"/>
          <p14:tracePt t="25391" x="5616575" y="4016375"/>
          <p14:tracePt t="25408" x="5622925" y="4000500"/>
          <p14:tracePt t="25488" x="5622925" y="3992563"/>
          <p14:tracePt t="25528" x="5622925" y="3984625"/>
          <p14:tracePt t="25704" x="5622925" y="3978275"/>
          <p14:tracePt t="25761" x="5622925" y="3970338"/>
          <p14:tracePt t="26737" x="5622925" y="3962400"/>
          <p14:tracePt t="27552" x="5630863" y="3962400"/>
          <p14:tracePt t="27592" x="5630863" y="3954463"/>
          <p14:tracePt t="27608" x="5630863" y="3946525"/>
          <p14:tracePt t="27624" x="5630863" y="3940175"/>
          <p14:tracePt t="27640" x="5630863" y="3932238"/>
          <p14:tracePt t="27649" x="5630863" y="3924300"/>
          <p14:tracePt t="27658" x="5630863" y="3916363"/>
          <p14:tracePt t="27675" x="5630863" y="3908425"/>
          <p14:tracePt t="27675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>
            <a:extLst>
              <a:ext uri="{FF2B5EF4-FFF2-40B4-BE49-F238E27FC236}">
                <a16:creationId xmlns:a16="http://schemas.microsoft.com/office/drawing/2014/main" id="{301DE7A6-72C0-4F56-9ECE-4AA66C96B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404814"/>
            <a:ext cx="7561263" cy="61928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3775850-6E52-4BC9-A881-4F14890C7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67"/>
    </mc:Choice>
    <mc:Fallback>
      <p:transition spd="slow" advTm="3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F5AD2-96E6-45A8-836C-C9F3078F9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34956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5)Métodos de perfuração para poços tubulares profundos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FC345B5-525E-4986-80FC-E3D6DD5B7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7"/>
    </mc:Choice>
    <mc:Fallback>
      <p:transition spd="slow" advTm="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1">
            <a:extLst>
              <a:ext uri="{FF2B5EF4-FFF2-40B4-BE49-F238E27FC236}">
                <a16:creationId xmlns:a16="http://schemas.microsoft.com/office/drawing/2014/main" id="{0B10CAE2-C63C-4DE1-8DE4-95ADAE76E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60350"/>
            <a:ext cx="7991475" cy="6337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2BBBC8C-331F-43C0-AD64-62A565E7F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45"/>
    </mc:Choice>
    <mc:Fallback>
      <p:transition spd="slow" advTm="52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98" x="5737225" y="2895600"/>
          <p14:tracePt t="10737" x="5730875" y="2895600"/>
          <p14:tracePt t="10768" x="5722938" y="2895600"/>
          <p14:tracePt t="10785" x="5715000" y="2895600"/>
          <p14:tracePt t="10792" x="5707063" y="2895600"/>
          <p14:tracePt t="10928" x="5699125" y="2887663"/>
          <p14:tracePt t="10936" x="5692775" y="2873375"/>
          <p14:tracePt t="10945" x="5692775" y="2849563"/>
          <p14:tracePt t="10962" x="5684838" y="2827338"/>
          <p14:tracePt t="10979" x="5684838" y="2819400"/>
          <p14:tracePt t="11032" x="5684838" y="2811463"/>
          <p14:tracePt t="11040" x="5684838" y="2797175"/>
          <p14:tracePt t="11048" x="5684838" y="2781300"/>
          <p14:tracePt t="11062" x="5684838" y="2773363"/>
          <p14:tracePt t="11079" x="5684838" y="2751138"/>
          <p14:tracePt t="11096" x="5692775" y="2743200"/>
          <p14:tracePt t="11152" x="5699125" y="2735263"/>
          <p14:tracePt t="11184" x="5707063" y="2727325"/>
          <p14:tracePt t="11192" x="5715000" y="2720975"/>
          <p14:tracePt t="11208" x="5730875" y="2705100"/>
          <p14:tracePt t="11216" x="5737225" y="2697163"/>
          <p14:tracePt t="11229" x="5745163" y="2689225"/>
          <p14:tracePt t="11245" x="5807075" y="2659063"/>
          <p14:tracePt t="11262" x="5905500" y="2644775"/>
          <p14:tracePt t="11263" x="5943600" y="2636838"/>
          <p14:tracePt t="11279" x="6027738" y="2636838"/>
          <p14:tracePt t="11296" x="6057900" y="2636838"/>
          <p14:tracePt t="11336" x="6065838" y="2636838"/>
          <p14:tracePt t="11368" x="6073775" y="2644775"/>
          <p14:tracePt t="11376" x="6096000" y="2651125"/>
          <p14:tracePt t="11385" x="6126163" y="2667000"/>
          <p14:tracePt t="11396" x="6194425" y="2689225"/>
          <p14:tracePt t="11412" x="6332538" y="2743200"/>
          <p14:tracePt t="11429" x="6384925" y="2765425"/>
          <p14:tracePt t="11446" x="6461125" y="2789238"/>
          <p14:tracePt t="11462" x="6599238" y="2841625"/>
          <p14:tracePt t="11463" x="6675438" y="2857500"/>
          <p14:tracePt t="11479" x="6781800" y="2879725"/>
          <p14:tracePt t="11495" x="6842125" y="2895600"/>
          <p14:tracePt t="11512" x="6865938" y="2895600"/>
          <p14:tracePt t="11529" x="6873875" y="2895600"/>
          <p14:tracePt t="11568" x="6880225" y="2895600"/>
          <p14:tracePt t="11576" x="6888163" y="2895600"/>
          <p14:tracePt t="11584" x="6911975" y="2887663"/>
          <p14:tracePt t="11596" x="6934200" y="2879725"/>
          <p14:tracePt t="11612" x="6980238" y="2865438"/>
          <p14:tracePt t="11629" x="7056438" y="2835275"/>
          <p14:tracePt t="11646" x="7124700" y="2811463"/>
          <p14:tracePt t="11648" x="7154863" y="2803525"/>
          <p14:tracePt t="11662" x="7192963" y="2789238"/>
          <p14:tracePt t="11679" x="7307263" y="2743200"/>
          <p14:tracePt t="11696" x="7407275" y="2705100"/>
          <p14:tracePt t="11712" x="7513638" y="2659063"/>
          <p14:tracePt t="11730" x="7635875" y="2606675"/>
          <p14:tracePt t="11746" x="7764463" y="2544763"/>
          <p14:tracePt t="11762" x="7870825" y="2498725"/>
          <p14:tracePt t="11779" x="7916863" y="2484438"/>
          <p14:tracePt t="11796" x="7932738" y="2476500"/>
          <p14:tracePt t="11896" x="7940675" y="2484438"/>
          <p14:tracePt t="11904" x="7940675" y="2498725"/>
          <p14:tracePt t="11912" x="7940675" y="2514600"/>
          <p14:tracePt t="11929" x="7954963" y="2552700"/>
          <p14:tracePt t="11946" x="7962900" y="2613025"/>
          <p14:tracePt t="11962" x="7970838" y="2659063"/>
          <p14:tracePt t="11980" x="7985125" y="2689225"/>
          <p14:tracePt t="11996" x="7985125" y="2705100"/>
          <p14:tracePt t="12184" x="7985125" y="2713038"/>
          <p14:tracePt t="12192" x="7954963" y="2713038"/>
          <p14:tracePt t="12200" x="7924800" y="2713038"/>
          <p14:tracePt t="12213" x="7894638" y="2713038"/>
          <p14:tracePt t="12230" x="7856538" y="2713038"/>
          <p14:tracePt t="12313" x="7848600" y="2713038"/>
          <p14:tracePt t="12320" x="7810500" y="2720975"/>
          <p14:tracePt t="12329" x="7750175" y="2727325"/>
          <p14:tracePt t="12346" x="7566025" y="2727325"/>
          <p14:tracePt t="12363" x="7369175" y="2727325"/>
          <p14:tracePt t="12379" x="7239000" y="2727325"/>
          <p14:tracePt t="12396" x="7192963" y="2727325"/>
          <p14:tracePt t="12472" x="7192963" y="2735263"/>
          <p14:tracePt t="12481" x="7185025" y="2735263"/>
          <p14:tracePt t="12504" x="7178675" y="2743200"/>
          <p14:tracePt t="12520" x="7170738" y="2743200"/>
          <p14:tracePt t="12728" x="7170738" y="2751138"/>
          <p14:tracePt t="12761" x="7162800" y="2751138"/>
          <p14:tracePt t="12793" x="7154863" y="2751138"/>
          <p14:tracePt t="12800" x="7140575" y="2751138"/>
          <p14:tracePt t="12813" x="7124700" y="2751138"/>
          <p14:tracePt t="12829" x="7078663" y="2751138"/>
          <p14:tracePt t="12831" x="7056438" y="2751138"/>
          <p14:tracePt t="12846" x="7040563" y="2751138"/>
          <p14:tracePt t="12863" x="6994525" y="2759075"/>
          <p14:tracePt t="12888" x="6988175" y="2759075"/>
          <p14:tracePt t="12912" x="6980238" y="2759075"/>
          <p14:tracePt t="12920" x="6972300" y="2759075"/>
          <p14:tracePt t="12930" x="6950075" y="2759075"/>
          <p14:tracePt t="12946" x="6918325" y="2759075"/>
          <p14:tracePt t="12963" x="6858000" y="2743200"/>
          <p14:tracePt t="12980" x="6789738" y="2713038"/>
          <p14:tracePt t="12996" x="6751638" y="2697163"/>
          <p14:tracePt t="13013" x="6735763" y="2682875"/>
          <p14:tracePt t="13048" x="6727825" y="2682875"/>
          <p14:tracePt t="13056" x="6713538" y="2682875"/>
          <p14:tracePt t="13064" x="6705600" y="2682875"/>
          <p14:tracePt t="13080" x="6651625" y="2682875"/>
          <p14:tracePt t="13096" x="6569075" y="2682875"/>
          <p14:tracePt t="13113" x="6507163" y="2682875"/>
          <p14:tracePt t="13130" x="6469063" y="2682875"/>
          <p14:tracePt t="13201" x="6469063" y="2689225"/>
          <p14:tracePt t="13224" x="6469063" y="2697163"/>
          <p14:tracePt t="13232" x="6469063" y="2713038"/>
          <p14:tracePt t="13264" x="6477000" y="2727325"/>
          <p14:tracePt t="13280" x="6484938" y="2735263"/>
          <p14:tracePt t="13288" x="6507163" y="2743200"/>
          <p14:tracePt t="13296" x="6561138" y="2759075"/>
          <p14:tracePt t="13313" x="6735763" y="2789238"/>
          <p14:tracePt t="13330" x="6942138" y="2827338"/>
          <p14:tracePt t="13346" x="7094538" y="2849563"/>
          <p14:tracePt t="13363" x="7154863" y="2865438"/>
          <p14:tracePt t="13380" x="7185025" y="2879725"/>
          <p14:tracePt t="13396" x="7216775" y="2887663"/>
          <p14:tracePt t="13413" x="7315200" y="2917825"/>
          <p14:tracePt t="13430" x="7459663" y="2955925"/>
          <p14:tracePt t="13431" x="7543800" y="2963863"/>
          <p14:tracePt t="13446" x="7627938" y="2979738"/>
          <p14:tracePt t="13463" x="7832725" y="3009900"/>
          <p14:tracePt t="13481" x="7924800" y="3025775"/>
          <p14:tracePt t="13496" x="8016875" y="3040063"/>
          <p14:tracePt t="13513" x="8061325" y="3063875"/>
          <p14:tracePt t="13530" x="8077200" y="3070225"/>
          <p14:tracePt t="13560" x="8085138" y="3070225"/>
          <p14:tracePt t="13568" x="8099425" y="3070225"/>
          <p14:tracePt t="13580" x="8107363" y="3070225"/>
          <p14:tracePt t="13596" x="8115300" y="3070225"/>
          <p14:tracePt t="13640" x="8115300" y="3078163"/>
          <p14:tracePt t="13648" x="8115300" y="3086100"/>
          <p14:tracePt t="13656" x="8115300" y="3094038"/>
          <p14:tracePt t="13664" x="8115300" y="3108325"/>
          <p14:tracePt t="13680" x="8115300" y="3124200"/>
          <p14:tracePt t="13696" x="8115300" y="3132138"/>
          <p14:tracePt t="13768" x="8115300" y="3146425"/>
          <p14:tracePt t="13784" x="8115300" y="3154363"/>
          <p14:tracePt t="13793" x="8115300" y="3178175"/>
          <p14:tracePt t="13800" x="8115300" y="3192463"/>
          <p14:tracePt t="13813" x="8115300" y="3216275"/>
          <p14:tracePt t="13830" x="8107363" y="3238500"/>
          <p14:tracePt t="13833" x="8099425" y="3254375"/>
          <p14:tracePt t="13846" x="8099425" y="3268663"/>
          <p14:tracePt t="13863" x="8093075" y="3306763"/>
          <p14:tracePt t="13880" x="8077200" y="3344863"/>
          <p14:tracePt t="13897" x="8069263" y="3360738"/>
          <p14:tracePt t="13913" x="8061325" y="3375025"/>
          <p14:tracePt t="13930" x="8061325" y="3390900"/>
          <p14:tracePt t="13946" x="8054975" y="3398838"/>
          <p14:tracePt t="14128" x="8054975" y="3390900"/>
          <p14:tracePt t="14137" x="8054975" y="3382963"/>
          <p14:tracePt t="14146" x="8054975" y="3375025"/>
          <p14:tracePt t="14163" x="8054975" y="3352800"/>
          <p14:tracePt t="14180" x="8054975" y="3314700"/>
          <p14:tracePt t="14197" x="8054975" y="3254375"/>
          <p14:tracePt t="14213" x="8054975" y="3184525"/>
          <p14:tracePt t="14230" x="8069263" y="3108325"/>
          <p14:tracePt t="14232" x="8069263" y="3063875"/>
          <p14:tracePt t="14247" x="8069263" y="3040063"/>
          <p14:tracePt t="14263" x="8069263" y="2963863"/>
          <p14:tracePt t="14280" x="8077200" y="2903538"/>
          <p14:tracePt t="14297" x="8077200" y="2849563"/>
          <p14:tracePt t="14313" x="8077200" y="2797175"/>
          <p14:tracePt t="14330" x="8077200" y="2765425"/>
          <p14:tracePt t="14347" x="8077200" y="2751138"/>
          <p14:tracePt t="14363" x="8077200" y="2735263"/>
          <p14:tracePt t="14380" x="8077200" y="2713038"/>
          <p14:tracePt t="14397" x="8077200" y="2667000"/>
          <p14:tracePt t="14413" x="8077200" y="2598738"/>
          <p14:tracePt t="14430" x="8077200" y="2514600"/>
          <p14:tracePt t="14433" x="8077200" y="2476500"/>
          <p14:tracePt t="14447" x="8077200" y="2446338"/>
          <p14:tracePt t="14463" x="8077200" y="2378075"/>
          <p14:tracePt t="14481" x="8077200" y="2370138"/>
          <p14:tracePt t="14497" x="8077200" y="2362200"/>
          <p14:tracePt t="14536" x="8077200" y="2354263"/>
          <p14:tracePt t="14545" x="8077200" y="2346325"/>
          <p14:tracePt t="14552" x="8077200" y="2332038"/>
          <p14:tracePt t="14563" x="8077200" y="2324100"/>
          <p14:tracePt t="14580" x="8077200" y="2286000"/>
          <p14:tracePt t="14597" x="8077200" y="2247900"/>
          <p14:tracePt t="14613" x="8077200" y="2225675"/>
          <p14:tracePt t="14615" x="8077200" y="2209800"/>
          <p14:tracePt t="14848" x="8077200" y="2217738"/>
          <p14:tracePt t="14857" x="8077200" y="2239963"/>
          <p14:tracePt t="14864" x="8077200" y="2255838"/>
          <p14:tracePt t="14880" x="8077200" y="2278063"/>
          <p14:tracePt t="14897" x="8077200" y="2308225"/>
          <p14:tracePt t="14914" x="8077200" y="2332038"/>
          <p14:tracePt t="14930" x="8077200" y="2339975"/>
          <p14:tracePt t="14976" x="8077200" y="2346325"/>
          <p14:tracePt t="14984" x="8077200" y="2362200"/>
          <p14:tracePt t="14992" x="8077200" y="2370138"/>
          <p14:tracePt t="15000" x="8077200" y="2378075"/>
          <p14:tracePt t="15014" x="8077200" y="2392363"/>
          <p14:tracePt t="15030" x="8077200" y="2430463"/>
          <p14:tracePt t="15047" x="8069263" y="2476500"/>
          <p14:tracePt t="15064" x="8061325" y="2522538"/>
          <p14:tracePt t="15080" x="8054975" y="2568575"/>
          <p14:tracePt t="15097" x="8054975" y="2620963"/>
          <p14:tracePt t="15114" x="8054975" y="2659063"/>
          <p14:tracePt t="15131" x="8054975" y="2689225"/>
          <p14:tracePt t="15147" x="8054975" y="2727325"/>
          <p14:tracePt t="15164" x="8047038" y="2759075"/>
          <p14:tracePt t="15180" x="8047038" y="2781300"/>
          <p14:tracePt t="15197" x="8047038" y="2803525"/>
          <p14:tracePt t="15214" x="8047038" y="2841625"/>
          <p14:tracePt t="15215" x="8047038" y="2857500"/>
          <p14:tracePt t="15231" x="8047038" y="2903538"/>
          <p14:tracePt t="15247" x="8039100" y="2979738"/>
          <p14:tracePt t="15264" x="8023225" y="3063875"/>
          <p14:tracePt t="15280" x="8008938" y="3140075"/>
          <p14:tracePt t="15297" x="8008938" y="3208338"/>
          <p14:tracePt t="15314" x="8008938" y="3276600"/>
          <p14:tracePt t="15330" x="8008938" y="3330575"/>
          <p14:tracePt t="15347" x="8008938" y="3368675"/>
          <p14:tracePt t="15364" x="8008938" y="3421063"/>
          <p14:tracePt t="15380" x="8008938" y="3467100"/>
          <p14:tracePt t="15397" x="7993063" y="3535363"/>
          <p14:tracePt t="15414" x="7985125" y="3619500"/>
          <p14:tracePt t="15430" x="7985125" y="3717925"/>
          <p14:tracePt t="15432" x="7985125" y="3756025"/>
          <p14:tracePt t="15447" x="7985125" y="3817938"/>
          <p14:tracePt t="15464" x="7985125" y="3863975"/>
          <p14:tracePt t="15480" x="7985125" y="3902075"/>
          <p14:tracePt t="15497" x="7978775" y="3946525"/>
          <p14:tracePt t="15514" x="7970838" y="3984625"/>
          <p14:tracePt t="15530" x="7970838" y="4008438"/>
          <p14:tracePt t="15592" x="7970838" y="4016375"/>
          <p14:tracePt t="15600" x="7970838" y="4022725"/>
          <p14:tracePt t="15608" x="7970838" y="4030663"/>
          <p14:tracePt t="15616" x="7970838" y="4054475"/>
          <p14:tracePt t="15630" x="7970838" y="4076700"/>
          <p14:tracePt t="15647" x="7970838" y="4160838"/>
          <p14:tracePt t="15664" x="7970838" y="4183063"/>
          <p14:tracePt t="15680" x="7978775" y="4191000"/>
          <p14:tracePt t="15697" x="7978775" y="4198938"/>
          <p14:tracePt t="15714" x="7978775" y="4206875"/>
          <p14:tracePt t="15730" x="7978775" y="4213225"/>
          <p14:tracePt t="15747" x="7978775" y="4237038"/>
          <p14:tracePt t="15764" x="7978775" y="4259263"/>
          <p14:tracePt t="15780" x="7978775" y="4297363"/>
          <p14:tracePt t="15797" x="7978775" y="4313238"/>
          <p14:tracePt t="15814" x="7978775" y="4335463"/>
          <p14:tracePt t="15834" x="7978775" y="4343400"/>
          <p14:tracePt t="15848" x="7985125" y="4351338"/>
          <p14:tracePt t="15864" x="7985125" y="4365625"/>
          <p14:tracePt t="15880" x="7985125" y="4419600"/>
          <p14:tracePt t="15897" x="7985125" y="4473575"/>
          <p14:tracePt t="15914" x="7985125" y="4556125"/>
          <p14:tracePt t="15930" x="7985125" y="4640263"/>
          <p14:tracePt t="15947" x="7985125" y="4694238"/>
          <p14:tracePt t="15964" x="7978775" y="4740275"/>
          <p14:tracePt t="15981" x="7978775" y="4754563"/>
          <p14:tracePt t="16040" x="7978775" y="4762500"/>
          <p14:tracePt t="16048" x="7978775" y="4778375"/>
          <p14:tracePt t="16056" x="7978775" y="4784725"/>
          <p14:tracePt t="16064" x="7978775" y="4800600"/>
          <p14:tracePt t="16081" x="7978775" y="4838700"/>
          <p14:tracePt t="16097" x="7978775" y="4876800"/>
          <p14:tracePt t="16114" x="7962900" y="4937125"/>
          <p14:tracePt t="16131" x="7954963" y="4999038"/>
          <p14:tracePt t="16147" x="7954963" y="5075238"/>
          <p14:tracePt t="16164" x="7954963" y="5135563"/>
          <p14:tracePt t="16181" x="7954963" y="5197475"/>
          <p14:tracePt t="16197" x="7947025" y="5241925"/>
          <p14:tracePt t="16214" x="7947025" y="5249863"/>
          <p14:tracePt t="16304" x="7947025" y="5257800"/>
          <p14:tracePt t="16312" x="7947025" y="5265738"/>
          <p14:tracePt t="16329" x="7947025" y="5273675"/>
          <p14:tracePt t="16352" x="7947025" y="5280025"/>
          <p14:tracePt t="16504" x="7947025" y="5287963"/>
          <p14:tracePt t="16520" x="7947025" y="5295900"/>
          <p14:tracePt t="16536" x="7947025" y="5303838"/>
          <p14:tracePt t="16552" x="7947025" y="5311775"/>
          <p14:tracePt t="16584" x="7947025" y="5318125"/>
          <p14:tracePt t="16609" x="7947025" y="5326063"/>
          <p14:tracePt t="16632" x="7947025" y="5334000"/>
          <p14:tracePt t="16640" x="7940675" y="5334000"/>
          <p14:tracePt t="16672" x="7940675" y="5341938"/>
          <p14:tracePt t="17023" x="7940675" y="5356225"/>
          <p14:tracePt t="17031" x="7932738" y="5364163"/>
          <p14:tracePt t="17039" x="7932738" y="5380038"/>
          <p14:tracePt t="17048" x="7932738" y="5387975"/>
          <p14:tracePt t="17064" x="7924800" y="5402263"/>
          <p14:tracePt t="17248" x="7924800" y="5410200"/>
          <p14:tracePt t="17263" x="7924800" y="5418138"/>
          <p14:tracePt t="17287" x="7924800" y="5426075"/>
          <p14:tracePt t="17311" x="7924800" y="5432425"/>
          <p14:tracePt t="17351" x="7916863" y="5440363"/>
          <p14:tracePt t="17376" x="7916863" y="5448300"/>
          <p14:tracePt t="17407" x="7916863" y="5456238"/>
          <p14:tracePt t="17415" x="7916863" y="5464175"/>
          <p14:tracePt t="17431" x="7908925" y="5470525"/>
          <p14:tracePt t="17448" x="7902575" y="5478463"/>
          <p14:tracePt t="17455" x="7902575" y="5486400"/>
          <p14:tracePt t="17471" x="7902575" y="5494338"/>
          <p14:tracePt t="17481" x="7902575" y="5502275"/>
          <p14:tracePt t="17498" x="7894638" y="5524500"/>
          <p14:tracePt t="17514" x="7886700" y="5540375"/>
          <p14:tracePt t="17531" x="7886700" y="5554663"/>
          <p14:tracePt t="17547" x="7878763" y="5562600"/>
          <p14:tracePt t="17639" x="7878763" y="5570538"/>
          <p14:tracePt t="17663" x="7878763" y="5578475"/>
          <p14:tracePt t="17679" x="7878763" y="5584825"/>
          <p14:tracePt t="17687" x="7878763" y="5592763"/>
          <p14:tracePt t="17719" x="7878763" y="5600700"/>
          <p14:tracePt t="17735" x="7870825" y="5608638"/>
          <p14:tracePt t="17743" x="7870825" y="5616575"/>
          <p14:tracePt t="18015" x="7870825" y="5622925"/>
          <p14:tracePt t="18191" x="7878763" y="5622925"/>
          <p14:tracePt t="18215" x="7886700" y="5622925"/>
          <p14:tracePt t="18223" x="7894638" y="5622925"/>
          <p14:tracePt t="18239" x="7902575" y="5622925"/>
          <p14:tracePt t="18248" x="7908925" y="5622925"/>
          <p14:tracePt t="18264" x="7916863" y="5616575"/>
          <p14:tracePt t="18281" x="7924800" y="5608638"/>
          <p14:tracePt t="18298" x="7932738" y="5600700"/>
          <p14:tracePt t="18314" x="7940675" y="5592763"/>
          <p14:tracePt t="18335" x="7947025" y="5592763"/>
          <p14:tracePt t="18359" x="7947025" y="5584825"/>
          <p14:tracePt t="18399" x="7954963" y="5578475"/>
          <p14:tracePt t="18415" x="7954963" y="5570538"/>
          <p14:tracePt t="18439" x="7962900" y="5554663"/>
          <p14:tracePt t="18455" x="7962900" y="5546725"/>
          <p14:tracePt t="18463" x="7970838" y="5540375"/>
          <p14:tracePt t="18471" x="7970838" y="5532438"/>
          <p14:tracePt t="18481" x="7970838" y="5524500"/>
          <p14:tracePt t="18498" x="7970838" y="5516563"/>
          <p14:tracePt t="18514" x="7970838" y="5508625"/>
          <p14:tracePt t="18531" x="7978775" y="5502275"/>
          <p14:tracePt t="18663" x="7978775" y="5494338"/>
          <p14:tracePt t="18679" x="7978775" y="5478463"/>
          <p14:tracePt t="18695" x="7978775" y="5470525"/>
          <p14:tracePt t="18720" x="7978775" y="5464175"/>
          <p14:tracePt t="18809" x="7978775" y="5456238"/>
          <p14:tracePt t="18817" x="7978775" y="5448300"/>
          <p14:tracePt t="18832" x="7978775" y="5440363"/>
          <p14:tracePt t="18848" x="7978775" y="5432425"/>
          <p14:tracePt t="18865" x="7978775" y="5426075"/>
          <p14:tracePt t="18881" x="7978775" y="5418138"/>
          <p14:tracePt t="18920" x="7978775" y="5410200"/>
          <p14:tracePt t="18951" x="7978775" y="5402263"/>
          <p14:tracePt t="18967" x="7978775" y="5394325"/>
          <p14:tracePt t="18975" x="7978775" y="5387975"/>
          <p14:tracePt t="18991" x="7978775" y="5380038"/>
          <p14:tracePt t="19015" x="7978775" y="5372100"/>
          <p14:tracePt t="19039" x="7978775" y="5356225"/>
          <p14:tracePt t="19055" x="7978775" y="5349875"/>
          <p14:tracePt t="19063" x="7970838" y="5341938"/>
          <p14:tracePt t="19071" x="7970838" y="5334000"/>
          <p14:tracePt t="19081" x="7970838" y="5318125"/>
          <p14:tracePt t="19098" x="7970838" y="5280025"/>
          <p14:tracePt t="19115" x="7970838" y="5257800"/>
          <p14:tracePt t="19131" x="7970838" y="5241925"/>
          <p14:tracePt t="19148" x="7970838" y="5227638"/>
          <p14:tracePt t="19165" x="7970838" y="5203825"/>
          <p14:tracePt t="19181" x="7970838" y="5189538"/>
          <p14:tracePt t="19198" x="7970838" y="5159375"/>
          <p14:tracePt t="19215" x="7970838" y="5121275"/>
          <p14:tracePt t="19232" x="7970838" y="5083175"/>
          <p14:tracePt t="19248" x="7970838" y="5051425"/>
          <p14:tracePt t="19265" x="7970838" y="5029200"/>
          <p14:tracePt t="19282" x="7970838" y="4991100"/>
          <p14:tracePt t="19298" x="7970838" y="4968875"/>
          <p14:tracePt t="19315" x="7970838" y="4937125"/>
          <p14:tracePt t="19331" x="7970838" y="4899025"/>
          <p14:tracePt t="19348" x="7970838" y="4846638"/>
          <p14:tracePt t="19365" x="7978775" y="4792663"/>
          <p14:tracePt t="19381" x="7985125" y="4746625"/>
          <p14:tracePt t="19398" x="7985125" y="4702175"/>
          <p14:tracePt t="19400" x="7985125" y="4686300"/>
          <p14:tracePt t="19415" x="7985125" y="4656138"/>
          <p14:tracePt t="19431" x="7985125" y="4632325"/>
          <p14:tracePt t="19448" x="7985125" y="4618038"/>
          <p14:tracePt t="19465" x="7985125" y="4594225"/>
          <p14:tracePt t="19482" x="7985125" y="4572000"/>
          <p14:tracePt t="19498" x="7985125" y="4533900"/>
          <p14:tracePt t="19515" x="7985125" y="4511675"/>
          <p14:tracePt t="19532" x="7985125" y="4495800"/>
          <p14:tracePt t="19565" x="7985125" y="4487863"/>
          <p14:tracePt t="19582" x="7985125" y="4479925"/>
          <p14:tracePt t="19598" x="7985125" y="4465638"/>
          <p14:tracePt t="19615" x="7985125" y="4435475"/>
          <p14:tracePt t="19632" x="7985125" y="4419600"/>
          <p14:tracePt t="19649" x="7985125" y="4411663"/>
          <p14:tracePt t="19665" x="7985125" y="4403725"/>
          <p14:tracePt t="19880" x="7985125" y="4411663"/>
          <p14:tracePt t="19889" x="7985125" y="4427538"/>
          <p14:tracePt t="19905" x="7985125" y="4435475"/>
          <p14:tracePt t="19915" x="7985125" y="4449763"/>
          <p14:tracePt t="19932" x="7985125" y="4465638"/>
          <p14:tracePt t="19949" x="7985125" y="4495800"/>
          <p14:tracePt t="19965" x="7985125" y="4511675"/>
          <p14:tracePt t="19967" x="7985125" y="4525963"/>
          <p14:tracePt t="19982" x="7985125" y="4533900"/>
          <p14:tracePt t="19983" x="7985125" y="4541838"/>
          <p14:tracePt t="19999" x="7985125" y="4549775"/>
          <p14:tracePt t="20016" x="7985125" y="4556125"/>
          <p14:tracePt t="20032" x="7985125" y="4572000"/>
          <p14:tracePt t="20049" x="7985125" y="4587875"/>
          <p14:tracePt t="20066" x="7985125" y="4610100"/>
          <p14:tracePt t="20082" x="7985125" y="4632325"/>
          <p14:tracePt t="20099" x="7978775" y="4664075"/>
          <p14:tracePt t="20115" x="7978775" y="4678363"/>
          <p14:tracePt t="20132" x="7978775" y="4708525"/>
          <p14:tracePt t="20149" x="7978775" y="4724400"/>
          <p14:tracePt t="20151" x="7978775" y="4740275"/>
          <p14:tracePt t="20165" x="7978775" y="4746625"/>
          <p14:tracePt t="20182" x="7978775" y="4762500"/>
          <p14:tracePt t="20185" x="7978775" y="4778375"/>
          <p14:tracePt t="20200" x="7970838" y="4792663"/>
          <p14:tracePt t="20216" x="7970838" y="4800600"/>
          <p14:tracePt t="20232" x="7970838" y="4816475"/>
          <p14:tracePt t="20249" x="7970838" y="4822825"/>
          <p14:tracePt t="20265" x="7970838" y="4846638"/>
          <p14:tracePt t="20282" x="7962900" y="4868863"/>
          <p14:tracePt t="20299" x="7954963" y="4892675"/>
          <p14:tracePt t="20315" x="7947025" y="4914900"/>
          <p14:tracePt t="20332" x="7947025" y="4937125"/>
          <p14:tracePt t="20349" x="7947025" y="4960938"/>
          <p14:tracePt t="20365" x="7947025" y="4968875"/>
          <p14:tracePt t="20382" x="7947025" y="4983163"/>
          <p14:tracePt t="20399" x="7947025" y="5006975"/>
          <p14:tracePt t="20416" x="7947025" y="5013325"/>
          <p14:tracePt t="20432" x="7947025" y="5021263"/>
          <p14:tracePt t="20449" x="7947025" y="5037138"/>
          <p14:tracePt t="20465" x="7947025" y="5045075"/>
          <p14:tracePt t="20482" x="7947025" y="5067300"/>
          <p14:tracePt t="20499" x="7947025" y="5083175"/>
          <p14:tracePt t="20515" x="7940675" y="5089525"/>
          <p14:tracePt t="20532" x="7940675" y="5105400"/>
          <p14:tracePt t="20549" x="7940675" y="5113338"/>
          <p14:tracePt t="20565" x="7940675" y="5135563"/>
          <p14:tracePt t="20582" x="7940675" y="5151438"/>
          <p14:tracePt t="20584" x="7932738" y="5159375"/>
          <p14:tracePt t="20599" x="7932738" y="5181600"/>
          <p14:tracePt t="20616" x="7932738" y="5197475"/>
          <p14:tracePt t="20632" x="7932738" y="5211763"/>
          <p14:tracePt t="20649" x="7932738" y="5219700"/>
          <p14:tracePt t="20665" x="7932738" y="5227638"/>
          <p14:tracePt t="20683" x="7932738" y="5235575"/>
          <p14:tracePt t="20699" x="7932738" y="5241925"/>
          <p14:tracePt t="20716" x="7932738" y="5249863"/>
          <p14:tracePt t="20732" x="7932738" y="5257800"/>
          <p14:tracePt t="20760" x="7932738" y="5265738"/>
          <p14:tracePt t="20792" x="7932738" y="5273675"/>
          <p14:tracePt t="21088" x="7932738" y="5265738"/>
          <p14:tracePt t="21096" x="7932738" y="5257800"/>
          <p14:tracePt t="21104" x="7932738" y="5249863"/>
          <p14:tracePt t="21116" x="7932738" y="5235575"/>
          <p14:tracePt t="21132" x="7932738" y="5211763"/>
          <p14:tracePt t="21149" x="7932738" y="5197475"/>
          <p14:tracePt t="21151" x="7932738" y="5173663"/>
          <p14:tracePt t="21166" x="7932738" y="5159375"/>
          <p14:tracePt t="21183" x="7932738" y="5135563"/>
          <p14:tracePt t="21184" x="7932738" y="5127625"/>
          <p14:tracePt t="21199" x="7932738" y="5089525"/>
          <p14:tracePt t="21216" x="7932738" y="5059363"/>
          <p14:tracePt t="21232" x="7932738" y="5029200"/>
          <p14:tracePt t="21249" x="7932738" y="4991100"/>
          <p14:tracePt t="21266" x="7932738" y="4968875"/>
          <p14:tracePt t="21282" x="7932738" y="4953000"/>
          <p14:tracePt t="21299" x="7940675" y="4945063"/>
          <p14:tracePt t="21316" x="7940675" y="4937125"/>
          <p14:tracePt t="21346" x="7940675" y="4930775"/>
          <p14:tracePt t="21360" x="7940675" y="4922838"/>
          <p14:tracePt t="21376" x="7940675" y="4914900"/>
          <p14:tracePt t="21440" x="7940675" y="4906963"/>
          <p14:tracePt t="21472" x="7940675" y="4914900"/>
          <p14:tracePt t="21480" x="7940675" y="4922838"/>
          <p14:tracePt t="21496" x="7947025" y="4937125"/>
          <p14:tracePt t="21512" x="7954963" y="4945063"/>
          <p14:tracePt t="21520" x="7954963" y="4953000"/>
          <p14:tracePt t="21532" x="7954963" y="4960938"/>
          <p14:tracePt t="21549" x="7954963" y="4975225"/>
          <p14:tracePt t="21566" x="7954963" y="5013325"/>
          <p14:tracePt t="21582" x="7954963" y="5059363"/>
          <p14:tracePt t="21583" x="7954963" y="5097463"/>
          <p14:tracePt t="21600" x="7954963" y="5173663"/>
          <p14:tracePt t="21616" x="7954963" y="5227638"/>
          <p14:tracePt t="21632" x="7954963" y="5265738"/>
          <p14:tracePt t="21649" x="7954963" y="5273675"/>
          <p14:tracePt t="21872" x="7954963" y="5280025"/>
          <p14:tracePt t="21896" x="7954963" y="5287963"/>
          <p14:tracePt t="21928" x="7954963" y="5295900"/>
          <p14:tracePt t="22152" x="7954963" y="5303838"/>
          <p14:tracePt t="22320" x="7954963" y="5311775"/>
          <p14:tracePt t="22329" x="7947025" y="5318125"/>
          <p14:tracePt t="22360" x="7947025" y="5326063"/>
          <p14:tracePt t="22408" x="7947025" y="5334000"/>
          <p14:tracePt t="22416" x="7947025" y="5341938"/>
          <p14:tracePt t="22472" x="7947025" y="5349875"/>
          <p14:tracePt t="22488" x="7940675" y="5356225"/>
          <p14:tracePt t="22504" x="7940675" y="5364163"/>
          <p14:tracePt t="22512" x="7940675" y="5372100"/>
          <p14:tracePt t="22520" x="7932738" y="5380038"/>
          <p14:tracePt t="22536" x="7932738" y="5387975"/>
          <p14:tracePt t="22552" x="7932738" y="5394325"/>
          <p14:tracePt t="22656" x="7924800" y="5402263"/>
          <p14:tracePt t="22688" x="7924800" y="5410200"/>
          <p14:tracePt t="22696" x="7924800" y="5418138"/>
          <p14:tracePt t="22736" x="7924800" y="5426075"/>
          <p14:tracePt t="22784" x="7916863" y="5432425"/>
          <p14:tracePt t="22808" x="7908925" y="5448300"/>
          <p14:tracePt t="22832" x="7908925" y="5456238"/>
          <p14:tracePt t="22864" x="7902575" y="5464175"/>
          <p14:tracePt t="22912" x="7902575" y="5470525"/>
          <p14:tracePt t="22936" x="7902575" y="5478463"/>
          <p14:tracePt t="22960" x="7902575" y="5486400"/>
          <p14:tracePt t="22976" x="7902575" y="5494338"/>
          <p14:tracePt t="22992" x="7894638" y="5502275"/>
          <p14:tracePt t="23120" x="7894638" y="5508625"/>
          <p14:tracePt t="23152" x="7894638" y="5516563"/>
          <p14:tracePt t="23168" x="7894638" y="5524500"/>
          <p14:tracePt t="23176" x="7894638" y="5532438"/>
          <p14:tracePt t="23280" x="7886700" y="5532438"/>
          <p14:tracePt t="23288" x="7886700" y="5540375"/>
          <p14:tracePt t="23304" x="7878763" y="5546725"/>
          <p14:tracePt t="23448" x="7878763" y="5554663"/>
          <p14:tracePt t="23464" x="7878763" y="5562600"/>
          <p14:tracePt t="23576" x="7878763" y="5570538"/>
          <p14:tracePt t="23584" x="7878763" y="5578475"/>
          <p14:tracePt t="23600" x="7870825" y="5584825"/>
          <p14:tracePt t="23648" x="7870825" y="5592763"/>
          <p14:tracePt t="23680" x="7870825" y="5600700"/>
          <p14:tracePt t="23720" x="7870825" y="5608638"/>
          <p14:tracePt t="23744" x="7870825" y="5616575"/>
          <p14:tracePt t="23760" x="7870825" y="5622925"/>
          <p14:tracePt t="23808" x="7870825" y="5630863"/>
          <p14:tracePt t="24264" x="7870825" y="5638800"/>
          <p14:tracePt t="24361" x="7878763" y="5638800"/>
          <p14:tracePt t="24368" x="7886700" y="5638800"/>
          <p14:tracePt t="24377" x="7894638" y="5638800"/>
          <p14:tracePt t="24393" x="7902575" y="5638800"/>
          <p14:tracePt t="24401" x="7908925" y="5638800"/>
          <p14:tracePt t="24417" x="7924800" y="5638800"/>
          <p14:tracePt t="24433" x="7940675" y="5638800"/>
          <p14:tracePt t="24464" x="7947025" y="5638800"/>
          <p14:tracePt t="24568" x="7947025" y="5630863"/>
          <p14:tracePt t="24600" x="7962900" y="5622925"/>
          <p14:tracePt t="24648" x="7970838" y="5616575"/>
          <p14:tracePt t="24688" x="7978775" y="5608638"/>
          <p14:tracePt t="24736" x="7978775" y="5600700"/>
          <p14:tracePt t="24752" x="7978775" y="5592763"/>
          <p14:tracePt t="24768" x="7978775" y="5584825"/>
          <p14:tracePt t="24776" x="7978775" y="5578475"/>
          <p14:tracePt t="24784" x="7985125" y="5578475"/>
          <p14:tracePt t="24801" x="7985125" y="5562600"/>
          <p14:tracePt t="24817" x="7985125" y="5554663"/>
          <p14:tracePt t="24936" x="7985125" y="5540375"/>
          <p14:tracePt t="24944" x="7985125" y="5532438"/>
          <p14:tracePt t="25072" x="7985125" y="5524500"/>
          <p14:tracePt t="25088" x="7985125" y="5516563"/>
          <p14:tracePt t="25096" x="7985125" y="5508625"/>
          <p14:tracePt t="25112" x="7985125" y="5502275"/>
          <p14:tracePt t="25224" x="7985125" y="5494338"/>
          <p14:tracePt t="25240" x="7978775" y="5494338"/>
          <p14:tracePt t="25248" x="7978775" y="5486400"/>
          <p14:tracePt t="25272" x="7978775" y="5478463"/>
          <p14:tracePt t="25280" x="7970838" y="5478463"/>
          <p14:tracePt t="27297" x="7970838" y="5464175"/>
          <p14:tracePt t="27312" x="7970838" y="5456238"/>
          <p14:tracePt t="27320" x="7970838" y="5448300"/>
          <p14:tracePt t="27335" x="7970838" y="5426075"/>
          <p14:tracePt t="27352" x="7970838" y="5410200"/>
          <p14:tracePt t="27368" x="7970838" y="5402263"/>
          <p14:tracePt t="27385" x="7970838" y="5394325"/>
          <p14:tracePt t="27401" x="7970838" y="5387975"/>
          <p14:tracePt t="27418" x="7970838" y="5380038"/>
          <p14:tracePt t="27435" x="7970838" y="5372100"/>
          <p14:tracePt t="27451" x="7970838" y="5364163"/>
          <p14:tracePt t="27468" x="7970838" y="5349875"/>
          <p14:tracePt t="27485" x="7970838" y="5334000"/>
          <p14:tracePt t="27501" x="7970838" y="5311775"/>
          <p14:tracePt t="27518" x="7970838" y="5280025"/>
          <p14:tracePt t="27519" x="7970838" y="5273675"/>
          <p14:tracePt t="27535" x="7970838" y="5257800"/>
          <p14:tracePt t="27551" x="7970838" y="5203825"/>
          <p14:tracePt t="27568" x="7970838" y="5165725"/>
          <p14:tracePt t="27585" x="7970838" y="5127625"/>
          <p14:tracePt t="27601" x="7970838" y="5105400"/>
          <p14:tracePt t="27618" x="7970838" y="5089525"/>
          <p14:tracePt t="27904" x="7970838" y="5105400"/>
          <p14:tracePt t="27912" x="7970838" y="5121275"/>
          <p14:tracePt t="27920" x="7970838" y="5135563"/>
          <p14:tracePt t="27935" x="7970838" y="5173663"/>
          <p14:tracePt t="27952" x="7970838" y="5203825"/>
          <p14:tracePt t="27968" x="7962900" y="5235575"/>
          <p14:tracePt t="27985" x="7962900" y="5257800"/>
          <p14:tracePt t="28002" x="7962900" y="5287963"/>
          <p14:tracePt t="28018" x="7962900" y="5326063"/>
          <p14:tracePt t="28035" x="7962900" y="5372100"/>
          <p14:tracePt t="28052" x="7962900" y="5410200"/>
          <p14:tracePt t="28068" x="7962900" y="5448300"/>
          <p14:tracePt t="28085" x="7962900" y="5464175"/>
          <p14:tracePt t="28176" x="7954963" y="5470525"/>
          <p14:tracePt t="28328" x="7954963" y="5464175"/>
          <p14:tracePt t="28344" x="7954963" y="5456238"/>
          <p14:tracePt t="28352" x="7954963" y="5448300"/>
          <p14:tracePt t="28360" x="7954963" y="5440363"/>
          <p14:tracePt t="28368" x="7954963" y="5426075"/>
          <p14:tracePt t="28385" x="7954963" y="5394325"/>
          <p14:tracePt t="28402" x="7954963" y="5372100"/>
          <p14:tracePt t="28584" x="7954963" y="5380038"/>
          <p14:tracePt t="28600" x="7954963" y="5387975"/>
          <p14:tracePt t="28609" x="7954963" y="5402263"/>
          <p14:tracePt t="28618" x="7947025" y="5410200"/>
          <p14:tracePt t="28635" x="7947025" y="5440363"/>
          <p14:tracePt t="28652" x="7940675" y="5478463"/>
          <p14:tracePt t="28669" x="7940675" y="5494338"/>
          <p14:tracePt t="28685" x="7940675" y="5516563"/>
          <p14:tracePt t="28687" x="7932738" y="5516563"/>
          <p14:tracePt t="28702" x="7932738" y="5524500"/>
          <p14:tracePt t="28752" x="7932738" y="5532438"/>
          <p14:tracePt t="28760" x="7932738" y="5540375"/>
          <p14:tracePt t="28776" x="7932738" y="5546725"/>
          <p14:tracePt t="28785" x="7932738" y="5554663"/>
          <p14:tracePt t="28802" x="7932738" y="5562600"/>
          <p14:tracePt t="28819" x="7932738" y="5570538"/>
          <p14:tracePt t="28976" x="7932738" y="5562600"/>
          <p14:tracePt t="29376" x="7932738" y="5546725"/>
          <p14:tracePt t="29393" x="7932738" y="5540375"/>
          <p14:tracePt t="29400" x="7932738" y="5524500"/>
          <p14:tracePt t="29408" x="7932738" y="5516563"/>
          <p14:tracePt t="29419" x="7932738" y="5508625"/>
          <p14:tracePt t="29435" x="7932738" y="5494338"/>
          <p14:tracePt t="29452" x="7932738" y="5486400"/>
          <p14:tracePt t="29469" x="7932738" y="5478463"/>
          <p14:tracePt t="29486" x="7932738" y="5470525"/>
          <p14:tracePt t="29502" x="7932738" y="5464175"/>
          <p14:tracePt t="29519" x="7932738" y="5448300"/>
          <p14:tracePt t="29536" x="7932738" y="5440363"/>
          <p14:tracePt t="29552" x="7932738" y="5426075"/>
          <p14:tracePt t="29569" x="7932738" y="5418138"/>
          <p14:tracePt t="29585" x="7932738" y="5402263"/>
          <p14:tracePt t="29602" x="7932738" y="5380038"/>
          <p14:tracePt t="29619" x="7932738" y="5364163"/>
          <p14:tracePt t="29635" x="7932738" y="5341938"/>
          <p14:tracePt t="29652" x="7932738" y="5326063"/>
          <p14:tracePt t="29669" x="7932738" y="5311775"/>
          <p14:tracePt t="29685" x="7932738" y="5287963"/>
          <p14:tracePt t="29687" x="7932738" y="5273675"/>
          <p14:tracePt t="29702" x="7932738" y="5265738"/>
          <p14:tracePt t="29719" x="7932738" y="5219700"/>
          <p14:tracePt t="29736" x="7932738" y="5189538"/>
          <p14:tracePt t="29752" x="7932738" y="5151438"/>
          <p14:tracePt t="29769" x="7932738" y="5121275"/>
          <p14:tracePt t="29786" x="7932738" y="5089525"/>
          <p14:tracePt t="29802" x="7932738" y="5075238"/>
          <p14:tracePt t="29819" x="7932738" y="5045075"/>
          <p14:tracePt t="29835" x="7932738" y="5021263"/>
          <p14:tracePt t="29852" x="7932738" y="4999038"/>
          <p14:tracePt t="29869" x="7940675" y="4975225"/>
          <p14:tracePt t="29871" x="7940675" y="4960938"/>
          <p14:tracePt t="29886" x="7940675" y="4937125"/>
          <p14:tracePt t="29902" x="7954963" y="4892675"/>
          <p14:tracePt t="29903" x="7954963" y="4876800"/>
          <p14:tracePt t="29919" x="7954963" y="4830763"/>
          <p14:tracePt t="29935" x="7962900" y="4792663"/>
          <p14:tracePt t="29952" x="7970838" y="4754563"/>
          <p14:tracePt t="29969" x="7978775" y="4708525"/>
          <p14:tracePt t="29985" x="7985125" y="4670425"/>
          <p14:tracePt t="30002" x="8001000" y="4618038"/>
          <p14:tracePt t="30019" x="8008938" y="4572000"/>
          <p14:tracePt t="30035" x="8016875" y="4511675"/>
          <p14:tracePt t="30052" x="8031163" y="4449763"/>
          <p14:tracePt t="30069" x="8039100" y="4381500"/>
          <p14:tracePt t="30085" x="8047038" y="4321175"/>
          <p14:tracePt t="30089" x="8054975" y="4289425"/>
          <p14:tracePt t="30103" x="8069263" y="4259263"/>
          <p14:tracePt t="30119" x="8093075" y="4144963"/>
          <p14:tracePt t="30135" x="8123238" y="4054475"/>
          <p14:tracePt t="30152" x="8137525" y="3946525"/>
          <p14:tracePt t="30169" x="8161338" y="3832225"/>
          <p14:tracePt t="30186" x="8169275" y="3749675"/>
          <p14:tracePt t="30202" x="8183563" y="3673475"/>
          <p14:tracePt t="30219" x="8191500" y="3611563"/>
          <p14:tracePt t="30236" x="8207375" y="3565525"/>
          <p14:tracePt t="30252" x="8213725" y="3527425"/>
          <p14:tracePt t="30269" x="8229600" y="3497263"/>
          <p14:tracePt t="30286" x="8245475" y="3467100"/>
          <p14:tracePt t="30302" x="8251825" y="3444875"/>
          <p14:tracePt t="30303" x="8251825" y="3421063"/>
          <p14:tracePt t="30319" x="8251825" y="3398838"/>
          <p14:tracePt t="30336" x="8251825" y="3360738"/>
          <p14:tracePt t="30352" x="8251825" y="3344863"/>
          <p14:tracePt t="30369" x="8259763" y="3322638"/>
          <p14:tracePt t="30386" x="8259763" y="3314700"/>
          <p14:tracePt t="30402" x="8259763" y="3306763"/>
          <p14:tracePt t="30419" x="8259763" y="3298825"/>
          <p14:tracePt t="30436" x="8259763" y="3292475"/>
          <p14:tracePt t="30452" x="8259763" y="3284538"/>
          <p14:tracePt t="30469" x="8259763" y="3268663"/>
          <p14:tracePt t="30486" x="8259763" y="3246438"/>
          <p14:tracePt t="30488" x="8259763" y="3230563"/>
          <p14:tracePt t="30502" x="8259763" y="3208338"/>
          <p14:tracePt t="30519" x="8259763" y="3178175"/>
          <p14:tracePt t="30536" x="8259763" y="3170238"/>
          <p14:tracePt t="30632" x="8259763" y="3162300"/>
          <p14:tracePt t="30648" x="8259763" y="3154363"/>
          <p14:tracePt t="30656" x="8259763" y="3146425"/>
          <p14:tracePt t="30672" x="8259763" y="3132138"/>
          <p14:tracePt t="30686" x="8259763" y="3124200"/>
          <p14:tracePt t="30704" x="8259763" y="3108325"/>
          <p14:tracePt t="30720" x="8259763" y="3101975"/>
          <p14:tracePt t="30737" x="8259763" y="3094038"/>
          <p14:tracePt t="30752" x="8259763" y="3078163"/>
          <p14:tracePt t="30769" x="8259763" y="3063875"/>
          <p14:tracePt t="30786" x="8259763" y="3025775"/>
          <p14:tracePt t="30802" x="8259763" y="2987675"/>
          <p14:tracePt t="30819" x="8259763" y="2941638"/>
          <p14:tracePt t="30836" x="8259763" y="2911475"/>
          <p14:tracePt t="30852" x="8259763" y="2895600"/>
          <p14:tracePt t="30869" x="8267700" y="2879725"/>
          <p14:tracePt t="30872" x="8267700" y="2873375"/>
          <p14:tracePt t="30886" x="8267700" y="2865438"/>
          <p14:tracePt t="30903" x="8267700" y="2819400"/>
          <p14:tracePt t="30920" x="8275638" y="2773363"/>
          <p14:tracePt t="30936" x="8275638" y="2720975"/>
          <p14:tracePt t="30952" x="8275638" y="2667000"/>
          <p14:tracePt t="30969" x="8275638" y="2613025"/>
          <p14:tracePt t="30986" x="8275638" y="2574925"/>
          <p14:tracePt t="31003" x="8283575" y="2544763"/>
          <p14:tracePt t="31019" x="8289925" y="2522538"/>
          <p14:tracePt t="31036" x="8289925" y="2498725"/>
          <p14:tracePt t="31053" x="8289925" y="2468563"/>
          <p14:tracePt t="31069" x="8297863" y="2438400"/>
          <p14:tracePt t="31086" x="8297863" y="2408238"/>
          <p14:tracePt t="31087" x="8297863" y="2384425"/>
          <p14:tracePt t="31103" x="8297863" y="2370138"/>
          <p14:tracePt t="31104" x="8297863" y="2354263"/>
          <p14:tracePt t="31119" x="8297863" y="2316163"/>
          <p14:tracePt t="31136" x="8297863" y="2286000"/>
          <p14:tracePt t="31153" x="8297863" y="2255838"/>
          <p14:tracePt t="31169" x="8289925" y="2209800"/>
          <p14:tracePt t="31186" x="8283575" y="2163763"/>
          <p14:tracePt t="31203" x="8275638" y="2111375"/>
          <p14:tracePt t="31219" x="8275638" y="2065338"/>
          <p14:tracePt t="31236" x="8275638" y="2041525"/>
          <p14:tracePt t="31253" x="8275638" y="2019300"/>
          <p14:tracePt t="31328" x="8275638" y="2011363"/>
          <p14:tracePt t="31336" x="8275638" y="2003425"/>
          <p14:tracePt t="31352" x="8275638" y="1997075"/>
          <p14:tracePt t="31360" x="8275638" y="1981200"/>
          <p14:tracePt t="31369" x="8267700" y="1973263"/>
          <p14:tracePt t="31386" x="8251825" y="1943100"/>
          <p14:tracePt t="31403" x="8245475" y="1905000"/>
          <p14:tracePt t="31419" x="8229600" y="1858963"/>
          <p14:tracePt t="31436" x="8213725" y="1798638"/>
          <p14:tracePt t="31453" x="8207375" y="1736725"/>
          <p14:tracePt t="31456" x="8199438" y="1698625"/>
          <p14:tracePt t="31469" x="8191500" y="1668463"/>
          <p14:tracePt t="31486" x="8183563" y="1630363"/>
          <p14:tracePt t="31488" x="8183563" y="1616075"/>
          <p14:tracePt t="31503" x="8175625" y="1584325"/>
          <p14:tracePt t="31519" x="8175625" y="1577975"/>
          <p14:tracePt t="31536" x="8169275" y="1562100"/>
          <p14:tracePt t="31553" x="8169275" y="1554163"/>
          <p14:tracePt t="31569" x="8161338" y="1546225"/>
          <p14:tracePt t="31586" x="8161338" y="1539875"/>
          <p14:tracePt t="31603" x="8153400" y="1531938"/>
          <p14:tracePt t="31619" x="8145463" y="1531938"/>
          <p14:tracePt t="31636" x="8145463" y="1516063"/>
          <p14:tracePt t="31653" x="8137525" y="1508125"/>
          <p14:tracePt t="31669" x="8123238" y="1493838"/>
          <p14:tracePt t="31686" x="8115300" y="1477963"/>
          <p14:tracePt t="31689" x="8099425" y="1463675"/>
          <p14:tracePt t="31703" x="8077200" y="1439863"/>
          <p14:tracePt t="31719" x="8054975" y="1409700"/>
          <p14:tracePt t="31736" x="8031163" y="1371600"/>
          <p14:tracePt t="31753" x="8008938" y="1341438"/>
          <p14:tracePt t="31769" x="7993063" y="1317625"/>
          <p14:tracePt t="31786" x="7985125" y="1303338"/>
          <p14:tracePt t="31803" x="7978775" y="1303338"/>
          <p14:tracePt t="31848" x="7978775" y="1295400"/>
          <p14:tracePt t="31856" x="7970838" y="1295400"/>
          <p14:tracePt t="31865" x="7954963" y="1287463"/>
          <p14:tracePt t="31872" x="7947025" y="1279525"/>
          <p14:tracePt t="31886" x="7924800" y="1279525"/>
          <p14:tracePt t="31903" x="7856538" y="1265238"/>
          <p14:tracePt t="31919" x="7810500" y="1249363"/>
          <p14:tracePt t="31936" x="7788275" y="1249363"/>
          <p14:tracePt t="31953" x="7772400" y="1249363"/>
          <p14:tracePt t="31970" x="7764463" y="1249363"/>
          <p14:tracePt t="31992" x="7756525" y="1249363"/>
          <p14:tracePt t="32003" x="7750175" y="1249363"/>
          <p14:tracePt t="32020" x="7734300" y="1249363"/>
          <p14:tracePt t="32036" x="7712075" y="1249363"/>
          <p14:tracePt t="32053" x="7680325" y="1249363"/>
          <p14:tracePt t="32070" x="7642225" y="1249363"/>
          <p14:tracePt t="32086" x="7620000" y="1249363"/>
          <p14:tracePt t="32088" x="7612063" y="1249363"/>
          <p14:tracePt t="32103" x="7589838" y="1249363"/>
          <p14:tracePt t="32120" x="7581900" y="1249363"/>
          <p14:tracePt t="32136" x="7566025" y="1249363"/>
          <p14:tracePt t="32153" x="7559675" y="1249363"/>
          <p14:tracePt t="32170" x="7543800" y="1249363"/>
          <p14:tracePt t="32186" x="7521575" y="1257300"/>
          <p14:tracePt t="32203" x="7497763" y="1257300"/>
          <p14:tracePt t="32220" x="7459663" y="1257300"/>
          <p14:tracePt t="32237" x="7437438" y="1257300"/>
          <p14:tracePt t="32253" x="7429500" y="1265238"/>
          <p14:tracePt t="32270" x="7413625" y="1265238"/>
          <p14:tracePt t="32287" x="7399338" y="1273175"/>
          <p14:tracePt t="32303" x="7383463" y="1279525"/>
          <p14:tracePt t="32320" x="7361238" y="1287463"/>
          <p14:tracePt t="32336" x="7345363" y="1287463"/>
          <p14:tracePt t="32353" x="7323138" y="1303338"/>
          <p14:tracePt t="32370" x="7307263" y="1303338"/>
          <p14:tracePt t="32400" x="7299325" y="1311275"/>
          <p14:tracePt t="32416" x="7292975" y="1311275"/>
          <p14:tracePt t="32425" x="7285038" y="1317625"/>
          <p14:tracePt t="32436" x="7285038" y="1325563"/>
          <p14:tracePt t="32453" x="7261225" y="1333500"/>
          <p14:tracePt t="32470" x="7239000" y="1355725"/>
          <p14:tracePt t="32472" x="7231063" y="1363663"/>
          <p14:tracePt t="32487" x="7216775" y="1379538"/>
          <p14:tracePt t="32504" x="7208838" y="1379538"/>
          <p14:tracePt t="32520" x="7208838" y="1387475"/>
          <p14:tracePt t="32537" x="7200900" y="1393825"/>
          <p14:tracePt t="32553" x="7192963" y="1401763"/>
          <p14:tracePt t="32570" x="7185025" y="1401763"/>
          <p14:tracePt t="32586" x="7178675" y="1409700"/>
          <p14:tracePt t="32603" x="7162800" y="1425575"/>
          <p14:tracePt t="32620" x="7154863" y="1425575"/>
          <p14:tracePt t="32636" x="7146925" y="1431925"/>
          <p14:tracePt t="32653" x="7140575" y="1439863"/>
          <p14:tracePt t="32656" x="7140575" y="1447800"/>
          <p14:tracePt t="32670" x="7132638" y="1455738"/>
          <p14:tracePt t="32686" x="7124700" y="1463675"/>
          <p14:tracePt t="32688" x="7116763" y="1463675"/>
          <p14:tracePt t="32703" x="7116763" y="1470025"/>
          <p14:tracePt t="32720" x="7108825" y="1477963"/>
          <p14:tracePt t="32737" x="7108825" y="1485900"/>
          <p14:tracePt t="32753" x="7102475" y="1485900"/>
          <p14:tracePt t="32770" x="7094538" y="1493838"/>
          <p14:tracePt t="32787" x="7094538" y="1508125"/>
          <p14:tracePt t="32803" x="7086600" y="1516063"/>
          <p14:tracePt t="32820" x="7070725" y="1539875"/>
          <p14:tracePt t="32836" x="7056438" y="1546225"/>
          <p14:tracePt t="32853" x="7048500" y="1554163"/>
          <p14:tracePt t="32870" x="7048500" y="1562100"/>
          <p14:tracePt t="32872" x="7048500" y="1570038"/>
          <p14:tracePt t="32886" x="7040563" y="1577975"/>
          <p14:tracePt t="32904" x="7040563" y="1584325"/>
          <p14:tracePt t="32920" x="7026275" y="1592263"/>
          <p14:tracePt t="32936" x="7018338" y="1608138"/>
          <p14:tracePt t="32968" x="7010400" y="1616075"/>
          <p14:tracePt t="33048" x="7010400" y="1622425"/>
          <p14:tracePt t="33064" x="7010400" y="1630363"/>
          <p14:tracePt t="33072" x="7002463" y="1630363"/>
          <p14:tracePt t="33081" x="6994525" y="1638300"/>
          <p14:tracePt t="33104" x="6994525" y="1646238"/>
          <p14:tracePt t="33113" x="6988175" y="1654175"/>
          <p14:tracePt t="33216" x="6988175" y="1660525"/>
          <p14:tracePt t="33224" x="6980238" y="1660525"/>
          <p14:tracePt t="33236" x="6980238" y="1668463"/>
          <p14:tracePt t="33253" x="6972300" y="1676400"/>
          <p14:tracePt t="33270" x="6964363" y="1684338"/>
          <p14:tracePt t="33296" x="6956425" y="1692275"/>
          <p14:tracePt t="33352" x="6956425" y="1698625"/>
          <p14:tracePt t="33368" x="6950075" y="1706563"/>
          <p14:tracePt t="33376" x="6942138" y="1714500"/>
          <p14:tracePt t="33392" x="6942138" y="1730375"/>
          <p14:tracePt t="33403" x="6934200" y="1730375"/>
          <p14:tracePt t="33420" x="6926263" y="1744663"/>
          <p14:tracePt t="33437" x="6918325" y="1752600"/>
          <p14:tracePt t="33457" x="6918325" y="1760538"/>
          <p14:tracePt t="33480" x="6911975" y="1760538"/>
          <p14:tracePt t="33496" x="6911975" y="1768475"/>
          <p14:tracePt t="33512" x="6911975" y="1774825"/>
          <p14:tracePt t="33521" x="6904038" y="1782763"/>
          <p14:tracePt t="33537" x="6904038" y="1790700"/>
          <p14:tracePt t="33553" x="6888163" y="1798638"/>
          <p14:tracePt t="33833" x="6888163" y="1806575"/>
          <p14:tracePt t="33840" x="6904038" y="1806575"/>
          <p14:tracePt t="33854" x="6926263" y="1798638"/>
          <p14:tracePt t="33871" x="7026275" y="1774825"/>
          <p14:tracePt t="33887" x="7124700" y="1752600"/>
          <p14:tracePt t="33903" x="7246938" y="1736725"/>
          <p14:tracePt t="33920" x="7383463" y="1730375"/>
          <p14:tracePt t="33937" x="7505700" y="1730375"/>
          <p14:tracePt t="33954" x="7627938" y="1730375"/>
          <p14:tracePt t="33970" x="7756525" y="1730375"/>
          <p14:tracePt t="33987" x="7932738" y="1736725"/>
          <p14:tracePt t="34004" x="8123238" y="1760538"/>
          <p14:tracePt t="34020" x="8359775" y="1798638"/>
          <p14:tracePt t="34037" x="8550275" y="1820863"/>
          <p14:tracePt t="34054" x="8686800" y="1851025"/>
          <p14:tracePt t="34055" x="8724900" y="1851025"/>
          <p14:tracePt t="34070" x="8747125" y="1851025"/>
          <p14:tracePt t="34087" x="8755063" y="1858963"/>
          <p14:tracePt t="34120" x="8763000" y="1866900"/>
          <p14:tracePt t="34128" x="8770938" y="1866900"/>
          <p14:tracePt t="34137" x="8770938" y="1874838"/>
          <p14:tracePt t="34154" x="8778875" y="1882775"/>
          <p14:tracePt t="34170" x="8785225" y="1897063"/>
          <p14:tracePt t="34187" x="8793163" y="1912938"/>
          <p14:tracePt t="34204" x="8793163" y="1927225"/>
          <p14:tracePt t="34220" x="8801100" y="1951038"/>
          <p14:tracePt t="34237" x="8809038" y="1965325"/>
          <p14:tracePt t="34254" x="8809038" y="1997075"/>
          <p14:tracePt t="34270" x="8809038" y="2011363"/>
          <p14:tracePt t="34271" x="8809038" y="2019300"/>
          <p14:tracePt t="34288" x="8816975" y="2035175"/>
          <p14:tracePt t="34312" x="8816975" y="2041525"/>
          <p14:tracePt t="34320" x="8823325" y="2057400"/>
          <p14:tracePt t="34344" x="8831263" y="2065338"/>
          <p14:tracePt t="34354" x="8831263" y="2073275"/>
          <p14:tracePt t="34370" x="8831263" y="2079625"/>
          <p14:tracePt t="34387" x="8831263" y="2103438"/>
          <p14:tracePt t="34404" x="8831263" y="2125663"/>
          <p14:tracePt t="34421" x="8823325" y="2141538"/>
          <p14:tracePt t="34437" x="8823325" y="2149475"/>
          <p14:tracePt t="34454" x="8823325" y="2163763"/>
          <p14:tracePt t="34472" x="8823325" y="2171700"/>
          <p14:tracePt t="34489" x="8816975" y="2187575"/>
          <p14:tracePt t="34504" x="8816975" y="2193925"/>
          <p14:tracePt t="34520" x="8816975" y="2209800"/>
          <p14:tracePt t="34537" x="8801100" y="2239963"/>
          <p14:tracePt t="34554" x="8801100" y="2263775"/>
          <p14:tracePt t="34570" x="8793163" y="2301875"/>
          <p14:tracePt t="34587" x="8793163" y="2332038"/>
          <p14:tracePt t="34604" x="8785225" y="2354263"/>
          <p14:tracePt t="34620" x="8785225" y="2378075"/>
          <p14:tracePt t="34637" x="8778875" y="2400300"/>
          <p14:tracePt t="34654" x="8778875" y="2408238"/>
          <p14:tracePt t="34655" x="8778875" y="2422525"/>
          <p14:tracePt t="34671" x="8778875" y="2430463"/>
          <p14:tracePt t="34704" x="8770938" y="2446338"/>
          <p14:tracePt t="34737" x="8770938" y="2460625"/>
          <p14:tracePt t="34754" x="8763000" y="2476500"/>
          <p14:tracePt t="34771" x="8755063" y="2492375"/>
          <p14:tracePt t="34788" x="8747125" y="2522538"/>
          <p14:tracePt t="34804" x="8724900" y="2560638"/>
          <p14:tracePt t="34820" x="8702675" y="2606675"/>
          <p14:tracePt t="34837" x="8678863" y="2659063"/>
          <p14:tracePt t="34840" x="8670925" y="2674938"/>
          <p14:tracePt t="34854" x="8648700" y="2713038"/>
          <p14:tracePt t="34871" x="8550275" y="2827338"/>
          <p14:tracePt t="34887" x="8458200" y="2911475"/>
          <p14:tracePt t="34904" x="8313738" y="3001963"/>
          <p14:tracePt t="34920" x="8145463" y="3094038"/>
          <p14:tracePt t="34937" x="7993063" y="3184525"/>
          <p14:tracePt t="34954" x="7856538" y="3260725"/>
          <p14:tracePt t="34971" x="7756525" y="3322638"/>
          <p14:tracePt t="34988" x="7673975" y="3375025"/>
          <p14:tracePt t="35004" x="7612063" y="3398838"/>
          <p14:tracePt t="35021" x="7566025" y="3413125"/>
          <p14:tracePt t="35037" x="7527925" y="3413125"/>
          <p14:tracePt t="35054" x="7475538" y="3413125"/>
          <p14:tracePt t="35055" x="7445375" y="3413125"/>
          <p14:tracePt t="35071" x="7353300" y="3413125"/>
          <p14:tracePt t="35087" x="7239000" y="3413125"/>
          <p14:tracePt t="35104" x="7108825" y="3413125"/>
          <p14:tracePt t="35121" x="6964363" y="3413125"/>
          <p14:tracePt t="35137" x="6811963" y="3421063"/>
          <p14:tracePt t="35154" x="6645275" y="3451225"/>
          <p14:tracePt t="35171" x="6461125" y="3497263"/>
          <p14:tracePt t="35187" x="6286500" y="3551238"/>
          <p14:tracePt t="35204" x="6149975" y="3581400"/>
          <p14:tracePt t="35221" x="6088063" y="3603625"/>
          <p14:tracePt t="35280" x="6073775" y="3603625"/>
          <p14:tracePt t="35288" x="6057900" y="3603625"/>
          <p14:tracePt t="35296" x="6049963" y="3611563"/>
          <p14:tracePt t="35304" x="6042025" y="3619500"/>
          <p14:tracePt t="35321" x="6003925" y="3627438"/>
          <p14:tracePt t="35337" x="5981700" y="3635375"/>
          <p14:tracePt t="35354" x="5943600" y="3641725"/>
          <p14:tracePt t="35371" x="5889625" y="3657600"/>
          <p14:tracePt t="35387" x="5799138" y="3687763"/>
          <p14:tracePt t="35404" x="5676900" y="3725863"/>
          <p14:tracePt t="35421" x="5532438" y="3779838"/>
          <p14:tracePt t="35437" x="5402263" y="3840163"/>
          <p14:tracePt t="35439" x="5334000" y="3878263"/>
          <p14:tracePt t="35454" x="5287963" y="3916363"/>
          <p14:tracePt t="35458" x="5257800" y="3940175"/>
          <p14:tracePt t="35471" x="5227638" y="3970338"/>
          <p14:tracePt t="35487" x="5211763" y="3978275"/>
          <p14:tracePt t="35688" x="5211763" y="3984625"/>
          <p14:tracePt t="35704" x="5211763" y="3992563"/>
          <p14:tracePt t="35712" x="5211763" y="4000500"/>
          <p14:tracePt t="35728" x="5203825" y="4008438"/>
          <p14:tracePt t="35744" x="5203825" y="4016375"/>
          <p14:tracePt t="35776" x="5203825" y="4022725"/>
          <p14:tracePt t="35801" x="5203825" y="4030663"/>
          <p14:tracePt t="35816" x="5203825" y="4038600"/>
          <p14:tracePt t="35833" x="5203825" y="4046538"/>
          <p14:tracePt t="35840" x="5203825" y="4068763"/>
          <p14:tracePt t="35848" x="5203825" y="4076700"/>
          <p14:tracePt t="35856" x="5203825" y="4092575"/>
          <p14:tracePt t="35871" x="5203825" y="4130675"/>
          <p14:tracePt t="35888" x="5203825" y="4168775"/>
          <p14:tracePt t="35904" x="5203825" y="4206875"/>
          <p14:tracePt t="35921" x="5203825" y="4229100"/>
          <p14:tracePt t="35938" x="5203825" y="4244975"/>
          <p14:tracePt t="35992" x="5203825" y="4251325"/>
          <p14:tracePt t="36016" x="5219700" y="4259263"/>
          <p14:tracePt t="36024" x="5219700" y="4283075"/>
          <p14:tracePt t="36032" x="5219700" y="4297363"/>
          <p14:tracePt t="36040" x="5235575" y="4327525"/>
          <p14:tracePt t="36054" x="5241925" y="4351338"/>
          <p14:tracePt t="36071" x="5273675" y="4473575"/>
          <p14:tracePt t="36088" x="5318125" y="4549775"/>
          <p14:tracePt t="36104" x="5349875" y="4625975"/>
          <p14:tracePt t="36121" x="5364163" y="4686300"/>
          <p14:tracePt t="36138" x="5372100" y="4724400"/>
          <p14:tracePt t="36154" x="5387975" y="4754563"/>
          <p14:tracePt t="36171" x="5394325" y="4784725"/>
          <p14:tracePt t="36188" x="5402263" y="4816475"/>
          <p14:tracePt t="36204" x="5410200" y="4868863"/>
          <p14:tracePt t="36221" x="5410200" y="4906963"/>
          <p14:tracePt t="36238" x="5426075" y="4960938"/>
          <p14:tracePt t="36254" x="5432425" y="5006975"/>
          <p14:tracePt t="36271" x="5464175" y="5083175"/>
          <p14:tracePt t="36288" x="5470525" y="5121275"/>
          <p14:tracePt t="36304" x="5478463" y="5151438"/>
          <p14:tracePt t="36321" x="5486400" y="5165725"/>
          <p14:tracePt t="36338" x="5486400" y="5181600"/>
          <p14:tracePt t="36354" x="5486400" y="5197475"/>
          <p14:tracePt t="36371" x="5486400" y="5211763"/>
          <p14:tracePt t="36388" x="5486400" y="5249863"/>
          <p14:tracePt t="36405" x="5486400" y="5280025"/>
          <p14:tracePt t="36421" x="5486400" y="5311775"/>
          <p14:tracePt t="36438" x="5486400" y="5349875"/>
          <p14:tracePt t="36440" x="5486400" y="5364163"/>
          <p14:tracePt t="36454" x="5494338" y="5380038"/>
          <p14:tracePt t="36458" x="5494338" y="5387975"/>
          <p14:tracePt t="36471" x="5494338" y="5418138"/>
          <p14:tracePt t="36488" x="5502275" y="5426075"/>
          <p14:tracePt t="36505" x="5502275" y="5432425"/>
          <p14:tracePt t="36528" x="5502275" y="5440363"/>
          <p14:tracePt t="36568" x="5502275" y="5448300"/>
          <p14:tracePt t="36584" x="5502275" y="5456238"/>
          <p14:tracePt t="36592" x="5502275" y="5464175"/>
          <p14:tracePt t="36604" x="5502275" y="5470525"/>
          <p14:tracePt t="36621" x="5502275" y="5486400"/>
          <p14:tracePt t="36638" x="5502275" y="5502275"/>
          <p14:tracePt t="36655" x="5502275" y="5524500"/>
          <p14:tracePt t="36656" x="5502275" y="5546725"/>
          <p14:tracePt t="36671" x="5502275" y="5592763"/>
          <p14:tracePt t="36688" x="5502275" y="5638800"/>
          <p14:tracePt t="36704" x="5502275" y="5676900"/>
          <p14:tracePt t="36721" x="5494338" y="5699125"/>
          <p14:tracePt t="36738" x="5494338" y="5707063"/>
          <p14:tracePt t="36896" x="5494338" y="5715000"/>
          <p14:tracePt t="36920" x="5494338" y="5722938"/>
          <p14:tracePt t="36936" x="5494338" y="5730875"/>
          <p14:tracePt t="36952" x="5494338" y="5745163"/>
          <p14:tracePt t="37352" x="5494338" y="5737225"/>
          <p14:tracePt t="37368" x="5494338" y="5730875"/>
          <p14:tracePt t="37553" x="5494338" y="5722938"/>
          <p14:tracePt t="37576" x="5494338" y="5715000"/>
          <p14:tracePt t="37592" x="5494338" y="5707063"/>
          <p14:tracePt t="37600" x="5486400" y="5692775"/>
          <p14:tracePt t="37608" x="5478463" y="5684838"/>
          <p14:tracePt t="37624" x="5470525" y="5676900"/>
          <p14:tracePt t="37640" x="5470525" y="5668963"/>
          <p14:tracePt t="37655" x="5456238" y="5661025"/>
          <p14:tracePt t="37704" x="5456238" y="5654675"/>
          <p14:tracePt t="37720" x="5456238" y="5646738"/>
          <p14:tracePt t="37728" x="5456238" y="5638800"/>
          <p14:tracePt t="37738" x="5456238" y="5630863"/>
          <p14:tracePt t="37755" x="5456238" y="5622925"/>
          <p14:tracePt t="37771" x="5456238" y="5600700"/>
          <p14:tracePt t="37789" x="5456238" y="5584825"/>
          <p14:tracePt t="37805" x="5456238" y="5562600"/>
          <p14:tracePt t="37822" x="5456238" y="5540375"/>
          <p14:tracePt t="37839" x="5456238" y="5494338"/>
          <p14:tracePt t="37855" x="5456238" y="5470525"/>
          <p14:tracePt t="37872" x="5456238" y="5432425"/>
          <p14:tracePt t="37888" x="5456238" y="5394325"/>
          <p14:tracePt t="37905" x="5456238" y="5349875"/>
          <p14:tracePt t="37921" x="5456238" y="5311775"/>
          <p14:tracePt t="37938" x="5456238" y="5287963"/>
          <p14:tracePt t="37955" x="5456238" y="5257800"/>
          <p14:tracePt t="37972" x="5456238" y="5227638"/>
          <p14:tracePt t="37988" x="5456238" y="5211763"/>
          <p14:tracePt t="37992" x="5456238" y="5189538"/>
          <p14:tracePt t="38005" x="5456238" y="5181600"/>
          <p14:tracePt t="38022" x="5456238" y="5159375"/>
          <p14:tracePt t="38023" x="5456238" y="5143500"/>
          <p14:tracePt t="38038" x="5456238" y="5127625"/>
          <p14:tracePt t="38055" x="5456238" y="5097463"/>
          <p14:tracePt t="38071" x="5464175" y="5083175"/>
          <p14:tracePt t="38088" x="5464175" y="5059363"/>
          <p14:tracePt t="38105" x="5470525" y="5037138"/>
          <p14:tracePt t="38122" x="5470525" y="5013325"/>
          <p14:tracePt t="38138" x="5470525" y="4983163"/>
          <p14:tracePt t="38155" x="5478463" y="4945063"/>
          <p14:tracePt t="38172" x="5486400" y="4914900"/>
          <p14:tracePt t="38188" x="5494338" y="4860925"/>
          <p14:tracePt t="38205" x="5494338" y="4808538"/>
          <p14:tracePt t="38222" x="5508625" y="4746625"/>
          <p14:tracePt t="38224" x="5508625" y="4716463"/>
          <p14:tracePt t="38238" x="5516563" y="4694238"/>
          <p14:tracePt t="38240" x="5516563" y="4670425"/>
          <p14:tracePt t="38255" x="5516563" y="4625975"/>
          <p14:tracePt t="38272" x="5516563" y="4602163"/>
          <p14:tracePt t="38288" x="5516563" y="4579938"/>
          <p14:tracePt t="38305" x="5516563" y="4564063"/>
          <p14:tracePt t="38322" x="5516563" y="4556125"/>
          <p14:tracePt t="38344" x="5516563" y="4541838"/>
          <p14:tracePt t="38376" x="5516563" y="4533900"/>
          <p14:tracePt t="38448" x="5516563" y="4525963"/>
          <p14:tracePt t="38472" x="5516563" y="4511675"/>
          <p14:tracePt t="38489" x="5516563" y="4503738"/>
          <p14:tracePt t="38504" x="5516563" y="4495800"/>
          <p14:tracePt t="38512" x="5516563" y="4487863"/>
          <p14:tracePt t="38529" x="5516563" y="4479925"/>
          <p14:tracePt t="38545" x="5516563" y="4473575"/>
          <p14:tracePt t="38560" x="5516563" y="4457700"/>
          <p14:tracePt t="38572" x="5516563" y="4441825"/>
          <p14:tracePt t="38588" x="5516563" y="4419600"/>
          <p14:tracePt t="38606" x="5516563" y="4389438"/>
          <p14:tracePt t="38622" x="5516563" y="4351338"/>
          <p14:tracePt t="38623" x="5516563" y="4327525"/>
          <p14:tracePt t="38638" x="5516563" y="4305300"/>
          <p14:tracePt t="38655" x="5516563" y="4259263"/>
          <p14:tracePt t="38672" x="5516563" y="4237038"/>
          <p14:tracePt t="38840" x="5516563" y="4229100"/>
          <p14:tracePt t="38920" x="5516563" y="4221163"/>
          <p14:tracePt t="38936" x="5516563" y="4213225"/>
          <p14:tracePt t="38944" x="5508625" y="4213225"/>
          <p14:tracePt t="38960" x="5502275" y="4206875"/>
          <p14:tracePt t="39072" x="5494338" y="4206875"/>
          <p14:tracePt t="39080" x="5494338" y="4198938"/>
          <p14:tracePt t="39096" x="5486400" y="4198938"/>
          <p14:tracePt t="39241" x="5470525" y="4191000"/>
          <p14:tracePt t="39248" x="5464175" y="4183063"/>
          <p14:tracePt t="39256" x="5456238" y="4183063"/>
          <p14:tracePt t="39272" x="5448300" y="4168775"/>
          <p14:tracePt t="39376" x="5432425" y="4168775"/>
          <p14:tracePt t="39488" x="5432425" y="4175125"/>
          <p14:tracePt t="39521" x="5440363" y="4175125"/>
          <p14:tracePt t="39544" x="5448300" y="4175125"/>
          <p14:tracePt t="39553" x="5464175" y="4175125"/>
          <p14:tracePt t="39560" x="5478463" y="4175125"/>
          <p14:tracePt t="39572" x="5502275" y="4183063"/>
          <p14:tracePt t="39589" x="5524500" y="4191000"/>
          <p14:tracePt t="39664" x="5532438" y="4191000"/>
          <p14:tracePt t="39736" x="5540375" y="4198938"/>
          <p14:tracePt t="39744" x="5554663" y="4206875"/>
          <p14:tracePt t="39756" x="5570538" y="4213225"/>
          <p14:tracePt t="40040" x="5578475" y="4213225"/>
          <p14:tracePt t="40056" x="5584825" y="4213225"/>
          <p14:tracePt t="40072" x="5592763" y="4213225"/>
          <p14:tracePt t="40080" x="5600700" y="4213225"/>
          <p14:tracePt t="40096" x="5608638" y="4206875"/>
          <p14:tracePt t="40113" x="5608638" y="4198938"/>
          <p14:tracePt t="40122" x="5616575" y="4191000"/>
          <p14:tracePt t="40139" x="5616575" y="4183063"/>
          <p14:tracePt t="40156" x="5630863" y="4160838"/>
          <p14:tracePt t="40172" x="5638800" y="4152900"/>
          <p14:tracePt t="40189" x="5668963" y="4114800"/>
          <p14:tracePt t="40191" x="5692775" y="4092575"/>
          <p14:tracePt t="40206" x="5715000" y="4060825"/>
          <p14:tracePt t="40222" x="5799138" y="3984625"/>
          <p14:tracePt t="40240" x="5927725" y="3856038"/>
          <p14:tracePt t="40256" x="6035675" y="3725863"/>
          <p14:tracePt t="40272" x="6118225" y="3611563"/>
          <p14:tracePt t="40289" x="6210300" y="3475038"/>
          <p14:tracePt t="40306" x="6302375" y="3344863"/>
          <p14:tracePt t="40322" x="6392863" y="3222625"/>
          <p14:tracePt t="40339" x="6461125" y="3124200"/>
          <p14:tracePt t="40356" x="6537325" y="3040063"/>
          <p14:tracePt t="40373" x="6613525" y="2963863"/>
          <p14:tracePt t="40389" x="6689725" y="2895600"/>
          <p14:tracePt t="40406" x="6751638" y="2841625"/>
          <p14:tracePt t="40409" x="6797675" y="2811463"/>
          <p14:tracePt t="40423" x="6827838" y="2789238"/>
          <p14:tracePt t="40439" x="6865938" y="2765425"/>
          <p14:tracePt t="40456" x="6926263" y="2727325"/>
          <p14:tracePt t="40473" x="6956425" y="2705100"/>
          <p14:tracePt t="40489" x="6988175" y="2689225"/>
          <p14:tracePt t="40506" x="7002463" y="2682875"/>
          <p14:tracePt t="40522" x="7018338" y="2682875"/>
          <p14:tracePt t="40539" x="7040563" y="2674938"/>
          <p14:tracePt t="40556" x="7064375" y="2674938"/>
          <p14:tracePt t="40572" x="7154863" y="2674938"/>
          <p14:tracePt t="40589" x="7292975" y="2689225"/>
          <p14:tracePt t="40606" x="7451725" y="2705100"/>
          <p14:tracePt t="40622" x="7635875" y="2751138"/>
          <p14:tracePt t="40623" x="7712075" y="2773363"/>
          <p14:tracePt t="40639" x="7848600" y="2789238"/>
          <p14:tracePt t="40656" x="7902575" y="2811463"/>
          <p14:tracePt t="40672" x="7932738" y="2819400"/>
          <p14:tracePt t="40689" x="7947025" y="2819400"/>
          <p14:tracePt t="40706" x="7970838" y="2827338"/>
          <p14:tracePt t="40722" x="8001000" y="2835275"/>
          <p14:tracePt t="40739" x="8061325" y="2857500"/>
          <p14:tracePt t="40756" x="8145463" y="2887663"/>
          <p14:tracePt t="40772" x="8259763" y="2933700"/>
          <p14:tracePt t="40789" x="8359775" y="2979738"/>
          <p14:tracePt t="40806" x="8474075" y="3009900"/>
          <p14:tracePt t="40807" x="8534400" y="3025775"/>
          <p14:tracePt t="40822" x="8588375" y="3040063"/>
          <p14:tracePt t="40839" x="8656638" y="3063875"/>
          <p14:tracePt t="40911" x="8664575" y="3063875"/>
          <p14:tracePt t="40919" x="8664575" y="3070225"/>
          <p14:tracePt t="40927" x="8670925" y="3070225"/>
          <p14:tracePt t="40939" x="8678863" y="3078163"/>
          <p14:tracePt t="40956" x="8686800" y="3094038"/>
          <p14:tracePt t="40972" x="8709025" y="3108325"/>
          <p14:tracePt t="41056" x="8716963" y="3108325"/>
          <p14:tracePt t="41607" x="8724900" y="3108325"/>
          <p14:tracePt t="42608" x="8709025" y="3101975"/>
          <p14:tracePt t="42632" x="8702675" y="3094038"/>
          <p14:tracePt t="42664" x="8694738" y="3094038"/>
          <p14:tracePt t="42680" x="8686800" y="3086100"/>
          <p14:tracePt t="42704" x="8678863" y="3086100"/>
          <p14:tracePt t="42712" x="8656638" y="3078163"/>
          <p14:tracePt t="42728" x="8648700" y="3078163"/>
          <p14:tracePt t="42740" x="8618538" y="3070225"/>
          <p14:tracePt t="42757" x="8594725" y="3070225"/>
          <p14:tracePt t="42774" x="8556625" y="3063875"/>
          <p14:tracePt t="42790" x="8526463" y="3063875"/>
          <p14:tracePt t="42807" x="8480425" y="3055938"/>
          <p14:tracePt t="42823" x="8458200" y="3055938"/>
          <p14:tracePt t="42840" x="8435975" y="3055938"/>
          <p14:tracePt t="42857" x="8404225" y="3055938"/>
          <p14:tracePt t="42874" x="8366125" y="3055938"/>
          <p14:tracePt t="42890" x="8343900" y="3055938"/>
          <p14:tracePt t="42907" x="8328025" y="3055938"/>
          <p14:tracePt t="42924" x="8321675" y="3055938"/>
          <p14:tracePt t="42952" x="8313738" y="3055938"/>
          <p14:tracePt t="42976" x="8305800" y="3055938"/>
          <p14:tracePt t="42992" x="8297863" y="3055938"/>
          <p14:tracePt t="43000" x="8283575" y="3055938"/>
          <p14:tracePt t="43008" x="8275638" y="3055938"/>
          <p14:tracePt t="43023" x="8245475" y="3055938"/>
          <p14:tracePt t="43040" x="8207375" y="3078163"/>
          <p14:tracePt t="43057" x="8175625" y="3094038"/>
          <p14:tracePt t="43073" x="8145463" y="3108325"/>
          <p14:tracePt t="43090" x="8131175" y="3116263"/>
          <p14:tracePt t="43107" x="8115300" y="3132138"/>
          <p14:tracePt t="43123" x="8099425" y="3146425"/>
          <p14:tracePt t="43140" x="8099425" y="3154363"/>
          <p14:tracePt t="43157" x="8093075" y="3170238"/>
          <p14:tracePt t="43173" x="8093075" y="3178175"/>
          <p14:tracePt t="43190" x="8085138" y="3192463"/>
          <p14:tracePt t="43193" x="8077200" y="3200400"/>
          <p14:tracePt t="43208" x="8077200" y="3208338"/>
          <p14:tracePt t="43320" x="8069263" y="3216275"/>
          <p14:tracePt t="43336" x="8069263" y="3222625"/>
          <p14:tracePt t="43344" x="8061325" y="3222625"/>
          <p14:tracePt t="43368" x="8061325" y="3230563"/>
          <p14:tracePt t="43424" x="8061325" y="3238500"/>
          <p14:tracePt t="43440" x="8054975" y="3246438"/>
          <p14:tracePt t="43456" x="8054975" y="3254375"/>
          <p14:tracePt t="43464" x="8054975" y="3260725"/>
          <p14:tracePt t="43480" x="8054975" y="3268663"/>
          <p14:tracePt t="43491" x="8054975" y="3276600"/>
          <p14:tracePt t="43507" x="8047038" y="3284538"/>
          <p14:tracePt t="43524" x="8047038" y="3292475"/>
          <p14:tracePt t="43540" x="8047038" y="3298825"/>
          <p14:tracePt t="43557" x="8047038" y="3306763"/>
          <p14:tracePt t="43574" x="8047038" y="3322638"/>
          <p14:tracePt t="43591" x="8039100" y="3344863"/>
          <p14:tracePt t="43591" x="8039100" y="3360738"/>
          <p14:tracePt t="43608" x="8031163" y="3382963"/>
          <p14:tracePt t="43624" x="8023225" y="3413125"/>
          <p14:tracePt t="43640" x="8023225" y="3451225"/>
          <p14:tracePt t="43657" x="8016875" y="3482975"/>
          <p14:tracePt t="43674" x="8016875" y="3505200"/>
          <p14:tracePt t="43690" x="8008938" y="3527425"/>
          <p14:tracePt t="43707" x="8008938" y="3543300"/>
          <p14:tracePt t="43724" x="8008938" y="3559175"/>
          <p14:tracePt t="43740" x="8008938" y="3565525"/>
          <p14:tracePt t="43757" x="8008938" y="3573463"/>
          <p14:tracePt t="43774" x="8008938" y="3589338"/>
          <p14:tracePt t="43776" x="8008938" y="3603625"/>
          <p14:tracePt t="43791" x="8001000" y="3641725"/>
          <p14:tracePt t="43807" x="7993063" y="3673475"/>
          <p14:tracePt t="43824" x="7993063" y="3703638"/>
          <p14:tracePt t="43840" x="7993063" y="3725863"/>
          <p14:tracePt t="43857" x="7985125" y="3749675"/>
          <p14:tracePt t="43874" x="7985125" y="3756025"/>
          <p14:tracePt t="43890" x="7978775" y="3771900"/>
          <p14:tracePt t="43907" x="7978775" y="3779838"/>
          <p14:tracePt t="43924" x="7978775" y="3794125"/>
          <p14:tracePt t="43941" x="7978775" y="3817938"/>
          <p14:tracePt t="43957" x="7970838" y="3840163"/>
          <p14:tracePt t="43974" x="7962900" y="3878263"/>
          <p14:tracePt t="43976" x="7962900" y="3902075"/>
          <p14:tracePt t="43991" x="7954963" y="3932238"/>
          <p14:tracePt t="44007" x="7954963" y="3954463"/>
          <p14:tracePt t="44024" x="7947025" y="3992563"/>
          <p14:tracePt t="44040" x="7947025" y="4030663"/>
          <p14:tracePt t="44057" x="7940675" y="4068763"/>
          <p14:tracePt t="44074" x="7932738" y="4098925"/>
          <p14:tracePt t="44091" x="7932738" y="4152900"/>
          <p14:tracePt t="44107" x="7916863" y="4206875"/>
          <p14:tracePt t="44124" x="7916863" y="4251325"/>
          <p14:tracePt t="44140" x="7916863" y="4297363"/>
          <p14:tracePt t="44158" x="7916863" y="4335463"/>
          <p14:tracePt t="44160" x="7908925" y="4351338"/>
          <p14:tracePt t="44174" x="7908925" y="4365625"/>
          <p14:tracePt t="44191" x="7908925" y="4397375"/>
          <p14:tracePt t="44193" x="7908925" y="4403725"/>
          <p14:tracePt t="44207" x="7908925" y="4419600"/>
          <p14:tracePt t="44224" x="7908925" y="4427538"/>
          <p14:tracePt t="44241" x="7908925" y="4441825"/>
          <p14:tracePt t="44257" x="7908925" y="4457700"/>
          <p14:tracePt t="44274" x="7908925" y="4487863"/>
          <p14:tracePt t="44290" x="7908925" y="4525963"/>
          <p14:tracePt t="44307" x="7908925" y="4572000"/>
          <p14:tracePt t="44324" x="7908925" y="4610100"/>
          <p14:tracePt t="44341" x="7908925" y="4656138"/>
          <p14:tracePt t="44357" x="7908925" y="4702175"/>
          <p14:tracePt t="44374" x="7908925" y="4754563"/>
          <p14:tracePt t="44377" x="7908925" y="4778375"/>
          <p14:tracePt t="44391" x="7908925" y="4830763"/>
          <p14:tracePt t="44407" x="7908925" y="4884738"/>
          <p14:tracePt t="44424" x="7908925" y="4930775"/>
          <p14:tracePt t="44441" x="7908925" y="4960938"/>
          <p14:tracePt t="44457" x="7908925" y="4983163"/>
          <p14:tracePt t="44474" x="7908925" y="5006975"/>
          <p14:tracePt t="44491" x="7908925" y="5029200"/>
          <p14:tracePt t="44507" x="7908925" y="5037138"/>
          <p14:tracePt t="44524" x="7908925" y="5051425"/>
          <p14:tracePt t="44541" x="7908925" y="5059363"/>
          <p14:tracePt t="44768" x="7902575" y="5045075"/>
          <p14:tracePt t="44776" x="7902575" y="5037138"/>
          <p14:tracePt t="44784" x="7902575" y="5029200"/>
          <p14:tracePt t="44792" x="7902575" y="5021263"/>
          <p14:tracePt t="44807" x="7902575" y="4999038"/>
          <p14:tracePt t="44824" x="7902575" y="4968875"/>
          <p14:tracePt t="44841" x="7902575" y="4930775"/>
          <p14:tracePt t="44857" x="7902575" y="4892675"/>
          <p14:tracePt t="44874" x="7902575" y="4854575"/>
          <p14:tracePt t="44891" x="7902575" y="4808538"/>
          <p14:tracePt t="44907" x="7902575" y="4778375"/>
          <p14:tracePt t="44924" x="7902575" y="4746625"/>
          <p14:tracePt t="44941" x="7908925" y="4694238"/>
          <p14:tracePt t="44957" x="7924800" y="4594225"/>
          <p14:tracePt t="44974" x="7932738" y="4533900"/>
          <p14:tracePt t="44976" x="7932738" y="4503738"/>
          <p14:tracePt t="44991" x="7947025" y="4403725"/>
          <p14:tracePt t="45007" x="7954963" y="4313238"/>
          <p14:tracePt t="45024" x="7978775" y="4221163"/>
          <p14:tracePt t="45041" x="7993063" y="4122738"/>
          <p14:tracePt t="45057" x="8008938" y="4030663"/>
          <p14:tracePt t="45074" x="8031163" y="3940175"/>
          <p14:tracePt t="45091" x="8069263" y="3832225"/>
          <p14:tracePt t="45107" x="8099425" y="3725863"/>
          <p14:tracePt t="45124" x="8137525" y="3589338"/>
          <p14:tracePt t="45141" x="8191500" y="3451225"/>
          <p14:tracePt t="45157" x="8245475" y="3314700"/>
          <p14:tracePt t="45160" x="8267700" y="3260725"/>
          <p14:tracePt t="45174" x="8297863" y="3200400"/>
          <p14:tracePt t="45191" x="8382000" y="3086100"/>
          <p14:tracePt t="45208" x="8420100" y="3032125"/>
          <p14:tracePt t="45224" x="8450263" y="2994025"/>
          <p14:tracePt t="45241" x="8474075" y="2971800"/>
          <p14:tracePt t="45258" x="8496300" y="2955925"/>
          <p14:tracePt t="45274" x="8518525" y="2941638"/>
          <p14:tracePt t="45291" x="8542338" y="2941638"/>
          <p14:tracePt t="45308" x="8572500" y="2941638"/>
          <p14:tracePt t="45324" x="8618538" y="2941638"/>
          <p14:tracePt t="45341" x="8694738" y="2955925"/>
          <p14:tracePt t="45343" x="8732838" y="2971800"/>
          <p14:tracePt t="45358" x="8763000" y="2979738"/>
          <p14:tracePt t="45374" x="8823325" y="3017838"/>
          <p14:tracePt t="45376" x="8839200" y="3025775"/>
          <p14:tracePt t="45391" x="8861425" y="3040063"/>
          <p14:tracePt t="45408" x="8869363" y="3055938"/>
          <p14:tracePt t="45424" x="8877300" y="3055938"/>
          <p14:tracePt t="45664" x="8869363" y="3055938"/>
          <p14:tracePt t="45682" x="8855075" y="3048000"/>
          <p14:tracePt t="45688" x="8847138" y="3048000"/>
          <p14:tracePt t="45696" x="8839200" y="3032125"/>
          <p14:tracePt t="45708" x="8816975" y="3025775"/>
          <p14:tracePt t="45724" x="8755063" y="2987675"/>
          <p14:tracePt t="45742" x="8694738" y="2949575"/>
          <p14:tracePt t="45758" x="8664575" y="2941638"/>
          <p14:tracePt t="45774" x="8632825" y="2933700"/>
          <p14:tracePt t="45776" x="8626475" y="2925763"/>
          <p14:tracePt t="45791" x="8610600" y="2925763"/>
          <p14:tracePt t="45808" x="8588375" y="2925763"/>
          <p14:tracePt t="45825" x="8556625" y="2925763"/>
          <p14:tracePt t="45841" x="8512175" y="2925763"/>
          <p14:tracePt t="45858" x="8458200" y="2925763"/>
          <p14:tracePt t="45874" x="8420100" y="2941638"/>
          <p14:tracePt t="45891" x="8397875" y="2949575"/>
          <p14:tracePt t="45908" x="8374063" y="2963863"/>
          <p14:tracePt t="45924" x="8351838" y="2971800"/>
          <p14:tracePt t="45941" x="8328025" y="2994025"/>
          <p14:tracePt t="45944" x="8305800" y="2994025"/>
          <p14:tracePt t="45958" x="8289925" y="3017838"/>
          <p14:tracePt t="45975" x="8251825" y="3048000"/>
          <p14:tracePt t="45977" x="8229600" y="3055938"/>
          <p14:tracePt t="45991" x="8191500" y="3094038"/>
          <p14:tracePt t="46008" x="8153400" y="3132138"/>
          <p14:tracePt t="46024" x="8131175" y="3170238"/>
          <p14:tracePt t="46041" x="8115300" y="3208338"/>
          <p14:tracePt t="46058" x="8085138" y="3246438"/>
          <p14:tracePt t="46074" x="8061325" y="3284538"/>
          <p14:tracePt t="46091" x="8039100" y="3344863"/>
          <p14:tracePt t="46108" x="8001000" y="3429000"/>
          <p14:tracePt t="46125" x="7970838" y="3497263"/>
          <p14:tracePt t="46141" x="7932738" y="3581400"/>
          <p14:tracePt t="46158" x="7902575" y="3665538"/>
          <p14:tracePt t="46160" x="7894638" y="3695700"/>
          <p14:tracePt t="46174" x="7886700" y="3725863"/>
          <p14:tracePt t="46191" x="7864475" y="3817938"/>
          <p14:tracePt t="46208" x="7856538" y="3886200"/>
          <p14:tracePt t="46225" x="7848600" y="3962400"/>
          <p14:tracePt t="46241" x="7832725" y="4030663"/>
          <p14:tracePt t="46258" x="7818438" y="4122738"/>
          <p14:tracePt t="46275" x="7810500" y="4198938"/>
          <p14:tracePt t="46291" x="7802563" y="4244975"/>
          <p14:tracePt t="46308" x="7794625" y="4283075"/>
          <p14:tracePt t="46325" x="7794625" y="4313238"/>
          <p14:tracePt t="46341" x="7788275" y="4313238"/>
          <p14:tracePt t="46464" x="7794625" y="4305300"/>
          <p14:tracePt t="46472" x="7794625" y="4297363"/>
          <p14:tracePt t="46488" x="7794625" y="4289425"/>
          <p14:tracePt t="46496" x="7794625" y="4283075"/>
          <p14:tracePt t="46508" x="7802563" y="4275138"/>
          <p14:tracePt t="46525" x="7802563" y="4251325"/>
          <p14:tracePt t="46541" x="7818438" y="4206875"/>
          <p14:tracePt t="46558" x="7840663" y="4137025"/>
          <p14:tracePt t="46560" x="7856538" y="4092575"/>
          <p14:tracePt t="46575" x="7886700" y="3984625"/>
          <p14:tracePt t="46591" x="7916863" y="3863975"/>
          <p14:tracePt t="46608" x="7947025" y="3741738"/>
          <p14:tracePt t="46625" x="7978775" y="3641725"/>
          <p14:tracePt t="46641" x="8008938" y="3565525"/>
          <p14:tracePt t="46658" x="8023225" y="3482975"/>
          <p14:tracePt t="46675" x="8054975" y="3436938"/>
          <p14:tracePt t="46691" x="8069263" y="3406775"/>
          <p14:tracePt t="46708" x="8099425" y="3360738"/>
          <p14:tracePt t="46725" x="8131175" y="3322638"/>
          <p14:tracePt t="46727" x="8145463" y="3306763"/>
          <p14:tracePt t="46741" x="8161338" y="3292475"/>
          <p14:tracePt t="46744" x="8191500" y="3268663"/>
          <p14:tracePt t="46758" x="8207375" y="3254375"/>
          <p14:tracePt t="46775" x="8267700" y="3208338"/>
          <p14:tracePt t="46792" x="8321675" y="3184525"/>
          <p14:tracePt t="46808" x="8359775" y="3178175"/>
          <p14:tracePt t="46825" x="8397875" y="3162300"/>
          <p14:tracePt t="46841" x="8428038" y="3162300"/>
          <p14:tracePt t="46858" x="8435975" y="3162300"/>
          <p14:tracePt t="46880" x="8442325" y="3162300"/>
          <p14:tracePt t="46896" x="8450263" y="3170238"/>
          <p14:tracePt t="46908" x="8450263" y="3178175"/>
          <p14:tracePt t="46925" x="8466138" y="3200400"/>
          <p14:tracePt t="46942" x="8488363" y="3222625"/>
          <p14:tracePt t="46944" x="8488363" y="3238500"/>
          <p14:tracePt t="46958" x="8504238" y="3260725"/>
          <p14:tracePt t="46975" x="8526463" y="3330575"/>
          <p14:tracePt t="46992" x="8542338" y="3368675"/>
          <p14:tracePt t="47008" x="8542338" y="3398838"/>
          <p14:tracePt t="47025" x="8542338" y="3429000"/>
          <p14:tracePt t="47048" x="8542338" y="3436938"/>
          <p14:tracePt t="47600" x="8534400" y="3436938"/>
          <p14:tracePt t="47736" x="8526463" y="3429000"/>
          <p14:tracePt t="47752" x="8518525" y="3429000"/>
          <p14:tracePt t="47760" x="8512175" y="3421063"/>
          <p14:tracePt t="47776" x="8504238" y="3421063"/>
          <p14:tracePt t="47856" x="8496300" y="3421063"/>
          <p14:tracePt t="47880" x="8488363" y="3421063"/>
          <p14:tracePt t="47896" x="8474075" y="3421063"/>
          <p14:tracePt t="47904" x="8466138" y="3421063"/>
          <p14:tracePt t="47912" x="8458200" y="3421063"/>
          <p14:tracePt t="47929" x="8450263" y="3421063"/>
          <p14:tracePt t="47952" x="8442325" y="3421063"/>
          <p14:tracePt t="47969" x="8428038" y="3429000"/>
          <p14:tracePt t="47984" x="8420100" y="3436938"/>
          <p14:tracePt t="47993" x="8404225" y="3436938"/>
          <p14:tracePt t="48008" x="8389938" y="3451225"/>
          <p14:tracePt t="48025" x="8382000" y="3459163"/>
          <p14:tracePt t="48042" x="8359775" y="3475038"/>
          <p14:tracePt t="48058" x="8328025" y="3497263"/>
          <p14:tracePt t="48075" x="8305800" y="3513138"/>
          <p14:tracePt t="48092" x="8267700" y="3535363"/>
          <p14:tracePt t="48109" x="8251825" y="3543300"/>
          <p14:tracePt t="48125" x="8245475" y="3551238"/>
          <p14:tracePt t="48127" x="8245475" y="3559175"/>
          <p14:tracePt t="48160" x="8237538" y="3559175"/>
          <p14:tracePt t="48176" x="8237538" y="3565525"/>
          <p14:tracePt t="48192" x="8221663" y="3573463"/>
          <p14:tracePt t="48209" x="8213725" y="3589338"/>
          <p14:tracePt t="48225" x="8199438" y="3603625"/>
          <p14:tracePt t="48242" x="8175625" y="3619500"/>
          <p14:tracePt t="48259" x="8161338" y="3635375"/>
          <p14:tracePt t="48275" x="8145463" y="3657600"/>
          <p14:tracePt t="48292" x="8137525" y="3673475"/>
          <p14:tracePt t="48309" x="8131175" y="3679825"/>
          <p14:tracePt t="48325" x="8131175" y="3687763"/>
          <p14:tracePt t="48342" x="8123238" y="3687763"/>
          <p14:tracePt t="48359" x="8115300" y="3703638"/>
          <p14:tracePt t="48375" x="8115300" y="3711575"/>
          <p14:tracePt t="48392" x="8099425" y="3717925"/>
          <p14:tracePt t="48409" x="8093075" y="3733800"/>
          <p14:tracePt t="48432" x="8093075" y="3741738"/>
          <p14:tracePt t="48442" x="8085138" y="3741738"/>
          <p14:tracePt t="48459" x="8085138" y="3749675"/>
          <p14:tracePt t="48475" x="8085138" y="3763963"/>
          <p14:tracePt t="48492" x="8069263" y="3779838"/>
          <p14:tracePt t="48509" x="8054975" y="3802063"/>
          <p14:tracePt t="48525" x="8054975" y="3810000"/>
          <p14:tracePt t="48542" x="8047038" y="3817938"/>
          <p14:tracePt t="49025" x="8047038" y="3825875"/>
          <p14:tracePt t="49048" x="8039100" y="3840163"/>
          <p14:tracePt t="49064" x="8039100" y="3848100"/>
          <p14:tracePt t="49072" x="8031163" y="3870325"/>
          <p14:tracePt t="49080" x="8031163" y="3878263"/>
          <p14:tracePt t="49104" x="8023225" y="3894138"/>
          <p14:tracePt t="49112" x="8016875" y="3902075"/>
          <p14:tracePt t="49126" x="8016875" y="3908425"/>
          <p14:tracePt t="49143" x="8016875" y="3932238"/>
          <p14:tracePt t="49159" x="8008938" y="3946525"/>
          <p14:tracePt t="49176" x="8001000" y="3970338"/>
          <p14:tracePt t="49192" x="8001000" y="3984625"/>
          <p14:tracePt t="49209" x="8001000" y="4008438"/>
          <p14:tracePt t="49226" x="7993063" y="4046538"/>
          <p14:tracePt t="49242" x="7985125" y="4114800"/>
          <p14:tracePt t="49259" x="7962900" y="4206875"/>
          <p14:tracePt t="49276" x="7924800" y="4335463"/>
          <p14:tracePt t="49292" x="7908925" y="4457700"/>
          <p14:tracePt t="49309" x="7894638" y="4572000"/>
          <p14:tracePt t="49326" x="7878763" y="4678363"/>
          <p14:tracePt t="49342" x="7870825" y="4770438"/>
          <p14:tracePt t="49343" x="7870825" y="4808538"/>
          <p14:tracePt t="49359" x="7864475" y="4846638"/>
          <p14:tracePt t="49376" x="7864475" y="4876800"/>
          <p14:tracePt t="49392" x="7856538" y="4884738"/>
          <p14:tracePt t="49409" x="7856538" y="4892675"/>
          <p14:tracePt t="49472" x="7856538" y="4899025"/>
          <p14:tracePt t="49480" x="7856538" y="4906963"/>
          <p14:tracePt t="49488" x="7856538" y="4914900"/>
          <p14:tracePt t="49496" x="7848600" y="4922838"/>
          <p14:tracePt t="49509" x="7848600" y="4937125"/>
          <p14:tracePt t="49526" x="7848600" y="4983163"/>
          <p14:tracePt t="49527" x="7840663" y="5006975"/>
          <p14:tracePt t="49542" x="7832725" y="5029200"/>
          <p14:tracePt t="49559" x="7826375" y="5083175"/>
          <p14:tracePt t="49576" x="7826375" y="5097463"/>
          <p14:tracePt t="49592" x="7826375" y="5105400"/>
          <p14:tracePt t="49672" x="7826375" y="5113338"/>
          <p14:tracePt t="49840" x="7818438" y="5113338"/>
          <p14:tracePt t="49848" x="7818438" y="5105400"/>
          <p14:tracePt t="49859" x="7818438" y="5097463"/>
          <p14:tracePt t="49876" x="7810500" y="5075238"/>
          <p14:tracePt t="49893" x="7794625" y="5037138"/>
          <p14:tracePt t="49909" x="7788275" y="4999038"/>
          <p14:tracePt t="49911" x="7780338" y="4968875"/>
          <p14:tracePt t="49926" x="7764463" y="4930775"/>
          <p14:tracePt t="49943" x="7756525" y="4868863"/>
          <p14:tracePt t="49944" x="7742238" y="4838700"/>
          <p14:tracePt t="49959" x="7718425" y="4762500"/>
          <p14:tracePt t="49976" x="7688263" y="4664075"/>
          <p14:tracePt t="49992" x="7650163" y="4556125"/>
          <p14:tracePt t="50009" x="7612063" y="4441825"/>
          <p14:tracePt t="50026" x="7551738" y="4305300"/>
          <p14:tracePt t="50043" x="7513638" y="4152900"/>
          <p14:tracePt t="50059" x="7475538" y="4008438"/>
          <p14:tracePt t="50076" x="7429500" y="3856038"/>
          <p14:tracePt t="50093" x="7383463" y="3695700"/>
          <p14:tracePt t="50109" x="7353300" y="3565525"/>
          <p14:tracePt t="50126" x="7323138" y="3459163"/>
          <p14:tracePt t="50129" x="7307263" y="3406775"/>
          <p14:tracePt t="50143" x="7277100" y="3314700"/>
          <p14:tracePt t="50159" x="7246938" y="3222625"/>
          <p14:tracePt t="50176" x="7223125" y="3140075"/>
          <p14:tracePt t="50193" x="7200900" y="3063875"/>
          <p14:tracePt t="50209" x="7185025" y="2979738"/>
          <p14:tracePt t="50226" x="7162800" y="2917825"/>
          <p14:tracePt t="50242" x="7154863" y="2835275"/>
          <p14:tracePt t="50259" x="7140575" y="2759075"/>
          <p14:tracePt t="50276" x="7124700" y="2659063"/>
          <p14:tracePt t="50293" x="7116763" y="2568575"/>
          <p14:tracePt t="50309" x="7094538" y="2476500"/>
          <p14:tracePt t="50326" x="7078663" y="2430463"/>
          <p14:tracePt t="50343" x="7070725" y="2370138"/>
          <p14:tracePt t="50359" x="7070725" y="2339975"/>
          <p14:tracePt t="50376" x="7070725" y="2332038"/>
          <p14:tracePt t="50393" x="7070725" y="2316163"/>
          <p14:tracePt t="50409" x="7070725" y="2308225"/>
          <p14:tracePt t="51048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86D9A-A9E9-4EFD-9A8B-DAB737E5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692150"/>
          </a:xfrm>
        </p:spPr>
        <p:txBody>
          <a:bodyPr/>
          <a:lstStyle/>
          <a:p>
            <a:pPr algn="ctr">
              <a:defRPr/>
            </a:pP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Sonda percussora</a:t>
            </a:r>
          </a:p>
        </p:txBody>
      </p:sp>
      <p:pic>
        <p:nvPicPr>
          <p:cNvPr id="28675" name="Imagem 2">
            <a:extLst>
              <a:ext uri="{FF2B5EF4-FFF2-40B4-BE49-F238E27FC236}">
                <a16:creationId xmlns:a16="http://schemas.microsoft.com/office/drawing/2014/main" id="{A898A87E-F049-48A6-9F50-5DD23366E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836613"/>
            <a:ext cx="75438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5CD161B-2F2C-4375-ABF5-DE79324A4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7"/>
    </mc:Choice>
    <mc:Fallback>
      <p:transition spd="slow" advTm="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1">
            <a:extLst>
              <a:ext uri="{FF2B5EF4-FFF2-40B4-BE49-F238E27FC236}">
                <a16:creationId xmlns:a16="http://schemas.microsoft.com/office/drawing/2014/main" id="{0CD14AC5-235F-49FC-A708-13B077132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692151"/>
            <a:ext cx="7632700" cy="56165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7CF6EAF-2842-4EA0-9AC4-3B2EC817B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"/>
    </mc:Choice>
    <mc:Fallback>
      <p:transition spd="slow" advTm="6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>
            <a:extLst>
              <a:ext uri="{FF2B5EF4-FFF2-40B4-BE49-F238E27FC236}">
                <a16:creationId xmlns:a16="http://schemas.microsoft.com/office/drawing/2014/main" id="{E360112A-7FA4-4481-8C3A-821076C1D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33375"/>
            <a:ext cx="8280400" cy="61912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3C86782-C0B0-489C-B133-78DCB6DCD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17"/>
    </mc:Choice>
    <mc:Fallback>
      <p:transition spd="slow" advTm="7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149" x="8847138" y="0"/>
          <p14:tracePt t="29244" x="8855075" y="0"/>
          <p14:tracePt t="29252" x="8869363" y="7938"/>
          <p14:tracePt t="29269" x="8885238" y="15875"/>
          <p14:tracePt t="29286" x="8899525" y="22225"/>
          <p14:tracePt t="29303" x="8931275" y="38100"/>
          <p14:tracePt t="29319" x="8983663" y="76200"/>
          <p14:tracePt t="29336" x="9059863" y="136525"/>
          <p14:tracePt t="29353" x="9174163" y="220663"/>
          <p14:tracePt t="29369" x="9228138" y="258763"/>
          <p14:tracePt t="29386" x="9236075" y="266700"/>
          <p14:tracePt t="29420" x="9242425" y="266700"/>
          <p14:tracePt t="29436" x="9242425" y="282575"/>
          <p14:tracePt t="29444" x="9242425" y="296863"/>
          <p14:tracePt t="29453" x="9242425" y="304800"/>
          <p14:tracePt t="29470" x="9242425" y="334963"/>
          <p14:tracePt t="29486" x="9242425" y="373063"/>
          <p14:tracePt t="29503" x="9242425" y="427038"/>
          <p14:tracePt t="29519" x="9220200" y="525463"/>
          <p14:tracePt t="29536" x="9182100" y="625475"/>
          <p14:tracePt t="29553" x="9090025" y="762000"/>
          <p14:tracePt t="29570" x="8991600" y="876300"/>
          <p14:tracePt t="29573" x="8931275" y="936625"/>
          <p14:tracePt t="29586" x="8861425" y="990600"/>
          <p14:tracePt t="29603" x="8656638" y="1143000"/>
          <p14:tracePt t="29620" x="8542338" y="1235075"/>
          <p14:tracePt t="29636" x="8474075" y="1295400"/>
          <p14:tracePt t="29653" x="8435975" y="1355725"/>
          <p14:tracePt t="29670" x="8397875" y="1439863"/>
          <p14:tracePt t="29686" x="8366125" y="1508125"/>
          <p14:tracePt t="29703" x="8313738" y="1600200"/>
          <p14:tracePt t="29720" x="8245475" y="1698625"/>
          <p14:tracePt t="29737" x="8183563" y="1812925"/>
          <p14:tracePt t="29753" x="8107363" y="1912938"/>
          <p14:tracePt t="29770" x="8047038" y="1997075"/>
          <p14:tracePt t="29771" x="8023225" y="2035175"/>
          <p14:tracePt t="29786" x="8016875" y="2049463"/>
          <p14:tracePt t="29803" x="7993063" y="2079625"/>
          <p14:tracePt t="29829" x="7985125" y="2087563"/>
          <p14:tracePt t="29852" x="7985125" y="2095500"/>
          <p14:tracePt t="29861" x="7978775" y="2103438"/>
          <p14:tracePt t="29870" x="7970838" y="2125663"/>
          <p14:tracePt t="29886" x="7947025" y="2155825"/>
          <p14:tracePt t="29903" x="7924800" y="2179638"/>
          <p14:tracePt t="29920" x="7902575" y="2217738"/>
          <p14:tracePt t="29936" x="7894638" y="2225675"/>
          <p14:tracePt t="29954" x="7886700" y="2232025"/>
          <p14:tracePt t="29970" x="7886700" y="2239963"/>
          <p14:tracePt t="29987" x="7878763" y="2239963"/>
          <p14:tracePt t="30011" x="7870825" y="2247900"/>
          <p14:tracePt t="30084" x="7864475" y="2247900"/>
          <p14:tracePt t="30092" x="7848600" y="2247900"/>
          <p14:tracePt t="30103" x="7832725" y="2247900"/>
          <p14:tracePt t="30120" x="7818438" y="2247900"/>
          <p14:tracePt t="30164" x="7810500" y="2247900"/>
          <p14:tracePt t="30299" x="7802563" y="2255838"/>
          <p14:tracePt t="30348" x="7802563" y="2263775"/>
          <p14:tracePt t="30364" x="7794625" y="2270125"/>
          <p14:tracePt t="30380" x="7788275" y="2278063"/>
          <p14:tracePt t="30388" x="7788275" y="2286000"/>
          <p14:tracePt t="30396" x="7780338" y="2293938"/>
          <p14:tracePt t="30404" x="7772400" y="2293938"/>
          <p14:tracePt t="30420" x="7772400" y="2308225"/>
          <p14:tracePt t="30454" x="7764463" y="2324100"/>
          <p14:tracePt t="30470" x="7756525" y="2346325"/>
          <p14:tracePt t="30487" x="7750175" y="2392363"/>
          <p14:tracePt t="30503" x="7742238" y="2416175"/>
          <p14:tracePt t="30520" x="7726363" y="2484438"/>
          <p14:tracePt t="30537" x="7704138" y="2552700"/>
          <p14:tracePt t="30553" x="7680325" y="2613025"/>
          <p14:tracePt t="30570" x="7673975" y="2674938"/>
          <p14:tracePt t="30571" x="7666038" y="2697163"/>
          <p14:tracePt t="30587" x="7658100" y="2705100"/>
          <p14:tracePt t="30603" x="7650163" y="2751138"/>
          <p14:tracePt t="30620" x="7650163" y="2765425"/>
          <p14:tracePt t="30637" x="7650163" y="2797175"/>
          <p14:tracePt t="30653" x="7650163" y="2819400"/>
          <p14:tracePt t="30670" x="7650163" y="2841625"/>
          <p14:tracePt t="30687" x="7650163" y="2887663"/>
          <p14:tracePt t="30704" x="7650163" y="2911475"/>
          <p14:tracePt t="30720" x="7650163" y="2933700"/>
          <p14:tracePt t="30737" x="7642225" y="2955925"/>
          <p14:tracePt t="30753" x="7635875" y="2987675"/>
          <p14:tracePt t="30770" x="7627938" y="3040063"/>
          <p14:tracePt t="30772" x="7627938" y="3078163"/>
          <p14:tracePt t="30787" x="7620000" y="3154363"/>
          <p14:tracePt t="30803" x="7612063" y="3276600"/>
          <p14:tracePt t="30820" x="7597775" y="3382963"/>
          <p14:tracePt t="30837" x="7589838" y="3505200"/>
          <p14:tracePt t="30853" x="7589838" y="3611563"/>
          <p14:tracePt t="30870" x="7589838" y="3687763"/>
          <p14:tracePt t="30887" x="7589838" y="3733800"/>
          <p14:tracePt t="30903" x="7589838" y="3771900"/>
          <p14:tracePt t="30920" x="7589838" y="3794125"/>
          <p14:tracePt t="30937" x="7589838" y="3825875"/>
          <p14:tracePt t="30953" x="7589838" y="3863975"/>
          <p14:tracePt t="30971" x="7589838" y="3924300"/>
          <p14:tracePt t="30972" x="7589838" y="3962400"/>
          <p14:tracePt t="30987" x="7589838" y="4016375"/>
          <p14:tracePt t="31004" x="7604125" y="4054475"/>
          <p14:tracePt t="31020" x="7604125" y="4092575"/>
          <p14:tracePt t="31037" x="7604125" y="4122738"/>
          <p14:tracePt t="31053" x="7604125" y="4144963"/>
          <p14:tracePt t="31070" x="7604125" y="4175125"/>
          <p14:tracePt t="31087" x="7604125" y="4206875"/>
          <p14:tracePt t="31103" x="7604125" y="4244975"/>
          <p14:tracePt t="31120" x="7612063" y="4283075"/>
          <p14:tracePt t="31137" x="7620000" y="4321175"/>
          <p14:tracePt t="31153" x="7620000" y="4343400"/>
          <p14:tracePt t="31156" x="7627938" y="4351338"/>
          <p14:tracePt t="31170" x="7627938" y="4365625"/>
          <p14:tracePt t="31187" x="7627938" y="4411663"/>
          <p14:tracePt t="31204" x="7635875" y="4441825"/>
          <p14:tracePt t="31220" x="7642225" y="4479925"/>
          <p14:tracePt t="31237" x="7650163" y="4525963"/>
          <p14:tracePt t="31253" x="7658100" y="4602163"/>
          <p14:tracePt t="31270" x="7680325" y="4686300"/>
          <p14:tracePt t="31287" x="7704138" y="4762500"/>
          <p14:tracePt t="31304" x="7718425" y="4822825"/>
          <p14:tracePt t="31320" x="7718425" y="4860925"/>
          <p14:tracePt t="31337" x="7718425" y="4884738"/>
          <p14:tracePt t="31340" x="7718425" y="4899025"/>
          <p14:tracePt t="31364" x="7718425" y="4906963"/>
          <p14:tracePt t="31404" x="7726363" y="4906963"/>
          <p14:tracePt t="31428" x="7726363" y="4914900"/>
          <p14:tracePt t="31436" x="7726363" y="4930775"/>
          <p14:tracePt t="31444" x="7734300" y="4937125"/>
          <p14:tracePt t="31454" x="7734300" y="4953000"/>
          <p14:tracePt t="31470" x="7734300" y="4983163"/>
          <p14:tracePt t="31487" x="7734300" y="5013325"/>
          <p14:tracePt t="31504" x="7734300" y="5037138"/>
          <p14:tracePt t="31549" x="7734300" y="5045075"/>
          <p14:tracePt t="32364" x="7742238" y="5045075"/>
          <p14:tracePt t="32372" x="7750175" y="5045075"/>
          <p14:tracePt t="32380" x="7756525" y="5045075"/>
          <p14:tracePt t="32388" x="7764463" y="5045075"/>
          <p14:tracePt t="32404" x="7772400" y="5045075"/>
          <p14:tracePt t="32421" x="7788275" y="5045075"/>
          <p14:tracePt t="32437" x="7794625" y="5045075"/>
          <p14:tracePt t="32455" x="7802563" y="5045075"/>
          <p14:tracePt t="32471" x="7810500" y="5045075"/>
          <p14:tracePt t="32564" x="7818438" y="5029200"/>
          <p14:tracePt t="32581" x="7826375" y="5029200"/>
          <p14:tracePt t="32588" x="7826375" y="5021263"/>
          <p14:tracePt t="32613" x="7832725" y="5006975"/>
          <p14:tracePt t="32628" x="7840663" y="4999038"/>
          <p14:tracePt t="32636" x="7848600" y="4983163"/>
          <p14:tracePt t="32645" x="7848600" y="4975225"/>
          <p14:tracePt t="32654" x="7856538" y="4960938"/>
          <p14:tracePt t="32671" x="7864475" y="4945063"/>
          <p14:tracePt t="32687" x="7864475" y="4922838"/>
          <p14:tracePt t="32704" x="7870825" y="4906963"/>
          <p14:tracePt t="32721" x="7870825" y="4899025"/>
          <p14:tracePt t="32737" x="7878763" y="4899025"/>
          <p14:tracePt t="32812" x="7878763" y="4892675"/>
          <p14:tracePt t="32892" x="7878763" y="4884738"/>
          <p14:tracePt t="32932" x="7870825" y="4884738"/>
          <p14:tracePt t="32948" x="7864475" y="4884738"/>
          <p14:tracePt t="32988" x="7856538" y="4884738"/>
          <p14:tracePt t="33004" x="7848600" y="4884738"/>
          <p14:tracePt t="33020" x="7840663" y="4884738"/>
          <p14:tracePt t="33044" x="7832725" y="4892675"/>
          <p14:tracePt t="33156" x="7826375" y="4899025"/>
          <p14:tracePt t="33196" x="7818438" y="4906963"/>
          <p14:tracePt t="33356" x="7810500" y="4914900"/>
          <p14:tracePt t="33364" x="7810500" y="4922838"/>
          <p14:tracePt t="33372" x="7802563" y="4922838"/>
          <p14:tracePt t="33388" x="7794625" y="4930775"/>
          <p14:tracePt t="33404" x="7794625" y="4937125"/>
          <p14:tracePt t="33668" x="7788275" y="4937125"/>
          <p14:tracePt t="33692" x="7780338" y="4937125"/>
          <p14:tracePt t="33708" x="7772400" y="4937125"/>
          <p14:tracePt t="33716" x="7764463" y="4930775"/>
          <p14:tracePt t="33724" x="7750175" y="4922838"/>
          <p14:tracePt t="33738" x="7742238" y="4914900"/>
          <p14:tracePt t="33755" x="7696200" y="4892675"/>
          <p14:tracePt t="33771" x="7642225" y="4868863"/>
          <p14:tracePt t="33788" x="7620000" y="4854575"/>
          <p14:tracePt t="33804" x="7604125" y="4854575"/>
          <p14:tracePt t="33821" x="7581900" y="4838700"/>
          <p14:tracePt t="33838" x="7566025" y="4830763"/>
          <p14:tracePt t="33855" x="7527925" y="4808538"/>
          <p14:tracePt t="33871" x="7489825" y="4792663"/>
          <p14:tracePt t="33888" x="7445375" y="4770438"/>
          <p14:tracePt t="33904" x="7407275" y="4732338"/>
          <p14:tracePt t="33921" x="7375525" y="4716463"/>
          <p14:tracePt t="33938" x="7353300" y="4694238"/>
          <p14:tracePt t="33940" x="7345363" y="4686300"/>
          <p14:tracePt t="33954" x="7331075" y="4678363"/>
          <p14:tracePt t="33971" x="7323138" y="4664075"/>
          <p14:tracePt t="33989" x="7315200" y="4656138"/>
          <p14:tracePt t="34028" x="7307263" y="4656138"/>
          <p14:tracePt t="34036" x="7307263" y="4648200"/>
          <p14:tracePt t="34044" x="7299325" y="4648200"/>
          <p14:tracePt t="34060" x="7292975" y="4640263"/>
          <p14:tracePt t="34076" x="7285038" y="4632325"/>
          <p14:tracePt t="34088" x="7277100" y="4632325"/>
          <p14:tracePt t="34104" x="7269163" y="4625975"/>
          <p14:tracePt t="34121" x="7261225" y="4618038"/>
          <p14:tracePt t="34123" x="7246938" y="4602163"/>
          <p14:tracePt t="34155" x="7231063" y="4587875"/>
          <p14:tracePt t="34171" x="7216775" y="4579938"/>
          <p14:tracePt t="34188" x="7208838" y="4572000"/>
          <p14:tracePt t="34292" x="7200900" y="4556125"/>
          <p14:tracePt t="34302" x="7178675" y="4556125"/>
          <p14:tracePt t="34308" x="7162800" y="4541838"/>
          <p14:tracePt t="34321" x="7140575" y="4525963"/>
          <p14:tracePt t="34338" x="7086600" y="4487863"/>
          <p14:tracePt t="34340" x="7064375" y="4479925"/>
          <p14:tracePt t="34355" x="7026275" y="4457700"/>
          <p14:tracePt t="34371" x="7018338" y="4449763"/>
          <p14:tracePt t="34412" x="7018338" y="4441825"/>
          <p14:tracePt t="34436" x="7010400" y="4441825"/>
          <p14:tracePt t="34444" x="7002463" y="4441825"/>
          <p14:tracePt t="34455" x="6980238" y="4441825"/>
          <p14:tracePt t="34472" x="6926263" y="4419600"/>
          <p14:tracePt t="34488" x="6865938" y="4397375"/>
          <p14:tracePt t="34505" x="6804025" y="4389438"/>
          <p14:tracePt t="34522" x="6751638" y="4365625"/>
          <p14:tracePt t="34523" x="6735763" y="4365625"/>
          <p14:tracePt t="34555" x="6721475" y="4359275"/>
          <p14:tracePt t="34571" x="6713538" y="4351338"/>
          <p14:tracePt t="34588" x="6667500" y="4351338"/>
          <p14:tracePt t="34605" x="6591300" y="4343400"/>
          <p14:tracePt t="34621" x="6523038" y="4335463"/>
          <p14:tracePt t="34638" x="6446838" y="4335463"/>
          <p14:tracePt t="34655" x="6384925" y="4335463"/>
          <p14:tracePt t="34671" x="6340475" y="4335463"/>
          <p14:tracePt t="34688" x="6308725" y="4335463"/>
          <p14:tracePt t="34706" x="6278563" y="4327525"/>
          <p14:tracePt t="34707" x="6270625" y="4327525"/>
          <p14:tracePt t="34738" x="6264275" y="4327525"/>
          <p14:tracePt t="34788" x="6256338" y="4327525"/>
          <p14:tracePt t="34796" x="6240463" y="4327525"/>
          <p14:tracePt t="34805" x="6226175" y="4327525"/>
          <p14:tracePt t="34821" x="6172200" y="4327525"/>
          <p14:tracePt t="34838" x="6096000" y="4327525"/>
          <p14:tracePt t="34855" x="6019800" y="4327525"/>
          <p14:tracePt t="34872" x="5965825" y="4327525"/>
          <p14:tracePt t="34888" x="5943600" y="4327525"/>
          <p14:tracePt t="34905" x="5935663" y="4327525"/>
          <p14:tracePt t="34924" x="5927725" y="4327525"/>
          <p14:tracePt t="34940" x="5913438" y="4327525"/>
          <p14:tracePt t="34956" x="5897563" y="4335463"/>
          <p14:tracePt t="34971" x="5867400" y="4335463"/>
          <p14:tracePt t="34989" x="5829300" y="4343400"/>
          <p14:tracePt t="35005" x="5807075" y="4359275"/>
          <p14:tracePt t="35021" x="5775325" y="4359275"/>
          <p14:tracePt t="35038" x="5753100" y="4373563"/>
          <p14:tracePt t="35055" x="5737225" y="4373563"/>
          <p14:tracePt t="35071" x="5722938" y="4381500"/>
          <p14:tracePt t="35088" x="5715000" y="4381500"/>
          <p14:tracePt t="35105" x="5707063" y="4389438"/>
          <p14:tracePt t="35121" x="5699125" y="4397375"/>
          <p14:tracePt t="35138" x="5684838" y="4397375"/>
          <p14:tracePt t="35155" x="5661025" y="4403725"/>
          <p14:tracePt t="35172" x="5654675" y="4411663"/>
          <p14:tracePt t="35188" x="5646738" y="4419600"/>
          <p14:tracePt t="35205" x="5630863" y="4419600"/>
          <p14:tracePt t="35222" x="5616575" y="4435475"/>
          <p14:tracePt t="35238" x="5600700" y="4449763"/>
          <p14:tracePt t="35255" x="5578475" y="4465638"/>
          <p14:tracePt t="35272" x="5562600" y="4479925"/>
          <p14:tracePt t="35288" x="5562600" y="4487863"/>
          <p14:tracePt t="35305" x="5554663" y="4495800"/>
          <p14:tracePt t="35322" x="5546725" y="4495800"/>
          <p14:tracePt t="35348" x="5546725" y="4503738"/>
          <p14:tracePt t="35356" x="5546725" y="4511675"/>
          <p14:tracePt t="35372" x="5540375" y="4518025"/>
          <p14:tracePt t="35388" x="5540375" y="4533900"/>
          <p14:tracePt t="35405" x="5540375" y="4541838"/>
          <p14:tracePt t="35422" x="5540375" y="4549775"/>
          <p14:tracePt t="35444" x="5540375" y="4556125"/>
          <p14:tracePt t="35460" x="5540375" y="4564063"/>
          <p14:tracePt t="35484" x="5540375" y="4572000"/>
          <p14:tracePt t="35508" x="5540375" y="4579938"/>
          <p14:tracePt t="35524" x="5540375" y="4587875"/>
          <p14:tracePt t="35532" x="5540375" y="4594225"/>
          <p14:tracePt t="35540" x="5540375" y="4602163"/>
          <p14:tracePt t="35555" x="5540375" y="4618038"/>
          <p14:tracePt t="35572" x="5562600" y="4640263"/>
          <p14:tracePt t="35588" x="5578475" y="4648200"/>
          <p14:tracePt t="35605" x="5584825" y="4664075"/>
          <p14:tracePt t="35622" x="5592763" y="4664075"/>
          <p14:tracePt t="35638" x="5600700" y="4670425"/>
          <p14:tracePt t="35655" x="5608638" y="4678363"/>
          <p14:tracePt t="35672" x="5638800" y="4694238"/>
          <p14:tracePt t="35688" x="5707063" y="4708525"/>
          <p14:tracePt t="35706" x="5783263" y="4732338"/>
          <p14:tracePt t="35707" x="5813425" y="4732338"/>
          <p14:tracePt t="35722" x="5837238" y="4740275"/>
          <p14:tracePt t="35738" x="5875338" y="4740275"/>
          <p14:tracePt t="35740" x="5875338" y="4746625"/>
          <p14:tracePt t="35788" x="5883275" y="4746625"/>
          <p14:tracePt t="35796" x="5889625" y="4746625"/>
          <p14:tracePt t="35805" x="5897563" y="4740275"/>
          <p14:tracePt t="35822" x="5935663" y="4740275"/>
          <p14:tracePt t="35838" x="5981700" y="4724400"/>
          <p14:tracePt t="35855" x="6027738" y="4716463"/>
          <p14:tracePt t="35872" x="6065838" y="4708525"/>
          <p14:tracePt t="35888" x="6080125" y="4702175"/>
          <p14:tracePt t="35905" x="6088063" y="4694238"/>
          <p14:tracePt t="35932" x="6088063" y="4678363"/>
          <p14:tracePt t="35940" x="6096000" y="4670425"/>
          <p14:tracePt t="35955" x="6103938" y="4656138"/>
          <p14:tracePt t="35972" x="6111875" y="4640263"/>
          <p14:tracePt t="35989" x="6111875" y="4632325"/>
          <p14:tracePt t="36005" x="6118225" y="4625975"/>
          <p14:tracePt t="36022" x="6126163" y="4618038"/>
          <p14:tracePt t="36039" x="6126163" y="4594225"/>
          <p14:tracePt t="36055" x="6126163" y="4587875"/>
          <p14:tracePt t="36072" x="6134100" y="4564063"/>
          <p14:tracePt t="36089" x="6134100" y="4549775"/>
          <p14:tracePt t="36108" x="6134100" y="4541838"/>
          <p14:tracePt t="36122" x="6134100" y="4533900"/>
          <p14:tracePt t="36139" x="6134100" y="4518025"/>
          <p14:tracePt t="36155" x="6134100" y="4511675"/>
          <p14:tracePt t="36172" x="6134100" y="4503738"/>
          <p14:tracePt t="36212" x="6134100" y="4495800"/>
          <p14:tracePt t="36228" x="6134100" y="4479925"/>
          <p14:tracePt t="36236" x="6126163" y="4473575"/>
          <p14:tracePt t="36244" x="6118225" y="4457700"/>
          <p14:tracePt t="36255" x="6111875" y="4441825"/>
          <p14:tracePt t="36272" x="6080125" y="4411663"/>
          <p14:tracePt t="36289" x="6049963" y="4381500"/>
          <p14:tracePt t="36305" x="6042025" y="4373563"/>
          <p14:tracePt t="36322" x="6035675" y="4365625"/>
          <p14:tracePt t="36339" x="6027738" y="4365625"/>
          <p14:tracePt t="36355" x="5997575" y="4359275"/>
          <p14:tracePt t="36372" x="5935663" y="4343400"/>
          <p14:tracePt t="36389" x="5845175" y="4335463"/>
          <p14:tracePt t="36405" x="5761038" y="4335463"/>
          <p14:tracePt t="36422" x="5692775" y="4335463"/>
          <p14:tracePt t="36439" x="5676900" y="4335463"/>
          <p14:tracePt t="36524" x="5668963" y="4335463"/>
          <p14:tracePt t="36567" x="5654675" y="4335463"/>
          <p14:tracePt t="38516" x="5661025" y="4335463"/>
          <p14:tracePt t="38532" x="5668963" y="4335463"/>
          <p14:tracePt t="38548" x="5676900" y="4335463"/>
          <p14:tracePt t="38556" x="5692775" y="4335463"/>
          <p14:tracePt t="38573" x="5699125" y="4335463"/>
          <p14:tracePt t="38588" x="5707063" y="4335463"/>
          <p14:tracePt t="38596" x="5715000" y="4335463"/>
          <p14:tracePt t="38620" x="5722938" y="4335463"/>
          <p14:tracePt t="38636" x="5737225" y="4335463"/>
          <p14:tracePt t="38644" x="5753100" y="4335463"/>
          <p14:tracePt t="38656" x="5783263" y="4335463"/>
          <p14:tracePt t="38673" x="5883275" y="4335463"/>
          <p14:tracePt t="38690" x="6027738" y="4335463"/>
          <p14:tracePt t="38692" x="6096000" y="4335463"/>
          <p14:tracePt t="38707" x="6240463" y="4327525"/>
          <p14:tracePt t="38723" x="6346825" y="4305300"/>
          <p14:tracePt t="38740" x="6392863" y="4297363"/>
          <p14:tracePt t="38756" x="6416675" y="4297363"/>
          <p14:tracePt t="38790" x="6423025" y="4297363"/>
          <p14:tracePt t="38806" x="6454775" y="4297363"/>
          <p14:tracePt t="38823" x="6499225" y="4297363"/>
          <p14:tracePt t="38840" x="6553200" y="4305300"/>
          <p14:tracePt t="38856" x="6645275" y="4327525"/>
          <p14:tracePt t="38873" x="6743700" y="4359275"/>
          <p14:tracePt t="38875" x="6804025" y="4365625"/>
          <p14:tracePt t="38890" x="6842125" y="4381500"/>
          <p14:tracePt t="38906" x="6934200" y="4397375"/>
          <p14:tracePt t="38907" x="6988175" y="4403725"/>
          <p14:tracePt t="38923" x="7108825" y="4427538"/>
          <p14:tracePt t="38939" x="7254875" y="4473575"/>
          <p14:tracePt t="38956" x="7413625" y="4495800"/>
          <p14:tracePt t="38973" x="7535863" y="4511675"/>
          <p14:tracePt t="38990" x="7627938" y="4525963"/>
          <p14:tracePt t="39006" x="7673975" y="4525963"/>
          <p14:tracePt t="39132" x="7688263" y="4525963"/>
          <p14:tracePt t="39140" x="7696200" y="4525963"/>
          <p14:tracePt t="39156" x="7704138" y="4525963"/>
          <p14:tracePt t="39164" x="7712075" y="4525963"/>
          <p14:tracePt t="39252" x="7718425" y="4525963"/>
          <p14:tracePt t="39260" x="7726363" y="4525963"/>
          <p14:tracePt t="39276" x="7734300" y="4511675"/>
          <p14:tracePt t="39292" x="7734300" y="4495800"/>
          <p14:tracePt t="39300" x="7742238" y="4479925"/>
          <p14:tracePt t="39308" x="7756525" y="4457700"/>
          <p14:tracePt t="39323" x="7756525" y="4435475"/>
          <p14:tracePt t="39340" x="7772400" y="4397375"/>
          <p14:tracePt t="39357" x="7780338" y="4365625"/>
          <p14:tracePt t="39373" x="7780338" y="4351338"/>
          <p14:tracePt t="39390" x="7788275" y="4343400"/>
          <p14:tracePt t="39406" x="7788275" y="4327525"/>
          <p14:tracePt t="39423" x="7794625" y="4313238"/>
          <p14:tracePt t="39440" x="7794625" y="4305300"/>
          <p14:tracePt t="39460" x="7794625" y="4297363"/>
          <p14:tracePt t="39508" x="7794625" y="4289425"/>
          <p14:tracePt t="39524" x="7794625" y="4283075"/>
          <p14:tracePt t="39532" x="7794625" y="4275138"/>
          <p14:tracePt t="39540" x="7802563" y="4259263"/>
          <p14:tracePt t="39557" x="7810500" y="4213225"/>
          <p14:tracePt t="39573" x="7810500" y="4137025"/>
          <p14:tracePt t="39590" x="7832725" y="4038600"/>
          <p14:tracePt t="39607" x="7840663" y="3954463"/>
          <p14:tracePt t="39623" x="7856538" y="3863975"/>
          <p14:tracePt t="39640" x="7870825" y="3749675"/>
          <p14:tracePt t="39656" x="7870825" y="3641725"/>
          <p14:tracePt t="39673" x="7870825" y="3573463"/>
          <p14:tracePt t="39690" x="7870825" y="3459163"/>
          <p14:tracePt t="39691" x="7870825" y="3406775"/>
          <p14:tracePt t="39707" x="7878763" y="3284538"/>
          <p14:tracePt t="39723" x="7886700" y="3162300"/>
          <p14:tracePt t="39740" x="7902575" y="3063875"/>
          <p14:tracePt t="39756" x="7908925" y="2994025"/>
          <p14:tracePt t="39773" x="7916863" y="2941638"/>
          <p14:tracePt t="39790" x="7916863" y="2917825"/>
          <p14:tracePt t="39806" x="7916863" y="2887663"/>
          <p14:tracePt t="39823" x="7916863" y="2873375"/>
          <p14:tracePt t="39840" x="7916863" y="2857500"/>
          <p14:tracePt t="39857" x="7916863" y="2819400"/>
          <p14:tracePt t="39873" x="7916863" y="2781300"/>
          <p14:tracePt t="39875" x="7916863" y="2765425"/>
          <p14:tracePt t="39890" x="7916863" y="2743200"/>
          <p14:tracePt t="39907" x="7916863" y="2705100"/>
          <p14:tracePt t="39908" x="7916863" y="2682875"/>
          <p14:tracePt t="39923" x="7916863" y="2651125"/>
          <p14:tracePt t="39940" x="7916863" y="2628900"/>
          <p14:tracePt t="39957" x="7916863" y="2606675"/>
          <p14:tracePt t="40070" x="7916863" y="2598738"/>
          <p14:tracePt t="40076" x="7916863" y="2590800"/>
          <p14:tracePt t="40092" x="7916863" y="2574925"/>
          <p14:tracePt t="40107" x="7902575" y="2568575"/>
          <p14:tracePt t="40123" x="7894638" y="2552700"/>
          <p14:tracePt t="40140" x="7878763" y="2544763"/>
          <p14:tracePt t="40276" x="7870825" y="2536825"/>
          <p14:tracePt t="40284" x="7870825" y="2530475"/>
          <p14:tracePt t="40292" x="7870825" y="2522538"/>
          <p14:tracePt t="40307" x="7848600" y="2492375"/>
          <p14:tracePt t="40323" x="7826375" y="2454275"/>
          <p14:tracePt t="40340" x="7810500" y="2422525"/>
          <p14:tracePt t="40357" x="7802563" y="2400300"/>
          <p14:tracePt t="40373" x="7802563" y="2384425"/>
          <p14:tracePt t="40390" x="7794625" y="2378075"/>
          <p14:tracePt t="40676" x="7794625" y="2370138"/>
          <p14:tracePt t="40691" x="7788275" y="2370138"/>
          <p14:tracePt t="40700" x="7780338" y="2370138"/>
          <p14:tracePt t="40708" x="7772400" y="2370138"/>
          <p14:tracePt t="40723" x="7756525" y="2370138"/>
          <p14:tracePt t="40740" x="7734300" y="2378075"/>
          <p14:tracePt t="40757" x="7726363" y="2378075"/>
          <p14:tracePt t="40773" x="7718425" y="2378075"/>
          <p14:tracePt t="40828" x="7704138" y="2384425"/>
          <p14:tracePt t="40836" x="7704138" y="2392363"/>
          <p14:tracePt t="40844" x="7688263" y="2400300"/>
          <p14:tracePt t="40857" x="7673975" y="2416175"/>
          <p14:tracePt t="40873" x="7642225" y="2422525"/>
          <p14:tracePt t="40876" x="7635875" y="2422525"/>
          <p14:tracePt t="40890" x="7620000" y="2438400"/>
          <p14:tracePt t="40907" x="7612063" y="2438400"/>
          <p14:tracePt t="40980" x="7604125" y="2438400"/>
          <p14:tracePt t="40988" x="7604125" y="2446338"/>
          <p14:tracePt t="40996" x="7597775" y="2446338"/>
          <p14:tracePt t="41007" x="7581900" y="2454275"/>
          <p14:tracePt t="41024" x="7573963" y="2460625"/>
          <p14:tracePt t="41040" x="7559675" y="2468563"/>
          <p14:tracePt t="41057" x="7551738" y="2484438"/>
          <p14:tracePt t="41124" x="7543800" y="2484438"/>
          <p14:tracePt t="41156" x="7543800" y="2492375"/>
          <p14:tracePt t="41164" x="7535863" y="2492375"/>
          <p14:tracePt t="41188" x="7535863" y="2498725"/>
          <p14:tracePt t="41204" x="7535863" y="2506663"/>
          <p14:tracePt t="41212" x="7535863" y="2514600"/>
          <p14:tracePt t="41228" x="7527925" y="2522538"/>
          <p14:tracePt t="41240" x="7527925" y="2536825"/>
          <p14:tracePt t="41257" x="7527925" y="2552700"/>
          <p14:tracePt t="41274" x="7527925" y="2568575"/>
          <p14:tracePt t="41276" x="7527925" y="2574925"/>
          <p14:tracePt t="41300" x="7527925" y="2582863"/>
          <p14:tracePt t="41388" x="7527925" y="2590800"/>
          <p14:tracePt t="41397" x="7527925" y="2598738"/>
          <p14:tracePt t="41412" x="7543800" y="2606675"/>
          <p14:tracePt t="41424" x="7543800" y="2613025"/>
          <p14:tracePt t="41440" x="7566025" y="2628900"/>
          <p14:tracePt t="41458" x="7589838" y="2636838"/>
          <p14:tracePt t="41474" x="7597775" y="2644775"/>
          <p14:tracePt t="41491" x="7612063" y="2644775"/>
          <p14:tracePt t="41508" x="7620000" y="2644775"/>
          <p14:tracePt t="41524" x="7627938" y="2644775"/>
          <p14:tracePt t="41540" x="7666038" y="2644775"/>
          <p14:tracePt t="41557" x="7712075" y="2644775"/>
          <p14:tracePt t="41574" x="7756525" y="2644775"/>
          <p14:tracePt t="41590" x="7802563" y="2628900"/>
          <p14:tracePt t="41607" x="7826375" y="2628900"/>
          <p14:tracePt t="41624" x="7848600" y="2613025"/>
          <p14:tracePt t="41640" x="7864475" y="2613025"/>
          <p14:tracePt t="41660" x="7870825" y="2606675"/>
          <p14:tracePt t="41709" x="7878763" y="2598738"/>
          <p14:tracePt t="41716" x="7886700" y="2590800"/>
          <p14:tracePt t="41724" x="7894638" y="2590800"/>
          <p14:tracePt t="41741" x="7894638" y="2582863"/>
          <p14:tracePt t="41757" x="7902575" y="2568575"/>
          <p14:tracePt t="41774" x="7916863" y="2552700"/>
          <p14:tracePt t="41791" x="7916863" y="2536825"/>
          <p14:tracePt t="41807" x="7916863" y="2530475"/>
          <p14:tracePt t="41828" x="7916863" y="2522538"/>
          <p14:tracePt t="41860" x="7916863" y="2514600"/>
          <p14:tracePt t="41876" x="7916863" y="2506663"/>
          <p14:tracePt t="41884" x="7916863" y="2498725"/>
          <p14:tracePt t="41900" x="7916863" y="2492375"/>
          <p14:tracePt t="41916" x="7916863" y="2484438"/>
          <p14:tracePt t="41924" x="7916863" y="2476500"/>
          <p14:tracePt t="41941" x="7916863" y="2460625"/>
          <p14:tracePt t="41958" x="7908925" y="2446338"/>
          <p14:tracePt t="41980" x="7902575" y="2438400"/>
          <p14:tracePt t="41996" x="7886700" y="2430463"/>
          <p14:tracePt t="42012" x="7878763" y="2422525"/>
          <p14:tracePt t="42044" x="7870825" y="2422525"/>
          <p14:tracePt t="42060" x="7856538" y="2422525"/>
          <p14:tracePt t="42068" x="7840663" y="2422525"/>
          <p14:tracePt t="42076" x="7818438" y="2422525"/>
          <p14:tracePt t="42091" x="7764463" y="2422525"/>
          <p14:tracePt t="42107" x="7712075" y="2416175"/>
          <p14:tracePt t="42124" x="7673975" y="2416175"/>
          <p14:tracePt t="42141" x="7642225" y="2416175"/>
          <p14:tracePt t="42157" x="7627938" y="2416175"/>
          <p14:tracePt t="42174" x="7620000" y="2416175"/>
          <p14:tracePt t="42191" x="7604125" y="2416175"/>
          <p14:tracePt t="42207" x="7581900" y="2416175"/>
          <p14:tracePt t="42224" x="7551738" y="2430463"/>
          <p14:tracePt t="42241" x="7535863" y="2438400"/>
          <p14:tracePt t="42257" x="7513638" y="2454275"/>
          <p14:tracePt t="42274" x="7489825" y="2460625"/>
          <p14:tracePt t="42275" x="7467600" y="2468563"/>
          <p14:tracePt t="42291" x="7459663" y="2484438"/>
          <p14:tracePt t="42307" x="7437438" y="2506663"/>
          <p14:tracePt t="42324" x="7429500" y="2522538"/>
          <p14:tracePt t="42341" x="7413625" y="2536825"/>
          <p14:tracePt t="42357" x="7399338" y="2568575"/>
          <p14:tracePt t="42374" x="7391400" y="2590800"/>
          <p14:tracePt t="42391" x="7383463" y="2598738"/>
          <p14:tracePt t="42407" x="7383463" y="2606675"/>
          <p14:tracePt t="42460" x="7383463" y="2613025"/>
          <p14:tracePt t="42468" x="7383463" y="2620963"/>
          <p14:tracePt t="42476" x="7383463" y="2628900"/>
          <p14:tracePt t="42491" x="7391400" y="2651125"/>
          <p14:tracePt t="42507" x="7399338" y="2667000"/>
          <p14:tracePt t="42524" x="7421563" y="2689225"/>
          <p14:tracePt t="42541" x="7437438" y="2697163"/>
          <p14:tracePt t="42558" x="7467600" y="2705100"/>
          <p14:tracePt t="42574" x="7497763" y="2720975"/>
          <p14:tracePt t="42591" x="7527925" y="2720975"/>
          <p14:tracePt t="42608" x="7559675" y="2720975"/>
          <p14:tracePt t="42624" x="7589838" y="2720975"/>
          <p14:tracePt t="42641" x="7627938" y="2720975"/>
          <p14:tracePt t="42658" x="7666038" y="2720975"/>
          <p14:tracePt t="42660" x="7680325" y="2720975"/>
          <p14:tracePt t="42674" x="7696200" y="2720975"/>
          <p14:tracePt t="42691" x="7726363" y="2720975"/>
          <p14:tracePt t="42716" x="7734300" y="2720975"/>
          <p14:tracePt t="42724" x="7742238" y="2705100"/>
          <p14:tracePt t="42741" x="7750175" y="2697163"/>
          <p14:tracePt t="42758" x="7764463" y="2682875"/>
          <p14:tracePt t="42774" x="7788275" y="2651125"/>
          <p14:tracePt t="42791" x="7794625" y="2620963"/>
          <p14:tracePt t="42808" x="7802563" y="2613025"/>
          <p14:tracePt t="42824" x="7810500" y="2606675"/>
          <p14:tracePt t="42916" x="7810500" y="2598738"/>
          <p14:tracePt t="42940" x="7810500" y="2590800"/>
          <p14:tracePt t="42948" x="7810500" y="2582863"/>
          <p14:tracePt t="42958" x="7810500" y="2574925"/>
          <p14:tracePt t="43076" x="7802563" y="2568575"/>
          <p14:tracePt t="43092" x="7794625" y="2568575"/>
          <p14:tracePt t="43100" x="7788275" y="2568575"/>
          <p14:tracePt t="43108" x="7772400" y="2568575"/>
          <p14:tracePt t="43125" x="7750175" y="2560638"/>
          <p14:tracePt t="43141" x="7718425" y="2560638"/>
          <p14:tracePt t="43158" x="7712075" y="2552700"/>
          <p14:tracePt t="43252" x="7704138" y="2552700"/>
          <p14:tracePt t="43260" x="7696200" y="2552700"/>
          <p14:tracePt t="43268" x="7688263" y="2552700"/>
          <p14:tracePt t="43276" x="7680325" y="2552700"/>
          <p14:tracePt t="43291" x="7666038" y="2552700"/>
          <p14:tracePt t="43308" x="7658100" y="2552700"/>
          <p14:tracePt t="44204" x="7650163" y="2552700"/>
          <p14:tracePt t="44900" x="7658100" y="2552700"/>
          <p14:tracePt t="45116" x="7666038" y="2552700"/>
          <p14:tracePt t="45172" x="7673975" y="2552700"/>
          <p14:tracePt t="45187" x="7680325" y="2552700"/>
          <p14:tracePt t="45276" x="7688263" y="2552700"/>
          <p14:tracePt t="45340" x="7696200" y="2552700"/>
          <p14:tracePt t="45596" x="7704138" y="2552700"/>
          <p14:tracePt t="45748" x="7712075" y="2552700"/>
          <p14:tracePt t="45756" x="7718425" y="2552700"/>
          <p14:tracePt t="45772" x="7726363" y="2552700"/>
          <p14:tracePt t="45837" x="7734300" y="2552700"/>
          <p14:tracePt t="45860" x="7742238" y="2560638"/>
          <p14:tracePt t="45868" x="7750175" y="2560638"/>
          <p14:tracePt t="45884" x="7756525" y="2568575"/>
          <p14:tracePt t="45900" x="7764463" y="2568575"/>
          <p14:tracePt t="45909" x="7772400" y="2568575"/>
          <p14:tracePt t="46172" x="7780338" y="2568575"/>
          <p14:tracePt t="46260" x="7788275" y="2560638"/>
          <p14:tracePt t="46300" x="7788275" y="2552700"/>
          <p14:tracePt t="46308" x="7788275" y="2544763"/>
          <p14:tracePt t="46316" x="7788275" y="2536825"/>
          <p14:tracePt t="46332" x="7794625" y="2530475"/>
          <p14:tracePt t="46348" x="7794625" y="2522538"/>
          <p14:tracePt t="46359" x="7794625" y="2514600"/>
          <p14:tracePt t="46375" x="7794625" y="2498725"/>
          <p14:tracePt t="46392" x="7794625" y="2484438"/>
          <p14:tracePt t="46409" x="7794625" y="2476500"/>
          <p14:tracePt t="46476" x="7794625" y="2468563"/>
          <p14:tracePt t="46493" x="7788275" y="2468563"/>
          <p14:tracePt t="46508" x="7780338" y="2468563"/>
          <p14:tracePt t="46532" x="7772400" y="2468563"/>
          <p14:tracePt t="46564" x="7764463" y="2460625"/>
          <p14:tracePt t="46580" x="7756525" y="2460625"/>
          <p14:tracePt t="46596" x="7750175" y="2460625"/>
          <p14:tracePt t="46612" x="7734300" y="2460625"/>
          <p14:tracePt t="46636" x="7718425" y="2460625"/>
          <p14:tracePt t="46644" x="7712075" y="2468563"/>
          <p14:tracePt t="46651" x="7704138" y="2476500"/>
          <p14:tracePt t="46660" x="7696200" y="2476500"/>
          <p14:tracePt t="46676" x="7680325" y="2484438"/>
          <p14:tracePt t="46692" x="7673975" y="2484438"/>
          <p14:tracePt t="46709" x="7666038" y="2498725"/>
          <p14:tracePt t="46726" x="7658100" y="2498725"/>
          <p14:tracePt t="46796" x="7650163" y="2506663"/>
          <p14:tracePt t="46812" x="7650163" y="2514600"/>
          <p14:tracePt t="46820" x="7642225" y="2522538"/>
          <p14:tracePt t="46828" x="7642225" y="2530475"/>
          <p14:tracePt t="46842" x="7642225" y="2536825"/>
          <p14:tracePt t="46859" x="7627938" y="2574925"/>
          <p14:tracePt t="46876" x="7627938" y="2598738"/>
          <p14:tracePt t="46924" x="7627938" y="2606675"/>
          <p14:tracePt t="46948" x="7627938" y="2613025"/>
          <p14:tracePt t="47020" x="7627938" y="2620963"/>
          <p14:tracePt t="47036" x="7627938" y="2628900"/>
          <p14:tracePt t="47052" x="7627938" y="2636838"/>
          <p14:tracePt t="47076" x="7635875" y="2644775"/>
          <p14:tracePt t="47085" x="7642225" y="2644775"/>
          <p14:tracePt t="47093" x="7658100" y="2651125"/>
          <p14:tracePt t="47109" x="7673975" y="2651125"/>
          <p14:tracePt t="47126" x="7696200" y="2651125"/>
          <p14:tracePt t="47143" x="7704138" y="2651125"/>
          <p14:tracePt t="47159" x="7718425" y="2651125"/>
          <p14:tracePt t="47176" x="7734300" y="2651125"/>
          <p14:tracePt t="47192" x="7764463" y="2644775"/>
          <p14:tracePt t="47210" x="7802563" y="2636838"/>
          <p14:tracePt t="47211" x="7818438" y="2620963"/>
          <p14:tracePt t="47226" x="7840663" y="2613025"/>
          <p14:tracePt t="47243" x="7870825" y="2598738"/>
          <p14:tracePt t="47259" x="7886700" y="2598738"/>
          <p14:tracePt t="47340" x="7886700" y="2590800"/>
          <p14:tracePt t="47492" x="7878763" y="2582863"/>
          <p14:tracePt t="47732" x="7870825" y="2582863"/>
          <p14:tracePt t="47780" x="7864475" y="2574925"/>
          <p14:tracePt t="47820" x="7856538" y="2568575"/>
          <p14:tracePt t="47844" x="7848600" y="2560638"/>
          <p14:tracePt t="47852" x="7840663" y="2560638"/>
          <p14:tracePt t="47860" x="7840663" y="2552700"/>
          <p14:tracePt t="47876" x="7832725" y="2530475"/>
          <p14:tracePt t="47893" x="7818438" y="2522538"/>
          <p14:tracePt t="47909" x="7810500" y="2498725"/>
          <p14:tracePt t="47926" x="7810500" y="2468563"/>
          <p14:tracePt t="47943" x="7802563" y="2446338"/>
          <p14:tracePt t="47960" x="7788275" y="2408238"/>
          <p14:tracePt t="47976" x="7780338" y="2392363"/>
          <p14:tracePt t="47993" x="7780338" y="2378075"/>
          <p14:tracePt t="48009" x="7772400" y="2362200"/>
          <p14:tracePt t="48108" x="7772400" y="2354263"/>
          <p14:tracePt t="48116" x="7772400" y="2346325"/>
          <p14:tracePt t="48132" x="7772400" y="2339975"/>
          <p14:tracePt t="48143" x="7772400" y="2324100"/>
          <p14:tracePt t="48160" x="7772400" y="2301875"/>
          <p14:tracePt t="48176" x="7772400" y="2293938"/>
          <p14:tracePt t="48340" x="7764463" y="2293938"/>
          <p14:tracePt t="48388" x="7756525" y="2293938"/>
          <p14:tracePt t="48404" x="7756525" y="2308225"/>
          <p14:tracePt t="48412" x="7756525" y="2316163"/>
          <p14:tracePt t="48428" x="7756525" y="2332038"/>
          <p14:tracePt t="48444" x="7750175" y="2339975"/>
          <p14:tracePt t="48451" x="7750175" y="2346325"/>
          <p14:tracePt t="48461" x="7750175" y="2354263"/>
          <p14:tracePt t="48476" x="7750175" y="2362200"/>
          <p14:tracePt t="48493" x="7742238" y="2370138"/>
          <p14:tracePt t="48510" x="7742238" y="2384425"/>
          <p14:tracePt t="48526" x="7742238" y="2400300"/>
          <p14:tracePt t="48543" x="7742238" y="2408238"/>
          <p14:tracePt t="48559" x="7734300" y="2422525"/>
          <p14:tracePt t="48576" x="7734300" y="2430463"/>
          <p14:tracePt t="48593" x="7734300" y="2446338"/>
          <p14:tracePt t="48609" x="7726363" y="2460625"/>
          <p14:tracePt t="48626" x="7726363" y="2484438"/>
          <p14:tracePt t="48627" x="7726363" y="2498725"/>
          <p14:tracePt t="48643" x="7726363" y="2522538"/>
          <p14:tracePt t="48660" x="7718425" y="2536825"/>
          <p14:tracePt t="48677" x="7712075" y="2560638"/>
          <p14:tracePt t="48693" x="7712075" y="2582863"/>
          <p14:tracePt t="48710" x="7712075" y="2598738"/>
          <p14:tracePt t="48727" x="7712075" y="2620963"/>
          <p14:tracePt t="48743" x="7704138" y="2644775"/>
          <p14:tracePt t="48760" x="7704138" y="2674938"/>
          <p14:tracePt t="48776" x="7696200" y="2713038"/>
          <p14:tracePt t="48793" x="7696200" y="2743200"/>
          <p14:tracePt t="48810" x="7688263" y="2781300"/>
          <p14:tracePt t="48811" x="7680325" y="2797175"/>
          <p14:tracePt t="48826" x="7673975" y="2819400"/>
          <p14:tracePt t="48843" x="7673975" y="2879725"/>
          <p14:tracePt t="48860" x="7673975" y="2925763"/>
          <p14:tracePt t="48877" x="7673975" y="2971800"/>
          <p14:tracePt t="48893" x="7673975" y="3009900"/>
          <p14:tracePt t="48910" x="7673975" y="3048000"/>
          <p14:tracePt t="48926" x="7673975" y="3063875"/>
          <p14:tracePt t="48943" x="7673975" y="3094038"/>
          <p14:tracePt t="48961" x="7673975" y="3108325"/>
          <p14:tracePt t="48976" x="7673975" y="3132138"/>
          <p14:tracePt t="48993" x="7673975" y="3162300"/>
          <p14:tracePt t="49010" x="7673975" y="3208338"/>
          <p14:tracePt t="49027" x="7673975" y="3284538"/>
          <p14:tracePt t="49043" x="7673975" y="3336925"/>
          <p14:tracePt t="49060" x="7673975" y="3390900"/>
          <p14:tracePt t="49077" x="7673975" y="3436938"/>
          <p14:tracePt t="49093" x="7673975" y="3489325"/>
          <p14:tracePt t="49110" x="7673975" y="3543300"/>
          <p14:tracePt t="49126" x="7673975" y="3603625"/>
          <p14:tracePt t="49143" x="7673975" y="3665538"/>
          <p14:tracePt t="49160" x="7688263" y="3741738"/>
          <p14:tracePt t="49177" x="7704138" y="3810000"/>
          <p14:tracePt t="49193" x="7712075" y="3878263"/>
          <p14:tracePt t="49195" x="7712075" y="3902075"/>
          <p14:tracePt t="49210" x="7712075" y="3924300"/>
          <p14:tracePt t="49212" x="7712075" y="3932238"/>
          <p14:tracePt t="49227" x="7712075" y="3954463"/>
          <p14:tracePt t="49243" x="7712075" y="3978275"/>
          <p14:tracePt t="49260" x="7712075" y="4000500"/>
          <p14:tracePt t="49276" x="7712075" y="4038600"/>
          <p14:tracePt t="49293" x="7712075" y="4068763"/>
          <p14:tracePt t="49310" x="7718425" y="4122738"/>
          <p14:tracePt t="49327" x="7718425" y="4175125"/>
          <p14:tracePt t="49343" x="7726363" y="4237038"/>
          <p14:tracePt t="49360" x="7742238" y="4305300"/>
          <p14:tracePt t="49377" x="7750175" y="4359275"/>
          <p14:tracePt t="49379" x="7756525" y="4389438"/>
          <p14:tracePt t="49393" x="7756525" y="4411663"/>
          <p14:tracePt t="49410" x="7764463" y="4479925"/>
          <p14:tracePt t="49412" x="7764463" y="4503738"/>
          <p14:tracePt t="49427" x="7772400" y="4541838"/>
          <p14:tracePt t="49443" x="7772400" y="4587875"/>
          <p14:tracePt t="49460" x="7780338" y="4632325"/>
          <p14:tracePt t="49477" x="7788275" y="4678363"/>
          <p14:tracePt t="49493" x="7794625" y="4724400"/>
          <p14:tracePt t="49510" x="7802563" y="4754563"/>
          <p14:tracePt t="49527" x="7802563" y="4778375"/>
          <p14:tracePt t="49543" x="7802563" y="4792663"/>
          <p14:tracePt t="49560" x="7802563" y="4800600"/>
          <p14:tracePt t="49577" x="7802563" y="4808538"/>
          <p14:tracePt t="49593" x="7802563" y="4822825"/>
          <p14:tracePt t="49610" x="7802563" y="4838700"/>
          <p14:tracePt t="49627" x="7818438" y="4884738"/>
          <p14:tracePt t="49643" x="7818438" y="4906963"/>
          <p14:tracePt t="49660" x="7826375" y="4922838"/>
          <p14:tracePt t="49677" x="7826375" y="4930775"/>
          <p14:tracePt t="50532" x="7818438" y="4930775"/>
          <p14:tracePt t="50668" x="7810500" y="4930775"/>
          <p14:tracePt t="50716" x="7802563" y="4937125"/>
          <p14:tracePt t="50740" x="7788275" y="4945063"/>
          <p14:tracePt t="50748" x="7788275" y="4953000"/>
          <p14:tracePt t="50764" x="7780338" y="4953000"/>
          <p14:tracePt t="50804" x="7780338" y="4960938"/>
          <p14:tracePt t="50852" x="7780338" y="4968875"/>
          <p14:tracePt t="50860" x="7772400" y="4975225"/>
          <p14:tracePt t="50869" x="7772400" y="4983163"/>
          <p14:tracePt t="50877" x="7764463" y="4983163"/>
          <p14:tracePt t="50894" x="7764463" y="4991100"/>
          <p14:tracePt t="50911" x="7764463" y="4999038"/>
          <p14:tracePt t="50927" x="7764463" y="5006975"/>
          <p14:tracePt t="51044" x="7764463" y="5013325"/>
          <p14:tracePt t="51060" x="7764463" y="5029200"/>
          <p14:tracePt t="51077" x="7764463" y="5045075"/>
          <p14:tracePt t="51083" x="7772400" y="5051425"/>
          <p14:tracePt t="51094" x="7772400" y="5059363"/>
          <p14:tracePt t="51147" x="7780338" y="5067300"/>
          <p14:tracePt t="51163" x="7788275" y="5067300"/>
          <p14:tracePt t="51171" x="7794625" y="5067300"/>
          <p14:tracePt t="51187" x="7802563" y="5067300"/>
          <p14:tracePt t="51203" x="7810500" y="5067300"/>
          <p14:tracePt t="51219" x="7826375" y="5067300"/>
          <p14:tracePt t="51227" x="7832725" y="5067300"/>
          <p14:tracePt t="51244" x="7848600" y="5067300"/>
          <p14:tracePt t="51324" x="7856538" y="5067300"/>
          <p14:tracePt t="51332" x="7856538" y="5059363"/>
          <p14:tracePt t="51356" x="7864475" y="5051425"/>
          <p14:tracePt t="51364" x="7864475" y="5045075"/>
          <p14:tracePt t="51372" x="7870825" y="5037138"/>
          <p14:tracePt t="51380" x="7870825" y="5029200"/>
          <p14:tracePt t="51394" x="7870825" y="5021263"/>
          <p14:tracePt t="51411" x="7886700" y="5006975"/>
          <p14:tracePt t="51427" x="7886700" y="4991100"/>
          <p14:tracePt t="51461" x="7886700" y="4983163"/>
          <p14:tracePt t="51477" x="7886700" y="4975225"/>
          <p14:tracePt t="51500" x="7886700" y="4968875"/>
          <p14:tracePt t="51511" x="7886700" y="4960938"/>
          <p14:tracePt t="51528" x="7886700" y="4945063"/>
          <p14:tracePt t="51544" x="7886700" y="4937125"/>
          <p14:tracePt t="51561" x="7886700" y="4922838"/>
          <p14:tracePt t="51577" x="7878763" y="4914900"/>
          <p14:tracePt t="51668" x="7870825" y="4906963"/>
          <p14:tracePt t="51684" x="7864475" y="4906963"/>
          <p14:tracePt t="51692" x="7856538" y="4906963"/>
          <p14:tracePt t="51700" x="7848600" y="4906963"/>
          <p14:tracePt t="51711" x="7840663" y="4906963"/>
          <p14:tracePt t="51728" x="7826375" y="4906963"/>
          <p14:tracePt t="51744" x="7810500" y="4906963"/>
          <p14:tracePt t="51761" x="7802563" y="4906963"/>
          <p14:tracePt t="51811" x="7794625" y="4914900"/>
          <p14:tracePt t="51820" x="7794625" y="4922838"/>
          <p14:tracePt t="51828" x="7788275" y="4930775"/>
          <p14:tracePt t="51844" x="7780338" y="4945063"/>
          <p14:tracePt t="51861" x="7764463" y="4975225"/>
          <p14:tracePt t="51878" x="7756525" y="4999038"/>
          <p14:tracePt t="51894" x="7750175" y="5013325"/>
          <p14:tracePt t="51911" x="7742238" y="5029200"/>
          <p14:tracePt t="51927" x="7742238" y="5037138"/>
          <p14:tracePt t="51944" x="7734300" y="5051425"/>
          <p14:tracePt t="51988" x="7734300" y="5059363"/>
          <p14:tracePt t="52116" x="7734300" y="5075238"/>
          <p14:tracePt t="52124" x="7742238" y="5075238"/>
          <p14:tracePt t="52132" x="7750175" y="5075238"/>
          <p14:tracePt t="52144" x="7764463" y="5075238"/>
          <p14:tracePt t="52161" x="7788275" y="5075238"/>
          <p14:tracePt t="52178" x="7810500" y="5075238"/>
          <p14:tracePt t="52194" x="7826375" y="5067300"/>
          <p14:tracePt t="52211" x="7832725" y="5059363"/>
          <p14:tracePt t="52236" x="7832725" y="5045075"/>
          <p14:tracePt t="52245" x="7840663" y="5045075"/>
          <p14:tracePt t="52261" x="7840663" y="5037138"/>
          <p14:tracePt t="52278" x="7848600" y="5029200"/>
          <p14:tracePt t="52294" x="7848600" y="5013325"/>
          <p14:tracePt t="52311" x="7856538" y="4999038"/>
          <p14:tracePt t="52328" x="7856538" y="4991100"/>
          <p14:tracePt t="52344" x="7856538" y="4983163"/>
          <p14:tracePt t="52361" x="7856538" y="4968875"/>
          <p14:tracePt t="52396" x="7856538" y="4960938"/>
          <p14:tracePt t="52692" x="7856538" y="4953000"/>
          <p14:tracePt t="52708" x="7856538" y="4937125"/>
          <p14:tracePt t="52716" x="7856538" y="4930775"/>
          <p14:tracePt t="52728" x="7848600" y="4914900"/>
          <p14:tracePt t="52745" x="7832725" y="4876800"/>
          <p14:tracePt t="52761" x="7832725" y="4838700"/>
          <p14:tracePt t="52778" x="7818438" y="4784725"/>
          <p14:tracePt t="52780" x="7810500" y="4770438"/>
          <p14:tracePt t="52795" x="7794625" y="4724400"/>
          <p14:tracePt t="52811" x="7764463" y="4656138"/>
          <p14:tracePt t="52828" x="7718425" y="4564063"/>
          <p14:tracePt t="52844" x="7688263" y="4457700"/>
          <p14:tracePt t="52861" x="7650163" y="4327525"/>
          <p14:tracePt t="52878" x="7620000" y="4213225"/>
          <p14:tracePt t="52894" x="7589838" y="4098925"/>
          <p14:tracePt t="52911" x="7543800" y="3978275"/>
          <p14:tracePt t="52928" x="7489825" y="3870325"/>
          <p14:tracePt t="52944" x="7451725" y="3779838"/>
          <p14:tracePt t="52962" x="7391400" y="3695700"/>
          <p14:tracePt t="52963" x="7369175" y="3665538"/>
          <p14:tracePt t="52978" x="7337425" y="3619500"/>
          <p14:tracePt t="52995" x="7254875" y="3521075"/>
          <p14:tracePt t="53011" x="7178675" y="3429000"/>
          <p14:tracePt t="53028" x="7094538" y="3336925"/>
          <p14:tracePt t="53044" x="7010400" y="3254375"/>
          <p14:tracePt t="53061" x="6918325" y="3184525"/>
          <p14:tracePt t="53078" x="6835775" y="3124200"/>
          <p14:tracePt t="53094" x="6811963" y="3108325"/>
          <p14:tracePt t="53112" x="6789738" y="3101975"/>
          <p14:tracePt t="53128" x="6759575" y="3101975"/>
          <p14:tracePt t="53145" x="6713538" y="3086100"/>
          <p14:tracePt t="53161" x="6651625" y="3078163"/>
          <p14:tracePt t="53163" x="6621463" y="3063875"/>
          <p14:tracePt t="53178" x="6583363" y="3055938"/>
          <p14:tracePt t="53195" x="6408738" y="3009900"/>
          <p14:tracePt t="53212" x="6248400" y="2955925"/>
          <p14:tracePt t="53228" x="6103938" y="2925763"/>
          <p14:tracePt t="53245" x="6019800" y="2917825"/>
          <p14:tracePt t="53261" x="5965825" y="2911475"/>
          <p14:tracePt t="53278" x="5935663" y="2911475"/>
          <p14:tracePt t="53295" x="5921375" y="2911475"/>
          <p14:tracePt t="53311" x="5905500" y="2911475"/>
          <p14:tracePt t="53328" x="5889625" y="2911475"/>
          <p14:tracePt t="53345" x="5875338" y="2911475"/>
          <p14:tracePt t="53347" x="5851525" y="2917825"/>
          <p14:tracePt t="53361" x="5837238" y="2917825"/>
          <p14:tracePt t="53378" x="5783263" y="2933700"/>
          <p14:tracePt t="53379" x="5761038" y="2941638"/>
          <p14:tracePt t="53395" x="5699125" y="2955925"/>
          <p14:tracePt t="53411" x="5630863" y="2979738"/>
          <p14:tracePt t="53428" x="5578475" y="2987675"/>
          <p14:tracePt t="53445" x="5524500" y="2994025"/>
          <p14:tracePt t="53461" x="5494338" y="3009900"/>
          <p14:tracePt t="53478" x="5470525" y="3025775"/>
          <p14:tracePt t="53495" x="5448300" y="3040063"/>
          <p14:tracePt t="53511" x="5418138" y="3055938"/>
          <p14:tracePt t="53528" x="5410200" y="3063875"/>
          <p14:tracePt t="53545" x="5394325" y="3078163"/>
          <p14:tracePt t="53561" x="5372100" y="3101975"/>
          <p14:tracePt t="53563" x="5356225" y="3116263"/>
          <p14:tracePt t="53578" x="5341938" y="3132138"/>
          <p14:tracePt t="53580" x="5326063" y="3140075"/>
          <p14:tracePt t="53595" x="5295900" y="3162300"/>
          <p14:tracePt t="53611" x="5265738" y="3178175"/>
          <p14:tracePt t="53628" x="5249863" y="3184525"/>
          <p14:tracePt t="53645" x="5241925" y="3200400"/>
          <p14:tracePt t="53661" x="5241925" y="3208338"/>
          <p14:tracePt t="53684" x="5227638" y="3222625"/>
          <p14:tracePt t="53695" x="5227638" y="3230563"/>
          <p14:tracePt t="53712" x="5211763" y="3246438"/>
          <p14:tracePt t="53728" x="5189538" y="3260725"/>
          <p14:tracePt t="53745" x="5173663" y="3268663"/>
          <p14:tracePt t="53762" x="5159375" y="3292475"/>
          <p14:tracePt t="53778" x="5143500" y="3298825"/>
          <p14:tracePt t="53795" x="5135563" y="3306763"/>
          <p14:tracePt t="53884" x="5135563" y="3292475"/>
          <p14:tracePt t="53901" x="5135563" y="3284538"/>
          <p14:tracePt t="53908" x="5135563" y="3276600"/>
          <p14:tracePt t="53916" x="5135563" y="3260725"/>
          <p14:tracePt t="53928" x="5135563" y="3254375"/>
          <p14:tracePt t="53945" x="5135563" y="3230563"/>
          <p14:tracePt t="53962" x="5135563" y="3208338"/>
          <p14:tracePt t="53978" x="5135563" y="3184525"/>
          <p14:tracePt t="53980" x="5143500" y="3162300"/>
          <p14:tracePt t="53995" x="5151438" y="3124200"/>
          <p14:tracePt t="54011" x="5151438" y="3086100"/>
          <p14:tracePt t="54028" x="5159375" y="3040063"/>
          <p14:tracePt t="54045" x="5173663" y="3001963"/>
          <p14:tracePt t="54062" x="5181600" y="2979738"/>
          <p14:tracePt t="54078" x="5189538" y="2963863"/>
          <p14:tracePt t="54095" x="5197475" y="2941638"/>
          <p14:tracePt t="54111" x="5211763" y="2925763"/>
          <p14:tracePt t="54128" x="5227638" y="2895600"/>
          <p14:tracePt t="54145" x="5249863" y="2857500"/>
          <p14:tracePt t="54162" x="5265738" y="2835275"/>
          <p14:tracePt t="54164" x="5280025" y="2819400"/>
          <p14:tracePt t="54178" x="5280025" y="2803525"/>
          <p14:tracePt t="54195" x="5295900" y="2781300"/>
          <p14:tracePt t="54212" x="5326063" y="2765425"/>
          <p14:tracePt t="54228" x="5364163" y="2751138"/>
          <p14:tracePt t="54245" x="5440363" y="2713038"/>
          <p14:tracePt t="54262" x="5540375" y="2682875"/>
          <p14:tracePt t="54278" x="5630863" y="2659063"/>
          <p14:tracePt t="54295" x="5722938" y="2651125"/>
          <p14:tracePt t="54312" x="5813425" y="2636838"/>
          <p14:tracePt t="54328" x="5889625" y="2620963"/>
          <p14:tracePt t="54345" x="5927725" y="2620963"/>
          <p14:tracePt t="54362" x="5965825" y="2620963"/>
          <p14:tracePt t="54378" x="5997575" y="2620963"/>
          <p14:tracePt t="54379" x="6011863" y="2620963"/>
          <p14:tracePt t="54395" x="6042025" y="2620963"/>
          <p14:tracePt t="54412" x="6096000" y="2598738"/>
          <p14:tracePt t="54428" x="6134100" y="2574925"/>
          <p14:tracePt t="54445" x="6172200" y="2560638"/>
          <p14:tracePt t="54463" x="6194425" y="2536825"/>
          <p14:tracePt t="54478" x="6226175" y="2522538"/>
          <p14:tracePt t="54495" x="6240463" y="2514600"/>
          <p14:tracePt t="54512" x="6264275" y="2498725"/>
          <p14:tracePt t="54528" x="6302375" y="2476500"/>
          <p14:tracePt t="54545" x="6332538" y="2454275"/>
          <p14:tracePt t="54562" x="6362700" y="2422525"/>
          <p14:tracePt t="54564" x="6378575" y="2408238"/>
          <p14:tracePt t="54578" x="6408738" y="2392363"/>
          <p14:tracePt t="54595" x="6454775" y="2346325"/>
          <p14:tracePt t="54612" x="6492875" y="2316163"/>
          <p14:tracePt t="54628" x="6515100" y="2293938"/>
          <p14:tracePt t="54645" x="6545263" y="2263775"/>
          <p14:tracePt t="54662" x="6569075" y="2239963"/>
          <p14:tracePt t="54678" x="6591300" y="2217738"/>
          <p14:tracePt t="54695" x="6613525" y="2187575"/>
          <p14:tracePt t="54712" x="6637338" y="2155825"/>
          <p14:tracePt t="54728" x="6659563" y="2125663"/>
          <p14:tracePt t="54745" x="6683375" y="2095500"/>
          <p14:tracePt t="54762" x="6697663" y="2065338"/>
          <p14:tracePt t="54779" x="6721475" y="2035175"/>
          <p14:tracePt t="54795" x="6727825" y="2027238"/>
          <p14:tracePt t="54812" x="6735763" y="2011363"/>
          <p14:tracePt t="54828" x="6751638" y="2003425"/>
          <p14:tracePt t="54845" x="6765925" y="1989138"/>
          <p14:tracePt t="54862" x="6789738" y="1965325"/>
          <p14:tracePt t="54879" x="6819900" y="1935163"/>
          <p14:tracePt t="54895" x="6842125" y="1912938"/>
          <p14:tracePt t="54912" x="6858000" y="1889125"/>
          <p14:tracePt t="54929" x="6880225" y="1874838"/>
          <p14:tracePt t="54945" x="6904038" y="1858963"/>
          <p14:tracePt t="54947" x="6911975" y="1858963"/>
          <p14:tracePt t="54965" x="6926263" y="1844675"/>
          <p14:tracePt t="54979" x="6942138" y="1836738"/>
          <p14:tracePt t="54995" x="6964363" y="1820863"/>
          <p14:tracePt t="55012" x="6972300" y="1812925"/>
          <p14:tracePt t="55029" x="6980238" y="1812925"/>
          <p14:tracePt t="55045" x="6994525" y="1806575"/>
          <p14:tracePt t="55062" x="7010400" y="1806575"/>
          <p14:tracePt t="55079" x="7026275" y="1806575"/>
          <p14:tracePt t="55095" x="7040563" y="1806575"/>
          <p14:tracePt t="55112" x="7056438" y="1806575"/>
          <p14:tracePt t="55129" x="7064375" y="1806575"/>
          <p14:tracePt t="55145" x="7086600" y="1812925"/>
          <p14:tracePt t="55162" x="7094538" y="1820863"/>
          <p14:tracePt t="55165" x="7102475" y="1828800"/>
          <p14:tracePt t="55188" x="7108825" y="1836738"/>
          <p14:tracePt t="55204" x="7108825" y="1851025"/>
          <p14:tracePt t="55212" x="7116763" y="1858963"/>
          <p14:tracePt t="55229" x="7132638" y="1889125"/>
          <p14:tracePt t="55245" x="7146925" y="1927225"/>
          <p14:tracePt t="55262" x="7154863" y="1951038"/>
          <p14:tracePt t="55279" x="7178675" y="1997075"/>
          <p14:tracePt t="55295" x="7178675" y="2027238"/>
          <p14:tracePt t="55312" x="7192963" y="2073275"/>
          <p14:tracePt t="55329" x="7208838" y="2117725"/>
          <p14:tracePt t="55346" x="7216775" y="2133600"/>
          <p14:tracePt t="55348" x="7216775" y="2141538"/>
          <p14:tracePt t="55362" x="7216775" y="2149475"/>
          <p14:tracePt t="55379" x="7223125" y="2155825"/>
          <p14:tracePt t="55395" x="7223125" y="2171700"/>
          <p14:tracePt t="55412" x="7231063" y="2187575"/>
          <p14:tracePt t="55429" x="7231063" y="2201863"/>
          <p14:tracePt t="55445" x="7246938" y="2217738"/>
          <p14:tracePt t="55462" x="7246938" y="2225675"/>
          <p14:tracePt t="55479" x="7254875" y="2232025"/>
          <p14:tracePt t="55495" x="7261225" y="2239963"/>
          <p14:tracePt t="55512" x="7269163" y="2239963"/>
          <p14:tracePt t="55548" x="7269163" y="2247900"/>
          <p14:tracePt t="55572" x="7277100" y="2247900"/>
          <p14:tracePt t="55579" x="7292975" y="2247900"/>
          <p14:tracePt t="55588" x="7307263" y="2255838"/>
          <p14:tracePt t="55596" x="7323138" y="2255838"/>
          <p14:tracePt t="55612" x="7369175" y="2278063"/>
          <p14:tracePt t="55629" x="7421563" y="2278063"/>
          <p14:tracePt t="55646" x="7475538" y="2286000"/>
          <p14:tracePt t="55662" x="7521575" y="2293938"/>
          <p14:tracePt t="55679" x="7551738" y="2301875"/>
          <p14:tracePt t="55696" x="7573963" y="2301875"/>
          <p14:tracePt t="55713" x="7589838" y="2301875"/>
          <p14:tracePt t="55729" x="7612063" y="2301875"/>
          <p14:tracePt t="55746" x="7627938" y="2293938"/>
          <p14:tracePt t="55762" x="7642225" y="2293938"/>
          <p14:tracePt t="55779" x="7666038" y="2286000"/>
          <p14:tracePt t="55796" x="7688263" y="2278063"/>
          <p14:tracePt t="55812" x="7696200" y="2270125"/>
          <p14:tracePt t="55829" x="7712075" y="2263775"/>
          <p14:tracePt t="55846" x="7718425" y="2263775"/>
          <p14:tracePt t="55868" x="7726363" y="2255838"/>
          <p14:tracePt t="55884" x="7734300" y="2247900"/>
          <p14:tracePt t="55895" x="7742238" y="2247900"/>
          <p14:tracePt t="55913" x="7750175" y="2232025"/>
          <p14:tracePt t="55929" x="7756525" y="2225675"/>
          <p14:tracePt t="55945" x="7764463" y="2225675"/>
          <p14:tracePt t="55962" x="7772400" y="2217738"/>
          <p14:tracePt t="56324" x="7772400" y="2232025"/>
          <p14:tracePt t="56332" x="7772400" y="2239963"/>
          <p14:tracePt t="56346" x="7772400" y="2247900"/>
          <p14:tracePt t="56363" x="7772400" y="2270125"/>
          <p14:tracePt t="56380" x="7772400" y="2293938"/>
          <p14:tracePt t="56396" x="7780338" y="2324100"/>
          <p14:tracePt t="56412" x="7788275" y="2346325"/>
          <p14:tracePt t="56429" x="7788275" y="2362200"/>
          <p14:tracePt t="56446" x="7788275" y="2370138"/>
          <p14:tracePt t="56462" x="7794625" y="2384425"/>
          <p14:tracePt t="56479" x="7794625" y="2408238"/>
          <p14:tracePt t="56496" x="7794625" y="2430463"/>
          <p14:tracePt t="56512" x="7794625" y="2460625"/>
          <p14:tracePt t="56529" x="7794625" y="2498725"/>
          <p14:tracePt t="56546" x="7794625" y="2544763"/>
          <p14:tracePt t="56562" x="7794625" y="2582863"/>
          <p14:tracePt t="56563" x="7794625" y="2598738"/>
          <p14:tracePt t="56579" x="7794625" y="2636838"/>
          <p14:tracePt t="56596" x="7794625" y="2659063"/>
          <p14:tracePt t="56612" x="7794625" y="2697163"/>
          <p14:tracePt t="56629" x="7794625" y="2720975"/>
          <p14:tracePt t="56646" x="7794625" y="2735263"/>
          <p14:tracePt t="56662" x="7794625" y="2751138"/>
          <p14:tracePt t="56679" x="7794625" y="2781300"/>
          <p14:tracePt t="56696" x="7794625" y="2797175"/>
          <p14:tracePt t="56712" x="7794625" y="2819400"/>
          <p14:tracePt t="56729" x="7794625" y="2835275"/>
          <p14:tracePt t="56746" x="7794625" y="2857500"/>
          <p14:tracePt t="56762" x="7794625" y="2887663"/>
          <p14:tracePt t="56779" x="7788275" y="2917825"/>
          <p14:tracePt t="56796" x="7780338" y="2955925"/>
          <p14:tracePt t="56812" x="7772400" y="2987675"/>
          <p14:tracePt t="56829" x="7772400" y="3025775"/>
          <p14:tracePt t="56846" x="7772400" y="3063875"/>
          <p14:tracePt t="56862" x="7772400" y="3108325"/>
          <p14:tracePt t="56879" x="7772400" y="3170238"/>
          <p14:tracePt t="56896" x="7772400" y="3208338"/>
          <p14:tracePt t="56912" x="7772400" y="3254375"/>
          <p14:tracePt t="56929" x="7772400" y="3292475"/>
          <p14:tracePt t="56946" x="7772400" y="3344863"/>
          <p14:tracePt t="56947" x="7772400" y="3368675"/>
          <p14:tracePt t="56963" x="7772400" y="3398838"/>
          <p14:tracePt t="56979" x="7772400" y="3421063"/>
          <p14:tracePt t="56996" x="7772400" y="3451225"/>
          <p14:tracePt t="57012" x="7772400" y="3467100"/>
          <p14:tracePt t="57029" x="7772400" y="3482975"/>
          <p14:tracePt t="57046" x="7772400" y="3505200"/>
          <p14:tracePt t="57062" x="7772400" y="3521075"/>
          <p14:tracePt t="57079" x="7772400" y="3535363"/>
          <p14:tracePt t="57096" x="7772400" y="3551238"/>
          <p14:tracePt t="57112" x="7772400" y="3565525"/>
          <p14:tracePt t="57129" x="7772400" y="3581400"/>
          <p14:tracePt t="57146" x="7772400" y="3589338"/>
          <p14:tracePt t="57162" x="7772400" y="3611563"/>
          <p14:tracePt t="57163" x="7772400" y="3627438"/>
          <p14:tracePt t="57179" x="7772400" y="3665538"/>
          <p14:tracePt t="57196" x="7772400" y="3703638"/>
          <p14:tracePt t="57213" x="7772400" y="3733800"/>
          <p14:tracePt t="57229" x="7772400" y="3756025"/>
          <p14:tracePt t="57246" x="7772400" y="3771900"/>
          <p14:tracePt t="57263" x="7772400" y="3787775"/>
          <p14:tracePt t="57279" x="7772400" y="3794125"/>
          <p14:tracePt t="57307" x="7772400" y="3802063"/>
          <p14:tracePt t="57339" x="7772400" y="3810000"/>
          <p14:tracePt t="57347" x="7772400" y="3817938"/>
          <p14:tracePt t="57403" x="7772400" y="3825875"/>
          <p14:tracePt t="57419" x="7772400" y="3832225"/>
          <p14:tracePt t="57427" x="7772400" y="3840163"/>
          <p14:tracePt t="57435" x="7772400" y="3848100"/>
          <p14:tracePt t="57446" x="7772400" y="3863975"/>
          <p14:tracePt t="57463" x="7772400" y="3902075"/>
          <p14:tracePt t="57479" x="7772400" y="3924300"/>
          <p14:tracePt t="57496" x="7772400" y="3946525"/>
          <p14:tracePt t="57513" x="7772400" y="3970338"/>
          <p14:tracePt t="57529" x="7772400" y="3992563"/>
          <p14:tracePt t="57546" x="7772400" y="4000500"/>
          <p14:tracePt t="57563" x="7772400" y="4030663"/>
          <p14:tracePt t="57579" x="7772400" y="4046538"/>
          <p14:tracePt t="57596" x="7772400" y="4068763"/>
          <p14:tracePt t="57613" x="7772400" y="4098925"/>
          <p14:tracePt t="57629" x="7772400" y="4122738"/>
          <p14:tracePt t="57646" x="7772400" y="4160838"/>
          <p14:tracePt t="57663" x="7772400" y="4191000"/>
          <p14:tracePt t="57679" x="7772400" y="4221163"/>
          <p14:tracePt t="57696" x="7772400" y="4251325"/>
          <p14:tracePt t="57713" x="7772400" y="4297363"/>
          <p14:tracePt t="57729" x="7772400" y="4327525"/>
          <p14:tracePt t="57746" x="7772400" y="4343400"/>
          <p14:tracePt t="57747" x="7772400" y="4359275"/>
          <p14:tracePt t="57763" x="7772400" y="4373563"/>
          <p14:tracePt t="57779" x="7772400" y="4389438"/>
          <p14:tracePt t="57796" x="7772400" y="4397375"/>
          <p14:tracePt t="57812" x="7772400" y="4403725"/>
          <p14:tracePt t="57829" x="7772400" y="4411663"/>
          <p14:tracePt t="57846" x="7772400" y="4419600"/>
          <p14:tracePt t="57899" x="7772400" y="4427538"/>
          <p14:tracePt t="57915" x="7772400" y="4435475"/>
          <p14:tracePt t="57939" x="7772400" y="4441825"/>
          <p14:tracePt t="57955" x="7780338" y="4457700"/>
          <p14:tracePt t="57979" x="7780338" y="4465638"/>
          <p14:tracePt t="58011" x="7780338" y="4473575"/>
          <p14:tracePt t="58019" x="7780338" y="4479925"/>
          <p14:tracePt t="58035" x="7780338" y="4487863"/>
          <p14:tracePt t="58046" x="7780338" y="4495800"/>
          <p14:tracePt t="58063" x="7780338" y="4518025"/>
          <p14:tracePt t="58080" x="7788275" y="4533900"/>
          <p14:tracePt t="58096" x="7788275" y="4549775"/>
          <p14:tracePt t="58113" x="7788275" y="4564063"/>
          <p14:tracePt t="58140" x="7788275" y="4572000"/>
          <p14:tracePt t="58156" x="7788275" y="4579938"/>
          <p14:tracePt t="58164" x="7788275" y="4587875"/>
          <p14:tracePt t="58180" x="7794625" y="4594225"/>
          <p14:tracePt t="58213" x="7794625" y="4602163"/>
          <p14:tracePt t="58291" x="7794625" y="4610100"/>
          <p14:tracePt t="58299" x="7802563" y="4618038"/>
          <p14:tracePt t="58315" x="7802563" y="4625975"/>
          <p14:tracePt t="58323" x="7802563" y="4640263"/>
          <p14:tracePt t="58331" x="7810500" y="4648200"/>
          <p14:tracePt t="58346" x="7810500" y="4656138"/>
          <p14:tracePt t="58411" x="7810500" y="4664075"/>
          <p14:tracePt t="58443" x="7810500" y="4670425"/>
          <p14:tracePt t="58475" x="7810500" y="4678363"/>
          <p14:tracePt t="58483" x="7810500" y="4686300"/>
          <p14:tracePt t="58499" x="7810500" y="4694238"/>
          <p14:tracePt t="58523" x="7810500" y="4702175"/>
          <p14:tracePt t="58555" x="7810500" y="4708525"/>
          <p14:tracePt t="58563" x="7810500" y="4716463"/>
          <p14:tracePt t="58571" x="7810500" y="4732338"/>
          <p14:tracePt t="58579" x="7810500" y="4740275"/>
          <p14:tracePt t="58596" x="7818438" y="4754563"/>
          <p14:tracePt t="58613" x="7818438" y="4762500"/>
          <p14:tracePt t="58630" x="7818438" y="4778375"/>
          <p14:tracePt t="58646" x="7818438" y="4784725"/>
          <p14:tracePt t="58680" x="7818438" y="4792663"/>
          <p14:tracePt t="58715" x="7818438" y="4800600"/>
          <p14:tracePt t="58723" x="7826375" y="4808538"/>
          <p14:tracePt t="58747" x="7826375" y="4816475"/>
          <p14:tracePt t="58755" x="7826375" y="4822825"/>
          <p14:tracePt t="58771" x="7826375" y="4830763"/>
          <p14:tracePt t="58780" x="7826375" y="4838700"/>
          <p14:tracePt t="58803" x="7826375" y="4846638"/>
          <p14:tracePt t="58843" x="7826375" y="4854575"/>
          <p14:tracePt t="58859" x="7826375" y="4860925"/>
          <p14:tracePt t="58867" x="7826375" y="4868863"/>
          <p14:tracePt t="58883" x="7826375" y="4876800"/>
          <p14:tracePt t="58899" x="7826375" y="4884738"/>
          <p14:tracePt t="58907" x="7826375" y="4892675"/>
          <p14:tracePt t="58915" x="7826375" y="4899025"/>
          <p14:tracePt t="58931" x="7826375" y="4906963"/>
          <p14:tracePt t="59163" x="7826375" y="4914900"/>
          <p14:tracePt t="59227" x="7826375" y="4922838"/>
          <p14:tracePt t="59243" x="7826375" y="4930775"/>
          <p14:tracePt t="59259" x="7826375" y="4937125"/>
          <p14:tracePt t="59275" x="7826375" y="4945063"/>
          <p14:tracePt t="59283" x="7826375" y="4953000"/>
          <p14:tracePt t="59291" x="7826375" y="4960938"/>
          <p14:tracePt t="59307" x="7818438" y="4975225"/>
          <p14:tracePt t="59315" x="7818438" y="4983163"/>
          <p14:tracePt t="59330" x="7818438" y="4999038"/>
          <p14:tracePt t="59347" x="7810500" y="5021263"/>
          <p14:tracePt t="59363" x="7802563" y="5029200"/>
          <p14:tracePt t="59507" x="7802563" y="5037138"/>
          <p14:tracePt t="59539" x="7794625" y="5037138"/>
          <p14:tracePt t="59572" x="7788275" y="5029200"/>
          <p14:tracePt t="59587" x="7780338" y="5021263"/>
          <p14:tracePt t="59595" x="7764463" y="5021263"/>
          <p14:tracePt t="59603" x="7756525" y="5013325"/>
          <p14:tracePt t="59620" x="7750175" y="5013325"/>
          <p14:tracePt t="59630" x="7734300" y="4999038"/>
          <p14:tracePt t="59647" x="7726363" y="4999038"/>
          <p14:tracePt t="59739" x="7718425" y="4991100"/>
          <p14:tracePt t="59755" x="7718425" y="4983163"/>
          <p14:tracePt t="59763" x="7712075" y="4983163"/>
          <p14:tracePt t="59771" x="7704138" y="4975225"/>
          <p14:tracePt t="59780" x="7696200" y="4968875"/>
          <p14:tracePt t="59797" x="7680325" y="4953000"/>
          <p14:tracePt t="59813" x="7673975" y="4937125"/>
          <p14:tracePt t="59830" x="7666038" y="4922838"/>
          <p14:tracePt t="59847" x="7666038" y="4906963"/>
          <p14:tracePt t="59863" x="7658100" y="4892675"/>
          <p14:tracePt t="59880" x="7658100" y="4876800"/>
          <p14:tracePt t="59897" x="7658100" y="4868863"/>
          <p14:tracePt t="59915" x="7658100" y="4860925"/>
          <p14:tracePt t="59930" x="7650163" y="4854575"/>
          <p14:tracePt t="59947" x="7642225" y="4830763"/>
          <p14:tracePt t="59964" x="7642225" y="4808538"/>
          <p14:tracePt t="59980" x="7642225" y="4792663"/>
          <p14:tracePt t="59997" x="7642225" y="4784725"/>
          <p14:tracePt t="60013" x="7642225" y="4770438"/>
          <p14:tracePt t="60047" x="7642225" y="4762500"/>
          <p14:tracePt t="60063" x="7642225" y="4754563"/>
          <p14:tracePt t="60080" x="7642225" y="4740275"/>
          <p14:tracePt t="60097" x="7642225" y="4724400"/>
          <p14:tracePt t="60113" x="7642225" y="4694238"/>
          <p14:tracePt t="60130" x="7642225" y="4664075"/>
          <p14:tracePt t="60131" x="7642225" y="4640263"/>
          <p14:tracePt t="60147" x="7642225" y="4602163"/>
          <p14:tracePt t="60164" x="7642225" y="4564063"/>
          <p14:tracePt t="60180" x="7642225" y="4518025"/>
          <p14:tracePt t="60197" x="7642225" y="4465638"/>
          <p14:tracePt t="60214" x="7642225" y="4419600"/>
          <p14:tracePt t="60230" x="7642225" y="4373563"/>
          <p14:tracePt t="60247" x="7642225" y="4327525"/>
          <p14:tracePt t="60263" x="7642225" y="4289425"/>
          <p14:tracePt t="60280" x="7642225" y="4251325"/>
          <p14:tracePt t="60297" x="7642225" y="4213225"/>
          <p14:tracePt t="60314" x="7642225" y="4175125"/>
          <p14:tracePt t="60330" x="7642225" y="4137025"/>
          <p14:tracePt t="60347" x="7642225" y="4092575"/>
          <p14:tracePt t="60363" x="7642225" y="4060825"/>
          <p14:tracePt t="60380" x="7642225" y="4030663"/>
          <p14:tracePt t="60397" x="7642225" y="4008438"/>
          <p14:tracePt t="60413" x="7642225" y="3978275"/>
          <p14:tracePt t="60430" x="7642225" y="3940175"/>
          <p14:tracePt t="60447" x="7642225" y="3916363"/>
          <p14:tracePt t="60464" x="7642225" y="3886200"/>
          <p14:tracePt t="60480" x="7642225" y="3856038"/>
          <p14:tracePt t="60497" x="7642225" y="3832225"/>
          <p14:tracePt t="60513" x="7642225" y="3810000"/>
          <p14:tracePt t="60530" x="7642225" y="3794125"/>
          <p14:tracePt t="60531" x="7642225" y="3771900"/>
          <p14:tracePt t="60547" x="7642225" y="3749675"/>
          <p14:tracePt t="60564" x="7642225" y="3725863"/>
          <p14:tracePt t="60580" x="7642225" y="3703638"/>
          <p14:tracePt t="60597" x="7642225" y="3679825"/>
          <p14:tracePt t="60614" x="7642225" y="3657600"/>
          <p14:tracePt t="60630" x="7642225" y="3635375"/>
          <p14:tracePt t="60647" x="7642225" y="3603625"/>
          <p14:tracePt t="60664" x="7650163" y="3565525"/>
          <p14:tracePt t="60680" x="7650163" y="3535363"/>
          <p14:tracePt t="60697" x="7650163" y="3505200"/>
          <p14:tracePt t="60714" x="7650163" y="3482975"/>
          <p14:tracePt t="60730" x="7658100" y="3429000"/>
          <p14:tracePt t="60747" x="7666038" y="3413125"/>
          <p14:tracePt t="60764" x="7666038" y="3375025"/>
          <p14:tracePt t="60780" x="7666038" y="3336925"/>
          <p14:tracePt t="60797" x="7666038" y="3298825"/>
          <p14:tracePt t="60814" x="7666038" y="3260725"/>
          <p14:tracePt t="60830" x="7666038" y="3222625"/>
          <p14:tracePt t="60847" x="7666038" y="3192463"/>
          <p14:tracePt t="60864" x="7666038" y="3162300"/>
          <p14:tracePt t="60880" x="7666038" y="3140075"/>
          <p14:tracePt t="60897" x="7666038" y="3116263"/>
          <p14:tracePt t="60914" x="7666038" y="3101975"/>
          <p14:tracePt t="60915" x="7666038" y="3078163"/>
          <p14:tracePt t="60931" x="7666038" y="3055938"/>
          <p14:tracePt t="60947" x="7666038" y="3032125"/>
          <p14:tracePt t="60964" x="7666038" y="3009900"/>
          <p14:tracePt t="60980" x="7666038" y="2987675"/>
          <p14:tracePt t="60997" x="7666038" y="2971800"/>
          <p14:tracePt t="61014" x="7666038" y="2949575"/>
          <p14:tracePt t="61030" x="7666038" y="2933700"/>
          <p14:tracePt t="61047" x="7666038" y="2917825"/>
          <p14:tracePt t="61064" x="7666038" y="2903538"/>
          <p14:tracePt t="61080" x="7666038" y="2895600"/>
          <p14:tracePt t="61097" x="7666038" y="2879725"/>
          <p14:tracePt t="61114" x="7666038" y="2873375"/>
          <p14:tracePt t="61130" x="7658100" y="2865438"/>
          <p14:tracePt t="61147" x="7650163" y="2857500"/>
          <p14:tracePt t="61164" x="7642225" y="2841625"/>
          <p14:tracePt t="61180" x="7635875" y="2835275"/>
          <p14:tracePt t="61243" x="7627938" y="2835275"/>
          <p14:tracePt t="61251" x="7620000" y="2827338"/>
          <p14:tracePt t="61267" x="7612063" y="2827338"/>
          <p14:tracePt t="61275" x="7604125" y="2827338"/>
          <p14:tracePt t="61283" x="7589838" y="2827338"/>
          <p14:tracePt t="61297" x="7581900" y="2827338"/>
          <p14:tracePt t="61314" x="7543800" y="2827338"/>
          <p14:tracePt t="61315" x="7521575" y="2827338"/>
          <p14:tracePt t="61331" x="7497763" y="2827338"/>
          <p14:tracePt t="61347" x="7475538" y="2827338"/>
          <p14:tracePt t="61364" x="7467600" y="2827338"/>
          <p14:tracePt t="61387" x="7459663" y="2827338"/>
          <p14:tracePt t="61397" x="7445375" y="2827338"/>
          <p14:tracePt t="61414" x="7407275" y="2827338"/>
          <p14:tracePt t="61431" x="7345363" y="2827338"/>
          <p14:tracePt t="61447" x="7277100" y="2827338"/>
          <p14:tracePt t="61464" x="7200900" y="2827338"/>
          <p14:tracePt t="61481" x="7124700" y="2827338"/>
          <p14:tracePt t="61497" x="7094538" y="2827338"/>
          <p14:tracePt t="61514" x="7070725" y="2827338"/>
          <p14:tracePt t="61531" x="7032625" y="2827338"/>
          <p14:tracePt t="61547" x="7010400" y="2827338"/>
          <p14:tracePt t="61564" x="6972300" y="2827338"/>
          <p14:tracePt t="61580" x="6934200" y="2827338"/>
          <p14:tracePt t="61597" x="6888163" y="2827338"/>
          <p14:tracePt t="61614" x="6858000" y="2827338"/>
          <p14:tracePt t="61631" x="6835775" y="2827338"/>
          <p14:tracePt t="61647" x="6819900" y="2827338"/>
          <p14:tracePt t="61664" x="6789738" y="2827338"/>
          <p14:tracePt t="61681" x="6759575" y="2827338"/>
          <p14:tracePt t="61697" x="6705600" y="2841625"/>
          <p14:tracePt t="61698" x="6683375" y="2841625"/>
          <p14:tracePt t="61714" x="6651625" y="2849563"/>
          <p14:tracePt t="61715" x="6613525" y="2857500"/>
          <p14:tracePt t="61731" x="6545263" y="2857500"/>
          <p14:tracePt t="61747" x="6484938" y="2865438"/>
          <p14:tracePt t="61764" x="6430963" y="2865438"/>
          <p14:tracePt t="61781" x="6400800" y="2873375"/>
          <p14:tracePt t="61797" x="6384925" y="2879725"/>
          <p14:tracePt t="61814" x="6362700" y="2879725"/>
          <p14:tracePt t="61831" x="6354763" y="2879725"/>
          <p14:tracePt t="61847" x="6346825" y="2879725"/>
          <p14:tracePt t="61864" x="6332538" y="2879725"/>
          <p14:tracePt t="61881" x="6324600" y="2879725"/>
          <p14:tracePt t="61897" x="6316663" y="2887663"/>
          <p14:tracePt t="61914" x="6308725" y="2887663"/>
          <p14:tracePt t="61915" x="6302375" y="2887663"/>
          <p14:tracePt t="61931" x="6294438" y="2895600"/>
          <p14:tracePt t="61948" x="6256338" y="2895600"/>
          <p14:tracePt t="61965" x="6226175" y="2895600"/>
          <p14:tracePt t="61981" x="6202363" y="2911475"/>
          <p14:tracePt t="61997" x="6156325" y="2917825"/>
          <p14:tracePt t="62014" x="6126163" y="2925763"/>
          <p14:tracePt t="62031" x="6096000" y="2933700"/>
          <p14:tracePt t="62048" x="6065838" y="2933700"/>
          <p14:tracePt t="62064" x="6049963" y="2949575"/>
          <p14:tracePt t="62091" x="6042025" y="2949575"/>
          <p14:tracePt t="62123" x="6035675" y="2949575"/>
          <p14:tracePt t="62131" x="6027738" y="2955925"/>
          <p14:tracePt t="62139" x="6019800" y="2955925"/>
          <p14:tracePt t="62147" x="6003925" y="2955925"/>
          <p14:tracePt t="62164" x="5989638" y="2955925"/>
          <p14:tracePt t="62181" x="5965825" y="2971800"/>
          <p14:tracePt t="62214" x="5959475" y="2971800"/>
          <p14:tracePt t="62231" x="5951538" y="2971800"/>
          <p14:tracePt t="62248" x="5943600" y="2979738"/>
          <p14:tracePt t="62264" x="5935663" y="2979738"/>
          <p14:tracePt t="62281" x="5927725" y="2987675"/>
          <p14:tracePt t="62297" x="5921375" y="2994025"/>
          <p14:tracePt t="62314" x="5913438" y="2994025"/>
          <p14:tracePt t="62315" x="5905500" y="2994025"/>
          <p14:tracePt t="62331" x="5897563" y="3001963"/>
          <p14:tracePt t="62348" x="5889625" y="3001963"/>
          <p14:tracePt t="62365" x="5883275" y="3009900"/>
          <p14:tracePt t="62381" x="5867400" y="3017838"/>
          <p14:tracePt t="62398" x="5859463" y="3025775"/>
          <p14:tracePt t="62415" x="5837238" y="3032125"/>
          <p14:tracePt t="62431" x="5807075" y="3040063"/>
          <p14:tracePt t="62448" x="5783263" y="3055938"/>
          <p14:tracePt t="62465" x="5768975" y="3063875"/>
          <p14:tracePt t="62481" x="5753100" y="3063875"/>
          <p14:tracePt t="62548" x="5745163" y="3070225"/>
          <p14:tracePt t="62564" x="5737225" y="3070225"/>
          <p14:tracePt t="62573" x="5730875" y="3078163"/>
          <p14:tracePt t="62587" x="5715000" y="3078163"/>
          <p14:tracePt t="62604" x="5707063" y="3078163"/>
          <p14:tracePt t="62614" x="5699125" y="3086100"/>
          <p14:tracePt t="62631" x="5692775" y="3086100"/>
          <p14:tracePt t="62648" x="5684838" y="3094038"/>
          <p14:tracePt t="62664" x="5676900" y="3101975"/>
          <p14:tracePt t="62681" x="5668963" y="3101975"/>
          <p14:tracePt t="62698" x="5661025" y="3101975"/>
          <p14:tracePt t="62715" x="5646738" y="3108325"/>
          <p14:tracePt t="62732" x="5638800" y="3116263"/>
          <p14:tracePt t="62748" x="5608638" y="3124200"/>
          <p14:tracePt t="62765" x="5592763" y="3132138"/>
          <p14:tracePt t="62781" x="5584825" y="3140075"/>
          <p14:tracePt t="62798" x="5578475" y="3140075"/>
          <p14:tracePt t="62820" x="5570538" y="3140075"/>
          <p14:tracePt t="62831" x="5570538" y="3146425"/>
          <p14:tracePt t="62848" x="5562600" y="3146425"/>
          <p14:tracePt t="62865" x="5546725" y="3154363"/>
          <p14:tracePt t="62881" x="5540375" y="3154363"/>
          <p14:tracePt t="62898" x="5532438" y="3154363"/>
          <p14:tracePt t="62915" x="5532438" y="3162300"/>
          <p14:tracePt t="62931" x="5516563" y="3162300"/>
          <p14:tracePt t="62948" x="5502275" y="3162300"/>
          <p14:tracePt t="62966" x="5486400" y="3170238"/>
          <p14:tracePt t="62981" x="5470525" y="3178175"/>
          <p14:tracePt t="62998" x="5464175" y="3184525"/>
          <p14:tracePt t="63116" x="5456238" y="3184525"/>
          <p14:tracePt t="63124" x="5448300" y="3184525"/>
          <p14:tracePt t="63188" x="5440363" y="3184525"/>
          <p14:tracePt t="63204" x="5426075" y="3184525"/>
          <p14:tracePt t="63212" x="5418138" y="3184525"/>
          <p14:tracePt t="63220" x="5402263" y="3192463"/>
          <p14:tracePt t="63231" x="5394325" y="3192463"/>
          <p14:tracePt t="63248" x="5387975" y="3192463"/>
          <p14:tracePt t="63265" x="5380038" y="3192463"/>
          <p14:tracePt t="63476" x="5380038" y="3200400"/>
          <p14:tracePt t="63484" x="5364163" y="3200400"/>
          <p14:tracePt t="63508" x="5356225" y="3208338"/>
          <p14:tracePt t="63876" x="5341938" y="3208338"/>
          <p14:tracePt t="63884" x="5311775" y="3208338"/>
          <p14:tracePt t="63892" x="5287963" y="3208338"/>
          <p14:tracePt t="63900" x="5273675" y="3208338"/>
          <p14:tracePt t="63915" x="5227638" y="3208338"/>
          <p14:tracePt t="63932" x="5211763" y="3208338"/>
          <p14:tracePt t="64524" x="5227638" y="3208338"/>
          <p14:tracePt t="64532" x="5257800" y="3208338"/>
          <p14:tracePt t="64540" x="5287963" y="3216275"/>
          <p14:tracePt t="64549" x="5334000" y="3222625"/>
          <p14:tracePt t="64565" x="5432425" y="3222625"/>
          <p14:tracePt t="64582" x="5516563" y="3230563"/>
          <p14:tracePt t="64599" x="5570538" y="3238500"/>
          <p14:tracePt t="64615" x="5608638" y="3246438"/>
          <p14:tracePt t="64632" x="5638800" y="3254375"/>
          <p14:tracePt t="64635" x="5646738" y="3254375"/>
          <p14:tracePt t="64649" x="5661025" y="3254375"/>
          <p14:tracePt t="64665" x="5668963" y="3254375"/>
          <p14:tracePt t="64668" x="5684838" y="3254375"/>
          <p14:tracePt t="64682" x="5692775" y="3260725"/>
          <p14:tracePt t="64699" x="5699125" y="3260725"/>
          <p14:tracePt t="64715" x="5707063" y="3268663"/>
          <p14:tracePt t="65004" x="5699125" y="3260725"/>
          <p14:tracePt t="65100" x="5692775" y="3254375"/>
          <p14:tracePt t="65132" x="5684838" y="3254375"/>
          <p14:tracePt t="65180" x="5676900" y="3246438"/>
          <p14:tracePt t="65324" x="5668963" y="3246438"/>
          <p14:tracePt t="65348" x="5661025" y="3246438"/>
          <p14:tracePt t="65356" x="5646738" y="3246438"/>
          <p14:tracePt t="65372" x="5638800" y="3246438"/>
          <p14:tracePt t="65700" x="5630863" y="3246438"/>
          <p14:tracePt t="66212" x="5616575" y="3238500"/>
          <p14:tracePt t="66220" x="5608638" y="3238500"/>
          <p14:tracePt t="66233" x="5600700" y="3238500"/>
          <p14:tracePt t="66249" x="5592763" y="3238500"/>
          <p14:tracePt t="66266" x="5584825" y="3238500"/>
          <p14:tracePt t="66282" x="5578475" y="3238500"/>
          <p14:tracePt t="66299" x="5570538" y="3238500"/>
          <p14:tracePt t="66316" x="5554663" y="3238500"/>
          <p14:tracePt t="66333" x="5546725" y="3238500"/>
          <p14:tracePt t="66349" x="5524500" y="3238500"/>
          <p14:tracePt t="66366" x="5516563" y="3238500"/>
          <p14:tracePt t="66382" x="5502275" y="3238500"/>
          <p14:tracePt t="66399" x="5470525" y="3230563"/>
          <p14:tracePt t="66416" x="5456238" y="3230563"/>
          <p14:tracePt t="66433" x="5448300" y="3230563"/>
          <p14:tracePt t="66449" x="5440363" y="3230563"/>
          <p14:tracePt t="66466" x="5432425" y="3230563"/>
          <p14:tracePt t="66483" x="5426075" y="3230563"/>
          <p14:tracePt t="66499" x="5418138" y="3230563"/>
          <p14:tracePt t="66516" x="5394325" y="3230563"/>
          <p14:tracePt t="66532" x="5364163" y="3230563"/>
          <p14:tracePt t="66549" x="5326063" y="3230563"/>
          <p14:tracePt t="66566" x="5303838" y="3230563"/>
          <p14:tracePt t="66582" x="5295900" y="3230563"/>
          <p14:tracePt t="66627" x="5287963" y="3230563"/>
          <p14:tracePt t="66635" x="5280025" y="3230563"/>
          <p14:tracePt t="66643" x="5273675" y="3230563"/>
          <p14:tracePt t="66651" x="5265738" y="3230563"/>
          <p14:tracePt t="66666" x="5249863" y="3230563"/>
          <p14:tracePt t="66682" x="5219700" y="3216275"/>
          <p14:tracePt t="66699" x="5203825" y="3216275"/>
          <p14:tracePt t="66716" x="5197475" y="3208338"/>
          <p14:tracePt t="66732" x="5189538" y="3192463"/>
          <p14:tracePt t="66755" x="5181600" y="3184525"/>
          <p14:tracePt t="66787" x="5181600" y="3178175"/>
          <p14:tracePt t="66795" x="5173663" y="3170238"/>
          <p14:tracePt t="66803" x="5173663" y="3162300"/>
          <p14:tracePt t="66816" x="5173663" y="3146425"/>
          <p14:tracePt t="66833" x="5159375" y="3124200"/>
          <p14:tracePt t="66849" x="5151438" y="3086100"/>
          <p14:tracePt t="66851" x="5151438" y="3063875"/>
          <p14:tracePt t="66866" x="5143500" y="3032125"/>
          <p14:tracePt t="66883" x="5127625" y="2963863"/>
          <p14:tracePt t="66899" x="5127625" y="2925763"/>
          <p14:tracePt t="66916" x="5127625" y="2895600"/>
          <p14:tracePt t="66932" x="5127625" y="2879725"/>
          <p14:tracePt t="66949" x="5127625" y="2865438"/>
          <p14:tracePt t="66966" x="5127625" y="2849563"/>
          <p14:tracePt t="66983" x="5151438" y="2819400"/>
          <p14:tracePt t="66999" x="5181600" y="2789238"/>
          <p14:tracePt t="67016" x="5211763" y="2751138"/>
          <p14:tracePt t="67033" x="5241925" y="2720975"/>
          <p14:tracePt t="67049" x="5273675" y="2697163"/>
          <p14:tracePt t="67066" x="5295900" y="2682875"/>
          <p14:tracePt t="67068" x="5311775" y="2682875"/>
          <p14:tracePt t="67083" x="5334000" y="2659063"/>
          <p14:tracePt t="67099" x="5380038" y="2636838"/>
          <p14:tracePt t="67116" x="5432425" y="2620963"/>
          <p14:tracePt t="67133" x="5540375" y="2598738"/>
          <p14:tracePt t="67149" x="5622925" y="2590800"/>
          <p14:tracePt t="67166" x="5699125" y="2574925"/>
          <p14:tracePt t="67183" x="5768975" y="2568575"/>
          <p14:tracePt t="67200" x="5829300" y="2560638"/>
          <p14:tracePt t="67217" x="5889625" y="2560638"/>
          <p14:tracePt t="67233" x="5965825" y="2544763"/>
          <p14:tracePt t="67249" x="6073775" y="2530475"/>
          <p14:tracePt t="67251" x="6126163" y="2530475"/>
          <p14:tracePt t="67266" x="6188075" y="2522538"/>
          <p14:tracePt t="67283" x="6294438" y="2514600"/>
          <p14:tracePt t="67299" x="6340475" y="2506663"/>
          <p14:tracePt t="67316" x="6392863" y="2498725"/>
          <p14:tracePt t="67333" x="6446838" y="2484438"/>
          <p14:tracePt t="67350" x="6499225" y="2476500"/>
          <p14:tracePt t="67366" x="6569075" y="2468563"/>
          <p14:tracePt t="67383" x="6645275" y="2446338"/>
          <p14:tracePt t="67400" x="6697663" y="2422525"/>
          <p14:tracePt t="67416" x="6743700" y="2416175"/>
          <p14:tracePt t="67433" x="6781800" y="2392363"/>
          <p14:tracePt t="67450" x="6804025" y="2384425"/>
          <p14:tracePt t="67453" x="6819900" y="2378075"/>
          <p14:tracePt t="67467" x="6858000" y="2354263"/>
          <p14:tracePt t="67483" x="6904038" y="2324100"/>
          <p14:tracePt t="67500" x="6964363" y="2293938"/>
          <p14:tracePt t="67516" x="7010400" y="2263775"/>
          <p14:tracePt t="67533" x="7056438" y="2239963"/>
          <p14:tracePt t="67549" x="7102475" y="2217738"/>
          <p14:tracePt t="67566" x="7140575" y="2193925"/>
          <p14:tracePt t="67583" x="7154863" y="2179638"/>
          <p14:tracePt t="67600" x="7170738" y="2171700"/>
          <p14:tracePt t="67616" x="7192963" y="2163763"/>
          <p14:tracePt t="67633" x="7200900" y="2155825"/>
          <p14:tracePt t="67635" x="7208838" y="2155825"/>
          <p14:tracePt t="67650" x="7216775" y="2155825"/>
          <p14:tracePt t="67666" x="7246938" y="2133600"/>
          <p14:tracePt t="67668" x="7261225" y="2125663"/>
          <p14:tracePt t="67683" x="7307263" y="2111375"/>
          <p14:tracePt t="67700" x="7331075" y="2095500"/>
          <p14:tracePt t="67717" x="7353300" y="2087563"/>
          <p14:tracePt t="67733" x="7361238" y="2079625"/>
          <p14:tracePt t="67750" x="7375525" y="2079625"/>
          <p14:tracePt t="67766" x="7399338" y="2073275"/>
          <p14:tracePt t="67783" x="7421563" y="2065338"/>
          <p14:tracePt t="67800" x="7445375" y="2065338"/>
          <p14:tracePt t="67816" x="7451725" y="2065338"/>
          <p14:tracePt t="67833" x="7459663" y="2065338"/>
          <p14:tracePt t="67850" x="7475538" y="2065338"/>
          <p14:tracePt t="67852" x="7483475" y="2065338"/>
          <p14:tracePt t="67866" x="7489825" y="2065338"/>
          <p14:tracePt t="67883" x="7513638" y="2073275"/>
          <p14:tracePt t="67900" x="7543800" y="2087563"/>
          <p14:tracePt t="67916" x="7559675" y="2103438"/>
          <p14:tracePt t="67933" x="7581900" y="2125663"/>
          <p14:tracePt t="67950" x="7597775" y="2149475"/>
          <p14:tracePt t="67966" x="7604125" y="2163763"/>
          <p14:tracePt t="67983" x="7604125" y="2179638"/>
          <p14:tracePt t="68000" x="7612063" y="2187575"/>
          <p14:tracePt t="68017" x="7620000" y="2209800"/>
          <p14:tracePt t="68033" x="7627938" y="2232025"/>
          <p14:tracePt t="68050" x="7635875" y="2255838"/>
          <p14:tracePt t="68067" x="7642225" y="2286000"/>
          <p14:tracePt t="68083" x="7650163" y="2308225"/>
          <p14:tracePt t="68100" x="7650163" y="2332038"/>
          <p14:tracePt t="68117" x="7650163" y="2354263"/>
          <p14:tracePt t="68133" x="7650163" y="2378075"/>
          <p14:tracePt t="68150" x="7650163" y="2408238"/>
          <p14:tracePt t="68167" x="7650163" y="2454275"/>
          <p14:tracePt t="68183" x="7650163" y="2484438"/>
          <p14:tracePt t="68200" x="7650163" y="2514600"/>
          <p14:tracePt t="68216" x="7650163" y="2544763"/>
          <p14:tracePt t="68219" x="7650163" y="2560638"/>
          <p14:tracePt t="68233" x="7650163" y="2574925"/>
          <p14:tracePt t="68250" x="7650163" y="2598738"/>
          <p14:tracePt t="68251" x="7650163" y="2613025"/>
          <p14:tracePt t="68267" x="7650163" y="2644775"/>
          <p14:tracePt t="68283" x="7650163" y="2674938"/>
          <p14:tracePt t="68300" x="7650163" y="2705100"/>
          <p14:tracePt t="68317" x="7650163" y="2743200"/>
          <p14:tracePt t="68333" x="7650163" y="2781300"/>
          <p14:tracePt t="68350" x="7650163" y="2811463"/>
          <p14:tracePt t="68367" x="7650163" y="2841625"/>
          <p14:tracePt t="68383" x="7650163" y="2879725"/>
          <p14:tracePt t="68400" x="7650163" y="2911475"/>
          <p14:tracePt t="68417" x="7650163" y="2941638"/>
          <p14:tracePt t="68420" x="7650163" y="2955925"/>
          <p14:tracePt t="68433" x="7650163" y="2971800"/>
          <p14:tracePt t="68450" x="7650163" y="3001963"/>
          <p14:tracePt t="68452" x="7650163" y="3017838"/>
          <p14:tracePt t="68467" x="7650163" y="3040063"/>
          <p14:tracePt t="68483" x="7650163" y="3063875"/>
          <p14:tracePt t="68500" x="7650163" y="3086100"/>
          <p14:tracePt t="68517" x="7658100" y="3108325"/>
          <p14:tracePt t="68533" x="7666038" y="3132138"/>
          <p14:tracePt t="68550" x="7666038" y="3154363"/>
          <p14:tracePt t="68567" x="7673975" y="3178175"/>
          <p14:tracePt t="68583" x="7673975" y="3208338"/>
          <p14:tracePt t="68600" x="7673975" y="3246438"/>
          <p14:tracePt t="68617" x="7673975" y="3284538"/>
          <p14:tracePt t="68633" x="7680325" y="3322638"/>
          <p14:tracePt t="68636" x="7688263" y="3344863"/>
          <p14:tracePt t="68650" x="7688263" y="3368675"/>
          <p14:tracePt t="68667" x="7696200" y="3421063"/>
          <p14:tracePt t="68683" x="7696200" y="3444875"/>
          <p14:tracePt t="68700" x="7704138" y="3475038"/>
          <p14:tracePt t="68717" x="7712075" y="3489325"/>
          <p14:tracePt t="68733" x="7712075" y="3497263"/>
          <p14:tracePt t="68750" x="7712075" y="3513138"/>
          <p14:tracePt t="68772" x="7712075" y="3521075"/>
          <p14:tracePt t="68788" x="7712075" y="3535363"/>
          <p14:tracePt t="68800" x="7712075" y="3543300"/>
          <p14:tracePt t="68817" x="7718425" y="3565525"/>
          <p14:tracePt t="68834" x="7718425" y="3573463"/>
          <p14:tracePt t="68851" x="7726363" y="3611563"/>
          <p14:tracePt t="68867" x="7726363" y="3641725"/>
          <p14:tracePt t="68884" x="7726363" y="3673475"/>
          <p14:tracePt t="68900" x="7734300" y="3687763"/>
          <p14:tracePt t="68917" x="7734300" y="3703638"/>
          <p14:tracePt t="68934" x="7734300" y="3717925"/>
          <p14:tracePt t="68950" x="7734300" y="3725863"/>
          <p14:tracePt t="68967" x="7734300" y="3733800"/>
          <p14:tracePt t="68984" x="7734300" y="3756025"/>
          <p14:tracePt t="69001" x="7734300" y="3763963"/>
          <p14:tracePt t="69017" x="7734300" y="3779838"/>
          <p14:tracePt t="69033" x="7734300" y="3787775"/>
          <p14:tracePt t="69060" x="7734300" y="3794125"/>
          <p14:tracePt t="69076" x="7734300" y="3802063"/>
          <p14:tracePt t="69092" x="7734300" y="3810000"/>
          <p14:tracePt t="69101" x="7734300" y="3825875"/>
          <p14:tracePt t="69117" x="7734300" y="3848100"/>
          <p14:tracePt t="69134" x="7734300" y="3878263"/>
          <p14:tracePt t="69150" x="7734300" y="3924300"/>
          <p14:tracePt t="69167" x="7734300" y="3962400"/>
          <p14:tracePt t="69184" x="7734300" y="4000500"/>
          <p14:tracePt t="69200" x="7734300" y="4016375"/>
          <p14:tracePt t="69218" x="7734300" y="4030663"/>
          <p14:tracePt t="69234" x="7734300" y="4038600"/>
          <p14:tracePt t="69356" x="7734300" y="4046538"/>
          <p14:tracePt t="69412" x="7734300" y="4054475"/>
          <p14:tracePt t="69420" x="7734300" y="4060825"/>
          <p14:tracePt t="69428" x="7734300" y="4068763"/>
          <p14:tracePt t="69444" x="7734300" y="4076700"/>
          <p14:tracePt t="69452" x="7734300" y="4084638"/>
          <p14:tracePt t="69469" x="7734300" y="4092575"/>
          <p14:tracePt t="69484" x="7734300" y="4114800"/>
          <p14:tracePt t="69500" x="7734300" y="4137025"/>
          <p14:tracePt t="69517" x="7734300" y="4175125"/>
          <p14:tracePt t="69534" x="7742238" y="4206875"/>
          <p14:tracePt t="69550" x="7750175" y="4229100"/>
          <p14:tracePt t="69567" x="7750175" y="4251325"/>
          <p14:tracePt t="69584" x="7750175" y="4259263"/>
          <p14:tracePt t="69600" x="7750175" y="4275138"/>
          <p14:tracePt t="69668" x="7750175" y="4283075"/>
          <p14:tracePt t="69676" x="7756525" y="4283075"/>
          <p14:tracePt t="69684" x="7756525" y="4289425"/>
          <p14:tracePt t="69700" x="7756525" y="4297363"/>
          <p14:tracePt t="69718" x="7756525" y="4305300"/>
          <p14:tracePt t="69734" x="7756525" y="4327525"/>
          <p14:tracePt t="69750" x="7756525" y="4351338"/>
          <p14:tracePt t="69767" x="7764463" y="4381500"/>
          <p14:tracePt t="69784" x="7772400" y="4403725"/>
          <p14:tracePt t="69800" x="7772400" y="4427538"/>
          <p14:tracePt t="69817" x="7772400" y="4441825"/>
          <p14:tracePt t="69835" x="7772400" y="4449763"/>
          <p14:tracePt t="69915" x="7772400" y="4457700"/>
          <p14:tracePt t="69931" x="7780338" y="4465638"/>
          <p14:tracePt t="70036" x="7780338" y="4473575"/>
          <p14:tracePt t="70044" x="7780338" y="4479925"/>
          <p14:tracePt t="70051" x="7780338" y="4487863"/>
          <p14:tracePt t="70068" x="7780338" y="4495800"/>
          <p14:tracePt t="70084" x="7780338" y="4503738"/>
          <p14:tracePt t="70101" x="7780338" y="4511675"/>
          <p14:tracePt t="70117" x="7780338" y="4518025"/>
          <p14:tracePt t="70134" x="7780338" y="4525963"/>
          <p14:tracePt t="70151" x="7780338" y="4541838"/>
          <p14:tracePt t="70167" x="7780338" y="4549775"/>
          <p14:tracePt t="70184" x="7788275" y="4556125"/>
          <p14:tracePt t="70201" x="7788275" y="4572000"/>
          <p14:tracePt t="70284" x="7788275" y="4579938"/>
          <p14:tracePt t="70308" x="7788275" y="4587875"/>
          <p14:tracePt t="70340" x="7788275" y="4594225"/>
          <p14:tracePt t="70364" x="7788275" y="4602163"/>
          <p14:tracePt t="70388" x="7788275" y="4610100"/>
          <p14:tracePt t="70396" x="7788275" y="4618038"/>
          <p14:tracePt t="70420" x="7788275" y="4625975"/>
          <p14:tracePt t="70428" x="7788275" y="4632325"/>
          <p14:tracePt t="70435" x="7788275" y="4640263"/>
          <p14:tracePt t="70451" x="7788275" y="4664075"/>
          <p14:tracePt t="70468" x="7788275" y="4670425"/>
          <p14:tracePt t="70484" x="7788275" y="4678363"/>
          <p14:tracePt t="70501" x="7788275" y="4702175"/>
          <p14:tracePt t="70517" x="7788275" y="4708525"/>
          <p14:tracePt t="70534" x="7788275" y="4716463"/>
          <p14:tracePt t="70551" x="7788275" y="4724400"/>
          <p14:tracePt t="71924" x="7794625" y="4724400"/>
          <p14:tracePt t="71996" x="7794625" y="4716463"/>
          <p14:tracePt t="72004" x="7794625" y="4708525"/>
          <p14:tracePt t="72012" x="7794625" y="4702175"/>
          <p14:tracePt t="72028" x="7794625" y="4694238"/>
          <p14:tracePt t="72036" x="7794625" y="4686300"/>
          <p14:tracePt t="72051" x="7794625" y="4670425"/>
          <p14:tracePt t="72068" x="7794625" y="4656138"/>
          <p14:tracePt t="72092" x="7794625" y="4648200"/>
          <p14:tracePt t="72102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4A8F06-5549-4314-AF2B-E6DC07144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0"/>
            <a:ext cx="7543800" cy="6921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Broca </a:t>
            </a:r>
            <a:r>
              <a:rPr lang="pt-BR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Tricone</a:t>
            </a:r>
            <a:endParaRPr lang="pt-B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7" name="Imagem 2">
            <a:extLst>
              <a:ext uri="{FF2B5EF4-FFF2-40B4-BE49-F238E27FC236}">
                <a16:creationId xmlns:a16="http://schemas.microsoft.com/office/drawing/2014/main" id="{D3A6E48A-23F3-4E3E-B34E-55156E098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15963"/>
            <a:ext cx="6624637" cy="602615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283A785-E471-4D98-9D96-E87779484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38"/>
    </mc:Choice>
    <mc:Fallback>
      <p:transition spd="slow" advTm="1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">
            <a:extLst>
              <a:ext uri="{FF2B5EF4-FFF2-40B4-BE49-F238E27FC236}">
                <a16:creationId xmlns:a16="http://schemas.microsoft.com/office/drawing/2014/main" id="{AD1584AB-024B-478E-92D9-A652F1552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404813"/>
            <a:ext cx="8064500" cy="61198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25C4CF5-26C0-4A64-B735-288C7BD67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918ED4F-8CB4-494F-8917-812729A6D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45" x="5905500" y="3543300"/>
          <p14:tracePt t="4390" x="5889625" y="3543300"/>
          <p14:tracePt t="4419" x="5883275" y="3543300"/>
          <p14:tracePt t="4422" x="5875338" y="3543300"/>
          <p14:tracePt t="4470" x="5859463" y="3543300"/>
          <p14:tracePt t="4478" x="5845175" y="3543300"/>
          <p14:tracePt t="4486" x="5821363" y="3543300"/>
          <p14:tracePt t="4498" x="5799138" y="3543300"/>
          <p14:tracePt t="4515" x="5730875" y="3543300"/>
          <p14:tracePt t="4532" x="5654675" y="3543300"/>
          <p14:tracePt t="4549" x="5546725" y="3543300"/>
          <p14:tracePt t="4550" x="5464175" y="3535363"/>
          <p14:tracePt t="4582" x="5189538" y="3444875"/>
          <p14:tracePt t="4598" x="5067300" y="3398838"/>
          <p14:tracePt t="4615" x="4953000" y="3352800"/>
          <p14:tracePt t="4631" x="4846638" y="3298825"/>
          <p14:tracePt t="4648" x="4724400" y="3260725"/>
          <p14:tracePt t="4665" x="4594225" y="3216275"/>
          <p14:tracePt t="4681" x="4487863" y="3162300"/>
          <p14:tracePt t="4698" x="4397375" y="3124200"/>
          <p14:tracePt t="4715" x="4335463" y="3094038"/>
          <p14:tracePt t="4731" x="4297363" y="3078163"/>
          <p14:tracePt t="4748" x="4267200" y="3070225"/>
          <p14:tracePt t="4765" x="4251325" y="3063875"/>
          <p14:tracePt t="4782" x="4213225" y="3048000"/>
          <p14:tracePt t="4798" x="4183063" y="3025775"/>
          <p14:tracePt t="4815" x="4130675" y="2987675"/>
          <p14:tracePt t="4832" x="4092575" y="2963863"/>
          <p14:tracePt t="4848" x="4054475" y="2949575"/>
          <p14:tracePt t="4865" x="4016375" y="2933700"/>
          <p14:tracePt t="4882" x="4000500" y="2917825"/>
          <p14:tracePt t="4898" x="3970338" y="2911475"/>
          <p14:tracePt t="4915" x="3946525" y="2895600"/>
          <p14:tracePt t="4931" x="3916363" y="2879725"/>
          <p14:tracePt t="4948" x="3908425" y="2879725"/>
          <p14:tracePt t="4965" x="3902075" y="2879725"/>
          <p14:tracePt t="4982" x="3902075" y="2873375"/>
          <p14:tracePt t="4998" x="3878263" y="2873375"/>
          <p14:tracePt t="5015" x="3848100" y="2873375"/>
          <p14:tracePt t="5032" x="3810000" y="2865438"/>
          <p14:tracePt t="5048" x="3771900" y="2849563"/>
          <p14:tracePt t="5065" x="3733800" y="2827338"/>
          <p14:tracePt t="5082" x="3717925" y="2819400"/>
          <p14:tracePt t="5098" x="3711575" y="2819400"/>
          <p14:tracePt t="5215" x="3703638" y="2811463"/>
          <p14:tracePt t="5223" x="3695700" y="2811463"/>
          <p14:tracePt t="5232" x="3687763" y="2797175"/>
          <p14:tracePt t="5248" x="3665538" y="2773363"/>
          <p14:tracePt t="5265" x="3619500" y="2735263"/>
          <p14:tracePt t="5282" x="3597275" y="2720975"/>
          <p14:tracePt t="5299" x="3573463" y="2682875"/>
          <p14:tracePt t="5315" x="3551238" y="2651125"/>
          <p14:tracePt t="5332" x="3521075" y="2620963"/>
          <p14:tracePt t="5349" x="3505200" y="2613025"/>
          <p14:tracePt t="5365" x="3489325" y="2613025"/>
          <p14:tracePt t="5366" x="3489325" y="2606675"/>
          <p14:tracePt t="5382" x="3482975" y="2598738"/>
          <p14:tracePt t="5398" x="3475038" y="2598738"/>
          <p14:tracePt t="5415" x="3475038" y="2590800"/>
          <p14:tracePt t="5447" x="3467100" y="2590800"/>
          <p14:tracePt t="5455" x="3467100" y="2582863"/>
          <p14:tracePt t="5465" x="3459163" y="2582863"/>
          <p14:tracePt t="5482" x="3436938" y="2552700"/>
          <p14:tracePt t="5499" x="3398838" y="2514600"/>
          <p14:tracePt t="5515" x="3375025" y="2476500"/>
          <p14:tracePt t="5532" x="3360738" y="2438400"/>
          <p14:tracePt t="5535" x="3360738" y="2422525"/>
          <p14:tracePt t="5548" x="3344863" y="2408238"/>
          <p14:tracePt t="5565" x="3336925" y="2378075"/>
          <p14:tracePt t="5582" x="3314700" y="2324100"/>
          <p14:tracePt t="5599" x="3298825" y="2278063"/>
          <p14:tracePt t="5615" x="3292475" y="2232025"/>
          <p14:tracePt t="5632" x="3260725" y="2171700"/>
          <p14:tracePt t="5649" x="3246438" y="2117725"/>
          <p14:tracePt t="5665" x="3230563" y="2079625"/>
          <p14:tracePt t="5682" x="3222625" y="2057400"/>
          <p14:tracePt t="5699" x="3208338" y="2035175"/>
          <p14:tracePt t="5715" x="3200400" y="2011363"/>
          <p14:tracePt t="5732" x="3200400" y="2003425"/>
          <p14:tracePt t="5749" x="3200400" y="1997075"/>
          <p14:tracePt t="5766" x="3200400" y="1989138"/>
          <p14:tracePt t="5791" x="3200400" y="1981200"/>
          <p14:tracePt t="5799" x="3192463" y="1973263"/>
          <p14:tracePt t="5815" x="3184525" y="1951038"/>
          <p14:tracePt t="5833" x="3178175" y="1935163"/>
          <p14:tracePt t="5934" x="3170238" y="1927225"/>
          <p14:tracePt t="5943" x="3170238" y="1920875"/>
          <p14:tracePt t="5950" x="3162300" y="1912938"/>
          <p14:tracePt t="5966" x="3146425" y="1889125"/>
          <p14:tracePt t="5982" x="3132138" y="1866900"/>
          <p14:tracePt t="5999" x="3124200" y="1866900"/>
          <p14:tracePt t="6143" x="3124200" y="1851025"/>
          <p14:tracePt t="6159" x="3116263" y="1851025"/>
          <p14:tracePt t="6207" x="3108325" y="1851025"/>
          <p14:tracePt t="6231" x="3101975" y="1844675"/>
          <p14:tracePt t="6239" x="3094038" y="1844675"/>
          <p14:tracePt t="6255" x="3078163" y="1836738"/>
          <p14:tracePt t="6265" x="3070225" y="1836738"/>
          <p14:tracePt t="6282" x="3063875" y="1828800"/>
          <p14:tracePt t="6299" x="3055938" y="1828800"/>
          <p14:tracePt t="6390" x="3048000" y="1820863"/>
          <p14:tracePt t="6407" x="3040063" y="1820863"/>
          <p14:tracePt t="6423" x="3032125" y="1820863"/>
          <p14:tracePt t="6431" x="3017838" y="1806575"/>
          <p14:tracePt t="6439" x="3009900" y="1806575"/>
          <p14:tracePt t="6449" x="2994025" y="1798638"/>
          <p14:tracePt t="6466" x="2971800" y="1782763"/>
          <p14:tracePt t="6482" x="2955925" y="1774825"/>
          <p14:tracePt t="6574" x="2941638" y="1774825"/>
          <p14:tracePt t="6591" x="2925763" y="1774825"/>
          <p14:tracePt t="6599" x="2911475" y="1774825"/>
          <p14:tracePt t="6607" x="2887663" y="1774825"/>
          <p14:tracePt t="6616" x="2865438" y="1768475"/>
          <p14:tracePt t="6633" x="2841625" y="1768475"/>
          <p14:tracePt t="6649" x="2835275" y="1768475"/>
          <p14:tracePt t="6727" x="2827338" y="1768475"/>
          <p14:tracePt t="6743" x="2819400" y="1768475"/>
          <p14:tracePt t="6750" x="2811463" y="1768475"/>
          <p14:tracePt t="6759" x="2803525" y="1768475"/>
          <p14:tracePt t="6767" x="2797175" y="1768475"/>
          <p14:tracePt t="6783" x="2797175" y="1774825"/>
          <p14:tracePt t="6815" x="2789238" y="1774825"/>
          <p14:tracePt t="6823" x="2789238" y="1782763"/>
          <p14:tracePt t="6833" x="2789238" y="1790700"/>
          <p14:tracePt t="6849" x="2781300" y="1798638"/>
          <p14:tracePt t="6866" x="2781300" y="1812925"/>
          <p14:tracePt t="6882" x="2773363" y="1820863"/>
          <p14:tracePt t="6899" x="2773363" y="1828800"/>
          <p14:tracePt t="6916" x="2773363" y="1836738"/>
          <p14:tracePt t="6933" x="2773363" y="1851025"/>
          <p14:tracePt t="6949" x="2773363" y="1858963"/>
          <p14:tracePt t="6966" x="2773363" y="1882775"/>
          <p14:tracePt t="6982" x="2773363" y="1897063"/>
          <p14:tracePt t="6999" x="2773363" y="1912938"/>
          <p14:tracePt t="7016" x="2773363" y="1927225"/>
          <p14:tracePt t="7032" x="2773363" y="1935163"/>
          <p14:tracePt t="7063" x="2773363" y="1943100"/>
          <p14:tracePt t="7079" x="2773363" y="1951038"/>
          <p14:tracePt t="7095" x="2773363" y="1958975"/>
          <p14:tracePt t="7103" x="2781300" y="1958975"/>
          <p14:tracePt t="7116" x="2781300" y="1965325"/>
          <p14:tracePt t="7133" x="2797175" y="1981200"/>
          <p14:tracePt t="7149" x="2803525" y="1997075"/>
          <p14:tracePt t="7150" x="2811463" y="1997075"/>
          <p14:tracePt t="7166" x="2819400" y="2011363"/>
          <p14:tracePt t="7182" x="2827338" y="2019300"/>
          <p14:tracePt t="7199" x="2835275" y="2019300"/>
          <p14:tracePt t="7216" x="2835275" y="2027238"/>
          <p14:tracePt t="7232" x="2849563" y="2041525"/>
          <p14:tracePt t="7249" x="2873375" y="2057400"/>
          <p14:tracePt t="7266" x="2903538" y="2073275"/>
          <p14:tracePt t="7282" x="2933700" y="2095500"/>
          <p14:tracePt t="7299" x="2971800" y="2111375"/>
          <p14:tracePt t="7316" x="2987675" y="2117725"/>
          <p14:tracePt t="7334" x="2994025" y="2117725"/>
          <p14:tracePt t="7359" x="3001963" y="2125663"/>
          <p14:tracePt t="7366" x="3009900" y="2133600"/>
          <p14:tracePt t="7382" x="3040063" y="2141538"/>
          <p14:tracePt t="7399" x="3086100" y="2155825"/>
          <p14:tracePt t="7416" x="3146425" y="2179638"/>
          <p14:tracePt t="7433" x="3184525" y="2201863"/>
          <p14:tracePt t="7449" x="3216275" y="2201863"/>
          <p14:tracePt t="7498" x="3246438" y="2209800"/>
          <p14:tracePt t="7504" x="3254375" y="2209800"/>
          <p14:tracePt t="7516" x="3268663" y="2217738"/>
          <p14:tracePt t="7533" x="3292475" y="2225675"/>
          <p14:tracePt t="7534" x="3306763" y="2225675"/>
          <p14:tracePt t="7549" x="3322638" y="2232025"/>
          <p14:tracePt t="7566" x="3360738" y="2232025"/>
          <p14:tracePt t="7583" x="3382963" y="2232025"/>
          <p14:tracePt t="7599" x="3390900" y="2232025"/>
          <p14:tracePt t="7622" x="3398838" y="2232025"/>
          <p14:tracePt t="7639" x="3406775" y="2232025"/>
          <p14:tracePt t="7649" x="3413125" y="2232025"/>
          <p14:tracePt t="7666" x="3421063" y="2232025"/>
          <p14:tracePt t="7683" x="3436938" y="2232025"/>
          <p14:tracePt t="7699" x="3459163" y="2232025"/>
          <p14:tracePt t="7716" x="3475038" y="2232025"/>
          <p14:tracePt t="7733" x="3482975" y="2232025"/>
          <p14:tracePt t="7750" x="3497263" y="2225675"/>
          <p14:tracePt t="7766" x="3505200" y="2225675"/>
          <p14:tracePt t="7783" x="3513138" y="2209800"/>
          <p14:tracePt t="7799" x="3521075" y="2209800"/>
          <p14:tracePt t="7816" x="3527425" y="2201863"/>
          <p14:tracePt t="7834" x="3535363" y="2193925"/>
          <p14:tracePt t="7849" x="3543300" y="2155825"/>
          <p14:tracePt t="7866" x="3551238" y="2133600"/>
          <p14:tracePt t="7883" x="3559175" y="2103438"/>
          <p14:tracePt t="7899" x="3559175" y="2087563"/>
          <p14:tracePt t="7916" x="3565525" y="2079625"/>
          <p14:tracePt t="7933" x="3565525" y="2073275"/>
          <p14:tracePt t="8015" x="3565525" y="2057400"/>
          <p14:tracePt t="8031" x="3565525" y="2049463"/>
          <p14:tracePt t="8039" x="3565525" y="2035175"/>
          <p14:tracePt t="8055" x="3551238" y="2019300"/>
          <p14:tracePt t="8066" x="3543300" y="2003425"/>
          <p14:tracePt t="8083" x="3535363" y="1997075"/>
          <p14:tracePt t="8099" x="3521075" y="1973263"/>
          <p14:tracePt t="8116" x="3513138" y="1973263"/>
          <p14:tracePt t="8150" x="3513138" y="1965325"/>
          <p14:tracePt t="8167" x="3497263" y="1965325"/>
          <p14:tracePt t="8183" x="3482975" y="1958975"/>
          <p14:tracePt t="8190" x="3467100" y="1951038"/>
          <p14:tracePt t="8200" x="3451225" y="1951038"/>
          <p14:tracePt t="8216" x="3436938" y="1951038"/>
          <p14:tracePt t="8233" x="3429000" y="1951038"/>
          <p14:tracePt t="8250" x="3421063" y="1951038"/>
          <p14:tracePt t="8272" x="3413125" y="1951038"/>
          <p14:tracePt t="8287" x="3406775" y="1951038"/>
          <p14:tracePt t="8319" x="3398838" y="1951038"/>
          <p14:tracePt t="8336" x="3382963" y="1951038"/>
          <p14:tracePt t="8343" x="3375025" y="1951038"/>
          <p14:tracePt t="8351" x="3368675" y="1951038"/>
          <p14:tracePt t="8366" x="3344863" y="1951038"/>
          <p14:tracePt t="8383" x="3322638" y="1958975"/>
          <p14:tracePt t="8400" x="3292475" y="1973263"/>
          <p14:tracePt t="8416" x="3284538" y="1973263"/>
          <p14:tracePt t="8433" x="3268663" y="1981200"/>
          <p14:tracePt t="8450" x="3268663" y="1989138"/>
          <p14:tracePt t="8487" x="3260725" y="1989138"/>
          <p14:tracePt t="8503" x="3254375" y="1997075"/>
          <p14:tracePt t="8519" x="3246438" y="2003425"/>
          <p14:tracePt t="8534" x="3238500" y="2011363"/>
          <p14:tracePt t="8559" x="3238500" y="2019300"/>
          <p14:tracePt t="8607" x="3230563" y="2019300"/>
          <p14:tracePt t="8623" x="3222625" y="2027238"/>
          <p14:tracePt t="8655" x="3222625" y="2035175"/>
          <p14:tracePt t="8671" x="3216275" y="2035175"/>
          <p14:tracePt t="9079" x="3216275" y="2049463"/>
          <p14:tracePt t="9095" x="3208338" y="2049463"/>
          <p14:tracePt t="9102" x="3208338" y="2057400"/>
          <p14:tracePt t="9126" x="3208338" y="2065338"/>
          <p14:tracePt t="9142" x="3200400" y="2073275"/>
          <p14:tracePt t="9238" x="3192463" y="2079625"/>
          <p14:tracePt t="9254" x="3192463" y="2087563"/>
          <p14:tracePt t="9271" x="3192463" y="2095500"/>
          <p14:tracePt t="9278" x="3184525" y="2103438"/>
          <p14:tracePt t="9302" x="3184525" y="2111375"/>
          <p14:tracePt t="9318" x="3178175" y="2125663"/>
          <p14:tracePt t="9326" x="3170238" y="2133600"/>
          <p14:tracePt t="9334" x="3170238" y="2141538"/>
          <p14:tracePt t="9350" x="3162300" y="2149475"/>
          <p14:tracePt t="9366" x="3162300" y="2163763"/>
          <p14:tracePt t="9383" x="3154363" y="2179638"/>
          <p14:tracePt t="9400" x="3154363" y="2187575"/>
          <p14:tracePt t="9416" x="3146425" y="2193925"/>
          <p14:tracePt t="9450" x="3146425" y="2201863"/>
          <p14:tracePt t="9470" x="3146425" y="2217738"/>
          <p14:tracePt t="9486" x="3146425" y="2225675"/>
          <p14:tracePt t="9500" x="3140075" y="2239963"/>
          <p14:tracePt t="9516" x="3140075" y="2247900"/>
          <p14:tracePt t="9533" x="3132138" y="2270125"/>
          <p14:tracePt t="9550" x="3132138" y="2286000"/>
          <p14:tracePt t="9567" x="3124200" y="2301875"/>
          <p14:tracePt t="9623" x="3124200" y="2308225"/>
          <p14:tracePt t="9639" x="3124200" y="2316163"/>
          <p14:tracePt t="9655" x="3124200" y="2324100"/>
          <p14:tracePt t="9679" x="3124200" y="2332038"/>
          <p14:tracePt t="9695" x="3124200" y="2339975"/>
          <p14:tracePt t="9703" x="3124200" y="2346325"/>
          <p14:tracePt t="9718" x="3124200" y="2354263"/>
          <p14:tracePt t="9727" x="3116263" y="2362200"/>
          <p14:tracePt t="9735" x="3116263" y="2370138"/>
          <p14:tracePt t="9759" x="3116263" y="2378075"/>
          <p14:tracePt t="9774" x="3116263" y="2384425"/>
          <p14:tracePt t="9815" x="3116263" y="2392363"/>
          <p14:tracePt t="9847" x="3116263" y="2400300"/>
          <p14:tracePt t="9863" x="3116263" y="2408238"/>
          <p14:tracePt t="9879" x="3116263" y="2416175"/>
          <p14:tracePt t="9895" x="3116263" y="2422525"/>
          <p14:tracePt t="9903" x="3108325" y="2438400"/>
          <p14:tracePt t="9918" x="3108325" y="2446338"/>
          <p14:tracePt t="9927" x="3108325" y="2454275"/>
          <p14:tracePt t="9943" x="3108325" y="2460625"/>
          <p14:tracePt t="9951" x="3108325" y="2468563"/>
          <p14:tracePt t="9967" x="3108325" y="2476500"/>
          <p14:tracePt t="9984" x="3108325" y="2484438"/>
          <p14:tracePt t="10000" x="3108325" y="2498725"/>
          <p14:tracePt t="10017" x="3101975" y="2514600"/>
          <p14:tracePt t="10050" x="3094038" y="2530475"/>
          <p14:tracePt t="10067" x="3094038" y="2544763"/>
          <p14:tracePt t="10083" x="3094038" y="2552700"/>
          <p14:tracePt t="10100" x="3094038" y="2560638"/>
          <p14:tracePt t="10117" x="3094038" y="2568575"/>
          <p14:tracePt t="10118" x="3094038" y="2574925"/>
          <p14:tracePt t="10134" x="3094038" y="2590800"/>
          <p14:tracePt t="10150" x="3094038" y="2598738"/>
          <p14:tracePt t="10167" x="3094038" y="2613025"/>
          <p14:tracePt t="10183" x="3086100" y="2628900"/>
          <p14:tracePt t="10200" x="3086100" y="2644775"/>
          <p14:tracePt t="10217" x="3086100" y="2651125"/>
          <p14:tracePt t="10234" x="3086100" y="2659063"/>
          <p14:tracePt t="10250" x="3086100" y="2667000"/>
          <p14:tracePt t="10271" x="3086100" y="2674938"/>
          <p14:tracePt t="10283" x="3086100" y="2682875"/>
          <p14:tracePt t="10300" x="3086100" y="2689225"/>
          <p14:tracePt t="10317" x="3078163" y="2705100"/>
          <p14:tracePt t="10334" x="3070225" y="2727325"/>
          <p14:tracePt t="10351" x="3070225" y="2751138"/>
          <p14:tracePt t="10367" x="3070225" y="2759075"/>
          <p14:tracePt t="10384" x="3070225" y="2773363"/>
          <p14:tracePt t="10400" x="3070225" y="2781300"/>
          <p14:tracePt t="10417" x="3070225" y="2789238"/>
          <p14:tracePt t="10433" x="3070225" y="2797175"/>
          <p14:tracePt t="10450" x="3070225" y="2803525"/>
          <p14:tracePt t="10467" x="3070225" y="2819400"/>
          <p14:tracePt t="10484" x="3070225" y="2835275"/>
          <p14:tracePt t="10500" x="3070225" y="2849563"/>
          <p14:tracePt t="10502" x="3070225" y="2857500"/>
          <p14:tracePt t="10518" x="3070225" y="2865438"/>
          <p14:tracePt t="10534" x="3070225" y="2873375"/>
          <p14:tracePt t="10550" x="3070225" y="2887663"/>
          <p14:tracePt t="10567" x="3070225" y="2917825"/>
          <p14:tracePt t="10584" x="3070225" y="2941638"/>
          <p14:tracePt t="10600" x="3070225" y="2963863"/>
          <p14:tracePt t="10617" x="3070225" y="3001963"/>
          <p14:tracePt t="10634" x="3070225" y="3017838"/>
          <p14:tracePt t="10650" x="3070225" y="3025775"/>
          <p14:tracePt t="10667" x="3070225" y="3040063"/>
          <p14:tracePt t="10687" x="3070225" y="3048000"/>
          <p14:tracePt t="10711" x="3070225" y="3055938"/>
          <p14:tracePt t="10727" x="3070225" y="3070225"/>
          <p14:tracePt t="10735" x="3070225" y="3078163"/>
          <p14:tracePt t="10750" x="3070225" y="3108325"/>
          <p14:tracePt t="10767" x="3070225" y="3140075"/>
          <p14:tracePt t="10784" x="3070225" y="3154363"/>
          <p14:tracePt t="10801" x="3070225" y="3170238"/>
          <p14:tracePt t="10817" x="3070225" y="3184525"/>
          <p14:tracePt t="10834" x="3070225" y="3200400"/>
          <p14:tracePt t="10850" x="3070225" y="3216275"/>
          <p14:tracePt t="10867" x="3070225" y="3238500"/>
          <p14:tracePt t="10884" x="3070225" y="3268663"/>
          <p14:tracePt t="10900" x="3070225" y="3298825"/>
          <p14:tracePt t="10917" x="3070225" y="3330575"/>
          <p14:tracePt t="10934" x="3070225" y="3352800"/>
          <p14:tracePt t="10951" x="3070225" y="3360738"/>
          <p14:tracePt t="10967" x="3070225" y="3368675"/>
          <p14:tracePt t="10984" x="3063875" y="3382963"/>
          <p14:tracePt t="11000" x="3055938" y="3398838"/>
          <p14:tracePt t="11017" x="3055938" y="3436938"/>
          <p14:tracePt t="11034" x="3055938" y="3459163"/>
          <p14:tracePt t="11051" x="3055938" y="3482975"/>
          <p14:tracePt t="11067" x="3055938" y="3505200"/>
          <p14:tracePt t="11084" x="3055938" y="3527425"/>
          <p14:tracePt t="11101" x="3055938" y="3535363"/>
          <p14:tracePt t="11117" x="3055938" y="3551238"/>
          <p14:tracePt t="11118" x="3055938" y="3559175"/>
          <p14:tracePt t="11134" x="3048000" y="3589338"/>
          <p14:tracePt t="11151" x="3048000" y="3611563"/>
          <p14:tracePt t="11167" x="3048000" y="3641725"/>
          <p14:tracePt t="11184" x="3040063" y="3665538"/>
          <p14:tracePt t="11200" x="3040063" y="3687763"/>
          <p14:tracePt t="11217" x="3040063" y="3703638"/>
          <p14:tracePt t="11234" x="3040063" y="3711575"/>
          <p14:tracePt t="11251" x="3040063" y="3717925"/>
          <p14:tracePt t="11267" x="3040063" y="3733800"/>
          <p14:tracePt t="11284" x="3040063" y="3749675"/>
          <p14:tracePt t="11286" x="3040063" y="3756025"/>
          <p14:tracePt t="11301" x="3040063" y="3771900"/>
          <p14:tracePt t="11317" x="3040063" y="3794125"/>
          <p14:tracePt t="11319" x="3040063" y="3802063"/>
          <p14:tracePt t="11334" x="3040063" y="3817938"/>
          <p14:tracePt t="11351" x="3040063" y="3832225"/>
          <p14:tracePt t="11367" x="3040063" y="3840163"/>
          <p14:tracePt t="11415" x="3040063" y="3848100"/>
          <p14:tracePt t="11438" x="3040063" y="3856038"/>
          <p14:tracePt t="11455" x="3040063" y="3863975"/>
          <p14:tracePt t="11470" x="3040063" y="3870325"/>
          <p14:tracePt t="11503" x="3040063" y="3878263"/>
          <p14:tracePt t="11551" x="3040063" y="3886200"/>
          <p14:tracePt t="11559" x="3040063" y="3894138"/>
          <p14:tracePt t="11567" x="3040063" y="3902075"/>
          <p14:tracePt t="11584" x="3048000" y="3932238"/>
          <p14:tracePt t="11601" x="3048000" y="3946525"/>
          <p14:tracePt t="11617" x="3048000" y="3962400"/>
          <p14:tracePt t="11634" x="3048000" y="3978275"/>
          <p14:tracePt t="11651" x="3055938" y="4008438"/>
          <p14:tracePt t="11667" x="3063875" y="4016375"/>
          <p14:tracePt t="11684" x="3063875" y="4022725"/>
          <p14:tracePt t="11701" x="3063875" y="4038600"/>
          <p14:tracePt t="11718" x="3070225" y="4060825"/>
          <p14:tracePt t="11734" x="3070225" y="4068763"/>
          <p14:tracePt t="11759" x="3070225" y="4076700"/>
          <p14:tracePt t="11815" x="3070225" y="4084638"/>
          <p14:tracePt t="11831" x="3070225" y="4092575"/>
          <p14:tracePt t="11847" x="3078163" y="4098925"/>
          <p14:tracePt t="11855" x="3078163" y="4106863"/>
          <p14:tracePt t="11867" x="3086100" y="4114800"/>
          <p14:tracePt t="11884" x="3094038" y="4130675"/>
          <p14:tracePt t="11901" x="3101975" y="4160838"/>
          <p14:tracePt t="11902" x="3108325" y="4160838"/>
          <p14:tracePt t="11918" x="3116263" y="4183063"/>
          <p14:tracePt t="11934" x="3132138" y="4206875"/>
          <p14:tracePt t="11951" x="3132138" y="4221163"/>
          <p14:tracePt t="11967" x="3146425" y="4244975"/>
          <p14:tracePt t="11984" x="3146425" y="4259263"/>
          <p14:tracePt t="12001" x="3154363" y="4275138"/>
          <p14:tracePt t="12017" x="3162300" y="4297363"/>
          <p14:tracePt t="12051" x="3170238" y="4305300"/>
          <p14:tracePt t="12126" x="3178175" y="4313238"/>
          <p14:tracePt t="12143" x="3178175" y="4321175"/>
          <p14:tracePt t="12151" x="3184525" y="4327525"/>
          <p14:tracePt t="12159" x="3184525" y="4335463"/>
          <p14:tracePt t="12168" x="3192463" y="4343400"/>
          <p14:tracePt t="12184" x="3208338" y="4359275"/>
          <p14:tracePt t="12201" x="3208338" y="4365625"/>
          <p14:tracePt t="12218" x="3222625" y="4381500"/>
          <p14:tracePt t="12234" x="3230563" y="4397375"/>
          <p14:tracePt t="12251" x="3246438" y="4419600"/>
          <p14:tracePt t="12268" x="3254375" y="4435475"/>
          <p14:tracePt t="12284" x="3268663" y="4457700"/>
          <p14:tracePt t="12287" x="3276600" y="4465638"/>
          <p14:tracePt t="12301" x="3276600" y="4473575"/>
          <p14:tracePt t="12318" x="3292475" y="4487863"/>
          <p14:tracePt t="12335" x="3298825" y="4495800"/>
          <p14:tracePt t="12407" x="3306763" y="4511675"/>
          <p14:tracePt t="12423" x="3322638" y="4518025"/>
          <p14:tracePt t="12430" x="3322638" y="4525963"/>
          <p14:tracePt t="12439" x="3330575" y="4533900"/>
          <p14:tracePt t="12451" x="3336925" y="4549775"/>
          <p14:tracePt t="12468" x="3344863" y="4556125"/>
          <p14:tracePt t="12484" x="3360738" y="4572000"/>
          <p14:tracePt t="12501" x="3368675" y="4579938"/>
          <p14:tracePt t="12502" x="3375025" y="4587875"/>
          <p14:tracePt t="12518" x="3390900" y="4610100"/>
          <p14:tracePt t="12534" x="3413125" y="4625975"/>
          <p14:tracePt t="12551" x="3429000" y="4640263"/>
          <p14:tracePt t="12568" x="3444875" y="4656138"/>
          <p14:tracePt t="12584" x="3467100" y="4678363"/>
          <p14:tracePt t="12601" x="3482975" y="4694238"/>
          <p14:tracePt t="12618" x="3497263" y="4702175"/>
          <p14:tracePt t="12634" x="3513138" y="4716463"/>
          <p14:tracePt t="12651" x="3527425" y="4724400"/>
          <p14:tracePt t="12668" x="3535363" y="4732338"/>
          <p14:tracePt t="12684" x="3559175" y="4746625"/>
          <p14:tracePt t="12687" x="3565525" y="4754563"/>
          <p14:tracePt t="12701" x="3573463" y="4762500"/>
          <p14:tracePt t="12718" x="3597275" y="4784725"/>
          <p14:tracePt t="12734" x="3611563" y="4800600"/>
          <p14:tracePt t="12751" x="3619500" y="4800600"/>
          <p14:tracePt t="12768" x="3635375" y="4816475"/>
          <p14:tracePt t="12785" x="3641725" y="4816475"/>
          <p14:tracePt t="12801" x="3657600" y="4830763"/>
          <p14:tracePt t="12818" x="3665538" y="4838700"/>
          <p14:tracePt t="12835" x="3679825" y="4846638"/>
          <p14:tracePt t="12851" x="3695700" y="4860925"/>
          <p14:tracePt t="12868" x="3703638" y="4876800"/>
          <p14:tracePt t="12884" x="3717925" y="4884738"/>
          <p14:tracePt t="12901" x="3725863" y="4892675"/>
          <p14:tracePt t="12902" x="3733800" y="4892675"/>
          <p14:tracePt t="12919" x="3741738" y="4899025"/>
          <p14:tracePt t="12934" x="3756025" y="4914900"/>
          <p14:tracePt t="12951" x="3771900" y="4930775"/>
          <p14:tracePt t="12968" x="3802063" y="4953000"/>
          <p14:tracePt t="12984" x="3825875" y="4975225"/>
          <p14:tracePt t="13001" x="3856038" y="4991100"/>
          <p14:tracePt t="13018" x="3878263" y="5006975"/>
          <p14:tracePt t="13035" x="3902075" y="5021263"/>
          <p14:tracePt t="13051" x="3924300" y="5029200"/>
          <p14:tracePt t="13068" x="3954463" y="5051425"/>
          <p14:tracePt t="13085" x="3978275" y="5067300"/>
          <p14:tracePt t="13086" x="3984625" y="5067300"/>
          <p14:tracePt t="13101" x="4000500" y="5075238"/>
          <p14:tracePt t="13118" x="4022725" y="5089525"/>
          <p14:tracePt t="13135" x="4046538" y="5097463"/>
          <p14:tracePt t="13151" x="4054475" y="5105400"/>
          <p14:tracePt t="13168" x="4060825" y="5105400"/>
          <p14:tracePt t="13185" x="4068763" y="5113338"/>
          <p14:tracePt t="13201" x="4084638" y="5121275"/>
          <p14:tracePt t="13218" x="4098925" y="5121275"/>
          <p14:tracePt t="13235" x="4106863" y="5127625"/>
          <p14:tracePt t="13251" x="4122738" y="5127625"/>
          <p14:tracePt t="13268" x="4130675" y="5135563"/>
          <p14:tracePt t="13285" x="4144963" y="5143500"/>
          <p14:tracePt t="13302" x="4152900" y="5143500"/>
          <p14:tracePt t="13318" x="4160838" y="5151438"/>
          <p14:tracePt t="13335" x="4183063" y="5151438"/>
          <p14:tracePt t="13351" x="4206875" y="5159375"/>
          <p14:tracePt t="13368" x="4221163" y="5165725"/>
          <p14:tracePt t="13385" x="4244975" y="5165725"/>
          <p14:tracePt t="13401" x="4259263" y="5181600"/>
          <p14:tracePt t="13418" x="4267200" y="5181600"/>
          <p14:tracePt t="13435" x="4275138" y="5181600"/>
          <p14:tracePt t="13452" x="4289425" y="5189538"/>
          <p14:tracePt t="13468" x="4297363" y="5189538"/>
          <p14:tracePt t="13471" x="4297363" y="5197475"/>
          <p14:tracePt t="13485" x="4305300" y="5197475"/>
          <p14:tracePt t="13502" x="4321175" y="5203825"/>
          <p14:tracePt t="13519" x="4343400" y="5203825"/>
          <p14:tracePt t="13535" x="4359275" y="5211763"/>
          <p14:tracePt t="13552" x="4381500" y="5219700"/>
          <p14:tracePt t="13568" x="4403725" y="5227638"/>
          <p14:tracePt t="13585" x="4457700" y="5235575"/>
          <p14:tracePt t="13601" x="4511675" y="5249863"/>
          <p14:tracePt t="13618" x="4556125" y="5265738"/>
          <p14:tracePt t="13635" x="4602163" y="5273675"/>
          <p14:tracePt t="13651" x="4632325" y="5287963"/>
          <p14:tracePt t="13668" x="4656138" y="5287963"/>
          <p14:tracePt t="13671" x="4664075" y="5295900"/>
          <p14:tracePt t="13685" x="4670425" y="5295900"/>
          <p14:tracePt t="13702" x="4694238" y="5303838"/>
          <p14:tracePt t="13718" x="4708525" y="5311775"/>
          <p14:tracePt t="13735" x="4732338" y="5318125"/>
          <p14:tracePt t="13751" x="4740275" y="5318125"/>
          <p14:tracePt t="13793" x="4808538" y="5334000"/>
          <p14:tracePt t="13799" x="4822825" y="5341938"/>
          <p14:tracePt t="13807" x="4838700" y="5349875"/>
          <p14:tracePt t="13818" x="4854575" y="5349875"/>
          <p14:tracePt t="13835" x="4899025" y="5356225"/>
          <p14:tracePt t="13851" x="4953000" y="5372100"/>
          <p14:tracePt t="13868" x="5006975" y="5380038"/>
          <p14:tracePt t="13885" x="5051425" y="5394325"/>
          <p14:tracePt t="13902" x="5127625" y="5410200"/>
          <p14:tracePt t="13918" x="5165725" y="5418138"/>
          <p14:tracePt t="13935" x="5203825" y="5426075"/>
          <p14:tracePt t="13952" x="5235575" y="5432425"/>
          <p14:tracePt t="13968" x="5249863" y="5432425"/>
          <p14:tracePt t="13985" x="5257800" y="5432425"/>
          <p14:tracePt t="14002" x="5265738" y="5432425"/>
          <p14:tracePt t="14018" x="5273675" y="5432425"/>
          <p14:tracePt t="14035" x="5280025" y="5432425"/>
          <p14:tracePt t="14056" x="5287963" y="5432425"/>
          <p14:tracePt t="14068" x="5295900" y="5440363"/>
          <p14:tracePt t="14085" x="5311775" y="5440363"/>
          <p14:tracePt t="14102" x="5326063" y="5440363"/>
          <p14:tracePt t="14118" x="5356225" y="5448300"/>
          <p14:tracePt t="14135" x="5387975" y="5448300"/>
          <p14:tracePt t="14176" x="5508625" y="5456238"/>
          <p14:tracePt t="14182" x="5540375" y="5456238"/>
          <p14:tracePt t="14190" x="5570538" y="5456238"/>
          <p14:tracePt t="14201" x="5608638" y="5456238"/>
          <p14:tracePt t="14218" x="5668963" y="5456238"/>
          <p14:tracePt t="14235" x="5722938" y="5456238"/>
          <p14:tracePt t="14252" x="5761038" y="5456238"/>
          <p14:tracePt t="14268" x="5791200" y="5464175"/>
          <p14:tracePt t="14285" x="5807075" y="5464175"/>
          <p14:tracePt t="14286" x="5813425" y="5464175"/>
          <p14:tracePt t="14302" x="5821363" y="5464175"/>
          <p14:tracePt t="14319" x="5829300" y="5464175"/>
          <p14:tracePt t="14335" x="5837238" y="5464175"/>
          <p14:tracePt t="14352" x="5845175" y="5464175"/>
          <p14:tracePt t="14368" x="5867400" y="5464175"/>
          <p14:tracePt t="14385" x="5889625" y="5464175"/>
          <p14:tracePt t="14402" x="5921375" y="5464175"/>
          <p14:tracePt t="14418" x="5951538" y="5464175"/>
          <p14:tracePt t="14435" x="5973763" y="5464175"/>
          <p14:tracePt t="14452" x="5997575" y="5464175"/>
          <p14:tracePt t="14468" x="6027738" y="5464175"/>
          <p14:tracePt t="14470" x="6049963" y="5464175"/>
          <p14:tracePt t="14485" x="6073775" y="5464175"/>
          <p14:tracePt t="14502" x="6142038" y="5464175"/>
          <p14:tracePt t="14518" x="6180138" y="5464175"/>
          <p14:tracePt t="14535" x="6210300" y="5464175"/>
          <p14:tracePt t="14552" x="6240463" y="5470525"/>
          <p14:tracePt t="14568" x="6286500" y="5486400"/>
          <p14:tracePt t="14585" x="6316663" y="5494338"/>
          <p14:tracePt t="14602" x="6340475" y="5494338"/>
          <p14:tracePt t="14619" x="6378575" y="5494338"/>
          <p14:tracePt t="14635" x="6408738" y="5494338"/>
          <p14:tracePt t="14652" x="6438900" y="5494338"/>
          <p14:tracePt t="14669" x="6477000" y="5494338"/>
          <p14:tracePt t="14671" x="6492875" y="5494338"/>
          <p14:tracePt t="14685" x="6499225" y="5494338"/>
          <p14:tracePt t="14702" x="6537325" y="5502275"/>
          <p14:tracePt t="14718" x="6553200" y="5502275"/>
          <p14:tracePt t="14735" x="6569075" y="5508625"/>
          <p14:tracePt t="14752" x="6583363" y="5508625"/>
          <p14:tracePt t="14769" x="6599238" y="5508625"/>
          <p14:tracePt t="14785" x="6613525" y="5508625"/>
          <p14:tracePt t="14802" x="6621463" y="5508625"/>
          <p14:tracePt t="14819" x="6637338" y="5508625"/>
          <p14:tracePt t="14835" x="6651625" y="5508625"/>
          <p14:tracePt t="14852" x="6659563" y="5508625"/>
          <p14:tracePt t="14869" x="6675438" y="5508625"/>
          <p14:tracePt t="14869" x="6683375" y="5508625"/>
          <p14:tracePt t="14886" x="6689725" y="5508625"/>
          <p14:tracePt t="14911" x="6705600" y="5508625"/>
          <p14:tracePt t="14927" x="6713538" y="5508625"/>
          <p14:tracePt t="14942" x="6721475" y="5508625"/>
          <p14:tracePt t="14975" x="6727825" y="5508625"/>
          <p14:tracePt t="15014" x="6735763" y="5508625"/>
          <p14:tracePt t="15031" x="6743700" y="5508625"/>
          <p14:tracePt t="15046" x="6751638" y="5508625"/>
          <p14:tracePt t="15062" x="6765925" y="5508625"/>
          <p14:tracePt t="15078" x="6773863" y="5508625"/>
          <p14:tracePt t="15087" x="6781800" y="5508625"/>
          <p14:tracePt t="15094" x="6789738" y="5508625"/>
          <p14:tracePt t="15103" x="6797675" y="5508625"/>
          <p14:tracePt t="15119" x="6811963" y="5508625"/>
          <p14:tracePt t="15135" x="6827838" y="5508625"/>
          <p14:tracePt t="15152" x="6835775" y="5508625"/>
          <p14:tracePt t="15169" x="6842125" y="5508625"/>
          <p14:tracePt t="15185" x="6850063" y="5508625"/>
          <p14:tracePt t="15202" x="6858000" y="5508625"/>
          <p14:tracePt t="15219" x="6865938" y="5508625"/>
          <p14:tracePt t="15235" x="6873875" y="5508625"/>
          <p14:tracePt t="15271" x="6880225" y="5508625"/>
          <p14:tracePt t="15279" x="6888163" y="5508625"/>
          <p14:tracePt t="15286" x="6896100" y="5508625"/>
          <p14:tracePt t="15303" x="6911975" y="5508625"/>
          <p14:tracePt t="15319" x="6934200" y="5508625"/>
          <p14:tracePt t="15336" x="6964363" y="5508625"/>
          <p14:tracePt t="15352" x="6994525" y="5508625"/>
          <p14:tracePt t="15369" x="7040563" y="5508625"/>
          <p14:tracePt t="15386" x="7056438" y="5508625"/>
          <p14:tracePt t="15402" x="7086600" y="5508625"/>
          <p14:tracePt t="15419" x="7108825" y="5508625"/>
          <p14:tracePt t="15435" x="7132638" y="5508625"/>
          <p14:tracePt t="15452" x="7154863" y="5508625"/>
          <p14:tracePt t="15469" x="7185025" y="5508625"/>
          <p14:tracePt t="15470" x="7200900" y="5508625"/>
          <p14:tracePt t="15486" x="7239000" y="5508625"/>
          <p14:tracePt t="15502" x="7269163" y="5508625"/>
          <p14:tracePt t="15519" x="7299325" y="5508625"/>
          <p14:tracePt t="15535" x="7337425" y="5508625"/>
          <p14:tracePt t="15552" x="7375525" y="5508625"/>
          <p14:tracePt t="15569" x="7399338" y="5508625"/>
          <p14:tracePt t="15586" x="7429500" y="5508625"/>
          <p14:tracePt t="15602" x="7467600" y="5508625"/>
          <p14:tracePt t="15619" x="7489825" y="5508625"/>
          <p14:tracePt t="15636" x="7521575" y="5508625"/>
          <p14:tracePt t="15652" x="7551738" y="5508625"/>
          <p14:tracePt t="15669" x="7573963" y="5508625"/>
          <p14:tracePt t="15671" x="7597775" y="5508625"/>
          <p14:tracePt t="15686" x="7620000" y="5508625"/>
          <p14:tracePt t="15702" x="7642225" y="5508625"/>
          <p14:tracePt t="15719" x="7666038" y="5508625"/>
          <p14:tracePt t="15735" x="7688263" y="5508625"/>
          <p14:tracePt t="15752" x="7712075" y="5508625"/>
          <p14:tracePt t="15769" x="7726363" y="5508625"/>
          <p14:tracePt t="15785" x="7756525" y="5508625"/>
          <p14:tracePt t="15802" x="7780338" y="5508625"/>
          <p14:tracePt t="15819" x="7802563" y="5508625"/>
          <p14:tracePt t="15836" x="7826375" y="5508625"/>
          <p14:tracePt t="15852" x="7840663" y="5508625"/>
          <p14:tracePt t="15869" x="7856538" y="5508625"/>
          <p14:tracePt t="15870" x="7870825" y="5508625"/>
          <p14:tracePt t="15886" x="7894638" y="5508625"/>
          <p14:tracePt t="15902" x="7932738" y="5508625"/>
          <p14:tracePt t="15919" x="7962900" y="5508625"/>
          <p14:tracePt t="15936" x="8016875" y="5508625"/>
          <p14:tracePt t="15952" x="8085138" y="5508625"/>
          <p14:tracePt t="15969" x="8169275" y="5508625"/>
          <p14:tracePt t="15986" x="8237538" y="5516563"/>
          <p14:tracePt t="16002" x="8297863" y="5516563"/>
          <p14:tracePt t="16019" x="8351838" y="5524500"/>
          <p14:tracePt t="16036" x="8382000" y="5532438"/>
          <p14:tracePt t="16052" x="8412163" y="5532438"/>
          <p14:tracePt t="16069" x="8450263" y="5532438"/>
          <p14:tracePt t="16071" x="8458200" y="5540375"/>
          <p14:tracePt t="16086" x="8488363" y="5540375"/>
          <p14:tracePt t="16102" x="8518525" y="5540375"/>
          <p14:tracePt t="16119" x="8550275" y="5540375"/>
          <p14:tracePt t="16136" x="8564563" y="5540375"/>
          <p14:tracePt t="16152" x="8580438" y="5540375"/>
          <p14:tracePt t="16169" x="8594725" y="5540375"/>
          <p14:tracePt t="16185" x="8610600" y="5540375"/>
          <p14:tracePt t="16202" x="8626475" y="5540375"/>
          <p14:tracePt t="16219" x="8640763" y="5546725"/>
          <p14:tracePt t="16236" x="8648700" y="5546725"/>
          <p14:tracePt t="16252" x="8664575" y="5546725"/>
          <p14:tracePt t="16269" x="8670925" y="5546725"/>
          <p14:tracePt t="16286" x="8678863" y="5546725"/>
          <p14:tracePt t="16302" x="8686800" y="5546725"/>
          <p14:tracePt t="16359" x="8694738" y="5546725"/>
          <p14:tracePt t="16367" x="8702675" y="5546725"/>
          <p14:tracePt t="16374" x="8709025" y="5546725"/>
          <p14:tracePt t="16386" x="8724900" y="5554663"/>
          <p14:tracePt t="16402" x="8747125" y="5554663"/>
          <p14:tracePt t="16419" x="8763000" y="5554663"/>
          <p14:tracePt t="16436" x="8785225" y="5554663"/>
          <p14:tracePt t="16452" x="8809038" y="5562600"/>
          <p14:tracePt t="16469" x="8831263" y="5570538"/>
          <p14:tracePt t="16470" x="8839200" y="5570538"/>
          <p14:tracePt t="16486" x="8855075" y="5570538"/>
          <p14:tracePt t="16502" x="8869363" y="5570538"/>
          <p14:tracePt t="16519" x="8877300" y="5570538"/>
          <p14:tracePt t="16536" x="8893175" y="5578475"/>
          <p14:tracePt t="16552" x="8899525" y="5578475"/>
          <p14:tracePt t="16586" x="8907463" y="5578475"/>
          <p14:tracePt t="16602" x="8915400" y="5578475"/>
          <p14:tracePt t="16619" x="8923338" y="5578475"/>
          <p14:tracePt t="16636" x="8937625" y="5584825"/>
          <p14:tracePt t="16652" x="8969375" y="5584825"/>
          <p14:tracePt t="16669" x="8983663" y="5584825"/>
          <p14:tracePt t="16671" x="8999538" y="5592763"/>
          <p14:tracePt t="16686" x="9021763" y="5592763"/>
          <p14:tracePt t="16702" x="9037638" y="5592763"/>
          <p14:tracePt t="16719" x="9059863" y="5608638"/>
          <p14:tracePt t="16736" x="9067800" y="5608638"/>
          <p14:tracePt t="16783" x="9075738" y="5608638"/>
          <p14:tracePt t="16791" x="9083675" y="5608638"/>
          <p14:tracePt t="16802" x="9090025" y="5608638"/>
          <p14:tracePt t="16819" x="9105900" y="5608638"/>
          <p14:tracePt t="16836" x="9113838" y="5608638"/>
          <p14:tracePt t="16853" x="9128125" y="5616575"/>
          <p14:tracePt t="16870" x="9151938" y="5616575"/>
          <p14:tracePt t="16886" x="9159875" y="5622925"/>
          <p14:tracePt t="16903" x="9174163" y="5622925"/>
          <p14:tracePt t="16919" x="9190038" y="5630863"/>
          <p14:tracePt t="16936" x="9197975" y="5630863"/>
          <p14:tracePt t="16953" x="9212263" y="5630863"/>
          <p14:tracePt t="16969" x="9228138" y="5638800"/>
          <p14:tracePt t="16986" x="9236075" y="5638800"/>
          <p14:tracePt t="17003" x="9250363" y="5638800"/>
          <p14:tracePt t="17019" x="9258300" y="5638800"/>
          <p14:tracePt t="17046" x="9266238" y="5638800"/>
          <p14:tracePt t="17062" x="9274175" y="5646738"/>
          <p14:tracePt t="17078" x="9288463" y="5646738"/>
          <p14:tracePt t="17094" x="9296400" y="5646738"/>
          <p14:tracePt t="17102" x="9312275" y="5646738"/>
          <p14:tracePt t="17119" x="9334500" y="5654675"/>
          <p14:tracePt t="17136" x="9356725" y="5661025"/>
          <p14:tracePt t="17152" x="9364663" y="5661025"/>
          <p14:tracePt t="17169" x="9388475" y="5661025"/>
          <p14:tracePt t="17186" x="9394825" y="5668963"/>
          <p14:tracePt t="17203" x="9410700" y="5676900"/>
          <p14:tracePt t="17219" x="9426575" y="5676900"/>
          <p14:tracePt t="17236" x="9432925" y="5684838"/>
          <p14:tracePt t="17253" x="9440863" y="5684838"/>
          <p14:tracePt t="17269" x="9448800" y="5684838"/>
          <p14:tracePt t="17303" x="9456738" y="5684838"/>
          <p14:tracePt t="17319" x="9471025" y="5692775"/>
          <p14:tracePt t="17334" x="9478963" y="5699125"/>
          <p14:tracePt t="17343" x="9494838" y="5699125"/>
          <p14:tracePt t="17353" x="9502775" y="5699125"/>
          <p14:tracePt t="17369" x="9525000" y="5707063"/>
          <p14:tracePt t="17386" x="9532938" y="5707063"/>
          <p14:tracePt t="17407" x="9540875" y="5715000"/>
          <p14:tracePt t="17919" x="9532938" y="5715000"/>
          <p14:tracePt t="17927" x="9517063" y="5715000"/>
          <p14:tracePt t="17936" x="9494838" y="5715000"/>
          <p14:tracePt t="17953" x="9426575" y="5699125"/>
          <p14:tracePt t="17970" x="9296400" y="5668963"/>
          <p14:tracePt t="17986" x="9136063" y="5622925"/>
          <p14:tracePt t="18003" x="8975725" y="5570538"/>
          <p14:tracePt t="18020" x="8823325" y="5524500"/>
          <p14:tracePt t="18036" x="8694738" y="5470525"/>
          <p14:tracePt t="18039" x="8632825" y="5456238"/>
          <p14:tracePt t="18053" x="8580438" y="5440363"/>
          <p14:tracePt t="18070" x="8397875" y="5387975"/>
          <p14:tracePt t="18087" x="8275638" y="5341938"/>
          <p14:tracePt t="18103" x="8107363" y="5295900"/>
          <p14:tracePt t="18120" x="7878763" y="5211763"/>
          <p14:tracePt t="18136" x="7573963" y="5083175"/>
          <p14:tracePt t="18153" x="7200900" y="4914900"/>
          <p14:tracePt t="18170" x="6911975" y="4740275"/>
          <p14:tracePt t="18186" x="6607175" y="4541838"/>
          <p14:tracePt t="18203" x="6316663" y="4365625"/>
          <p14:tracePt t="18220" x="6103938" y="4221163"/>
          <p14:tracePt t="18222" x="5997575" y="4144963"/>
          <p14:tracePt t="18236" x="5913438" y="4084638"/>
          <p14:tracePt t="18238" x="5829300" y="4022725"/>
          <p14:tracePt t="18253" x="5730875" y="3954463"/>
          <p14:tracePt t="18255" x="5638800" y="3878263"/>
          <p14:tracePt t="18270" x="5478463" y="3771900"/>
          <p14:tracePt t="18286" x="5334000" y="3641725"/>
          <p14:tracePt t="18303" x="5219700" y="3543300"/>
          <p14:tracePt t="18320" x="5113338" y="3444875"/>
          <p14:tracePt t="18336" x="4999038" y="3344863"/>
          <p14:tracePt t="18353" x="4884738" y="3246438"/>
          <p14:tracePt t="18370" x="4784725" y="3146425"/>
          <p14:tracePt t="18386" x="4678363" y="3063875"/>
          <p14:tracePt t="18403" x="4564063" y="2963863"/>
          <p14:tracePt t="18420" x="4457700" y="2887663"/>
          <p14:tracePt t="18436" x="4321175" y="2797175"/>
          <p14:tracePt t="18438" x="4259263" y="2759075"/>
          <p14:tracePt t="18453" x="4191000" y="2720975"/>
          <p14:tracePt t="18470" x="4000500" y="2598738"/>
          <p14:tracePt t="18486" x="3886200" y="2530475"/>
          <p14:tracePt t="18503" x="3787775" y="2468563"/>
          <p14:tracePt t="18520" x="3733800" y="2430463"/>
          <p14:tracePt t="18536" x="3687763" y="2400300"/>
          <p14:tracePt t="18553" x="3657600" y="2384425"/>
          <p14:tracePt t="18570" x="3619500" y="2362200"/>
          <p14:tracePt t="18587" x="3597275" y="2354263"/>
          <p14:tracePt t="18603" x="3581400" y="2339975"/>
          <p14:tracePt t="18620" x="3565525" y="2324100"/>
          <p14:tracePt t="18636" x="3559175" y="2316163"/>
          <p14:tracePt t="18653" x="3551238" y="2316163"/>
          <p14:tracePt t="18670" x="3535363" y="2308225"/>
          <p14:tracePt t="18703" x="3527425" y="2301875"/>
          <p14:tracePt t="18720" x="3513138" y="2293938"/>
          <p14:tracePt t="18737" x="3505200" y="2286000"/>
          <p14:tracePt t="18753" x="3497263" y="2278063"/>
          <p14:tracePt t="18776" x="3489325" y="2270125"/>
          <p14:tracePt t="19127" x="3497263" y="2270125"/>
          <p14:tracePt t="19143" x="3505200" y="2270125"/>
          <p14:tracePt t="19152" x="3513138" y="2270125"/>
          <p14:tracePt t="19158" x="3521075" y="2270125"/>
          <p14:tracePt t="19175" x="3535363" y="2270125"/>
          <p14:tracePt t="19187" x="3551238" y="2270125"/>
          <p14:tracePt t="19204" x="3573463" y="2270125"/>
          <p14:tracePt t="19220" x="3589338" y="2270125"/>
          <p14:tracePt t="19237" x="3597275" y="2270125"/>
          <p14:tracePt t="19254" x="3611563" y="2270125"/>
          <p14:tracePt t="19342" x="3619500" y="2270125"/>
          <p14:tracePt t="19807" x="3627438" y="2270125"/>
          <p14:tracePt t="19878" x="3627438" y="2278063"/>
          <p14:tracePt t="19902" x="3635375" y="2286000"/>
          <p14:tracePt t="19927" x="3635375" y="2293938"/>
          <p14:tracePt t="19951" x="3635375" y="2301875"/>
          <p14:tracePt t="20030" x="3635375" y="2308225"/>
          <p14:tracePt t="20046" x="3635375" y="2316163"/>
          <p14:tracePt t="20054" x="3635375" y="2324100"/>
          <p14:tracePt t="20063" x="3635375" y="2332038"/>
          <p14:tracePt t="20071" x="3641725" y="2332038"/>
          <p14:tracePt t="20087" x="3641725" y="2346325"/>
          <p14:tracePt t="20104" x="3641725" y="2354263"/>
          <p14:tracePt t="20120" x="3641725" y="2362200"/>
          <p14:tracePt t="20137" x="3641725" y="2370138"/>
          <p14:tracePt t="20270" x="3641725" y="2378075"/>
          <p14:tracePt t="20287" x="3641725" y="2384425"/>
          <p14:tracePt t="20399" x="3641725" y="2392363"/>
          <p14:tracePt t="20407" x="3649663" y="2392363"/>
          <p14:tracePt t="20422" x="3649663" y="2400300"/>
          <p14:tracePt t="20438" x="3649663" y="2408238"/>
          <p14:tracePt t="20455" x="3649663" y="2416175"/>
          <p14:tracePt t="20503" x="3649663" y="2422525"/>
          <p14:tracePt t="20535" x="3649663" y="2430463"/>
          <p14:tracePt t="20559" x="3649663" y="2438400"/>
          <p14:tracePt t="20567" x="3649663" y="2446338"/>
          <p14:tracePt t="20582" x="3649663" y="2454275"/>
          <p14:tracePt t="20599" x="3649663" y="2460625"/>
          <p14:tracePt t="20622" x="3649663" y="2476500"/>
          <p14:tracePt t="20647" x="3649663" y="2484438"/>
          <p14:tracePt t="20727" x="3649663" y="2492375"/>
          <p14:tracePt t="20751" x="3649663" y="2506663"/>
          <p14:tracePt t="20766" x="3649663" y="2514600"/>
          <p14:tracePt t="20791" x="3649663" y="2522538"/>
          <p14:tracePt t="20808" x="3649663" y="2530475"/>
          <p14:tracePt t="20846" x="3649663" y="2536825"/>
          <p14:tracePt t="20879" x="3649663" y="2544763"/>
          <p14:tracePt t="20894" x="3649663" y="2552700"/>
          <p14:tracePt t="20911" x="3649663" y="2560638"/>
          <p14:tracePt t="20927" x="3649663" y="2568575"/>
          <p14:tracePt t="21016" x="3649663" y="2574925"/>
          <p14:tracePt t="21047" x="3649663" y="2582863"/>
          <p14:tracePt t="21063" x="3649663" y="2590800"/>
          <p14:tracePt t="21071" x="3649663" y="2598738"/>
          <p14:tracePt t="21103" x="3649663" y="2606675"/>
          <p14:tracePt t="21111" x="3641725" y="2606675"/>
          <p14:tracePt t="21159" x="3641725" y="2613025"/>
          <p14:tracePt t="21175" x="3641725" y="2620963"/>
          <p14:tracePt t="21183" x="3641725" y="2628900"/>
          <p14:tracePt t="21198" x="3635375" y="2636838"/>
          <p14:tracePt t="21215" x="3635375" y="2644775"/>
          <p14:tracePt t="21238" x="3635375" y="2651125"/>
          <p14:tracePt t="21263" x="3635375" y="2659063"/>
          <p14:tracePt t="21287" x="3635375" y="2667000"/>
          <p14:tracePt t="21310" x="3627438" y="2674938"/>
          <p14:tracePt t="21319" x="3627438" y="2682875"/>
          <p14:tracePt t="21334" x="3627438" y="2689225"/>
          <p14:tracePt t="21342" x="3627438" y="2697163"/>
          <p14:tracePt t="21375" x="3627438" y="2713038"/>
          <p14:tracePt t="21423" x="3619500" y="2720975"/>
          <p14:tracePt t="21432" x="3619500" y="2727325"/>
          <p14:tracePt t="21438" x="3619500" y="2735263"/>
          <p14:tracePt t="21455" x="3611563" y="2743200"/>
          <p14:tracePt t="21471" x="3603625" y="2759075"/>
          <p14:tracePt t="21488" x="3603625" y="2765425"/>
          <p14:tracePt t="21504" x="3603625" y="2773363"/>
          <p14:tracePt t="21559" x="3603625" y="2781300"/>
          <p14:tracePt t="21583" x="3603625" y="2789238"/>
          <p14:tracePt t="21615" x="3603625" y="2797175"/>
          <p14:tracePt t="21638" x="3603625" y="2803525"/>
          <p14:tracePt t="21655" x="3603625" y="2811463"/>
          <p14:tracePt t="21679" x="3603625" y="2819400"/>
          <p14:tracePt t="21695" x="3603625" y="2827338"/>
          <p14:tracePt t="21702" x="3603625" y="2835275"/>
          <p14:tracePt t="21711" x="3603625" y="2841625"/>
          <p14:tracePt t="21721" x="3603625" y="2857500"/>
          <p14:tracePt t="21737" x="3603625" y="2873375"/>
          <p14:tracePt t="21754" x="3603625" y="2903538"/>
          <p14:tracePt t="21771" x="3603625" y="2933700"/>
          <p14:tracePt t="21787" x="3603625" y="2955925"/>
          <p14:tracePt t="21804" x="3603625" y="2979738"/>
          <p14:tracePt t="21821" x="3603625" y="2987675"/>
          <p14:tracePt t="21822" x="3603625" y="3001963"/>
          <p14:tracePt t="21839" x="3603625" y="3009900"/>
          <p14:tracePt t="21854" x="3603625" y="3025775"/>
          <p14:tracePt t="21871" x="3603625" y="3032125"/>
          <p14:tracePt t="21888" x="3603625" y="3048000"/>
          <p14:tracePt t="21904" x="3603625" y="3063875"/>
          <p14:tracePt t="21921" x="3597275" y="3070225"/>
          <p14:tracePt t="21938" x="3597275" y="3078163"/>
          <p14:tracePt t="21958" x="3597275" y="3086100"/>
          <p14:tracePt t="21982" x="3597275" y="3094038"/>
          <p14:tracePt t="21991" x="3597275" y="3101975"/>
          <p14:tracePt t="22005" x="3597275" y="3108325"/>
          <p14:tracePt t="22021" x="3597275" y="3116263"/>
          <p14:tracePt t="22038" x="3597275" y="3140075"/>
          <p14:tracePt t="22054" x="3597275" y="3154363"/>
          <p14:tracePt t="22071" x="3597275" y="3170238"/>
          <p14:tracePt t="22088" x="3597275" y="3184525"/>
          <p14:tracePt t="22104" x="3597275" y="3200400"/>
          <p14:tracePt t="22121" x="3597275" y="3222625"/>
          <p14:tracePt t="22138" x="3597275" y="3238500"/>
          <p14:tracePt t="22154" x="3597275" y="3254375"/>
          <p14:tracePt t="22171" x="3597275" y="3268663"/>
          <p14:tracePt t="22188" x="3597275" y="3284538"/>
          <p14:tracePt t="22204" x="3597275" y="3306763"/>
          <p14:tracePt t="22221" x="3597275" y="3314700"/>
          <p14:tracePt t="22221" x="3597275" y="3322638"/>
          <p14:tracePt t="22238" x="3597275" y="3330575"/>
          <p14:tracePt t="22254" x="3597275" y="3336925"/>
          <p14:tracePt t="22271" x="3597275" y="3352800"/>
          <p14:tracePt t="22288" x="3597275" y="3360738"/>
          <p14:tracePt t="22304" x="3597275" y="3375025"/>
          <p14:tracePt t="22321" x="3597275" y="3382963"/>
          <p14:tracePt t="22339" x="3603625" y="3398838"/>
          <p14:tracePt t="22354" x="3603625" y="3406775"/>
          <p14:tracePt t="22371" x="3603625" y="3413125"/>
          <p14:tracePt t="22388" x="3611563" y="3421063"/>
          <p14:tracePt t="22404" x="3611563" y="3429000"/>
          <p14:tracePt t="22421" x="3619500" y="3436938"/>
          <p14:tracePt t="22447" x="3619500" y="3444875"/>
          <p14:tracePt t="22455" x="3619500" y="3451225"/>
          <p14:tracePt t="22471" x="3627438" y="3467100"/>
          <p14:tracePt t="22488" x="3627438" y="3482975"/>
          <p14:tracePt t="22505" x="3627438" y="3497263"/>
          <p14:tracePt t="22521" x="3635375" y="3513138"/>
          <p14:tracePt t="22538" x="3641725" y="3527425"/>
          <p14:tracePt t="22555" x="3641725" y="3535363"/>
          <p14:tracePt t="22571" x="3641725" y="3543300"/>
          <p14:tracePt t="22588" x="3649663" y="3559175"/>
          <p14:tracePt t="22605" x="3649663" y="3565525"/>
          <p14:tracePt t="22621" x="3657600" y="3581400"/>
          <p14:tracePt t="22638" x="3665538" y="3603625"/>
          <p14:tracePt t="22655" x="3665538" y="3611563"/>
          <p14:tracePt t="22671" x="3665538" y="3619500"/>
          <p14:tracePt t="22688" x="3673475" y="3627438"/>
          <p14:tracePt t="22705" x="3673475" y="3635375"/>
          <p14:tracePt t="22721" x="3679825" y="3649663"/>
          <p14:tracePt t="22738" x="3679825" y="3657600"/>
          <p14:tracePt t="22755" x="3679825" y="3665538"/>
          <p14:tracePt t="22771" x="3687763" y="3673475"/>
          <p14:tracePt t="22788" x="3687763" y="3687763"/>
          <p14:tracePt t="22791" x="3687763" y="3695700"/>
          <p14:tracePt t="22807" x="3695700" y="3711575"/>
          <p14:tracePt t="22823" x="3703638" y="3717925"/>
          <p14:tracePt t="22840" x="3703638" y="3725863"/>
          <p14:tracePt t="22862" x="3711575" y="3733800"/>
          <p14:tracePt t="22872" x="3711575" y="3741738"/>
          <p14:tracePt t="22888" x="3717925" y="3749675"/>
          <p14:tracePt t="22905" x="3717925" y="3763963"/>
          <p14:tracePt t="22943" x="3741738" y="3787775"/>
          <p14:tracePt t="22958" x="3741738" y="3794125"/>
          <p14:tracePt t="22966" x="3749675" y="3802063"/>
          <p14:tracePt t="22975" x="3749675" y="3810000"/>
          <p14:tracePt t="22988" x="3756025" y="3810000"/>
          <p14:tracePt t="23005" x="3771900" y="3825875"/>
          <p14:tracePt t="23007" x="3779838" y="3840163"/>
          <p14:tracePt t="23022" x="3787775" y="3848100"/>
          <p14:tracePt t="23038" x="3802063" y="3863975"/>
          <p14:tracePt t="23055" x="3810000" y="3878263"/>
          <p14:tracePt t="23071" x="3825875" y="3902075"/>
          <p14:tracePt t="23088" x="3832225" y="3908425"/>
          <p14:tracePt t="23105" x="3848100" y="3932238"/>
          <p14:tracePt t="23121" x="3856038" y="3940175"/>
          <p14:tracePt t="23138" x="3863975" y="3946525"/>
          <p14:tracePt t="23155" x="3878263" y="3962400"/>
          <p14:tracePt t="23171" x="3886200" y="3970338"/>
          <p14:tracePt t="23188" x="3902075" y="3978275"/>
          <p14:tracePt t="23205" x="3908425" y="3984625"/>
          <p14:tracePt t="23222" x="3916363" y="4000500"/>
          <p14:tracePt t="23238" x="3940175" y="4016375"/>
          <p14:tracePt t="23255" x="3946525" y="4022725"/>
          <p14:tracePt t="23271" x="3970338" y="4038600"/>
          <p14:tracePt t="23288" x="3992563" y="4054475"/>
          <p14:tracePt t="23305" x="4016375" y="4076700"/>
          <p14:tracePt t="23321" x="4030663" y="4084638"/>
          <p14:tracePt t="23339" x="4046538" y="4092575"/>
          <p14:tracePt t="23355" x="4046538" y="4098925"/>
          <p14:tracePt t="23391" x="4054475" y="4098925"/>
          <p14:tracePt t="23431" x="4060825" y="4098925"/>
          <p14:tracePt t="23447" x="4060825" y="4106863"/>
          <p14:tracePt t="23455" x="4068763" y="4106863"/>
          <p14:tracePt t="23463" x="4076700" y="4106863"/>
          <p14:tracePt t="23479" x="4084638" y="4114800"/>
          <p14:tracePt t="23488" x="4092575" y="4114800"/>
          <p14:tracePt t="23505" x="4114800" y="4130675"/>
          <p14:tracePt t="23522" x="4122738" y="4137025"/>
          <p14:tracePt t="23538" x="4144963" y="4144963"/>
          <p14:tracePt t="23555" x="4168775" y="4160838"/>
          <p14:tracePt t="23572" x="4183063" y="4175125"/>
          <p14:tracePt t="23589" x="4206875" y="4191000"/>
          <p14:tracePt t="23590" x="4213225" y="4191000"/>
          <p14:tracePt t="23605" x="4229100" y="4206875"/>
          <p14:tracePt t="23622" x="4251325" y="4229100"/>
          <p14:tracePt t="23638" x="4283075" y="4251325"/>
          <p14:tracePt t="23655" x="4305300" y="4275138"/>
          <p14:tracePt t="23672" x="4327525" y="4297363"/>
          <p14:tracePt t="23688" x="4351338" y="4313238"/>
          <p14:tracePt t="23705" x="4373563" y="4327525"/>
          <p14:tracePt t="23722" x="4389438" y="4335463"/>
          <p14:tracePt t="23738" x="4397375" y="4343400"/>
          <p14:tracePt t="23755" x="4403725" y="4351338"/>
          <p14:tracePt t="23772" x="4411663" y="4359275"/>
          <p14:tracePt t="23788" x="4419600" y="4365625"/>
          <p14:tracePt t="23805" x="4441825" y="4373563"/>
          <p14:tracePt t="23822" x="4473575" y="4397375"/>
          <p14:tracePt t="23838" x="4487863" y="4403725"/>
          <p14:tracePt t="23855" x="4503738" y="4411663"/>
          <p14:tracePt t="23872" x="4518025" y="4411663"/>
          <p14:tracePt t="23888" x="4533900" y="4427538"/>
          <p14:tracePt t="23922" x="4541838" y="4435475"/>
          <p14:tracePt t="23942" x="4549775" y="4435475"/>
          <p14:tracePt t="23958" x="4556125" y="4435475"/>
          <p14:tracePt t="23975" x="4564063" y="4435475"/>
          <p14:tracePt t="23989" x="4572000" y="4441825"/>
          <p14:tracePt t="24005" x="4579938" y="4441825"/>
          <p14:tracePt t="24022" x="4602163" y="4457700"/>
          <p14:tracePt t="24038" x="4618038" y="4457700"/>
          <p14:tracePt t="24055" x="4632325" y="4473575"/>
          <p14:tracePt t="24072" x="4648200" y="4473575"/>
          <p14:tracePt t="24089" x="4664075" y="4487863"/>
          <p14:tracePt t="24105" x="4670425" y="4487863"/>
          <p14:tracePt t="24122" x="4678363" y="4487863"/>
          <p14:tracePt t="24139" x="4686300" y="4495800"/>
          <p14:tracePt t="24155" x="4694238" y="4495800"/>
          <p14:tracePt t="24172" x="4702175" y="4495800"/>
          <p14:tracePt t="24206" x="4708525" y="4495800"/>
          <p14:tracePt t="24216" x="4708525" y="4503738"/>
          <p14:tracePt t="24223" x="4716463" y="4503738"/>
          <p14:tracePt t="24239" x="4732338" y="4511675"/>
          <p14:tracePt t="24255" x="4746625" y="4511675"/>
          <p14:tracePt t="24272" x="4778375" y="4511675"/>
          <p14:tracePt t="24289" x="4800600" y="4525963"/>
          <p14:tracePt t="24305" x="4838700" y="4525963"/>
          <p14:tracePt t="24322" x="4860925" y="4541838"/>
          <p14:tracePt t="24339" x="4892675" y="4549775"/>
          <p14:tracePt t="24355" x="4914900" y="4549775"/>
          <p14:tracePt t="24372" x="4945063" y="4564063"/>
          <p14:tracePt t="24389" x="4960938" y="4564063"/>
          <p14:tracePt t="24405" x="4968875" y="4572000"/>
          <p14:tracePt t="24423" x="4975225" y="4572000"/>
          <p14:tracePt t="24438" x="4983163" y="4579938"/>
          <p14:tracePt t="24455" x="4999038" y="4579938"/>
          <p14:tracePt t="24472" x="5013325" y="4579938"/>
          <p14:tracePt t="24489" x="5029200" y="4579938"/>
          <p14:tracePt t="24505" x="5045075" y="4587875"/>
          <p14:tracePt t="24522" x="5067300" y="4594225"/>
          <p14:tracePt t="24539" x="5083175" y="4594225"/>
          <p14:tracePt t="24555" x="5113338" y="4602163"/>
          <p14:tracePt t="24572" x="5135563" y="4610100"/>
          <p14:tracePt t="24589" x="5173663" y="4610100"/>
          <p14:tracePt t="24590" x="5181600" y="4610100"/>
          <p14:tracePt t="24606" x="5203825" y="4610100"/>
          <p14:tracePt t="24622" x="5235575" y="4618038"/>
          <p14:tracePt t="24639" x="5249863" y="4625975"/>
          <p14:tracePt t="24655" x="5265738" y="4625975"/>
          <p14:tracePt t="24672" x="5280025" y="4640263"/>
          <p14:tracePt t="24689" x="5303838" y="4640263"/>
          <p14:tracePt t="24705" x="5318125" y="4640263"/>
          <p14:tracePt t="24722" x="5341938" y="4648200"/>
          <p14:tracePt t="24739" x="5349875" y="4648200"/>
          <p14:tracePt t="24755" x="5356225" y="4656138"/>
          <p14:tracePt t="24772" x="5364163" y="4656138"/>
          <p14:tracePt t="24789" x="5372100" y="4656138"/>
          <p14:tracePt t="24806" x="5380038" y="4656138"/>
          <p14:tracePt t="24822" x="5394325" y="4664075"/>
          <p14:tracePt t="24839" x="5410200" y="4664075"/>
          <p14:tracePt t="24855" x="5426075" y="4670425"/>
          <p14:tracePt t="24872" x="5440363" y="4678363"/>
          <p14:tracePt t="24889" x="5448300" y="4678363"/>
          <p14:tracePt t="24905" x="5470525" y="4686300"/>
          <p14:tracePt t="24922" x="5502275" y="4694238"/>
          <p14:tracePt t="24939" x="5516563" y="4702175"/>
          <p14:tracePt t="24955" x="5554663" y="4708525"/>
          <p14:tracePt t="24972" x="5578475" y="4708525"/>
          <p14:tracePt t="24974" x="5592763" y="4716463"/>
          <p14:tracePt t="24989" x="5600700" y="4716463"/>
          <p14:tracePt t="25006" x="5630863" y="4724400"/>
          <p14:tracePt t="25022" x="5646738" y="4724400"/>
          <p14:tracePt t="25039" x="5661025" y="4732338"/>
          <p14:tracePt t="25055" x="5676900" y="4732338"/>
          <p14:tracePt t="25072" x="5684838" y="4740275"/>
          <p14:tracePt t="25089" x="5699125" y="4740275"/>
          <p14:tracePt t="25105" x="5707063" y="4740275"/>
          <p14:tracePt t="25122" x="5715000" y="4740275"/>
          <p14:tracePt t="25139" x="5722938" y="4740275"/>
          <p14:tracePt t="25156" x="5737225" y="4740275"/>
          <p14:tracePt t="25172" x="5753100" y="4746625"/>
          <p14:tracePt t="25175" x="5761038" y="4746625"/>
          <p14:tracePt t="25189" x="5768975" y="4754563"/>
          <p14:tracePt t="25206" x="5791200" y="4754563"/>
          <p14:tracePt t="25222" x="5813425" y="4754563"/>
          <p14:tracePt t="25239" x="5829300" y="4762500"/>
          <p14:tracePt t="25256" x="5845175" y="4762500"/>
          <p14:tracePt t="25272" x="5859463" y="4762500"/>
          <p14:tracePt t="25289" x="5867400" y="4762500"/>
          <p14:tracePt t="25306" x="5889625" y="4762500"/>
          <p14:tracePt t="25322" x="5913438" y="4762500"/>
          <p14:tracePt t="25339" x="5943600" y="4770438"/>
          <p14:tracePt t="25356" x="5981700" y="4778375"/>
          <p14:tracePt t="25372" x="6003925" y="4778375"/>
          <p14:tracePt t="25373" x="6019800" y="4784725"/>
          <p14:tracePt t="25406" x="6027738" y="4784725"/>
          <p14:tracePt t="25654" x="6035675" y="4784725"/>
          <p14:tracePt t="25670" x="6049963" y="4784725"/>
          <p14:tracePt t="25679" x="6057900" y="4784725"/>
          <p14:tracePt t="25695" x="6073775" y="4784725"/>
          <p14:tracePt t="25706" x="6088063" y="4784725"/>
          <p14:tracePt t="25722" x="6103938" y="4784725"/>
          <p14:tracePt t="25739" x="6111875" y="4784725"/>
          <p14:tracePt t="25756" x="6118225" y="4784725"/>
          <p14:tracePt t="25799" x="6126163" y="4784725"/>
          <p14:tracePt t="26279" x="6126163" y="4792663"/>
          <p14:tracePt t="26326" x="6126163" y="4800600"/>
          <p14:tracePt t="26335" x="6134100" y="4800600"/>
          <p14:tracePt t="26343" x="6142038" y="4808538"/>
          <p14:tracePt t="26356" x="6142038" y="4816475"/>
          <p14:tracePt t="26373" x="6149975" y="4822825"/>
          <p14:tracePt t="26390" x="6164263" y="4830763"/>
          <p14:tracePt t="26406" x="6172200" y="4830763"/>
          <p14:tracePt t="26463" x="6180138" y="4830763"/>
          <p14:tracePt t="26487" x="6188075" y="4838700"/>
          <p14:tracePt t="26495" x="6194425" y="4838700"/>
          <p14:tracePt t="26511" x="6202363" y="4846638"/>
          <p14:tracePt t="26527" x="6210300" y="4846638"/>
          <p14:tracePt t="26559" x="6218238" y="4846638"/>
          <p14:tracePt t="26591" x="6226175" y="4846638"/>
          <p14:tracePt t="26671" x="6232525" y="4854575"/>
          <p14:tracePt t="26695" x="6240463" y="4854575"/>
          <p14:tracePt t="26775" x="6256338" y="4854575"/>
          <p14:tracePt t="26790" x="6264275" y="4860925"/>
          <p14:tracePt t="26823" x="6270625" y="4860925"/>
          <p14:tracePt t="26942" x="6278563" y="4860925"/>
          <p14:tracePt t="27031" x="6286500" y="4860925"/>
          <p14:tracePt t="27087" x="6294438" y="4860925"/>
          <p14:tracePt t="27135" x="6302375" y="4860925"/>
          <p14:tracePt t="27374" x="6308725" y="4860925"/>
          <p14:tracePt t="27383" x="6316663" y="4860925"/>
          <p14:tracePt t="27654" x="6324600" y="4860925"/>
          <p14:tracePt t="27695" x="6332538" y="4860925"/>
          <p14:tracePt t="27703" x="6340475" y="4860925"/>
          <p14:tracePt t="27718" x="6346825" y="4860925"/>
          <p14:tracePt t="27734" x="6354763" y="4860925"/>
          <p14:tracePt t="27743" x="6362700" y="4860925"/>
          <p14:tracePt t="27756" x="6370638" y="4860925"/>
          <p14:tracePt t="27773" x="6378575" y="4860925"/>
          <p14:tracePt t="27807" x="6384925" y="4860925"/>
          <p14:tracePt t="27895" x="6384925" y="4854575"/>
          <p14:tracePt t="27935" x="6392863" y="4854575"/>
          <p14:tracePt t="27951" x="6400800" y="4854575"/>
          <p14:tracePt t="27967" x="6408738" y="4854575"/>
          <p14:tracePt t="27983" x="6416675" y="4854575"/>
          <p14:tracePt t="27998" x="6423025" y="4854575"/>
          <p14:tracePt t="28015" x="6430963" y="4854575"/>
          <p14:tracePt t="28135" x="6438900" y="4854575"/>
          <p14:tracePt t="28151" x="6446838" y="4854575"/>
          <p14:tracePt t="28215" x="6454775" y="4854575"/>
          <p14:tracePt t="28239" x="6461125" y="4854575"/>
          <p14:tracePt t="28255" x="6469063" y="4854575"/>
          <p14:tracePt t="28280" x="6477000" y="4846638"/>
          <p14:tracePt t="28311" x="6484938" y="4846638"/>
          <p14:tracePt t="28335" x="6492875" y="4846638"/>
          <p14:tracePt t="28390" x="6499225" y="4838700"/>
          <p14:tracePt t="28431" x="6507163" y="4838700"/>
          <p14:tracePt t="28455" x="6515100" y="4838700"/>
          <p14:tracePt t="28471" x="6523038" y="4838700"/>
          <p14:tracePt t="28487" x="6530975" y="4830763"/>
          <p14:tracePt t="28503" x="6537325" y="4830763"/>
          <p14:tracePt t="28519" x="6545263" y="4830763"/>
          <p14:tracePt t="28535" x="6553200" y="4830763"/>
          <p14:tracePt t="28678" x="6561138" y="4830763"/>
          <p14:tracePt t="28703" x="6569075" y="4830763"/>
          <p14:tracePt t="28751" x="6575425" y="4830763"/>
          <p14:tracePt t="28758" x="6583363" y="4830763"/>
          <p14:tracePt t="28774" x="6591300" y="4830763"/>
          <p14:tracePt t="28782" x="6599238" y="4830763"/>
          <p14:tracePt t="28799" x="6613525" y="4830763"/>
          <p14:tracePt t="28807" x="6621463" y="4830763"/>
          <p14:tracePt t="28824" x="6637338" y="4830763"/>
          <p14:tracePt t="28879" x="6645275" y="4830763"/>
          <p14:tracePt t="29094" x="6651625" y="4830763"/>
          <p14:tracePt t="29111" x="6659563" y="4830763"/>
          <p14:tracePt t="29135" x="6667500" y="4830763"/>
          <p14:tracePt t="29143" x="6667500" y="4838700"/>
          <p14:tracePt t="29150" x="6675438" y="4838700"/>
          <p14:tracePt t="29158" x="6683375" y="4846638"/>
          <p14:tracePt t="29174" x="6689725" y="4846638"/>
          <p14:tracePt t="29190" x="6697663" y="4854575"/>
          <p14:tracePt t="29222" x="6705600" y="4854575"/>
          <p14:tracePt t="29231" x="6713538" y="4860925"/>
          <p14:tracePt t="29343" x="6721475" y="4860925"/>
          <p14:tracePt t="29358" x="6727825" y="4860925"/>
          <p14:tracePt t="29374" x="6735763" y="4868863"/>
          <p14:tracePt t="29382" x="6735763" y="4876800"/>
          <p14:tracePt t="29399" x="6743700" y="4884738"/>
          <p14:tracePt t="29407" x="6751638" y="4892675"/>
          <p14:tracePt t="29424" x="6759575" y="4906963"/>
          <p14:tracePt t="29440" x="6765925" y="4906963"/>
          <p14:tracePt t="29457" x="6765925" y="4914900"/>
          <p14:tracePt t="29474" x="6773863" y="4922838"/>
          <p14:tracePt t="29599" x="6781800" y="4930775"/>
          <p14:tracePt t="29623" x="6781800" y="4937125"/>
          <p14:tracePt t="29656" x="6789738" y="4945063"/>
          <p14:tracePt t="29695" x="6789738" y="4953000"/>
          <p14:tracePt t="29711" x="6797675" y="4960938"/>
          <p14:tracePt t="29734" x="6797675" y="4968875"/>
          <p14:tracePt t="29750" x="6804025" y="4968875"/>
          <p14:tracePt t="29767" x="6804025" y="4975225"/>
          <p14:tracePt t="29774" x="6811963" y="4975225"/>
          <p14:tracePt t="29838" x="6811963" y="4983163"/>
          <p14:tracePt t="29863" x="6811963" y="4991100"/>
          <p14:tracePt t="29870" x="6819900" y="4999038"/>
          <p14:tracePt t="29879" x="6819900" y="5006975"/>
          <p14:tracePt t="29890" x="6827838" y="5006975"/>
          <p14:tracePt t="29907" x="6835775" y="5021263"/>
          <p14:tracePt t="29924" x="6842125" y="5029200"/>
          <p14:tracePt t="30118" x="6850063" y="5037138"/>
          <p14:tracePt t="30142" x="6858000" y="5045075"/>
          <p14:tracePt t="30174" x="6865938" y="5051425"/>
          <p14:tracePt t="30199" x="6873875" y="5059363"/>
          <p14:tracePt t="30255" x="6873875" y="5067300"/>
          <p14:tracePt t="30294" x="6880225" y="5067300"/>
          <p14:tracePt t="30358" x="6880225" y="5075238"/>
          <p14:tracePt t="30391" x="6888163" y="5083175"/>
          <p14:tracePt t="30406" x="6896100" y="5083175"/>
          <p14:tracePt t="30423" x="6904038" y="5083175"/>
          <p14:tracePt t="30438" x="6904038" y="5089525"/>
          <p14:tracePt t="30574" x="6918325" y="5089525"/>
          <p14:tracePt t="30582" x="6918325" y="5097463"/>
          <p14:tracePt t="30599" x="6926263" y="5105400"/>
          <p14:tracePt t="30624" x="6934200" y="5105400"/>
          <p14:tracePt t="30638" x="6934200" y="5113338"/>
          <p14:tracePt t="30646" x="6942138" y="5113338"/>
          <p14:tracePt t="30657" x="6950075" y="5113338"/>
          <p14:tracePt t="30674" x="6956425" y="5121275"/>
          <p14:tracePt t="30691" x="6964363" y="5121275"/>
          <p14:tracePt t="30707" x="6972300" y="5127625"/>
          <p14:tracePt t="30758" x="6980238" y="5135563"/>
          <p14:tracePt t="30790" x="6988175" y="5135563"/>
          <p14:tracePt t="30838" x="6994525" y="5135563"/>
          <p14:tracePt t="30846" x="6994525" y="5143500"/>
          <p14:tracePt t="30910" x="7002463" y="5143500"/>
          <p14:tracePt t="31078" x="7010400" y="5143500"/>
          <p14:tracePt t="31303" x="7010400" y="5135563"/>
          <p14:tracePt t="31318" x="7010400" y="5127625"/>
          <p14:tracePt t="31326" x="7010400" y="5121275"/>
          <p14:tracePt t="31342" x="7010400" y="5105400"/>
          <p14:tracePt t="31358" x="7010400" y="5097463"/>
          <p14:tracePt t="31366" x="7010400" y="5089525"/>
          <p14:tracePt t="31382" x="7010400" y="5083175"/>
          <p14:tracePt t="31391" x="7002463" y="5067300"/>
          <p14:tracePt t="31407" x="7002463" y="5059363"/>
          <p14:tracePt t="31424" x="6994525" y="5051425"/>
          <p14:tracePt t="31441" x="6994525" y="5037138"/>
          <p14:tracePt t="31457" x="6988175" y="5029200"/>
          <p14:tracePt t="31474" x="6980238" y="5006975"/>
          <p14:tracePt t="31491" x="6980238" y="4991100"/>
          <p14:tracePt t="31508" x="6964363" y="4968875"/>
          <p14:tracePt t="31524" x="6956425" y="4953000"/>
          <p14:tracePt t="31541" x="6950075" y="4914900"/>
          <p14:tracePt t="31542" x="6942138" y="4906963"/>
          <p14:tracePt t="31558" x="6934200" y="4884738"/>
          <p14:tracePt t="31574" x="6918325" y="4860925"/>
          <p14:tracePt t="31591" x="6911975" y="4838700"/>
          <p14:tracePt t="31608" x="6896100" y="4816475"/>
          <p14:tracePt t="31624" x="6880225" y="4792663"/>
          <p14:tracePt t="31641" x="6873875" y="4784725"/>
          <p14:tracePt t="31658" x="6865938" y="4778375"/>
          <p14:tracePt t="31678" x="6865938" y="4770438"/>
          <p14:tracePt t="31694" x="6865938" y="4762500"/>
          <p14:tracePt t="31718" x="6858000" y="4762500"/>
          <p14:tracePt t="31734" x="6858000" y="4754563"/>
          <p14:tracePt t="31758" x="6850063" y="4746625"/>
          <p14:tracePt t="31766" x="6842125" y="4740275"/>
          <p14:tracePt t="31774" x="6835775" y="4740275"/>
          <p14:tracePt t="31791" x="6827838" y="4732338"/>
          <p14:tracePt t="31808" x="6819900" y="4716463"/>
          <p14:tracePt t="31824" x="6804025" y="4708525"/>
          <p14:tracePt t="31846" x="6789738" y="4702175"/>
          <p14:tracePt t="31926" x="6781800" y="4702175"/>
          <p14:tracePt t="31934" x="6773863" y="4694238"/>
          <p14:tracePt t="31942" x="6765925" y="4694238"/>
          <p14:tracePt t="31958" x="6759575" y="4686300"/>
          <p14:tracePt t="31974" x="6727825" y="4686300"/>
          <p14:tracePt t="31991" x="6721475" y="4678363"/>
          <p14:tracePt t="32008" x="6713538" y="4670425"/>
          <p14:tracePt t="32024" x="6705600" y="4670425"/>
          <p14:tracePt t="32766" x="6713538" y="4670425"/>
          <p14:tracePt t="32774" x="6721475" y="4670425"/>
          <p14:tracePt t="32790" x="6727825" y="4670425"/>
          <p14:tracePt t="32830" x="6735763" y="4670425"/>
          <p14:tracePt t="32846" x="6743700" y="4670425"/>
          <p14:tracePt t="32870" x="6751638" y="4670425"/>
          <p14:tracePt t="32878" x="6759575" y="4670425"/>
          <p14:tracePt t="32894" x="6765925" y="4670425"/>
          <p14:tracePt t="32910" x="6773863" y="4670425"/>
          <p14:tracePt t="32926" x="6789738" y="4678363"/>
          <p14:tracePt t="32942" x="6804025" y="4678363"/>
          <p14:tracePt t="32950" x="6811963" y="4678363"/>
          <p14:tracePt t="32958" x="6819900" y="4678363"/>
          <p14:tracePt t="32975" x="6827838" y="4678363"/>
          <p14:tracePt t="32991" x="6842125" y="4678363"/>
          <p14:tracePt t="33008" x="6850063" y="4686300"/>
          <p14:tracePt t="33025" x="6858000" y="4686300"/>
          <p14:tracePt t="33046" x="6865938" y="4686300"/>
          <p14:tracePt t="33062" x="6873875" y="4686300"/>
          <p14:tracePt t="33086" x="6880225" y="4686300"/>
          <p14:tracePt t="33094" x="6888163" y="4686300"/>
          <p14:tracePt t="33108" x="6896100" y="4686300"/>
          <p14:tracePt t="33125" x="6904038" y="4686300"/>
          <p14:tracePt t="33141" x="6926263" y="4686300"/>
          <p14:tracePt t="33175" x="6934200" y="4686300"/>
          <p14:tracePt t="33191" x="6942138" y="4686300"/>
          <p14:tracePt t="33208" x="6950075" y="4686300"/>
          <p14:tracePt t="33230" x="6956425" y="4686300"/>
          <p14:tracePt t="33246" x="6972300" y="4686300"/>
          <p14:tracePt t="33270" x="6980238" y="4678363"/>
          <p14:tracePt t="33286" x="6994525" y="4678363"/>
          <p14:tracePt t="33302" x="7002463" y="4670425"/>
          <p14:tracePt t="33326" x="7018338" y="4670425"/>
          <p14:tracePt t="33342" x="7032625" y="4664075"/>
          <p14:tracePt t="33350" x="7048500" y="4656138"/>
          <p14:tracePt t="33358" x="7056438" y="4656138"/>
          <p14:tracePt t="33375" x="7070725" y="4648200"/>
          <p14:tracePt t="33391" x="7070725" y="4640263"/>
          <p14:tracePt t="33408" x="7086600" y="4632325"/>
          <p14:tracePt t="33438" x="7094538" y="4625975"/>
          <p14:tracePt t="33470" x="7102475" y="4618038"/>
          <p14:tracePt t="33494" x="7108825" y="4602163"/>
          <p14:tracePt t="33510" x="7116763" y="4602163"/>
          <p14:tracePt t="33518" x="7116763" y="4594225"/>
          <p14:tracePt t="33526" x="7124700" y="4594225"/>
          <p14:tracePt t="33542" x="7124700" y="4587875"/>
          <p14:tracePt t="33559" x="7132638" y="4579938"/>
          <p14:tracePt t="33575" x="7132638" y="4572000"/>
          <p14:tracePt t="33592" x="7140575" y="4564063"/>
          <p14:tracePt t="33608" x="7146925" y="4549775"/>
          <p14:tracePt t="33625" x="7154863" y="4549775"/>
          <p14:tracePt t="33642" x="7154863" y="4541838"/>
          <p14:tracePt t="33703" x="7162800" y="4533900"/>
          <p14:tracePt t="33726" x="7170738" y="4525963"/>
          <p14:tracePt t="33742" x="7178675" y="4518025"/>
          <p14:tracePt t="33759" x="7185025" y="4511675"/>
          <p14:tracePt t="33775" x="7192963" y="4511675"/>
          <p14:tracePt t="33919" x="7200900" y="4503738"/>
          <p14:tracePt t="33943" x="7208838" y="4503738"/>
          <p14:tracePt t="34022" x="7216775" y="4503738"/>
          <p14:tracePt t="34063" x="7223125" y="4503738"/>
          <p14:tracePt t="34079" x="7231063" y="4503738"/>
          <p14:tracePt t="34087" x="7239000" y="4503738"/>
          <p14:tracePt t="34103" x="7246938" y="4503738"/>
          <p14:tracePt t="34110" x="7254875" y="4503738"/>
          <p14:tracePt t="34126" x="7269163" y="4503738"/>
          <p14:tracePt t="34142" x="7285038" y="4503738"/>
          <p14:tracePt t="34535" x="7292975" y="4503738"/>
          <p14:tracePt t="34542" x="7299325" y="4503738"/>
          <p14:tracePt t="34567" x="7299325" y="4511675"/>
          <p14:tracePt t="34582" x="7307263" y="4511675"/>
          <p14:tracePt t="34599" x="7315200" y="4518025"/>
          <p14:tracePt t="34615" x="7315200" y="4525963"/>
          <p14:tracePt t="34631" x="7323138" y="4525963"/>
          <p14:tracePt t="34910" x="7331075" y="4533900"/>
          <p14:tracePt t="34967" x="7331075" y="4541838"/>
          <p14:tracePt t="35014" x="7337425" y="4549775"/>
          <p14:tracePt t="35486" x="7345363" y="4556125"/>
          <p14:tracePt t="35511" x="7353300" y="4556125"/>
          <p14:tracePt t="35534" x="7353300" y="4564063"/>
          <p14:tracePt t="36367" x="7361238" y="4564063"/>
          <p14:tracePt t="36430" x="7369175" y="4572000"/>
          <p14:tracePt t="36471" x="7369175" y="4579938"/>
          <p14:tracePt t="36487" x="7369175" y="4587875"/>
          <p14:tracePt t="36494" x="7375525" y="4587875"/>
          <p14:tracePt t="36502" x="7375525" y="4594225"/>
          <p14:tracePt t="36510" x="7383463" y="4594225"/>
          <p14:tracePt t="36526" x="7383463" y="4602163"/>
          <p14:tracePt t="36543" x="7391400" y="4610100"/>
          <p14:tracePt t="37318" x="7391400" y="4602163"/>
          <p14:tracePt t="37335" x="7391400" y="4594225"/>
          <p14:tracePt t="37343" x="7391400" y="4587875"/>
          <p14:tracePt t="37351" x="7391400" y="4579938"/>
          <p14:tracePt t="37360" x="7391400" y="4572000"/>
          <p14:tracePt t="37376" x="7391400" y="4556125"/>
          <p14:tracePt t="37393" x="7391400" y="4533900"/>
          <p14:tracePt t="37410" x="7391400" y="4518025"/>
          <p14:tracePt t="37426" x="7391400" y="4503738"/>
          <p14:tracePt t="37443" x="7391400" y="4487863"/>
          <p14:tracePt t="37460" x="7391400" y="4479925"/>
          <p14:tracePt t="37477" x="7391400" y="4473575"/>
          <p14:tracePt t="37503" x="7391400" y="4465638"/>
          <p14:tracePt t="37711" x="7383463" y="4465638"/>
          <p14:tracePt t="37743" x="7375525" y="4465638"/>
          <p14:tracePt t="37758" x="7369175" y="4465638"/>
          <p14:tracePt t="37790" x="7361238" y="4465638"/>
          <p14:tracePt t="37823" x="7353300" y="4465638"/>
          <p14:tracePt t="37839" x="7353300" y="4473575"/>
          <p14:tracePt t="37846" x="7345363" y="4473575"/>
          <p14:tracePt t="37855" x="7337425" y="4479925"/>
          <p14:tracePt t="37863" x="7337425" y="4487863"/>
          <p14:tracePt t="37877" x="7331075" y="4495800"/>
          <p14:tracePt t="37894" x="7315200" y="4511675"/>
          <p14:tracePt t="37927" x="7315200" y="4518025"/>
          <p14:tracePt t="37967" x="7315200" y="4525963"/>
          <p14:tracePt t="37975" x="7307263" y="4533900"/>
          <p14:tracePt t="38007" x="7307263" y="4549775"/>
          <p14:tracePt t="38014" x="7307263" y="4556125"/>
          <p14:tracePt t="38031" x="7299325" y="4564063"/>
          <p14:tracePt t="38039" x="7299325" y="4572000"/>
          <p14:tracePt t="38055" x="7299325" y="4579938"/>
          <p14:tracePt t="38071" x="7299325" y="4587875"/>
          <p14:tracePt t="38078" x="7299325" y="4594225"/>
          <p14:tracePt t="38094" x="7299325" y="4610100"/>
          <p14:tracePt t="38110" x="7299325" y="4625975"/>
          <p14:tracePt t="38127" x="7299325" y="4632325"/>
          <p14:tracePt t="38144" x="7299325" y="4648200"/>
          <p14:tracePt t="38247" x="7307263" y="4656138"/>
          <p14:tracePt t="38255" x="7323138" y="4656138"/>
          <p14:tracePt t="38262" x="7331075" y="4656138"/>
          <p14:tracePt t="38277" x="7353300" y="4664075"/>
          <p14:tracePt t="38294" x="7407275" y="4664075"/>
          <p14:tracePt t="38310" x="7451725" y="4670425"/>
          <p14:tracePt t="38327" x="7483475" y="4678363"/>
          <p14:tracePt t="38344" x="7497763" y="4678363"/>
          <p14:tracePt t="38366" x="7505700" y="4678363"/>
          <p14:tracePt t="38423" x="7513638" y="4678363"/>
          <p14:tracePt t="38471" x="7521575" y="4670425"/>
          <p14:tracePt t="38487" x="7521575" y="4664075"/>
          <p14:tracePt t="38502" x="7521575" y="4656138"/>
          <p14:tracePt t="38511" x="7527925" y="4648200"/>
          <p14:tracePt t="38518" x="7527925" y="4640263"/>
          <p14:tracePt t="38527" x="7535863" y="4625975"/>
          <p14:tracePt t="38544" x="7535863" y="4618038"/>
          <p14:tracePt t="38560" x="7535863" y="4602163"/>
          <p14:tracePt t="38577" x="7535863" y="4587875"/>
          <p14:tracePt t="38594" x="7535863" y="4572000"/>
          <p14:tracePt t="38610" x="7535863" y="4556125"/>
          <p14:tracePt t="38644" x="7535863" y="4541838"/>
          <p14:tracePt t="38677" x="7535863" y="4533900"/>
          <p14:tracePt t="38694" x="7527925" y="4533900"/>
          <p14:tracePt t="38735" x="7521575" y="4525963"/>
          <p14:tracePt t="38758" x="7513638" y="4525963"/>
          <p14:tracePt t="38767" x="7505700" y="4525963"/>
          <p14:tracePt t="38777" x="7497763" y="4525963"/>
          <p14:tracePt t="38794" x="7475538" y="4518025"/>
          <p14:tracePt t="38810" x="7459663" y="4511675"/>
          <p14:tracePt t="38827" x="7437438" y="4503738"/>
          <p14:tracePt t="38844" x="7429500" y="4503738"/>
          <p14:tracePt t="38860" x="7421563" y="4495800"/>
          <p14:tracePt t="38886" x="7413625" y="4495800"/>
          <p14:tracePt t="38903" x="7407275" y="4503738"/>
          <p14:tracePt t="38911" x="7399338" y="4511675"/>
          <p14:tracePt t="38927" x="7383463" y="4525963"/>
          <p14:tracePt t="38944" x="7361238" y="4533900"/>
          <p14:tracePt t="38960" x="7353300" y="4533900"/>
          <p14:tracePt t="39014" x="7345363" y="4541838"/>
          <p14:tracePt t="39039" x="7345363" y="4549775"/>
          <p14:tracePt t="39047" x="7337425" y="4549775"/>
          <p14:tracePt t="39054" x="7331075" y="4556125"/>
          <p14:tracePt t="39071" x="7331075" y="4564063"/>
          <p14:tracePt t="39079" x="7331075" y="4572000"/>
          <p14:tracePt t="39094" x="7323138" y="4579938"/>
          <p14:tracePt t="39111" x="7323138" y="4587875"/>
          <p14:tracePt t="39127" x="7323138" y="4594225"/>
          <p14:tracePt t="39144" x="7323138" y="4602163"/>
          <p14:tracePt t="39206" x="7323138" y="4610100"/>
          <p14:tracePt t="39326" x="7323138" y="4618038"/>
          <p14:tracePt t="39359" x="7323138" y="4625975"/>
          <p14:tracePt t="39375" x="7323138" y="4632325"/>
          <p14:tracePt t="39399" x="7337425" y="4632325"/>
          <p14:tracePt t="39415" x="7345363" y="4632325"/>
          <p14:tracePt t="39430" x="7353300" y="4632325"/>
          <p14:tracePt t="39439" x="7361238" y="4640263"/>
          <p14:tracePt t="39446" x="7369175" y="4640263"/>
          <p14:tracePt t="39462" x="7375525" y="4640263"/>
          <p14:tracePt t="39478" x="7383463" y="4640263"/>
          <p14:tracePt t="39495" x="7391400" y="4640263"/>
          <p14:tracePt t="39511" x="7399338" y="4640263"/>
          <p14:tracePt t="39534" x="7407275" y="4640263"/>
          <p14:tracePt t="39551" x="7413625" y="4640263"/>
          <p14:tracePt t="39566" x="7421563" y="4640263"/>
          <p14:tracePt t="39599" x="7429500" y="4640263"/>
          <p14:tracePt t="39647" x="7437438" y="4632325"/>
          <p14:tracePt t="39662" x="7437438" y="4625975"/>
          <p14:tracePt t="39678" x="7437438" y="4618038"/>
          <p14:tracePt t="39687" x="7437438" y="4610100"/>
          <p14:tracePt t="39695" x="7445375" y="4602163"/>
          <p14:tracePt t="39711" x="7451725" y="4587875"/>
          <p14:tracePt t="39727" x="7451725" y="4572000"/>
          <p14:tracePt t="39744" x="7451725" y="4564063"/>
          <p14:tracePt t="39761" x="7451725" y="4556125"/>
          <p14:tracePt t="39822" x="7451725" y="4549775"/>
          <p14:tracePt t="39847" x="7451725" y="4541838"/>
          <p14:tracePt t="39854" x="7451725" y="4533900"/>
          <p14:tracePt t="39983" x="7445375" y="4525963"/>
          <p14:tracePt t="40007" x="7437438" y="4525963"/>
          <p14:tracePt t="40015" x="7429500" y="4525963"/>
          <p14:tracePt t="40022" x="7413625" y="4525963"/>
          <p14:tracePt t="40031" x="7399338" y="4525963"/>
          <p14:tracePt t="40044" x="7383463" y="4525963"/>
          <p14:tracePt t="40061" x="7353300" y="4525963"/>
          <p14:tracePt t="40078" x="7315200" y="4525963"/>
          <p14:tracePt t="40094" x="7299325" y="4525963"/>
          <p14:tracePt t="40159" x="7292975" y="4525963"/>
          <p14:tracePt t="40247" x="7285038" y="4533900"/>
          <p14:tracePt t="40271" x="7285038" y="4541838"/>
          <p14:tracePt t="40278" x="7277100" y="4549775"/>
          <p14:tracePt t="40294" x="7277100" y="4556125"/>
          <p14:tracePt t="40302" x="7277100" y="4564063"/>
          <p14:tracePt t="40319" x="7269163" y="4572000"/>
          <p14:tracePt t="40511" x="7269163" y="4579938"/>
          <p14:tracePt t="40535" x="7277100" y="4587875"/>
          <p14:tracePt t="40551" x="7277100" y="4594225"/>
          <p14:tracePt t="40559" x="7285038" y="4594225"/>
          <p14:tracePt t="40567" x="7292975" y="4594225"/>
          <p14:tracePt t="40583" x="7299325" y="4602163"/>
          <p14:tracePt t="40599" x="7315200" y="4602163"/>
          <p14:tracePt t="40614" x="7331075" y="4602163"/>
          <p14:tracePt t="40631" x="7337425" y="4602163"/>
          <p14:tracePt t="40655" x="7345363" y="4602163"/>
          <p14:tracePt t="40823" x="7353300" y="4602163"/>
          <p14:tracePt t="40839" x="7353300" y="4594225"/>
          <p14:tracePt t="40846" x="7361238" y="4587875"/>
          <p14:tracePt t="40855" x="7361238" y="4579938"/>
          <p14:tracePt t="40862" x="7361238" y="4572000"/>
          <p14:tracePt t="40878" x="7361238" y="4564063"/>
          <p14:tracePt t="40895" x="7361238" y="4556125"/>
          <p14:tracePt t="41038" x="7361238" y="4549775"/>
          <p14:tracePt t="41111" x="7361238" y="4541838"/>
          <p14:tracePt t="41135" x="7353300" y="4533900"/>
          <p14:tracePt t="43038" x="7345363" y="4525963"/>
          <p14:tracePt t="43063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C8BD9-9128-4ED0-98AD-9DC7C51D5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692150"/>
          </a:xfrm>
        </p:spPr>
        <p:txBody>
          <a:bodyPr/>
          <a:lstStyle/>
          <a:p>
            <a:pPr algn="ctr">
              <a:defRPr/>
            </a:pPr>
            <a:r>
              <a:rPr lang="pt-BR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Perfuratriz roto-pneumática</a:t>
            </a:r>
          </a:p>
        </p:txBody>
      </p:sp>
      <p:pic>
        <p:nvPicPr>
          <p:cNvPr id="32771" name="Imagem 2">
            <a:extLst>
              <a:ext uri="{FF2B5EF4-FFF2-40B4-BE49-F238E27FC236}">
                <a16:creationId xmlns:a16="http://schemas.microsoft.com/office/drawing/2014/main" id="{1001EBC7-57DD-4342-9038-A603D5BDA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644525"/>
            <a:ext cx="8208962" cy="58801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C864BEB-3BD8-4BE6-B186-A69E0FEDC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8"/>
    </mc:Choice>
    <mc:Fallback>
      <p:transition spd="slow" advTm="2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FE5C9-96B8-48D2-A9BF-45579CF59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29194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6)Método de bombeamento dos poços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AD57F64-8F93-44B9-A9CC-C674837CF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8"/>
    </mc:Choice>
    <mc:Fallback>
      <p:transition spd="slow" advTm="6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CBE6E-7F92-496D-9E13-B27F445D3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15888"/>
            <a:ext cx="7886700" cy="57626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6.1)Bomba sapo</a:t>
            </a:r>
          </a:p>
        </p:txBody>
      </p:sp>
      <p:pic>
        <p:nvPicPr>
          <p:cNvPr id="34819" name="Imagem 2">
            <a:extLst>
              <a:ext uri="{FF2B5EF4-FFF2-40B4-BE49-F238E27FC236}">
                <a16:creationId xmlns:a16="http://schemas.microsoft.com/office/drawing/2014/main" id="{25A7CAF0-7119-4269-9BC4-0750E6F3A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908050"/>
            <a:ext cx="5314950" cy="5761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3CE5BD0-F195-476E-B35D-0F8C7AAE7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85"/>
    </mc:Choice>
    <mc:Fallback>
      <p:transition spd="slow" advTm="29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6D928-5454-4B2E-BCBA-271263F6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6921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6.2)Bomba submersível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EF9DDB-89DA-4FFD-A3DF-09F1D5289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836613"/>
            <a:ext cx="4816475" cy="573881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68185F2-9C5C-4581-9919-8E0F859D09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2"/>
    </mc:Choice>
    <mc:Fallback>
      <p:transition spd="slow" advTm="2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400EB-7AE3-4E85-BF57-CE7335B4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889"/>
            <a:ext cx="9144000" cy="4333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6.3)Bombeamento com ar comprimido</a:t>
            </a:r>
          </a:p>
        </p:txBody>
      </p:sp>
      <p:pic>
        <p:nvPicPr>
          <p:cNvPr id="36867" name="Imagem 2">
            <a:extLst>
              <a:ext uri="{FF2B5EF4-FFF2-40B4-BE49-F238E27FC236}">
                <a16:creationId xmlns:a16="http://schemas.microsoft.com/office/drawing/2014/main" id="{4D334DA1-6259-46C3-A475-4969C27BB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692150"/>
            <a:ext cx="5184775" cy="59055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004B2A3-DCDE-4B1C-A31D-C7737E36B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28"/>
    </mc:Choice>
    <mc:Fallback>
      <p:transition spd="slow" advTm="7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1" x="8221663" y="1858963"/>
          <p14:tracePt t="4960" x="8221663" y="1851025"/>
          <p14:tracePt t="5073" x="8221663" y="1844675"/>
          <p14:tracePt t="5081" x="8213725" y="1836738"/>
          <p14:tracePt t="5093" x="8207375" y="1828800"/>
          <p14:tracePt t="5328" x="8199438" y="1828800"/>
          <p14:tracePt t="5345" x="8183563" y="1828800"/>
          <p14:tracePt t="5353" x="8175625" y="1812925"/>
          <p14:tracePt t="5370" x="8169275" y="1812925"/>
          <p14:tracePt t="5426" x="8137525" y="1782763"/>
          <p14:tracePt t="5443" x="8099425" y="1782763"/>
          <p14:tracePt t="5459" x="8031163" y="1782763"/>
          <p14:tracePt t="5476" x="7947025" y="1798638"/>
          <p14:tracePt t="5493" x="7848600" y="1820863"/>
          <p14:tracePt t="5510" x="7750175" y="1851025"/>
          <p14:tracePt t="5512" x="7712075" y="1858963"/>
          <p14:tracePt t="5526" x="7673975" y="1866900"/>
          <p14:tracePt t="5543" x="7635875" y="1874838"/>
          <p14:tracePt t="5546" x="7612063" y="1874838"/>
          <p14:tracePt t="5560" x="7551738" y="1874838"/>
          <p14:tracePt t="5576" x="7505700" y="1874838"/>
          <p14:tracePt t="5593" x="7475538" y="1874838"/>
          <p14:tracePt t="5641" x="7459663" y="1882775"/>
          <p14:tracePt t="5656" x="7445375" y="1889125"/>
          <p14:tracePt t="5664" x="7437438" y="1905000"/>
          <p14:tracePt t="5676" x="7421563" y="1920875"/>
          <p14:tracePt t="5693" x="7375525" y="1958975"/>
          <p14:tracePt t="5709" x="7315200" y="1989138"/>
          <p14:tracePt t="5726" x="7269163" y="1989138"/>
          <p14:tracePt t="5728" x="7261225" y="1989138"/>
          <p14:tracePt t="5743" x="7254875" y="1989138"/>
          <p14:tracePt t="5760" x="7246938" y="1989138"/>
          <p14:tracePt t="5793" x="7239000" y="1989138"/>
          <p14:tracePt t="5801" x="7216775" y="1989138"/>
          <p14:tracePt t="5810" x="7192963" y="1989138"/>
          <p14:tracePt t="5826" x="7132638" y="2019300"/>
          <p14:tracePt t="5843" x="7040563" y="2057400"/>
          <p14:tracePt t="5860" x="6942138" y="2103438"/>
          <p14:tracePt t="5876" x="6835775" y="2155825"/>
          <p14:tracePt t="5893" x="6773863" y="2187575"/>
          <p14:tracePt t="5910" x="6765925" y="2187575"/>
          <p14:tracePt t="6040" x="6759575" y="2187575"/>
          <p14:tracePt t="6048" x="6751638" y="2193925"/>
          <p14:tracePt t="6065" x="6743700" y="2201863"/>
          <p14:tracePt t="6076" x="6735763" y="2201863"/>
          <p14:tracePt t="6093" x="6697663" y="2225675"/>
          <p14:tracePt t="6110" x="6659563" y="2247900"/>
          <p14:tracePt t="6112" x="6645275" y="2255838"/>
          <p14:tracePt t="6126" x="6629400" y="2255838"/>
          <p14:tracePt t="6225" x="6621463" y="2255838"/>
          <p14:tracePt t="6281" x="6607175" y="2255838"/>
          <p14:tracePt t="6297" x="6599238" y="2255838"/>
          <p14:tracePt t="6304" x="6591300" y="2270125"/>
          <p14:tracePt t="6313" x="6575425" y="2270125"/>
          <p14:tracePt t="6326" x="6569075" y="2286000"/>
          <p14:tracePt t="6343" x="6545263" y="2293938"/>
          <p14:tracePt t="6360" x="6537325" y="2293938"/>
          <p14:tracePt t="6432" x="6530975" y="2301875"/>
          <p14:tracePt t="6441" x="6507163" y="2308225"/>
          <p14:tracePt t="6449" x="6499225" y="2324100"/>
          <p14:tracePt t="6460" x="6461125" y="2339975"/>
          <p14:tracePt t="6476" x="6423025" y="2370138"/>
          <p14:tracePt t="6493" x="6362700" y="2408238"/>
          <p14:tracePt t="6510" x="6332538" y="2422525"/>
          <p14:tracePt t="6513" x="6332538" y="2430463"/>
          <p14:tracePt t="6526" x="6324600" y="2430463"/>
          <p14:tracePt t="6543" x="6316663" y="2430463"/>
          <p14:tracePt t="6944" x="6316663" y="2422525"/>
          <p14:tracePt t="6953" x="6316663" y="2416175"/>
          <p14:tracePt t="6961" x="6316663" y="2392363"/>
          <p14:tracePt t="6977" x="6308725" y="2370138"/>
          <p14:tracePt t="6993" x="6308725" y="2346325"/>
          <p14:tracePt t="7081" x="6308725" y="2332038"/>
          <p14:tracePt t="7089" x="6308725" y="2324100"/>
          <p14:tracePt t="7097" x="6308725" y="2316163"/>
          <p14:tracePt t="7110" x="6308725" y="2301875"/>
          <p14:tracePt t="7127" x="6302375" y="2263775"/>
          <p14:tracePt t="7144" x="6302375" y="2225675"/>
          <p14:tracePt t="7160" x="6302375" y="2209800"/>
          <p14:tracePt t="7249" x="6302375" y="2201863"/>
          <p14:tracePt t="7257" x="6302375" y="2193925"/>
          <p14:tracePt t="7265" x="6294438" y="2187575"/>
          <p14:tracePt t="7277" x="6294438" y="2171700"/>
          <p14:tracePt t="7294" x="6286500" y="2163763"/>
          <p14:tracePt t="7310" x="6286500" y="2149475"/>
          <p14:tracePt t="7327" x="6286500" y="2133600"/>
          <p14:tracePt t="7329" x="6286500" y="2125663"/>
          <p14:tracePt t="7344" x="6286500" y="2103438"/>
          <p14:tracePt t="7360" x="6270625" y="2087563"/>
          <p14:tracePt t="7377" x="6256338" y="2073275"/>
          <p14:tracePt t="7394" x="6248400" y="2065338"/>
          <p14:tracePt t="7417" x="6240463" y="2065338"/>
          <p14:tracePt t="7427" x="6232525" y="2057400"/>
          <p14:tracePt t="7513" x="6232525" y="2041525"/>
          <p14:tracePt t="7521" x="6218238" y="2041525"/>
          <p14:tracePt t="7528" x="6202363" y="2035175"/>
          <p14:tracePt t="7544" x="6180138" y="2027238"/>
          <p14:tracePt t="7560" x="6172200" y="2027238"/>
          <p14:tracePt t="7641" x="6156325" y="2027238"/>
          <p14:tracePt t="7649" x="6142038" y="2027238"/>
          <p14:tracePt t="7660" x="6126163" y="2027238"/>
          <p14:tracePt t="7677" x="6080125" y="2027238"/>
          <p14:tracePt t="7694" x="6049963" y="2027238"/>
          <p14:tracePt t="7711" x="6035675" y="2027238"/>
          <p14:tracePt t="8120" x="6027738" y="2019300"/>
          <p14:tracePt t="8136" x="6019800" y="2011363"/>
          <p14:tracePt t="8241" x="6011863" y="2011363"/>
          <p14:tracePt t="8265" x="6003925" y="2011363"/>
          <p14:tracePt t="8328" x="5997575" y="2011363"/>
          <p14:tracePt t="8481" x="5989638" y="2011363"/>
          <p14:tracePt t="8497" x="5981700" y="2011363"/>
          <p14:tracePt t="8513" x="5973763" y="2011363"/>
          <p14:tracePt t="8553" x="5965825" y="2011363"/>
          <p14:tracePt t="8865" x="5959475" y="2011363"/>
          <p14:tracePt t="8897" x="5951538" y="2011363"/>
          <p14:tracePt t="8937" x="5943600" y="2011363"/>
          <p14:tracePt t="8953" x="5927725" y="2011363"/>
          <p14:tracePt t="8961" x="5921375" y="2011363"/>
          <p14:tracePt t="8969" x="5905500" y="2019300"/>
          <p14:tracePt t="8977" x="5897563" y="2019300"/>
          <p14:tracePt t="8994" x="5883275" y="2027238"/>
          <p14:tracePt t="9011" x="5867400" y="2035175"/>
          <p14:tracePt t="9081" x="5859463" y="2035175"/>
          <p14:tracePt t="9128" x="5851525" y="2035175"/>
          <p14:tracePt t="9144" x="5845175" y="2041525"/>
          <p14:tracePt t="9153" x="5837238" y="2041525"/>
          <p14:tracePt t="9177" x="5829300" y="2041525"/>
          <p14:tracePt t="9193" x="5821363" y="2041525"/>
          <p14:tracePt t="9200" x="5813425" y="2041525"/>
          <p14:tracePt t="9211" x="5813425" y="2049463"/>
          <p14:tracePt t="9241" x="5807075" y="2049463"/>
          <p14:tracePt t="9273" x="5799138" y="2049463"/>
          <p14:tracePt t="9281" x="5791200" y="2065338"/>
          <p14:tracePt t="9288" x="5783263" y="2065338"/>
          <p14:tracePt t="9297" x="5775325" y="2065338"/>
          <p14:tracePt t="9312" x="5768975" y="2073275"/>
          <p14:tracePt t="9488" x="5768975" y="2079625"/>
          <p14:tracePt t="9528" x="5761038" y="2087563"/>
          <p14:tracePt t="9553" x="5761038" y="2095500"/>
          <p14:tracePt t="9561" x="5753100" y="2095500"/>
          <p14:tracePt t="9577" x="5753100" y="2111375"/>
          <p14:tracePt t="9601" x="5753100" y="2117725"/>
          <p14:tracePt t="9618" x="5745163" y="2133600"/>
          <p14:tracePt t="9649" x="5737225" y="2133600"/>
          <p14:tracePt t="9657" x="5737225" y="2141538"/>
          <p14:tracePt t="9681" x="5730875" y="2141538"/>
          <p14:tracePt t="9761" x="5730875" y="2149475"/>
          <p14:tracePt t="9769" x="5730875" y="2155825"/>
          <p14:tracePt t="9778" x="5715000" y="2171700"/>
          <p14:tracePt t="9794" x="5707063" y="2209800"/>
          <p14:tracePt t="9811" x="5676900" y="2247900"/>
          <p14:tracePt t="9828" x="5654675" y="2278063"/>
          <p14:tracePt t="9844" x="5646738" y="2293938"/>
          <p14:tracePt t="9878" x="5646738" y="2301875"/>
          <p14:tracePt t="9894" x="5646738" y="2308225"/>
          <p14:tracePt t="9944" x="5646738" y="2316163"/>
          <p14:tracePt t="10025" x="5646738" y="2324100"/>
          <p14:tracePt t="10123" x="5638800" y="2339975"/>
          <p14:tracePt t="10144" x="5638800" y="2346325"/>
          <p14:tracePt t="10152" x="5638800" y="2354263"/>
          <p14:tracePt t="10162" x="5638800" y="2362200"/>
          <p14:tracePt t="10178" x="5638800" y="2378075"/>
          <p14:tracePt t="10194" x="5638800" y="2392363"/>
          <p14:tracePt t="10211" x="5630863" y="2408238"/>
          <p14:tracePt t="10228" x="5630863" y="2416175"/>
          <p14:tracePt t="10244" x="5630863" y="2422525"/>
          <p14:tracePt t="10288" x="5630863" y="2430463"/>
          <p14:tracePt t="10304" x="5622925" y="2446338"/>
          <p14:tracePt t="10336" x="5622925" y="2454275"/>
          <p14:tracePt t="10352" x="5616575" y="2460625"/>
          <p14:tracePt t="10392" x="5616575" y="2468563"/>
          <p14:tracePt t="10408" x="5616575" y="2476500"/>
          <p14:tracePt t="10416" x="5616575" y="2484438"/>
          <p14:tracePt t="10427" x="5608638" y="2492375"/>
          <p14:tracePt t="10444" x="5608638" y="2498725"/>
          <p14:tracePt t="10461" x="5600700" y="2514600"/>
          <p14:tracePt t="10536" x="5592763" y="2522538"/>
          <p14:tracePt t="10544" x="5592763" y="2530475"/>
          <p14:tracePt t="10552" x="5592763" y="2536825"/>
          <p14:tracePt t="10561" x="5592763" y="2552700"/>
          <p14:tracePt t="10578" x="5584825" y="2574925"/>
          <p14:tracePt t="10595" x="5578475" y="2606675"/>
          <p14:tracePt t="10611" x="5578475" y="2613025"/>
          <p14:tracePt t="10628" x="5578475" y="2628900"/>
          <p14:tracePt t="10696" x="5570538" y="2636838"/>
          <p14:tracePt t="10712" x="5570538" y="2644775"/>
          <p14:tracePt t="10728" x="5570538" y="2659063"/>
          <p14:tracePt t="10744" x="5570538" y="2667000"/>
          <p14:tracePt t="10760" x="5570538" y="2674938"/>
          <p14:tracePt t="10776" x="5570538" y="2682875"/>
          <p14:tracePt t="11144" x="5570538" y="2689225"/>
          <p14:tracePt t="11688" x="5570538" y="2697163"/>
          <p14:tracePt t="11696" x="5570538" y="2705100"/>
          <p14:tracePt t="11704" x="5570538" y="2713038"/>
          <p14:tracePt t="11712" x="5570538" y="2727325"/>
          <p14:tracePt t="11728" x="5570538" y="2743200"/>
          <p14:tracePt t="11745" x="5570538" y="2765425"/>
          <p14:tracePt t="11762" x="5570538" y="2781300"/>
          <p14:tracePt t="11778" x="5570538" y="2789238"/>
          <p14:tracePt t="11795" x="5570538" y="2797175"/>
          <p14:tracePt t="11811" x="5570538" y="2803525"/>
          <p14:tracePt t="11828" x="5570538" y="2811463"/>
          <p14:tracePt t="11888" x="5570538" y="2827338"/>
          <p14:tracePt t="11904" x="5570538" y="2835275"/>
          <p14:tracePt t="11912" x="5562600" y="2849563"/>
          <p14:tracePt t="11920" x="5562600" y="2865438"/>
          <p14:tracePt t="11928" x="5562600" y="2879725"/>
          <p14:tracePt t="11945" x="5562600" y="2911475"/>
          <p14:tracePt t="11961" x="5554663" y="2949575"/>
          <p14:tracePt t="11978" x="5554663" y="2979738"/>
          <p14:tracePt t="11995" x="5554663" y="3001963"/>
          <p14:tracePt t="12011" x="5554663" y="3025775"/>
          <p14:tracePt t="12028" x="5554663" y="3040063"/>
          <p14:tracePt t="12045" x="5554663" y="3055938"/>
          <p14:tracePt t="12064" x="5554663" y="3063875"/>
          <p14:tracePt t="12096" x="5554663" y="3070225"/>
          <p14:tracePt t="12112" x="5554663" y="3078163"/>
          <p14:tracePt t="12128" x="5554663" y="3086100"/>
          <p14:tracePt t="12136" x="5554663" y="3094038"/>
          <p14:tracePt t="12152" x="5554663" y="3101975"/>
          <p14:tracePt t="12161" x="5554663" y="3116263"/>
          <p14:tracePt t="12178" x="5554663" y="3132138"/>
          <p14:tracePt t="12195" x="5554663" y="3146425"/>
          <p14:tracePt t="12212" x="5546725" y="3162300"/>
          <p14:tracePt t="12228" x="5546725" y="3184525"/>
          <p14:tracePt t="12245" x="5546725" y="3216275"/>
          <p14:tracePt t="12262" x="5546725" y="3246438"/>
          <p14:tracePt t="12278" x="5546725" y="3292475"/>
          <p14:tracePt t="12295" x="5546725" y="3344863"/>
          <p14:tracePt t="12296" x="5554663" y="3390900"/>
          <p14:tracePt t="12312" x="5562600" y="3459163"/>
          <p14:tracePt t="12328" x="5562600" y="3505200"/>
          <p14:tracePt t="12345" x="5562600" y="3551238"/>
          <p14:tracePt t="12362" x="5570538" y="3597275"/>
          <p14:tracePt t="12378" x="5570538" y="3635375"/>
          <p14:tracePt t="12395" x="5570538" y="3673475"/>
          <p14:tracePt t="12412" x="5584825" y="3703638"/>
          <p14:tracePt t="12428" x="5584825" y="3733800"/>
          <p14:tracePt t="12445" x="5592763" y="3756025"/>
          <p14:tracePt t="12462" x="5600700" y="3787775"/>
          <p14:tracePt t="12478" x="5600700" y="3810000"/>
          <p14:tracePt t="12479" x="5608638" y="3825875"/>
          <p14:tracePt t="12495" x="5608638" y="3848100"/>
          <p14:tracePt t="12496" x="5608638" y="3870325"/>
          <p14:tracePt t="12512" x="5616575" y="3932238"/>
          <p14:tracePt t="12528" x="5630863" y="4000500"/>
          <p14:tracePt t="12545" x="5638800" y="4068763"/>
          <p14:tracePt t="12562" x="5654675" y="4144963"/>
          <p14:tracePt t="12578" x="5668963" y="4221163"/>
          <p14:tracePt t="12595" x="5668963" y="4267200"/>
          <p14:tracePt t="12612" x="5676900" y="4305300"/>
          <p14:tracePt t="12628" x="5684838" y="4335463"/>
          <p14:tracePt t="12645" x="5684838" y="4373563"/>
          <p14:tracePt t="12662" x="5692775" y="4411663"/>
          <p14:tracePt t="12679" x="5699125" y="4449763"/>
          <p14:tracePt t="12695" x="5715000" y="4503738"/>
          <p14:tracePt t="12712" x="5730875" y="4541838"/>
          <p14:tracePt t="12728" x="5737225" y="4587875"/>
          <p14:tracePt t="12745" x="5753100" y="4632325"/>
          <p14:tracePt t="12762" x="5761038" y="4686300"/>
          <p14:tracePt t="12778" x="5775325" y="4746625"/>
          <p14:tracePt t="12795" x="5783263" y="4792663"/>
          <p14:tracePt t="12812" x="5791200" y="4854575"/>
          <p14:tracePt t="12828" x="5799138" y="4899025"/>
          <p14:tracePt t="12845" x="5799138" y="4968875"/>
          <p14:tracePt t="12862" x="5813425" y="5021263"/>
          <p14:tracePt t="12878" x="5821363" y="5075238"/>
          <p14:tracePt t="12895" x="5837238" y="5159375"/>
          <p14:tracePt t="12912" x="5837238" y="5189538"/>
          <p14:tracePt t="12928" x="5837238" y="5197475"/>
          <p14:tracePt t="12945" x="5837238" y="5211763"/>
          <p14:tracePt t="12962" x="5845175" y="5219700"/>
          <p14:tracePt t="12985" x="5845175" y="5227638"/>
          <p14:tracePt t="13008" x="5845175" y="5235575"/>
          <p14:tracePt t="13033" x="5845175" y="5241925"/>
          <p14:tracePt t="13049" x="5845175" y="5249863"/>
          <p14:tracePt t="13056" x="5851525" y="5249863"/>
          <p14:tracePt t="13064" x="5851525" y="5257800"/>
          <p14:tracePt t="13079" x="5851525" y="5265738"/>
          <p14:tracePt t="13096" x="5859463" y="5303838"/>
          <p14:tracePt t="13112" x="5859463" y="5334000"/>
          <p14:tracePt t="13129" x="5867400" y="5364163"/>
          <p14:tracePt t="13145" x="5867400" y="5394325"/>
          <p14:tracePt t="13162" x="5875338" y="5410200"/>
          <p14:tracePt t="13179" x="5875338" y="5418138"/>
          <p14:tracePt t="13242" x="5875338" y="5432425"/>
          <p14:tracePt t="13249" x="5875338" y="5440363"/>
          <p14:tracePt t="13262" x="5875338" y="5448300"/>
          <p14:tracePt t="13279" x="5875338" y="5464175"/>
          <p14:tracePt t="13296" x="5875338" y="5486400"/>
          <p14:tracePt t="13312" x="5883275" y="5508625"/>
          <p14:tracePt t="13329" x="5889625" y="5532438"/>
          <p14:tracePt t="13346" x="5897563" y="5554663"/>
          <p14:tracePt t="13362" x="5897563" y="5584825"/>
          <p14:tracePt t="13379" x="5905500" y="5608638"/>
          <p14:tracePt t="13395" x="5913438" y="5646738"/>
          <p14:tracePt t="13412" x="5913438" y="5661025"/>
          <p14:tracePt t="13429" x="5913438" y="5668963"/>
          <p14:tracePt t="13446" x="5913438" y="5684838"/>
          <p14:tracePt t="13462" x="5921375" y="5707063"/>
          <p14:tracePt t="13479" x="5927725" y="5730875"/>
          <p14:tracePt t="13480" x="5927725" y="5737225"/>
          <p14:tracePt t="13495" x="5935663" y="5768975"/>
          <p14:tracePt t="13512" x="5943600" y="5791200"/>
          <p14:tracePt t="13529" x="5951538" y="5821363"/>
          <p14:tracePt t="13546" x="5965825" y="5851525"/>
          <p14:tracePt t="13562" x="5965825" y="5859463"/>
          <p14:tracePt t="13579" x="5973763" y="5883275"/>
          <p14:tracePt t="13596" x="5973763" y="5889625"/>
          <p14:tracePt t="13612" x="5973763" y="5897563"/>
          <p14:tracePt t="13634" x="5981700" y="5905500"/>
          <p14:tracePt t="13681" x="5989638" y="5921375"/>
          <p14:tracePt t="13696" x="5997575" y="5921375"/>
          <p14:tracePt t="13705" x="5997575" y="5935663"/>
          <p14:tracePt t="13713" x="6003925" y="5935663"/>
          <p14:tracePt t="13729" x="6011863" y="5951538"/>
          <p14:tracePt t="13746" x="6019800" y="5951538"/>
          <p14:tracePt t="13762" x="6019800" y="5959475"/>
          <p14:tracePt t="13785" x="6027738" y="5959475"/>
          <p14:tracePt t="13796" x="6035675" y="5959475"/>
          <p14:tracePt t="13812" x="6042025" y="5965825"/>
          <p14:tracePt t="13829" x="6049963" y="5965825"/>
          <p14:tracePt t="13846" x="6057900" y="5965825"/>
          <p14:tracePt t="13862" x="6073775" y="5965825"/>
          <p14:tracePt t="13865" x="6080125" y="5973763"/>
          <p14:tracePt t="13881" x="6096000" y="5973763"/>
          <p14:tracePt t="13896" x="6111875" y="5973763"/>
          <p14:tracePt t="13913" x="6134100" y="5973763"/>
          <p14:tracePt t="13929" x="6149975" y="5973763"/>
          <p14:tracePt t="13952" x="6156325" y="5973763"/>
          <p14:tracePt t="13969" x="6164263" y="5973763"/>
          <p14:tracePt t="13985" x="6180138" y="5981700"/>
          <p14:tracePt t="13996" x="6188075" y="5981700"/>
          <p14:tracePt t="14012" x="6202363" y="5981700"/>
          <p14:tracePt t="14029" x="6226175" y="5981700"/>
          <p14:tracePt t="14046" x="6248400" y="5981700"/>
          <p14:tracePt t="14048" x="6264275" y="5981700"/>
          <p14:tracePt t="14072" x="6270625" y="5981700"/>
          <p14:tracePt t="14168" x="6278563" y="5981700"/>
          <p14:tracePt t="14177" x="6278563" y="5973763"/>
          <p14:tracePt t="14185" x="6286500" y="5973763"/>
          <p14:tracePt t="14201" x="6286500" y="5965825"/>
          <p14:tracePt t="14226" x="6294438" y="5959475"/>
          <p14:tracePt t="14264" x="6294438" y="5943600"/>
          <p14:tracePt t="14289" x="6294438" y="5935663"/>
          <p14:tracePt t="14297" x="6294438" y="5921375"/>
          <p14:tracePt t="14304" x="6302375" y="5905500"/>
          <p14:tracePt t="14313" x="6308725" y="5897563"/>
          <p14:tracePt t="14329" x="6316663" y="5867400"/>
          <p14:tracePt t="14346" x="6324600" y="5837238"/>
          <p14:tracePt t="14363" x="6332538" y="5799138"/>
          <p14:tracePt t="14379" x="6340475" y="5791200"/>
          <p14:tracePt t="14396" x="6340475" y="5775325"/>
          <p14:tracePt t="14496" x="6346825" y="5768975"/>
          <p14:tracePt t="14984" x="6346825" y="5761038"/>
          <p14:tracePt t="15048" x="6346825" y="5753100"/>
          <p14:tracePt t="15057" x="6346825" y="5745163"/>
          <p14:tracePt t="15073" x="6346825" y="5737225"/>
          <p14:tracePt t="15081" x="6346825" y="5730875"/>
          <p14:tracePt t="15096" x="6346825" y="5715000"/>
          <p14:tracePt t="15113" x="6346825" y="5699125"/>
          <p14:tracePt t="15130" x="6346825" y="5692775"/>
          <p14:tracePt t="15185" x="6346825" y="5684838"/>
          <p14:tracePt t="15217" x="6346825" y="5668963"/>
          <p14:tracePt t="15241" x="6346825" y="5661025"/>
          <p14:tracePt t="15258" x="6346825" y="5654675"/>
          <p14:tracePt t="15272" x="6346825" y="5646738"/>
          <p14:tracePt t="15290" x="6346825" y="5638800"/>
          <p14:tracePt t="15305" x="6346825" y="5630863"/>
          <p14:tracePt t="15322" x="6346825" y="5622925"/>
          <p14:tracePt t="15329" x="6346825" y="5616575"/>
          <p14:tracePt t="15344" x="6354763" y="5608638"/>
          <p14:tracePt t="15353" x="6354763" y="5600700"/>
          <p14:tracePt t="15363" x="6354763" y="5592763"/>
          <p14:tracePt t="15379" x="6354763" y="5584825"/>
          <p14:tracePt t="15396" x="6354763" y="5570538"/>
          <p14:tracePt t="15414" x="6354763" y="5562600"/>
          <p14:tracePt t="15480" x="6354763" y="5554663"/>
          <p14:tracePt t="15505" x="6362700" y="5540375"/>
          <p14:tracePt t="15513" x="6362700" y="5532438"/>
          <p14:tracePt t="15521" x="6362700" y="5524500"/>
          <p14:tracePt t="15530" x="6362700" y="5516563"/>
          <p14:tracePt t="15546" x="6362700" y="5494338"/>
          <p14:tracePt t="15563" x="6362700" y="5470525"/>
          <p14:tracePt t="15580" x="6362700" y="5464175"/>
          <p14:tracePt t="15597" x="6362700" y="5456238"/>
          <p14:tracePt t="15613" x="6362700" y="5440363"/>
          <p14:tracePt t="15630" x="6362700" y="5432425"/>
          <p14:tracePt t="15646" x="6370638" y="5418138"/>
          <p14:tracePt t="15663" x="6370638" y="5410200"/>
          <p14:tracePt t="15680" x="6370638" y="5387975"/>
          <p14:tracePt t="15696" x="6370638" y="5372100"/>
          <p14:tracePt t="15713" x="6370638" y="5364163"/>
          <p14:tracePt t="15730" x="6370638" y="5356225"/>
          <p14:tracePt t="15746" x="6370638" y="5341938"/>
          <p14:tracePt t="15763" x="6370638" y="5334000"/>
          <p14:tracePt t="15780" x="6370638" y="5326063"/>
          <p14:tracePt t="15797" x="6370638" y="5318125"/>
          <p14:tracePt t="15813" x="6370638" y="5295900"/>
          <p14:tracePt t="15830" x="6370638" y="5280025"/>
          <p14:tracePt t="15847" x="6378575" y="5249863"/>
          <p14:tracePt t="15863" x="6384925" y="5241925"/>
          <p14:tracePt t="15880" x="6384925" y="5227638"/>
          <p14:tracePt t="15896" x="6384925" y="5219700"/>
          <p14:tracePt t="15913" x="6384925" y="5203825"/>
          <p14:tracePt t="15930" x="6384925" y="5197475"/>
          <p14:tracePt t="15946" x="6384925" y="5189538"/>
          <p14:tracePt t="15963" x="6384925" y="5173663"/>
          <p14:tracePt t="15980" x="6384925" y="5159375"/>
          <p14:tracePt t="15997" x="6384925" y="5151438"/>
          <p14:tracePt t="16013" x="6392863" y="5113338"/>
          <p14:tracePt t="16030" x="6392863" y="5089525"/>
          <p14:tracePt t="16047" x="6392863" y="5059363"/>
          <p14:tracePt t="16064" x="6392863" y="5037138"/>
          <p14:tracePt t="16080" x="6392863" y="5021263"/>
          <p14:tracePt t="16097" x="6392863" y="5013325"/>
          <p14:tracePt t="16113" x="6392863" y="4999038"/>
          <p14:tracePt t="16130" x="6392863" y="4991100"/>
          <p14:tracePt t="16146" x="6392863" y="4975225"/>
          <p14:tracePt t="16163" x="6392863" y="4953000"/>
          <p14:tracePt t="16180" x="6392863" y="4945063"/>
          <p14:tracePt t="16196" x="6392863" y="4930775"/>
          <p14:tracePt t="16213" x="6392863" y="4922838"/>
          <p14:tracePt t="16233" x="6392863" y="4914900"/>
          <p14:tracePt t="16272" x="6400800" y="4899025"/>
          <p14:tracePt t="16289" x="6400800" y="4892675"/>
          <p14:tracePt t="16297" x="6400800" y="4884738"/>
          <p14:tracePt t="16305" x="6400800" y="4868863"/>
          <p14:tracePt t="16313" x="6400800" y="4860925"/>
          <p14:tracePt t="16330" x="6400800" y="4846638"/>
          <p14:tracePt t="16347" x="6400800" y="4822825"/>
          <p14:tracePt t="16363" x="6400800" y="4808538"/>
          <p14:tracePt t="16380" x="6400800" y="4792663"/>
          <p14:tracePt t="16397" x="6400800" y="4778375"/>
          <p14:tracePt t="16413" x="6400800" y="4762500"/>
          <p14:tracePt t="16430" x="6400800" y="4740275"/>
          <p14:tracePt t="16447" x="6400800" y="4716463"/>
          <p14:tracePt t="16448" x="6400800" y="4694238"/>
          <p14:tracePt t="16463" x="6400800" y="4664075"/>
          <p14:tracePt t="16480" x="6400800" y="4640263"/>
          <p14:tracePt t="16497" x="6400800" y="4602163"/>
          <p14:tracePt t="16514" x="6400800" y="4587875"/>
          <p14:tracePt t="16530" x="6400800" y="4564063"/>
          <p14:tracePt t="16547" x="6400800" y="4556125"/>
          <p14:tracePt t="16564" x="6400800" y="4541838"/>
          <p14:tracePt t="16580" x="6400800" y="4533900"/>
          <p14:tracePt t="16597" x="6400800" y="4518025"/>
          <p14:tracePt t="16613" x="6400800" y="4487863"/>
          <p14:tracePt t="16630" x="6400800" y="4457700"/>
          <p14:tracePt t="16633" x="6400800" y="4435475"/>
          <p14:tracePt t="16646" x="6400800" y="4419600"/>
          <p14:tracePt t="16664" x="6400800" y="4373563"/>
          <p14:tracePt t="16680" x="6400800" y="4343400"/>
          <p14:tracePt t="16697" x="6400800" y="4327525"/>
          <p14:tracePt t="16713" x="6400800" y="4305300"/>
          <p14:tracePt t="16730" x="6400800" y="4289425"/>
          <p14:tracePt t="16747" x="6400800" y="4251325"/>
          <p14:tracePt t="16763" x="6400800" y="4229100"/>
          <p14:tracePt t="16780" x="6400800" y="4206875"/>
          <p14:tracePt t="16797" x="6400800" y="4191000"/>
          <p14:tracePt t="16814" x="6400800" y="4175125"/>
          <p14:tracePt t="16830" x="6400800" y="4168775"/>
          <p14:tracePt t="16832" x="6400800" y="4160838"/>
          <p14:tracePt t="16863" x="6400800" y="4152900"/>
          <p14:tracePt t="16880" x="6400800" y="4144963"/>
          <p14:tracePt t="16897" x="6400800" y="4130675"/>
          <p14:tracePt t="16914" x="6400800" y="4114800"/>
          <p14:tracePt t="16930" x="6400800" y="4098925"/>
          <p14:tracePt t="16947" x="6400800" y="4084638"/>
          <p14:tracePt t="16963" x="6400800" y="4076700"/>
          <p14:tracePt t="16980" x="6400800" y="4060825"/>
          <p14:tracePt t="16997" x="6400800" y="4046538"/>
          <p14:tracePt t="17013" x="6400800" y="4030663"/>
          <p14:tracePt t="17030" x="6400800" y="4016375"/>
          <p14:tracePt t="17047" x="6400800" y="4000500"/>
          <p14:tracePt t="17064" x="6400800" y="3978275"/>
          <p14:tracePt t="17080" x="6400800" y="3970338"/>
          <p14:tracePt t="17097" x="6400800" y="3954463"/>
          <p14:tracePt t="17114" x="6400800" y="3946525"/>
          <p14:tracePt t="17130" x="6400800" y="3932238"/>
          <p14:tracePt t="17153" x="6400800" y="3924300"/>
          <p14:tracePt t="17168" x="6400800" y="3916363"/>
          <p14:tracePt t="17180" x="6400800" y="3908425"/>
          <p14:tracePt t="17197" x="6400800" y="3902075"/>
          <p14:tracePt t="17214" x="6400800" y="3894138"/>
          <p14:tracePt t="17230" x="6400800" y="3886200"/>
          <p14:tracePt t="17247" x="6400800" y="3870325"/>
          <p14:tracePt t="17264" x="6400800" y="3863975"/>
          <p14:tracePt t="17280" x="6400800" y="3856038"/>
          <p14:tracePt t="17321" x="6400800" y="3848100"/>
          <p14:tracePt t="17329" x="6392863" y="3848100"/>
          <p14:tracePt t="17456" x="6392863" y="3840163"/>
          <p14:tracePt t="18322" x="6392863" y="3832225"/>
          <p14:tracePt t="18337" x="6392863" y="3825875"/>
          <p14:tracePt t="18345" x="6392863" y="3817938"/>
          <p14:tracePt t="18354" x="6392863" y="3810000"/>
          <p14:tracePt t="18364" x="6392863" y="3802063"/>
          <p14:tracePt t="18381" x="6392863" y="3779838"/>
          <p14:tracePt t="18397" x="6392863" y="3763963"/>
          <p14:tracePt t="18414" x="6392863" y="3756025"/>
          <p14:tracePt t="18431" x="6392863" y="3749675"/>
          <p14:tracePt t="18448" x="6392863" y="3741738"/>
          <p14:tracePt t="18481" x="6392863" y="3733800"/>
          <p14:tracePt t="18504" x="6392863" y="3725863"/>
          <p14:tracePt t="18553" x="6384925" y="3725863"/>
          <p14:tracePt t="18640" x="6384925" y="3717925"/>
          <p14:tracePt t="18648" x="6384925" y="3711575"/>
          <p14:tracePt t="18666" x="6384925" y="3703638"/>
          <p14:tracePt t="18672" x="6384925" y="3695700"/>
          <p14:tracePt t="18689" x="6384925" y="3679825"/>
          <p14:tracePt t="18698" x="6384925" y="3673475"/>
          <p14:tracePt t="18714" x="6384925" y="3665538"/>
          <p14:tracePt t="18731" x="6384925" y="3657600"/>
          <p14:tracePt t="18747" x="6384925" y="3649663"/>
          <p14:tracePt t="18801" x="6384925" y="3641725"/>
          <p14:tracePt t="18952" x="6384925" y="3635375"/>
          <p14:tracePt t="18977" x="6384925" y="3627438"/>
          <p14:tracePt t="18993" x="6384925" y="3619500"/>
          <p14:tracePt t="19001" x="6384925" y="3611563"/>
          <p14:tracePt t="19010" x="6384925" y="3603625"/>
          <p14:tracePt t="19017" x="6384925" y="3597275"/>
          <p14:tracePt t="19031" x="6384925" y="3589338"/>
          <p14:tracePt t="19048" x="6384925" y="3551238"/>
          <p14:tracePt t="19064" x="6384925" y="3535363"/>
          <p14:tracePt t="19081" x="6384925" y="3521075"/>
          <p14:tracePt t="19098" x="6384925" y="3497263"/>
          <p14:tracePt t="19114" x="6384925" y="3482975"/>
          <p14:tracePt t="19131" x="6384925" y="3475038"/>
          <p14:tracePt t="19148" x="6384925" y="3467100"/>
          <p14:tracePt t="19164" x="6384925" y="3459163"/>
          <p14:tracePt t="19181" x="6384925" y="3451225"/>
          <p14:tracePt t="19304" x="6384925" y="3444875"/>
          <p14:tracePt t="19320" x="6384925" y="3436938"/>
          <p14:tracePt t="19345" x="6384925" y="3429000"/>
          <p14:tracePt t="20033" x="6378575" y="3429000"/>
          <p14:tracePt t="20041" x="6378575" y="3436938"/>
          <p14:tracePt t="20049" x="6362700" y="3444875"/>
          <p14:tracePt t="20065" x="6354763" y="3459163"/>
          <p14:tracePt t="20081" x="6340475" y="3467100"/>
          <p14:tracePt t="20105" x="6332538" y="3475038"/>
          <p14:tracePt t="20137" x="6332538" y="3482975"/>
          <p14:tracePt t="20161" x="6324600" y="3482975"/>
          <p14:tracePt t="20177" x="6316663" y="3489325"/>
          <p14:tracePt t="20184" x="6308725" y="3489325"/>
          <p14:tracePt t="20193" x="6308725" y="3497263"/>
          <p14:tracePt t="20200" x="6302375" y="3505200"/>
          <p14:tracePt t="20214" x="6294438" y="3505200"/>
          <p14:tracePt t="20232" x="6278563" y="3521075"/>
          <p14:tracePt t="20281" x="6270625" y="3521075"/>
          <p14:tracePt t="20289" x="6270625" y="3527425"/>
          <p14:tracePt t="20298" x="6264275" y="3535363"/>
          <p14:tracePt t="20315" x="6256338" y="3543300"/>
          <p14:tracePt t="20332" x="6240463" y="3559175"/>
          <p14:tracePt t="20348" x="6232525" y="3565525"/>
          <p14:tracePt t="20365" x="6226175" y="3573463"/>
          <p14:tracePt t="20386" x="6218238" y="3581400"/>
          <p14:tracePt t="21057" x="6218238" y="3573463"/>
          <p14:tracePt t="21097" x="6218238" y="3565525"/>
          <p14:tracePt t="21113" x="6218238" y="3559175"/>
          <p14:tracePt t="21129" x="6226175" y="3551238"/>
          <p14:tracePt t="21137" x="6232525" y="3543300"/>
          <p14:tracePt t="21152" x="6232525" y="3535363"/>
          <p14:tracePt t="21165" x="6240463" y="3535363"/>
          <p14:tracePt t="21209" x="6240463" y="3527425"/>
          <p14:tracePt t="21265" x="6240463" y="3521075"/>
          <p14:tracePt t="21289" x="6248400" y="3513138"/>
          <p14:tracePt t="21325" x="6248400" y="3505200"/>
          <p14:tracePt t="21328" x="6256338" y="3505200"/>
          <p14:tracePt t="21409" x="6264275" y="3497263"/>
          <p14:tracePt t="21529" x="6270625" y="3489325"/>
          <p14:tracePt t="21544" x="6270625" y="3482975"/>
          <p14:tracePt t="21553" x="6278563" y="3482975"/>
          <p14:tracePt t="21565" x="6278563" y="3475038"/>
          <p14:tracePt t="21582" x="6286500" y="3475038"/>
          <p14:tracePt t="21598" x="6294438" y="3467100"/>
          <p14:tracePt t="21615" x="6294438" y="3459163"/>
          <p14:tracePt t="21632" x="6302375" y="3444875"/>
          <p14:tracePt t="21648" x="6308725" y="3436938"/>
          <p14:tracePt t="21665" x="6316663" y="3436938"/>
          <p14:tracePt t="21682" x="6316663" y="3429000"/>
          <p14:tracePt t="21721" x="6324600" y="3421063"/>
          <p14:tracePt t="21745" x="6324600" y="3413125"/>
          <p14:tracePt t="21801" x="6332538" y="3406775"/>
          <p14:tracePt t="21832" x="6340475" y="3406775"/>
          <p14:tracePt t="21841" x="6340475" y="3398838"/>
          <p14:tracePt t="21865" x="6346825" y="3382963"/>
          <p14:tracePt t="21913" x="6346825" y="3375025"/>
          <p14:tracePt t="22000" x="6346825" y="3368675"/>
          <p14:tracePt t="22009" x="6354763" y="3368675"/>
          <p14:tracePt t="22033" x="6354763" y="3360738"/>
          <p14:tracePt t="22041" x="6354763" y="3352800"/>
          <p14:tracePt t="22057" x="6354763" y="3344863"/>
          <p14:tracePt t="22080" x="6354763" y="3336925"/>
          <p14:tracePt t="22096" x="6354763" y="3322638"/>
          <p14:tracePt t="22113" x="6354763" y="3314700"/>
          <p14:tracePt t="22120" x="6354763" y="3298825"/>
          <p14:tracePt t="22132" x="6362700" y="3292475"/>
          <p14:tracePt t="22149" x="6362700" y="3284538"/>
          <p14:tracePt t="22169" x="6362700" y="3276600"/>
          <p14:tracePt t="22241" x="6362700" y="3268663"/>
          <p14:tracePt t="22249" x="6362700" y="3260725"/>
          <p14:tracePt t="22257" x="6362700" y="3254375"/>
          <p14:tracePt t="22265" x="6362700" y="3238500"/>
          <p14:tracePt t="22282" x="6362700" y="3222625"/>
          <p14:tracePt t="22299" x="6362700" y="3200400"/>
          <p14:tracePt t="22315" x="6362700" y="3184525"/>
          <p14:tracePt t="22332" x="6362700" y="3154363"/>
          <p14:tracePt t="22349" x="6354763" y="3132138"/>
          <p14:tracePt t="22365" x="6346825" y="3116263"/>
          <p14:tracePt t="22382" x="6346825" y="3108325"/>
          <p14:tracePt t="22457" x="6340475" y="3101975"/>
          <p14:tracePt t="22489" x="6332538" y="3086100"/>
          <p14:tracePt t="22545" x="6324600" y="3078163"/>
          <p14:tracePt t="22713" x="6324600" y="3070225"/>
          <p14:tracePt t="22721" x="6324600" y="3063875"/>
          <p14:tracePt t="22732" x="6316663" y="3055938"/>
          <p14:tracePt t="22749" x="6316663" y="3040063"/>
          <p14:tracePt t="22766" x="6308725" y="3032125"/>
          <p14:tracePt t="22782" x="6302375" y="3017838"/>
          <p14:tracePt t="22799" x="6302375" y="3009900"/>
          <p14:tracePt t="22801" x="6302375" y="3001963"/>
          <p14:tracePt t="22816" x="6302375" y="2987675"/>
          <p14:tracePt t="22832" x="6294438" y="2971800"/>
          <p14:tracePt t="22953" x="6294438" y="2963863"/>
          <p14:tracePt t="23000" x="6294438" y="2955925"/>
          <p14:tracePt t="23128" x="6294438" y="2949575"/>
          <p14:tracePt t="23136" x="6294438" y="2941638"/>
          <p14:tracePt t="23149" x="6294438" y="2933700"/>
          <p14:tracePt t="23166" x="6294438" y="2917825"/>
          <p14:tracePt t="23182" x="6294438" y="2895600"/>
          <p14:tracePt t="23199" x="6294438" y="2873375"/>
          <p14:tracePt t="23200" x="6294438" y="2865438"/>
          <p14:tracePt t="23216" x="6294438" y="2835275"/>
          <p14:tracePt t="23232" x="6294438" y="2819400"/>
          <p14:tracePt t="23249" x="6294438" y="2803525"/>
          <p14:tracePt t="23266" x="6294438" y="2781300"/>
          <p14:tracePt t="23282" x="6294438" y="2751138"/>
          <p14:tracePt t="23299" x="6294438" y="2720975"/>
          <p14:tracePt t="23316" x="6294438" y="2697163"/>
          <p14:tracePt t="23332" x="6294438" y="2674938"/>
          <p14:tracePt t="23349" x="6294438" y="2667000"/>
          <p14:tracePt t="23366" x="6294438" y="2651125"/>
          <p14:tracePt t="23383" x="6294438" y="2644775"/>
          <p14:tracePt t="23399" x="6294438" y="2628900"/>
          <p14:tracePt t="23416" x="6302375" y="2620963"/>
          <p14:tracePt t="23433" x="6302375" y="2613025"/>
          <p14:tracePt t="23449" x="6302375" y="2598738"/>
          <p14:tracePt t="23466" x="6302375" y="2590800"/>
          <p14:tracePt t="23482" x="6302375" y="2582863"/>
          <p14:tracePt t="23499" x="6302375" y="2574925"/>
          <p14:tracePt t="23529" x="6302375" y="2568575"/>
          <p14:tracePt t="23544" x="6302375" y="2560638"/>
          <p14:tracePt t="23553" x="6302375" y="2552700"/>
          <p14:tracePt t="23566" x="6302375" y="2544763"/>
          <p14:tracePt t="23583" x="6302375" y="2530475"/>
          <p14:tracePt t="23600" x="6308725" y="2492375"/>
          <p14:tracePt t="23616" x="6308725" y="2460625"/>
          <p14:tracePt t="23632" x="6308725" y="2422525"/>
          <p14:tracePt t="23649" x="6308725" y="2392363"/>
          <p14:tracePt t="23666" x="6308725" y="2362200"/>
          <p14:tracePt t="23683" x="6308725" y="2339975"/>
          <p14:tracePt t="23699" x="6308725" y="2308225"/>
          <p14:tracePt t="23716" x="6308725" y="2278063"/>
          <p14:tracePt t="23732" x="6308725" y="2247900"/>
          <p14:tracePt t="23749" x="6308725" y="2232025"/>
          <p14:tracePt t="23766" x="6308725" y="2209800"/>
          <p14:tracePt t="23783" x="6308725" y="2201863"/>
          <p14:tracePt t="23799" x="6308725" y="2187575"/>
          <p14:tracePt t="23817" x="6308725" y="2179638"/>
          <p14:tracePt t="23841" x="6308725" y="2163763"/>
          <p14:tracePt t="23849" x="6308725" y="2155825"/>
          <p14:tracePt t="23866" x="6308725" y="2141538"/>
          <p14:tracePt t="23883" x="6308725" y="2125663"/>
          <p14:tracePt t="23899" x="6308725" y="2103438"/>
          <p14:tracePt t="23916" x="6308725" y="2073275"/>
          <p14:tracePt t="23933" x="6308725" y="2049463"/>
          <p14:tracePt t="23949" x="6308725" y="2035175"/>
          <p14:tracePt t="23966" x="6308725" y="2019300"/>
          <p14:tracePt t="23983" x="6308725" y="2011363"/>
          <p14:tracePt t="24106" x="6308725" y="2003425"/>
          <p14:tracePt t="24120" x="6308725" y="1997075"/>
          <p14:tracePt t="24129" x="6308725" y="1981200"/>
          <p14:tracePt t="24136" x="6308725" y="1965325"/>
          <p14:tracePt t="24149" x="6308725" y="1951038"/>
          <p14:tracePt t="24167" x="6308725" y="1897063"/>
          <p14:tracePt t="24169" x="6308725" y="1858963"/>
          <p14:tracePt t="24183" x="6308725" y="1820863"/>
          <p14:tracePt t="24200" x="6308725" y="1722438"/>
          <p14:tracePt t="24216" x="6308725" y="1660525"/>
          <p14:tracePt t="24233" x="6308725" y="1616075"/>
          <p14:tracePt t="24250" x="6316663" y="1577975"/>
          <p14:tracePt t="24266" x="6316663" y="1554163"/>
          <p14:tracePt t="24283" x="6316663" y="1539875"/>
          <p14:tracePt t="24299" x="6316663" y="1531938"/>
          <p14:tracePt t="24316" x="6316663" y="1524000"/>
          <p14:tracePt t="24488" x="6316663" y="1516063"/>
          <p14:tracePt t="24505" x="6316663" y="1508125"/>
          <p14:tracePt t="24529" x="6316663" y="1501775"/>
          <p14:tracePt t="24800" x="6316663" y="1508125"/>
          <p14:tracePt t="24808" x="6316663" y="1524000"/>
          <p14:tracePt t="24817" x="6316663" y="1539875"/>
          <p14:tracePt t="24833" x="6316663" y="1570038"/>
          <p14:tracePt t="24850" x="6302375" y="1608138"/>
          <p14:tracePt t="24866" x="6302375" y="1638300"/>
          <p14:tracePt t="24883" x="6294438" y="1668463"/>
          <p14:tracePt t="24900" x="6286500" y="1692275"/>
          <p14:tracePt t="24916" x="6286500" y="1714500"/>
          <p14:tracePt t="24933" x="6278563" y="1736725"/>
          <p14:tracePt t="24950" x="6270625" y="1774825"/>
          <p14:tracePt t="24966" x="6264275" y="1812925"/>
          <p14:tracePt t="24983" x="6248400" y="1858963"/>
          <p14:tracePt t="24984" x="6240463" y="1882775"/>
          <p14:tracePt t="25000" x="6226175" y="1943100"/>
          <p14:tracePt t="25016" x="6218238" y="1989138"/>
          <p14:tracePt t="25033" x="6210300" y="2027238"/>
          <p14:tracePt t="25050" x="6202363" y="2065338"/>
          <p14:tracePt t="25066" x="6194425" y="2103438"/>
          <p14:tracePt t="25083" x="6180138" y="2149475"/>
          <p14:tracePt t="25100" x="6180138" y="2217738"/>
          <p14:tracePt t="25116" x="6156325" y="2278063"/>
          <p14:tracePt t="25133" x="6149975" y="2354263"/>
          <p14:tracePt t="25150" x="6134100" y="2438400"/>
          <p14:tracePt t="25152" x="6126163" y="2484438"/>
          <p14:tracePt t="25167" x="6118225" y="2514600"/>
          <p14:tracePt t="25169" x="6118225" y="2552700"/>
          <p14:tracePt t="25183" x="6103938" y="2620963"/>
          <p14:tracePt t="25200" x="6096000" y="2713038"/>
          <p14:tracePt t="25216" x="6088063" y="2765425"/>
          <p14:tracePt t="25233" x="6080125" y="2835275"/>
          <p14:tracePt t="25250" x="6065838" y="2917825"/>
          <p14:tracePt t="25267" x="6049963" y="3009900"/>
          <p14:tracePt t="25283" x="6042025" y="3101975"/>
          <p14:tracePt t="25300" x="6027738" y="3192463"/>
          <p14:tracePt t="25316" x="6019800" y="3292475"/>
          <p14:tracePt t="25333" x="6003925" y="3375025"/>
          <p14:tracePt t="25350" x="6003925" y="3459163"/>
          <p14:tracePt t="25367" x="5997575" y="3543300"/>
          <p14:tracePt t="25368" x="5989638" y="3581400"/>
          <p14:tracePt t="25383" x="5989638" y="3619500"/>
          <p14:tracePt t="25400" x="5989638" y="3771900"/>
          <p14:tracePt t="25417" x="5989638" y="3870325"/>
          <p14:tracePt t="25433" x="5989638" y="3978275"/>
          <p14:tracePt t="25450" x="5997575" y="4068763"/>
          <p14:tracePt t="25467" x="6011863" y="4144963"/>
          <p14:tracePt t="25483" x="6019800" y="4213225"/>
          <p14:tracePt t="25500" x="6035675" y="4297363"/>
          <p14:tracePt t="25517" x="6042025" y="4381500"/>
          <p14:tracePt t="25533" x="6057900" y="4465638"/>
          <p14:tracePt t="25550" x="6065838" y="4556125"/>
          <p14:tracePt t="25552" x="6073775" y="4602163"/>
          <p14:tracePt t="25567" x="6080125" y="4656138"/>
          <p14:tracePt t="25583" x="6096000" y="4784725"/>
          <p14:tracePt t="25600" x="6103938" y="4846638"/>
          <p14:tracePt t="25617" x="6118225" y="4914900"/>
          <p14:tracePt t="25633" x="6126163" y="4975225"/>
          <p14:tracePt t="25650" x="6142038" y="5051425"/>
          <p14:tracePt t="25667" x="6149975" y="5113338"/>
          <p14:tracePt t="25683" x="6156325" y="5189538"/>
          <p14:tracePt t="25700" x="6164263" y="5257800"/>
          <p14:tracePt t="25716" x="6164263" y="5326063"/>
          <p14:tracePt t="25733" x="6172200" y="5402263"/>
          <p14:tracePt t="25750" x="6172200" y="5478463"/>
          <p14:tracePt t="25767" x="6180138" y="5540375"/>
          <p14:tracePt t="25769" x="6180138" y="5584825"/>
          <p14:tracePt t="25784" x="6180138" y="5630863"/>
          <p14:tracePt t="25800" x="6180138" y="5676900"/>
          <p14:tracePt t="25817" x="6180138" y="5722938"/>
          <p14:tracePt t="25833" x="6180138" y="5761038"/>
          <p14:tracePt t="25850" x="6180138" y="5791200"/>
          <p14:tracePt t="25867" x="6180138" y="5799138"/>
          <p14:tracePt t="26672" x="6180138" y="5807075"/>
          <p14:tracePt t="26697" x="6172200" y="5807075"/>
          <p14:tracePt t="26728" x="6164263" y="5799138"/>
          <p14:tracePt t="26752" x="6156325" y="5799138"/>
          <p14:tracePt t="26761" x="6149975" y="5799138"/>
          <p14:tracePt t="26768" x="6142038" y="5799138"/>
          <p14:tracePt t="26784" x="6118225" y="5799138"/>
          <p14:tracePt t="26800" x="6096000" y="5799138"/>
          <p14:tracePt t="26817" x="6080125" y="5799138"/>
          <p14:tracePt t="26834" x="6073775" y="5799138"/>
          <p14:tracePt t="26858" x="6073775" y="5791200"/>
          <p14:tracePt t="26873" x="6057900" y="5783263"/>
          <p14:tracePt t="26888" x="6049963" y="5775325"/>
          <p14:tracePt t="26900" x="6035675" y="5768975"/>
          <p14:tracePt t="26917" x="6003925" y="5730875"/>
          <p14:tracePt t="26934" x="5989638" y="5692775"/>
          <p14:tracePt t="26950" x="5965825" y="5661025"/>
          <p14:tracePt t="26952" x="5951538" y="5638800"/>
          <p14:tracePt t="26967" x="5943600" y="5608638"/>
          <p14:tracePt t="26984" x="5921375" y="5546725"/>
          <p14:tracePt t="27000" x="5905500" y="5478463"/>
          <p14:tracePt t="27017" x="5883275" y="5410200"/>
          <p14:tracePt t="27034" x="5875338" y="5326063"/>
          <p14:tracePt t="27051" x="5851525" y="5211763"/>
          <p14:tracePt t="27067" x="5845175" y="5097463"/>
          <p14:tracePt t="27084" x="5821363" y="4975225"/>
          <p14:tracePt t="27100" x="5807075" y="4846638"/>
          <p14:tracePt t="27117" x="5791200" y="4716463"/>
          <p14:tracePt t="27134" x="5791200" y="4579938"/>
          <p14:tracePt t="27150" x="5791200" y="4449763"/>
          <p14:tracePt t="27153" x="5791200" y="4389438"/>
          <p14:tracePt t="27167" x="5791200" y="4259263"/>
          <p14:tracePt t="27184" x="5791200" y="4137025"/>
          <p14:tracePt t="27201" x="5791200" y="4016375"/>
          <p14:tracePt t="27217" x="5791200" y="3902075"/>
          <p14:tracePt t="27234" x="5791200" y="3810000"/>
          <p14:tracePt t="27251" x="5791200" y="3717925"/>
          <p14:tracePt t="27267" x="5783263" y="3635375"/>
          <p14:tracePt t="27284" x="5775325" y="3573463"/>
          <p14:tracePt t="27300" x="5775325" y="3521075"/>
          <p14:tracePt t="27317" x="5775325" y="3482975"/>
          <p14:tracePt t="27334" x="5775325" y="3444875"/>
          <p14:tracePt t="27336" x="5775325" y="3436938"/>
          <p14:tracePt t="27350" x="5775325" y="3421063"/>
          <p14:tracePt t="27367" x="5775325" y="3390900"/>
          <p14:tracePt t="27369" x="5775325" y="3382963"/>
          <p14:tracePt t="27384" x="5775325" y="3368675"/>
          <p14:tracePt t="27400" x="5775325" y="3344863"/>
          <p14:tracePt t="27417" x="5775325" y="3330575"/>
          <p14:tracePt t="27434" x="5775325" y="3314700"/>
          <p14:tracePt t="27450" x="5775325" y="3306763"/>
          <p14:tracePt t="27467" x="5775325" y="3298825"/>
          <p14:tracePt t="27484" x="5775325" y="3284538"/>
          <p14:tracePt t="27500" x="5775325" y="3260725"/>
          <p14:tracePt t="27517" x="5775325" y="3230563"/>
          <p14:tracePt t="27534" x="5775325" y="3192463"/>
          <p14:tracePt t="27551" x="5775325" y="3162300"/>
          <p14:tracePt t="27553" x="5775325" y="3154363"/>
          <p14:tracePt t="27568" x="5775325" y="3140075"/>
          <p14:tracePt t="27584" x="5775325" y="3132138"/>
          <p14:tracePt t="27696" x="5775325" y="3140075"/>
          <p14:tracePt t="27705" x="5775325" y="3146425"/>
          <p14:tracePt t="27712" x="5761038" y="3162300"/>
          <p14:tracePt t="27721" x="5761038" y="3170238"/>
          <p14:tracePt t="27734" x="5761038" y="3178175"/>
          <p14:tracePt t="27751" x="5761038" y="3192463"/>
          <p14:tracePt t="27768" x="5761038" y="3222625"/>
          <p14:tracePt t="27784" x="5745163" y="3292475"/>
          <p14:tracePt t="27801" x="5730875" y="3413125"/>
          <p14:tracePt t="27818" x="5699125" y="3597275"/>
          <p14:tracePt t="27834" x="5668963" y="3848100"/>
          <p14:tracePt t="27851" x="5570538" y="4259263"/>
          <p14:tracePt t="27867" x="5478463" y="4648200"/>
          <p14:tracePt t="27884" x="5394325" y="4991100"/>
          <p14:tracePt t="27901" x="5356225" y="5241925"/>
          <p14:tracePt t="27918" x="5334000" y="5418138"/>
          <p14:tracePt t="27934" x="5318125" y="5516563"/>
          <p14:tracePt t="27951" x="5311775" y="5562600"/>
          <p14:tracePt t="27953" x="5311775" y="5570538"/>
          <p14:tracePt t="27968" x="5311775" y="5578475"/>
          <p14:tracePt t="28129" x="5311775" y="5570538"/>
          <p14:tracePt t="28137" x="5311775" y="5562600"/>
          <p14:tracePt t="28151" x="5311775" y="5554663"/>
          <p14:tracePt t="28168" x="5318125" y="5516563"/>
          <p14:tracePt t="28184" x="5334000" y="5494338"/>
          <p14:tracePt t="28201" x="5341938" y="5470525"/>
          <p14:tracePt t="28217" x="5349875" y="5456238"/>
          <p14:tracePt t="28234" x="5356225" y="5432425"/>
          <p14:tracePt t="28251" x="5364163" y="5418138"/>
          <p14:tracePt t="28267" x="5364163" y="5402263"/>
          <p14:tracePt t="28284" x="5372100" y="5387975"/>
          <p14:tracePt t="28301" x="5380038" y="5364163"/>
          <p14:tracePt t="28318" x="5387975" y="5326063"/>
          <p14:tracePt t="28334" x="5402263" y="5273675"/>
          <p14:tracePt t="28336" x="5418138" y="5227638"/>
          <p14:tracePt t="28351" x="5432425" y="5189538"/>
          <p14:tracePt t="28368" x="5470525" y="5051425"/>
          <p14:tracePt t="28384" x="5502275" y="4945063"/>
          <p14:tracePt t="28401" x="5540375" y="4822825"/>
          <p14:tracePt t="28418" x="5578475" y="4702175"/>
          <p14:tracePt t="28434" x="5608638" y="4572000"/>
          <p14:tracePt t="28451" x="5646738" y="4435475"/>
          <p14:tracePt t="28468" x="5684838" y="4289425"/>
          <p14:tracePt t="28485" x="5722938" y="4144963"/>
          <p14:tracePt t="28501" x="5753100" y="3970338"/>
          <p14:tracePt t="28518" x="5791200" y="3817938"/>
          <p14:tracePt t="28520" x="5799138" y="3733800"/>
          <p14:tracePt t="28534" x="5821363" y="3657600"/>
          <p14:tracePt t="28551" x="5859463" y="3527425"/>
          <p14:tracePt t="28552" x="5875338" y="3467100"/>
          <p14:tracePt t="28568" x="5897563" y="3382963"/>
          <p14:tracePt t="28584" x="5921375" y="3314700"/>
          <p14:tracePt t="28601" x="5935663" y="3246438"/>
          <p14:tracePt t="28618" x="5935663" y="3222625"/>
          <p14:tracePt t="28634" x="5943600" y="3208338"/>
          <p14:tracePt t="28651" x="5943600" y="3200400"/>
          <p14:tracePt t="28668" x="5951538" y="3200400"/>
          <p14:tracePt t="28921" x="5951538" y="3216275"/>
          <p14:tracePt t="28928" x="5943600" y="3216275"/>
          <p14:tracePt t="28936" x="5943600" y="3222625"/>
          <p14:tracePt t="28952" x="5935663" y="3246438"/>
          <p14:tracePt t="28968" x="5935663" y="3260725"/>
          <p14:tracePt t="28984" x="5927725" y="3292475"/>
          <p14:tracePt t="29001" x="5913438" y="3330575"/>
          <p14:tracePt t="29018" x="5897563" y="3382963"/>
          <p14:tracePt t="29034" x="5883275" y="3421063"/>
          <p14:tracePt t="29051" x="5883275" y="3459163"/>
          <p14:tracePt t="29068" x="5867400" y="3489325"/>
          <p14:tracePt t="29084" x="5859463" y="3521075"/>
          <p14:tracePt t="29101" x="5851525" y="3551238"/>
          <p14:tracePt t="29118" x="5845175" y="3581400"/>
          <p14:tracePt t="29120" x="5837238" y="3603625"/>
          <p14:tracePt t="29134" x="5829300" y="3627438"/>
          <p14:tracePt t="29152" x="5807075" y="3711575"/>
          <p14:tracePt t="29168" x="5791200" y="3756025"/>
          <p14:tracePt t="29184" x="5783263" y="3802063"/>
          <p14:tracePt t="29201" x="5761038" y="3863975"/>
          <p14:tracePt t="29218" x="5745163" y="3916363"/>
          <p14:tracePt t="29234" x="5737225" y="3992563"/>
          <p14:tracePt t="29251" x="5715000" y="4084638"/>
          <p14:tracePt t="29268" x="5684838" y="4191000"/>
          <p14:tracePt t="29284" x="5661025" y="4313238"/>
          <p14:tracePt t="29301" x="5630863" y="4441825"/>
          <p14:tracePt t="29318" x="5600700" y="4556125"/>
          <p14:tracePt t="29334" x="5600700" y="4648200"/>
          <p14:tracePt t="29337" x="5592763" y="4678363"/>
          <p14:tracePt t="29351" x="5584825" y="4746625"/>
          <p14:tracePt t="29368" x="5570538" y="4816475"/>
          <p14:tracePt t="29384" x="5562600" y="4876800"/>
          <p14:tracePt t="29401" x="5540375" y="4945063"/>
          <p14:tracePt t="29418" x="5540375" y="5006975"/>
          <p14:tracePt t="29435" x="5540375" y="5075238"/>
          <p14:tracePt t="29451" x="5540375" y="5135563"/>
          <p14:tracePt t="29468" x="5540375" y="5203825"/>
          <p14:tracePt t="29484" x="5540375" y="5287963"/>
          <p14:tracePt t="29501" x="5540375" y="5394325"/>
          <p14:tracePt t="29518" x="5540375" y="5464175"/>
          <p14:tracePt t="29521" x="5540375" y="5508625"/>
          <p14:tracePt t="29535" x="5540375" y="5546725"/>
          <p14:tracePt t="29568" x="5540375" y="5668963"/>
          <p14:tracePt t="29585" x="5540375" y="5715000"/>
          <p14:tracePt t="29601" x="5546725" y="5745163"/>
          <p14:tracePt t="29618" x="5554663" y="5783263"/>
          <p14:tracePt t="29635" x="5570538" y="5821363"/>
          <p14:tracePt t="29651" x="5584825" y="5875338"/>
          <p14:tracePt t="29668" x="5600700" y="5913438"/>
          <p14:tracePt t="29685" x="5622925" y="5959475"/>
          <p14:tracePt t="29701" x="5654675" y="6003925"/>
          <p14:tracePt t="29718" x="5668963" y="6049963"/>
          <p14:tracePt t="29735" x="5692775" y="6088063"/>
          <p14:tracePt t="29737" x="5707063" y="6103938"/>
          <p14:tracePt t="29751" x="5722938" y="6126163"/>
          <p14:tracePt t="29768" x="5730875" y="6134100"/>
          <p14:tracePt t="29826" x="5737225" y="6134100"/>
          <p14:tracePt t="29833" x="5745163" y="6142038"/>
          <p14:tracePt t="29840" x="5753100" y="6142038"/>
          <p14:tracePt t="29851" x="5761038" y="6149975"/>
          <p14:tracePt t="29868" x="5783263" y="6149975"/>
          <p14:tracePt t="29885" x="5813425" y="6156325"/>
          <p14:tracePt t="29901" x="5829300" y="6164263"/>
          <p14:tracePt t="29919" x="5851525" y="6164263"/>
          <p14:tracePt t="29920" x="5859463" y="6164263"/>
          <p14:tracePt t="29935" x="5875338" y="6164263"/>
          <p14:tracePt t="29968" x="5889625" y="6172200"/>
          <p14:tracePt t="29985" x="5897563" y="6172200"/>
          <p14:tracePt t="30001" x="5905500" y="6172200"/>
          <p14:tracePt t="30008" x="5913438" y="6172200"/>
          <p14:tracePt t="30018" x="5921375" y="6172200"/>
          <p14:tracePt t="30035" x="5935663" y="6172200"/>
          <p14:tracePt t="30051" x="5943600" y="6172200"/>
          <p14:tracePt t="30068" x="5965825" y="6172200"/>
          <p14:tracePt t="30085" x="5997575" y="6172200"/>
          <p14:tracePt t="30101" x="6035675" y="6172200"/>
          <p14:tracePt t="30118" x="6065838" y="6172200"/>
          <p14:tracePt t="30121" x="6073775" y="6172200"/>
          <p14:tracePt t="30135" x="6073775" y="6164263"/>
          <p14:tracePt t="30152" x="6080125" y="6164263"/>
          <p14:tracePt t="30193" x="6088063" y="6156325"/>
          <p14:tracePt t="30209" x="6096000" y="6156325"/>
          <p14:tracePt t="30217" x="6096000" y="6149975"/>
          <p14:tracePt t="30225" x="6103938" y="6149975"/>
          <p14:tracePt t="30235" x="6111875" y="6149975"/>
          <p14:tracePt t="30252" x="6134100" y="6149975"/>
          <p14:tracePt t="30268" x="6149975" y="6134100"/>
          <p14:tracePt t="30285" x="6164263" y="6126163"/>
          <p14:tracePt t="30318" x="6180138" y="6111875"/>
          <p14:tracePt t="30335" x="6188075" y="6103938"/>
          <p14:tracePt t="30336" x="6194425" y="6088063"/>
          <p14:tracePt t="30352" x="6218238" y="6065838"/>
          <p14:tracePt t="30368" x="6240463" y="6027738"/>
          <p14:tracePt t="30385" x="6270625" y="5965825"/>
          <p14:tracePt t="30402" x="6302375" y="5921375"/>
          <p14:tracePt t="30418" x="6324600" y="5859463"/>
          <p14:tracePt t="30435" x="6346825" y="5821363"/>
          <p14:tracePt t="30452" x="6362700" y="5768975"/>
          <p14:tracePt t="30468" x="6378575" y="5737225"/>
          <p14:tracePt t="30485" x="6384925" y="5707063"/>
          <p14:tracePt t="30502" x="6392863" y="5684838"/>
          <p14:tracePt t="30518" x="6400800" y="5661025"/>
          <p14:tracePt t="30535" x="6408738" y="5646738"/>
          <p14:tracePt t="30552" x="6423025" y="5616575"/>
          <p14:tracePt t="30568" x="6430963" y="5592763"/>
          <p14:tracePt t="30585" x="6454775" y="5554663"/>
          <p14:tracePt t="30602" x="6461125" y="5516563"/>
          <p14:tracePt t="30618" x="6469063" y="5478463"/>
          <p14:tracePt t="30635" x="6484938" y="5418138"/>
          <p14:tracePt t="30652" x="6499225" y="5372100"/>
          <p14:tracePt t="30668" x="6523038" y="5318125"/>
          <p14:tracePt t="30685" x="6530975" y="5265738"/>
          <p14:tracePt t="30702" x="6553200" y="5211763"/>
          <p14:tracePt t="30718" x="6561138" y="5159375"/>
          <p14:tracePt t="30735" x="6583363" y="5089525"/>
          <p14:tracePt t="30752" x="6591300" y="5045075"/>
          <p14:tracePt t="30768" x="6599238" y="4999038"/>
          <p14:tracePt t="30785" x="6607175" y="4960938"/>
          <p14:tracePt t="30802" x="6607175" y="4922838"/>
          <p14:tracePt t="30818" x="6613525" y="4899025"/>
          <p14:tracePt t="30835" x="6613525" y="4876800"/>
          <p14:tracePt t="30852" x="6621463" y="4860925"/>
          <p14:tracePt t="30868" x="6621463" y="4854575"/>
          <p14:tracePt t="30885" x="6621463" y="4838700"/>
          <p14:tracePt t="30902" x="6629400" y="4822825"/>
          <p14:tracePt t="30919" x="6629400" y="4800600"/>
          <p14:tracePt t="30935" x="6629400" y="4770438"/>
          <p14:tracePt t="30952" x="6629400" y="4746625"/>
          <p14:tracePt t="30968" x="6629400" y="4708525"/>
          <p14:tracePt t="30985" x="6629400" y="4670425"/>
          <p14:tracePt t="31002" x="6629400" y="4618038"/>
          <p14:tracePt t="31018" x="6629400" y="4572000"/>
          <p14:tracePt t="31035" x="6629400" y="4533900"/>
          <p14:tracePt t="31052" x="6629400" y="4495800"/>
          <p14:tracePt t="31069" x="6629400" y="4457700"/>
          <p14:tracePt t="31085" x="6629400" y="4419600"/>
          <p14:tracePt t="31102" x="6629400" y="4389438"/>
          <p14:tracePt t="31119" x="6629400" y="4351338"/>
          <p14:tracePt t="31121" x="6629400" y="4327525"/>
          <p14:tracePt t="31135" x="6629400" y="4305300"/>
          <p14:tracePt t="31152" x="6629400" y="4244975"/>
          <p14:tracePt t="31169" x="6613525" y="4206875"/>
          <p14:tracePt t="31185" x="6607175" y="4160838"/>
          <p14:tracePt t="31202" x="6607175" y="4114800"/>
          <p14:tracePt t="31219" x="6591300" y="4076700"/>
          <p14:tracePt t="31235" x="6583363" y="4038600"/>
          <p14:tracePt t="31252" x="6575425" y="4016375"/>
          <p14:tracePt t="31269" x="6569075" y="3978275"/>
          <p14:tracePt t="31285" x="6545263" y="3946525"/>
          <p14:tracePt t="31302" x="6545263" y="3924300"/>
          <p14:tracePt t="31304" x="6545263" y="3916363"/>
          <p14:tracePt t="31318" x="6545263" y="3908425"/>
          <p14:tracePt t="31336" x="6530975" y="3878263"/>
          <p14:tracePt t="31352" x="6530975" y="3863975"/>
          <p14:tracePt t="31369" x="6523038" y="3840163"/>
          <p14:tracePt t="31385" x="6515100" y="3825875"/>
          <p14:tracePt t="31402" x="6507163" y="3802063"/>
          <p14:tracePt t="31418" x="6499225" y="3779838"/>
          <p14:tracePt t="31435" x="6499225" y="3756025"/>
          <p14:tracePt t="31452" x="6484938" y="3725863"/>
          <p14:tracePt t="31469" x="6477000" y="3679825"/>
          <p14:tracePt t="31485" x="6469063" y="3657600"/>
          <p14:tracePt t="31502" x="6454775" y="3619500"/>
          <p14:tracePt t="31519" x="6454775" y="3597275"/>
          <p14:tracePt t="31519" x="6446838" y="3581400"/>
          <p14:tracePt t="31536" x="6438900" y="3559175"/>
          <p14:tracePt t="31552" x="6430963" y="3535363"/>
          <p14:tracePt t="31569" x="6423025" y="3513138"/>
          <p14:tracePt t="31585" x="6423025" y="3489325"/>
          <p14:tracePt t="31602" x="6416675" y="3467100"/>
          <p14:tracePt t="31619" x="6408738" y="3451225"/>
          <p14:tracePt t="31635" x="6408738" y="3429000"/>
          <p14:tracePt t="31652" x="6400800" y="3413125"/>
          <p14:tracePt t="31669" x="6384925" y="3390900"/>
          <p14:tracePt t="31685" x="6384925" y="3368675"/>
          <p14:tracePt t="31702" x="6378575" y="3360738"/>
          <p14:tracePt t="31704" x="6378575" y="3344863"/>
          <p14:tracePt t="31719" x="6378575" y="3330575"/>
          <p14:tracePt t="31736" x="6362700" y="3292475"/>
          <p14:tracePt t="31752" x="6354763" y="3276600"/>
          <p14:tracePt t="31769" x="6354763" y="3260725"/>
          <p14:tracePt t="31786" x="6346825" y="3238500"/>
          <p14:tracePt t="31802" x="6346825" y="3216275"/>
          <p14:tracePt t="31819" x="6340475" y="3178175"/>
          <p14:tracePt t="31835" x="6340475" y="3146425"/>
          <p14:tracePt t="31852" x="6332538" y="3108325"/>
          <p14:tracePt t="31869" x="6316663" y="3070225"/>
          <p14:tracePt t="31886" x="6308725" y="3025775"/>
          <p14:tracePt t="31902" x="6302375" y="2994025"/>
          <p14:tracePt t="31905" x="6302375" y="2979738"/>
          <p14:tracePt t="31919" x="6302375" y="2963863"/>
          <p14:tracePt t="31936" x="6294438" y="2903538"/>
          <p14:tracePt t="31952" x="6286500" y="2873375"/>
          <p14:tracePt t="31969" x="6278563" y="2841625"/>
          <p14:tracePt t="31985" x="6278563" y="2803525"/>
          <p14:tracePt t="32002" x="6278563" y="2789238"/>
          <p14:tracePt t="32019" x="6278563" y="2759075"/>
          <p14:tracePt t="32035" x="6278563" y="2751138"/>
          <p14:tracePt t="32052" x="6278563" y="2727325"/>
          <p14:tracePt t="32069" x="6278563" y="2720975"/>
          <p14:tracePt t="32086" x="6278563" y="2713038"/>
          <p14:tracePt t="32102" x="6278563" y="2705100"/>
          <p14:tracePt t="32119" x="6278563" y="2689225"/>
          <p14:tracePt t="32136" x="6278563" y="2674938"/>
          <p14:tracePt t="32152" x="6278563" y="2659063"/>
          <p14:tracePt t="32170" x="6278563" y="2651125"/>
          <p14:tracePt t="32185" x="6278563" y="2620963"/>
          <p14:tracePt t="32202" x="6278563" y="2606675"/>
          <p14:tracePt t="32219" x="6278563" y="2574925"/>
          <p14:tracePt t="32235" x="6278563" y="2552700"/>
          <p14:tracePt t="32252" x="6278563" y="2522538"/>
          <p14:tracePt t="32269" x="6278563" y="2492375"/>
          <p14:tracePt t="32286" x="6278563" y="2460625"/>
          <p14:tracePt t="32302" x="6278563" y="2438400"/>
          <p14:tracePt t="32305" x="6278563" y="2422525"/>
          <p14:tracePt t="32319" x="6278563" y="2392363"/>
          <p14:tracePt t="32336" x="6278563" y="2370138"/>
          <p14:tracePt t="32352" x="6278563" y="2339975"/>
          <p14:tracePt t="32369" x="6278563" y="2324100"/>
          <p14:tracePt t="32386" x="6278563" y="2301875"/>
          <p14:tracePt t="32403" x="6278563" y="2286000"/>
          <p14:tracePt t="32420" x="6278563" y="2255838"/>
          <p14:tracePt t="32436" x="6278563" y="2239963"/>
          <p14:tracePt t="32452" x="6278563" y="2217738"/>
          <p14:tracePt t="32469" x="6278563" y="2201863"/>
          <p14:tracePt t="32486" x="6278563" y="2187575"/>
          <p14:tracePt t="32502" x="6278563" y="2179638"/>
          <p14:tracePt t="32519" x="6278563" y="2155825"/>
          <p14:tracePt t="32536" x="6278563" y="2141538"/>
          <p14:tracePt t="32552" x="6278563" y="2133600"/>
          <p14:tracePt t="32569" x="6278563" y="2103438"/>
          <p14:tracePt t="32586" x="6278563" y="2087563"/>
          <p14:tracePt t="32602" x="6278563" y="2073275"/>
          <p14:tracePt t="32619" x="6278563" y="2049463"/>
          <p14:tracePt t="32636" x="6278563" y="2027238"/>
          <p14:tracePt t="32653" x="6278563" y="2003425"/>
          <p14:tracePt t="32669" x="6278563" y="1965325"/>
          <p14:tracePt t="32673" x="6278563" y="1951038"/>
          <p14:tracePt t="32686" x="6278563" y="1943100"/>
          <p14:tracePt t="32703" x="6286500" y="1905000"/>
          <p14:tracePt t="32705" x="6286500" y="1889125"/>
          <p14:tracePt t="32720" x="6286500" y="1874838"/>
          <p14:tracePt t="32736" x="6286500" y="1836738"/>
          <p14:tracePt t="32752" x="6286500" y="1820863"/>
          <p14:tracePt t="32769" x="6294438" y="1790700"/>
          <p14:tracePt t="32786" x="6302375" y="1774825"/>
          <p14:tracePt t="32803" x="6302375" y="1752600"/>
          <p14:tracePt t="32819" x="6302375" y="1730375"/>
          <p14:tracePt t="32836" x="6308725" y="1706563"/>
          <p14:tracePt t="32853" x="6308725" y="1684338"/>
          <p14:tracePt t="32869" x="6316663" y="1646238"/>
          <p14:tracePt t="32886" x="6316663" y="1630363"/>
          <p14:tracePt t="32902" x="6324600" y="1616075"/>
          <p14:tracePt t="32919" x="6324600" y="1592263"/>
          <p14:tracePt t="33016" x="6324600" y="1584325"/>
          <p14:tracePt t="33041" x="6324600" y="1577975"/>
          <p14:tracePt t="33057" x="6324600" y="1570038"/>
          <p14:tracePt t="33073" x="6332538" y="1562100"/>
          <p14:tracePt t="33097" x="6332538" y="1554163"/>
          <p14:tracePt t="33112" x="6332538" y="1546225"/>
          <p14:tracePt t="33128" x="6340475" y="1539875"/>
          <p14:tracePt t="33136" x="6340475" y="1531938"/>
          <p14:tracePt t="33144" x="6346825" y="1531938"/>
          <p14:tracePt t="33153" x="6346825" y="1524000"/>
          <p14:tracePt t="33169" x="6346825" y="1501775"/>
          <p14:tracePt t="33186" x="6354763" y="1493838"/>
          <p14:tracePt t="33203" x="6354763" y="1477963"/>
          <p14:tracePt t="33219" x="6362700" y="1455738"/>
          <p14:tracePt t="33236" x="6362700" y="1447800"/>
          <p14:tracePt t="33253" x="6370638" y="1439863"/>
          <p14:tracePt t="33269" x="6370638" y="1431925"/>
          <p14:tracePt t="33297" x="6378575" y="1425575"/>
          <p14:tracePt t="33328" x="6378575" y="1417638"/>
          <p14:tracePt t="33336" x="6384925" y="1417638"/>
          <p14:tracePt t="33353" x="6384925" y="1409700"/>
          <p14:tracePt t="33361" x="6384925" y="1401763"/>
          <p14:tracePt t="33401" x="6392863" y="1393825"/>
          <p14:tracePt t="33441" x="6392863" y="1387475"/>
          <p14:tracePt t="33481" x="6400800" y="1379538"/>
          <p14:tracePt t="33497" x="6408738" y="1371600"/>
          <p14:tracePt t="33513" x="6408738" y="1355725"/>
          <p14:tracePt t="33520" x="6416675" y="1349375"/>
          <p14:tracePt t="33529" x="6423025" y="1341438"/>
          <p14:tracePt t="33536" x="6430963" y="1317625"/>
          <p14:tracePt t="33553" x="6446838" y="1295400"/>
          <p14:tracePt t="33569" x="6454775" y="1273175"/>
          <p14:tracePt t="33586" x="6461125" y="1249363"/>
          <p14:tracePt t="33603" x="6477000" y="1241425"/>
          <p14:tracePt t="33619" x="6477000" y="1227138"/>
          <p14:tracePt t="33636" x="6484938" y="1227138"/>
          <p14:tracePt t="33653" x="6484938" y="1219200"/>
          <p14:tracePt t="33784" x="6492875" y="1219200"/>
          <p14:tracePt t="33792" x="6499225" y="1219200"/>
          <p14:tracePt t="33809" x="6507163" y="1219200"/>
          <p14:tracePt t="33824" x="6515100" y="1219200"/>
          <p14:tracePt t="33836" x="6530975" y="1219200"/>
          <p14:tracePt t="33853" x="6537325" y="1219200"/>
          <p14:tracePt t="33921" x="6553200" y="1219200"/>
          <p14:tracePt t="33936" x="6561138" y="1219200"/>
          <p14:tracePt t="33944" x="6569075" y="1219200"/>
          <p14:tracePt t="33953" x="6575425" y="1219200"/>
          <p14:tracePt t="33969" x="6599238" y="1219200"/>
          <p14:tracePt t="33987" x="6613525" y="1227138"/>
          <p14:tracePt t="34003" x="6621463" y="1227138"/>
          <p14:tracePt t="34056" x="6629400" y="1227138"/>
          <p14:tracePt t="34064" x="6637338" y="1227138"/>
          <p14:tracePt t="34072" x="6645275" y="1227138"/>
          <p14:tracePt t="34086" x="6667500" y="1227138"/>
          <p14:tracePt t="34103" x="6697663" y="1227138"/>
          <p14:tracePt t="34120" x="6759575" y="1241425"/>
          <p14:tracePt t="34136" x="6773863" y="1241425"/>
          <p14:tracePt t="34153" x="6781800" y="1241425"/>
          <p14:tracePt t="34216" x="6797675" y="1241425"/>
          <p14:tracePt t="34232" x="6804025" y="1241425"/>
          <p14:tracePt t="34240" x="6819900" y="1241425"/>
          <p14:tracePt t="34248" x="6827838" y="1241425"/>
          <p14:tracePt t="34256" x="6835775" y="1241425"/>
          <p14:tracePt t="34269" x="6850063" y="1241425"/>
          <p14:tracePt t="34286" x="6880225" y="1241425"/>
          <p14:tracePt t="34303" x="6896100" y="1241425"/>
          <p14:tracePt t="34304" x="6911975" y="1241425"/>
          <p14:tracePt t="34320" x="6918325" y="1241425"/>
          <p14:tracePt t="34336" x="6934200" y="1249363"/>
          <p14:tracePt t="34353" x="6956425" y="1257300"/>
          <p14:tracePt t="34369" x="6994525" y="1265238"/>
          <p14:tracePt t="34386" x="7026275" y="1279525"/>
          <p14:tracePt t="34403" x="7064375" y="1279525"/>
          <p14:tracePt t="34419" x="7078663" y="1287463"/>
          <p14:tracePt t="34436" x="7086600" y="1295400"/>
          <p14:tracePt t="34480" x="7094538" y="1295400"/>
          <p14:tracePt t="34488" x="7102475" y="1295400"/>
          <p14:tracePt t="34496" x="7116763" y="1303338"/>
          <p14:tracePt t="34504" x="7124700" y="1303338"/>
          <p14:tracePt t="34520" x="7170738" y="1317625"/>
          <p14:tracePt t="34536" x="7185025" y="1317625"/>
          <p14:tracePt t="34553" x="7200900" y="1325563"/>
          <p14:tracePt t="35000" x="7208838" y="1333500"/>
          <p14:tracePt t="35792" x="7200900" y="1325563"/>
          <p14:tracePt t="35817" x="7192963" y="1325563"/>
          <p14:tracePt t="35840" x="7185025" y="1325563"/>
          <p14:tracePt t="35857" x="7178675" y="1325563"/>
          <p14:tracePt t="35904" x="7170738" y="1325563"/>
          <p14:tracePt t="35921" x="7162800" y="1325563"/>
          <p14:tracePt t="35928" x="7154863" y="1325563"/>
          <p14:tracePt t="35937" x="7146925" y="1325563"/>
          <p14:tracePt t="35954" x="7124700" y="1325563"/>
          <p14:tracePt t="35970" x="7094538" y="1325563"/>
          <p14:tracePt t="35987" x="7078663" y="1325563"/>
          <p14:tracePt t="36004" x="7064375" y="1333500"/>
          <p14:tracePt t="36020" x="7048500" y="1333500"/>
          <p14:tracePt t="36037" x="7032625" y="1341438"/>
          <p14:tracePt t="36054" x="7010400" y="1349375"/>
          <p14:tracePt t="36070" x="6988175" y="1363663"/>
          <p14:tracePt t="36087" x="6942138" y="1393825"/>
          <p14:tracePt t="36088" x="6911975" y="1401763"/>
          <p14:tracePt t="36104" x="6850063" y="1431925"/>
          <p14:tracePt t="36120" x="6765925" y="1485900"/>
          <p14:tracePt t="36137" x="6697663" y="1516063"/>
          <p14:tracePt t="36154" x="6651625" y="1539875"/>
          <p14:tracePt t="36170" x="6637338" y="1546225"/>
          <p14:tracePt t="36187" x="6629400" y="1554163"/>
          <p14:tracePt t="36204" x="6621463" y="1562100"/>
          <p14:tracePt t="36220" x="6599238" y="1577975"/>
          <p14:tracePt t="36237" x="6569075" y="1600200"/>
          <p14:tracePt t="36254" x="6515100" y="1630363"/>
          <p14:tracePt t="36256" x="6492875" y="1654175"/>
          <p14:tracePt t="36270" x="6454775" y="1684338"/>
          <p14:tracePt t="36288" x="6384925" y="1744663"/>
          <p14:tracePt t="36304" x="6340475" y="1790700"/>
          <p14:tracePt t="36320" x="6302375" y="1836738"/>
          <p14:tracePt t="36337" x="6264275" y="1897063"/>
          <p14:tracePt t="36354" x="6240463" y="1935163"/>
          <p14:tracePt t="36370" x="6210300" y="1997075"/>
          <p14:tracePt t="36387" x="6188075" y="2049463"/>
          <p14:tracePt t="36404" x="6172200" y="2095500"/>
          <p14:tracePt t="36420" x="6164263" y="2117725"/>
          <p14:tracePt t="36437" x="6164263" y="2133600"/>
          <p14:tracePt t="36454" x="6164263" y="2149475"/>
          <p14:tracePt t="36471" x="6156325" y="2163763"/>
          <p14:tracePt t="36487" x="6156325" y="2179638"/>
          <p14:tracePt t="36488" x="6149975" y="2187575"/>
          <p14:tracePt t="36504" x="6149975" y="2209800"/>
          <p14:tracePt t="36520" x="6142038" y="2232025"/>
          <p14:tracePt t="36537" x="6142038" y="2247900"/>
          <p14:tracePt t="36554" x="6142038" y="2255838"/>
          <p14:tracePt t="36570" x="6134100" y="2263775"/>
          <p14:tracePt t="36592" x="6134100" y="2270125"/>
          <p14:tracePt t="36609" x="6134100" y="2278063"/>
          <p14:tracePt t="36621" x="6134100" y="2286000"/>
          <p14:tracePt t="36637" x="6134100" y="2301875"/>
          <p14:tracePt t="36654" x="6134100" y="2308225"/>
          <p14:tracePt t="36670" x="6134100" y="2316163"/>
          <p14:tracePt t="36687" x="6134100" y="2324100"/>
          <p14:tracePt t="37961" x="6134100" y="2316163"/>
          <p14:tracePt t="39449" x="6126163" y="2316163"/>
          <p14:tracePt t="39560" x="6126163" y="2332038"/>
          <p14:tracePt t="39568" x="6126163" y="2339975"/>
          <p14:tracePt t="39578" x="6126163" y="2346325"/>
          <p14:tracePt t="39588" x="6134100" y="2370138"/>
          <p14:tracePt t="39605" x="6142038" y="2400300"/>
          <p14:tracePt t="39622" x="6149975" y="2438400"/>
          <p14:tracePt t="39625" x="6156325" y="2454275"/>
          <p14:tracePt t="39638" x="6172200" y="2476500"/>
          <p14:tracePt t="39655" x="6180138" y="2492375"/>
          <p14:tracePt t="39672" x="6188075" y="2522538"/>
          <p14:tracePt t="39688" x="6188075" y="2544763"/>
          <p14:tracePt t="39705" x="6188075" y="2568575"/>
          <p14:tracePt t="39722" x="6194425" y="2590800"/>
          <p14:tracePt t="39738" x="6194425" y="2636838"/>
          <p14:tracePt t="39755" x="6210300" y="2674938"/>
          <p14:tracePt t="39772" x="6226175" y="2735263"/>
          <p14:tracePt t="39788" x="6256338" y="2781300"/>
          <p14:tracePt t="39805" x="6294438" y="2835275"/>
          <p14:tracePt t="39821" x="6316663" y="2873375"/>
          <p14:tracePt t="39838" x="6324600" y="2887663"/>
          <p14:tracePt t="39839" x="6332538" y="2887663"/>
          <p14:tracePt t="40264" x="6332538" y="2895600"/>
          <p14:tracePt t="40280" x="6324600" y="2903538"/>
          <p14:tracePt t="40289" x="6324600" y="2911475"/>
          <p14:tracePt t="40298" x="6316663" y="2911475"/>
          <p14:tracePt t="40305" x="6316663" y="2917825"/>
          <p14:tracePt t="40322" x="6308725" y="2917825"/>
          <p14:tracePt t="40338" x="6294438" y="2925763"/>
          <p14:tracePt t="40355" x="6278563" y="2941638"/>
          <p14:tracePt t="40372" x="6264275" y="2949575"/>
          <p14:tracePt t="40388" x="6240463" y="2963863"/>
          <p14:tracePt t="40405" x="6218238" y="2979738"/>
          <p14:tracePt t="40422" x="6180138" y="3001963"/>
          <p14:tracePt t="40438" x="6118225" y="3032125"/>
          <p14:tracePt t="40456" x="6057900" y="3055938"/>
          <p14:tracePt t="40472" x="6035675" y="3055938"/>
          <p14:tracePt t="40489" x="6019800" y="3063875"/>
          <p14:tracePt t="40513" x="6011863" y="3063875"/>
          <p14:tracePt t="40529" x="6003925" y="3063875"/>
          <p14:tracePt t="40538" x="5997575" y="3063875"/>
          <p14:tracePt t="40555" x="5973763" y="3070225"/>
          <p14:tracePt t="40572" x="5935663" y="3078163"/>
          <p14:tracePt t="40588" x="5889625" y="3086100"/>
          <p14:tracePt t="40605" x="5851525" y="3094038"/>
          <p14:tracePt t="40622" x="5829300" y="3094038"/>
          <p14:tracePt t="40680" x="5821363" y="3094038"/>
          <p14:tracePt t="40696" x="5813425" y="3094038"/>
          <p14:tracePt t="40704" x="5799138" y="3094038"/>
          <p14:tracePt t="40712" x="5791200" y="3094038"/>
          <p14:tracePt t="40728" x="5783263" y="3094038"/>
          <p14:tracePt t="40739" x="5775325" y="3101975"/>
          <p14:tracePt t="40841" x="5768975" y="3101975"/>
          <p14:tracePt t="40976" x="5761038" y="3101975"/>
          <p14:tracePt t="40985" x="5761038" y="3086100"/>
          <p14:tracePt t="40992" x="5761038" y="3078163"/>
          <p14:tracePt t="41005" x="5753100" y="3070225"/>
          <p14:tracePt t="41022" x="5753100" y="3048000"/>
          <p14:tracePt t="41023" x="5745163" y="3048000"/>
          <p14:tracePt t="41185" x="5737225" y="3048000"/>
          <p14:tracePt t="41200" x="5737225" y="3055938"/>
          <p14:tracePt t="41208" x="5730875" y="3063875"/>
          <p14:tracePt t="41222" x="5730875" y="3070225"/>
          <p14:tracePt t="41239" x="5715000" y="3101975"/>
          <p14:tracePt t="41240" x="5707063" y="3124200"/>
          <p14:tracePt t="41256" x="5684838" y="3162300"/>
          <p14:tracePt t="41272" x="5661025" y="3208338"/>
          <p14:tracePt t="41289" x="5630863" y="3268663"/>
          <p14:tracePt t="41305" x="5600700" y="3352800"/>
          <p14:tracePt t="41322" x="5570538" y="3421063"/>
          <p14:tracePt t="41339" x="5554663" y="3497263"/>
          <p14:tracePt t="41355" x="5546725" y="3551238"/>
          <p14:tracePt t="41372" x="5540375" y="3603625"/>
          <p14:tracePt t="41389" x="5540375" y="3641725"/>
          <p14:tracePt t="41406" x="5540375" y="3687763"/>
          <p14:tracePt t="41408" x="5540375" y="3703638"/>
          <p14:tracePt t="41422" x="5540375" y="3717925"/>
          <p14:tracePt t="41439" x="5540375" y="3763963"/>
          <p14:tracePt t="41456" x="5540375" y="3802063"/>
          <p14:tracePt t="41472" x="5540375" y="3825875"/>
          <p14:tracePt t="41489" x="5540375" y="3832225"/>
          <p14:tracePt t="41505" x="5540375" y="3848100"/>
          <p14:tracePt t="41522" x="5540375" y="3878263"/>
          <p14:tracePt t="41539" x="5540375" y="3916363"/>
          <p14:tracePt t="41556" x="5540375" y="3992563"/>
          <p14:tracePt t="41572" x="5540375" y="4106863"/>
          <p14:tracePt t="41589" x="5540375" y="4229100"/>
          <p14:tracePt t="41606" x="5540375" y="4351338"/>
          <p14:tracePt t="41622" x="5540375" y="4465638"/>
          <p14:tracePt t="41623" x="5546725" y="4518025"/>
          <p14:tracePt t="41639" x="5554663" y="4572000"/>
          <p14:tracePt t="41656" x="5584825" y="4740275"/>
          <p14:tracePt t="41672" x="5600700" y="4846638"/>
          <p14:tracePt t="41689" x="5616575" y="4960938"/>
          <p14:tracePt t="41706" x="5630863" y="5083175"/>
          <p14:tracePt t="41722" x="5654675" y="5227638"/>
          <p14:tracePt t="41739" x="5676900" y="5372100"/>
          <p14:tracePt t="41755" x="5707063" y="5540375"/>
          <p14:tracePt t="41772" x="5722938" y="5684838"/>
          <p14:tracePt t="41789" x="5745163" y="5807075"/>
          <p14:tracePt t="41806" x="5761038" y="5889625"/>
          <p14:tracePt t="41809" x="5768975" y="5927725"/>
          <p14:tracePt t="41822" x="5768975" y="5951538"/>
          <p14:tracePt t="41839" x="5783263" y="5997575"/>
          <p14:tracePt t="41841" x="5783263" y="6003925"/>
          <p14:tracePt t="41855" x="5791200" y="6042025"/>
          <p14:tracePt t="41872" x="5791200" y="6080125"/>
          <p14:tracePt t="41889" x="5807075" y="6111875"/>
          <p14:tracePt t="41906" x="5807075" y="6142038"/>
          <p14:tracePt t="41922" x="5813425" y="6156325"/>
          <p14:tracePt t="41939" x="5813425" y="6164263"/>
          <p14:tracePt t="42440" x="5813425" y="6172200"/>
          <p14:tracePt t="42528" x="5821363" y="6172200"/>
          <p14:tracePt t="42561" x="5829300" y="6172200"/>
          <p14:tracePt t="42576" x="5837238" y="6172200"/>
          <p14:tracePt t="42584" x="5845175" y="6172200"/>
          <p14:tracePt t="42592" x="5851525" y="6172200"/>
          <p14:tracePt t="42609" x="5859463" y="6172200"/>
          <p14:tracePt t="42623" x="5867400" y="6172200"/>
          <p14:tracePt t="42640" x="5905500" y="6172200"/>
          <p14:tracePt t="42656" x="5935663" y="6172200"/>
          <p14:tracePt t="42673" x="5965825" y="6172200"/>
          <p14:tracePt t="42689" x="5989638" y="6172200"/>
          <p14:tracePt t="42706" x="5997575" y="6172200"/>
          <p14:tracePt t="42729" x="6003925" y="6172200"/>
          <p14:tracePt t="42744" x="6011863" y="6172200"/>
          <p14:tracePt t="42756" x="6019800" y="6172200"/>
          <p14:tracePt t="42773" x="6035675" y="6164263"/>
          <p14:tracePt t="42789" x="6049963" y="6149975"/>
          <p14:tracePt t="42806" x="6065838" y="6134100"/>
          <p14:tracePt t="42809" x="6073775" y="6126163"/>
          <p14:tracePt t="42823" x="6096000" y="6111875"/>
          <p14:tracePt t="42840" x="6134100" y="6057900"/>
          <p14:tracePt t="42856" x="6164263" y="6035675"/>
          <p14:tracePt t="42873" x="6194425" y="5973763"/>
          <p14:tracePt t="42889" x="6226175" y="5921375"/>
          <p14:tracePt t="42906" x="6264275" y="5851525"/>
          <p14:tracePt t="42923" x="6286500" y="5807075"/>
          <p14:tracePt t="42940" x="6308725" y="5753100"/>
          <p14:tracePt t="42956" x="6324600" y="5692775"/>
          <p14:tracePt t="42973" x="6354763" y="5638800"/>
          <p14:tracePt t="42989" x="6370638" y="5592763"/>
          <p14:tracePt t="43006" x="6384925" y="5540375"/>
          <p14:tracePt t="43023" x="6400800" y="5494338"/>
          <p14:tracePt t="43024" x="6400800" y="5470525"/>
          <p14:tracePt t="43040" x="6408738" y="5440363"/>
          <p14:tracePt t="43056" x="6416675" y="5410200"/>
          <p14:tracePt t="43073" x="6416675" y="5394325"/>
          <p14:tracePt t="43090" x="6416675" y="5380038"/>
          <p14:tracePt t="43106" x="6423025" y="5364163"/>
          <p14:tracePt t="43123" x="6430963" y="5349875"/>
          <p14:tracePt t="43140" x="6430963" y="5341938"/>
          <p14:tracePt t="43156" x="6430963" y="5326063"/>
          <p14:tracePt t="43248" x="6430963" y="5318125"/>
          <p14:tracePt t="43265" x="6430963" y="5311775"/>
          <p14:tracePt t="43272" x="6430963" y="5303838"/>
          <p14:tracePt t="43288" x="6430963" y="5295900"/>
          <p14:tracePt t="43304" x="6430963" y="5287963"/>
          <p14:tracePt t="43312" x="6430963" y="5273675"/>
          <p14:tracePt t="43323" x="6430963" y="5265738"/>
          <p14:tracePt t="43339" x="6430963" y="5249863"/>
          <p14:tracePt t="43356" x="6430963" y="5235575"/>
          <p14:tracePt t="43373" x="6430963" y="5219700"/>
          <p14:tracePt t="43390" x="6430963" y="5197475"/>
          <p14:tracePt t="43406" x="6430963" y="5181600"/>
          <p14:tracePt t="43408" x="6430963" y="5165725"/>
          <p14:tracePt t="43423" x="6430963" y="5151438"/>
          <p14:tracePt t="43425" x="6438900" y="5135563"/>
          <p14:tracePt t="43439" x="6438900" y="5113338"/>
          <p14:tracePt t="43456" x="6438900" y="5083175"/>
          <p14:tracePt t="43473" x="6438900" y="5067300"/>
          <p14:tracePt t="43489" x="6438900" y="5045075"/>
          <p14:tracePt t="43506" x="6438900" y="5029200"/>
          <p14:tracePt t="43523" x="6438900" y="5021263"/>
          <p14:tracePt t="43540" x="6438900" y="5013325"/>
          <p14:tracePt t="43556" x="6438900" y="5006975"/>
          <p14:tracePt t="43616" x="6438900" y="4999038"/>
          <p14:tracePt t="43633" x="6438900" y="4991100"/>
          <p14:tracePt t="43649" x="6438900" y="4983163"/>
          <p14:tracePt t="43657" x="6438900" y="4975225"/>
          <p14:tracePt t="43665" x="6438900" y="4968875"/>
          <p14:tracePt t="43674" x="6438900" y="4960938"/>
          <p14:tracePt t="43689" x="6438900" y="4945063"/>
          <p14:tracePt t="43706" x="6438900" y="4930775"/>
          <p14:tracePt t="43723" x="6438900" y="4914900"/>
          <p14:tracePt t="43740" x="6438900" y="4892675"/>
          <p14:tracePt t="43757" x="6438900" y="4868863"/>
          <p14:tracePt t="43773" x="6438900" y="4838700"/>
          <p14:tracePt t="43790" x="6438900" y="4800600"/>
          <p14:tracePt t="43792" x="6438900" y="4778375"/>
          <p14:tracePt t="43806" x="6438900" y="4754563"/>
          <p14:tracePt t="43809" x="6438900" y="4724400"/>
          <p14:tracePt t="43823" x="6438900" y="4686300"/>
          <p14:tracePt t="43840" x="6438900" y="4587875"/>
          <p14:tracePt t="43856" x="6438900" y="4511675"/>
          <p14:tracePt t="43873" x="6438900" y="4441825"/>
          <p14:tracePt t="43890" x="6438900" y="4365625"/>
          <p14:tracePt t="43906" x="6438900" y="4283075"/>
          <p14:tracePt t="43923" x="6438900" y="4213225"/>
          <p14:tracePt t="43940" x="6438900" y="4160838"/>
          <p14:tracePt t="43956" x="6438900" y="4106863"/>
          <p14:tracePt t="43973" x="6438900" y="4068763"/>
          <p14:tracePt t="43990" x="6438900" y="4022725"/>
          <p14:tracePt t="43991" x="6438900" y="4008438"/>
          <p14:tracePt t="44006" x="6438900" y="3992563"/>
          <p14:tracePt t="44023" x="6438900" y="3946525"/>
          <p14:tracePt t="44040" x="6438900" y="3908425"/>
          <p14:tracePt t="44056" x="6438900" y="3870325"/>
          <p14:tracePt t="44073" x="6438900" y="3825875"/>
          <p14:tracePt t="44090" x="6438900" y="3787775"/>
          <p14:tracePt t="44107" x="6438900" y="3756025"/>
          <p14:tracePt t="44123" x="6438900" y="3725863"/>
          <p14:tracePt t="44140" x="6438900" y="3695700"/>
          <p14:tracePt t="44157" x="6438900" y="3673475"/>
          <p14:tracePt t="44173" x="6438900" y="3649663"/>
          <p14:tracePt t="44190" x="6438900" y="3611563"/>
          <p14:tracePt t="44206" x="6438900" y="3589338"/>
          <p14:tracePt t="44208" x="6438900" y="3573463"/>
          <p14:tracePt t="44223" x="6438900" y="3559175"/>
          <p14:tracePt t="44240" x="6438900" y="3497263"/>
          <p14:tracePt t="44257" x="6438900" y="3459163"/>
          <p14:tracePt t="44273" x="6438900" y="3421063"/>
          <p14:tracePt t="44290" x="6438900" y="3382963"/>
          <p14:tracePt t="44306" x="6438900" y="3352800"/>
          <p14:tracePt t="44323" x="6438900" y="3322638"/>
          <p14:tracePt t="44340" x="6438900" y="3306763"/>
          <p14:tracePt t="44356" x="6438900" y="3292475"/>
          <p14:tracePt t="44373" x="6438900" y="3268663"/>
          <p14:tracePt t="44390" x="6438900" y="3260725"/>
          <p14:tracePt t="44392" x="6438900" y="3238500"/>
          <p14:tracePt t="44407" x="6438900" y="3230563"/>
          <p14:tracePt t="44424" x="6430963" y="3192463"/>
          <p14:tracePt t="44440" x="6430963" y="3162300"/>
          <p14:tracePt t="44457" x="6430963" y="3124200"/>
          <p14:tracePt t="44473" x="6423025" y="3094038"/>
          <p14:tracePt t="44490" x="6416675" y="3055938"/>
          <p14:tracePt t="44506" x="6416675" y="3032125"/>
          <p14:tracePt t="44523" x="6408738" y="3001963"/>
          <p14:tracePt t="44540" x="6408738" y="2987675"/>
          <p14:tracePt t="44557" x="6408738" y="2971800"/>
          <p14:tracePt t="44574" x="6408738" y="2949575"/>
          <p14:tracePt t="44590" x="6400800" y="2933700"/>
          <p14:tracePt t="44592" x="6400800" y="2925763"/>
          <p14:tracePt t="44607" x="6400800" y="2917825"/>
          <p14:tracePt t="44624" x="6392863" y="2895600"/>
          <p14:tracePt t="44640" x="6392863" y="2873375"/>
          <p14:tracePt t="44657" x="6384925" y="2841625"/>
          <p14:tracePt t="44674" x="6384925" y="2811463"/>
          <p14:tracePt t="44690" x="6384925" y="2759075"/>
          <p14:tracePt t="44707" x="6384925" y="2697163"/>
          <p14:tracePt t="44723" x="6384925" y="2628900"/>
          <p14:tracePt t="44740" x="6378575" y="2568575"/>
          <p14:tracePt t="44757" x="6378575" y="2492375"/>
          <p14:tracePt t="44773" x="6370638" y="2446338"/>
          <p14:tracePt t="44776" x="6370638" y="2422525"/>
          <p14:tracePt t="44790" x="6370638" y="2400300"/>
          <p14:tracePt t="44793" x="6370638" y="2378075"/>
          <p14:tracePt t="44807" x="6370638" y="2339975"/>
          <p14:tracePt t="44823" x="6370638" y="2293938"/>
          <p14:tracePt t="44840" x="6370638" y="2247900"/>
          <p14:tracePt t="44857" x="6370638" y="2193925"/>
          <p14:tracePt t="44873" x="6370638" y="2133600"/>
          <p14:tracePt t="44890" x="6370638" y="2079625"/>
          <p14:tracePt t="44907" x="6370638" y="2027238"/>
          <p14:tracePt t="44923" x="6370638" y="1965325"/>
          <p14:tracePt t="44940" x="6370638" y="1912938"/>
          <p14:tracePt t="44957" x="6370638" y="1851025"/>
          <p14:tracePt t="44973" x="6370638" y="1782763"/>
          <p14:tracePt t="44990" x="6370638" y="1722438"/>
          <p14:tracePt t="44991" x="6370638" y="1692275"/>
          <p14:tracePt t="45007" x="6370638" y="1630363"/>
          <p14:tracePt t="45024" x="6370638" y="1577975"/>
          <p14:tracePt t="45040" x="6370638" y="1539875"/>
          <p14:tracePt t="45057" x="6370638" y="1508125"/>
          <p14:tracePt t="45074" x="6370638" y="1493838"/>
          <p14:tracePt t="45090" x="6370638" y="1485900"/>
          <p14:tracePt t="45113" x="6370638" y="1477963"/>
          <p14:tracePt t="45123" x="6370638" y="1470025"/>
          <p14:tracePt t="45141" x="6370638" y="1463675"/>
          <p14:tracePt t="45157" x="6370638" y="1431925"/>
          <p14:tracePt t="45173" x="6370638" y="1401763"/>
          <p14:tracePt t="45190" x="6370638" y="1363663"/>
          <p14:tracePt t="45207" x="6370638" y="1325563"/>
          <p14:tracePt t="45208" x="6370638" y="1303338"/>
          <p14:tracePt t="45224" x="6378575" y="1257300"/>
          <p14:tracePt t="45240" x="6384925" y="1235075"/>
          <p14:tracePt t="45257" x="6384925" y="1227138"/>
          <p14:tracePt t="45368" x="6384925" y="1219200"/>
          <p14:tracePt t="45400" x="6384925" y="1211263"/>
          <p14:tracePt t="45408" x="6384925" y="1203325"/>
          <p14:tracePt t="45425" x="6392863" y="1196975"/>
          <p14:tracePt t="45472" x="6400800" y="1189038"/>
          <p14:tracePt t="45561" x="6416675" y="1189038"/>
          <p14:tracePt t="45568" x="6423025" y="1189038"/>
          <p14:tracePt t="45584" x="6430963" y="1189038"/>
          <p14:tracePt t="45593" x="6438900" y="1189038"/>
          <p14:tracePt t="45607" x="6446838" y="1189038"/>
          <p14:tracePt t="45624" x="6454775" y="1189038"/>
          <p14:tracePt t="45641" x="6461125" y="1189038"/>
          <p14:tracePt t="45657" x="6477000" y="1189038"/>
          <p14:tracePt t="45674" x="6507163" y="1189038"/>
          <p14:tracePt t="45690" x="6537325" y="1189038"/>
          <p14:tracePt t="45707" x="6553200" y="1189038"/>
          <p14:tracePt t="45724" x="6561138" y="1189038"/>
          <p14:tracePt t="45776" x="6569075" y="1189038"/>
          <p14:tracePt t="45824" x="6575425" y="1189038"/>
          <p14:tracePt t="45832" x="6583363" y="1189038"/>
          <p14:tracePt t="45848" x="6591300" y="1189038"/>
          <p14:tracePt t="45864" x="6599238" y="1196975"/>
          <p14:tracePt t="45928" x="6607175" y="1196975"/>
          <p14:tracePt t="45937" x="6613525" y="1196975"/>
          <p14:tracePt t="45944" x="6621463" y="1196975"/>
          <p14:tracePt t="45960" x="6637338" y="1196975"/>
          <p14:tracePt t="45974" x="6645275" y="1196975"/>
          <p14:tracePt t="45990" x="6651625" y="1196975"/>
          <p14:tracePt t="46024" x="6659563" y="1196975"/>
          <p14:tracePt t="46032" x="6659563" y="1203325"/>
          <p14:tracePt t="46041" x="6675438" y="1203325"/>
          <p14:tracePt t="46057" x="6721475" y="1219200"/>
          <p14:tracePt t="46074" x="6781800" y="1235075"/>
          <p14:tracePt t="46090" x="6835775" y="1249363"/>
          <p14:tracePt t="46107" x="6865938" y="1257300"/>
          <p14:tracePt t="46124" x="6873875" y="1257300"/>
          <p14:tracePt t="46168" x="6880225" y="1257300"/>
          <p14:tracePt t="46225" x="6888163" y="1257300"/>
          <p14:tracePt t="46249" x="6896100" y="1257300"/>
          <p14:tracePt t="46257" x="6918325" y="1257300"/>
          <p14:tracePt t="46272" x="6926263" y="1257300"/>
          <p14:tracePt t="46336" x="6934200" y="1257300"/>
          <p14:tracePt t="46352" x="6942138" y="1257300"/>
          <p14:tracePt t="46368" x="6950075" y="1257300"/>
          <p14:tracePt t="46464" x="6956425" y="1257300"/>
          <p14:tracePt t="46473" x="6972300" y="1257300"/>
          <p14:tracePt t="46488" x="6980238" y="1257300"/>
          <p14:tracePt t="46496" x="6988175" y="1257300"/>
          <p14:tracePt t="46507" x="7002463" y="1257300"/>
          <p14:tracePt t="46524" x="7010400" y="1257300"/>
          <p14:tracePt t="46541" x="7032625" y="1249363"/>
          <p14:tracePt t="46557" x="7048500" y="1249363"/>
          <p14:tracePt t="46574" x="7070725" y="1241425"/>
          <p14:tracePt t="46591" x="7094538" y="1235075"/>
          <p14:tracePt t="46592" x="7108825" y="1227138"/>
          <p14:tracePt t="46608" x="7146925" y="1219200"/>
          <p14:tracePt t="46624" x="7170738" y="1211263"/>
          <p14:tracePt t="46641" x="7185025" y="1203325"/>
          <p14:tracePt t="46672" x="7192963" y="1203325"/>
          <p14:tracePt t="46680" x="7192963" y="1196975"/>
          <p14:tracePt t="46697" x="7200900" y="1196975"/>
          <p14:tracePt t="46707" x="7208838" y="1196975"/>
          <p14:tracePt t="46724" x="7216775" y="1189038"/>
          <p14:tracePt t="46784" x="7223125" y="1189038"/>
          <p14:tracePt t="46792" x="7231063" y="1189038"/>
          <p14:tracePt t="46937" x="7239000" y="1189038"/>
          <p14:tracePt t="46944" x="7239000" y="1181100"/>
          <p14:tracePt t="47064" x="7246938" y="1181100"/>
          <p14:tracePt t="47096" x="7246938" y="1173163"/>
          <p14:tracePt t="47297" x="7246938" y="1165225"/>
          <p14:tracePt t="47624" x="7246938" y="1158875"/>
          <p14:tracePt t="47665" x="7246938" y="1150938"/>
          <p14:tracePt t="47689" x="7246938" y="1143000"/>
          <p14:tracePt t="47728" x="7239000" y="1135063"/>
          <p14:tracePt t="47744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m 1">
            <a:extLst>
              <a:ext uri="{FF2B5EF4-FFF2-40B4-BE49-F238E27FC236}">
                <a16:creationId xmlns:a16="http://schemas.microsoft.com/office/drawing/2014/main" id="{02CECF78-F44A-473C-B303-81279DAD7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842964"/>
            <a:ext cx="7489825" cy="55911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46C0E48-BD9D-4DF6-B5EE-F2559070E90F}"/>
              </a:ext>
            </a:extLst>
          </p:cNvPr>
          <p:cNvSpPr txBox="1"/>
          <p:nvPr/>
        </p:nvSpPr>
        <p:spPr>
          <a:xfrm>
            <a:off x="1847850" y="115889"/>
            <a:ext cx="84963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6.4) Bomba tipo turbina de eixo </a:t>
            </a:r>
            <a:r>
              <a:rPr lang="pt-BR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extendido</a:t>
            </a:r>
            <a:endParaRPr lang="pt-B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F05A222-2F9C-47E0-B4F3-F5954F8DD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68"/>
    </mc:Choice>
    <mc:Fallback>
      <p:transition spd="slow" advTm="35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26" x="7032625" y="639763"/>
          <p14:tracePt t="10167" x="7010400" y="639763"/>
          <p14:tracePt t="10180" x="7002463" y="639763"/>
          <p14:tracePt t="10192" x="6994525" y="631825"/>
          <p14:tracePt t="10209" x="6988175" y="631825"/>
          <p14:tracePt t="10226" x="6980238" y="631825"/>
          <p14:tracePt t="10243" x="6950075" y="625475"/>
          <p14:tracePt t="10260" x="6934200" y="625475"/>
          <p14:tracePt t="10277" x="6918325" y="625475"/>
          <p14:tracePt t="10325" x="6880225" y="617538"/>
          <p14:tracePt t="10342" x="6835775" y="601663"/>
          <p14:tracePt t="10359" x="6735763" y="555625"/>
          <p14:tracePt t="10376" x="6645275" y="517525"/>
          <p14:tracePt t="10392" x="6583363" y="495300"/>
          <p14:tracePt t="10409" x="6537325" y="479425"/>
          <p14:tracePt t="10425" x="6507163" y="473075"/>
          <p14:tracePt t="10442" x="6484938" y="473075"/>
          <p14:tracePt t="10443" x="6469063" y="473075"/>
          <p14:tracePt t="10459" x="6423025" y="479425"/>
          <p14:tracePt t="10476" x="6346825" y="517525"/>
          <p14:tracePt t="10492" x="6248400" y="549275"/>
          <p14:tracePt t="10509" x="6126163" y="593725"/>
          <p14:tracePt t="10526" x="6049963" y="617538"/>
          <p14:tracePt t="10542" x="5973763" y="647700"/>
          <p14:tracePt t="10559" x="5905500" y="685800"/>
          <p14:tracePt t="10576" x="5813425" y="723900"/>
          <p14:tracePt t="10592" x="5684838" y="769938"/>
          <p14:tracePt t="10609" x="5570538" y="815975"/>
          <p14:tracePt t="10611" x="5494338" y="854075"/>
          <p14:tracePt t="10626" x="5432425" y="868363"/>
          <p14:tracePt t="10643" x="5235575" y="952500"/>
          <p14:tracePt t="10659" x="5127625" y="1020763"/>
          <p14:tracePt t="10676" x="5029200" y="1066800"/>
          <p14:tracePt t="10692" x="4930775" y="1112838"/>
          <p14:tracePt t="10709" x="4822825" y="1158875"/>
          <p14:tracePt t="10726" x="4716463" y="1211263"/>
          <p14:tracePt t="10742" x="4587875" y="1295400"/>
          <p14:tracePt t="10759" x="4473575" y="1363663"/>
          <p14:tracePt t="10776" x="4381500" y="1425575"/>
          <p14:tracePt t="10792" x="4327525" y="1463675"/>
          <p14:tracePt t="10809" x="4297363" y="1493838"/>
          <p14:tracePt t="10826" x="4259263" y="1524000"/>
          <p14:tracePt t="10828" x="4251325" y="1531938"/>
          <p14:tracePt t="10843" x="4221163" y="1562100"/>
          <p14:tracePt t="10859" x="4191000" y="1592263"/>
          <p14:tracePt t="10876" x="4175125" y="1608138"/>
          <p14:tracePt t="10892" x="4144963" y="1622425"/>
          <p14:tracePt t="10909" x="4137025" y="1630363"/>
          <p14:tracePt t="10996" x="4130675" y="1630363"/>
          <p14:tracePt t="11012" x="4114800" y="1646238"/>
          <p14:tracePt t="11020" x="4106863" y="1654175"/>
          <p14:tracePt t="11028" x="4098925" y="1654175"/>
          <p14:tracePt t="11043" x="4084638" y="1676400"/>
          <p14:tracePt t="11059" x="4060825" y="1684338"/>
          <p14:tracePt t="11076" x="4054475" y="1692275"/>
          <p14:tracePt t="11092" x="4030663" y="1698625"/>
          <p14:tracePt t="11109" x="4008438" y="1698625"/>
          <p14:tracePt t="11126" x="3984625" y="1706563"/>
          <p14:tracePt t="11142" x="3978275" y="1706563"/>
          <p14:tracePt t="11204" x="3970338" y="1706563"/>
          <p14:tracePt t="11244" x="3962400" y="1706563"/>
          <p14:tracePt t="11252" x="3954463" y="1706563"/>
          <p14:tracePt t="11260" x="3954463" y="1698625"/>
          <p14:tracePt t="11276" x="3946525" y="1684338"/>
          <p14:tracePt t="11293" x="3940175" y="1684338"/>
          <p14:tracePt t="11309" x="3940175" y="1668463"/>
          <p14:tracePt t="11343" x="3932238" y="1660525"/>
          <p14:tracePt t="11359" x="3932238" y="1654175"/>
          <p14:tracePt t="11376" x="3916363" y="1630363"/>
          <p14:tracePt t="11393" x="3902075" y="1592263"/>
          <p14:tracePt t="11409" x="3878263" y="1562100"/>
          <p14:tracePt t="11426" x="3863975" y="1539875"/>
          <p14:tracePt t="11428" x="3856038" y="1531938"/>
          <p14:tracePt t="11443" x="3856038" y="1516063"/>
          <p14:tracePt t="11459" x="3848100" y="1508125"/>
          <p14:tracePt t="11484" x="3840163" y="1501775"/>
          <p14:tracePt t="11500" x="3832225" y="1501775"/>
          <p14:tracePt t="11509" x="3825875" y="1501775"/>
          <p14:tracePt t="11526" x="3794125" y="1485900"/>
          <p14:tracePt t="11543" x="3756025" y="1477963"/>
          <p14:tracePt t="11559" x="3717925" y="1463675"/>
          <p14:tracePt t="11576" x="3679825" y="1455738"/>
          <p14:tracePt t="11593" x="3649663" y="1447800"/>
          <p14:tracePt t="11609" x="3619500" y="1447800"/>
          <p14:tracePt t="11612" x="3603625" y="1447800"/>
          <p14:tracePt t="11626" x="3581400" y="1447800"/>
          <p14:tracePt t="11643" x="3527425" y="1455738"/>
          <p14:tracePt t="11659" x="3521075" y="1455738"/>
          <p14:tracePt t="11725" x="3513138" y="1463675"/>
          <p14:tracePt t="11740" x="3513138" y="1470025"/>
          <p14:tracePt t="11748" x="3497263" y="1485900"/>
          <p14:tracePt t="11759" x="3489325" y="1501775"/>
          <p14:tracePt t="11776" x="3459163" y="1516063"/>
          <p14:tracePt t="11793" x="3429000" y="1539875"/>
          <p14:tracePt t="11795" x="3421063" y="1554163"/>
          <p14:tracePt t="11809" x="3413125" y="1554163"/>
          <p14:tracePt t="11827" x="3398838" y="1584325"/>
          <p14:tracePt t="11843" x="3390900" y="1600200"/>
          <p14:tracePt t="11859" x="3375025" y="1622425"/>
          <p14:tracePt t="11876" x="3375025" y="1654175"/>
          <p14:tracePt t="11893" x="3368675" y="1676400"/>
          <p14:tracePt t="11910" x="3360738" y="1714500"/>
          <p14:tracePt t="11926" x="3360738" y="1752600"/>
          <p14:tracePt t="11943" x="3360738" y="1782763"/>
          <p14:tracePt t="11959" x="3360738" y="1806575"/>
          <p14:tracePt t="11976" x="3360738" y="1820863"/>
          <p14:tracePt t="11993" x="3360738" y="1836738"/>
          <p14:tracePt t="11996" x="3360738" y="1844675"/>
          <p14:tracePt t="12012" x="3360738" y="1851025"/>
          <p14:tracePt t="12026" x="3360738" y="1858963"/>
          <p14:tracePt t="12043" x="3368675" y="1897063"/>
          <p14:tracePt t="12060" x="3382963" y="1927225"/>
          <p14:tracePt t="12076" x="3398838" y="1958975"/>
          <p14:tracePt t="12093" x="3429000" y="2003425"/>
          <p14:tracePt t="12110" x="3467100" y="2041525"/>
          <p14:tracePt t="12126" x="3489325" y="2057400"/>
          <p14:tracePt t="12143" x="3521075" y="2073275"/>
          <p14:tracePt t="12160" x="3535363" y="2073275"/>
          <p14:tracePt t="12176" x="3551238" y="2073275"/>
          <p14:tracePt t="12193" x="3559175" y="2073275"/>
          <p14:tracePt t="12210" x="3603625" y="2073275"/>
          <p14:tracePt t="12227" x="3665538" y="2065338"/>
          <p14:tracePt t="12243" x="3703638" y="2041525"/>
          <p14:tracePt t="12260" x="3741738" y="2027238"/>
          <p14:tracePt t="12276" x="3763963" y="2019300"/>
          <p14:tracePt t="12293" x="3787775" y="2003425"/>
          <p14:tracePt t="12310" x="3794125" y="2003425"/>
          <p14:tracePt t="12757" x="3787775" y="2011363"/>
          <p14:tracePt t="12772" x="3787775" y="2019300"/>
          <p14:tracePt t="12780" x="3779838" y="2027238"/>
          <p14:tracePt t="12796" x="3771900" y="2035175"/>
          <p14:tracePt t="12810" x="3771900" y="2041525"/>
          <p14:tracePt t="12827" x="3756025" y="2065338"/>
          <p14:tracePt t="12843" x="3749675" y="2079625"/>
          <p14:tracePt t="12860" x="3749675" y="2087563"/>
          <p14:tracePt t="12876" x="3741738" y="2103438"/>
          <p14:tracePt t="12893" x="3733800" y="2111375"/>
          <p14:tracePt t="12910" x="3733800" y="2125663"/>
          <p14:tracePt t="12927" x="3725863" y="2141538"/>
          <p14:tracePt t="12943" x="3717925" y="2149475"/>
          <p14:tracePt t="12960" x="3717925" y="2155825"/>
          <p14:tracePt t="12977" x="3711575" y="2171700"/>
          <p14:tracePt t="12993" x="3711575" y="2179638"/>
          <p14:tracePt t="13010" x="3711575" y="2187575"/>
          <p14:tracePt t="13027" x="3703638" y="2201863"/>
          <p14:tracePt t="13043" x="3695700" y="2225675"/>
          <p14:tracePt t="13060" x="3695700" y="2239963"/>
          <p14:tracePt t="13077" x="3679825" y="2270125"/>
          <p14:tracePt t="13093" x="3665538" y="2301875"/>
          <p14:tracePt t="13110" x="3657600" y="2339975"/>
          <p14:tracePt t="13127" x="3641725" y="2362200"/>
          <p14:tracePt t="13143" x="3641725" y="2384425"/>
          <p14:tracePt t="13160" x="3635375" y="2408238"/>
          <p14:tracePt t="13176" x="3627438" y="2422525"/>
          <p14:tracePt t="13193" x="3619500" y="2454275"/>
          <p14:tracePt t="13195" x="3619500" y="2460625"/>
          <p14:tracePt t="13210" x="3611563" y="2476500"/>
          <p14:tracePt t="13227" x="3603625" y="2506663"/>
          <p14:tracePt t="13243" x="3597275" y="2530475"/>
          <p14:tracePt t="13260" x="3589338" y="2552700"/>
          <p14:tracePt t="13276" x="3589338" y="2560638"/>
          <p14:tracePt t="13293" x="3581400" y="2582863"/>
          <p14:tracePt t="13310" x="3573463" y="2606675"/>
          <p14:tracePt t="13327" x="3573463" y="2620963"/>
          <p14:tracePt t="13343" x="3573463" y="2644775"/>
          <p14:tracePt t="13360" x="3565525" y="2674938"/>
          <p14:tracePt t="13363" x="3559175" y="2689225"/>
          <p14:tracePt t="13377" x="3559175" y="2705100"/>
          <p14:tracePt t="13393" x="3551238" y="2727325"/>
          <p14:tracePt t="13395" x="3543300" y="2751138"/>
          <p14:tracePt t="13410" x="3535363" y="2773363"/>
          <p14:tracePt t="13426" x="3527425" y="2811463"/>
          <p14:tracePt t="13443" x="3527425" y="2827338"/>
          <p14:tracePt t="13460" x="3527425" y="2835275"/>
          <p14:tracePt t="13515" x="3527425" y="2841625"/>
          <p14:tracePt t="13523" x="3527425" y="2849563"/>
          <p14:tracePt t="13539" x="3527425" y="2857500"/>
          <p14:tracePt t="13547" x="3527425" y="2865438"/>
          <p14:tracePt t="13571" x="3527425" y="2873375"/>
          <p14:tracePt t="13579" x="3527425" y="2879725"/>
          <p14:tracePt t="13611" x="3527425" y="2887663"/>
          <p14:tracePt t="13619" x="3527425" y="2895600"/>
          <p14:tracePt t="13635" x="3527425" y="2911475"/>
          <p14:tracePt t="13643" x="3527425" y="2917825"/>
          <p14:tracePt t="13660" x="3527425" y="2941638"/>
          <p14:tracePt t="13677" x="3527425" y="2963863"/>
          <p14:tracePt t="13693" x="3527425" y="2987675"/>
          <p14:tracePt t="13710" x="3527425" y="3017838"/>
          <p14:tracePt t="13727" x="3527425" y="3040063"/>
          <p14:tracePt t="13743" x="3527425" y="3063875"/>
          <p14:tracePt t="13760" x="3527425" y="3078163"/>
          <p14:tracePt t="13777" x="3527425" y="3086100"/>
          <p14:tracePt t="13793" x="3527425" y="3094038"/>
          <p14:tracePt t="13810" x="3527425" y="3116263"/>
          <p14:tracePt t="13827" x="3527425" y="3146425"/>
          <p14:tracePt t="13843" x="3527425" y="3170238"/>
          <p14:tracePt t="13860" x="3527425" y="3192463"/>
          <p14:tracePt t="13877" x="3527425" y="3208338"/>
          <p14:tracePt t="13893" x="3527425" y="3230563"/>
          <p14:tracePt t="13910" x="3527425" y="3246438"/>
          <p14:tracePt t="13927" x="3527425" y="3260725"/>
          <p14:tracePt t="13943" x="3527425" y="3292475"/>
          <p14:tracePt t="13960" x="3527425" y="3314700"/>
          <p14:tracePt t="13977" x="3527425" y="3344863"/>
          <p14:tracePt t="13993" x="3527425" y="3382963"/>
          <p14:tracePt t="14010" x="3527425" y="3413125"/>
          <p14:tracePt t="14011" x="3527425" y="3429000"/>
          <p14:tracePt t="14027" x="3527425" y="3451225"/>
          <p14:tracePt t="14043" x="3527425" y="3482975"/>
          <p14:tracePt t="14060" x="3527425" y="3505200"/>
          <p14:tracePt t="14077" x="3527425" y="3543300"/>
          <p14:tracePt t="14094" x="3527425" y="3581400"/>
          <p14:tracePt t="14110" x="3527425" y="3619500"/>
          <p14:tracePt t="14127" x="3527425" y="3641725"/>
          <p14:tracePt t="14143" x="3527425" y="3665538"/>
          <p14:tracePt t="14160" x="3527425" y="3673475"/>
          <p14:tracePt t="14187" x="3527425" y="3679825"/>
          <p14:tracePt t="14219" x="3527425" y="3687763"/>
          <p14:tracePt t="14227" x="3527425" y="3695700"/>
          <p14:tracePt t="14243" x="3527425" y="3711575"/>
          <p14:tracePt t="14259" x="3527425" y="3725863"/>
          <p14:tracePt t="14267" x="3527425" y="3733800"/>
          <p14:tracePt t="14277" x="3527425" y="3741738"/>
          <p14:tracePt t="14293" x="3527425" y="3756025"/>
          <p14:tracePt t="14310" x="3527425" y="3771900"/>
          <p14:tracePt t="14327" x="3527425" y="3794125"/>
          <p14:tracePt t="14343" x="3527425" y="3810000"/>
          <p14:tracePt t="14360" x="3527425" y="3817938"/>
          <p14:tracePt t="14377" x="3527425" y="3840163"/>
          <p14:tracePt t="14393" x="3527425" y="3856038"/>
          <p14:tracePt t="14410" x="3527425" y="3870325"/>
          <p14:tracePt t="14411" x="3527425" y="3878263"/>
          <p14:tracePt t="14427" x="3527425" y="3894138"/>
          <p14:tracePt t="14443" x="3527425" y="3908425"/>
          <p14:tracePt t="14460" x="3527425" y="3932238"/>
          <p14:tracePt t="14477" x="3527425" y="3946525"/>
          <p14:tracePt t="14493" x="3527425" y="3970338"/>
          <p14:tracePt t="14510" x="3527425" y="3992563"/>
          <p14:tracePt t="14527" x="3527425" y="4008438"/>
          <p14:tracePt t="14543" x="3527425" y="4030663"/>
          <p14:tracePt t="14560" x="3527425" y="4046538"/>
          <p14:tracePt t="14577" x="3527425" y="4060825"/>
          <p14:tracePt t="14594" x="3527425" y="4068763"/>
          <p14:tracePt t="14610" x="3527425" y="4084638"/>
          <p14:tracePt t="14611" x="3527425" y="4092575"/>
          <p14:tracePt t="14627" x="3527425" y="4106863"/>
          <p14:tracePt t="14644" x="3527425" y="4130675"/>
          <p14:tracePt t="14660" x="3527425" y="4160838"/>
          <p14:tracePt t="14677" x="3527425" y="4183063"/>
          <p14:tracePt t="14694" x="3527425" y="4206875"/>
          <p14:tracePt t="14710" x="3527425" y="4237038"/>
          <p14:tracePt t="14727" x="3527425" y="4251325"/>
          <p14:tracePt t="14744" x="3527425" y="4275138"/>
          <p14:tracePt t="14760" x="3521075" y="4289425"/>
          <p14:tracePt t="14777" x="3521075" y="4321175"/>
          <p14:tracePt t="14794" x="3521075" y="4351338"/>
          <p14:tracePt t="14795" x="3521075" y="4365625"/>
          <p14:tracePt t="14810" x="3521075" y="4403725"/>
          <p14:tracePt t="14827" x="3521075" y="4449763"/>
          <p14:tracePt t="14844" x="3521075" y="4495800"/>
          <p14:tracePt t="14860" x="3521075" y="4525963"/>
          <p14:tracePt t="14877" x="3521075" y="4556125"/>
          <p14:tracePt t="14894" x="3521075" y="4579938"/>
          <p14:tracePt t="14910" x="3521075" y="4594225"/>
          <p14:tracePt t="14927" x="3521075" y="4610100"/>
          <p14:tracePt t="14987" x="3521075" y="4618038"/>
          <p14:tracePt t="14995" x="3521075" y="4625975"/>
          <p14:tracePt t="15011" x="3521075" y="4632325"/>
          <p14:tracePt t="15035" x="3521075" y="4640263"/>
          <p14:tracePt t="15107" x="3521075" y="4648200"/>
          <p14:tracePt t="15115" x="3521075" y="4656138"/>
          <p14:tracePt t="15123" x="3521075" y="4670425"/>
          <p14:tracePt t="15132" x="3521075" y="4686300"/>
          <p14:tracePt t="15144" x="3521075" y="4702175"/>
          <p14:tracePt t="15160" x="3513138" y="4746625"/>
          <p14:tracePt t="15177" x="3505200" y="4784725"/>
          <p14:tracePt t="15194" x="3505200" y="4822825"/>
          <p14:tracePt t="15195" x="3505200" y="4838700"/>
          <p14:tracePt t="15211" x="3505200" y="4860925"/>
          <p14:tracePt t="15227" x="3505200" y="4876800"/>
          <p14:tracePt t="15436" x="3505200" y="4884738"/>
          <p14:tracePt t="15452" x="3505200" y="4892675"/>
          <p14:tracePt t="15478" x="3497263" y="4906963"/>
          <p14:tracePt t="15500" x="3497263" y="4914900"/>
          <p14:tracePt t="15524" x="3497263" y="4922838"/>
          <p14:tracePt t="15532" x="3497263" y="4930775"/>
          <p14:tracePt t="15548" x="3497263" y="4937125"/>
          <p14:tracePt t="15556" x="3497263" y="4945063"/>
          <p14:tracePt t="15564" x="3497263" y="4953000"/>
          <p14:tracePt t="15577" x="3497263" y="4960938"/>
          <p14:tracePt t="15594" x="3497263" y="4975225"/>
          <p14:tracePt t="15611" x="3489325" y="4991100"/>
          <p14:tracePt t="15628" x="3489325" y="4999038"/>
          <p14:tracePt t="15652" x="3489325" y="5006975"/>
          <p14:tracePt t="15724" x="3489325" y="5013325"/>
          <p14:tracePt t="15739" x="3489325" y="5029200"/>
          <p14:tracePt t="15757" x="3489325" y="5037138"/>
          <p14:tracePt t="15764" x="3489325" y="5045075"/>
          <p14:tracePt t="15778" x="3489325" y="5051425"/>
          <p14:tracePt t="15794" x="3489325" y="5059363"/>
          <p14:tracePt t="15811" x="3489325" y="5075238"/>
          <p14:tracePt t="15827" x="3489325" y="5089525"/>
          <p14:tracePt t="15844" x="3489325" y="5113338"/>
          <p14:tracePt t="15861" x="3482975" y="5121275"/>
          <p14:tracePt t="15878" x="3482975" y="5135563"/>
          <p14:tracePt t="15894" x="3482975" y="5151438"/>
          <p14:tracePt t="15911" x="3482975" y="5173663"/>
          <p14:tracePt t="15928" x="3482975" y="5181600"/>
          <p14:tracePt t="15944" x="3482975" y="5189538"/>
          <p14:tracePt t="15961" x="3482975" y="5197475"/>
          <p14:tracePt t="15978" x="3482975" y="5203825"/>
          <p14:tracePt t="15995" x="3475038" y="5227638"/>
          <p14:tracePt t="16011" x="3475038" y="5241925"/>
          <p14:tracePt t="16028" x="3475038" y="5265738"/>
          <p14:tracePt t="16044" x="3475038" y="5280025"/>
          <p14:tracePt t="16061" x="3475038" y="5287963"/>
          <p14:tracePt t="16078" x="3475038" y="5303838"/>
          <p14:tracePt t="16094" x="3475038" y="5318125"/>
          <p14:tracePt t="16111" x="3475038" y="5334000"/>
          <p14:tracePt t="16128" x="3475038" y="5356225"/>
          <p14:tracePt t="16144" x="3475038" y="5380038"/>
          <p14:tracePt t="16161" x="3475038" y="5402263"/>
          <p14:tracePt t="16178" x="3475038" y="5418138"/>
          <p14:tracePt t="16180" x="3475038" y="5440363"/>
          <p14:tracePt t="16196" x="3475038" y="5448300"/>
          <p14:tracePt t="16220" x="3475038" y="5456238"/>
          <p14:tracePt t="16252" x="3475038" y="5470525"/>
          <p14:tracePt t="16268" x="3475038" y="5478463"/>
          <p14:tracePt t="16276" x="3475038" y="5494338"/>
          <p14:tracePt t="16292" x="3475038" y="5508625"/>
          <p14:tracePt t="16300" x="3475038" y="5516563"/>
          <p14:tracePt t="16316" x="3475038" y="5524500"/>
          <p14:tracePt t="16340" x="3475038" y="5532438"/>
          <p14:tracePt t="16356" x="3475038" y="5540375"/>
          <p14:tracePt t="16380" x="3475038" y="5546725"/>
          <p14:tracePt t="16395" x="3475038" y="5554663"/>
          <p14:tracePt t="16404" x="3475038" y="5562600"/>
          <p14:tracePt t="16412" x="3475038" y="5570538"/>
          <p14:tracePt t="16428" x="3475038" y="5608638"/>
          <p14:tracePt t="16444" x="3475038" y="5646738"/>
          <p14:tracePt t="16461" x="3475038" y="5668963"/>
          <p14:tracePt t="16478" x="3475038" y="5684838"/>
          <p14:tracePt t="16495" x="3475038" y="5699125"/>
          <p14:tracePt t="16511" x="3475038" y="5707063"/>
          <p14:tracePt t="16528" x="3475038" y="5715000"/>
          <p14:tracePt t="16556" x="3475038" y="5722938"/>
          <p14:tracePt t="16580" x="3475038" y="5730875"/>
          <p14:tracePt t="16588" x="3475038" y="5737225"/>
          <p14:tracePt t="16596" x="3475038" y="5745163"/>
          <p14:tracePt t="16611" x="3475038" y="5768975"/>
          <p14:tracePt t="16628" x="3475038" y="5775325"/>
          <p14:tracePt t="16708" x="3475038" y="5783263"/>
          <p14:tracePt t="16724" x="3475038" y="5791200"/>
          <p14:tracePt t="16739" x="3475038" y="5807075"/>
          <p14:tracePt t="16764" x="3475038" y="5813425"/>
          <p14:tracePt t="16940" x="3475038" y="5821363"/>
          <p14:tracePt t="16964" x="3475038" y="5829300"/>
          <p14:tracePt t="16980" x="3475038" y="5837238"/>
          <p14:tracePt t="17157" x="3475038" y="5829300"/>
          <p14:tracePt t="17172" x="3475038" y="5821363"/>
          <p14:tracePt t="17204" x="3475038" y="5813425"/>
          <p14:tracePt t="17211" x="3482975" y="5799138"/>
          <p14:tracePt t="17236" x="3489325" y="5783263"/>
          <p14:tracePt t="17244" x="3489325" y="5768975"/>
          <p14:tracePt t="17252" x="3489325" y="5753100"/>
          <p14:tracePt t="17261" x="3489325" y="5745163"/>
          <p14:tracePt t="17278" x="3497263" y="5715000"/>
          <p14:tracePt t="17295" x="3505200" y="5692775"/>
          <p14:tracePt t="17312" x="3505200" y="5676900"/>
          <p14:tracePt t="17328" x="3505200" y="5661025"/>
          <p14:tracePt t="17345" x="3505200" y="5654675"/>
          <p14:tracePt t="17362" x="3513138" y="5638800"/>
          <p14:tracePt t="17378" x="3521075" y="5630863"/>
          <p14:tracePt t="17395" x="3521075" y="5608638"/>
          <p14:tracePt t="17412" x="3521075" y="5600700"/>
          <p14:tracePt t="17428" x="3521075" y="5584825"/>
          <p14:tracePt t="17445" x="3521075" y="5562600"/>
          <p14:tracePt t="17461" x="3527425" y="5546725"/>
          <p14:tracePt t="17478" x="3527425" y="5532438"/>
          <p14:tracePt t="17495" x="3527425" y="5516563"/>
          <p14:tracePt t="17511" x="3527425" y="5502275"/>
          <p14:tracePt t="17528" x="3535363" y="5486400"/>
          <p14:tracePt t="17545" x="3543300" y="5470525"/>
          <p14:tracePt t="17562" x="3543300" y="5448300"/>
          <p14:tracePt t="17564" x="3551238" y="5448300"/>
          <p14:tracePt t="17578" x="3551238" y="5440363"/>
          <p14:tracePt t="17595" x="3559175" y="5410200"/>
          <p14:tracePt t="17611" x="3565525" y="5394325"/>
          <p14:tracePt t="17628" x="3565525" y="5380038"/>
          <p14:tracePt t="17645" x="3573463" y="5356225"/>
          <p14:tracePt t="17661" x="3573463" y="5334000"/>
          <p14:tracePt t="17678" x="3573463" y="5311775"/>
          <p14:tracePt t="17695" x="3573463" y="5287963"/>
          <p14:tracePt t="17711" x="3581400" y="5280025"/>
          <p14:tracePt t="17728" x="3581400" y="5273675"/>
          <p14:tracePt t="17745" x="3581400" y="5265738"/>
          <p14:tracePt t="17761" x="3581400" y="5257800"/>
          <p14:tracePt t="17778" x="3581400" y="5249863"/>
          <p14:tracePt t="17795" x="3581400" y="5235575"/>
          <p14:tracePt t="17812" x="3589338" y="5219700"/>
          <p14:tracePt t="17828" x="3589338" y="5211763"/>
          <p14:tracePt t="17845" x="3589338" y="5203825"/>
          <p14:tracePt t="17861" x="3589338" y="5197475"/>
          <p14:tracePt t="17892" x="3597275" y="5189538"/>
          <p14:tracePt t="17932" x="3597275" y="5181600"/>
          <p14:tracePt t="17956" x="3597275" y="5173663"/>
          <p14:tracePt t="18252" x="3597275" y="5165725"/>
          <p14:tracePt t="18341" x="3597275" y="5159375"/>
          <p14:tracePt t="18364" x="3597275" y="5151438"/>
          <p14:tracePt t="18948" x="3597275" y="5143500"/>
          <p14:tracePt t="18980" x="3597275" y="5135563"/>
          <p14:tracePt t="19004" x="3597275" y="5127625"/>
          <p14:tracePt t="19020" x="3597275" y="5121275"/>
          <p14:tracePt t="19044" x="3597275" y="5113338"/>
          <p14:tracePt t="19068" x="3597275" y="5105400"/>
          <p14:tracePt t="19076" x="3597275" y="5089525"/>
          <p14:tracePt t="19092" x="3597275" y="5075238"/>
          <p14:tracePt t="19100" x="3597275" y="5067300"/>
          <p14:tracePt t="19112" x="3603625" y="5051425"/>
          <p14:tracePt t="19129" x="3603625" y="5021263"/>
          <p14:tracePt t="19145" x="3611563" y="4983163"/>
          <p14:tracePt t="19147" x="3619500" y="4960938"/>
          <p14:tracePt t="19162" x="3619500" y="4945063"/>
          <p14:tracePt t="19179" x="3627438" y="4876800"/>
          <p14:tracePt t="19195" x="3635375" y="4838700"/>
          <p14:tracePt t="19212" x="3641725" y="4792663"/>
          <p14:tracePt t="19229" x="3641725" y="4762500"/>
          <p14:tracePt t="19245" x="3649663" y="4716463"/>
          <p14:tracePt t="19262" x="3649663" y="4694238"/>
          <p14:tracePt t="19279" x="3657600" y="4664075"/>
          <p14:tracePt t="19295" x="3657600" y="4632325"/>
          <p14:tracePt t="19312" x="3665538" y="4610100"/>
          <p14:tracePt t="19329" x="3665538" y="4579938"/>
          <p14:tracePt t="19331" x="3665538" y="4564063"/>
          <p14:tracePt t="19345" x="3673475" y="4549775"/>
          <p14:tracePt t="19362" x="3679825" y="4525963"/>
          <p14:tracePt t="19364" x="3679825" y="4518025"/>
          <p14:tracePt t="19379" x="3679825" y="4503738"/>
          <p14:tracePt t="19395" x="3679825" y="4473575"/>
          <p14:tracePt t="19412" x="3687763" y="4449763"/>
          <p14:tracePt t="19429" x="3687763" y="4427538"/>
          <p14:tracePt t="19446" x="3695700" y="4403725"/>
          <p14:tracePt t="19462" x="3695700" y="4373563"/>
          <p14:tracePt t="19479" x="3703638" y="4359275"/>
          <p14:tracePt t="19496" x="3703638" y="4335463"/>
          <p14:tracePt t="19529" x="3703638" y="4327525"/>
          <p14:tracePt t="19545" x="3703638" y="4321175"/>
          <p14:tracePt t="19563" x="3711575" y="4305300"/>
          <p14:tracePt t="19579" x="3711575" y="4283075"/>
          <p14:tracePt t="19595" x="3717925" y="4244975"/>
          <p14:tracePt t="19612" x="3717925" y="4206875"/>
          <p14:tracePt t="19629" x="3717925" y="4168775"/>
          <p14:tracePt t="19646" x="3725863" y="4130675"/>
          <p14:tracePt t="19662" x="3733800" y="4084638"/>
          <p14:tracePt t="19679" x="3741738" y="4038600"/>
          <p14:tracePt t="19695" x="3749675" y="4000500"/>
          <p14:tracePt t="19713" x="3749675" y="3978275"/>
          <p14:tracePt t="19729" x="3756025" y="3954463"/>
          <p14:tracePt t="19745" x="3756025" y="3932238"/>
          <p14:tracePt t="19762" x="3756025" y="3916363"/>
          <p14:tracePt t="19764" x="3756025" y="3908425"/>
          <p14:tracePt t="19779" x="3756025" y="3902075"/>
          <p14:tracePt t="19868" x="3756025" y="3894138"/>
          <p14:tracePt t="19876" x="3756025" y="3886200"/>
          <p14:tracePt t="19885" x="3756025" y="3870325"/>
          <p14:tracePt t="19896" x="3756025" y="3863975"/>
          <p14:tracePt t="19913" x="3756025" y="3832225"/>
          <p14:tracePt t="19929" x="3763963" y="3794125"/>
          <p14:tracePt t="19946" x="3763963" y="3749675"/>
          <p14:tracePt t="19948" x="3763963" y="3725863"/>
          <p14:tracePt t="19992" x="3771900" y="3611563"/>
          <p14:tracePt t="19998" x="3771900" y="3597275"/>
          <p14:tracePt t="20012" x="3787775" y="3559175"/>
          <p14:tracePt t="20029" x="3787775" y="3527425"/>
          <p14:tracePt t="20046" x="3787775" y="3489325"/>
          <p14:tracePt t="20062" x="3787775" y="3459163"/>
          <p14:tracePt t="20079" x="3787775" y="3429000"/>
          <p14:tracePt t="20096" x="3787775" y="3390900"/>
          <p14:tracePt t="20112" x="3787775" y="3352800"/>
          <p14:tracePt t="20129" x="3787775" y="3322638"/>
          <p14:tracePt t="20146" x="3787775" y="3292475"/>
          <p14:tracePt t="20147" x="3787775" y="3276600"/>
          <p14:tracePt t="20163" x="3787775" y="3254375"/>
          <p14:tracePt t="20179" x="3787775" y="3230563"/>
          <p14:tracePt t="20196" x="3787775" y="3208338"/>
          <p14:tracePt t="20212" x="3787775" y="3192463"/>
          <p14:tracePt t="20229" x="3787775" y="3170238"/>
          <p14:tracePt t="20246" x="3787775" y="3154363"/>
          <p14:tracePt t="20262" x="3787775" y="3132138"/>
          <p14:tracePt t="20279" x="3787775" y="3108325"/>
          <p14:tracePt t="20296" x="3787775" y="3086100"/>
          <p14:tracePt t="20313" x="3787775" y="3063875"/>
          <p14:tracePt t="20329" x="3787775" y="3032125"/>
          <p14:tracePt t="20332" x="3787775" y="3017838"/>
          <p14:tracePt t="20346" x="3787775" y="3009900"/>
          <p14:tracePt t="20363" x="3787775" y="2963863"/>
          <p14:tracePt t="20379" x="3787775" y="2933700"/>
          <p14:tracePt t="20396" x="3787775" y="2911475"/>
          <p14:tracePt t="20413" x="3787775" y="2873375"/>
          <p14:tracePt t="20429" x="3787775" y="2841625"/>
          <p14:tracePt t="20446" x="3787775" y="2811463"/>
          <p14:tracePt t="20462" x="3787775" y="2773363"/>
          <p14:tracePt t="20479" x="3787775" y="2735263"/>
          <p14:tracePt t="20496" x="3787775" y="2697163"/>
          <p14:tracePt t="20512" x="3787775" y="2667000"/>
          <p14:tracePt t="20529" x="3787775" y="2644775"/>
          <p14:tracePt t="20546" x="3787775" y="2628900"/>
          <p14:tracePt t="20563" x="3787775" y="2620963"/>
          <p14:tracePt t="20635" x="3787775" y="2613025"/>
          <p14:tracePt t="20668" x="3787775" y="2606675"/>
          <p14:tracePt t="20676" x="3787775" y="2598738"/>
          <p14:tracePt t="20692" x="3787775" y="2590800"/>
          <p14:tracePt t="20708" x="3787775" y="2582863"/>
          <p14:tracePt t="20724" x="3787775" y="2568575"/>
          <p14:tracePt t="20740" x="3787775" y="2560638"/>
          <p14:tracePt t="20748" x="3787775" y="2544763"/>
          <p14:tracePt t="20764" x="3787775" y="2536825"/>
          <p14:tracePt t="20779" x="3787775" y="2522538"/>
          <p14:tracePt t="20796" x="3787775" y="2514600"/>
          <p14:tracePt t="20853" x="3787775" y="2506663"/>
          <p14:tracePt t="20860" x="3787775" y="2498725"/>
          <p14:tracePt t="20869" x="3787775" y="2492375"/>
          <p14:tracePt t="20879" x="3787775" y="2484438"/>
          <p14:tracePt t="20896" x="3787775" y="2460625"/>
          <p14:tracePt t="20913" x="3787775" y="2438400"/>
          <p14:tracePt t="20929" x="3787775" y="2408238"/>
          <p14:tracePt t="20932" x="3787775" y="2392363"/>
          <p14:tracePt t="20946" x="3787775" y="2370138"/>
          <p14:tracePt t="20948" x="3787775" y="2362200"/>
          <p14:tracePt t="20963" x="3787775" y="2346325"/>
          <p14:tracePt t="21092" x="3787775" y="2339975"/>
          <p14:tracePt t="21125" x="3787775" y="2332038"/>
          <p14:tracePt t="21140" x="3787775" y="2324100"/>
          <p14:tracePt t="21147" x="3787775" y="2316163"/>
          <p14:tracePt t="21165" x="3787775" y="2308225"/>
          <p14:tracePt t="21179" x="3787775" y="2301875"/>
          <p14:tracePt t="21188" x="3787775" y="2293938"/>
          <p14:tracePt t="21197" x="3787775" y="2286000"/>
          <p14:tracePt t="21213" x="3787775" y="2263775"/>
          <p14:tracePt t="21229" x="3787775" y="2239963"/>
          <p14:tracePt t="21246" x="3787775" y="2217738"/>
          <p14:tracePt t="21263" x="3787775" y="2201863"/>
          <p14:tracePt t="21372" x="3787775" y="2193925"/>
          <p14:tracePt t="21404" x="3787775" y="2187575"/>
          <p14:tracePt t="21412" x="3779838" y="2179638"/>
          <p14:tracePt t="21484" x="3771900" y="2179638"/>
          <p14:tracePt t="21509" x="3771900" y="2171700"/>
          <p14:tracePt t="21524" x="3763963" y="2171700"/>
          <p14:tracePt t="21542" x="3763963" y="2163763"/>
          <p14:tracePt t="21548" x="3756025" y="2163763"/>
          <p14:tracePt t="21563" x="3749675" y="2155825"/>
          <p14:tracePt t="21580" x="3741738" y="2155825"/>
          <p14:tracePt t="21684" x="3733800" y="2155825"/>
          <p14:tracePt t="21700" x="3725863" y="2155825"/>
          <p14:tracePt t="21716" x="3711575" y="2155825"/>
          <p14:tracePt t="21732" x="3703638" y="2155825"/>
          <p14:tracePt t="21756" x="3695700" y="2155825"/>
          <p14:tracePt t="21763" x="3687763" y="2155825"/>
          <p14:tracePt t="21804" x="3679825" y="2163763"/>
          <p14:tracePt t="21812" x="3679825" y="2179638"/>
          <p14:tracePt t="21827" x="3673475" y="2179638"/>
          <p14:tracePt t="21836" x="3665538" y="2193925"/>
          <p14:tracePt t="21854" x="3665538" y="2201863"/>
          <p14:tracePt t="21868" x="3657600" y="2201863"/>
          <p14:tracePt t="21884" x="3657600" y="2209800"/>
          <p14:tracePt t="21900" x="3649663" y="2217738"/>
          <p14:tracePt t="21964" x="3641725" y="2225675"/>
          <p14:tracePt t="21980" x="3641725" y="2239963"/>
          <p14:tracePt t="22012" x="3641725" y="2247900"/>
          <p14:tracePt t="22020" x="3635375" y="2255838"/>
          <p14:tracePt t="22036" x="3635375" y="2263775"/>
          <p14:tracePt t="22046" x="3627438" y="2270125"/>
          <p14:tracePt t="22063" x="3619500" y="2278063"/>
          <p14:tracePt t="22080" x="3619500" y="2293938"/>
          <p14:tracePt t="22096" x="3611563" y="2308225"/>
          <p14:tracePt t="22113" x="3611563" y="2316163"/>
          <p14:tracePt t="22130" x="3611563" y="2324100"/>
          <p14:tracePt t="22147" x="3603625" y="2339975"/>
          <p14:tracePt t="22204" x="3597275" y="2354263"/>
          <p14:tracePt t="22220" x="3597275" y="2362200"/>
          <p14:tracePt t="22228" x="3597275" y="2378075"/>
          <p14:tracePt t="22236" x="3589338" y="2392363"/>
          <p14:tracePt t="22247" x="3589338" y="2400300"/>
          <p14:tracePt t="22263" x="3573463" y="2454275"/>
          <p14:tracePt t="22280" x="3565525" y="2492375"/>
          <p14:tracePt t="22297" x="3551238" y="2522538"/>
          <p14:tracePt t="22313" x="3551238" y="2530475"/>
          <p14:tracePt t="22330" x="3551238" y="2544763"/>
          <p14:tracePt t="22372" x="3551238" y="2552700"/>
          <p14:tracePt t="22388" x="3551238" y="2560638"/>
          <p14:tracePt t="22404" x="3551238" y="2568575"/>
          <p14:tracePt t="22412" x="3543300" y="2574925"/>
          <p14:tracePt t="22419" x="3543300" y="2582863"/>
          <p14:tracePt t="22444" x="3543300" y="2598738"/>
          <p14:tracePt t="22460" x="3543300" y="2606675"/>
          <p14:tracePt t="22468" x="3543300" y="2613025"/>
          <p14:tracePt t="22484" x="3543300" y="2628900"/>
          <p14:tracePt t="22496" x="3543300" y="2636838"/>
          <p14:tracePt t="22513" x="3543300" y="2659063"/>
          <p14:tracePt t="22530" x="3543300" y="2697163"/>
          <p14:tracePt t="22547" x="3535363" y="2727325"/>
          <p14:tracePt t="22563" x="3535363" y="2751138"/>
          <p14:tracePt t="22580" x="3521075" y="2781300"/>
          <p14:tracePt t="22597" x="3521075" y="2811463"/>
          <p14:tracePt t="22613" x="3521075" y="2835275"/>
          <p14:tracePt t="22630" x="3521075" y="2865438"/>
          <p14:tracePt t="22647" x="3521075" y="2911475"/>
          <p14:tracePt t="22663" x="3521075" y="2949575"/>
          <p14:tracePt t="22680" x="3521075" y="2994025"/>
          <p14:tracePt t="22697" x="3521075" y="3040063"/>
          <p14:tracePt t="22713" x="3521075" y="3086100"/>
          <p14:tracePt t="22730" x="3521075" y="3124200"/>
          <p14:tracePt t="22731" x="3521075" y="3140075"/>
          <p14:tracePt t="22747" x="3521075" y="3192463"/>
          <p14:tracePt t="22763" x="3521075" y="3230563"/>
          <p14:tracePt t="22780" x="3521075" y="3284538"/>
          <p14:tracePt t="22797" x="3521075" y="3330575"/>
          <p14:tracePt t="22813" x="3521075" y="3375025"/>
          <p14:tracePt t="22830" x="3521075" y="3413125"/>
          <p14:tracePt t="22847" x="3521075" y="3451225"/>
          <p14:tracePt t="22863" x="3521075" y="3482975"/>
          <p14:tracePt t="22880" x="3521075" y="3497263"/>
          <p14:tracePt t="22897" x="3521075" y="3513138"/>
          <p14:tracePt t="22914" x="3521075" y="3527425"/>
          <p14:tracePt t="22930" x="3521075" y="3543300"/>
          <p14:tracePt t="22947" x="3521075" y="3559175"/>
          <p14:tracePt t="22972" x="3521075" y="3565525"/>
          <p14:tracePt t="22996" x="3521075" y="3573463"/>
          <p14:tracePt t="23020" x="3521075" y="3581400"/>
          <p14:tracePt t="23036" x="3521075" y="3589338"/>
          <p14:tracePt t="23052" x="3521075" y="3597275"/>
          <p14:tracePt t="23060" x="3521075" y="3603625"/>
          <p14:tracePt t="23076" x="3521075" y="3611563"/>
          <p14:tracePt t="23092" x="3521075" y="3619500"/>
          <p14:tracePt t="23108" x="3521075" y="3627438"/>
          <p14:tracePt t="23116" x="3521075" y="3635375"/>
          <p14:tracePt t="23130" x="3521075" y="3641725"/>
          <p14:tracePt t="23147" x="3521075" y="3679825"/>
          <p14:tracePt t="23164" x="3521075" y="3711575"/>
          <p14:tracePt t="23180" x="3521075" y="3749675"/>
          <p14:tracePt t="23197" x="3521075" y="3779838"/>
          <p14:tracePt t="23213" x="3521075" y="3810000"/>
          <p14:tracePt t="23230" x="3521075" y="3848100"/>
          <p14:tracePt t="23247" x="3521075" y="3886200"/>
          <p14:tracePt t="23263" x="3521075" y="3916363"/>
          <p14:tracePt t="23280" x="3521075" y="3946525"/>
          <p14:tracePt t="23297" x="3521075" y="3978275"/>
          <p14:tracePt t="23299" x="3521075" y="3992563"/>
          <p14:tracePt t="23313" x="3521075" y="4008438"/>
          <p14:tracePt t="23331" x="3521075" y="4046538"/>
          <p14:tracePt t="23347" x="3521075" y="4068763"/>
          <p14:tracePt t="23363" x="3521075" y="4098925"/>
          <p14:tracePt t="23380" x="3521075" y="4130675"/>
          <p14:tracePt t="23397" x="3521075" y="4160838"/>
          <p14:tracePt t="23414" x="3521075" y="4183063"/>
          <p14:tracePt t="23430" x="3521075" y="4213225"/>
          <p14:tracePt t="23447" x="3521075" y="4237038"/>
          <p14:tracePt t="23463" x="3513138" y="4275138"/>
          <p14:tracePt t="23480" x="3505200" y="4313238"/>
          <p14:tracePt t="23497" x="3505200" y="4351338"/>
          <p14:tracePt t="23514" x="3505200" y="4397375"/>
          <p14:tracePt t="23530" x="3505200" y="4435475"/>
          <p14:tracePt t="23532" x="3505200" y="4457700"/>
          <p14:tracePt t="23547" x="3505200" y="4495800"/>
          <p14:tracePt t="23563" x="3505200" y="4533900"/>
          <p14:tracePt t="23580" x="3505200" y="4572000"/>
          <p14:tracePt t="23597" x="3505200" y="4602163"/>
          <p14:tracePt t="23614" x="3505200" y="4625975"/>
          <p14:tracePt t="23630" x="3505200" y="4648200"/>
          <p14:tracePt t="23647" x="3505200" y="4670425"/>
          <p14:tracePt t="23664" x="3505200" y="4694238"/>
          <p14:tracePt t="23680" x="3505200" y="4708525"/>
          <p14:tracePt t="23700" x="3505200" y="4716463"/>
          <p14:tracePt t="23724" x="3505200" y="4724400"/>
          <p14:tracePt t="23740" x="3505200" y="4732338"/>
          <p14:tracePt t="23747" x="3505200" y="4740275"/>
          <p14:tracePt t="23764" x="3505200" y="4770438"/>
          <p14:tracePt t="23780" x="3505200" y="4792663"/>
          <p14:tracePt t="23797" x="3505200" y="4822825"/>
          <p14:tracePt t="23814" x="3505200" y="4838700"/>
          <p14:tracePt t="23831" x="3505200" y="4846638"/>
          <p14:tracePt t="23847" x="3505200" y="4860925"/>
          <p14:tracePt t="23864" x="3505200" y="4876800"/>
          <p14:tracePt t="23880" x="3505200" y="4892675"/>
          <p14:tracePt t="23897" x="3505200" y="4930775"/>
          <p14:tracePt t="23914" x="3505200" y="4953000"/>
          <p14:tracePt t="23915" x="3505200" y="4968875"/>
          <p14:tracePt t="23930" x="3505200" y="4983163"/>
          <p14:tracePt t="23947" x="3505200" y="5037138"/>
          <p14:tracePt t="23964" x="3505200" y="5067300"/>
          <p14:tracePt t="23981" x="3505200" y="5089525"/>
          <p14:tracePt t="23997" x="3505200" y="5097463"/>
          <p14:tracePt t="24068" x="3505200" y="5105400"/>
          <p14:tracePt t="24412" x="3505200" y="5097463"/>
          <p14:tracePt t="24420" x="3505200" y="5089525"/>
          <p14:tracePt t="24430" x="3505200" y="5083175"/>
          <p14:tracePt t="24447" x="3505200" y="5051425"/>
          <p14:tracePt t="24464" x="3505200" y="5021263"/>
          <p14:tracePt t="24481" x="3505200" y="4991100"/>
          <p14:tracePt t="24497" x="3505200" y="4953000"/>
          <p14:tracePt t="24514" x="3505200" y="4906963"/>
          <p14:tracePt t="24515" x="3505200" y="4884738"/>
          <p14:tracePt t="24531" x="3513138" y="4838700"/>
          <p14:tracePt t="24548" x="3521075" y="4792663"/>
          <p14:tracePt t="24564" x="3521075" y="4732338"/>
          <p14:tracePt t="24581" x="3535363" y="4686300"/>
          <p14:tracePt t="24597" x="3543300" y="4640263"/>
          <p14:tracePt t="24614" x="3543300" y="4579938"/>
          <p14:tracePt t="24631" x="3551238" y="4541838"/>
          <p14:tracePt t="24647" x="3559175" y="4495800"/>
          <p14:tracePt t="24664" x="3565525" y="4457700"/>
          <p14:tracePt t="24681" x="3565525" y="4419600"/>
          <p14:tracePt t="24698" x="3573463" y="4373563"/>
          <p14:tracePt t="24714" x="3581400" y="4327525"/>
          <p14:tracePt t="24731" x="3597275" y="4237038"/>
          <p14:tracePt t="24747" x="3597275" y="4183063"/>
          <p14:tracePt t="24764" x="3597275" y="4137025"/>
          <p14:tracePt t="24781" x="3603625" y="4092575"/>
          <p14:tracePt t="24797" x="3603625" y="4046538"/>
          <p14:tracePt t="24814" x="3611563" y="4008438"/>
          <p14:tracePt t="24831" x="3619500" y="3970338"/>
          <p14:tracePt t="24847" x="3619500" y="3924300"/>
          <p14:tracePt t="24864" x="3627438" y="3886200"/>
          <p14:tracePt t="24881" x="3635375" y="3840163"/>
          <p14:tracePt t="24897" x="3641725" y="3810000"/>
          <p14:tracePt t="24900" x="3641725" y="3794125"/>
          <p14:tracePt t="24914" x="3649663" y="3771900"/>
          <p14:tracePt t="24931" x="3649663" y="3725863"/>
          <p14:tracePt t="24948" x="3657600" y="3695700"/>
          <p14:tracePt t="24964" x="3665538" y="3657600"/>
          <p14:tracePt t="24981" x="3665538" y="3611563"/>
          <p14:tracePt t="24998" x="3673475" y="3559175"/>
          <p14:tracePt t="25014" x="3673475" y="3489325"/>
          <p14:tracePt t="25031" x="3673475" y="3421063"/>
          <p14:tracePt t="25047" x="3673475" y="3360738"/>
          <p14:tracePt t="25064" x="3673475" y="3306763"/>
          <p14:tracePt t="25081" x="3679825" y="3254375"/>
          <p14:tracePt t="25083" x="3687763" y="3222625"/>
          <p14:tracePt t="25097" x="3687763" y="3208338"/>
          <p14:tracePt t="25114" x="3695700" y="3132138"/>
          <p14:tracePt t="25131" x="3695700" y="3086100"/>
          <p14:tracePt t="25147" x="3695700" y="3063875"/>
          <p14:tracePt t="25164" x="3695700" y="3048000"/>
          <p14:tracePt t="25181" x="3695700" y="3040063"/>
          <p14:tracePt t="25197" x="3695700" y="3032125"/>
          <p14:tracePt t="25220" x="3695700" y="3025775"/>
          <p14:tracePt t="25231" x="3695700" y="3017838"/>
          <p14:tracePt t="25252" x="3695700" y="3009900"/>
          <p14:tracePt t="25265" x="3695700" y="3001963"/>
          <p14:tracePt t="25281" x="3695700" y="2987675"/>
          <p14:tracePt t="25298" x="3703638" y="2963863"/>
          <p14:tracePt t="25300" x="3703638" y="2955925"/>
          <p14:tracePt t="25315" x="3711575" y="2917825"/>
          <p14:tracePt t="25331" x="3717925" y="2873375"/>
          <p14:tracePt t="25347" x="3717925" y="2835275"/>
          <p14:tracePt t="25364" x="3733800" y="2781300"/>
          <p14:tracePt t="25381" x="3733800" y="2735263"/>
          <p14:tracePt t="25398" x="3733800" y="2705100"/>
          <p14:tracePt t="25415" x="3733800" y="2682875"/>
          <p14:tracePt t="25431" x="3733800" y="2659063"/>
          <p14:tracePt t="25448" x="3733800" y="2651125"/>
          <p14:tracePt t="25464" x="3733800" y="2636838"/>
          <p14:tracePt t="25481" x="3733800" y="2628900"/>
          <p14:tracePt t="25498" x="3733800" y="2620963"/>
          <p14:tracePt t="25515" x="3733800" y="2613025"/>
          <p14:tracePt t="25548" x="3733800" y="2606675"/>
          <p14:tracePt t="25580" x="3733800" y="2598738"/>
          <p14:tracePt t="25596" x="3733800" y="2582863"/>
          <p14:tracePt t="25612" x="3733800" y="2574925"/>
          <p14:tracePt t="25621" x="3733800" y="2560638"/>
          <p14:tracePt t="25631" x="3733800" y="2552700"/>
          <p14:tracePt t="25648" x="3733800" y="2536825"/>
          <p14:tracePt t="25664" x="3733800" y="2514600"/>
          <p14:tracePt t="25681" x="3733800" y="2492375"/>
          <p14:tracePt t="25698" x="3733800" y="2468563"/>
          <p14:tracePt t="25699" x="3733800" y="2460625"/>
          <p14:tracePt t="25716" x="3733800" y="2454275"/>
          <p14:tracePt t="25892" x="3733800" y="2446338"/>
          <p14:tracePt t="25907" x="3733800" y="2430463"/>
          <p14:tracePt t="25924" x="3733800" y="2422525"/>
          <p14:tracePt t="25932" x="3733800" y="2416175"/>
          <p14:tracePt t="25956" x="3733800" y="2408238"/>
          <p14:tracePt t="26244" x="3733800" y="2400300"/>
          <p14:tracePt t="26261" x="3733800" y="2392363"/>
          <p14:tracePt t="26268" x="3733800" y="2384425"/>
          <p14:tracePt t="26281" x="3733800" y="2378075"/>
          <p14:tracePt t="26298" x="3733800" y="2370138"/>
          <p14:tracePt t="26315" x="3733800" y="2362200"/>
          <p14:tracePt t="26331" x="3733800" y="2339975"/>
          <p14:tracePt t="26348" x="3733800" y="2293938"/>
          <p14:tracePt t="26365" x="3733800" y="2239963"/>
          <p14:tracePt t="26381" x="3733800" y="2171700"/>
          <p14:tracePt t="26398" x="3733800" y="2103438"/>
          <p14:tracePt t="26415" x="3733800" y="2041525"/>
          <p14:tracePt t="26431" x="3733800" y="1989138"/>
          <p14:tracePt t="26448" x="3741738" y="1951038"/>
          <p14:tracePt t="26465" x="3749675" y="1905000"/>
          <p14:tracePt t="26481" x="3749675" y="1882775"/>
          <p14:tracePt t="26484" x="3756025" y="1874838"/>
          <p14:tracePt t="26498" x="3756025" y="1858963"/>
          <p14:tracePt t="26515" x="3756025" y="1836738"/>
          <p14:tracePt t="26532" x="3756025" y="1820863"/>
          <p14:tracePt t="26548" x="3763963" y="1782763"/>
          <p14:tracePt t="26565" x="3763963" y="1760538"/>
          <p14:tracePt t="26581" x="3771900" y="1714500"/>
          <p14:tracePt t="26598" x="3779838" y="1668463"/>
          <p14:tracePt t="26615" x="3787775" y="1622425"/>
          <p14:tracePt t="26631" x="3794125" y="1570038"/>
          <p14:tracePt t="26648" x="3810000" y="1508125"/>
          <p14:tracePt t="26665" x="3817938" y="1470025"/>
          <p14:tracePt t="26681" x="3817938" y="1431925"/>
          <p14:tracePt t="26684" x="3817938" y="1409700"/>
          <p14:tracePt t="26698" x="3817938" y="1393825"/>
          <p14:tracePt t="26715" x="3825875" y="1363663"/>
          <p14:tracePt t="26731" x="3825875" y="1341438"/>
          <p14:tracePt t="26748" x="3825875" y="1325563"/>
          <p14:tracePt t="26796" x="3825875" y="1317625"/>
          <p14:tracePt t="26804" x="3825875" y="1311275"/>
          <p14:tracePt t="26820" x="3825875" y="1303338"/>
          <p14:tracePt t="26836" x="3825875" y="1295400"/>
          <p14:tracePt t="26848" x="3825875" y="1279525"/>
          <p14:tracePt t="26865" x="3825875" y="1273175"/>
          <p14:tracePt t="26881" x="3825875" y="1265238"/>
          <p14:tracePt t="26898" x="3825875" y="1257300"/>
          <p14:tracePt t="26915" x="3825875" y="1249363"/>
          <p14:tracePt t="26964" x="3825875" y="1241425"/>
          <p14:tracePt t="26972" x="3817938" y="1241425"/>
          <p14:tracePt t="26981" x="3817938" y="1235075"/>
          <p14:tracePt t="26998" x="3802063" y="1219200"/>
          <p14:tracePt t="27015" x="3787775" y="1211263"/>
          <p14:tracePt t="27032" x="3771900" y="1196975"/>
          <p14:tracePt t="27048" x="3763963" y="1189038"/>
          <p14:tracePt t="27065" x="3756025" y="1189038"/>
          <p14:tracePt t="27082" x="3749675" y="1189038"/>
          <p14:tracePt t="27098" x="3733800" y="1181100"/>
          <p14:tracePt t="27115" x="3725863" y="1181100"/>
          <p14:tracePt t="27132" x="3703638" y="1181100"/>
          <p14:tracePt t="27148" x="3679825" y="1181100"/>
          <p14:tracePt t="27165" x="3649663" y="1165225"/>
          <p14:tracePt t="27182" x="3627438" y="1165225"/>
          <p14:tracePt t="27199" x="3611563" y="1165225"/>
          <p14:tracePt t="27215" x="3603625" y="1165225"/>
          <p14:tracePt t="27232" x="3597275" y="1165225"/>
          <p14:tracePt t="27248" x="3573463" y="1165225"/>
          <p14:tracePt t="27265" x="3559175" y="1165225"/>
          <p14:tracePt t="27267" x="3543300" y="1165225"/>
          <p14:tracePt t="27282" x="3521075" y="1165225"/>
          <p14:tracePt t="27299" x="3482975" y="1165225"/>
          <p14:tracePt t="27315" x="3444875" y="1173163"/>
          <p14:tracePt t="27332" x="3421063" y="1181100"/>
          <p14:tracePt t="27348" x="3413125" y="1189038"/>
          <p14:tracePt t="27365" x="3398838" y="1189038"/>
          <p14:tracePt t="27382" x="3390900" y="1203325"/>
          <p14:tracePt t="27415" x="3382963" y="1211263"/>
          <p14:tracePt t="27432" x="3368675" y="1227138"/>
          <p14:tracePt t="27448" x="3352800" y="1235075"/>
          <p14:tracePt t="27465" x="3344863" y="1249363"/>
          <p14:tracePt t="27482" x="3336925" y="1257300"/>
          <p14:tracePt t="27498" x="3330575" y="1265238"/>
          <p14:tracePt t="27515" x="3330575" y="1273175"/>
          <p14:tracePt t="27532" x="3322638" y="1287463"/>
          <p14:tracePt t="27548" x="3322638" y="1303338"/>
          <p14:tracePt t="27565" x="3306763" y="1317625"/>
          <p14:tracePt t="27582" x="3298825" y="1341438"/>
          <p14:tracePt t="27599" x="3292475" y="1363663"/>
          <p14:tracePt t="27615" x="3292475" y="1379538"/>
          <p14:tracePt t="27632" x="3284538" y="1393825"/>
          <p14:tracePt t="27648" x="3276600" y="1417638"/>
          <p14:tracePt t="27665" x="3276600" y="1425575"/>
          <p14:tracePt t="27682" x="3268663" y="1439863"/>
          <p14:tracePt t="27698" x="3260725" y="1463675"/>
          <p14:tracePt t="27700" x="3260725" y="1470025"/>
          <p14:tracePt t="27715" x="3260725" y="1508125"/>
          <p14:tracePt t="27732" x="3260725" y="1516063"/>
          <p14:tracePt t="27748" x="3254375" y="1531938"/>
          <p14:tracePt t="27765" x="3254375" y="1546225"/>
          <p14:tracePt t="27782" x="3254375" y="1554163"/>
          <p14:tracePt t="27798" x="3254375" y="1570038"/>
          <p14:tracePt t="27815" x="3254375" y="1584325"/>
          <p14:tracePt t="27832" x="3254375" y="1592263"/>
          <p14:tracePt t="27852" x="3254375" y="1600200"/>
          <p14:tracePt t="27865" x="3254375" y="1608138"/>
          <p14:tracePt t="27882" x="3254375" y="1616075"/>
          <p14:tracePt t="27899" x="3254375" y="1646238"/>
          <p14:tracePt t="27916" x="3260725" y="1654175"/>
          <p14:tracePt t="27932" x="3268663" y="1668463"/>
          <p14:tracePt t="27956" x="3276600" y="1676400"/>
          <p14:tracePt t="27972" x="3284538" y="1684338"/>
          <p14:tracePt t="27982" x="3298825" y="1692275"/>
          <p14:tracePt t="27998" x="3322638" y="1698625"/>
          <p14:tracePt t="28015" x="3360738" y="1714500"/>
          <p14:tracePt t="28032" x="3398838" y="1736725"/>
          <p14:tracePt t="28048" x="3429000" y="1752600"/>
          <p14:tracePt t="28065" x="3459163" y="1760538"/>
          <p14:tracePt t="28082" x="3497263" y="1774825"/>
          <p14:tracePt t="28083" x="3505200" y="1774825"/>
          <p14:tracePt t="28099" x="3527425" y="1774825"/>
          <p14:tracePt t="28204" x="3535363" y="1774825"/>
          <p14:tracePt t="28228" x="3543300" y="1774825"/>
          <p14:tracePt t="28244" x="3551238" y="1774825"/>
          <p14:tracePt t="28276" x="3551238" y="1768475"/>
          <p14:tracePt t="28284" x="3559175" y="1768475"/>
          <p14:tracePt t="28492" x="3559175" y="1760538"/>
          <p14:tracePt t="28572" x="3573463" y="1760538"/>
          <p14:tracePt t="28580" x="3581400" y="1760538"/>
          <p14:tracePt t="28588" x="3597275" y="1760538"/>
          <p14:tracePt t="28599" x="3603625" y="1760538"/>
          <p14:tracePt t="28615" x="3649663" y="1760538"/>
          <p14:tracePt t="28632" x="3711575" y="1760538"/>
          <p14:tracePt t="28649" x="3794125" y="1768475"/>
          <p14:tracePt t="28666" x="3870325" y="1774825"/>
          <p14:tracePt t="28668" x="3908425" y="1782763"/>
          <p14:tracePt t="28682" x="3932238" y="1782763"/>
          <p14:tracePt t="28699" x="4038600" y="1798638"/>
          <p14:tracePt t="28715" x="4114800" y="1812925"/>
          <p14:tracePt t="28732" x="4198938" y="1820863"/>
          <p14:tracePt t="28749" x="4275138" y="1836738"/>
          <p14:tracePt t="28765" x="4365625" y="1858963"/>
          <p14:tracePt t="28782" x="4441825" y="1866900"/>
          <p14:tracePt t="28799" x="4518025" y="1882775"/>
          <p14:tracePt t="28816" x="4572000" y="1897063"/>
          <p14:tracePt t="28832" x="4648200" y="1912938"/>
          <p14:tracePt t="28849" x="4740275" y="1920875"/>
          <p14:tracePt t="28865" x="4854575" y="1943100"/>
          <p14:tracePt t="28867" x="4914900" y="1943100"/>
          <p14:tracePt t="28882" x="4991100" y="1958975"/>
          <p14:tracePt t="28899" x="5189538" y="1981200"/>
          <p14:tracePt t="28916" x="5303838" y="1997075"/>
          <p14:tracePt t="28932" x="5410200" y="2011363"/>
          <p14:tracePt t="28949" x="5508625" y="2027238"/>
          <p14:tracePt t="28965" x="5600700" y="2041525"/>
          <p14:tracePt t="28982" x="5654675" y="2041525"/>
          <p14:tracePt t="28999" x="5699125" y="2041525"/>
          <p14:tracePt t="29015" x="5737225" y="2041525"/>
          <p14:tracePt t="29032" x="5791200" y="2049463"/>
          <p14:tracePt t="29049" x="5859463" y="2065338"/>
          <p14:tracePt t="29052" x="5913438" y="2073275"/>
          <p14:tracePt t="29065" x="5951538" y="2079625"/>
          <p14:tracePt t="29082" x="6035675" y="2095500"/>
          <p14:tracePt t="29084" x="6057900" y="2095500"/>
          <p14:tracePt t="29099" x="6126163" y="2103438"/>
          <p14:tracePt t="29115" x="6142038" y="2103438"/>
          <p14:tracePt t="29132" x="6149975" y="2103438"/>
          <p14:tracePt t="29204" x="6156325" y="2103438"/>
          <p14:tracePt t="29212" x="6164263" y="2103438"/>
          <p14:tracePt t="29220" x="6172200" y="2103438"/>
          <p14:tracePt t="29232" x="6180138" y="2103438"/>
          <p14:tracePt t="29249" x="6202363" y="2111375"/>
          <p14:tracePt t="29266" x="6210300" y="2111375"/>
          <p14:tracePt t="29363" x="6226175" y="2117725"/>
          <p14:tracePt t="30156" x="6232525" y="2117725"/>
          <p14:tracePt t="30164" x="6240463" y="2117725"/>
          <p14:tracePt t="30172" x="6248400" y="2117725"/>
          <p14:tracePt t="30182" x="6264275" y="2117725"/>
          <p14:tracePt t="30199" x="6286500" y="2117725"/>
          <p14:tracePt t="30216" x="6302375" y="2117725"/>
          <p14:tracePt t="30233" x="6308725" y="2117725"/>
          <p14:tracePt t="30249" x="6316663" y="2117725"/>
          <p14:tracePt t="30266" x="6340475" y="2117725"/>
          <p14:tracePt t="30268" x="6354763" y="2117725"/>
          <p14:tracePt t="30283" x="6392863" y="2117725"/>
          <p14:tracePt t="30299" x="6438900" y="2117725"/>
          <p14:tracePt t="30316" x="6492875" y="2117725"/>
          <p14:tracePt t="30333" x="6575425" y="2117725"/>
          <p14:tracePt t="30349" x="6675438" y="2125663"/>
          <p14:tracePt t="30366" x="6765925" y="2141538"/>
          <p14:tracePt t="30383" x="6850063" y="2155825"/>
          <p14:tracePt t="30399" x="6918325" y="2171700"/>
          <p14:tracePt t="30416" x="6964363" y="2179638"/>
          <p14:tracePt t="30433" x="6994525" y="2179638"/>
          <p14:tracePt t="30449" x="7032625" y="2179638"/>
          <p14:tracePt t="30467" x="7064375" y="2187575"/>
          <p14:tracePt t="30483" x="7078663" y="2193925"/>
          <p14:tracePt t="30499" x="7108825" y="2193925"/>
          <p14:tracePt t="30516" x="7146925" y="2193925"/>
          <p14:tracePt t="30533" x="7185025" y="2193925"/>
          <p14:tracePt t="30549" x="7231063" y="2193925"/>
          <p14:tracePt t="30566" x="7285038" y="2201863"/>
          <p14:tracePt t="30583" x="7345363" y="2201863"/>
          <p14:tracePt t="30599" x="7391400" y="2209800"/>
          <p14:tracePt t="30616" x="7429500" y="2217738"/>
          <p14:tracePt t="30633" x="7459663" y="2217738"/>
          <p14:tracePt t="30649" x="7475538" y="2217738"/>
          <p14:tracePt t="30652" x="7489825" y="2217738"/>
          <p14:tracePt t="30666" x="7489825" y="2225675"/>
          <p14:tracePt t="30683" x="7513638" y="2225675"/>
          <p14:tracePt t="30700" x="7521575" y="2225675"/>
          <p14:tracePt t="30716" x="7543800" y="2225675"/>
          <p14:tracePt t="30733" x="7566025" y="2232025"/>
          <p14:tracePt t="30750" x="7604125" y="2232025"/>
          <p14:tracePt t="30766" x="7642225" y="2232025"/>
          <p14:tracePt t="30783" x="7688263" y="2232025"/>
          <p14:tracePt t="30800" x="7726363" y="2232025"/>
          <p14:tracePt t="30816" x="7772400" y="2232025"/>
          <p14:tracePt t="30833" x="7810500" y="2232025"/>
          <p14:tracePt t="30835" x="7832725" y="2232025"/>
          <p14:tracePt t="30850" x="7840663" y="2232025"/>
          <p14:tracePt t="31132" x="7848600" y="2232025"/>
          <p14:tracePt t="33972" x="7848600" y="2225675"/>
          <p14:tracePt t="33988" x="7840663" y="2217738"/>
          <p14:tracePt t="34028" x="7832725" y="2217738"/>
          <p14:tracePt t="34028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1">
            <a:extLst>
              <a:ext uri="{FF2B5EF4-FFF2-40B4-BE49-F238E27FC236}">
                <a16:creationId xmlns:a16="http://schemas.microsoft.com/office/drawing/2014/main" id="{51C3D1AD-FE87-4939-AB36-EAECA53C7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4" y="1052514"/>
            <a:ext cx="4897437" cy="52784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F1D2232-3B05-4B07-9A2D-9CF17D7A73FE}"/>
              </a:ext>
            </a:extLst>
          </p:cNvPr>
          <p:cNvSpPr txBox="1"/>
          <p:nvPr/>
        </p:nvSpPr>
        <p:spPr>
          <a:xfrm>
            <a:off x="1703388" y="188914"/>
            <a:ext cx="88566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6.5)Bomba submersa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F3BB39-F834-4D06-8196-BF13EED07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700214"/>
            <a:ext cx="3629025" cy="36401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C4FF9A4-E463-4315-9151-FFC92674DE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27"/>
    </mc:Choice>
    <mc:Fallback>
      <p:transition spd="slow" advTm="74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21" x="7666038" y="1844675"/>
          <p14:tracePt t="8922" x="7658100" y="1844675"/>
          <p14:tracePt t="8931" x="7650163" y="1844675"/>
          <p14:tracePt t="8947" x="7642225" y="1844675"/>
          <p14:tracePt t="8955" x="7635875" y="1851025"/>
          <p14:tracePt t="8968" x="7627938" y="1858963"/>
          <p14:tracePt t="8987" x="7612063" y="1882775"/>
          <p14:tracePt t="9003" x="7597775" y="1912938"/>
          <p14:tracePt t="9019" x="7566025" y="1965325"/>
          <p14:tracePt t="9068" x="7451725" y="2149475"/>
          <p14:tracePt t="9085" x="7383463" y="2270125"/>
          <p14:tracePt t="9102" x="7307263" y="2400300"/>
          <p14:tracePt t="9118" x="7223125" y="2544763"/>
          <p14:tracePt t="9135" x="7140575" y="2720975"/>
          <p14:tracePt t="9152" x="7056438" y="2911475"/>
          <p14:tracePt t="9169" x="6964363" y="3101975"/>
          <p14:tracePt t="9170" x="6926263" y="3192463"/>
          <p14:tracePt t="9186" x="6850063" y="3382963"/>
          <p14:tracePt t="9202" x="6797675" y="3543300"/>
          <p14:tracePt t="9219" x="6751638" y="3695700"/>
          <p14:tracePt t="9235" x="6683375" y="3825875"/>
          <p14:tracePt t="9252" x="6607175" y="3954463"/>
          <p14:tracePt t="9269" x="6537325" y="4076700"/>
          <p14:tracePt t="9286" x="6469063" y="4221163"/>
          <p14:tracePt t="9302" x="6423025" y="4351338"/>
          <p14:tracePt t="9319" x="6378575" y="4473575"/>
          <p14:tracePt t="9335" x="6346825" y="4556125"/>
          <p14:tracePt t="9352" x="6332538" y="4602163"/>
          <p14:tracePt t="9354" x="6332538" y="4625975"/>
          <p14:tracePt t="9369" x="6324600" y="4640263"/>
          <p14:tracePt t="9370" x="6308725" y="4656138"/>
          <p14:tracePt t="9386" x="6286500" y="4708525"/>
          <p14:tracePt t="9402" x="6256338" y="4770438"/>
          <p14:tracePt t="9419" x="6188075" y="4868863"/>
          <p14:tracePt t="9435" x="6134100" y="4968875"/>
          <p14:tracePt t="9452" x="6103938" y="5029200"/>
          <p14:tracePt t="9469" x="6080125" y="5075238"/>
          <p14:tracePt t="9485" x="6065838" y="5113338"/>
          <p14:tracePt t="9502" x="6057900" y="5127625"/>
          <p14:tracePt t="9519" x="6049963" y="5143500"/>
          <p14:tracePt t="9535" x="6035675" y="5159375"/>
          <p14:tracePt t="9552" x="6019800" y="5181600"/>
          <p14:tracePt t="9555" x="6003925" y="5203825"/>
          <p14:tracePt t="9569" x="5989638" y="5227638"/>
          <p14:tracePt t="9586" x="5943600" y="5311775"/>
          <p14:tracePt t="9603" x="5905500" y="5364163"/>
          <p14:tracePt t="9619" x="5875338" y="5402263"/>
          <p14:tracePt t="9635" x="5851525" y="5440363"/>
          <p14:tracePt t="9652" x="5829300" y="5470525"/>
          <p14:tracePt t="9669" x="5807075" y="5502275"/>
          <p14:tracePt t="9685" x="5783263" y="5532438"/>
          <p14:tracePt t="9702" x="5753100" y="5570538"/>
          <p14:tracePt t="9719" x="5730875" y="5592763"/>
          <p14:tracePt t="9735" x="5699125" y="5622925"/>
          <p14:tracePt t="9752" x="5684838" y="5638800"/>
          <p14:tracePt t="9819" x="5676900" y="5646738"/>
          <p14:tracePt t="9834" x="5668963" y="5654675"/>
          <p14:tracePt t="9842" x="5661025" y="5661025"/>
          <p14:tracePt t="9852" x="5654675" y="5668963"/>
          <p14:tracePt t="9869" x="5630863" y="5676900"/>
          <p14:tracePt t="9886" x="5616575" y="5684838"/>
          <p14:tracePt t="9902" x="5600700" y="5692775"/>
          <p14:tracePt t="9919" x="5600700" y="5699125"/>
          <p14:tracePt t="9936" x="5592763" y="5699125"/>
          <p14:tracePt t="9955" x="5584825" y="5707063"/>
          <p14:tracePt t="9969" x="5578475" y="5715000"/>
          <p14:tracePt t="9986" x="5562600" y="5722938"/>
          <p14:tracePt t="10002" x="5546725" y="5730875"/>
          <p14:tracePt t="10019" x="5532438" y="5737225"/>
          <p14:tracePt t="10363" x="5524500" y="5737225"/>
          <p14:tracePt t="10379" x="5516563" y="5730875"/>
          <p14:tracePt t="10395" x="5508625" y="5722938"/>
          <p14:tracePt t="10411" x="5494338" y="5707063"/>
          <p14:tracePt t="10427" x="5486400" y="5699125"/>
          <p14:tracePt t="10444" x="5478463" y="5692775"/>
          <p14:tracePt t="10450" x="5470525" y="5692775"/>
          <p14:tracePt t="10459" x="5470525" y="5684838"/>
          <p14:tracePt t="10531" x="5464175" y="5676900"/>
          <p14:tracePt t="10540" x="5464175" y="5668963"/>
          <p14:tracePt t="10555" x="5448300" y="5661025"/>
          <p14:tracePt t="10563" x="5448300" y="5654675"/>
          <p14:tracePt t="10571" x="5432425" y="5646738"/>
          <p14:tracePt t="10586" x="5426075" y="5638800"/>
          <p14:tracePt t="10603" x="5426075" y="5630863"/>
          <p14:tracePt t="10619" x="5418138" y="5630863"/>
          <p14:tracePt t="10835" x="5410200" y="5630863"/>
          <p14:tracePt t="10852" x="5402263" y="5630863"/>
          <p14:tracePt t="10859" x="5394325" y="5630863"/>
          <p14:tracePt t="10869" x="5372100" y="5630863"/>
          <p14:tracePt t="10886" x="5349875" y="5646738"/>
          <p14:tracePt t="10903" x="5295900" y="5676900"/>
          <p14:tracePt t="10919" x="5249863" y="5707063"/>
          <p14:tracePt t="10936" x="5211763" y="5730875"/>
          <p14:tracePt t="10953" x="5189538" y="5753100"/>
          <p14:tracePt t="10970" x="5173663" y="5761038"/>
          <p14:tracePt t="11059" x="5165725" y="5768975"/>
          <p14:tracePt t="11066" x="5165725" y="5775325"/>
          <p14:tracePt t="11083" x="5159375" y="5783263"/>
          <p14:tracePt t="11091" x="5151438" y="5791200"/>
          <p14:tracePt t="11103" x="5143500" y="5799138"/>
          <p14:tracePt t="11119" x="5143500" y="5813425"/>
          <p14:tracePt t="11136" x="5127625" y="5829300"/>
          <p14:tracePt t="11153" x="5121275" y="5837238"/>
          <p14:tracePt t="11170" x="5113338" y="5851525"/>
          <p14:tracePt t="11203" x="5113338" y="5859463"/>
          <p14:tracePt t="11250" x="5105400" y="5867400"/>
          <p14:tracePt t="11267" x="5105400" y="5875338"/>
          <p14:tracePt t="11283" x="5105400" y="5889625"/>
          <p14:tracePt t="11298" x="5097463" y="5897563"/>
          <p14:tracePt t="11314" x="5089525" y="5905500"/>
          <p14:tracePt t="11331" x="5089525" y="5913438"/>
          <p14:tracePt t="11347" x="5089525" y="5921375"/>
          <p14:tracePt t="11379" x="5083175" y="5927725"/>
          <p14:tracePt t="11403" x="5083175" y="5943600"/>
          <p14:tracePt t="11427" x="5083175" y="5951538"/>
          <p14:tracePt t="11443" x="5083175" y="5959475"/>
          <p14:tracePt t="11459" x="5075238" y="5965825"/>
          <p14:tracePt t="11466" x="5075238" y="5973763"/>
          <p14:tracePt t="11491" x="5075238" y="5981700"/>
          <p14:tracePt t="11499" x="5075238" y="5989638"/>
          <p14:tracePt t="11586" x="5075238" y="5997575"/>
          <p14:tracePt t="11611" x="5075238" y="6003925"/>
          <p14:tracePt t="11627" x="5067300" y="6011863"/>
          <p14:tracePt t="11714" x="5067300" y="6019800"/>
          <p14:tracePt t="11730" x="5067300" y="6027738"/>
          <p14:tracePt t="12106" x="5075238" y="6019800"/>
          <p14:tracePt t="12122" x="5075238" y="6003925"/>
          <p14:tracePt t="12154" x="5083175" y="5997575"/>
          <p14:tracePt t="12179" x="5083175" y="5981700"/>
          <p14:tracePt t="12195" x="5089525" y="5973763"/>
          <p14:tracePt t="12210" x="5097463" y="5959475"/>
          <p14:tracePt t="12547" x="5097463" y="5951538"/>
          <p14:tracePt t="12555" x="5097463" y="5943600"/>
          <p14:tracePt t="12563" x="5097463" y="5935663"/>
          <p14:tracePt t="12572" x="5097463" y="5927725"/>
          <p14:tracePt t="12586" x="5105400" y="5913438"/>
          <p14:tracePt t="12603" x="5105400" y="5905500"/>
          <p14:tracePt t="12620" x="5113338" y="5897563"/>
          <p14:tracePt t="12636" x="5113338" y="5883275"/>
          <p14:tracePt t="12653" x="5121275" y="5867400"/>
          <p14:tracePt t="12670" x="5121275" y="5859463"/>
          <p14:tracePt t="12690" x="5121275" y="5851525"/>
          <p14:tracePt t="12706" x="5127625" y="5851525"/>
          <p14:tracePt t="12720" x="5127625" y="5845175"/>
          <p14:tracePt t="12736" x="5127625" y="5837238"/>
          <p14:tracePt t="12756" x="5127625" y="5829300"/>
          <p14:tracePt t="12778" x="5127625" y="5821363"/>
          <p14:tracePt t="12794" x="5135563" y="5813425"/>
          <p14:tracePt t="12810" x="5135563" y="5807075"/>
          <p14:tracePt t="12826" x="5143500" y="5799138"/>
          <p14:tracePt t="12836" x="5143500" y="5791200"/>
          <p14:tracePt t="12853" x="5143500" y="5783263"/>
          <p14:tracePt t="12870" x="5143500" y="5775325"/>
          <p14:tracePt t="12887" x="5151438" y="5761038"/>
          <p14:tracePt t="12903" x="5151438" y="5753100"/>
          <p14:tracePt t="12920" x="5151438" y="5745163"/>
          <p14:tracePt t="12937" x="5151438" y="5737225"/>
          <p14:tracePt t="12954" x="5159375" y="5715000"/>
          <p14:tracePt t="12970" x="5159375" y="5692775"/>
          <p14:tracePt t="12987" x="5165725" y="5661025"/>
          <p14:tracePt t="13003" x="5165725" y="5638800"/>
          <p14:tracePt t="13020" x="5165725" y="5622925"/>
          <p14:tracePt t="13037" x="5173663" y="5608638"/>
          <p14:tracePt t="13053" x="5173663" y="5600700"/>
          <p14:tracePt t="13139" x="5173663" y="5584825"/>
          <p14:tracePt t="13154" x="5173663" y="5578475"/>
          <p14:tracePt t="13170" x="5173663" y="5570538"/>
          <p14:tracePt t="13178" x="5181600" y="5562600"/>
          <p14:tracePt t="13187" x="5181600" y="5554663"/>
          <p14:tracePt t="13203" x="5181600" y="5546725"/>
          <p14:tracePt t="13220" x="5181600" y="5532438"/>
          <p14:tracePt t="13237" x="5181600" y="5524500"/>
          <p14:tracePt t="13254" x="5181600" y="5516563"/>
          <p14:tracePt t="13270" x="5181600" y="5508625"/>
          <p14:tracePt t="13287" x="5181600" y="5502275"/>
          <p14:tracePt t="13303" x="5181600" y="5494338"/>
          <p14:tracePt t="13434" x="5181600" y="5486400"/>
          <p14:tracePt t="13442" x="5181600" y="5478463"/>
          <p14:tracePt t="13475" x="5181600" y="5470525"/>
          <p14:tracePt t="13547" x="5181600" y="5464175"/>
          <p14:tracePt t="13578" x="5181600" y="5456238"/>
          <p14:tracePt t="13603" x="5181600" y="5448300"/>
          <p14:tracePt t="13779" x="5173663" y="5448300"/>
          <p14:tracePt t="13787" x="5165725" y="5448300"/>
          <p14:tracePt t="13819" x="5159375" y="5448300"/>
          <p14:tracePt t="13858" x="5151438" y="5448300"/>
          <p14:tracePt t="13949" x="5135563" y="5456238"/>
          <p14:tracePt t="13979" x="5127625" y="5464175"/>
          <p14:tracePt t="13995" x="5121275" y="5470525"/>
          <p14:tracePt t="14003" x="5113338" y="5470525"/>
          <p14:tracePt t="14035" x="5113338" y="5478463"/>
          <p14:tracePt t="14059" x="5113338" y="5486400"/>
          <p14:tracePt t="14083" x="5105400" y="5486400"/>
          <p14:tracePt t="14106" x="5105400" y="5494338"/>
          <p14:tracePt t="14122" x="5097463" y="5508625"/>
          <p14:tracePt t="14138" x="5097463" y="5516563"/>
          <p14:tracePt t="14154" x="5089525" y="5524500"/>
          <p14:tracePt t="14178" x="5089525" y="5532438"/>
          <p14:tracePt t="14187" x="5089525" y="5540375"/>
          <p14:tracePt t="14195" x="5083175" y="5540375"/>
          <p14:tracePt t="14204" x="5083175" y="5546725"/>
          <p14:tracePt t="14220" x="5075238" y="5554663"/>
          <p14:tracePt t="14237" x="5075238" y="5562600"/>
          <p14:tracePt t="14260" x="5075238" y="5570538"/>
          <p14:tracePt t="14275" x="5067300" y="5578475"/>
          <p14:tracePt t="14291" x="5067300" y="5584825"/>
          <p14:tracePt t="14307" x="5059363" y="5600700"/>
          <p14:tracePt t="14322" x="5059363" y="5608638"/>
          <p14:tracePt t="14337" x="5051425" y="5608638"/>
          <p14:tracePt t="14354" x="5051425" y="5630863"/>
          <p14:tracePt t="14371" x="5051425" y="5638800"/>
          <p14:tracePt t="14387" x="5045075" y="5654675"/>
          <p14:tracePt t="14404" x="5045075" y="5661025"/>
          <p14:tracePt t="14450" x="5045075" y="5668963"/>
          <p14:tracePt t="14530" x="5045075" y="5676900"/>
          <p14:tracePt t="14682" x="5045075" y="5668963"/>
          <p14:tracePt t="14698" x="5045075" y="5661025"/>
          <p14:tracePt t="14715" x="5045075" y="5654675"/>
          <p14:tracePt t="14722" x="5045075" y="5646738"/>
          <p14:tracePt t="14738" x="5051425" y="5638800"/>
          <p14:tracePt t="14754" x="5059363" y="5622925"/>
          <p14:tracePt t="14771" x="5059363" y="5616575"/>
          <p14:tracePt t="14787" x="5059363" y="5608638"/>
          <p14:tracePt t="14804" x="5059363" y="5600700"/>
          <p14:tracePt t="14843" x="5059363" y="5592763"/>
          <p14:tracePt t="14875" x="5059363" y="5584825"/>
          <p14:tracePt t="14884" x="5059363" y="5578475"/>
          <p14:tracePt t="14890" x="5059363" y="5570538"/>
          <p14:tracePt t="14904" x="5059363" y="5562600"/>
          <p14:tracePt t="15106" x="5067300" y="5554663"/>
          <p14:tracePt t="15147" x="5075238" y="5546725"/>
          <p14:tracePt t="15450" x="5083175" y="5546725"/>
          <p14:tracePt t="15475" x="5089525" y="5540375"/>
          <p14:tracePt t="15771" x="5083175" y="5540375"/>
          <p14:tracePt t="15779" x="5083175" y="5532438"/>
          <p14:tracePt t="15883" x="5075238" y="5532438"/>
          <p14:tracePt t="15916" x="5067300" y="5532438"/>
          <p14:tracePt t="15922" x="5067300" y="5524500"/>
          <p14:tracePt t="15947" x="5059363" y="5524500"/>
          <p14:tracePt t="16387" x="5067300" y="5524500"/>
          <p14:tracePt t="16427" x="5083175" y="5524500"/>
          <p14:tracePt t="16450" x="5089525" y="5524500"/>
          <p14:tracePt t="16475" x="5097463" y="5524500"/>
          <p14:tracePt t="16850" x="5105400" y="5524500"/>
          <p14:tracePt t="16875" x="5105400" y="5516563"/>
          <p14:tracePt t="16883" x="5097463" y="5508625"/>
          <p14:tracePt t="17042" x="5089525" y="5508625"/>
          <p14:tracePt t="17299" x="5097463" y="5508625"/>
          <p14:tracePt t="17314" x="5105400" y="5508625"/>
          <p14:tracePt t="17387" x="5113338" y="5508625"/>
          <p14:tracePt t="17786" x="5105400" y="5508625"/>
          <p14:tracePt t="17803" x="5097463" y="5502275"/>
          <p14:tracePt t="19403" x="5105400" y="5494338"/>
          <p14:tracePt t="19418" x="5105400" y="5486400"/>
          <p14:tracePt t="19459" x="5113338" y="5478463"/>
          <p14:tracePt t="19474" x="5113338" y="5470525"/>
          <p14:tracePt t="19482" x="5121275" y="5470525"/>
          <p14:tracePt t="19499" x="5121275" y="5464175"/>
          <p14:tracePt t="19506" x="5121275" y="5456238"/>
          <p14:tracePt t="19522" x="5127625" y="5456238"/>
          <p14:tracePt t="19539" x="5127625" y="5448300"/>
          <p14:tracePt t="19562" x="5127625" y="5440363"/>
          <p14:tracePt t="19572" x="5135563" y="5440363"/>
          <p14:tracePt t="19589" x="5135563" y="5426075"/>
          <p14:tracePt t="19606" x="5143500" y="5402263"/>
          <p14:tracePt t="19622" x="5151438" y="5380038"/>
          <p14:tracePt t="19639" x="5151438" y="5364163"/>
          <p14:tracePt t="19656" x="5159375" y="5341938"/>
          <p14:tracePt t="19672" x="5165725" y="5326063"/>
          <p14:tracePt t="19675" x="5165725" y="5318125"/>
          <p14:tracePt t="19689" x="5165725" y="5311775"/>
          <p14:tracePt t="19706" x="5173663" y="5287963"/>
          <p14:tracePt t="19723" x="5181600" y="5280025"/>
          <p14:tracePt t="19835" x="5181600" y="5273675"/>
          <p14:tracePt t="19843" x="5181600" y="5265738"/>
          <p14:tracePt t="19859" x="5181600" y="5257800"/>
          <p14:tracePt t="19872" x="5181600" y="5241925"/>
          <p14:tracePt t="19889" x="5181600" y="5219700"/>
          <p14:tracePt t="19891" x="5181600" y="5203825"/>
          <p14:tracePt t="19906" x="5181600" y="5173663"/>
          <p14:tracePt t="19923" x="5181600" y="5143500"/>
          <p14:tracePt t="19939" x="5181600" y="5113338"/>
          <p14:tracePt t="19956" x="5181600" y="5083175"/>
          <p14:tracePt t="19973" x="5181600" y="5059363"/>
          <p14:tracePt t="19989" x="5181600" y="5037138"/>
          <p14:tracePt t="20006" x="5173663" y="4999038"/>
          <p14:tracePt t="20022" x="5165725" y="4960938"/>
          <p14:tracePt t="20039" x="5165725" y="4922838"/>
          <p14:tracePt t="20056" x="5159375" y="4884738"/>
          <p14:tracePt t="20073" x="5143500" y="4854575"/>
          <p14:tracePt t="20075" x="5143500" y="4838700"/>
          <p14:tracePt t="20089" x="5143500" y="4822825"/>
          <p14:tracePt t="20106" x="5135563" y="4770438"/>
          <p14:tracePt t="20122" x="5127625" y="4746625"/>
          <p14:tracePt t="20139" x="5127625" y="4732338"/>
          <p14:tracePt t="20156" x="5127625" y="4716463"/>
          <p14:tracePt t="20173" x="5121275" y="4708525"/>
          <p14:tracePt t="20189" x="5121275" y="4694238"/>
          <p14:tracePt t="20206" x="5121275" y="4670425"/>
          <p14:tracePt t="20223" x="5113338" y="4656138"/>
          <p14:tracePt t="20239" x="5113338" y="4640263"/>
          <p14:tracePt t="20256" x="5113338" y="4632325"/>
          <p14:tracePt t="20273" x="5113338" y="4618038"/>
          <p14:tracePt t="20275" x="5113338" y="4610100"/>
          <p14:tracePt t="20290" x="5113338" y="4602163"/>
          <p14:tracePt t="20339" x="5113338" y="4594225"/>
          <p14:tracePt t="20363" x="5113338" y="4587875"/>
          <p14:tracePt t="20379" x="5113338" y="4579938"/>
          <p14:tracePt t="20395" x="5113338" y="4572000"/>
          <p14:tracePt t="20411" x="5113338" y="4564063"/>
          <p14:tracePt t="20427" x="5113338" y="4556125"/>
          <p14:tracePt t="20434" x="5113338" y="4549775"/>
          <p14:tracePt t="20443" x="5113338" y="4541838"/>
          <p14:tracePt t="20456" x="5113338" y="4533900"/>
          <p14:tracePt t="20473" x="5113338" y="4518025"/>
          <p14:tracePt t="20490" x="5113338" y="4487863"/>
          <p14:tracePt t="20506" x="5113338" y="4465638"/>
          <p14:tracePt t="20523" x="5113338" y="4449763"/>
          <p14:tracePt t="20539" x="5113338" y="4435475"/>
          <p14:tracePt t="20556" x="5113338" y="4419600"/>
          <p14:tracePt t="20573" x="5113338" y="4411663"/>
          <p14:tracePt t="20595" x="5113338" y="4403725"/>
          <p14:tracePt t="20619" x="5113338" y="4397375"/>
          <p14:tracePt t="20635" x="5113338" y="4389438"/>
          <p14:tracePt t="20675" x="5113338" y="4381500"/>
          <p14:tracePt t="20699" x="5121275" y="4365625"/>
          <p14:tracePt t="20723" x="5121275" y="4359275"/>
          <p14:tracePt t="20738" x="5121275" y="4351338"/>
          <p14:tracePt t="20763" x="5121275" y="4343400"/>
          <p14:tracePt t="20771" x="5121275" y="4335463"/>
          <p14:tracePt t="20778" x="5121275" y="4327525"/>
          <p14:tracePt t="20795" x="5121275" y="4321175"/>
          <p14:tracePt t="20810" x="5121275" y="4305300"/>
          <p14:tracePt t="20827" x="5121275" y="4297363"/>
          <p14:tracePt t="20840" x="5121275" y="4283075"/>
          <p14:tracePt t="20856" x="5121275" y="4267200"/>
          <p14:tracePt t="20858" x="5121275" y="4259263"/>
          <p14:tracePt t="20890" x="5121275" y="4237038"/>
          <p14:tracePt t="20906" x="5121275" y="4221163"/>
          <p14:tracePt t="20923" x="5121275" y="4206875"/>
          <p14:tracePt t="20939" x="5121275" y="4191000"/>
          <p14:tracePt t="20956" x="5121275" y="4183063"/>
          <p14:tracePt t="20973" x="5121275" y="4160838"/>
          <p14:tracePt t="20989" x="5121275" y="4137025"/>
          <p14:tracePt t="21006" x="5121275" y="4122738"/>
          <p14:tracePt t="21023" x="5121275" y="4092575"/>
          <p14:tracePt t="21039" x="5121275" y="4076700"/>
          <p14:tracePt t="21056" x="5121275" y="4054475"/>
          <p14:tracePt t="21059" x="5121275" y="4038600"/>
          <p14:tracePt t="21074" x="5121275" y="4016375"/>
          <p14:tracePt t="21090" x="5121275" y="3984625"/>
          <p14:tracePt t="21106" x="5121275" y="3962400"/>
          <p14:tracePt t="21123" x="5121275" y="3940175"/>
          <p14:tracePt t="21140" x="5113338" y="3924300"/>
          <p14:tracePt t="21156" x="5113338" y="3908425"/>
          <p14:tracePt t="21173" x="5113338" y="3886200"/>
          <p14:tracePt t="21190" x="5105400" y="3878263"/>
          <p14:tracePt t="21206" x="5097463" y="3856038"/>
          <p14:tracePt t="21223" x="5083175" y="3840163"/>
          <p14:tracePt t="21240" x="5059363" y="3817938"/>
          <p14:tracePt t="21242" x="5045075" y="3802063"/>
          <p14:tracePt t="21256" x="5037138" y="3787775"/>
          <p14:tracePt t="21273" x="5006975" y="3749675"/>
          <p14:tracePt t="21274" x="4983163" y="3733800"/>
          <p14:tracePt t="21290" x="4945063" y="3711575"/>
          <p14:tracePt t="21306" x="4922838" y="3695700"/>
          <p14:tracePt t="21323" x="4906963" y="3687763"/>
          <p14:tracePt t="21339" x="4892675" y="3679825"/>
          <p14:tracePt t="21395" x="4884738" y="3679825"/>
          <p14:tracePt t="21419" x="4876800" y="3679825"/>
          <p14:tracePt t="21427" x="4860925" y="3679825"/>
          <p14:tracePt t="21434" x="4860925" y="3687763"/>
          <p14:tracePt t="21443" x="4846638" y="3695700"/>
          <p14:tracePt t="21456" x="4830763" y="3717925"/>
          <p14:tracePt t="21473" x="4808538" y="3749675"/>
          <p14:tracePt t="21490" x="4778375" y="3810000"/>
          <p14:tracePt t="21506" x="4762500" y="3856038"/>
          <p14:tracePt t="21523" x="4740275" y="3908425"/>
          <p14:tracePt t="21540" x="4716463" y="3992563"/>
          <p14:tracePt t="21556" x="4716463" y="4076700"/>
          <p14:tracePt t="21573" x="4708525" y="4137025"/>
          <p14:tracePt t="21590" x="4708525" y="4191000"/>
          <p14:tracePt t="21606" x="4708525" y="4237038"/>
          <p14:tracePt t="21623" x="4708525" y="4283075"/>
          <p14:tracePt t="21640" x="4708525" y="4321175"/>
          <p14:tracePt t="21642" x="4708525" y="4343400"/>
          <p14:tracePt t="21657" x="4708525" y="4373563"/>
          <p14:tracePt t="21673" x="4708525" y="4435475"/>
          <p14:tracePt t="21674" x="4708525" y="4457700"/>
          <p14:tracePt t="21690" x="4708525" y="4511675"/>
          <p14:tracePt t="21706" x="4708525" y="4549775"/>
          <p14:tracePt t="21723" x="4708525" y="4572000"/>
          <p14:tracePt t="21740" x="4716463" y="4610100"/>
          <p14:tracePt t="21756" x="4724400" y="4648200"/>
          <p14:tracePt t="21773" x="4746625" y="4686300"/>
          <p14:tracePt t="21790" x="4762500" y="4724400"/>
          <p14:tracePt t="21806" x="4784725" y="4778375"/>
          <p14:tracePt t="21823" x="4816475" y="4846638"/>
          <p14:tracePt t="21840" x="4838700" y="4899025"/>
          <p14:tracePt t="21857" x="4854575" y="4937125"/>
          <p14:tracePt t="21859" x="4860925" y="4960938"/>
          <p14:tracePt t="21873" x="4860925" y="4968875"/>
          <p14:tracePt t="21890" x="4876800" y="4999038"/>
          <p14:tracePt t="21906" x="4876800" y="5013325"/>
          <p14:tracePt t="21923" x="4884738" y="5029200"/>
          <p14:tracePt t="21940" x="4884738" y="5037138"/>
          <p14:tracePt t="21956" x="4892675" y="5051425"/>
          <p14:tracePt t="21973" x="4892675" y="5059363"/>
          <p14:tracePt t="21990" x="4892675" y="5075238"/>
          <p14:tracePt t="22006" x="4899025" y="5089525"/>
          <p14:tracePt t="22023" x="4922838" y="5113338"/>
          <p14:tracePt t="22040" x="4937125" y="5159375"/>
          <p14:tracePt t="22056" x="4945063" y="5181600"/>
          <p14:tracePt t="22059" x="4953000" y="5189538"/>
          <p14:tracePt t="22074" x="4960938" y="5211763"/>
          <p14:tracePt t="22090" x="4975225" y="5235575"/>
          <p14:tracePt t="22106" x="4975225" y="5249863"/>
          <p14:tracePt t="22124" x="4991100" y="5265738"/>
          <p14:tracePt t="22140" x="4991100" y="5280025"/>
          <p14:tracePt t="22157" x="4999038" y="5287963"/>
          <p14:tracePt t="22173" x="5006975" y="5303838"/>
          <p14:tracePt t="22195" x="5021263" y="5311775"/>
          <p14:tracePt t="22207" x="5021263" y="5318125"/>
          <p14:tracePt t="22224" x="5045075" y="5341938"/>
          <p14:tracePt t="22240" x="5051425" y="5349875"/>
          <p14:tracePt t="22242" x="5059363" y="5356225"/>
          <p14:tracePt t="22257" x="5059363" y="5364163"/>
          <p14:tracePt t="22273" x="5067300" y="5380038"/>
          <p14:tracePt t="22290" x="5075238" y="5387975"/>
          <p14:tracePt t="22466" x="5083175" y="5394325"/>
          <p14:tracePt t="22474" x="5097463" y="5402263"/>
          <p14:tracePt t="22530" x="5105400" y="5402263"/>
          <p14:tracePt t="22546" x="5105400" y="5394325"/>
          <p14:tracePt t="22570" x="5113338" y="5387975"/>
          <p14:tracePt t="22586" x="5121275" y="5372100"/>
          <p14:tracePt t="22594" x="5121275" y="5364163"/>
          <p14:tracePt t="22602" x="5127625" y="5356225"/>
          <p14:tracePt t="22610" x="5135563" y="5349875"/>
          <p14:tracePt t="22623" x="5135563" y="5334000"/>
          <p14:tracePt t="22640" x="5143500" y="5318125"/>
          <p14:tracePt t="22657" x="5143500" y="5295900"/>
          <p14:tracePt t="22673" x="5151438" y="5280025"/>
          <p14:tracePt t="22690" x="5151438" y="5265738"/>
          <p14:tracePt t="22706" x="5151438" y="5257800"/>
          <p14:tracePt t="22723" x="5151438" y="5235575"/>
          <p14:tracePt t="22740" x="5151438" y="5211763"/>
          <p14:tracePt t="22756" x="5151438" y="5181600"/>
          <p14:tracePt t="22773" x="5151438" y="5143500"/>
          <p14:tracePt t="22790" x="5151438" y="5097463"/>
          <p14:tracePt t="22806" x="5159375" y="5059363"/>
          <p14:tracePt t="22823" x="5159375" y="5021263"/>
          <p14:tracePt t="22840" x="5165725" y="4991100"/>
          <p14:tracePt t="22857" x="5165725" y="4960938"/>
          <p14:tracePt t="22858" x="5165725" y="4953000"/>
          <p14:tracePt t="22874" x="5165725" y="4922838"/>
          <p14:tracePt t="22890" x="5165725" y="4914900"/>
          <p14:tracePt t="22907" x="5165725" y="4892675"/>
          <p14:tracePt t="22923" x="5173663" y="4876800"/>
          <p14:tracePt t="22940" x="5173663" y="4860925"/>
          <p14:tracePt t="22957" x="5181600" y="4830763"/>
          <p14:tracePt t="22973" x="5181600" y="4808538"/>
          <p14:tracePt t="22990" x="5181600" y="4778375"/>
          <p14:tracePt t="23007" x="5181600" y="4754563"/>
          <p14:tracePt t="23023" x="5181600" y="4732338"/>
          <p14:tracePt t="23040" x="5181600" y="4716463"/>
          <p14:tracePt t="23057" x="5181600" y="4686300"/>
          <p14:tracePt t="23073" x="5181600" y="4664075"/>
          <p14:tracePt t="23090" x="5189538" y="4640263"/>
          <p14:tracePt t="23107" x="5189538" y="4618038"/>
          <p14:tracePt t="23123" x="5189538" y="4602163"/>
          <p14:tracePt t="23140" x="5189538" y="4587875"/>
          <p14:tracePt t="23157" x="5189538" y="4579938"/>
          <p14:tracePt t="23173" x="5197475" y="4572000"/>
          <p14:tracePt t="23190" x="5197475" y="4556125"/>
          <p14:tracePt t="23207" x="5197475" y="4533900"/>
          <p14:tracePt t="23223" x="5197475" y="4518025"/>
          <p14:tracePt t="23240" x="5203825" y="4487863"/>
          <p14:tracePt t="23257" x="5203825" y="4465638"/>
          <p14:tracePt t="23274" x="5203825" y="4419600"/>
          <p14:tracePt t="23290" x="5203825" y="4389438"/>
          <p14:tracePt t="23307" x="5203825" y="4359275"/>
          <p14:tracePt t="23323" x="5211763" y="4321175"/>
          <p14:tracePt t="23340" x="5211763" y="4283075"/>
          <p14:tracePt t="23357" x="5211763" y="4244975"/>
          <p14:tracePt t="23373" x="5219700" y="4213225"/>
          <p14:tracePt t="23390" x="5227638" y="4175125"/>
          <p14:tracePt t="23407" x="5227638" y="4152900"/>
          <p14:tracePt t="23423" x="5227638" y="4144963"/>
          <p14:tracePt t="23440" x="5235575" y="4130675"/>
          <p14:tracePt t="23457" x="5235575" y="4122738"/>
          <p14:tracePt t="23474" x="5235575" y="4114800"/>
          <p14:tracePt t="23490" x="5235575" y="4106863"/>
          <p14:tracePt t="23507" x="5235575" y="4098925"/>
          <p14:tracePt t="23523" x="5235575" y="4084638"/>
          <p14:tracePt t="23540" x="5235575" y="4060825"/>
          <p14:tracePt t="23557" x="5235575" y="4038600"/>
          <p14:tracePt t="23574" x="5235575" y="4016375"/>
          <p14:tracePt t="23590" x="5235575" y="3992563"/>
          <p14:tracePt t="23607" x="5235575" y="3978275"/>
          <p14:tracePt t="23623" x="5235575" y="3954463"/>
          <p14:tracePt t="23640" x="5235575" y="3940175"/>
          <p14:tracePt t="23657" x="5235575" y="3916363"/>
          <p14:tracePt t="23673" x="5235575" y="3902075"/>
          <p14:tracePt t="23690" x="5235575" y="3894138"/>
          <p14:tracePt t="23707" x="5235575" y="3886200"/>
          <p14:tracePt t="23738" x="5235575" y="3878263"/>
          <p14:tracePt t="23754" x="5235575" y="3870325"/>
          <p14:tracePt t="23778" x="5235575" y="3863975"/>
          <p14:tracePt t="23786" x="5235575" y="3856038"/>
          <p14:tracePt t="23802" x="5235575" y="3840163"/>
          <p14:tracePt t="23818" x="5235575" y="3832225"/>
          <p14:tracePt t="23826" x="5235575" y="3810000"/>
          <p14:tracePt t="23840" x="5235575" y="3802063"/>
          <p14:tracePt t="23857" x="5235575" y="3771900"/>
          <p14:tracePt t="23858" x="5241925" y="3749675"/>
          <p14:tracePt t="23874" x="5241925" y="3711575"/>
          <p14:tracePt t="23890" x="5249863" y="3665538"/>
          <p14:tracePt t="23907" x="5257800" y="3641725"/>
          <p14:tracePt t="23924" x="5265738" y="3619500"/>
          <p14:tracePt t="24202" x="5273675" y="3619500"/>
          <p14:tracePt t="24218" x="5280025" y="3619500"/>
          <p14:tracePt t="24234" x="5287963" y="3619500"/>
          <p14:tracePt t="24258" x="5295900" y="3619500"/>
          <p14:tracePt t="24282" x="5303838" y="3619500"/>
          <p14:tracePt t="24354" x="5311775" y="3619500"/>
          <p14:tracePt t="24370" x="5318125" y="3619500"/>
          <p14:tracePt t="24378" x="5326063" y="3619500"/>
          <p14:tracePt t="24386" x="5334000" y="3619500"/>
          <p14:tracePt t="24394" x="5341938" y="3619500"/>
          <p14:tracePt t="24407" x="5349875" y="3619500"/>
          <p14:tracePt t="24424" x="5372100" y="3619500"/>
          <p14:tracePt t="24440" x="5380038" y="3619500"/>
          <p14:tracePt t="24457" x="5387975" y="3619500"/>
          <p14:tracePt t="24474" x="5394325" y="3619500"/>
          <p14:tracePt t="24498" x="5402263" y="3619500"/>
          <p14:tracePt t="24514" x="5418138" y="3619500"/>
          <p14:tracePt t="24530" x="5440363" y="3619500"/>
          <p14:tracePt t="24540" x="5448300" y="3619500"/>
          <p14:tracePt t="24557" x="5486400" y="3627438"/>
          <p14:tracePt t="24574" x="5516563" y="3627438"/>
          <p14:tracePt t="24590" x="5532438" y="3627438"/>
          <p14:tracePt t="24607" x="5546725" y="3627438"/>
          <p14:tracePt t="24624" x="5554663" y="3627438"/>
          <p14:tracePt t="24641" x="5570538" y="3627438"/>
          <p14:tracePt t="24642" x="5578475" y="3627438"/>
          <p14:tracePt t="24658" x="5600700" y="3635375"/>
          <p14:tracePt t="24674" x="5654675" y="3641725"/>
          <p14:tracePt t="24690" x="5707063" y="3657600"/>
          <p14:tracePt t="24707" x="5761038" y="3665538"/>
          <p14:tracePt t="24724" x="5799138" y="3679825"/>
          <p14:tracePt t="24740" x="5821363" y="3679825"/>
          <p14:tracePt t="24757" x="5837238" y="3687763"/>
          <p14:tracePt t="24786" x="5845175" y="3687763"/>
          <p14:tracePt t="24810" x="5851525" y="3687763"/>
          <p14:tracePt t="24834" x="5859463" y="3687763"/>
          <p14:tracePt t="24842" x="5867400" y="3687763"/>
          <p14:tracePt t="24850" x="5875338" y="3687763"/>
          <p14:tracePt t="24858" x="5889625" y="3687763"/>
          <p14:tracePt t="24874" x="5921375" y="3687763"/>
          <p14:tracePt t="24891" x="5943600" y="3695700"/>
          <p14:tracePt t="24907" x="5973763" y="3703638"/>
          <p14:tracePt t="24924" x="5981700" y="3703638"/>
          <p14:tracePt t="24962" x="5997575" y="3703638"/>
          <p14:tracePt t="24970" x="6003925" y="3703638"/>
          <p14:tracePt t="24978" x="6011863" y="3711575"/>
          <p14:tracePt t="24991" x="6027738" y="3711575"/>
          <p14:tracePt t="25007" x="6057900" y="3717925"/>
          <p14:tracePt t="25024" x="6073775" y="3717925"/>
          <p14:tracePt t="25834" x="6065838" y="3717925"/>
          <p14:tracePt t="25842" x="6057900" y="3717925"/>
          <p14:tracePt t="25851" x="6042025" y="3717925"/>
          <p14:tracePt t="25859" x="6042025" y="3711575"/>
          <p14:tracePt t="25875" x="6035675" y="3711575"/>
          <p14:tracePt t="25891" x="6019800" y="3703638"/>
          <p14:tracePt t="25908" x="6011863" y="3687763"/>
          <p14:tracePt t="25924" x="5997575" y="3679825"/>
          <p14:tracePt t="25941" x="5981700" y="3673475"/>
          <p14:tracePt t="25958" x="5951538" y="3665538"/>
          <p14:tracePt t="25974" x="5921375" y="3641725"/>
          <p14:tracePt t="25991" x="5875338" y="3627438"/>
          <p14:tracePt t="25994" x="5845175" y="3611563"/>
          <p14:tracePt t="26008" x="5821363" y="3603625"/>
          <p14:tracePt t="26024" x="5799138" y="3597275"/>
          <p14:tracePt t="26027" x="5775325" y="3589338"/>
          <p14:tracePt t="26043" x="5768975" y="3589338"/>
          <p14:tracePt t="26058" x="5761038" y="3589338"/>
          <p14:tracePt t="26083" x="5753100" y="3589338"/>
          <p14:tracePt t="26092" x="5745163" y="3581400"/>
          <p14:tracePt t="26108" x="5730875" y="3573463"/>
          <p14:tracePt t="26125" x="5668963" y="3565525"/>
          <p14:tracePt t="26141" x="5616575" y="3551238"/>
          <p14:tracePt t="26158" x="5546725" y="3543300"/>
          <p14:tracePt t="26175" x="5508625" y="3535363"/>
          <p14:tracePt t="26191" x="5478463" y="3527425"/>
          <p14:tracePt t="26208" x="5464175" y="3521075"/>
          <p14:tracePt t="26225" x="5448300" y="3521075"/>
          <p14:tracePt t="26242" x="5410200" y="3513138"/>
          <p14:tracePt t="26258" x="5349875" y="3505200"/>
          <p14:tracePt t="26275" x="5265738" y="3482975"/>
          <p14:tracePt t="26291" x="5189538" y="3467100"/>
          <p14:tracePt t="26308" x="5127625" y="3459163"/>
          <p14:tracePt t="26325" x="5067300" y="3451225"/>
          <p14:tracePt t="26341" x="5021263" y="3444875"/>
          <p14:tracePt t="26358" x="4991100" y="3436938"/>
          <p14:tracePt t="26375" x="4975225" y="3429000"/>
          <p14:tracePt t="26391" x="4968875" y="3421063"/>
          <p14:tracePt t="26408" x="4953000" y="3421063"/>
          <p14:tracePt t="26425" x="4937125" y="3421063"/>
          <p14:tracePt t="26427" x="4930775" y="3413125"/>
          <p14:tracePt t="26442" x="4914900" y="3413125"/>
          <p14:tracePt t="26458" x="4899025" y="3413125"/>
          <p14:tracePt t="26475" x="4876800" y="3398838"/>
          <p14:tracePt t="26492" x="4846638" y="3390900"/>
          <p14:tracePt t="26508" x="4808538" y="3375025"/>
          <p14:tracePt t="26525" x="4778375" y="3352800"/>
          <p14:tracePt t="26542" x="4732338" y="3330575"/>
          <p14:tracePt t="26558" x="4702175" y="3306763"/>
          <p14:tracePt t="26575" x="4670425" y="3292475"/>
          <p14:tracePt t="26591" x="4648200" y="3276600"/>
          <p14:tracePt t="26608" x="4632325" y="3268663"/>
          <p14:tracePt t="26610" x="4625975" y="3254375"/>
          <p14:tracePt t="26625" x="4618038" y="3246438"/>
          <p14:tracePt t="26642" x="4572000" y="3192463"/>
          <p14:tracePt t="26658" x="4541838" y="3146425"/>
          <p14:tracePt t="26675" x="4503738" y="3086100"/>
          <p14:tracePt t="26692" x="4457700" y="3017838"/>
          <p14:tracePt t="26708" x="4427538" y="2955925"/>
          <p14:tracePt t="26725" x="4389438" y="2903538"/>
          <p14:tracePt t="26741" x="4351338" y="2849563"/>
          <p14:tracePt t="26758" x="4313238" y="2803525"/>
          <p14:tracePt t="26775" x="4275138" y="2773363"/>
          <p14:tracePt t="26791" x="4244975" y="2751138"/>
          <p14:tracePt t="26795" x="4244975" y="2743200"/>
          <p14:tracePt t="26808" x="4229100" y="2735263"/>
          <p14:tracePt t="26825" x="4213225" y="2713038"/>
          <p14:tracePt t="26842" x="4206875" y="2705100"/>
          <p14:tracePt t="26858" x="4198938" y="2697163"/>
          <p14:tracePt t="26875" x="4183063" y="2674938"/>
          <p14:tracePt t="26891" x="4144963" y="2651125"/>
          <p14:tracePt t="26908" x="4098925" y="2620963"/>
          <p14:tracePt t="26925" x="4060825" y="2590800"/>
          <p14:tracePt t="26941" x="4016375" y="2560638"/>
          <p14:tracePt t="26958" x="3984625" y="2536825"/>
          <p14:tracePt t="26975" x="3954463" y="2514600"/>
          <p14:tracePt t="26991" x="3946525" y="2514600"/>
          <p14:tracePt t="27008" x="3940175" y="2506663"/>
          <p14:tracePt t="27035" x="3924300" y="2506663"/>
          <p14:tracePt t="27051" x="3902075" y="2498725"/>
          <p14:tracePt t="27059" x="3886200" y="2498725"/>
          <p14:tracePt t="27075" x="3848100" y="2484438"/>
          <p14:tracePt t="27092" x="3810000" y="2484438"/>
          <p14:tracePt t="27108" x="3787775" y="2484438"/>
          <p14:tracePt t="27125" x="3763963" y="2484438"/>
          <p14:tracePt t="27142" x="3749675" y="2476500"/>
          <p14:tracePt t="27158" x="3741738" y="2476500"/>
          <p14:tracePt t="27175" x="3733800" y="2468563"/>
          <p14:tracePt t="27192" x="3717925" y="2468563"/>
          <p14:tracePt t="27208" x="3695700" y="2468563"/>
          <p14:tracePt t="27210" x="3687763" y="2468563"/>
          <p14:tracePt t="27225" x="3673475" y="2468563"/>
          <p14:tracePt t="27242" x="3665538" y="2460625"/>
          <p14:tracePt t="27259" x="3657600" y="2460625"/>
          <p14:tracePt t="27275" x="3649663" y="2460625"/>
          <p14:tracePt t="27292" x="3635375" y="2460625"/>
          <p14:tracePt t="27308" x="3603625" y="2460625"/>
          <p14:tracePt t="27325" x="3581400" y="2460625"/>
          <p14:tracePt t="27342" x="3559175" y="2460625"/>
          <p14:tracePt t="27358" x="3543300" y="2460625"/>
          <p14:tracePt t="27375" x="3513138" y="2460625"/>
          <p14:tracePt t="27392" x="3497263" y="2468563"/>
          <p14:tracePt t="27408" x="3482975" y="2476500"/>
          <p14:tracePt t="27425" x="3467100" y="2484438"/>
          <p14:tracePt t="27427" x="3451225" y="2484438"/>
          <p14:tracePt t="27442" x="3429000" y="2492375"/>
          <p14:tracePt t="27458" x="3421063" y="2498725"/>
          <p14:tracePt t="27475" x="3406775" y="2498725"/>
          <p14:tracePt t="27492" x="3382963" y="2506663"/>
          <p14:tracePt t="27508" x="3360738" y="2514600"/>
          <p14:tracePt t="27525" x="3330575" y="2522538"/>
          <p14:tracePt t="27542" x="3306763" y="2530475"/>
          <p14:tracePt t="27558" x="3284538" y="2552700"/>
          <p14:tracePt t="27575" x="3260725" y="2568575"/>
          <p14:tracePt t="27592" x="3254375" y="2574925"/>
          <p14:tracePt t="27608" x="3230563" y="2598738"/>
          <p14:tracePt t="27610" x="3222625" y="2598738"/>
          <p14:tracePt t="27626" x="3208338" y="2620963"/>
          <p14:tracePt t="27642" x="3184525" y="2644775"/>
          <p14:tracePt t="27659" x="3162300" y="2667000"/>
          <p14:tracePt t="27675" x="3146425" y="2682875"/>
          <p14:tracePt t="27692" x="3124200" y="2713038"/>
          <p14:tracePt t="27708" x="3108325" y="2735263"/>
          <p14:tracePt t="27725" x="3086100" y="2765425"/>
          <p14:tracePt t="27742" x="3063875" y="2803525"/>
          <p14:tracePt t="27759" x="3048000" y="2865438"/>
          <p14:tracePt t="27775" x="3017838" y="2925763"/>
          <p14:tracePt t="27792" x="2994025" y="2994025"/>
          <p14:tracePt t="27809" x="2971800" y="3048000"/>
          <p14:tracePt t="27811" x="2963863" y="3070225"/>
          <p14:tracePt t="27826" x="2963863" y="3132138"/>
          <p14:tracePt t="27842" x="2963863" y="3170238"/>
          <p14:tracePt t="27858" x="2963863" y="3216275"/>
          <p14:tracePt t="27875" x="2963863" y="3268663"/>
          <p14:tracePt t="27892" x="2963863" y="3322638"/>
          <p14:tracePt t="27909" x="2963863" y="3375025"/>
          <p14:tracePt t="27925" x="2963863" y="3436938"/>
          <p14:tracePt t="27942" x="2963863" y="3505200"/>
          <p14:tracePt t="27959" x="2963863" y="3581400"/>
          <p14:tracePt t="27975" x="2963863" y="3641725"/>
          <p14:tracePt t="27992" x="2963863" y="3703638"/>
          <p14:tracePt t="27994" x="2971800" y="3741738"/>
          <p14:tracePt t="28009" x="2987675" y="3771900"/>
          <p14:tracePt t="28026" x="3017838" y="3878263"/>
          <p14:tracePt t="28042" x="3032125" y="3954463"/>
          <p14:tracePt t="28059" x="3055938" y="4008438"/>
          <p14:tracePt t="28075" x="3063875" y="4054475"/>
          <p14:tracePt t="28092" x="3078163" y="4084638"/>
          <p14:tracePt t="28109" x="3094038" y="4114800"/>
          <p14:tracePt t="28125" x="3116263" y="4137025"/>
          <p14:tracePt t="28142" x="3146425" y="4168775"/>
          <p14:tracePt t="28159" x="3192463" y="4183063"/>
          <p14:tracePt t="28175" x="3268663" y="4221163"/>
          <p14:tracePt t="28178" x="3314700" y="4229100"/>
          <p14:tracePt t="28192" x="3368675" y="4244975"/>
          <p14:tracePt t="28209" x="3475038" y="4275138"/>
          <p14:tracePt t="28210" x="3527425" y="4283075"/>
          <p14:tracePt t="28226" x="3603625" y="4289425"/>
          <p14:tracePt t="28242" x="3665538" y="4289425"/>
          <p14:tracePt t="28259" x="3717925" y="4283075"/>
          <p14:tracePt t="28275" x="3756025" y="4275138"/>
          <p14:tracePt t="28292" x="3787775" y="4251325"/>
          <p14:tracePt t="28309" x="3802063" y="4237038"/>
          <p14:tracePt t="28325" x="3817938" y="4221163"/>
          <p14:tracePt t="28342" x="3832225" y="4198938"/>
          <p14:tracePt t="28359" x="3848100" y="4175125"/>
          <p14:tracePt t="28375" x="3863975" y="4144963"/>
          <p14:tracePt t="28392" x="3878263" y="4114800"/>
          <p14:tracePt t="28409" x="3886200" y="4106863"/>
          <p14:tracePt t="28426" x="3894138" y="4084638"/>
          <p14:tracePt t="28490" x="3894138" y="4076700"/>
          <p14:tracePt t="28498" x="3894138" y="4068763"/>
          <p14:tracePt t="28515" x="3894138" y="4060825"/>
          <p14:tracePt t="28526" x="3894138" y="4054475"/>
          <p14:tracePt t="28542" x="3894138" y="4038600"/>
          <p14:tracePt t="28559" x="3894138" y="4022725"/>
          <p14:tracePt t="28576" x="3894138" y="4016375"/>
          <p14:tracePt t="28592" x="3894138" y="4008438"/>
          <p14:tracePt t="28609" x="3894138" y="3992563"/>
          <p14:tracePt t="28626" x="3886200" y="3962400"/>
          <p14:tracePt t="28642" x="3863975" y="3924300"/>
          <p14:tracePt t="28659" x="3848100" y="3878263"/>
          <p14:tracePt t="28676" x="3817938" y="3817938"/>
          <p14:tracePt t="28692" x="3771900" y="3749675"/>
          <p14:tracePt t="28709" x="3733800" y="3673475"/>
          <p14:tracePt t="28726" x="3703638" y="3589338"/>
          <p14:tracePt t="28742" x="3657600" y="3497263"/>
          <p14:tracePt t="28759" x="3603625" y="3382963"/>
          <p14:tracePt t="28775" x="3551238" y="3246438"/>
          <p14:tracePt t="28792" x="3482975" y="3094038"/>
          <p14:tracePt t="28809" x="3390900" y="2933700"/>
          <p14:tracePt t="28811" x="3352800" y="2849563"/>
          <p14:tracePt t="28826" x="3284538" y="2713038"/>
          <p14:tracePt t="28842" x="3238500" y="2590800"/>
          <p14:tracePt t="28859" x="3192463" y="2484438"/>
          <p14:tracePt t="28875" x="3162300" y="2408238"/>
          <p14:tracePt t="28892" x="3140075" y="2354263"/>
          <p14:tracePt t="28909" x="3116263" y="2316163"/>
          <p14:tracePt t="28926" x="3101975" y="2293938"/>
          <p14:tracePt t="28942" x="3101975" y="2278063"/>
          <p14:tracePt t="28959" x="3086100" y="2270125"/>
          <p14:tracePt t="28976" x="3078163" y="2255838"/>
          <p14:tracePt t="28992" x="3070225" y="2239963"/>
          <p14:tracePt t="29009" x="3063875" y="2232025"/>
          <p14:tracePt t="29026" x="3048000" y="2193925"/>
          <p14:tracePt t="29042" x="3032125" y="2179638"/>
          <p14:tracePt t="29059" x="3025775" y="2155825"/>
          <p14:tracePt t="29076" x="3001963" y="2125663"/>
          <p14:tracePt t="29092" x="2987675" y="2117725"/>
          <p14:tracePt t="29211" x="2979738" y="2117725"/>
          <p14:tracePt t="29219" x="2971800" y="2117725"/>
          <p14:tracePt t="29234" x="2963863" y="2117725"/>
          <p14:tracePt t="29243" x="2955925" y="2111375"/>
          <p14:tracePt t="29266" x="2949575" y="2111375"/>
          <p14:tracePt t="29306" x="2941638" y="2111375"/>
          <p14:tracePt t="29331" x="2933700" y="2111375"/>
          <p14:tracePt t="29347" x="2917825" y="2117725"/>
          <p14:tracePt t="29371" x="2911475" y="2125663"/>
          <p14:tracePt t="29387" x="2903538" y="2125663"/>
          <p14:tracePt t="29403" x="2895600" y="2125663"/>
          <p14:tracePt t="29570" x="2895600" y="2133600"/>
          <p14:tracePt t="29594" x="2887663" y="2133600"/>
          <p14:tracePt t="29714" x="2887663" y="2141538"/>
          <p14:tracePt t="29723" x="2879725" y="2141538"/>
          <p14:tracePt t="29754" x="2873375" y="2141538"/>
          <p14:tracePt t="30226" x="2865438" y="2149475"/>
          <p14:tracePt t="30308" x="2865438" y="2155825"/>
          <p14:tracePt t="30315" x="2865438" y="2163763"/>
          <p14:tracePt t="30339" x="2865438" y="2171700"/>
          <p14:tracePt t="31538" x="2865438" y="2179638"/>
          <p14:tracePt t="31730" x="2865438" y="2187575"/>
          <p14:tracePt t="31755" x="2865438" y="2193925"/>
          <p14:tracePt t="31770" x="2865438" y="2201863"/>
          <p14:tracePt t="31778" x="2873375" y="2209800"/>
          <p14:tracePt t="31786" x="2873375" y="2217738"/>
          <p14:tracePt t="31794" x="2873375" y="2225675"/>
          <p14:tracePt t="31810" x="2879725" y="2247900"/>
          <p14:tracePt t="31827" x="2887663" y="2263775"/>
          <p14:tracePt t="31843" x="2895600" y="2293938"/>
          <p14:tracePt t="31860" x="2903538" y="2316163"/>
          <p14:tracePt t="31877" x="2917825" y="2339975"/>
          <p14:tracePt t="31893" x="2933700" y="2378075"/>
          <p14:tracePt t="31910" x="2949575" y="2400300"/>
          <p14:tracePt t="31927" x="2971800" y="2446338"/>
          <p14:tracePt t="31943" x="2994025" y="2498725"/>
          <p14:tracePt t="31960" x="3025775" y="2568575"/>
          <p14:tracePt t="31962" x="3048000" y="2636838"/>
          <p14:tracePt t="31977" x="3063875" y="2667000"/>
          <p14:tracePt t="31994" x="3116263" y="2803525"/>
          <p14:tracePt t="32010" x="3178175" y="2895600"/>
          <p14:tracePt t="32027" x="3222625" y="2971800"/>
          <p14:tracePt t="32043" x="3268663" y="3048000"/>
          <p14:tracePt t="32060" x="3292475" y="3116263"/>
          <p14:tracePt t="32077" x="3322638" y="3184525"/>
          <p14:tracePt t="32093" x="3336925" y="3222625"/>
          <p14:tracePt t="32110" x="3360738" y="3276600"/>
          <p14:tracePt t="32127" x="3375025" y="3306763"/>
          <p14:tracePt t="32143" x="3382963" y="3330575"/>
          <p14:tracePt t="32160" x="3390900" y="3344863"/>
          <p14:tracePt t="32177" x="3390900" y="3352800"/>
          <p14:tracePt t="32179" x="3398838" y="3352800"/>
          <p14:tracePt t="32193" x="3398838" y="3360738"/>
          <p14:tracePt t="32210" x="3398838" y="3368675"/>
          <p14:tracePt t="32227" x="3406775" y="3382963"/>
          <p14:tracePt t="32243" x="3406775" y="3390900"/>
          <p14:tracePt t="33538" x="3413125" y="3390900"/>
          <p14:tracePt t="33571" x="3413125" y="3382963"/>
          <p14:tracePt t="33666" x="3421063" y="3375025"/>
          <p14:tracePt t="33674" x="3421063" y="3368675"/>
          <p14:tracePt t="33682" x="3429000" y="3360738"/>
          <p14:tracePt t="33699" x="3436938" y="3352800"/>
          <p14:tracePt t="33714" x="3436938" y="3344863"/>
          <p14:tracePt t="33728" x="3444875" y="3336925"/>
          <p14:tracePt t="33744" x="3451225" y="3330575"/>
          <p14:tracePt t="33803" x="3459163" y="3330575"/>
          <p14:tracePt t="33818" x="3467100" y="3330575"/>
          <p14:tracePt t="33827" x="3475038" y="3330575"/>
          <p14:tracePt t="33834" x="3482975" y="3330575"/>
          <p14:tracePt t="33844" x="3489325" y="3330575"/>
          <p14:tracePt t="33861" x="3513138" y="3330575"/>
          <p14:tracePt t="33878" x="3535363" y="3336925"/>
          <p14:tracePt t="33894" x="3573463" y="3336925"/>
          <p14:tracePt t="33911" x="3603625" y="3344863"/>
          <p14:tracePt t="33928" x="3627438" y="3352800"/>
          <p14:tracePt t="33930" x="3641725" y="3352800"/>
          <p14:tracePt t="33944" x="3657600" y="3360738"/>
          <p14:tracePt t="33961" x="3673475" y="3368675"/>
          <p14:tracePt t="33977" x="3703638" y="3382963"/>
          <p14:tracePt t="33994" x="3741738" y="3390900"/>
          <p14:tracePt t="34011" x="3810000" y="3413125"/>
          <p14:tracePt t="34027" x="3894138" y="3421063"/>
          <p14:tracePt t="34044" x="3992563" y="3421063"/>
          <p14:tracePt t="34061" x="4084638" y="3421063"/>
          <p14:tracePt t="34077" x="4168775" y="3421063"/>
          <p14:tracePt t="34094" x="4229100" y="3406775"/>
          <p14:tracePt t="34111" x="4297363" y="3390900"/>
          <p14:tracePt t="34127" x="4351338" y="3368675"/>
          <p14:tracePt t="34144" x="4403725" y="3344863"/>
          <p14:tracePt t="34146" x="4427538" y="3322638"/>
          <p14:tracePt t="34161" x="4465638" y="3292475"/>
          <p14:tracePt t="34178" x="4572000" y="3200400"/>
          <p14:tracePt t="34194" x="4625975" y="3146425"/>
          <p14:tracePt t="34211" x="4664075" y="3070225"/>
          <p14:tracePt t="34227" x="4694238" y="3009900"/>
          <p14:tracePt t="34244" x="4716463" y="2949575"/>
          <p14:tracePt t="34261" x="4724400" y="2879725"/>
          <p14:tracePt t="34277" x="4740275" y="2803525"/>
          <p14:tracePt t="34294" x="4754563" y="2720975"/>
          <p14:tracePt t="34311" x="4762500" y="2636838"/>
          <p14:tracePt t="34328" x="4770438" y="2552700"/>
          <p14:tracePt t="34344" x="4770438" y="2484438"/>
          <p14:tracePt t="34361" x="4770438" y="2430463"/>
          <p14:tracePt t="34362" x="4762500" y="2408238"/>
          <p14:tracePt t="34378" x="4746625" y="2392363"/>
          <p14:tracePt t="34394" x="4724400" y="2346325"/>
          <p14:tracePt t="34411" x="4702175" y="2308225"/>
          <p14:tracePt t="34427" x="4678363" y="2255838"/>
          <p14:tracePt t="34444" x="4632325" y="2201863"/>
          <p14:tracePt t="34461" x="4564063" y="2141538"/>
          <p14:tracePt t="34477" x="4479925" y="2079625"/>
          <p14:tracePt t="34494" x="4381500" y="2027238"/>
          <p14:tracePt t="34511" x="4283075" y="1989138"/>
          <p14:tracePt t="34528" x="4168775" y="1943100"/>
          <p14:tracePt t="34530" x="4098925" y="1912938"/>
          <p14:tracePt t="34544" x="4054475" y="1905000"/>
          <p14:tracePt t="34561" x="3940175" y="1874838"/>
          <p14:tracePt t="34563" x="3894138" y="1866900"/>
          <p14:tracePt t="34578" x="3787775" y="1866900"/>
          <p14:tracePt t="34594" x="3703638" y="1866900"/>
          <p14:tracePt t="34611" x="3611563" y="1866900"/>
          <p14:tracePt t="34628" x="3521075" y="1866900"/>
          <p14:tracePt t="34644" x="3436938" y="1866900"/>
          <p14:tracePt t="34661" x="3382963" y="1874838"/>
          <p14:tracePt t="34678" x="3322638" y="1897063"/>
          <p14:tracePt t="34694" x="3260725" y="1927225"/>
          <p14:tracePt t="34711" x="3184525" y="1973263"/>
          <p14:tracePt t="34728" x="3101975" y="2011363"/>
          <p14:tracePt t="34744" x="3048000" y="2049463"/>
          <p14:tracePt t="34747" x="3025775" y="2073275"/>
          <p14:tracePt t="34761" x="2994025" y="2103438"/>
          <p14:tracePt t="34778" x="2933700" y="2193925"/>
          <p14:tracePt t="34794" x="2887663" y="2278063"/>
          <p14:tracePt t="34811" x="2849563" y="2392363"/>
          <p14:tracePt t="34828" x="2819400" y="2506663"/>
          <p14:tracePt t="34844" x="2789238" y="2636838"/>
          <p14:tracePt t="34861" x="2743200" y="2789238"/>
          <p14:tracePt t="34878" x="2727325" y="2941638"/>
          <p14:tracePt t="34894" x="2705100" y="3116263"/>
          <p14:tracePt t="34911" x="2705100" y="3298825"/>
          <p14:tracePt t="34928" x="2689225" y="3513138"/>
          <p14:tracePt t="34931" x="2689225" y="3603625"/>
          <p14:tracePt t="34944" x="2689225" y="3695700"/>
          <p14:tracePt t="34961" x="2689225" y="3894138"/>
          <p14:tracePt t="34963" x="2689225" y="3984625"/>
          <p14:tracePt t="34978" x="2689225" y="4160838"/>
          <p14:tracePt t="34995" x="2727325" y="4335463"/>
          <p14:tracePt t="35011" x="2789238" y="4495800"/>
          <p14:tracePt t="35028" x="2841625" y="4625975"/>
          <p14:tracePt t="35044" x="2917825" y="4746625"/>
          <p14:tracePt t="35061" x="2994025" y="4854575"/>
          <p14:tracePt t="35078" x="3078163" y="4960938"/>
          <p14:tracePt t="35094" x="3154363" y="5083175"/>
          <p14:tracePt t="35111" x="3260725" y="5203825"/>
          <p14:tracePt t="35128" x="3390900" y="5349875"/>
          <p14:tracePt t="35145" x="3581400" y="5478463"/>
          <p14:tracePt t="35146" x="3687763" y="5562600"/>
          <p14:tracePt t="35161" x="3894138" y="5668963"/>
          <p14:tracePt t="35178" x="4137025" y="5807075"/>
          <p14:tracePt t="35194" x="4359275" y="5935663"/>
          <p14:tracePt t="35211" x="4525963" y="6035675"/>
          <p14:tracePt t="35228" x="4664075" y="6118225"/>
          <p14:tracePt t="35245" x="4816475" y="6202363"/>
          <p14:tracePt t="35261" x="4922838" y="6256338"/>
          <p14:tracePt t="35278" x="5051425" y="6294438"/>
          <p14:tracePt t="35295" x="5159375" y="6308725"/>
          <p14:tracePt t="35311" x="5241925" y="6308725"/>
          <p14:tracePt t="35328" x="5311775" y="6278563"/>
          <p14:tracePt t="35330" x="5349875" y="6256338"/>
          <p14:tracePt t="35345" x="5387975" y="6226175"/>
          <p14:tracePt t="35362" x="5464175" y="6156325"/>
          <p14:tracePt t="35378" x="5540375" y="6111875"/>
          <p14:tracePt t="35395" x="5638800" y="6035675"/>
          <p14:tracePt t="35411" x="5722938" y="5997575"/>
          <p14:tracePt t="35428" x="5791200" y="5935663"/>
          <p14:tracePt t="35445" x="5845175" y="5875338"/>
          <p14:tracePt t="35461" x="5875338" y="5791200"/>
          <p14:tracePt t="35478" x="5921375" y="5692775"/>
          <p14:tracePt t="35495" x="5959475" y="5592763"/>
          <p14:tracePt t="35511" x="6003925" y="5508625"/>
          <p14:tracePt t="35528" x="6042025" y="5394325"/>
          <p14:tracePt t="35531" x="6057900" y="5356225"/>
          <p14:tracePt t="35545" x="6065838" y="5303838"/>
          <p14:tracePt t="35562" x="6103938" y="5151438"/>
          <p14:tracePt t="35578" x="6103938" y="5037138"/>
          <p14:tracePt t="35595" x="6103938" y="4899025"/>
          <p14:tracePt t="35611" x="6103938" y="4754563"/>
          <p14:tracePt t="35628" x="6103938" y="4594225"/>
          <p14:tracePt t="35645" x="6103938" y="4419600"/>
          <p14:tracePt t="35661" x="6103938" y="4229100"/>
          <p14:tracePt t="35678" x="6065838" y="4030663"/>
          <p14:tracePt t="35695" x="5959475" y="3779838"/>
          <p14:tracePt t="35711" x="5859463" y="3513138"/>
          <p14:tracePt t="35714" x="5821363" y="3429000"/>
          <p14:tracePt t="35728" x="5775325" y="3322638"/>
          <p14:tracePt t="35745" x="5707063" y="3140075"/>
          <p14:tracePt t="35746" x="5684838" y="3063875"/>
          <p14:tracePt t="35761" x="5630863" y="2917825"/>
          <p14:tracePt t="35778" x="5578475" y="2803525"/>
          <p14:tracePt t="35795" x="5524500" y="2720975"/>
          <p14:tracePt t="35811" x="5478463" y="2682875"/>
          <p14:tracePt t="35828" x="5456238" y="2659063"/>
          <p14:tracePt t="35845" x="5426075" y="2636838"/>
          <p14:tracePt t="35861" x="5402263" y="2620963"/>
          <p14:tracePt t="35878" x="5387975" y="2606675"/>
          <p14:tracePt t="35895" x="5356225" y="2590800"/>
          <p14:tracePt t="35911" x="5311775" y="2560638"/>
          <p14:tracePt t="35928" x="5211763" y="2530475"/>
          <p14:tracePt t="35931" x="5151438" y="2506663"/>
          <p14:tracePt t="35945" x="5051425" y="2476500"/>
          <p14:tracePt t="35962" x="4754563" y="2400300"/>
          <p14:tracePt t="35978" x="4572000" y="2362200"/>
          <p14:tracePt t="35995" x="4441825" y="2339975"/>
          <p14:tracePt t="36012" x="4389438" y="2324100"/>
          <p14:tracePt t="36028" x="4373563" y="2324100"/>
          <p14:tracePt t="36067" x="4359275" y="2324100"/>
          <p14:tracePt t="36075" x="4335463" y="2324100"/>
          <p14:tracePt t="36083" x="4305300" y="2324100"/>
          <p14:tracePt t="36095" x="4251325" y="2324100"/>
          <p14:tracePt t="36112" x="4152900" y="2332038"/>
          <p14:tracePt t="36128" x="4068763" y="2346325"/>
          <p14:tracePt t="36145" x="4016375" y="2354263"/>
          <p14:tracePt t="36146" x="3984625" y="2362200"/>
          <p14:tracePt t="36161" x="3962400" y="2362200"/>
          <p14:tracePt t="36338" x="3962400" y="2370138"/>
          <p14:tracePt t="36434" x="3970338" y="2370138"/>
          <p14:tracePt t="36442" x="3978275" y="2370138"/>
          <p14:tracePt t="36451" x="3984625" y="2378075"/>
          <p14:tracePt t="36466" x="3992563" y="2378075"/>
          <p14:tracePt t="36538" x="3992563" y="2384425"/>
          <p14:tracePt t="36562" x="4000500" y="2384425"/>
          <p14:tracePt t="36595" x="4008438" y="2392363"/>
          <p14:tracePt t="36603" x="4016375" y="2392363"/>
          <p14:tracePt t="36612" x="4022725" y="2392363"/>
          <p14:tracePt t="36978" x="4030663" y="2392363"/>
          <p14:tracePt t="37003" x="4038600" y="2392363"/>
          <p14:tracePt t="37130" x="4046538" y="2392363"/>
          <p14:tracePt t="37386" x="4046538" y="2400300"/>
          <p14:tracePt t="37554" x="4046538" y="2408238"/>
          <p14:tracePt t="38835" x="4038600" y="2408238"/>
          <p14:tracePt t="38851" x="4030663" y="2408238"/>
          <p14:tracePt t="39562" x="4022725" y="2408238"/>
          <p14:tracePt t="40331" x="4022725" y="2416175"/>
          <p14:tracePt t="40395" x="4022725" y="2422525"/>
          <p14:tracePt t="40426" x="4022725" y="2430463"/>
          <p14:tracePt t="40434" x="4022725" y="2438400"/>
          <p14:tracePt t="41443" x="4022725" y="2446338"/>
          <p14:tracePt t="43386" x="4022725" y="2454275"/>
          <p14:tracePt t="43394" x="4022725" y="2460625"/>
          <p14:tracePt t="43403" x="4022725" y="2476500"/>
          <p14:tracePt t="43414" x="4022725" y="2492375"/>
          <p14:tracePt t="43431" x="4022725" y="2522538"/>
          <p14:tracePt t="43447" x="4022725" y="2544763"/>
          <p14:tracePt t="43464" x="4016375" y="2582863"/>
          <p14:tracePt t="43465" x="4016375" y="2606675"/>
          <p14:tracePt t="43481" x="4016375" y="2628900"/>
          <p14:tracePt t="43498" x="4008438" y="2682875"/>
          <p14:tracePt t="43514" x="4008438" y="2713038"/>
          <p14:tracePt t="43531" x="4008438" y="2743200"/>
          <p14:tracePt t="43548" x="4008438" y="2789238"/>
          <p14:tracePt t="43564" x="4008438" y="2835275"/>
          <p14:tracePt t="43581" x="4008438" y="2895600"/>
          <p14:tracePt t="43598" x="4008438" y="2994025"/>
          <p14:tracePt t="43614" x="4008438" y="3116263"/>
          <p14:tracePt t="43631" x="4008438" y="3254375"/>
          <p14:tracePt t="43648" x="4008438" y="3382963"/>
          <p14:tracePt t="43664" x="4008438" y="3527425"/>
          <p14:tracePt t="43681" x="4016375" y="3679825"/>
          <p14:tracePt t="43682" x="4022725" y="3763963"/>
          <p14:tracePt t="43698" x="4046538" y="3924300"/>
          <p14:tracePt t="43714" x="4068763" y="4076700"/>
          <p14:tracePt t="43731" x="4068763" y="4244975"/>
          <p14:tracePt t="43748" x="4084638" y="4397375"/>
          <p14:tracePt t="43764" x="4106863" y="4518025"/>
          <p14:tracePt t="43781" x="4152900" y="4656138"/>
          <p14:tracePt t="43798" x="4213225" y="4778375"/>
          <p14:tracePt t="43814" x="4275138" y="4876800"/>
          <p14:tracePt t="43831" x="4351338" y="5013325"/>
          <p14:tracePt t="43848" x="4473575" y="5143500"/>
          <p14:tracePt t="43864" x="4632325" y="5303838"/>
          <p14:tracePt t="43881" x="4784725" y="5440363"/>
          <p14:tracePt t="43882" x="4860925" y="5502275"/>
          <p14:tracePt t="43898" x="4983163" y="5584825"/>
          <p14:tracePt t="43914" x="5075238" y="5622925"/>
          <p14:tracePt t="43931" x="5105400" y="5638800"/>
          <p14:tracePt t="43948" x="5135563" y="5638800"/>
          <p14:tracePt t="43964" x="5181600" y="5608638"/>
          <p14:tracePt t="43981" x="5265738" y="5562600"/>
          <p14:tracePt t="43998" x="5380038" y="5508625"/>
          <p14:tracePt t="44014" x="5524500" y="5448300"/>
          <p14:tracePt t="44031" x="5668963" y="5394325"/>
          <p14:tracePt t="44048" x="5799138" y="5318125"/>
          <p14:tracePt t="44064" x="5913438" y="5235575"/>
          <p14:tracePt t="44067" x="5951538" y="5197475"/>
          <p14:tracePt t="44081" x="5989638" y="5151438"/>
          <p14:tracePt t="44083" x="6019800" y="5113338"/>
          <p14:tracePt t="44098" x="6073775" y="5013325"/>
          <p14:tracePt t="44114" x="6126163" y="4906963"/>
          <p14:tracePt t="44131" x="6164263" y="4800600"/>
          <p14:tracePt t="44148" x="6194425" y="4686300"/>
          <p14:tracePt t="44164" x="6210300" y="4572000"/>
          <p14:tracePt t="44181" x="6218238" y="4457700"/>
          <p14:tracePt t="44198" x="6218238" y="4327525"/>
          <p14:tracePt t="44214" x="6218238" y="4183063"/>
          <p14:tracePt t="44231" x="6202363" y="4008438"/>
          <p14:tracePt t="44248" x="6134100" y="3810000"/>
          <p14:tracePt t="44251" x="6088063" y="3695700"/>
          <p14:tracePt t="44264" x="6042025" y="3603625"/>
          <p14:tracePt t="44281" x="5943600" y="3360738"/>
          <p14:tracePt t="44283" x="5883275" y="3230563"/>
          <p14:tracePt t="44298" x="5761038" y="2979738"/>
          <p14:tracePt t="44314" x="5638800" y="2759075"/>
          <p14:tracePt t="44331" x="5502275" y="2552700"/>
          <p14:tracePt t="44348" x="5372100" y="2400300"/>
          <p14:tracePt t="44364" x="5241925" y="2270125"/>
          <p14:tracePt t="44381" x="5097463" y="2149475"/>
          <p14:tracePt t="44398" x="4968875" y="2057400"/>
          <p14:tracePt t="44414" x="4860925" y="1989138"/>
          <p14:tracePt t="44431" x="4784725" y="1935163"/>
          <p14:tracePt t="44448" x="4740275" y="1912938"/>
          <p14:tracePt t="44464" x="4708525" y="1897063"/>
          <p14:tracePt t="44466" x="4686300" y="1889125"/>
          <p14:tracePt t="44481" x="4640263" y="1882775"/>
          <p14:tracePt t="44498" x="4572000" y="1882775"/>
          <p14:tracePt t="44515" x="4511675" y="1882775"/>
          <p14:tracePt t="44531" x="4427538" y="1882775"/>
          <p14:tracePt t="44548" x="4351338" y="1882775"/>
          <p14:tracePt t="44565" x="4283075" y="1882775"/>
          <p14:tracePt t="44581" x="4221163" y="1882775"/>
          <p14:tracePt t="44598" x="4175125" y="1897063"/>
          <p14:tracePt t="44614" x="4137025" y="1905000"/>
          <p14:tracePt t="44631" x="4098925" y="1920875"/>
          <p14:tracePt t="44648" x="4054475" y="1935163"/>
          <p14:tracePt t="44650" x="4046538" y="1943100"/>
          <p14:tracePt t="44664" x="4030663" y="1951038"/>
          <p14:tracePt t="44682" x="3984625" y="1997075"/>
          <p14:tracePt t="44698" x="3946525" y="2027238"/>
          <p14:tracePt t="44714" x="3908425" y="2079625"/>
          <p14:tracePt t="44731" x="3856038" y="2155825"/>
          <p14:tracePt t="44748" x="3817938" y="2217738"/>
          <p14:tracePt t="44764" x="3771900" y="2286000"/>
          <p14:tracePt t="44781" x="3733800" y="2370138"/>
          <p14:tracePt t="44798" x="3695700" y="2460625"/>
          <p14:tracePt t="44815" x="3657600" y="2568575"/>
          <p14:tracePt t="44832" x="3627438" y="2674938"/>
          <p14:tracePt t="44848" x="3589338" y="2803525"/>
          <p14:tracePt t="44865" x="3573463" y="2917825"/>
          <p14:tracePt t="44866" x="3565525" y="2963863"/>
          <p14:tracePt t="44882" x="3551238" y="3094038"/>
          <p14:tracePt t="44898" x="3535363" y="3216275"/>
          <p14:tracePt t="44915" x="3535363" y="3330575"/>
          <p14:tracePt t="44931" x="3535363" y="3444875"/>
          <p14:tracePt t="44948" x="3543300" y="3535363"/>
          <p14:tracePt t="44965" x="3565525" y="3603625"/>
          <p14:tracePt t="44982" x="3589338" y="3665538"/>
          <p14:tracePt t="44998" x="3619500" y="3711575"/>
          <p14:tracePt t="45015" x="3635375" y="3763963"/>
          <p14:tracePt t="45031" x="3673475" y="3825875"/>
          <p14:tracePt t="45034" x="3703638" y="3863975"/>
          <p14:tracePt t="45048" x="3741738" y="3908425"/>
          <p14:tracePt t="45065" x="3810000" y="3978275"/>
          <p14:tracePt t="45067" x="3848100" y="4016375"/>
          <p14:tracePt t="45082" x="3932238" y="4084638"/>
          <p14:tracePt t="45098" x="4008438" y="4144963"/>
          <p14:tracePt t="45115" x="4092575" y="4198938"/>
          <p14:tracePt t="45132" x="4152900" y="4229100"/>
          <p14:tracePt t="45148" x="4183063" y="4244975"/>
          <p14:tracePt t="45165" x="4221163" y="4244975"/>
          <p14:tracePt t="45181" x="4251325" y="4251325"/>
          <p14:tracePt t="45198" x="4283075" y="4251325"/>
          <p14:tracePt t="45215" x="4321175" y="4251325"/>
          <p14:tracePt t="45231" x="4373563" y="4251325"/>
          <p14:tracePt t="45248" x="4435475" y="4251325"/>
          <p14:tracePt t="45249" x="4465638" y="4251325"/>
          <p14:tracePt t="45265" x="4541838" y="4244975"/>
          <p14:tracePt t="45282" x="4632325" y="4198938"/>
          <p14:tracePt t="45298" x="4708525" y="4144963"/>
          <p14:tracePt t="45315" x="4784725" y="4098925"/>
          <p14:tracePt t="45332" x="4838700" y="4060825"/>
          <p14:tracePt t="45348" x="4892675" y="4008438"/>
          <p14:tracePt t="45365" x="4906963" y="3992563"/>
          <p14:tracePt t="45381" x="4922838" y="3954463"/>
          <p14:tracePt t="45398" x="4945063" y="3916363"/>
          <p14:tracePt t="45415" x="4945063" y="3878263"/>
          <p14:tracePt t="45431" x="4968875" y="3825875"/>
          <p14:tracePt t="45434" x="4968875" y="3810000"/>
          <p14:tracePt t="45448" x="4968875" y="3779838"/>
          <p14:tracePt t="45465" x="4983163" y="3711575"/>
          <p14:tracePt t="45467" x="4983163" y="3673475"/>
          <p14:tracePt t="45481" x="4983163" y="3627438"/>
          <p14:tracePt t="45498" x="4991100" y="3573463"/>
          <p14:tracePt t="45515" x="4991100" y="3535363"/>
          <p14:tracePt t="45531" x="4991100" y="3489325"/>
          <p14:tracePt t="45548" x="4991100" y="3436938"/>
          <p14:tracePt t="45565" x="4991100" y="3382963"/>
          <p14:tracePt t="45581" x="4991100" y="3314700"/>
          <p14:tracePt t="45598" x="4991100" y="3276600"/>
          <p14:tracePt t="45615" x="4991100" y="3222625"/>
          <p14:tracePt t="45631" x="4991100" y="3184525"/>
          <p14:tracePt t="45648" x="4991100" y="3170238"/>
          <p14:tracePt t="46626" x="4991100" y="3162300"/>
          <p14:tracePt t="46642" x="4991100" y="3154363"/>
          <p14:tracePt t="46650" x="4999038" y="3146425"/>
          <p14:tracePt t="46658" x="4999038" y="3140075"/>
          <p14:tracePt t="46666" x="5006975" y="3132138"/>
          <p14:tracePt t="46682" x="5006975" y="3124200"/>
          <p14:tracePt t="46682" x="0" y="0"/>
        </p14:tracePtLst>
        <p14:tracePtLst>
          <p14:tracePt t="50500" x="4618038" y="3170238"/>
          <p14:tracePt t="50530" x="4610100" y="3178175"/>
          <p14:tracePt t="50691" x="4610100" y="3184525"/>
          <p14:tracePt t="50706" x="4618038" y="3184525"/>
          <p14:tracePt t="50714" x="4625975" y="3184525"/>
          <p14:tracePt t="50724" x="4640263" y="3184525"/>
          <p14:tracePt t="50733" x="4664075" y="3184525"/>
          <p14:tracePt t="50750" x="4702175" y="3184525"/>
          <p14:tracePt t="50767" x="4762500" y="3192463"/>
          <p14:tracePt t="50783" x="4822825" y="3200400"/>
          <p14:tracePt t="50800" x="4884738" y="3216275"/>
          <p14:tracePt t="50803" x="4914900" y="3216275"/>
          <p14:tracePt t="50817" x="4945063" y="3222625"/>
          <p14:tracePt t="50818" x="4991100" y="3222625"/>
          <p14:tracePt t="50834" x="5121275" y="3246438"/>
          <p14:tracePt t="50850" x="5287963" y="3276600"/>
          <p14:tracePt t="50867" x="5448300" y="3292475"/>
          <p14:tracePt t="50883" x="5592763" y="3314700"/>
          <p14:tracePt t="50900" x="5730875" y="3336925"/>
          <p14:tracePt t="50917" x="5859463" y="3360738"/>
          <p14:tracePt t="50933" x="5997575" y="3406775"/>
          <p14:tracePt t="50950" x="6103938" y="3436938"/>
          <p14:tracePt t="50966" x="6210300" y="3467100"/>
          <p14:tracePt t="50983" x="6324600" y="3497263"/>
          <p14:tracePt t="51000" x="6454775" y="3551238"/>
          <p14:tracePt t="51017" x="6569075" y="3589338"/>
          <p14:tracePt t="51018" x="6629400" y="3619500"/>
          <p14:tracePt t="51033" x="6765925" y="3673475"/>
          <p14:tracePt t="51050" x="6896100" y="3725863"/>
          <p14:tracePt t="51066" x="7002463" y="3763963"/>
          <p14:tracePt t="51083" x="7064375" y="3794125"/>
          <p14:tracePt t="51100" x="7140575" y="3825875"/>
          <p14:tracePt t="51116" x="7231063" y="3870325"/>
          <p14:tracePt t="51133" x="7307263" y="3916363"/>
          <p14:tracePt t="51150" x="7399338" y="3962400"/>
          <p14:tracePt t="51167" x="7475538" y="4022725"/>
          <p14:tracePt t="51183" x="7527925" y="4054475"/>
          <p14:tracePt t="51200" x="7543800" y="4060825"/>
          <p14:tracePt t="51217" x="7559675" y="4068763"/>
          <p14:tracePt t="51233" x="7581900" y="4084638"/>
          <p14:tracePt t="51250" x="7597775" y="4098925"/>
          <p14:tracePt t="51267" x="7604125" y="4098925"/>
          <p14:tracePt t="51283" x="7620000" y="4114800"/>
          <p14:tracePt t="51300" x="7635875" y="4114800"/>
          <p14:tracePt t="51316" x="7650163" y="4130675"/>
          <p14:tracePt t="51333" x="7666038" y="4137025"/>
          <p14:tracePt t="51350" x="7688263" y="4160838"/>
          <p14:tracePt t="51366" x="7734300" y="4198938"/>
          <p14:tracePt t="51383" x="7780338" y="4237038"/>
          <p14:tracePt t="51400" x="7840663" y="4275138"/>
          <p14:tracePt t="51417" x="7886700" y="4305300"/>
          <p14:tracePt t="51417" x="7908925" y="4305300"/>
          <p14:tracePt t="51433" x="7932738" y="4327525"/>
          <p14:tracePt t="51450" x="7962900" y="4343400"/>
          <p14:tracePt t="51468" x="7978775" y="4359275"/>
          <p14:tracePt t="51483" x="7993063" y="4365625"/>
          <p14:tracePt t="51500" x="8001000" y="4381500"/>
          <p14:tracePt t="51517" x="8008938" y="4397375"/>
          <p14:tracePt t="51533" x="8023225" y="4411663"/>
          <p14:tracePt t="51550" x="8039100" y="4435475"/>
          <p14:tracePt t="51568" x="8047038" y="4457700"/>
          <p14:tracePt t="51584" x="8054975" y="4465638"/>
          <p14:tracePt t="51600" x="8069263" y="4473575"/>
          <p14:tracePt t="51617" x="8077200" y="4479925"/>
          <p14:tracePt t="51634" x="8085138" y="4479925"/>
          <p14:tracePt t="51650" x="8085138" y="4487863"/>
          <p14:tracePt t="51667" x="8085138" y="4495800"/>
          <p14:tracePt t="51691" x="8093075" y="4495800"/>
          <p14:tracePt t="51723" x="8093075" y="4503738"/>
          <p14:tracePt t="51731" x="8099425" y="4503738"/>
          <p14:tracePt t="51739" x="8099425" y="4511675"/>
          <p14:tracePt t="51755" x="8099425" y="4518025"/>
          <p14:tracePt t="51767" x="8099425" y="4525963"/>
          <p14:tracePt t="51784" x="8107363" y="4541838"/>
          <p14:tracePt t="52099" x="8099425" y="4533900"/>
          <p14:tracePt t="52114" x="8093075" y="4518025"/>
          <p14:tracePt t="52123" x="8085138" y="4511675"/>
          <p14:tracePt t="52134" x="8069263" y="4495800"/>
          <p14:tracePt t="52151" x="8039100" y="4465638"/>
          <p14:tracePt t="52167" x="7985125" y="4441825"/>
          <p14:tracePt t="52184" x="7870825" y="4389438"/>
          <p14:tracePt t="52200" x="7734300" y="4335463"/>
          <p14:tracePt t="52202" x="7658100" y="4313238"/>
          <p14:tracePt t="52218" x="7543800" y="4283075"/>
          <p14:tracePt t="52234" x="7475538" y="4259263"/>
          <p14:tracePt t="52251" x="7375525" y="4229100"/>
          <p14:tracePt t="52267" x="7269163" y="4206875"/>
          <p14:tracePt t="52284" x="7146925" y="4168775"/>
          <p14:tracePt t="52300" x="7010400" y="4152900"/>
          <p14:tracePt t="52318" x="6896100" y="4144963"/>
          <p14:tracePt t="52334" x="6811963" y="4144963"/>
          <p14:tracePt t="52350" x="6727825" y="4183063"/>
          <p14:tracePt t="52367" x="6651625" y="4213225"/>
          <p14:tracePt t="52384" x="6591300" y="4244975"/>
          <p14:tracePt t="52385" x="6561138" y="4251325"/>
          <p14:tracePt t="52400" x="6523038" y="4267200"/>
          <p14:tracePt t="52418" x="6430963" y="4321175"/>
          <p14:tracePt t="52434" x="6370638" y="4359275"/>
          <p14:tracePt t="52451" x="6294438" y="4411663"/>
          <p14:tracePt t="52467" x="6232525" y="4465638"/>
          <p14:tracePt t="52484" x="6188075" y="4495800"/>
          <p14:tracePt t="52501" x="6149975" y="4511675"/>
          <p14:tracePt t="52517" x="6126163" y="4533900"/>
          <p14:tracePt t="52534" x="6096000" y="4549775"/>
          <p14:tracePt t="52550" x="6042025" y="4602163"/>
          <p14:tracePt t="52568" x="5951538" y="4670425"/>
          <p14:tracePt t="52584" x="5837238" y="4746625"/>
          <p14:tracePt t="52601" x="5699125" y="4838700"/>
          <p14:tracePt t="52602" x="5646738" y="4876800"/>
          <p14:tracePt t="52618" x="5524500" y="4953000"/>
          <p14:tracePt t="52634" x="5418138" y="5013325"/>
          <p14:tracePt t="52651" x="5372100" y="5051425"/>
          <p14:tracePt t="52668" x="5341938" y="5075238"/>
          <p14:tracePt t="52684" x="5326063" y="5089525"/>
          <p14:tracePt t="52701" x="5318125" y="5097463"/>
          <p14:tracePt t="52717" x="5303838" y="5113338"/>
          <p14:tracePt t="52734" x="5295900" y="5121275"/>
          <p14:tracePt t="52751" x="5287963" y="5127625"/>
          <p14:tracePt t="52778" x="5287963" y="5135563"/>
          <p14:tracePt t="52787" x="5287963" y="5143500"/>
          <p14:tracePt t="52802" x="5280025" y="5159375"/>
          <p14:tracePt t="52818" x="5273675" y="5165725"/>
          <p14:tracePt t="52834" x="5257800" y="5197475"/>
          <p14:tracePt t="52851" x="5241925" y="5219700"/>
          <p14:tracePt t="52867" x="5227638" y="5241925"/>
          <p14:tracePt t="52884" x="5219700" y="5265738"/>
          <p14:tracePt t="52901" x="5211763" y="5273675"/>
          <p14:tracePt t="52917" x="5203825" y="5287963"/>
          <p14:tracePt t="52934" x="5203825" y="5303838"/>
          <p14:tracePt t="52951" x="5197475" y="5311775"/>
          <p14:tracePt t="52967" x="5197475" y="5326063"/>
          <p14:tracePt t="52984" x="5181600" y="5341938"/>
          <p14:tracePt t="52986" x="5165725" y="5349875"/>
          <p14:tracePt t="53001" x="5165725" y="5356225"/>
          <p14:tracePt t="53017" x="5159375" y="5372100"/>
          <p14:tracePt t="53066" x="5159375" y="5387975"/>
          <p14:tracePt t="53075" x="5151438" y="5387975"/>
          <p14:tracePt t="53091" x="5143500" y="5394325"/>
          <p14:tracePt t="53101" x="5143500" y="5402263"/>
          <p14:tracePt t="53118" x="5135563" y="5410200"/>
          <p14:tracePt t="53134" x="5127625" y="5418138"/>
          <p14:tracePt t="53186" x="5127625" y="5426075"/>
          <p14:tracePt t="53195" x="5113338" y="5432425"/>
          <p14:tracePt t="53202" x="5097463" y="5456238"/>
          <p14:tracePt t="53218" x="5051425" y="5486400"/>
          <p14:tracePt t="53234" x="4960938" y="5540375"/>
          <p14:tracePt t="53251" x="4876800" y="5592763"/>
          <p14:tracePt t="53267" x="4800600" y="5654675"/>
          <p14:tracePt t="53284" x="4746625" y="5699125"/>
          <p14:tracePt t="53301" x="4708525" y="5737225"/>
          <p14:tracePt t="53318" x="4708525" y="5745163"/>
          <p14:tracePt t="53386" x="4708525" y="5753100"/>
          <p14:tracePt t="53418" x="4716463" y="5753100"/>
          <p14:tracePt t="53434" x="4724400" y="5753100"/>
          <p14:tracePt t="53443" x="4732338" y="5753100"/>
          <p14:tracePt t="53451" x="4740275" y="5753100"/>
          <p14:tracePt t="53467" x="4770438" y="5753100"/>
          <p14:tracePt t="53484" x="4816475" y="5753100"/>
          <p14:tracePt t="53501" x="4884738" y="5753100"/>
          <p14:tracePt t="53517" x="4991100" y="5753100"/>
          <p14:tracePt t="53534" x="5105400" y="5783263"/>
          <p14:tracePt t="53551" x="5203825" y="5799138"/>
          <p14:tracePt t="53568" x="5249863" y="5799138"/>
          <p14:tracePt t="53802" x="5241925" y="5807075"/>
          <p14:tracePt t="53811" x="5211763" y="5807075"/>
          <p14:tracePt t="53820" x="5181600" y="5807075"/>
          <p14:tracePt t="53834" x="5159375" y="5807075"/>
          <p14:tracePt t="53852" x="5151438" y="5807075"/>
          <p14:tracePt t="54042" x="5151438" y="5813425"/>
          <p14:tracePt t="54059" x="5159375" y="5813425"/>
          <p14:tracePt t="54066" x="5165725" y="5813425"/>
          <p14:tracePt t="54075" x="5181600" y="5821363"/>
          <p14:tracePt t="54122" x="5189538" y="5829300"/>
          <p14:tracePt t="54196" x="5181600" y="5829300"/>
          <p14:tracePt t="54202" x="5173663" y="5829300"/>
          <p14:tracePt t="54211" x="5159375" y="5829300"/>
          <p14:tracePt t="54228" x="5151438" y="5837238"/>
          <p14:tracePt t="54410" x="5165725" y="5829300"/>
          <p14:tracePt t="54418" x="5173663" y="5829300"/>
          <p14:tracePt t="54434" x="5181600" y="5821363"/>
          <p14:tracePt t="54451" x="5189538" y="5821363"/>
          <p14:tracePt t="54459" x="5197475" y="5821363"/>
          <p14:tracePt t="54468" x="5203825" y="5813425"/>
          <p14:tracePt t="54485" x="5241925" y="5807075"/>
          <p14:tracePt t="54501" x="5303838" y="5791200"/>
          <p14:tracePt t="54518" x="5380038" y="5768975"/>
          <p14:tracePt t="54535" x="5470525" y="5737225"/>
          <p14:tracePt t="54551" x="5554663" y="5715000"/>
          <p14:tracePt t="54568" x="5646738" y="5676900"/>
          <p14:tracePt t="54585" x="5791200" y="5630863"/>
          <p14:tracePt t="54601" x="5889625" y="5592763"/>
          <p14:tracePt t="54618" x="6003925" y="5532438"/>
          <p14:tracePt t="54635" x="6096000" y="5478463"/>
          <p14:tracePt t="54651" x="6194425" y="5426075"/>
          <p14:tracePt t="54668" x="6286500" y="5380038"/>
          <p14:tracePt t="54685" x="6354763" y="5349875"/>
          <p14:tracePt t="54702" x="6430963" y="5318125"/>
          <p14:tracePt t="54718" x="6499225" y="5287963"/>
          <p14:tracePt t="54735" x="6591300" y="5249863"/>
          <p14:tracePt t="54751" x="6659563" y="5219700"/>
          <p14:tracePt t="54768" x="6735763" y="5189538"/>
          <p14:tracePt t="54771" x="6773863" y="5173663"/>
          <p14:tracePt t="54785" x="6827838" y="5151438"/>
          <p14:tracePt t="54802" x="6980238" y="5083175"/>
          <p14:tracePt t="54818" x="7086600" y="5037138"/>
          <p14:tracePt t="54835" x="7178675" y="4999038"/>
          <p14:tracePt t="54852" x="7277100" y="4953000"/>
          <p14:tracePt t="54868" x="7369175" y="4914900"/>
          <p14:tracePt t="54885" x="7445375" y="4884738"/>
          <p14:tracePt t="54901" x="7513638" y="4860925"/>
          <p14:tracePt t="54918" x="7566025" y="4838700"/>
          <p14:tracePt t="54935" x="7604125" y="4830763"/>
          <p14:tracePt t="54952" x="7650163" y="4808538"/>
          <p14:tracePt t="54955" x="7680325" y="4800600"/>
          <p14:tracePt t="54968" x="7712075" y="4800600"/>
          <p14:tracePt t="54985" x="7772400" y="4784725"/>
          <p14:tracePt t="54987" x="7810500" y="4770438"/>
          <p14:tracePt t="55002" x="7870825" y="4762500"/>
          <p14:tracePt t="55018" x="7940675" y="4746625"/>
          <p14:tracePt t="55035" x="8001000" y="4732338"/>
          <p14:tracePt t="55051" x="8054975" y="4708525"/>
          <p14:tracePt t="55069" x="8131175" y="4686300"/>
          <p14:tracePt t="55085" x="8221663" y="4648200"/>
          <p14:tracePt t="55101" x="8321675" y="4610100"/>
          <p14:tracePt t="55118" x="8428038" y="4572000"/>
          <p14:tracePt t="55135" x="8512175" y="4533900"/>
          <p14:tracePt t="55151" x="8564563" y="4495800"/>
          <p14:tracePt t="55168" x="8580438" y="4479925"/>
          <p14:tracePt t="55171" x="8588375" y="4465638"/>
          <p14:tracePt t="55202" x="8594725" y="4457700"/>
          <p14:tracePt t="55242" x="8594725" y="4449763"/>
          <p14:tracePt t="55346" x="8594725" y="4441825"/>
          <p14:tracePt t="55370" x="8594725" y="4435475"/>
          <p14:tracePt t="55386" x="8588375" y="4435475"/>
          <p14:tracePt t="55394" x="8580438" y="4427538"/>
          <p14:tracePt t="55402" x="8564563" y="4427538"/>
          <p14:tracePt t="55418" x="8542338" y="4411663"/>
          <p14:tracePt t="55435" x="8512175" y="4403725"/>
          <p14:tracePt t="55452" x="8480425" y="4381500"/>
          <p14:tracePt t="55468" x="8458200" y="4381500"/>
          <p14:tracePt t="55485" x="8442325" y="4365625"/>
          <p14:tracePt t="55502" x="8435975" y="4365625"/>
          <p14:tracePt t="55518" x="8412163" y="4365625"/>
          <p14:tracePt t="55535" x="8397875" y="4365625"/>
          <p14:tracePt t="55552" x="8382000" y="4365625"/>
          <p14:tracePt t="55568" x="8366125" y="4365625"/>
          <p14:tracePt t="55570" x="8359775" y="4365625"/>
          <p14:tracePt t="55585" x="8351838" y="4365625"/>
          <p14:tracePt t="55602" x="8343900" y="4365625"/>
          <p14:tracePt t="55618" x="8328025" y="4365625"/>
          <p14:tracePt t="55635" x="8321675" y="4365625"/>
          <p14:tracePt t="55652" x="8305800" y="4365625"/>
          <p14:tracePt t="55668" x="8289925" y="4365625"/>
          <p14:tracePt t="55685" x="8283575" y="4365625"/>
          <p14:tracePt t="55702" x="8275638" y="4365625"/>
          <p14:tracePt t="55718" x="8267700" y="4365625"/>
          <p14:tracePt t="55739" x="8259763" y="4365625"/>
          <p14:tracePt t="55754" x="8245475" y="4373563"/>
          <p14:tracePt t="55770" x="8237538" y="4381500"/>
          <p14:tracePt t="55786" x="8221663" y="4389438"/>
          <p14:tracePt t="55802" x="8207375" y="4397375"/>
          <p14:tracePt t="55819" x="8191500" y="4403725"/>
          <p14:tracePt t="55835" x="8175625" y="4419600"/>
          <p14:tracePt t="55852" x="8169275" y="4419600"/>
          <p14:tracePt t="55890" x="8161338" y="4427538"/>
          <p14:tracePt t="55906" x="8161338" y="4435475"/>
          <p14:tracePt t="55915" x="8153400" y="4435475"/>
          <p14:tracePt t="55923" x="8145463" y="4441825"/>
          <p14:tracePt t="55935" x="8137525" y="4449763"/>
          <p14:tracePt t="55952" x="8123238" y="4465638"/>
          <p14:tracePt t="55954" x="8115300" y="4473575"/>
          <p14:tracePt t="55968" x="8107363" y="4487863"/>
          <p14:tracePt t="55985" x="8085138" y="4518025"/>
          <p14:tracePt t="56002" x="8077200" y="4525963"/>
          <p14:tracePt t="56018" x="8069263" y="4541838"/>
          <p14:tracePt t="56035" x="8061325" y="4564063"/>
          <p14:tracePt t="56052" x="8047038" y="4594225"/>
          <p14:tracePt t="56070" x="8023225" y="4625975"/>
          <p14:tracePt t="56085" x="8023225" y="4648200"/>
          <p14:tracePt t="56102" x="8016875" y="4656138"/>
          <p14:tracePt t="56118" x="8008938" y="4670425"/>
          <p14:tracePt t="56135" x="8008938" y="4686300"/>
          <p14:tracePt t="56152" x="8008938" y="4694238"/>
          <p14:tracePt t="56169" x="8001000" y="4708525"/>
          <p14:tracePt t="56186" x="8001000" y="4716463"/>
          <p14:tracePt t="56202" x="8001000" y="4724400"/>
          <p14:tracePt t="56219" x="8001000" y="4732338"/>
          <p14:tracePt t="56235" x="8001000" y="4754563"/>
          <p14:tracePt t="56252" x="8001000" y="4778375"/>
          <p14:tracePt t="56269" x="8001000" y="4800600"/>
          <p14:tracePt t="56285" x="8001000" y="4830763"/>
          <p14:tracePt t="56302" x="8001000" y="4854575"/>
          <p14:tracePt t="56319" x="8001000" y="4884738"/>
          <p14:tracePt t="56335" x="8001000" y="4899025"/>
          <p14:tracePt t="56352" x="8001000" y="4914900"/>
          <p14:tracePt t="56355" x="8001000" y="4922838"/>
          <p14:tracePt t="56370" x="8001000" y="4930775"/>
          <p14:tracePt t="56418" x="8001000" y="4945063"/>
          <p14:tracePt t="56427" x="8008938" y="4945063"/>
          <p14:tracePt t="56435" x="8008938" y="4953000"/>
          <p14:tracePt t="56452" x="8023225" y="4968875"/>
          <p14:tracePt t="56469" x="8047038" y="4991100"/>
          <p14:tracePt t="56485" x="8061325" y="5006975"/>
          <p14:tracePt t="56502" x="8085138" y="5029200"/>
          <p14:tracePt t="56519" x="8093075" y="5029200"/>
          <p14:tracePt t="56535" x="8107363" y="5037138"/>
          <p14:tracePt t="56552" x="8123238" y="5045075"/>
          <p14:tracePt t="56554" x="8137525" y="5045075"/>
          <p14:tracePt t="56570" x="8175625" y="5045075"/>
          <p14:tracePt t="56585" x="8199438" y="5045075"/>
          <p14:tracePt t="56602" x="8213725" y="5051425"/>
          <p14:tracePt t="56619" x="8221663" y="5051425"/>
          <p14:tracePt t="56698" x="8229600" y="5051425"/>
          <p14:tracePt t="56707" x="8237538" y="5051425"/>
          <p14:tracePt t="56714" x="8251825" y="5029200"/>
          <p14:tracePt t="56723" x="8251825" y="5021263"/>
          <p14:tracePt t="56735" x="8251825" y="5013325"/>
          <p14:tracePt t="56752" x="8259763" y="4983163"/>
          <p14:tracePt t="56769" x="8267700" y="4945063"/>
          <p14:tracePt t="56770" x="8267700" y="4930775"/>
          <p14:tracePt t="56786" x="8267700" y="4892675"/>
          <p14:tracePt t="56802" x="8267700" y="4846638"/>
          <p14:tracePt t="56819" x="8267700" y="4816475"/>
          <p14:tracePt t="56836" x="8267700" y="4778375"/>
          <p14:tracePt t="56852" x="8267700" y="4740275"/>
          <p14:tracePt t="56869" x="8267700" y="4708525"/>
          <p14:tracePt t="56885" x="8267700" y="4678363"/>
          <p14:tracePt t="56902" x="8267700" y="4664075"/>
          <p14:tracePt t="56919" x="8259763" y="4640263"/>
          <p14:tracePt t="56936" x="8259763" y="4625975"/>
          <p14:tracePt t="56952" x="8251825" y="4610100"/>
          <p14:tracePt t="56969" x="8251825" y="4602163"/>
          <p14:tracePt t="56986" x="8245475" y="4579938"/>
          <p14:tracePt t="57002" x="8237538" y="4556125"/>
          <p14:tracePt t="57019" x="8237538" y="4533900"/>
          <p14:tracePt t="57036" x="8229600" y="4511675"/>
          <p14:tracePt t="57052" x="8221663" y="4487863"/>
          <p14:tracePt t="57069" x="8221663" y="4465638"/>
          <p14:tracePt t="57086" x="8213725" y="4441825"/>
          <p14:tracePt t="57102" x="8213725" y="4411663"/>
          <p14:tracePt t="57119" x="8207375" y="4389438"/>
          <p14:tracePt t="57136" x="8207375" y="4359275"/>
          <p14:tracePt t="57152" x="8199438" y="4351338"/>
          <p14:tracePt t="57169" x="8199438" y="4327525"/>
          <p14:tracePt t="57186" x="8199438" y="4305300"/>
          <p14:tracePt t="57202" x="8199438" y="4289425"/>
          <p14:tracePt t="57219" x="8199438" y="4275138"/>
          <p14:tracePt t="57236" x="8199438" y="4259263"/>
          <p14:tracePt t="57252" x="8199438" y="4229100"/>
          <p14:tracePt t="57269" x="8199438" y="4198938"/>
          <p14:tracePt t="57286" x="8199438" y="4168775"/>
          <p14:tracePt t="57302" x="8199438" y="4137025"/>
          <p14:tracePt t="57319" x="8199438" y="4114800"/>
          <p14:tracePt t="57336" x="8199438" y="4098925"/>
          <p14:tracePt t="57338" x="8199438" y="4092575"/>
          <p14:tracePt t="57352" x="8199438" y="4084638"/>
          <p14:tracePt t="57369" x="8199438" y="4076700"/>
          <p14:tracePt t="57370" x="8191500" y="4060825"/>
          <p14:tracePt t="57386" x="8191500" y="4046538"/>
          <p14:tracePt t="57402" x="8183563" y="4030663"/>
          <p14:tracePt t="57419" x="8183563" y="4008438"/>
          <p14:tracePt t="57436" x="8183563" y="3984625"/>
          <p14:tracePt t="57452" x="8183563" y="3954463"/>
          <p14:tracePt t="57469" x="8183563" y="3932238"/>
          <p14:tracePt t="57486" x="8183563" y="3908425"/>
          <p14:tracePt t="57502" x="8183563" y="3894138"/>
          <p14:tracePt t="57519" x="8183563" y="3870325"/>
          <p14:tracePt t="57536" x="8175625" y="3856038"/>
          <p14:tracePt t="57552" x="8169275" y="3825875"/>
          <p14:tracePt t="57569" x="8169275" y="3810000"/>
          <p14:tracePt t="57586" x="8169275" y="3794125"/>
          <p14:tracePt t="57602" x="8169275" y="3787775"/>
          <p14:tracePt t="57626" x="8169275" y="3779838"/>
          <p14:tracePt t="57690" x="8169275" y="3771900"/>
          <p14:tracePt t="57706" x="8169275" y="3763963"/>
          <p14:tracePt t="57714" x="8169275" y="3756025"/>
          <p14:tracePt t="57722" x="8169275" y="3741738"/>
          <p14:tracePt t="57736" x="8169275" y="3725863"/>
          <p14:tracePt t="57753" x="8169275" y="3711575"/>
          <p14:tracePt t="57769" x="8169275" y="3679825"/>
          <p14:tracePt t="57786" x="8169275" y="3665538"/>
          <p14:tracePt t="57803" x="8169275" y="3657600"/>
          <p14:tracePt t="57819" x="8169275" y="3649663"/>
          <p14:tracePt t="57836" x="8169275" y="3641725"/>
          <p14:tracePt t="57930" x="8169275" y="3635375"/>
          <p14:tracePt t="57963" x="8169275" y="3627438"/>
          <p14:tracePt t="57980" x="8169275" y="3619500"/>
          <p14:tracePt t="57986" x="8169275" y="3611563"/>
          <p14:tracePt t="58003" x="8169275" y="3603625"/>
          <p14:tracePt t="58019" x="8169275" y="3597275"/>
          <p14:tracePt t="58027" x="8169275" y="3589338"/>
          <p14:tracePt t="58043" x="8169275" y="3581400"/>
          <p14:tracePt t="58059" x="8169275" y="3573463"/>
          <p14:tracePt t="58074" x="8169275" y="3565525"/>
          <p14:tracePt t="58086" x="8169275" y="3559175"/>
          <p14:tracePt t="58102" x="8169275" y="3543300"/>
          <p14:tracePt t="58119" x="8169275" y="3521075"/>
          <p14:tracePt t="58136" x="8169275" y="3513138"/>
          <p14:tracePt t="58138" x="8169275" y="3505200"/>
          <p14:tracePt t="58153" x="8169275" y="3497263"/>
          <p14:tracePt t="58170" x="8169275" y="3489325"/>
          <p14:tracePt t="58186" x="8169275" y="3482975"/>
          <p14:tracePt t="58354" x="8169275" y="3475038"/>
          <p14:tracePt t="58370" x="8169275" y="3467100"/>
          <p14:tracePt t="58386" x="8169275" y="3459163"/>
          <p14:tracePt t="58402" x="8169275" y="3451225"/>
          <p14:tracePt t="58419" x="8169275" y="3444875"/>
          <p14:tracePt t="58427" x="8169275" y="3436938"/>
          <p14:tracePt t="58443" x="8169275" y="3429000"/>
          <p14:tracePt t="58530" x="8169275" y="3421063"/>
          <p14:tracePt t="58562" x="8169275" y="3413125"/>
          <p14:tracePt t="58586" x="8169275" y="3406775"/>
          <p14:tracePt t="58610" x="8169275" y="3398838"/>
          <p14:tracePt t="58626" x="8169275" y="3390900"/>
          <p14:tracePt t="58643" x="8169275" y="3382963"/>
          <p14:tracePt t="58890" x="8169275" y="3375025"/>
          <p14:tracePt t="58898" x="8169275" y="3368675"/>
          <p14:tracePt t="58906" x="8169275" y="3360738"/>
          <p14:tracePt t="58919" x="8169275" y="3352800"/>
          <p14:tracePt t="58936" x="8169275" y="3330575"/>
          <p14:tracePt t="58953" x="8169275" y="3306763"/>
          <p14:tracePt t="58954" x="8169275" y="3298825"/>
          <p14:tracePt t="58970" x="8169275" y="3284538"/>
          <p14:tracePt t="58986" x="8169275" y="3276600"/>
          <p14:tracePt t="59003" x="8169275" y="3268663"/>
          <p14:tracePt t="59674" x="8169275" y="3254375"/>
          <p14:tracePt t="59683" x="8169275" y="3246438"/>
          <p14:tracePt t="59691" x="8169275" y="3230563"/>
          <p14:tracePt t="59703" x="8169275" y="3216275"/>
          <p14:tracePt t="59720" x="8169275" y="3208338"/>
          <p14:tracePt t="59736" x="8169275" y="3200400"/>
          <p14:tracePt t="59818" x="8169275" y="3192463"/>
          <p14:tracePt t="59834" x="8169275" y="3184525"/>
          <p14:tracePt t="59850" x="8169275" y="3178175"/>
          <p14:tracePt t="59858" x="8169275" y="3170238"/>
          <p14:tracePt t="59970" x="8169275" y="3162300"/>
          <p14:tracePt t="59994" x="8169275" y="3154363"/>
          <p14:tracePt t="60003" x="8169275" y="3146425"/>
          <p14:tracePt t="60012" x="8169275" y="3140075"/>
          <p14:tracePt t="60306" x="8169275" y="3132138"/>
          <p14:tracePt t="60314" x="8169275" y="3116263"/>
          <p14:tracePt t="60330" x="8169275" y="3108325"/>
          <p14:tracePt t="60338" x="8169275" y="3094038"/>
          <p14:tracePt t="60426" x="8169275" y="3086100"/>
          <p14:tracePt t="60450" x="8169275" y="3078163"/>
          <p14:tracePt t="60466" x="8169275" y="3070225"/>
          <p14:tracePt t="60581" x="8169275" y="3063875"/>
          <p14:tracePt t="60610" x="8169275" y="3055938"/>
          <p14:tracePt t="60834" x="8169275" y="3048000"/>
          <p14:tracePt t="60843" x="8169275" y="3040063"/>
          <p14:tracePt t="60854" x="8169275" y="3032125"/>
          <p14:tracePt t="61218" x="8169275" y="3017838"/>
          <p14:tracePt t="61234" x="8169275" y="3009900"/>
          <p14:tracePt t="61250" x="8169275" y="3001963"/>
          <p14:tracePt t="61260" x="8169275" y="2994025"/>
          <p14:tracePt t="61271" x="8169275" y="2987675"/>
          <p14:tracePt t="61287" x="8169275" y="2979738"/>
          <p14:tracePt t="61304" x="8169275" y="2971800"/>
          <p14:tracePt t="61321" x="8169275" y="2955925"/>
          <p14:tracePt t="61337" x="8169275" y="2949575"/>
          <p14:tracePt t="61355" x="8169275" y="2933700"/>
          <p14:tracePt t="61371" x="8169275" y="2925763"/>
          <p14:tracePt t="61388" x="8169275" y="2917825"/>
          <p14:tracePt t="61418" x="8169275" y="2911475"/>
          <p14:tracePt t="61434" x="8169275" y="2903538"/>
          <p14:tracePt t="61554" x="8169275" y="2895600"/>
          <p14:tracePt t="61882" x="8169275" y="2887663"/>
          <p14:tracePt t="61899" x="8169275" y="2879725"/>
          <p14:tracePt t="61931" x="8169275" y="2873375"/>
          <p14:tracePt t="61938" x="8169275" y="2865438"/>
          <p14:tracePt t="61954" x="8169275" y="2857500"/>
          <p14:tracePt t="61970" x="8169275" y="2841625"/>
          <p14:tracePt t="61988" x="8169275" y="2827338"/>
          <p14:tracePt t="61994" x="8169275" y="2819400"/>
          <p14:tracePt t="62012" x="8169275" y="2811463"/>
          <p14:tracePt t="62027" x="8169275" y="2803525"/>
          <p14:tracePt t="62037" x="8169275" y="2797175"/>
          <p14:tracePt t="62054" x="8169275" y="2789238"/>
          <p14:tracePt t="62071" x="8169275" y="2781300"/>
          <p14:tracePt t="62087" x="8169275" y="2773363"/>
          <p14:tracePt t="62195" x="8169275" y="2765425"/>
          <p14:tracePt t="62218" x="8169275" y="2759075"/>
          <p14:tracePt t="62250" x="8169275" y="2751138"/>
          <p14:tracePt t="62266" x="8169275" y="2743200"/>
          <p14:tracePt t="62283" x="8169275" y="2735263"/>
          <p14:tracePt t="62298" x="8169275" y="2727325"/>
          <p14:tracePt t="62314" x="8169275" y="2713038"/>
          <p14:tracePt t="62402" x="8169275" y="2705100"/>
          <p14:tracePt t="62514" x="8169275" y="2697163"/>
          <p14:tracePt t="63922" x="8169275" y="2705100"/>
          <p14:tracePt t="63930" x="8169275" y="2720975"/>
          <p14:tracePt t="63938" x="8175625" y="2735263"/>
          <p14:tracePt t="63955" x="8175625" y="2743200"/>
          <p14:tracePt t="63971" x="8191500" y="2765425"/>
          <p14:tracePt t="63988" x="8207375" y="2789238"/>
          <p14:tracePt t="64005" x="8221663" y="2811463"/>
          <p14:tracePt t="64021" x="8245475" y="2841625"/>
          <p14:tracePt t="64038" x="8259763" y="2879725"/>
          <p14:tracePt t="64055" x="8283575" y="2933700"/>
          <p14:tracePt t="64072" x="8305800" y="2979738"/>
          <p14:tracePt t="64074" x="8313738" y="2994025"/>
          <p14:tracePt t="64088" x="8343900" y="3025775"/>
          <p14:tracePt t="64105" x="8374063" y="3070225"/>
          <p14:tracePt t="64106" x="8382000" y="3086100"/>
          <p14:tracePt t="64122" x="8442325" y="3146425"/>
          <p14:tracePt t="64138" x="8496300" y="3200400"/>
          <p14:tracePt t="64155" x="8556625" y="3260725"/>
          <p14:tracePt t="64171" x="8610600" y="3306763"/>
          <p14:tracePt t="64188" x="8664575" y="3360738"/>
          <p14:tracePt t="64205" x="8716963" y="3429000"/>
          <p14:tracePt t="64222" x="8755063" y="3459163"/>
          <p14:tracePt t="64238" x="8785225" y="3489325"/>
          <p14:tracePt t="64255" x="8809038" y="3513138"/>
          <p14:tracePt t="64271" x="8823325" y="3527425"/>
          <p14:tracePt t="64288" x="8831263" y="3535363"/>
          <p14:tracePt t="64306" x="8847138" y="3551238"/>
          <p14:tracePt t="64322" x="8885238" y="3589338"/>
          <p14:tracePt t="64338" x="8945563" y="3649663"/>
          <p14:tracePt t="64355" x="9045575" y="3725863"/>
          <p14:tracePt t="64371" x="9128125" y="3802063"/>
          <p14:tracePt t="64388" x="9182100" y="3863975"/>
          <p14:tracePt t="64405" x="9212263" y="3916363"/>
          <p14:tracePt t="64421" x="9228138" y="3946525"/>
          <p14:tracePt t="64438" x="9242425" y="3984625"/>
          <p14:tracePt t="64455" x="9258300" y="4008438"/>
          <p14:tracePt t="64472" x="9258300" y="4022725"/>
          <p14:tracePt t="64488" x="9258300" y="4030663"/>
          <p14:tracePt t="64610" x="9258300" y="4038600"/>
          <p14:tracePt t="64618" x="9258300" y="4046538"/>
          <p14:tracePt t="64636" x="9258300" y="4054475"/>
          <p14:tracePt t="64890" x="9258300" y="4046538"/>
          <p14:tracePt t="64906" x="9250363" y="4038600"/>
          <p14:tracePt t="64914" x="9250363" y="4030663"/>
          <p14:tracePt t="64931" x="9242425" y="4022725"/>
          <p14:tracePt t="64946" x="9236075" y="4016375"/>
          <p14:tracePt t="64955" x="9236075" y="4008438"/>
          <p14:tracePt t="64995" x="9228138" y="4008438"/>
          <p14:tracePt t="65019" x="9220200" y="4000500"/>
          <p14:tracePt t="65026" x="9212263" y="4000500"/>
          <p14:tracePt t="65044" x="9197975" y="3992563"/>
          <p14:tracePt t="65055" x="9190038" y="3984625"/>
          <p14:tracePt t="65072" x="9151938" y="3970338"/>
          <p14:tracePt t="65075" x="9136063" y="3962400"/>
          <p14:tracePt t="65088" x="9121775" y="3962400"/>
          <p14:tracePt t="65106" x="9075738" y="3940175"/>
          <p14:tracePt t="65122" x="9067800" y="3940175"/>
          <p14:tracePt t="65138" x="9059863" y="3940175"/>
          <p14:tracePt t="65202" x="9051925" y="3940175"/>
          <p14:tracePt t="65242" x="9045575" y="3940175"/>
          <p14:tracePt t="65258" x="9037638" y="3940175"/>
          <p14:tracePt t="65275" x="9029700" y="3940175"/>
          <p14:tracePt t="65299" x="9021763" y="3940175"/>
          <p14:tracePt t="65338" x="9013825" y="3940175"/>
          <p14:tracePt t="65346" x="9007475" y="3940175"/>
          <p14:tracePt t="65355" x="8999538" y="3940175"/>
          <p14:tracePt t="65372" x="8991600" y="3940175"/>
          <p14:tracePt t="65389" x="8983663" y="3940175"/>
          <p14:tracePt t="65405" x="8975725" y="3940175"/>
          <p14:tracePt t="65422" x="8969375" y="3940175"/>
          <p14:tracePt t="65439" x="8961438" y="3940175"/>
          <p14:tracePt t="65523" x="8953500" y="3940175"/>
          <p14:tracePt t="65570" x="8945563" y="3940175"/>
          <p14:tracePt t="65626" x="8945563" y="3946525"/>
          <p14:tracePt t="65642" x="8937625" y="3946525"/>
          <p14:tracePt t="65682" x="8931275" y="3946525"/>
          <p14:tracePt t="65706" x="8923338" y="3954463"/>
          <p14:tracePt t="65739" x="8915400" y="3962400"/>
          <p14:tracePt t="65747" x="8907463" y="3970338"/>
          <p14:tracePt t="65755" x="8899525" y="3970338"/>
          <p14:tracePt t="65772" x="8885238" y="3978275"/>
          <p14:tracePt t="65789" x="8877300" y="3984625"/>
          <p14:tracePt t="65805" x="8861425" y="4000500"/>
          <p14:tracePt t="65826" x="8855075" y="4008438"/>
          <p14:tracePt t="65842" x="8855075" y="4016375"/>
          <p14:tracePt t="65858" x="8847138" y="4016375"/>
          <p14:tracePt t="65872" x="8847138" y="4022725"/>
          <p14:tracePt t="65890" x="8847138" y="4030663"/>
          <p14:tracePt t="65905" x="8839200" y="4030663"/>
          <p14:tracePt t="65930" x="8839200" y="4038600"/>
          <p14:tracePt t="65939" x="8831263" y="4038600"/>
          <p14:tracePt t="65994" x="8831263" y="4046538"/>
          <p14:tracePt t="66002" x="8831263" y="4054475"/>
          <p14:tracePt t="66012" x="8831263" y="4060825"/>
          <p14:tracePt t="66022" x="8831263" y="4068763"/>
          <p14:tracePt t="66039" x="8831263" y="4084638"/>
          <p14:tracePt t="66055" x="8823325" y="4106863"/>
          <p14:tracePt t="66072" x="8823325" y="4130675"/>
          <p14:tracePt t="66089" x="8816975" y="4144963"/>
          <p14:tracePt t="66105" x="8816975" y="4160838"/>
          <p14:tracePt t="66122" x="8816975" y="4168775"/>
          <p14:tracePt t="66139" x="8816975" y="4175125"/>
          <p14:tracePt t="66156" x="8816975" y="4191000"/>
          <p14:tracePt t="66172" x="8816975" y="4206875"/>
          <p14:tracePt t="66189" x="8816975" y="4221163"/>
          <p14:tracePt t="66206" x="8816975" y="4244975"/>
          <p14:tracePt t="66222" x="8816975" y="4251325"/>
          <p14:tracePt t="66239" x="8816975" y="4267200"/>
          <p14:tracePt t="66256" x="8816975" y="4275138"/>
          <p14:tracePt t="66272" x="8816975" y="4289425"/>
          <p14:tracePt t="66275" x="8816975" y="4305300"/>
          <p14:tracePt t="66289" x="8816975" y="4313238"/>
          <p14:tracePt t="66306" x="8823325" y="4343400"/>
          <p14:tracePt t="66322" x="8823325" y="4359275"/>
          <p14:tracePt t="66339" x="8823325" y="4365625"/>
          <p14:tracePt t="66402" x="8831263" y="4373563"/>
          <p14:tracePt t="66426" x="8839200" y="4373563"/>
          <p14:tracePt t="66451" x="8847138" y="4381500"/>
          <p14:tracePt t="66458" x="8861425" y="4381500"/>
          <p14:tracePt t="66466" x="8861425" y="4389438"/>
          <p14:tracePt t="66474" x="8869363" y="4389438"/>
          <p14:tracePt t="66490" x="8877300" y="4389438"/>
          <p14:tracePt t="66505" x="8885238" y="4389438"/>
          <p14:tracePt t="66522" x="8893175" y="4381500"/>
          <p14:tracePt t="66539" x="8907463" y="4365625"/>
          <p14:tracePt t="66555" x="8931275" y="4343400"/>
          <p14:tracePt t="66572" x="8945563" y="4327525"/>
          <p14:tracePt t="66589" x="8961438" y="4283075"/>
          <p14:tracePt t="66605" x="8975725" y="4229100"/>
          <p14:tracePt t="66622" x="8983663" y="4183063"/>
          <p14:tracePt t="66639" x="8983663" y="4130675"/>
          <p14:tracePt t="66655" x="8983663" y="4084638"/>
          <p14:tracePt t="66672" x="8983663" y="4038600"/>
          <p14:tracePt t="66674" x="8983663" y="4016375"/>
          <p14:tracePt t="66689" x="8975725" y="3962400"/>
          <p14:tracePt t="66706" x="8969375" y="3902075"/>
          <p14:tracePt t="66722" x="8969375" y="3856038"/>
          <p14:tracePt t="66739" x="8961438" y="3794125"/>
          <p14:tracePt t="66756" x="8953500" y="3741738"/>
          <p14:tracePt t="66772" x="8937625" y="3695700"/>
          <p14:tracePt t="66789" x="8937625" y="3649663"/>
          <p14:tracePt t="66806" x="8915400" y="3611563"/>
          <p14:tracePt t="66822" x="8907463" y="3565525"/>
          <p14:tracePt t="66839" x="8893175" y="3543300"/>
          <p14:tracePt t="66855" x="8893175" y="3521075"/>
          <p14:tracePt t="66873" x="8893175" y="3505200"/>
          <p14:tracePt t="66889" x="8885238" y="3489325"/>
          <p14:tracePt t="66890" x="8885238" y="3482975"/>
          <p14:tracePt t="66906" x="8877300" y="3475038"/>
          <p14:tracePt t="66922" x="8877300" y="3467100"/>
          <p14:tracePt t="66939" x="8877300" y="3459163"/>
          <p14:tracePt t="66956" x="8877300" y="3451225"/>
          <p14:tracePt t="66972" x="8877300" y="3436938"/>
          <p14:tracePt t="66989" x="8877300" y="3429000"/>
          <p14:tracePt t="67006" x="8869363" y="3413125"/>
          <p14:tracePt t="67022" x="8869363" y="3406775"/>
          <p14:tracePt t="67039" x="8869363" y="3382963"/>
          <p14:tracePt t="67056" x="8869363" y="3352800"/>
          <p14:tracePt t="67058" x="8869363" y="3336925"/>
          <p14:tracePt t="67074" x="8869363" y="3298825"/>
          <p14:tracePt t="67089" x="8861425" y="3276600"/>
          <p14:tracePt t="67106" x="8861425" y="3230563"/>
          <p14:tracePt t="67123" x="8861425" y="3200400"/>
          <p14:tracePt t="67139" x="8861425" y="3170238"/>
          <p14:tracePt t="67156" x="8861425" y="3146425"/>
          <p14:tracePt t="67172" x="8855075" y="3116263"/>
          <p14:tracePt t="67189" x="8855075" y="3101975"/>
          <p14:tracePt t="67206" x="8855075" y="3086100"/>
          <p14:tracePt t="67223" x="8855075" y="3078163"/>
          <p14:tracePt t="67239" x="8847138" y="3055938"/>
          <p14:tracePt t="67256" x="8847138" y="3017838"/>
          <p14:tracePt t="67272" x="8839200" y="2949575"/>
          <p14:tracePt t="67274" x="8839200" y="2911475"/>
          <p14:tracePt t="67290" x="8823325" y="2841625"/>
          <p14:tracePt t="67306" x="8823325" y="2781300"/>
          <p14:tracePt t="67322" x="8823325" y="2743200"/>
          <p14:tracePt t="67339" x="8816975" y="2697163"/>
          <p14:tracePt t="67356" x="8809038" y="2667000"/>
          <p14:tracePt t="67372" x="8809038" y="2651125"/>
          <p14:tracePt t="67490" x="8809038" y="2644775"/>
          <p14:tracePt t="67498" x="8809038" y="2636838"/>
          <p14:tracePt t="67514" x="8809038" y="2628900"/>
          <p14:tracePt t="67658" x="8809038" y="2620963"/>
          <p14:tracePt t="67674" x="8809038" y="2606675"/>
          <p14:tracePt t="68066" x="8809038" y="2598738"/>
          <p14:tracePt t="68075" x="8809038" y="2582863"/>
          <p14:tracePt t="68082" x="8809038" y="2568575"/>
          <p14:tracePt t="68090" x="8809038" y="2552700"/>
          <p14:tracePt t="68106" x="8823325" y="2514600"/>
          <p14:tracePt t="68123" x="8823325" y="2460625"/>
          <p14:tracePt t="68139" x="8831263" y="2416175"/>
          <p14:tracePt t="68156" x="8839200" y="2378075"/>
          <p14:tracePt t="68173" x="8839200" y="2362200"/>
          <p14:tracePt t="68189" x="8839200" y="2354263"/>
          <p14:tracePt t="68323" x="8847138" y="2346325"/>
          <p14:tracePt t="68330" x="8847138" y="2339975"/>
          <p14:tracePt t="68346" x="8847138" y="2332038"/>
          <p14:tracePt t="68356" x="8847138" y="2308225"/>
          <p14:tracePt t="68373" x="8847138" y="2278063"/>
          <p14:tracePt t="68389" x="8861425" y="2232025"/>
          <p14:tracePt t="68406" x="8869363" y="2187575"/>
          <p14:tracePt t="68423" x="8869363" y="2163763"/>
          <p14:tracePt t="68532" x="8869363" y="2155825"/>
          <p14:tracePt t="68546" x="8869363" y="2149475"/>
          <p14:tracePt t="68770" x="8869363" y="2141538"/>
          <p14:tracePt t="68987" x="8869363" y="2133600"/>
          <p14:tracePt t="73346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D9E16-C9E4-499A-B78C-EB05A72C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921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7-Equação dos poços tubulares profundos</a:t>
            </a:r>
          </a:p>
        </p:txBody>
      </p:sp>
      <p:pic>
        <p:nvPicPr>
          <p:cNvPr id="39939" name="Imagem 2">
            <a:extLst>
              <a:ext uri="{FF2B5EF4-FFF2-40B4-BE49-F238E27FC236}">
                <a16:creationId xmlns:a16="http://schemas.microsoft.com/office/drawing/2014/main" id="{51BE174C-1F3C-42E8-9E1C-C7F09595C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692150"/>
            <a:ext cx="8115300" cy="56515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04815F3-3876-4BC1-B4F1-D5845E9D8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693"/>
    </mc:Choice>
    <mc:Fallback>
      <p:transition spd="slow" advTm="10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23" x="8588375" y="2065338"/>
          <p14:tracePt t="23754" x="8580438" y="2065338"/>
          <p14:tracePt t="23762" x="8572500" y="2057400"/>
          <p14:tracePt t="23778" x="8556625" y="2057400"/>
          <p14:tracePt t="23789" x="8550275" y="2057400"/>
          <p14:tracePt t="23806" x="8534400" y="2057400"/>
          <p14:tracePt t="23823" x="8518525" y="2057400"/>
          <p14:tracePt t="23839" x="8504238" y="2057400"/>
          <p14:tracePt t="23856" x="8488363" y="2057400"/>
          <p14:tracePt t="23890" x="8466138" y="2057400"/>
          <p14:tracePt t="23906" x="8458200" y="2065338"/>
          <p14:tracePt t="23923" x="8442325" y="2065338"/>
          <p14:tracePt t="23940" x="8382000" y="2065338"/>
          <p14:tracePt t="23956" x="8229600" y="2041525"/>
          <p14:tracePt t="23973" x="8061325" y="2019300"/>
          <p14:tracePt t="23990" x="7894638" y="2003425"/>
          <p14:tracePt t="24006" x="7726363" y="1997075"/>
          <p14:tracePt t="24023" x="7521575" y="1981200"/>
          <p14:tracePt t="24039" x="7315200" y="1981200"/>
          <p14:tracePt t="24056" x="7094538" y="1981200"/>
          <p14:tracePt t="24073" x="6904038" y="1981200"/>
          <p14:tracePt t="24089" x="6721475" y="1943100"/>
          <p14:tracePt t="24090" x="6629400" y="1935163"/>
          <p14:tracePt t="24106" x="6416675" y="1905000"/>
          <p14:tracePt t="24123" x="6210300" y="1874838"/>
          <p14:tracePt t="24139" x="6027738" y="1851025"/>
          <p14:tracePt t="24156" x="5851525" y="1844675"/>
          <p14:tracePt t="24173" x="5676900" y="1844675"/>
          <p14:tracePt t="24189" x="5516563" y="1844675"/>
          <p14:tracePt t="24206" x="5387975" y="1858963"/>
          <p14:tracePt t="24223" x="5287963" y="1889125"/>
          <p14:tracePt t="24239" x="5219700" y="1920875"/>
          <p14:tracePt t="24256" x="5143500" y="1973263"/>
          <p14:tracePt t="24273" x="5083175" y="2041525"/>
          <p14:tracePt t="24290" x="5013325" y="2117725"/>
          <p14:tracePt t="24290" x="4983163" y="2163763"/>
          <p14:tracePt t="24306" x="4899025" y="2255838"/>
          <p14:tracePt t="24323" x="4830763" y="2324100"/>
          <p14:tracePt t="24340" x="4778375" y="2378075"/>
          <p14:tracePt t="24356" x="4740275" y="2400300"/>
          <p14:tracePt t="24373" x="4716463" y="2430463"/>
          <p14:tracePt t="24389" x="4708525" y="2460625"/>
          <p14:tracePt t="24406" x="4686300" y="2514600"/>
          <p14:tracePt t="24423" x="4670425" y="2598738"/>
          <p14:tracePt t="24439" x="4640263" y="2682875"/>
          <p14:tracePt t="24456" x="4610100" y="2789238"/>
          <p14:tracePt t="24473" x="4572000" y="2895600"/>
          <p14:tracePt t="24474" x="4556125" y="2941638"/>
          <p14:tracePt t="24489" x="4549775" y="2994025"/>
          <p14:tracePt t="24506" x="4487863" y="3192463"/>
          <p14:tracePt t="24523" x="4473575" y="3330575"/>
          <p14:tracePt t="24540" x="4465638" y="3451225"/>
          <p14:tracePt t="24556" x="4465638" y="3543300"/>
          <p14:tracePt t="24573" x="4465638" y="3619500"/>
          <p14:tracePt t="24590" x="4465638" y="3679825"/>
          <p14:tracePt t="24607" x="4465638" y="3741738"/>
          <p14:tracePt t="24623" x="4465638" y="3794125"/>
          <p14:tracePt t="24640" x="4465638" y="3840163"/>
          <p14:tracePt t="24656" x="4449763" y="3894138"/>
          <p14:tracePt t="24673" x="4441825" y="3970338"/>
          <p14:tracePt t="24675" x="4435475" y="4008438"/>
          <p14:tracePt t="24690" x="4419600" y="4122738"/>
          <p14:tracePt t="24706" x="4403725" y="4229100"/>
          <p14:tracePt t="24723" x="4389438" y="4327525"/>
          <p14:tracePt t="24740" x="4373563" y="4435475"/>
          <p14:tracePt t="24756" x="4365625" y="4533900"/>
          <p14:tracePt t="24773" x="4365625" y="4648200"/>
          <p14:tracePt t="24790" x="4351338" y="4732338"/>
          <p14:tracePt t="24807" x="4351338" y="4784725"/>
          <p14:tracePt t="24823" x="4335463" y="4830763"/>
          <p14:tracePt t="24840" x="4327525" y="4876800"/>
          <p14:tracePt t="24856" x="4327525" y="4906963"/>
          <p14:tracePt t="24873" x="4327525" y="4953000"/>
          <p14:tracePt t="24890" x="4313238" y="5013325"/>
          <p14:tracePt t="24906" x="4305300" y="5045075"/>
          <p14:tracePt t="24923" x="4297363" y="5089525"/>
          <p14:tracePt t="24940" x="4297363" y="5121275"/>
          <p14:tracePt t="24956" x="4283075" y="5135563"/>
          <p14:tracePt t="24973" x="4283075" y="5143500"/>
          <p14:tracePt t="24990" x="4283075" y="5151438"/>
          <p14:tracePt t="25060" x="4283075" y="5159375"/>
          <p14:tracePt t="25323" x="4283075" y="5151438"/>
          <p14:tracePt t="25331" x="4283075" y="5143500"/>
          <p14:tracePt t="25340" x="4283075" y="5135563"/>
          <p14:tracePt t="25357" x="4283075" y="5113338"/>
          <p14:tracePt t="25374" x="4283075" y="5083175"/>
          <p14:tracePt t="25390" x="4283075" y="5037138"/>
          <p14:tracePt t="25407" x="4289425" y="4960938"/>
          <p14:tracePt t="25424" x="4305300" y="4876800"/>
          <p14:tracePt t="25440" x="4321175" y="4754563"/>
          <p14:tracePt t="25444" x="4335463" y="4686300"/>
          <p14:tracePt t="25457" x="4343400" y="4618038"/>
          <p14:tracePt t="25474" x="4365625" y="4465638"/>
          <p14:tracePt t="25475" x="4373563" y="4397375"/>
          <p14:tracePt t="25490" x="4403725" y="4237038"/>
          <p14:tracePt t="25507" x="4419600" y="4060825"/>
          <p14:tracePt t="25524" x="4435475" y="3908425"/>
          <p14:tracePt t="25540" x="4457700" y="3756025"/>
          <p14:tracePt t="25558" x="4479925" y="3597275"/>
          <p14:tracePt t="25574" x="4503738" y="3467100"/>
          <p14:tracePt t="25590" x="4518025" y="3336925"/>
          <p14:tracePt t="25607" x="4518025" y="3238500"/>
          <p14:tracePt t="25624" x="4525963" y="3140075"/>
          <p14:tracePt t="25640" x="4541838" y="3048000"/>
          <p14:tracePt t="25657" x="4556125" y="2963863"/>
          <p14:tracePt t="25658" x="4564063" y="2917825"/>
          <p14:tracePt t="25673" x="4572000" y="2887663"/>
          <p14:tracePt t="25690" x="4587875" y="2781300"/>
          <p14:tracePt t="25707" x="4587875" y="2705100"/>
          <p14:tracePt t="25724" x="4587875" y="2644775"/>
          <p14:tracePt t="25740" x="4587875" y="2582863"/>
          <p14:tracePt t="25757" x="4587875" y="2530475"/>
          <p14:tracePt t="25774" x="4587875" y="2492375"/>
          <p14:tracePt t="25790" x="4587875" y="2446338"/>
          <p14:tracePt t="25808" x="4587875" y="2408238"/>
          <p14:tracePt t="25824" x="4587875" y="2362200"/>
          <p14:tracePt t="25841" x="4587875" y="2301875"/>
          <p14:tracePt t="25857" x="4587875" y="2239963"/>
          <p14:tracePt t="25874" x="4587875" y="2163763"/>
          <p14:tracePt t="25875" x="4587875" y="2125663"/>
          <p14:tracePt t="25890" x="4587875" y="2073275"/>
          <p14:tracePt t="25907" x="4587875" y="2035175"/>
          <p14:tracePt t="25924" x="4587875" y="1997075"/>
          <p14:tracePt t="25940" x="4587875" y="1965325"/>
          <p14:tracePt t="25957" x="4587875" y="1943100"/>
          <p14:tracePt t="25974" x="4587875" y="1897063"/>
          <p14:tracePt t="25990" x="4587875" y="1844675"/>
          <p14:tracePt t="26007" x="4587875" y="1768475"/>
          <p14:tracePt t="26024" x="4587875" y="1692275"/>
          <p14:tracePt t="26041" x="4587875" y="1622425"/>
          <p14:tracePt t="26043" x="4587875" y="1592263"/>
          <p14:tracePt t="26057" x="4587875" y="1570038"/>
          <p14:tracePt t="26074" x="4587875" y="1531938"/>
          <p14:tracePt t="26091" x="4587875" y="1493838"/>
          <p14:tracePt t="26107" x="4587875" y="1477963"/>
          <p14:tracePt t="26124" x="4587875" y="1455738"/>
          <p14:tracePt t="26523" x="4587875" y="1477963"/>
          <p14:tracePt t="26539" x="4587875" y="1485900"/>
          <p14:tracePt t="26547" x="4587875" y="1501775"/>
          <p14:tracePt t="26563" x="4587875" y="1508125"/>
          <p14:tracePt t="26574" x="4587875" y="1516063"/>
          <p14:tracePt t="26591" x="4587875" y="1531938"/>
          <p14:tracePt t="26607" x="4579938" y="1546225"/>
          <p14:tracePt t="26624" x="4579938" y="1562100"/>
          <p14:tracePt t="26641" x="4572000" y="1592263"/>
          <p14:tracePt t="26657" x="4564063" y="1608138"/>
          <p14:tracePt t="26658" x="4564063" y="1616075"/>
          <p14:tracePt t="26674" x="4564063" y="1630363"/>
          <p14:tracePt t="26691" x="4564063" y="1638300"/>
          <p14:tracePt t="26707" x="4564063" y="1646238"/>
          <p14:tracePt t="26724" x="4564063" y="1654175"/>
          <p14:tracePt t="26741" x="4564063" y="1660525"/>
          <p14:tracePt t="26757" x="4564063" y="1668463"/>
          <p14:tracePt t="26774" x="4564063" y="1684338"/>
          <p14:tracePt t="26791" x="4564063" y="1706563"/>
          <p14:tracePt t="26808" x="4556125" y="1722438"/>
          <p14:tracePt t="26824" x="4549775" y="1736725"/>
          <p14:tracePt t="26841" x="4549775" y="1744663"/>
          <p14:tracePt t="26857" x="4549775" y="1760538"/>
          <p14:tracePt t="26859" x="4549775" y="1768475"/>
          <p14:tracePt t="26874" x="4549775" y="1782763"/>
          <p14:tracePt t="26891" x="4549775" y="1806575"/>
          <p14:tracePt t="26908" x="4549775" y="1828800"/>
          <p14:tracePt t="26924" x="4549775" y="1866900"/>
          <p14:tracePt t="26941" x="4541838" y="1905000"/>
          <p14:tracePt t="26958" x="4533900" y="1935163"/>
          <p14:tracePt t="26974" x="4525963" y="1973263"/>
          <p14:tracePt t="26991" x="4525963" y="2019300"/>
          <p14:tracePt t="27007" x="4518025" y="2065338"/>
          <p14:tracePt t="27024" x="4511675" y="2111375"/>
          <p14:tracePt t="27041" x="4503738" y="2155825"/>
          <p14:tracePt t="27043" x="4503738" y="2171700"/>
          <p14:tracePt t="27057" x="4503738" y="2193925"/>
          <p14:tracePt t="27074" x="4495800" y="2255838"/>
          <p14:tracePt t="27091" x="4495800" y="2286000"/>
          <p14:tracePt t="27107" x="4495800" y="2308225"/>
          <p14:tracePt t="27124" x="4495800" y="2316163"/>
          <p14:tracePt t="27141" x="4495800" y="2324100"/>
          <p14:tracePt t="27157" x="4495800" y="2332038"/>
          <p14:tracePt t="27174" x="4495800" y="2346325"/>
          <p14:tracePt t="27191" x="4495800" y="2370138"/>
          <p14:tracePt t="27207" x="4495800" y="2392363"/>
          <p14:tracePt t="27224" x="4487863" y="2446338"/>
          <p14:tracePt t="27227" x="4487863" y="2468563"/>
          <p14:tracePt t="27241" x="4479925" y="2492375"/>
          <p14:tracePt t="27257" x="4473575" y="2544763"/>
          <p14:tracePt t="27260" x="4473575" y="2574925"/>
          <p14:tracePt t="27274" x="4473575" y="2613025"/>
          <p14:tracePt t="27291" x="4473575" y="2651125"/>
          <p14:tracePt t="27308" x="4473575" y="2682875"/>
          <p14:tracePt t="27324" x="4473575" y="2713038"/>
          <p14:tracePt t="27341" x="4473575" y="2751138"/>
          <p14:tracePt t="27357" x="4473575" y="2789238"/>
          <p14:tracePt t="27374" x="4465638" y="2835275"/>
          <p14:tracePt t="27391" x="4465638" y="2879725"/>
          <p14:tracePt t="27407" x="4465638" y="2917825"/>
          <p14:tracePt t="27424" x="4465638" y="2955925"/>
          <p14:tracePt t="27441" x="4465638" y="2979738"/>
          <p14:tracePt t="27442" x="4465638" y="2994025"/>
          <p14:tracePt t="27458" x="4465638" y="3025775"/>
          <p14:tracePt t="27474" x="4465638" y="3048000"/>
          <p14:tracePt t="27491" x="4465638" y="3078163"/>
          <p14:tracePt t="27508" x="4465638" y="3116263"/>
          <p14:tracePt t="27524" x="4465638" y="3154363"/>
          <p14:tracePt t="27541" x="4465638" y="3192463"/>
          <p14:tracePt t="27558" x="4465638" y="3222625"/>
          <p14:tracePt t="27574" x="4465638" y="3246438"/>
          <p14:tracePt t="27591" x="4465638" y="3276600"/>
          <p14:tracePt t="27608" x="4465638" y="3298825"/>
          <p14:tracePt t="27625" x="4465638" y="3330575"/>
          <p14:tracePt t="27626" x="4465638" y="3352800"/>
          <p14:tracePt t="27641" x="4465638" y="3368675"/>
          <p14:tracePt t="27658" x="4465638" y="3413125"/>
          <p14:tracePt t="27659" x="4465638" y="3436938"/>
          <p14:tracePt t="27674" x="4465638" y="3467100"/>
          <p14:tracePt t="27691" x="4465638" y="3497263"/>
          <p14:tracePt t="27708" x="4465638" y="3505200"/>
          <p14:tracePt t="27724" x="4465638" y="3521075"/>
          <p14:tracePt t="27741" x="4465638" y="3527425"/>
          <p14:tracePt t="27758" x="4465638" y="3535363"/>
          <p14:tracePt t="27774" x="4465638" y="3543300"/>
          <p14:tracePt t="27791" x="4465638" y="3559175"/>
          <p14:tracePt t="27808" x="4465638" y="3581400"/>
          <p14:tracePt t="27824" x="4465638" y="3603625"/>
          <p14:tracePt t="27826" x="4465638" y="3611563"/>
          <p14:tracePt t="27841" x="4465638" y="3627438"/>
          <p14:tracePt t="27842" x="4465638" y="3635375"/>
          <p14:tracePt t="27858" x="4465638" y="3641725"/>
          <p14:tracePt t="27874" x="4465638" y="3665538"/>
          <p14:tracePt t="27891" x="4465638" y="3679825"/>
          <p14:tracePt t="27908" x="4465638" y="3687763"/>
          <p14:tracePt t="27924" x="4465638" y="3711575"/>
          <p14:tracePt t="27941" x="4465638" y="3733800"/>
          <p14:tracePt t="27958" x="4465638" y="3749675"/>
          <p14:tracePt t="27974" x="4465638" y="3763963"/>
          <p14:tracePt t="27991" x="4465638" y="3771900"/>
          <p14:tracePt t="28008" x="4465638" y="3779838"/>
          <p14:tracePt t="28024" x="4465638" y="3787775"/>
          <p14:tracePt t="28041" x="4465638" y="3802063"/>
          <p14:tracePt t="28044" x="4465638" y="3810000"/>
          <p14:tracePt t="28058" x="4465638" y="3817938"/>
          <p14:tracePt t="28074" x="4465638" y="3825875"/>
          <p14:tracePt t="28091" x="4465638" y="3832225"/>
          <p14:tracePt t="28108" x="4465638" y="3840163"/>
          <p14:tracePt t="28195" x="4465638" y="3848100"/>
          <p14:tracePt t="28211" x="4465638" y="3856038"/>
          <p14:tracePt t="28227" x="4465638" y="3863975"/>
          <p14:tracePt t="28243" x="4465638" y="3870325"/>
          <p14:tracePt t="28259" x="4465638" y="3878263"/>
          <p14:tracePt t="28275" x="4465638" y="3886200"/>
          <p14:tracePt t="28291" x="4465638" y="3894138"/>
          <p14:tracePt t="28739" x="4465638" y="3902075"/>
          <p14:tracePt t="30188" x="4465638" y="3908425"/>
          <p14:tracePt t="30203" x="4465638" y="3924300"/>
          <p14:tracePt t="30211" x="4465638" y="3932238"/>
          <p14:tracePt t="30225" x="4465638" y="3940175"/>
          <p14:tracePt t="30242" x="4465638" y="3962400"/>
          <p14:tracePt t="31107" x="4465638" y="3970338"/>
          <p14:tracePt t="31124" x="4465638" y="3978275"/>
          <p14:tracePt t="31139" x="4465638" y="3984625"/>
          <p14:tracePt t="31157" x="4465638" y="3992563"/>
          <p14:tracePt t="31187" x="4465638" y="4000500"/>
          <p14:tracePt t="31203" x="4465638" y="4008438"/>
          <p14:tracePt t="31219" x="4465638" y="4016375"/>
          <p14:tracePt t="31227" x="4465638" y="4022725"/>
          <p14:tracePt t="31235" x="4465638" y="4030663"/>
          <p14:tracePt t="31251" x="4465638" y="4038600"/>
          <p14:tracePt t="31363" x="4465638" y="4046538"/>
          <p14:tracePt t="31372" x="4465638" y="4054475"/>
          <p14:tracePt t="31387" x="4465638" y="4060825"/>
          <p14:tracePt t="31404" x="4465638" y="4068763"/>
          <p14:tracePt t="31419" x="4465638" y="4076700"/>
          <p14:tracePt t="31427" x="4465638" y="4084638"/>
          <p14:tracePt t="31443" x="4465638" y="4092575"/>
          <p14:tracePt t="31459" x="4465638" y="4098925"/>
          <p14:tracePt t="31476" x="4465638" y="4114800"/>
          <p14:tracePt t="31492" x="4465638" y="4122738"/>
          <p14:tracePt t="31509" x="4465638" y="4137025"/>
          <p14:tracePt t="31526" x="4465638" y="4152900"/>
          <p14:tracePt t="31542" x="4465638" y="4168775"/>
          <p14:tracePt t="31559" x="4465638" y="4191000"/>
          <p14:tracePt t="31576" x="4465638" y="4206875"/>
          <p14:tracePt t="31593" x="4465638" y="4221163"/>
          <p14:tracePt t="31594" x="4465638" y="4229100"/>
          <p14:tracePt t="31609" x="4465638" y="4237038"/>
          <p14:tracePt t="31626" x="4465638" y="4251325"/>
          <p14:tracePt t="31627" x="4465638" y="4259263"/>
          <p14:tracePt t="31643" x="4465638" y="4275138"/>
          <p14:tracePt t="31659" x="4465638" y="4283075"/>
          <p14:tracePt t="31676" x="4465638" y="4297363"/>
          <p14:tracePt t="31692" x="4465638" y="4305300"/>
          <p14:tracePt t="31716" x="4465638" y="4313238"/>
          <p14:tracePt t="31731" x="4465638" y="4321175"/>
          <p14:tracePt t="31747" x="4465638" y="4327525"/>
          <p14:tracePt t="31763" x="4465638" y="4343400"/>
          <p14:tracePt t="31776" x="4465638" y="4351338"/>
          <p14:tracePt t="31792" x="4465638" y="4359275"/>
          <p14:tracePt t="31810" x="4465638" y="4381500"/>
          <p14:tracePt t="31826" x="4465638" y="4397375"/>
          <p14:tracePt t="31859" x="4465638" y="4403725"/>
          <p14:tracePt t="31915" x="4465638" y="4411663"/>
          <p14:tracePt t="31931" x="4465638" y="4427538"/>
          <p14:tracePt t="31947" x="4465638" y="4441825"/>
          <p14:tracePt t="31955" x="4465638" y="4449763"/>
          <p14:tracePt t="31963" x="4465638" y="4465638"/>
          <p14:tracePt t="31976" x="4465638" y="4473575"/>
          <p14:tracePt t="31993" x="4465638" y="4487863"/>
          <p14:tracePt t="32009" x="4465638" y="4503738"/>
          <p14:tracePt t="32010" x="4465638" y="4518025"/>
          <p14:tracePt t="32026" x="4465638" y="4525963"/>
          <p14:tracePt t="32043" x="4465638" y="4541838"/>
          <p14:tracePt t="32059" x="4465638" y="4549775"/>
          <p14:tracePt t="32076" x="4465638" y="4564063"/>
          <p14:tracePt t="32092" x="4465638" y="4572000"/>
          <p14:tracePt t="32109" x="4465638" y="4587875"/>
          <p14:tracePt t="32126" x="4465638" y="4594225"/>
          <p14:tracePt t="32156" x="4465638" y="4602163"/>
          <p14:tracePt t="32179" x="4465638" y="4610100"/>
          <p14:tracePt t="32195" x="4465638" y="4625975"/>
          <p14:tracePt t="32211" x="4465638" y="4632325"/>
          <p14:tracePt t="32220" x="4465638" y="4648200"/>
          <p14:tracePt t="32227" x="4465638" y="4656138"/>
          <p14:tracePt t="32243" x="4465638" y="4664075"/>
          <p14:tracePt t="32259" x="4465638" y="4670425"/>
          <p14:tracePt t="32276" x="4473575" y="4686300"/>
          <p14:tracePt t="32293" x="4473575" y="4694238"/>
          <p14:tracePt t="32309" x="4473575" y="4702175"/>
          <p14:tracePt t="32326" x="4473575" y="4708525"/>
          <p14:tracePt t="32347" x="4473575" y="4716463"/>
          <p14:tracePt t="32411" x="4473575" y="4724400"/>
          <p14:tracePt t="32436" x="4473575" y="4732338"/>
          <p14:tracePt t="32443" x="4479925" y="4740275"/>
          <p14:tracePt t="32451" x="4479925" y="4746625"/>
          <p14:tracePt t="32460" x="4479925" y="4754563"/>
          <p14:tracePt t="32476" x="4479925" y="4770438"/>
          <p14:tracePt t="32493" x="4487863" y="4778375"/>
          <p14:tracePt t="32509" x="4487863" y="4792663"/>
          <p14:tracePt t="32526" x="4487863" y="4808538"/>
          <p14:tracePt t="32543" x="4487863" y="4816475"/>
          <p14:tracePt t="32559" x="4487863" y="4822825"/>
          <p14:tracePt t="32979" x="4487863" y="4830763"/>
          <p14:tracePt t="36411" x="4487863" y="4838700"/>
          <p14:tracePt t="36419" x="4487863" y="4846638"/>
          <p14:tracePt t="36436" x="4495800" y="4846638"/>
          <p14:tracePt t="36444" x="4495800" y="4854575"/>
          <p14:tracePt t="36731" x="4495800" y="4860925"/>
          <p14:tracePt t="36755" x="4495800" y="4868863"/>
          <p14:tracePt t="36771" x="4495800" y="4876800"/>
          <p14:tracePt t="37107" x="4495800" y="4884738"/>
          <p14:tracePt t="37203" x="4503738" y="4899025"/>
          <p14:tracePt t="37491" x="4503738" y="4906963"/>
          <p14:tracePt t="37532" x="4503738" y="4914900"/>
          <p14:tracePt t="37564" x="4503738" y="4922838"/>
          <p14:tracePt t="37595" x="4503738" y="4930775"/>
          <p14:tracePt t="37611" x="4503738" y="4937125"/>
          <p14:tracePt t="37619" x="4503738" y="4945063"/>
          <p14:tracePt t="37628" x="4511675" y="4953000"/>
          <p14:tracePt t="37644" x="4511675" y="4968875"/>
          <p14:tracePt t="37661" x="4511675" y="4975225"/>
          <p14:tracePt t="37678" x="4511675" y="4983163"/>
          <p14:tracePt t="37694" x="4511675" y="4991100"/>
          <p14:tracePt t="37711" x="4511675" y="4999038"/>
          <p14:tracePt t="37728" x="4511675" y="5006975"/>
          <p14:tracePt t="37812" x="4511675" y="5013325"/>
          <p14:tracePt t="37891" x="4511675" y="5021263"/>
          <p14:tracePt t="37908" x="4511675" y="5029200"/>
          <p14:tracePt t="37939" x="4511675" y="5037138"/>
          <p14:tracePt t="37963" x="4511675" y="5045075"/>
          <p14:tracePt t="37979" x="4511675" y="5051425"/>
          <p14:tracePt t="37987" x="4511675" y="5059363"/>
          <p14:tracePt t="38011" x="4511675" y="5067300"/>
          <p14:tracePt t="38027" x="4511675" y="5075238"/>
          <p14:tracePt t="38099" x="4518025" y="5075238"/>
          <p14:tracePt t="38107" x="4518025" y="5083175"/>
          <p14:tracePt t="38123" x="4518025" y="5089525"/>
          <p14:tracePt t="38139" x="4518025" y="5097463"/>
          <p14:tracePt t="38147" x="4518025" y="5113338"/>
          <p14:tracePt t="38162" x="4518025" y="5121275"/>
          <p14:tracePt t="38252" x="4525963" y="5127625"/>
          <p14:tracePt t="38267" x="4533900" y="5127625"/>
          <p14:tracePt t="38283" x="4533900" y="5135563"/>
          <p14:tracePt t="38299" x="4541838" y="5143500"/>
          <p14:tracePt t="38315" x="4549775" y="5159375"/>
          <p14:tracePt t="38331" x="4556125" y="5173663"/>
          <p14:tracePt t="38339" x="4556125" y="5181600"/>
          <p14:tracePt t="38427" x="4564063" y="5189538"/>
          <p14:tracePt t="38443" x="4564063" y="5197475"/>
          <p14:tracePt t="38451" x="4572000" y="5197475"/>
          <p14:tracePt t="38467" x="4579938" y="5203825"/>
          <p14:tracePt t="38483" x="4587875" y="5227638"/>
          <p14:tracePt t="38507" x="4587875" y="5241925"/>
          <p14:tracePt t="38515" x="4587875" y="5249863"/>
          <p14:tracePt t="38528" x="4587875" y="5273675"/>
          <p14:tracePt t="38545" x="4587875" y="5303838"/>
          <p14:tracePt t="38561" x="4587875" y="5349875"/>
          <p14:tracePt t="38563" x="4587875" y="5372100"/>
          <p14:tracePt t="38578" x="4587875" y="5410200"/>
          <p14:tracePt t="38595" x="4594225" y="5464175"/>
          <p14:tracePt t="38611" x="4594225" y="5494338"/>
          <p14:tracePt t="38628" x="4602163" y="5540375"/>
          <p14:tracePt t="38645" x="4602163" y="5562600"/>
          <p14:tracePt t="38662" x="4602163" y="5578475"/>
          <p14:tracePt t="38678" x="4602163" y="5600700"/>
          <p14:tracePt t="38695" x="4602163" y="5622925"/>
          <p14:tracePt t="38712" x="4602163" y="5646738"/>
          <p14:tracePt t="38728" x="4602163" y="5684838"/>
          <p14:tracePt t="38730" x="4602163" y="5699125"/>
          <p14:tracePt t="38745" x="4602163" y="5722938"/>
          <p14:tracePt t="38762" x="4602163" y="5761038"/>
          <p14:tracePt t="38763" x="4602163" y="5783263"/>
          <p14:tracePt t="38778" x="4602163" y="5813425"/>
          <p14:tracePt t="38795" x="4602163" y="5821363"/>
          <p14:tracePt t="38899" x="4602163" y="5829300"/>
          <p14:tracePt t="38947" x="4602163" y="5837238"/>
          <p14:tracePt t="38955" x="4602163" y="5845175"/>
          <p14:tracePt t="38963" x="4602163" y="5859463"/>
          <p14:tracePt t="38978" x="4602163" y="5883275"/>
          <p14:tracePt t="38995" x="4602163" y="5897563"/>
          <p14:tracePt t="39012" x="4602163" y="5913438"/>
          <p14:tracePt t="39123" x="4602163" y="5921375"/>
          <p14:tracePt t="39139" x="4602163" y="5927725"/>
          <p14:tracePt t="39147" x="4594225" y="5927725"/>
          <p14:tracePt t="39315" x="4594225" y="5935663"/>
          <p14:tracePt t="40379" x="4594225" y="5927725"/>
          <p14:tracePt t="40395" x="4602163" y="5921375"/>
          <p14:tracePt t="40403" x="4602163" y="5913438"/>
          <p14:tracePt t="40523" x="4602163" y="5905500"/>
          <p14:tracePt t="40779" x="4610100" y="5905500"/>
          <p14:tracePt t="40891" x="4610100" y="5897563"/>
          <p14:tracePt t="41203" x="4610100" y="5889625"/>
          <p14:tracePt t="41211" x="4610100" y="5883275"/>
          <p14:tracePt t="41227" x="4610100" y="5875338"/>
          <p14:tracePt t="41243" x="4610100" y="5867400"/>
          <p14:tracePt t="41252" x="4618038" y="5859463"/>
          <p14:tracePt t="41539" x="4618038" y="5851525"/>
          <p14:tracePt t="41691" x="4618038" y="5845175"/>
          <p14:tracePt t="41699" x="4618038" y="5829300"/>
          <p14:tracePt t="41707" x="4618038" y="5821363"/>
          <p14:tracePt t="41715" x="4618038" y="5813425"/>
          <p14:tracePt t="41729" x="4618038" y="5807075"/>
          <p14:tracePt t="41746" x="4618038" y="5791200"/>
          <p14:tracePt t="41763" x="4610100" y="5783263"/>
          <p14:tracePt t="41811" x="4610100" y="5775325"/>
          <p14:tracePt t="41827" x="4610100" y="5768975"/>
          <p14:tracePt t="41843" x="4610100" y="5761038"/>
          <p14:tracePt t="41851" x="4610100" y="5753100"/>
          <p14:tracePt t="41863" x="4610100" y="5745163"/>
          <p14:tracePt t="41879" x="4610100" y="5715000"/>
          <p14:tracePt t="41896" x="4602163" y="5668963"/>
          <p14:tracePt t="41913" x="4579938" y="5622925"/>
          <p14:tracePt t="41915" x="4579938" y="5608638"/>
          <p14:tracePt t="41929" x="4572000" y="5578475"/>
          <p14:tracePt t="41946" x="4564063" y="5546725"/>
          <p14:tracePt t="41963" x="4556125" y="5524500"/>
          <p14:tracePt t="41979" x="4556125" y="5502275"/>
          <p14:tracePt t="41996" x="4556125" y="5470525"/>
          <p14:tracePt t="42013" x="4564063" y="5440363"/>
          <p14:tracePt t="42029" x="4594225" y="5394325"/>
          <p14:tracePt t="42046" x="4618038" y="5311775"/>
          <p14:tracePt t="42064" x="4632325" y="5203825"/>
          <p14:tracePt t="42079" x="4632325" y="5089525"/>
          <p14:tracePt t="42096" x="4632325" y="4991100"/>
          <p14:tracePt t="42113" x="4632325" y="4868863"/>
          <p14:tracePt t="42129" x="4632325" y="4762500"/>
          <p14:tracePt t="42130" x="4632325" y="4702175"/>
          <p14:tracePt t="42146" x="4632325" y="4602163"/>
          <p14:tracePt t="42163" x="4632325" y="4518025"/>
          <p14:tracePt t="42179" x="4632325" y="4441825"/>
          <p14:tracePt t="42196" x="4632325" y="4397375"/>
          <p14:tracePt t="42213" x="4632325" y="4351338"/>
          <p14:tracePt t="42230" x="4610100" y="4305300"/>
          <p14:tracePt t="42246" x="4602163" y="4267200"/>
          <p14:tracePt t="42263" x="4587875" y="4237038"/>
          <p14:tracePt t="42279" x="4587875" y="4206875"/>
          <p14:tracePt t="42296" x="4587875" y="4183063"/>
          <p14:tracePt t="42313" x="4587875" y="4160838"/>
          <p14:tracePt t="42315" x="4587875" y="4144963"/>
          <p14:tracePt t="42329" x="4587875" y="4130675"/>
          <p14:tracePt t="42346" x="4564063" y="4076700"/>
          <p14:tracePt t="42363" x="4549775" y="4038600"/>
          <p14:tracePt t="42379" x="4533900" y="4008438"/>
          <p14:tracePt t="42396" x="4518025" y="3978275"/>
          <p14:tracePt t="42413" x="4511675" y="3962400"/>
          <p14:tracePt t="42491" x="4503738" y="3962400"/>
          <p14:tracePt t="42515" x="4487863" y="3962400"/>
          <p14:tracePt t="42531" x="4479925" y="3954463"/>
          <p14:tracePt t="42539" x="4457700" y="3954463"/>
          <p14:tracePt t="42547" x="4435475" y="3946525"/>
          <p14:tracePt t="42563" x="4327525" y="3932238"/>
          <p14:tracePt t="42579" x="4206875" y="3924300"/>
          <p14:tracePt t="42596" x="4098925" y="3924300"/>
          <p14:tracePt t="42613" x="4030663" y="3924300"/>
          <p14:tracePt t="42630" x="3992563" y="3932238"/>
          <p14:tracePt t="42646" x="3984625" y="3946525"/>
          <p14:tracePt t="42663" x="3954463" y="3954463"/>
          <p14:tracePt t="42680" x="3916363" y="3962400"/>
          <p14:tracePt t="42696" x="3848100" y="3984625"/>
          <p14:tracePt t="42698" x="3817938" y="3984625"/>
          <p14:tracePt t="42713" x="3779838" y="3992563"/>
          <p14:tracePt t="42730" x="3687763" y="4022725"/>
          <p14:tracePt t="42746" x="3657600" y="4038600"/>
          <p14:tracePt t="42763" x="3641725" y="4054475"/>
          <p14:tracePt t="42780" x="3635375" y="4054475"/>
          <p14:tracePt t="42796" x="3619500" y="4060825"/>
          <p14:tracePt t="42813" x="3603625" y="4060825"/>
          <p14:tracePt t="42830" x="3565525" y="4068763"/>
          <p14:tracePt t="42846" x="3527425" y="4068763"/>
          <p14:tracePt t="42863" x="3497263" y="4068763"/>
          <p14:tracePt t="42880" x="3489325" y="4068763"/>
          <p14:tracePt t="42915" x="3482975" y="4068763"/>
          <p14:tracePt t="42923" x="3475038" y="4076700"/>
          <p14:tracePt t="42931" x="3459163" y="4092575"/>
          <p14:tracePt t="42946" x="3413125" y="4106863"/>
          <p14:tracePt t="42963" x="3344863" y="4130675"/>
          <p14:tracePt t="42980" x="3260725" y="4152900"/>
          <p14:tracePt t="42996" x="3200400" y="4160838"/>
          <p14:tracePt t="43013" x="3170238" y="4168775"/>
          <p14:tracePt t="43030" x="3162300" y="4168775"/>
          <p14:tracePt t="43091" x="3154363" y="4168775"/>
          <p14:tracePt t="43099" x="3146425" y="4175125"/>
          <p14:tracePt t="43107" x="3140075" y="4175125"/>
          <p14:tracePt t="43115" x="3132138" y="4175125"/>
          <p14:tracePt t="43130" x="3132138" y="4183063"/>
          <p14:tracePt t="43147" x="3124200" y="4183063"/>
          <p14:tracePt t="43163" x="3108325" y="4191000"/>
          <p14:tracePt t="43180" x="3101975" y="4198938"/>
          <p14:tracePt t="43196" x="3086100" y="4213225"/>
          <p14:tracePt t="43213" x="3070225" y="4229100"/>
          <p14:tracePt t="43230" x="3070225" y="4237038"/>
          <p14:tracePt t="43339" x="3070225" y="4244975"/>
          <p14:tracePt t="43563" x="3070225" y="4251325"/>
          <p14:tracePt t="44147" x="3078163" y="4251325"/>
          <p14:tracePt t="44243" x="3086100" y="4251325"/>
          <p14:tracePt t="44252" x="3086100" y="4244975"/>
          <p14:tracePt t="44323" x="3094038" y="4244975"/>
          <p14:tracePt t="44355" x="3101975" y="4244975"/>
          <p14:tracePt t="44395" x="3108325" y="4244975"/>
          <p14:tracePt t="44403" x="3116263" y="4244975"/>
          <p14:tracePt t="44419" x="3124200" y="4244975"/>
          <p14:tracePt t="44430" x="3132138" y="4244975"/>
          <p14:tracePt t="44447" x="3154363" y="4244975"/>
          <p14:tracePt t="44463" x="3192463" y="4244975"/>
          <p14:tracePt t="44480" x="3254375" y="4259263"/>
          <p14:tracePt t="44482" x="3292475" y="4267200"/>
          <p14:tracePt t="44497" x="3322638" y="4275138"/>
          <p14:tracePt t="44513" x="3368675" y="4289425"/>
          <p14:tracePt t="44515" x="3390900" y="4297363"/>
          <p14:tracePt t="44530" x="3421063" y="4305300"/>
          <p14:tracePt t="44547" x="3436938" y="4305300"/>
          <p14:tracePt t="44564" x="3459163" y="4321175"/>
          <p14:tracePt t="44580" x="3497263" y="4321175"/>
          <p14:tracePt t="44597" x="3565525" y="4327525"/>
          <p14:tracePt t="44614" x="3679825" y="4343400"/>
          <p14:tracePt t="44630" x="3794125" y="4359275"/>
          <p14:tracePt t="44647" x="3878263" y="4381500"/>
          <p14:tracePt t="44664" x="3940175" y="4403725"/>
          <p14:tracePt t="44666" x="3954463" y="4403725"/>
          <p14:tracePt t="44680" x="3962400" y="4419600"/>
          <p14:tracePt t="44697" x="3984625" y="4427538"/>
          <p14:tracePt t="44699" x="3992563" y="4435475"/>
          <p14:tracePt t="44714" x="4000500" y="4435475"/>
          <p14:tracePt t="44730" x="4030663" y="4435475"/>
          <p14:tracePt t="44747" x="4054475" y="4435475"/>
          <p14:tracePt t="44764" x="4068763" y="4435475"/>
          <p14:tracePt t="44819" x="4076700" y="4435475"/>
          <p14:tracePt t="44843" x="4084638" y="4435475"/>
          <p14:tracePt t="44859" x="4092575" y="4435475"/>
          <p14:tracePt t="44875" x="4092575" y="4427538"/>
          <p14:tracePt t="44891" x="4092575" y="4411663"/>
          <p14:tracePt t="44899" x="4076700" y="4397375"/>
          <p14:tracePt t="44907" x="4022725" y="4373563"/>
          <p14:tracePt t="44915" x="3954463" y="4351338"/>
          <p14:tracePt t="44930" x="3810000" y="4305300"/>
          <p14:tracePt t="44947" x="3679825" y="4267200"/>
          <p14:tracePt t="44964" x="3597275" y="4244975"/>
          <p14:tracePt t="44980" x="3521075" y="4213225"/>
          <p14:tracePt t="44997" x="3459163" y="4183063"/>
          <p14:tracePt t="45014" x="3413125" y="4168775"/>
          <p14:tracePt t="45030" x="3398838" y="4160838"/>
          <p14:tracePt t="45047" x="3360738" y="4160838"/>
          <p14:tracePt t="45064" x="3314700" y="4152900"/>
          <p14:tracePt t="45081" x="3284538" y="4152900"/>
          <p14:tracePt t="45097" x="3276600" y="4152900"/>
          <p14:tracePt t="45299" x="3268663" y="4152900"/>
          <p14:tracePt t="45307" x="3276600" y="4160838"/>
          <p14:tracePt t="45316" x="3292475" y="4168775"/>
          <p14:tracePt t="45330" x="3336925" y="4191000"/>
          <p14:tracePt t="45347" x="3398838" y="4221163"/>
          <p14:tracePt t="45364" x="3497263" y="4244975"/>
          <p14:tracePt t="45381" x="3619500" y="4275138"/>
          <p14:tracePt t="45397" x="3787775" y="4289425"/>
          <p14:tracePt t="45414" x="3962400" y="4313238"/>
          <p14:tracePt t="45431" x="4122738" y="4351338"/>
          <p14:tracePt t="45447" x="4259263" y="4381500"/>
          <p14:tracePt t="45464" x="4359275" y="4411663"/>
          <p14:tracePt t="45481" x="4403725" y="4419600"/>
          <p14:tracePt t="45483" x="4427538" y="4419600"/>
          <p14:tracePt t="45497" x="4435475" y="4419600"/>
          <p14:tracePt t="45514" x="4503738" y="4419600"/>
          <p14:tracePt t="45531" x="4572000" y="4419600"/>
          <p14:tracePt t="45547" x="4670425" y="4419600"/>
          <p14:tracePt t="45564" x="4770438" y="4419600"/>
          <p14:tracePt t="45581" x="4846638" y="4419600"/>
          <p14:tracePt t="45598" x="4906963" y="4419600"/>
          <p14:tracePt t="45614" x="4953000" y="4435475"/>
          <p14:tracePt t="45631" x="4991100" y="4435475"/>
          <p14:tracePt t="45647" x="5013325" y="4435475"/>
          <p14:tracePt t="45664" x="5051425" y="4435475"/>
          <p14:tracePt t="45666" x="5059363" y="4435475"/>
          <p14:tracePt t="45681" x="5075238" y="4435475"/>
          <p14:tracePt t="45697" x="5089525" y="4435475"/>
          <p14:tracePt t="45915" x="5097463" y="4435475"/>
          <p14:tracePt t="45923" x="5105400" y="4435475"/>
          <p14:tracePt t="45931" x="5113338" y="4435475"/>
          <p14:tracePt t="45947" x="5127625" y="4435475"/>
          <p14:tracePt t="45964" x="5143500" y="4435475"/>
          <p14:tracePt t="45981" x="5151438" y="4435475"/>
          <p14:tracePt t="45997" x="5159375" y="4427538"/>
          <p14:tracePt t="46066" x="5165725" y="4427538"/>
          <p14:tracePt t="46082" x="5173663" y="4427538"/>
          <p14:tracePt t="46098" x="5181600" y="4427538"/>
          <p14:tracePt t="46106" x="5189538" y="4427538"/>
          <p14:tracePt t="46114" x="5197475" y="4427538"/>
          <p14:tracePt t="46194" x="5211763" y="4427538"/>
          <p14:tracePt t="46202" x="5235575" y="4427538"/>
          <p14:tracePt t="46210" x="5241925" y="4427538"/>
          <p14:tracePt t="46218" x="5265738" y="4427538"/>
          <p14:tracePt t="46231" x="5273675" y="4427538"/>
          <p14:tracePt t="46247" x="5287963" y="4427538"/>
          <p14:tracePt t="46264" x="5295900" y="4427538"/>
          <p14:tracePt t="46306" x="5303838" y="4427538"/>
          <p14:tracePt t="46610" x="5318125" y="4435475"/>
          <p14:tracePt t="46627" x="5326063" y="4441825"/>
          <p14:tracePt t="46634" x="5326063" y="4449763"/>
          <p14:tracePt t="46674" x="5334000" y="4449763"/>
          <p14:tracePt t="46682" x="5341938" y="4449763"/>
          <p14:tracePt t="46691" x="5356225" y="4449763"/>
          <p14:tracePt t="46698" x="5380038" y="4449763"/>
          <p14:tracePt t="46714" x="5402263" y="4449763"/>
          <p14:tracePt t="46731" x="5410200" y="4449763"/>
          <p14:tracePt t="46779" x="5418138" y="4449763"/>
          <p14:tracePt t="46820" x="5418138" y="4441825"/>
          <p14:tracePt t="46835" x="5426075" y="4435475"/>
          <p14:tracePt t="46875" x="5432425" y="4427538"/>
          <p14:tracePt t="46891" x="5440363" y="4427538"/>
          <p14:tracePt t="46899" x="5440363" y="4419600"/>
          <p14:tracePt t="46907" x="5448300" y="4411663"/>
          <p14:tracePt t="46923" x="5448300" y="4403725"/>
          <p14:tracePt t="46931" x="5456238" y="4403725"/>
          <p14:tracePt t="46948" x="5456238" y="4397375"/>
          <p14:tracePt t="46972" x="5464175" y="4397375"/>
          <p14:tracePt t="47011" x="5470525" y="4397375"/>
          <p14:tracePt t="47037" x="5478463" y="4397375"/>
          <p14:tracePt t="47043" x="5502275" y="4403725"/>
          <p14:tracePt t="47051" x="5516563" y="4403725"/>
          <p14:tracePt t="47065" x="5532438" y="4403725"/>
          <p14:tracePt t="47081" x="5540375" y="4403725"/>
          <p14:tracePt t="47098" x="5546725" y="4411663"/>
          <p14:tracePt t="47267" x="5554663" y="4411663"/>
          <p14:tracePt t="47275" x="5570538" y="4411663"/>
          <p14:tracePt t="47283" x="5578475" y="4411663"/>
          <p14:tracePt t="47298" x="5592763" y="4419600"/>
          <p14:tracePt t="47315" x="5608638" y="4427538"/>
          <p14:tracePt t="47331" x="5616575" y="4427538"/>
          <p14:tracePt t="47348" x="5622925" y="4435475"/>
          <p14:tracePt t="47683" x="5630863" y="4435475"/>
          <p14:tracePt t="47707" x="5638800" y="4435475"/>
          <p14:tracePt t="47867" x="5646738" y="4427538"/>
          <p14:tracePt t="47875" x="5646738" y="4419600"/>
          <p14:tracePt t="47883" x="5646738" y="4411663"/>
          <p14:tracePt t="47898" x="5654675" y="4397375"/>
          <p14:tracePt t="47915" x="5654675" y="4381500"/>
          <p14:tracePt t="47932" x="5654675" y="4373563"/>
          <p14:tracePt t="47948" x="5654675" y="4365625"/>
          <p14:tracePt t="48027" x="5661025" y="4359275"/>
          <p14:tracePt t="48036" x="5661025" y="4351338"/>
          <p14:tracePt t="48043" x="5668963" y="4343400"/>
          <p14:tracePt t="48059" x="5668963" y="4335463"/>
          <p14:tracePt t="48067" x="5668963" y="4321175"/>
          <p14:tracePt t="48081" x="5676900" y="4313238"/>
          <p14:tracePt t="48098" x="5676900" y="4283075"/>
          <p14:tracePt t="48115" x="5684838" y="4267200"/>
          <p14:tracePt t="48131" x="5699125" y="4244975"/>
          <p14:tracePt t="48148" x="5699125" y="4221163"/>
          <p14:tracePt t="48165" x="5699125" y="4206875"/>
          <p14:tracePt t="48182" x="5699125" y="4183063"/>
          <p14:tracePt t="48198" x="5699125" y="4160838"/>
          <p14:tracePt t="48215" x="5707063" y="4152900"/>
          <p14:tracePt t="48232" x="5715000" y="4137025"/>
          <p14:tracePt t="48248" x="5715000" y="4122738"/>
          <p14:tracePt t="48265" x="5722938" y="4106863"/>
          <p14:tracePt t="48282" x="5722938" y="4098925"/>
          <p14:tracePt t="48298" x="5722938" y="4092575"/>
          <p14:tracePt t="48387" x="5730875" y="4084638"/>
          <p14:tracePt t="48403" x="5730875" y="4076700"/>
          <p14:tracePt t="48411" x="5730875" y="4060825"/>
          <p14:tracePt t="48435" x="5730875" y="4054475"/>
          <p14:tracePt t="48603" x="5730875" y="4046538"/>
          <p14:tracePt t="48635" x="5730875" y="4038600"/>
          <p14:tracePt t="48651" x="5730875" y="4030663"/>
          <p14:tracePt t="48667" x="5730875" y="4022725"/>
          <p14:tracePt t="48675" x="5730875" y="4016375"/>
          <p14:tracePt t="48692" x="5730875" y="4008438"/>
          <p14:tracePt t="48699" x="5730875" y="4000500"/>
          <p14:tracePt t="48715" x="5730875" y="3984625"/>
          <p14:tracePt t="48732" x="5730875" y="3970338"/>
          <p14:tracePt t="48748" x="5730875" y="3940175"/>
          <p14:tracePt t="48765" x="5730875" y="3924300"/>
          <p14:tracePt t="48782" x="5730875" y="3908425"/>
          <p14:tracePt t="48798" x="5730875" y="3894138"/>
          <p14:tracePt t="48816" x="5730875" y="3886200"/>
          <p14:tracePt t="48832" x="5730875" y="3878263"/>
          <p14:tracePt t="48995" x="5730875" y="3870325"/>
          <p14:tracePt t="49027" x="5730875" y="3863975"/>
          <p14:tracePt t="49051" x="5730875" y="3856038"/>
          <p14:tracePt t="49067" x="5730875" y="3848100"/>
          <p14:tracePt t="49923" x="5730875" y="3856038"/>
          <p14:tracePt t="49931" x="5730875" y="3870325"/>
          <p14:tracePt t="49940" x="5730875" y="3886200"/>
          <p14:tracePt t="49949" x="5730875" y="3902075"/>
          <p14:tracePt t="49965" x="5730875" y="3924300"/>
          <p14:tracePt t="49982" x="5730875" y="3946525"/>
          <p14:tracePt t="49999" x="5730875" y="3954463"/>
          <p14:tracePt t="50235" x="5730875" y="3962400"/>
          <p14:tracePt t="50291" x="5730875" y="3970338"/>
          <p14:tracePt t="50299" x="5730875" y="3978275"/>
          <p14:tracePt t="50307" x="5730875" y="3984625"/>
          <p14:tracePt t="50316" x="5730875" y="3992563"/>
          <p14:tracePt t="50332" x="5730875" y="4022725"/>
          <p14:tracePt t="50349" x="5730875" y="4060825"/>
          <p14:tracePt t="50366" x="5722938" y="4092575"/>
          <p14:tracePt t="50382" x="5722938" y="4114800"/>
          <p14:tracePt t="50399" x="5722938" y="4122738"/>
          <p14:tracePt t="50419" x="5722938" y="4130675"/>
          <p14:tracePt t="50443" x="5722938" y="4137025"/>
          <p14:tracePt t="50499" x="5722938" y="4144963"/>
          <p14:tracePt t="50516" x="5722938" y="4152900"/>
          <p14:tracePt t="50539" x="5722938" y="4160838"/>
          <p14:tracePt t="50547" x="5722938" y="4168775"/>
          <p14:tracePt t="50563" x="5722938" y="4183063"/>
          <p14:tracePt t="50571" x="5722938" y="4191000"/>
          <p14:tracePt t="50582" x="5722938" y="4206875"/>
          <p14:tracePt t="50599" x="5722938" y="4229100"/>
          <p14:tracePt t="50616" x="5722938" y="4251325"/>
          <p14:tracePt t="50633" x="5722938" y="4283075"/>
          <p14:tracePt t="50649" x="5722938" y="4297363"/>
          <p14:tracePt t="50666" x="5722938" y="4313238"/>
          <p14:tracePt t="50803" x="5722938" y="4321175"/>
          <p14:tracePt t="50811" x="5722938" y="4327525"/>
          <p14:tracePt t="50827" x="5722938" y="4335463"/>
          <p14:tracePt t="50843" x="5722938" y="4343400"/>
          <p14:tracePt t="50859" x="5722938" y="4351338"/>
          <p14:tracePt t="50875" x="5722938" y="4359275"/>
          <p14:tracePt t="50883" x="5722938" y="4365625"/>
          <p14:tracePt t="50899" x="5722938" y="4373563"/>
          <p14:tracePt t="50916" x="5722938" y="4381500"/>
          <p14:tracePt t="50933" x="5722938" y="4397375"/>
          <p14:tracePt t="50949" x="5722938" y="4403725"/>
          <p14:tracePt t="50966" x="5722938" y="4419600"/>
          <p14:tracePt t="50982" x="5722938" y="4427538"/>
          <p14:tracePt t="51066" x="5722938" y="4435475"/>
          <p14:tracePt t="51186" x="5722938" y="4449763"/>
          <p14:tracePt t="51194" x="5722938" y="4457700"/>
          <p14:tracePt t="51202" x="5722938" y="4465638"/>
          <p14:tracePt t="51216" x="5722938" y="4479925"/>
          <p14:tracePt t="51232" x="5722938" y="4511675"/>
          <p14:tracePt t="51249" x="5722938" y="4533900"/>
          <p14:tracePt t="51266" x="5722938" y="4556125"/>
          <p14:tracePt t="51282" x="5730875" y="4564063"/>
          <p14:tracePt t="51683" x="5730875" y="4556125"/>
          <p14:tracePt t="51692" x="5737225" y="4541838"/>
          <p14:tracePt t="51699" x="5737225" y="4525963"/>
          <p14:tracePt t="51716" x="5737225" y="4487863"/>
          <p14:tracePt t="51733" x="5745163" y="4457700"/>
          <p14:tracePt t="51750" x="5753100" y="4427538"/>
          <p14:tracePt t="51766" x="5753100" y="4397375"/>
          <p14:tracePt t="51783" x="5761038" y="4365625"/>
          <p14:tracePt t="51800" x="5761038" y="4327525"/>
          <p14:tracePt t="51817" x="5768975" y="4283075"/>
          <p14:tracePt t="51820" x="5775325" y="4251325"/>
          <p14:tracePt t="51833" x="5783263" y="4206875"/>
          <p14:tracePt t="51850" x="5791200" y="4092575"/>
          <p14:tracePt t="51866" x="5807075" y="4000500"/>
          <p14:tracePt t="51883" x="5813425" y="3894138"/>
          <p14:tracePt t="51900" x="5829300" y="3802063"/>
          <p14:tracePt t="51916" x="5829300" y="3717925"/>
          <p14:tracePt t="51933" x="5829300" y="3649663"/>
          <p14:tracePt t="51950" x="5829300" y="3589338"/>
          <p14:tracePt t="51966" x="5829300" y="3543300"/>
          <p14:tracePt t="51983" x="5837238" y="3513138"/>
          <p14:tracePt t="52000" x="5845175" y="3475038"/>
          <p14:tracePt t="52016" x="5851525" y="3436938"/>
          <p14:tracePt t="52018" x="5851525" y="3413125"/>
          <p14:tracePt t="52033" x="5851525" y="3406775"/>
          <p14:tracePt t="52050" x="5851525" y="3375025"/>
          <p14:tracePt t="52051" x="5859463" y="3360738"/>
          <p14:tracePt t="52067" x="5859463" y="3344863"/>
          <p14:tracePt t="52083" x="5867400" y="3322638"/>
          <p14:tracePt t="52099" x="5867400" y="3298825"/>
          <p14:tracePt t="52116" x="5867400" y="3292475"/>
          <p14:tracePt t="52133" x="5867400" y="3268663"/>
          <p14:tracePt t="52150" x="5875338" y="3246438"/>
          <p14:tracePt t="52166" x="5875338" y="3230563"/>
          <p14:tracePt t="52183" x="5875338" y="3200400"/>
          <p14:tracePt t="52200" x="5875338" y="3178175"/>
          <p14:tracePt t="52216" x="5875338" y="3154363"/>
          <p14:tracePt t="52233" x="5875338" y="3124200"/>
          <p14:tracePt t="52234" x="5875338" y="3108325"/>
          <p14:tracePt t="52250" x="5875338" y="3070225"/>
          <p14:tracePt t="52266" x="5875338" y="3032125"/>
          <p14:tracePt t="52283" x="5875338" y="2994025"/>
          <p14:tracePt t="52300" x="5867400" y="2963863"/>
          <p14:tracePt t="52317" x="5851525" y="2925763"/>
          <p14:tracePt t="52333" x="5845175" y="2887663"/>
          <p14:tracePt t="52350" x="5837238" y="2873375"/>
          <p14:tracePt t="52367" x="5813425" y="2827338"/>
          <p14:tracePt t="52383" x="5783263" y="2789238"/>
          <p14:tracePt t="52400" x="5753100" y="2743200"/>
          <p14:tracePt t="52417" x="5722938" y="2705100"/>
          <p14:tracePt t="52419" x="5715000" y="2689225"/>
          <p14:tracePt t="52433" x="5707063" y="2682875"/>
          <p14:tracePt t="52450" x="5692775" y="2659063"/>
          <p14:tracePt t="52467" x="5692775" y="2651125"/>
          <p14:tracePt t="52483" x="5684838" y="2651125"/>
          <p14:tracePt t="52500" x="5676900" y="2644775"/>
          <p14:tracePt t="52516" x="5646738" y="2636838"/>
          <p14:tracePt t="52533" x="5578475" y="2606675"/>
          <p14:tracePt t="52550" x="5508625" y="2574925"/>
          <p14:tracePt t="52566" x="5418138" y="2536825"/>
          <p14:tracePt t="52583" x="5334000" y="2498725"/>
          <p14:tracePt t="52600" x="5280025" y="2484438"/>
          <p14:tracePt t="52616" x="5257800" y="2468563"/>
          <p14:tracePt t="52633" x="5235575" y="2468563"/>
          <p14:tracePt t="52634" x="5227638" y="2460625"/>
          <p14:tracePt t="52650" x="5189538" y="2454275"/>
          <p14:tracePt t="52666" x="5151438" y="2446338"/>
          <p14:tracePt t="52683" x="5113338" y="2446338"/>
          <p14:tracePt t="52700" x="5045075" y="2438400"/>
          <p14:tracePt t="52717" x="4991100" y="2422525"/>
          <p14:tracePt t="52733" x="4937125" y="2416175"/>
          <p14:tracePt t="52750" x="4892675" y="2416175"/>
          <p14:tracePt t="52767" x="4854575" y="2408238"/>
          <p14:tracePt t="52783" x="4838700" y="2400300"/>
          <p14:tracePt t="52800" x="4830763" y="2400300"/>
          <p14:tracePt t="52817" x="4822825" y="2400300"/>
          <p14:tracePt t="52859" x="4816475" y="2400300"/>
          <p14:tracePt t="52867" x="4800600" y="2400300"/>
          <p14:tracePt t="52875" x="4792663" y="2400300"/>
          <p14:tracePt t="52883" x="4784725" y="2400300"/>
          <p14:tracePt t="52900" x="4754563" y="2400300"/>
          <p14:tracePt t="52916" x="4724400" y="2400300"/>
          <p14:tracePt t="52933" x="4702175" y="2400300"/>
          <p14:tracePt t="52950" x="4686300" y="2400300"/>
          <p14:tracePt t="53011" x="4678363" y="2408238"/>
          <p14:tracePt t="53027" x="4670425" y="2408238"/>
          <p14:tracePt t="53035" x="4670425" y="2416175"/>
          <p14:tracePt t="53043" x="4664075" y="2416175"/>
          <p14:tracePt t="53059" x="4656138" y="2422525"/>
          <p14:tracePt t="53187" x="4656138" y="2438400"/>
          <p14:tracePt t="53219" x="4664075" y="2446338"/>
          <p14:tracePt t="53243" x="4678363" y="2454275"/>
          <p14:tracePt t="53259" x="4686300" y="2460625"/>
          <p14:tracePt t="53267" x="4702175" y="2460625"/>
          <p14:tracePt t="53275" x="4716463" y="2460625"/>
          <p14:tracePt t="53284" x="4724400" y="2468563"/>
          <p14:tracePt t="53300" x="4762500" y="2476500"/>
          <p14:tracePt t="53317" x="4822825" y="2492375"/>
          <p14:tracePt t="53333" x="4906963" y="2514600"/>
          <p14:tracePt t="53350" x="5006975" y="2530475"/>
          <p14:tracePt t="53367" x="5105400" y="2560638"/>
          <p14:tracePt t="53383" x="5197475" y="2574925"/>
          <p14:tracePt t="53400" x="5311775" y="2590800"/>
          <p14:tracePt t="53417" x="5426075" y="2606675"/>
          <p14:tracePt t="53418" x="5486400" y="2606675"/>
          <p14:tracePt t="53434" x="5540375" y="2606675"/>
          <p14:tracePt t="53450" x="5646738" y="2606675"/>
          <p14:tracePt t="53467" x="5684838" y="2606675"/>
          <p14:tracePt t="53483" x="5707063" y="2606675"/>
          <p14:tracePt t="53500" x="5745163" y="2606675"/>
          <p14:tracePt t="53517" x="5775325" y="2606675"/>
          <p14:tracePt t="53533" x="5813425" y="2606675"/>
          <p14:tracePt t="53550" x="5859463" y="2606675"/>
          <p14:tracePt t="53568" x="5921375" y="2606675"/>
          <p14:tracePt t="53583" x="5973763" y="2606675"/>
          <p14:tracePt t="53600" x="6049963" y="2606675"/>
          <p14:tracePt t="53617" x="6111875" y="2606675"/>
          <p14:tracePt t="53633" x="6156325" y="2606675"/>
          <p14:tracePt t="53634" x="6164263" y="2606675"/>
          <p14:tracePt t="53650" x="6180138" y="2606675"/>
          <p14:tracePt t="53891" x="6172200" y="2606675"/>
          <p14:tracePt t="53915" x="6164263" y="2606675"/>
          <p14:tracePt t="53987" x="6156325" y="2606675"/>
          <p14:tracePt t="53995" x="6149975" y="2606675"/>
          <p14:tracePt t="54003" x="6142038" y="2606675"/>
          <p14:tracePt t="54017" x="6126163" y="2606675"/>
          <p14:tracePt t="54034" x="6096000" y="2620963"/>
          <p14:tracePt t="54050" x="6035675" y="2659063"/>
          <p14:tracePt t="54067" x="5997575" y="2674938"/>
          <p14:tracePt t="54084" x="5965825" y="2689225"/>
          <p14:tracePt t="54100" x="5951538" y="2705100"/>
          <p14:tracePt t="54117" x="5935663" y="2713038"/>
          <p14:tracePt t="54134" x="5921375" y="2727325"/>
          <p14:tracePt t="54150" x="5905500" y="2759075"/>
          <p14:tracePt t="54167" x="5883275" y="2797175"/>
          <p14:tracePt t="54184" x="5867400" y="2849563"/>
          <p14:tracePt t="54201" x="5837238" y="2887663"/>
          <p14:tracePt t="54203" x="5821363" y="2903538"/>
          <p14:tracePt t="54217" x="5813425" y="2933700"/>
          <p14:tracePt t="54234" x="5783263" y="2987675"/>
          <p14:tracePt t="54250" x="5768975" y="3025775"/>
          <p14:tracePt t="54267" x="5753100" y="3063875"/>
          <p14:tracePt t="54284" x="5730875" y="3116263"/>
          <p14:tracePt t="54300" x="5715000" y="3154363"/>
          <p14:tracePt t="54318" x="5699125" y="3192463"/>
          <p14:tracePt t="54334" x="5684838" y="3238500"/>
          <p14:tracePt t="54350" x="5676900" y="3260725"/>
          <p14:tracePt t="54367" x="5668963" y="3292475"/>
          <p14:tracePt t="54384" x="5668963" y="3306763"/>
          <p14:tracePt t="54401" x="5668963" y="3322638"/>
          <p14:tracePt t="54417" x="5661025" y="3330575"/>
          <p14:tracePt t="54539" x="5661025" y="3336925"/>
          <p14:tracePt t="54595" x="5661025" y="3344863"/>
          <p14:tracePt t="54619" x="5661025" y="3352800"/>
          <p14:tracePt t="54635" x="5661025" y="3360738"/>
          <p14:tracePt t="54659" x="5661025" y="3368675"/>
          <p14:tracePt t="54731" x="5668963" y="3375025"/>
          <p14:tracePt t="54747" x="5668963" y="3382963"/>
          <p14:tracePt t="54757" x="5676900" y="3382963"/>
          <p14:tracePt t="54767" x="5676900" y="3390900"/>
          <p14:tracePt t="54784" x="5684838" y="3406775"/>
          <p14:tracePt t="54787" x="5692775" y="3406775"/>
          <p14:tracePt t="54800" x="5692775" y="3413125"/>
          <p14:tracePt t="54817" x="5699125" y="3421063"/>
          <p14:tracePt t="55211" x="5707063" y="3421063"/>
          <p14:tracePt t="55227" x="5715000" y="3421063"/>
          <p14:tracePt t="55243" x="5722938" y="3406775"/>
          <p14:tracePt t="55251" x="5730875" y="3398838"/>
          <p14:tracePt t="55259" x="5730875" y="3390900"/>
          <p14:tracePt t="55267" x="5730875" y="3382963"/>
          <p14:tracePt t="55284" x="5745163" y="3368675"/>
          <p14:tracePt t="55301" x="5745163" y="3352800"/>
          <p14:tracePt t="55317" x="5753100" y="3344863"/>
          <p14:tracePt t="55334" x="5753100" y="3336925"/>
          <p14:tracePt t="55351" x="5753100" y="3322638"/>
          <p14:tracePt t="55367" x="5753100" y="3314700"/>
          <p14:tracePt t="55384" x="5761038" y="3284538"/>
          <p14:tracePt t="55401" x="5761038" y="3260725"/>
          <p14:tracePt t="55417" x="5768975" y="3230563"/>
          <p14:tracePt t="55419" x="5768975" y="3216275"/>
          <p14:tracePt t="55434" x="5775325" y="3184525"/>
          <p14:tracePt t="55451" x="5775325" y="3154363"/>
          <p14:tracePt t="55468" x="5783263" y="3124200"/>
          <p14:tracePt t="55484" x="5791200" y="3086100"/>
          <p14:tracePt t="55501" x="5791200" y="3048000"/>
          <p14:tracePt t="55517" x="5799138" y="3001963"/>
          <p14:tracePt t="55534" x="5799138" y="2963863"/>
          <p14:tracePt t="55551" x="5799138" y="2925763"/>
          <p14:tracePt t="55568" x="5807075" y="2879725"/>
          <p14:tracePt t="55584" x="5807075" y="2849563"/>
          <p14:tracePt t="55601" x="5807075" y="2811463"/>
          <p14:tracePt t="55603" x="5807075" y="2789238"/>
          <p14:tracePt t="55618" x="5807075" y="2759075"/>
          <p14:tracePt t="55634" x="5813425" y="2727325"/>
          <p14:tracePt t="55651" x="5813425" y="2705100"/>
          <p14:tracePt t="55667" x="5813425" y="2682875"/>
          <p14:tracePt t="55684" x="5813425" y="2667000"/>
          <p14:tracePt t="55701" x="5813425" y="2644775"/>
          <p14:tracePt t="55717" x="5813425" y="2606675"/>
          <p14:tracePt t="55734" x="5813425" y="2568575"/>
          <p14:tracePt t="55751" x="5813425" y="2514600"/>
          <p14:tracePt t="55768" x="5821363" y="2468563"/>
          <p14:tracePt t="55784" x="5829300" y="2416175"/>
          <p14:tracePt t="55788" x="5829300" y="2400300"/>
          <p14:tracePt t="55801" x="5837238" y="2378075"/>
          <p14:tracePt t="55818" x="5845175" y="2324100"/>
          <p14:tracePt t="55834" x="5845175" y="2293938"/>
          <p14:tracePt t="55851" x="5851525" y="2263775"/>
          <p14:tracePt t="55868" x="5859463" y="2225675"/>
          <p14:tracePt t="55884" x="5859463" y="2193925"/>
          <p14:tracePt t="55901" x="5867400" y="2155825"/>
          <p14:tracePt t="55918" x="5867400" y="2117725"/>
          <p14:tracePt t="55934" x="5875338" y="2087563"/>
          <p14:tracePt t="55951" x="5883275" y="2057400"/>
          <p14:tracePt t="55968" x="5889625" y="2035175"/>
          <p14:tracePt t="55984" x="5889625" y="2019300"/>
          <p14:tracePt t="55987" x="5889625" y="2003425"/>
          <p14:tracePt t="56003" x="5889625" y="1997075"/>
          <p14:tracePt t="56018" x="5897563" y="1981200"/>
          <p14:tracePt t="56034" x="5897563" y="1973263"/>
          <p14:tracePt t="56051" x="5897563" y="1958975"/>
          <p14:tracePt t="56068" x="5897563" y="1943100"/>
          <p14:tracePt t="56084" x="5905500" y="1920875"/>
          <p14:tracePt t="56101" x="5905500" y="1912938"/>
          <p14:tracePt t="56118" x="5905500" y="1905000"/>
          <p14:tracePt t="56147" x="5905500" y="1889125"/>
          <p14:tracePt t="56171" x="5905500" y="1882775"/>
          <p14:tracePt t="56187" x="5905500" y="1866900"/>
          <p14:tracePt t="56195" x="5905500" y="1858963"/>
          <p14:tracePt t="56211" x="5905500" y="1844675"/>
          <p14:tracePt t="56219" x="5905500" y="1828800"/>
          <p14:tracePt t="56234" x="5905500" y="1806575"/>
          <p14:tracePt t="56251" x="5905500" y="1774825"/>
          <p14:tracePt t="56268" x="5905500" y="1752600"/>
          <p14:tracePt t="56284" x="5905500" y="1730375"/>
          <p14:tracePt t="56301" x="5905500" y="1714500"/>
          <p14:tracePt t="56318" x="5905500" y="1692275"/>
          <p14:tracePt t="56335" x="5905500" y="1660525"/>
          <p14:tracePt t="56351" x="5905500" y="1622425"/>
          <p14:tracePt t="56368" x="5905500" y="1577975"/>
          <p14:tracePt t="56385" x="5905500" y="1539875"/>
          <p14:tracePt t="56386" x="5905500" y="1524000"/>
          <p14:tracePt t="56401" x="5905500" y="1516063"/>
          <p14:tracePt t="56418" x="5905500" y="1501775"/>
          <p14:tracePt t="56603" x="5905500" y="1493838"/>
          <p14:tracePt t="56611" x="5905500" y="1485900"/>
          <p14:tracePt t="56619" x="5905500" y="1470025"/>
          <p14:tracePt t="56635" x="5905500" y="1455738"/>
          <p14:tracePt t="56651" x="5905500" y="1439863"/>
          <p14:tracePt t="56668" x="5905500" y="1431925"/>
          <p14:tracePt t="56763" x="5905500" y="1425575"/>
          <p14:tracePt t="56779" x="5913438" y="1425575"/>
          <p14:tracePt t="56788" x="5913438" y="1417638"/>
          <p14:tracePt t="56795" x="5921375" y="1409700"/>
          <p14:tracePt t="56811" x="5921375" y="1401763"/>
          <p14:tracePt t="56819" x="5921375" y="1393825"/>
          <p14:tracePt t="56835" x="5927725" y="1387475"/>
          <p14:tracePt t="56851" x="5927725" y="1371600"/>
          <p14:tracePt t="56868" x="5935663" y="1371600"/>
          <p14:tracePt t="56885" x="5935663" y="1363663"/>
          <p14:tracePt t="56939" x="5943600" y="1363663"/>
          <p14:tracePt t="56987" x="5951538" y="1355725"/>
          <p14:tracePt t="57019" x="5959475" y="1355725"/>
          <p14:tracePt t="57027" x="5959475" y="1349375"/>
          <p14:tracePt t="57035" x="5965825" y="1349375"/>
          <p14:tracePt t="57051" x="5973763" y="1341438"/>
          <p14:tracePt t="57115" x="5981700" y="1341438"/>
          <p14:tracePt t="57132" x="5997575" y="1341438"/>
          <p14:tracePt t="57139" x="6011863" y="1341438"/>
          <p14:tracePt t="57151" x="6035675" y="1341438"/>
          <p14:tracePt t="57168" x="6080125" y="1341438"/>
          <p14:tracePt t="57170" x="6103938" y="1333500"/>
          <p14:tracePt t="57185" x="6126163" y="1333500"/>
          <p14:tracePt t="57202" x="6164263" y="1333500"/>
          <p14:tracePt t="57218" x="6172200" y="1333500"/>
          <p14:tracePt t="57275" x="6180138" y="1333500"/>
          <p14:tracePt t="57283" x="6188075" y="1325563"/>
          <p14:tracePt t="57292" x="6202363" y="1325563"/>
          <p14:tracePt t="57301" x="6210300" y="1325563"/>
          <p14:tracePt t="57318" x="6248400" y="1325563"/>
          <p14:tracePt t="57335" x="6294438" y="1325563"/>
          <p14:tracePt t="57352" x="6332538" y="1325563"/>
          <p14:tracePt t="57368" x="6354763" y="1325563"/>
          <p14:tracePt t="57385" x="6370638" y="1317625"/>
          <p14:tracePt t="57402" x="6378575" y="1317625"/>
          <p14:tracePt t="57418" x="6384925" y="1317625"/>
          <p14:tracePt t="57435" x="6392863" y="1317625"/>
          <p14:tracePt t="57452" x="6408738" y="1311275"/>
          <p14:tracePt t="57468" x="6438900" y="1311275"/>
          <p14:tracePt t="57485" x="6454775" y="1311275"/>
          <p14:tracePt t="57502" x="6461125" y="1303338"/>
          <p14:tracePt t="57531" x="6469063" y="1303338"/>
          <p14:tracePt t="57547" x="6477000" y="1303338"/>
          <p14:tracePt t="57555" x="6484938" y="1303338"/>
          <p14:tracePt t="57571" x="6499225" y="1295400"/>
          <p14:tracePt t="57585" x="6515100" y="1287463"/>
          <p14:tracePt t="57602" x="6575425" y="1279525"/>
          <p14:tracePt t="57618" x="6613525" y="1265238"/>
          <p14:tracePt t="57635" x="6659563" y="1249363"/>
          <p14:tracePt t="57652" x="6697663" y="1227138"/>
          <p14:tracePt t="57668" x="6751638" y="1219200"/>
          <p14:tracePt t="57685" x="6819900" y="1196975"/>
          <p14:tracePt t="57702" x="6858000" y="1189038"/>
          <p14:tracePt t="57718" x="6873875" y="1181100"/>
          <p14:tracePt t="58435" x="6865938" y="1181100"/>
          <p14:tracePt t="58451" x="6858000" y="1181100"/>
          <p14:tracePt t="58467" x="6850063" y="1189038"/>
          <p14:tracePt t="58483" x="6842125" y="1189038"/>
          <p14:tracePt t="58491" x="6827838" y="1203325"/>
          <p14:tracePt t="58502" x="6804025" y="1219200"/>
          <p14:tracePt t="58519" x="6751638" y="1257300"/>
          <p14:tracePt t="58535" x="6705600" y="1287463"/>
          <p14:tracePt t="58552" x="6637338" y="1333500"/>
          <p14:tracePt t="58569" x="6613525" y="1355725"/>
          <p14:tracePt t="58570" x="6583363" y="1379538"/>
          <p14:tracePt t="58585" x="6575425" y="1379538"/>
          <p14:tracePt t="58586" x="6561138" y="1393825"/>
          <p14:tracePt t="58602" x="6537325" y="1409700"/>
          <p14:tracePt t="58618" x="6523038" y="1417638"/>
          <p14:tracePt t="58635" x="6507163" y="1431925"/>
          <p14:tracePt t="58652" x="6484938" y="1455738"/>
          <p14:tracePt t="58668" x="6461125" y="1485900"/>
          <p14:tracePt t="58685" x="6438900" y="1531938"/>
          <p14:tracePt t="58702" x="6400800" y="1592263"/>
          <p14:tracePt t="58718" x="6362700" y="1638300"/>
          <p14:tracePt t="58735" x="6316663" y="1692275"/>
          <p14:tracePt t="58752" x="6278563" y="1730375"/>
          <p14:tracePt t="58769" x="6226175" y="1806575"/>
          <p14:tracePt t="58771" x="6218238" y="1820863"/>
          <p14:tracePt t="58785" x="6194425" y="1858963"/>
          <p14:tracePt t="58802" x="6142038" y="1943100"/>
          <p14:tracePt t="58819" x="6103938" y="2011363"/>
          <p14:tracePt t="58835" x="6057900" y="2095500"/>
          <p14:tracePt t="58852" x="6027738" y="2163763"/>
          <p14:tracePt t="58869" x="6003925" y="2225675"/>
          <p14:tracePt t="58885" x="5973763" y="2286000"/>
          <p14:tracePt t="58902" x="5959475" y="2324100"/>
          <p14:tracePt t="58919" x="5935663" y="2339975"/>
          <p14:tracePt t="58935" x="5927725" y="2384425"/>
          <p14:tracePt t="58952" x="5913438" y="2422525"/>
          <p14:tracePt t="58955" x="5913438" y="2438400"/>
          <p14:tracePt t="58969" x="5905500" y="2454275"/>
          <p14:tracePt t="58985" x="5905500" y="2460625"/>
          <p14:tracePt t="59002" x="5905500" y="2468563"/>
          <p14:tracePt t="59043" x="5905500" y="2476500"/>
          <p14:tracePt t="59052" x="5905500" y="2484438"/>
          <p14:tracePt t="59068" x="5905500" y="2492375"/>
          <p14:tracePt t="59075" x="5897563" y="2498725"/>
          <p14:tracePt t="59395" x="5897563" y="2506663"/>
          <p14:tracePt t="59411" x="5897563" y="2514600"/>
          <p14:tracePt t="59435" x="5897563" y="2522538"/>
          <p14:tracePt t="59444" x="5897563" y="2530475"/>
          <p14:tracePt t="59452" x="5897563" y="2536825"/>
          <p14:tracePt t="59469" x="5897563" y="2552700"/>
          <p14:tracePt t="59486" x="5897563" y="2574925"/>
          <p14:tracePt t="59502" x="5897563" y="2598738"/>
          <p14:tracePt t="59519" x="5897563" y="2620963"/>
          <p14:tracePt t="59535" x="5897563" y="2644775"/>
          <p14:tracePt t="59552" x="5897563" y="2667000"/>
          <p14:tracePt t="59554" x="5897563" y="2682875"/>
          <p14:tracePt t="59569" x="5897563" y="2697163"/>
          <p14:tracePt t="59585" x="5897563" y="2720975"/>
          <p14:tracePt t="59602" x="5897563" y="2759075"/>
          <p14:tracePt t="59619" x="5897563" y="2773363"/>
          <p14:tracePt t="59636" x="5897563" y="2789238"/>
          <p14:tracePt t="59652" x="5897563" y="2797175"/>
          <p14:tracePt t="59669" x="5897563" y="2803525"/>
          <p14:tracePt t="59686" x="5897563" y="2811463"/>
          <p14:tracePt t="59702" x="5897563" y="2835275"/>
          <p14:tracePt t="59719" x="5897563" y="2849563"/>
          <p14:tracePt t="59736" x="5897563" y="2873375"/>
          <p14:tracePt t="59738" x="5897563" y="2879725"/>
          <p14:tracePt t="59752" x="5897563" y="2887663"/>
          <p14:tracePt t="59769" x="5897563" y="2903538"/>
          <p14:tracePt t="59770" x="5897563" y="2911475"/>
          <p14:tracePt t="59787" x="5897563" y="2917825"/>
          <p14:tracePt t="59802" x="5897563" y="2933700"/>
          <p14:tracePt t="59819" x="5897563" y="2941638"/>
          <p14:tracePt t="59836" x="5889625" y="2949575"/>
          <p14:tracePt t="59852" x="5889625" y="2963863"/>
          <p14:tracePt t="59869" x="5883275" y="2979738"/>
          <p14:tracePt t="59886" x="5883275" y="2994025"/>
          <p14:tracePt t="59902" x="5883275" y="3009900"/>
          <p14:tracePt t="59919" x="5883275" y="3025775"/>
          <p14:tracePt t="59936" x="5875338" y="3040063"/>
          <p14:tracePt t="59952" x="5875338" y="3055938"/>
          <p14:tracePt t="59954" x="5867400" y="3055938"/>
          <p14:tracePt t="59969" x="5867400" y="3070225"/>
          <p14:tracePt t="59971" x="5867400" y="3078163"/>
          <p14:tracePt t="59986" x="5867400" y="3101975"/>
          <p14:tracePt t="60002" x="5867400" y="3132138"/>
          <p14:tracePt t="60019" x="5859463" y="3154363"/>
          <p14:tracePt t="60036" x="5851525" y="3178175"/>
          <p14:tracePt t="60053" x="5851525" y="3184525"/>
          <p14:tracePt t="60069" x="5851525" y="3200400"/>
          <p14:tracePt t="60086" x="5851525" y="3208338"/>
          <p14:tracePt t="60103" x="5851525" y="3216275"/>
          <p14:tracePt t="60123" x="5851525" y="3222625"/>
          <p14:tracePt t="60139" x="5851525" y="3230563"/>
          <p14:tracePt t="60152" x="5851525" y="3238500"/>
          <p14:tracePt t="60169" x="5845175" y="3246438"/>
          <p14:tracePt t="60171" x="5845175" y="3260725"/>
          <p14:tracePt t="60186" x="5845175" y="3276600"/>
          <p14:tracePt t="60202" x="5845175" y="3298825"/>
          <p14:tracePt t="60219" x="5845175" y="3314700"/>
          <p14:tracePt t="60236" x="5845175" y="3344863"/>
          <p14:tracePt t="60253" x="5845175" y="3360738"/>
          <p14:tracePt t="60269" x="5845175" y="3375025"/>
          <p14:tracePt t="60286" x="5845175" y="3390900"/>
          <p14:tracePt t="60302" x="5845175" y="3406775"/>
          <p14:tracePt t="60319" x="5845175" y="3413125"/>
          <p14:tracePt t="60336" x="5845175" y="3429000"/>
          <p14:tracePt t="60371" x="5845175" y="3436938"/>
          <p14:tracePt t="60419" x="5845175" y="3444875"/>
          <p14:tracePt t="60444" x="5845175" y="3451225"/>
          <p14:tracePt t="62419" x="5845175" y="3444875"/>
          <p14:tracePt t="62835" x="5845175" y="3436938"/>
          <p14:tracePt t="63508" x="5845175" y="3444875"/>
          <p14:tracePt t="63523" x="5845175" y="3451225"/>
          <p14:tracePt t="63540" x="5845175" y="3459163"/>
          <p14:tracePt t="63555" x="5845175" y="3467100"/>
          <p14:tracePt t="63563" x="5845175" y="3482975"/>
          <p14:tracePt t="63571" x="5845175" y="3489325"/>
          <p14:tracePt t="63587" x="5845175" y="3513138"/>
          <p14:tracePt t="63604" x="5845175" y="3559175"/>
          <p14:tracePt t="63621" x="5845175" y="3597275"/>
          <p14:tracePt t="63637" x="5845175" y="3641725"/>
          <p14:tracePt t="63654" x="5845175" y="3695700"/>
          <p14:tracePt t="63670" x="5845175" y="3763963"/>
          <p14:tracePt t="63687" x="5845175" y="3825875"/>
          <p14:tracePt t="63704" x="5845175" y="3916363"/>
          <p14:tracePt t="63721" x="5845175" y="4000500"/>
          <p14:tracePt t="63737" x="5845175" y="4060825"/>
          <p14:tracePt t="63738" x="5845175" y="4098925"/>
          <p14:tracePt t="63754" x="5845175" y="4144963"/>
          <p14:tracePt t="63770" x="5845175" y="4183063"/>
          <p14:tracePt t="63787" x="5845175" y="4213225"/>
          <p14:tracePt t="63804" x="5845175" y="4237038"/>
          <p14:tracePt t="63820" x="5845175" y="4275138"/>
          <p14:tracePt t="63837" x="5845175" y="4305300"/>
          <p14:tracePt t="63854" x="5845175" y="4335463"/>
          <p14:tracePt t="63870" x="5845175" y="4373563"/>
          <p14:tracePt t="63887" x="5845175" y="4411663"/>
          <p14:tracePt t="63904" x="5845175" y="4449763"/>
          <p14:tracePt t="63920" x="5845175" y="4487863"/>
          <p14:tracePt t="63923" x="5845175" y="4495800"/>
          <p14:tracePt t="63937" x="5845175" y="4503738"/>
          <p14:tracePt t="63954" x="5845175" y="4533900"/>
          <p14:tracePt t="63970" x="5845175" y="4556125"/>
          <p14:tracePt t="63987" x="5845175" y="4579938"/>
          <p14:tracePt t="64004" x="5845175" y="4610100"/>
          <p14:tracePt t="64020" x="5845175" y="4648200"/>
          <p14:tracePt t="64037" x="5845175" y="4678363"/>
          <p14:tracePt t="64054" x="5845175" y="4694238"/>
          <p14:tracePt t="64070" x="5845175" y="4708525"/>
          <p14:tracePt t="64087" x="5845175" y="4716463"/>
          <p14:tracePt t="64115" x="5845175" y="4724400"/>
          <p14:tracePt t="64132" x="5845175" y="4732338"/>
          <p14:tracePt t="64139" x="5845175" y="4740275"/>
          <p14:tracePt t="64155" x="5845175" y="4746625"/>
          <p14:tracePt t="64171" x="5845175" y="4770438"/>
          <p14:tracePt t="64187" x="5845175" y="4792663"/>
          <p14:tracePt t="64204" x="5845175" y="4800600"/>
          <p14:tracePt t="64339" x="5845175" y="4808538"/>
          <p14:tracePt t="64347" x="5845175" y="4816475"/>
          <p14:tracePt t="64387" x="5845175" y="4822825"/>
          <p14:tracePt t="64508" x="5845175" y="4830763"/>
          <p14:tracePt t="64531" x="5845175" y="4838700"/>
          <p14:tracePt t="64715" x="5845175" y="4830763"/>
          <p14:tracePt t="64731" x="5845175" y="4822825"/>
          <p14:tracePt t="64739" x="5845175" y="4816475"/>
          <p14:tracePt t="64747" x="5845175" y="4808538"/>
          <p14:tracePt t="64755" x="5845175" y="4800600"/>
          <p14:tracePt t="64771" x="5845175" y="4784725"/>
          <p14:tracePt t="64787" x="5845175" y="4778375"/>
          <p14:tracePt t="64804" x="5845175" y="4754563"/>
          <p14:tracePt t="64821" x="5845175" y="4732338"/>
          <p14:tracePt t="64837" x="5851525" y="4686300"/>
          <p14:tracePt t="64854" x="5851525" y="4656138"/>
          <p14:tracePt t="64871" x="5851525" y="4625975"/>
          <p14:tracePt t="64887" x="5851525" y="4594225"/>
          <p14:tracePt t="64904" x="5851525" y="4572000"/>
          <p14:tracePt t="64921" x="5851525" y="4549775"/>
          <p14:tracePt t="64923" x="5851525" y="4541838"/>
          <p14:tracePt t="64937" x="5851525" y="4525963"/>
          <p14:tracePt t="64954" x="5851525" y="4495800"/>
          <p14:tracePt t="64971" x="5851525" y="4473575"/>
          <p14:tracePt t="64987" x="5851525" y="4449763"/>
          <p14:tracePt t="65004" x="5851525" y="4419600"/>
          <p14:tracePt t="65021" x="5851525" y="4397375"/>
          <p14:tracePt t="65038" x="5851525" y="4373563"/>
          <p14:tracePt t="65054" x="5851525" y="4343400"/>
          <p14:tracePt t="65071" x="5851525" y="4313238"/>
          <p14:tracePt t="65088" x="5851525" y="4283075"/>
          <p14:tracePt t="65105" x="5851525" y="4251325"/>
          <p14:tracePt t="65106" x="5851525" y="4237038"/>
          <p14:tracePt t="65121" x="5851525" y="4221163"/>
          <p14:tracePt t="65138" x="5851525" y="4152900"/>
          <p14:tracePt t="65155" x="5851525" y="4114800"/>
          <p14:tracePt t="65171" x="5851525" y="4068763"/>
          <p14:tracePt t="65188" x="5851525" y="4022725"/>
          <p14:tracePt t="65204" x="5851525" y="3962400"/>
          <p14:tracePt t="65221" x="5851525" y="3908425"/>
          <p14:tracePt t="65238" x="5851525" y="3856038"/>
          <p14:tracePt t="65254" x="5851525" y="3802063"/>
          <p14:tracePt t="65271" x="5851525" y="3749675"/>
          <p14:tracePt t="65288" x="5851525" y="3703638"/>
          <p14:tracePt t="65304" x="5851525" y="3673475"/>
          <p14:tracePt t="65321" x="5851525" y="3641725"/>
          <p14:tracePt t="65323" x="5851525" y="3635375"/>
          <p14:tracePt t="65339" x="5851525" y="3627438"/>
          <p14:tracePt t="65355" x="5851525" y="3619500"/>
          <p14:tracePt t="65411" x="5851525" y="3611563"/>
          <p14:tracePt t="65443" x="5851525" y="3603625"/>
          <p14:tracePt t="65459" x="5851525" y="3597275"/>
          <p14:tracePt t="65476" x="5851525" y="3589338"/>
          <p14:tracePt t="65483" x="5851525" y="3581400"/>
          <p14:tracePt t="65491" x="5851525" y="3573463"/>
          <p14:tracePt t="65508" x="5851525" y="3565525"/>
          <p14:tracePt t="65521" x="5851525" y="3559175"/>
          <p14:tracePt t="65538" x="5851525" y="3535363"/>
          <p14:tracePt t="65554" x="5859463" y="3521075"/>
          <p14:tracePt t="65571" x="5859463" y="3513138"/>
          <p14:tracePt t="65795" x="5867400" y="3513138"/>
          <p14:tracePt t="65827" x="5875338" y="3513138"/>
          <p14:tracePt t="65835" x="5875338" y="3521075"/>
          <p14:tracePt t="65843" x="5889625" y="3535363"/>
          <p14:tracePt t="65855" x="5897563" y="3551238"/>
          <p14:tracePt t="65871" x="5943600" y="3603625"/>
          <p14:tracePt t="65888" x="6049963" y="3673475"/>
          <p14:tracePt t="65890" x="6103938" y="3711575"/>
          <p14:tracePt t="65904" x="6172200" y="3763963"/>
          <p14:tracePt t="65921" x="6332538" y="3870325"/>
          <p14:tracePt t="65922" x="6430963" y="3946525"/>
          <p14:tracePt t="65938" x="6667500" y="4076700"/>
          <p14:tracePt t="65954" x="6994525" y="4259263"/>
          <p14:tracePt t="65971" x="7345363" y="4427538"/>
          <p14:tracePt t="65988" x="7750175" y="4632325"/>
          <p14:tracePt t="66005" x="8207375" y="4860925"/>
          <p14:tracePt t="66021" x="8504238" y="4991100"/>
          <p14:tracePt t="66038" x="8610600" y="5045075"/>
          <p14:tracePt t="66054" x="8747125" y="5113338"/>
          <p14:tracePt t="66071" x="8809038" y="5143500"/>
          <p14:tracePt t="66088" x="8816975" y="5143500"/>
          <p14:tracePt t="66139" x="8823325" y="5143500"/>
          <p14:tracePt t="66155" x="8831263" y="5143500"/>
          <p14:tracePt t="66164" x="8839200" y="5143500"/>
          <p14:tracePt t="66171" x="8839200" y="5151438"/>
          <p14:tracePt t="66188" x="8855075" y="5151438"/>
          <p14:tracePt t="66323" x="8847138" y="5151438"/>
          <p14:tracePt t="66331" x="8839200" y="5151438"/>
          <p14:tracePt t="66347" x="8831263" y="5143500"/>
          <p14:tracePt t="66363" x="8816975" y="5135563"/>
          <p14:tracePt t="66371" x="8809038" y="5127625"/>
          <p14:tracePt t="66388" x="8793163" y="5113338"/>
          <p14:tracePt t="66405" x="8755063" y="5089525"/>
          <p14:tracePt t="66421" x="8716963" y="5067300"/>
          <p14:tracePt t="66438" x="8670925" y="5045075"/>
          <p14:tracePt t="66455" x="8610600" y="5013325"/>
          <p14:tracePt t="66471" x="8564563" y="4975225"/>
          <p14:tracePt t="66505" x="8550275" y="4960938"/>
          <p14:tracePt t="66521" x="8542338" y="4945063"/>
          <p14:tracePt t="66523" x="8542338" y="4937125"/>
          <p14:tracePt t="66538" x="8534400" y="4930775"/>
          <p14:tracePt t="66555" x="8534400" y="4922838"/>
          <p14:tracePt t="66571" x="8534400" y="4914900"/>
          <p14:tracePt t="66619" x="8526463" y="4906963"/>
          <p14:tracePt t="66707" x="8518525" y="4906963"/>
          <p14:tracePt t="66723" x="8512175" y="4906963"/>
          <p14:tracePt t="66731" x="8496300" y="4906963"/>
          <p14:tracePt t="66739" x="8488363" y="4906963"/>
          <p14:tracePt t="66755" x="8466138" y="4906963"/>
          <p14:tracePt t="66772" x="8458200" y="4899025"/>
          <p14:tracePt t="66827" x="8450263" y="4899025"/>
          <p14:tracePt t="66835" x="8442325" y="4899025"/>
          <p14:tracePt t="66852" x="8435975" y="4899025"/>
          <p14:tracePt t="66859" x="8420100" y="4899025"/>
          <p14:tracePt t="66872" x="8412163" y="4899025"/>
          <p14:tracePt t="66888" x="8397875" y="4899025"/>
          <p14:tracePt t="66905" x="8389938" y="4899025"/>
          <p14:tracePt t="66922" x="8389938" y="4906963"/>
          <p14:tracePt t="66995" x="8374063" y="4906963"/>
          <p14:tracePt t="67011" x="8366125" y="4899025"/>
          <p14:tracePt t="67147" x="8359775" y="4899025"/>
          <p14:tracePt t="67164" x="8351838" y="4884738"/>
          <p14:tracePt t="67179" x="8343900" y="4884738"/>
          <p14:tracePt t="67187" x="8343900" y="4876800"/>
          <p14:tracePt t="67196" x="8343900" y="4868863"/>
          <p14:tracePt t="67211" x="8335963" y="4854575"/>
          <p14:tracePt t="67227" x="8328025" y="4838700"/>
          <p14:tracePt t="67238" x="8328025" y="4830763"/>
          <p14:tracePt t="67255" x="8321675" y="4816475"/>
          <p14:tracePt t="67272" x="8313738" y="4792663"/>
          <p14:tracePt t="67289" x="8313738" y="4770438"/>
          <p14:tracePt t="67290" x="8313738" y="4754563"/>
          <p14:tracePt t="67305" x="8305800" y="4746625"/>
          <p14:tracePt t="67322" x="8297863" y="4694238"/>
          <p14:tracePt t="67339" x="8289925" y="4648200"/>
          <p14:tracePt t="67355" x="8283575" y="4610100"/>
          <p14:tracePt t="67372" x="8275638" y="4564063"/>
          <p14:tracePt t="67388" x="8267700" y="4518025"/>
          <p14:tracePt t="67405" x="8267700" y="4465638"/>
          <p14:tracePt t="67422" x="8251825" y="4397375"/>
          <p14:tracePt t="67438" x="8251825" y="4335463"/>
          <p14:tracePt t="67455" x="8251825" y="4267200"/>
          <p14:tracePt t="67472" x="8251825" y="4191000"/>
          <p14:tracePt t="67489" x="8251825" y="4106863"/>
          <p14:tracePt t="67491" x="8251825" y="4076700"/>
          <p14:tracePt t="67505" x="8245475" y="4022725"/>
          <p14:tracePt t="67522" x="8245475" y="3908425"/>
          <p14:tracePt t="67538" x="8237538" y="3848100"/>
          <p14:tracePt t="67555" x="8221663" y="3763963"/>
          <p14:tracePt t="67572" x="8213725" y="3703638"/>
          <p14:tracePt t="67588" x="8207375" y="3641725"/>
          <p14:tracePt t="67605" x="8207375" y="3589338"/>
          <p14:tracePt t="67622" x="8207375" y="3535363"/>
          <p14:tracePt t="67639" x="8207375" y="3482975"/>
          <p14:tracePt t="67655" x="8207375" y="3436938"/>
          <p14:tracePt t="67672" x="8207375" y="3382963"/>
          <p14:tracePt t="67674" x="8207375" y="3360738"/>
          <p14:tracePt t="67688" x="8207375" y="3336925"/>
          <p14:tracePt t="67705" x="8207375" y="3276600"/>
          <p14:tracePt t="67706" x="8207375" y="3254375"/>
          <p14:tracePt t="67722" x="8207375" y="3200400"/>
          <p14:tracePt t="67738" x="8207375" y="3146425"/>
          <p14:tracePt t="67755" x="8207375" y="3094038"/>
          <p14:tracePt t="67772" x="8207375" y="3032125"/>
          <p14:tracePt t="67789" x="8207375" y="2971800"/>
          <p14:tracePt t="67805" x="8207375" y="2917825"/>
          <p14:tracePt t="67822" x="8207375" y="2849563"/>
          <p14:tracePt t="67839" x="8207375" y="2797175"/>
          <p14:tracePt t="67855" x="8207375" y="2759075"/>
          <p14:tracePt t="67872" x="8207375" y="2735263"/>
          <p14:tracePt t="67874" x="8207375" y="2727325"/>
          <p14:tracePt t="67888" x="8207375" y="2713038"/>
          <p14:tracePt t="67905" x="8207375" y="2705100"/>
          <p14:tracePt t="67922" x="8207375" y="2689225"/>
          <p14:tracePt t="67955" x="8207375" y="2682875"/>
          <p14:tracePt t="67972" x="8207375" y="2674938"/>
          <p14:tracePt t="67989" x="8207375" y="2667000"/>
          <p14:tracePt t="68005" x="8207375" y="2651125"/>
          <p14:tracePt t="68022" x="8207375" y="2644775"/>
          <p14:tracePt t="68038" x="8207375" y="2636838"/>
          <p14:tracePt t="68055" x="8207375" y="2620963"/>
          <p14:tracePt t="68072" x="8207375" y="2606675"/>
          <p14:tracePt t="68089" x="8207375" y="2598738"/>
          <p14:tracePt t="68105" x="8207375" y="2590800"/>
          <p14:tracePt t="68819" x="8199438" y="2582863"/>
          <p14:tracePt t="68827" x="8199438" y="2590800"/>
          <p14:tracePt t="68839" x="8191500" y="2590800"/>
          <p14:tracePt t="68855" x="8175625" y="2606675"/>
          <p14:tracePt t="68872" x="8175625" y="2613025"/>
          <p14:tracePt t="68889" x="8153400" y="2651125"/>
          <p14:tracePt t="68891" x="8131175" y="2667000"/>
          <p14:tracePt t="68906" x="8093075" y="2735263"/>
          <p14:tracePt t="68922" x="8039100" y="2819400"/>
          <p14:tracePt t="68939" x="7978775" y="2941638"/>
          <p14:tracePt t="68955" x="7864475" y="3094038"/>
          <p14:tracePt t="68972" x="7734300" y="3268663"/>
          <p14:tracePt t="68989" x="7551738" y="3489325"/>
          <p14:tracePt t="69006" x="7331075" y="3756025"/>
          <p14:tracePt t="69022" x="7170738" y="3962400"/>
          <p14:tracePt t="69039" x="6994525" y="4213225"/>
          <p14:tracePt t="69056" x="6850063" y="4427538"/>
          <p14:tracePt t="69072" x="6735763" y="4594225"/>
          <p14:tracePt t="69074" x="6697663" y="4670425"/>
          <p14:tracePt t="69089" x="6675438" y="4724400"/>
          <p14:tracePt t="69091" x="6651625" y="4770438"/>
          <p14:tracePt t="69106" x="6599238" y="4860925"/>
          <p14:tracePt t="69122" x="6569075" y="4892675"/>
          <p14:tracePt t="69139" x="6545263" y="4899025"/>
          <p14:tracePt t="69156" x="6523038" y="4899025"/>
          <p14:tracePt t="69172" x="6492875" y="4899025"/>
          <p14:tracePt t="69189" x="6446838" y="4884738"/>
          <p14:tracePt t="69206" x="6370638" y="4854575"/>
          <p14:tracePt t="69222" x="6294438" y="4830763"/>
          <p14:tracePt t="69239" x="6164263" y="4808538"/>
          <p14:tracePt t="69256" x="5989638" y="4784725"/>
          <p14:tracePt t="69273" x="5813425" y="4762500"/>
          <p14:tracePt t="69275" x="5753100" y="4754563"/>
          <p14:tracePt t="69289" x="5692775" y="4746625"/>
          <p14:tracePt t="69306" x="5638800" y="4740275"/>
          <p14:tracePt t="69323" x="5630863" y="4740275"/>
          <p14:tracePt t="69355" x="5630863" y="4732338"/>
          <p14:tracePt t="69363" x="5622925" y="4724400"/>
          <p14:tracePt t="69372" x="5592763" y="4708525"/>
          <p14:tracePt t="69389" x="5494338" y="4664075"/>
          <p14:tracePt t="69406" x="5364163" y="4594225"/>
          <p14:tracePt t="69422" x="5203825" y="4518025"/>
          <p14:tracePt t="69439" x="5037138" y="4449763"/>
          <p14:tracePt t="69456" x="4860925" y="4373563"/>
          <p14:tracePt t="69458" x="4770438" y="4351338"/>
          <p14:tracePt t="69472" x="4694238" y="4335463"/>
          <p14:tracePt t="69489" x="4572000" y="4289425"/>
          <p14:tracePt t="69492" x="4511675" y="4275138"/>
          <p14:tracePt t="69506" x="4473575" y="4267200"/>
          <p14:tracePt t="69731" x="4473575" y="4259263"/>
          <p14:tracePt t="69747" x="4479925" y="4259263"/>
          <p14:tracePt t="69755" x="4487863" y="4259263"/>
          <p14:tracePt t="69763" x="4495800" y="4259263"/>
          <p14:tracePt t="69773" x="4518025" y="4267200"/>
          <p14:tracePt t="69789" x="4572000" y="4283075"/>
          <p14:tracePt t="69806" x="4670425" y="4297363"/>
          <p14:tracePt t="69822" x="4800600" y="4313238"/>
          <p14:tracePt t="69839" x="4953000" y="4327525"/>
          <p14:tracePt t="69856" x="5121275" y="4351338"/>
          <p14:tracePt t="69872" x="5265738" y="4381500"/>
          <p14:tracePt t="69889" x="5349875" y="4389438"/>
          <p14:tracePt t="69891" x="5380038" y="4389438"/>
          <p14:tracePt t="69906" x="5418138" y="4397375"/>
          <p14:tracePt t="70075" x="5418138" y="4403725"/>
          <p14:tracePt t="70083" x="5410200" y="4403725"/>
          <p14:tracePt t="70090" x="5394325" y="4411663"/>
          <p14:tracePt t="70106" x="5341938" y="4435475"/>
          <p14:tracePt t="70123" x="5257800" y="4435475"/>
          <p14:tracePt t="70139" x="5143500" y="4449763"/>
          <p14:tracePt t="70156" x="5059363" y="4465638"/>
          <p14:tracePt t="70173" x="4999038" y="4495800"/>
          <p14:tracePt t="70189" x="4983163" y="4503738"/>
          <p14:tracePt t="70251" x="4983163" y="4511675"/>
          <p14:tracePt t="70299" x="4983163" y="4518025"/>
          <p14:tracePt t="70315" x="4983163" y="4533900"/>
          <p14:tracePt t="70323" x="4991100" y="4541838"/>
          <p14:tracePt t="70331" x="5013325" y="4549775"/>
          <p14:tracePt t="70339" x="5021263" y="4556125"/>
          <p14:tracePt t="70356" x="5083175" y="4564063"/>
          <p14:tracePt t="70373" x="5181600" y="4594225"/>
          <p14:tracePt t="70389" x="5280025" y="4618038"/>
          <p14:tracePt t="70406" x="5349875" y="4640263"/>
          <p14:tracePt t="70423" x="5394325" y="4648200"/>
          <p14:tracePt t="70439" x="5440363" y="4678363"/>
          <p14:tracePt t="70456" x="5486400" y="4694238"/>
          <p14:tracePt t="70458" x="5494338" y="4702175"/>
          <p14:tracePt t="70473" x="5502275" y="4702175"/>
          <p14:tracePt t="70563" x="5486400" y="4702175"/>
          <p14:tracePt t="70573" x="5456238" y="4702175"/>
          <p14:tracePt t="70579" x="5418138" y="4702175"/>
          <p14:tracePt t="70589" x="5394325" y="4702175"/>
          <p14:tracePt t="70606" x="5372100" y="4716463"/>
          <p14:tracePt t="70623" x="5364163" y="4716463"/>
          <p14:tracePt t="70747" x="5372100" y="4724400"/>
          <p14:tracePt t="70763" x="5387975" y="4724400"/>
          <p14:tracePt t="70771" x="5394325" y="4724400"/>
          <p14:tracePt t="70779" x="5402263" y="4724400"/>
          <p14:tracePt t="70789" x="5418138" y="4732338"/>
          <p14:tracePt t="70806" x="5524500" y="4746625"/>
          <p14:tracePt t="70823" x="5684838" y="4770438"/>
          <p14:tracePt t="70839" x="5889625" y="4770438"/>
          <p14:tracePt t="70856" x="6088063" y="4770438"/>
          <p14:tracePt t="70873" x="6294438" y="4770438"/>
          <p14:tracePt t="70876" x="6362700" y="4770438"/>
          <p14:tracePt t="70889" x="6423025" y="4762500"/>
          <p14:tracePt t="70906" x="6507163" y="4724400"/>
          <p14:tracePt t="70923" x="6515100" y="4716463"/>
          <p14:tracePt t="71123" x="6515100" y="4702175"/>
          <p14:tracePt t="71139" x="6515100" y="4694238"/>
          <p14:tracePt t="71147" x="6515100" y="4686300"/>
          <p14:tracePt t="71156" x="6499225" y="4670425"/>
          <p14:tracePt t="71173" x="6461125" y="4648200"/>
          <p14:tracePt t="71190" x="6392863" y="4618038"/>
          <p14:tracePt t="71206" x="6256338" y="4564063"/>
          <p14:tracePt t="71223" x="6126163" y="4525963"/>
          <p14:tracePt t="71240" x="6096000" y="4511675"/>
          <p14:tracePt t="71292" x="6096000" y="4503738"/>
          <p14:tracePt t="71299" x="6096000" y="4495800"/>
          <p14:tracePt t="71307" x="6096000" y="4487863"/>
          <p14:tracePt t="71323" x="6103938" y="4473575"/>
          <p14:tracePt t="71340" x="6111875" y="4465638"/>
          <p14:tracePt t="71356" x="6126163" y="4449763"/>
          <p14:tracePt t="71373" x="6134100" y="4441825"/>
          <p14:tracePt t="71390" x="6134100" y="4435475"/>
          <p14:tracePt t="71491" x="6126163" y="4435475"/>
          <p14:tracePt t="71499" x="6111875" y="4435475"/>
          <p14:tracePt t="71507" x="6103938" y="4427538"/>
          <p14:tracePt t="71523" x="6065838" y="4411663"/>
          <p14:tracePt t="71540" x="6057900" y="4411663"/>
          <p14:tracePt t="71667" x="6049963" y="4419600"/>
          <p14:tracePt t="71683" x="6042025" y="4419600"/>
          <p14:tracePt t="71707" x="6035675" y="4419600"/>
          <p14:tracePt t="71795" x="6027738" y="4419600"/>
          <p14:tracePt t="71867" x="6011863" y="4427538"/>
          <p14:tracePt t="71884" x="5997575" y="4427538"/>
          <p14:tracePt t="71891" x="5989638" y="4427538"/>
          <p14:tracePt t="71899" x="5973763" y="4427538"/>
          <p14:tracePt t="71907" x="5965825" y="4427538"/>
          <p14:tracePt t="71923" x="5943600" y="4427538"/>
          <p14:tracePt t="71940" x="5913438" y="4427538"/>
          <p14:tracePt t="71957" x="5889625" y="4427538"/>
          <p14:tracePt t="71973" x="5867400" y="4419600"/>
          <p14:tracePt t="71990" x="5859463" y="4403725"/>
          <p14:tracePt t="72011" x="5859463" y="4397375"/>
          <p14:tracePt t="72023" x="5851525" y="4397375"/>
          <p14:tracePt t="72040" x="5851525" y="4389438"/>
          <p14:tracePt t="72057" x="5851525" y="4381500"/>
          <p14:tracePt t="72073" x="5845175" y="4365625"/>
          <p14:tracePt t="72074" x="5845175" y="4351338"/>
          <p14:tracePt t="72090" x="5845175" y="4327525"/>
          <p14:tracePt t="72107" x="5837238" y="4283075"/>
          <p14:tracePt t="72123" x="5829300" y="4221163"/>
          <p14:tracePt t="72140" x="5821363" y="4160838"/>
          <p14:tracePt t="72157" x="5813425" y="4084638"/>
          <p14:tracePt t="72173" x="5807075" y="4008438"/>
          <p14:tracePt t="72190" x="5799138" y="3932238"/>
          <p14:tracePt t="72207" x="5791200" y="3863975"/>
          <p14:tracePt t="72223" x="5791200" y="3779838"/>
          <p14:tracePt t="72240" x="5791200" y="3687763"/>
          <p14:tracePt t="72242" x="5791200" y="3635375"/>
          <p14:tracePt t="72258" x="5791200" y="3581400"/>
          <p14:tracePt t="72259" x="5791200" y="3535363"/>
          <p14:tracePt t="72274" x="5791200" y="3429000"/>
          <p14:tracePt t="72290" x="5791200" y="3330575"/>
          <p14:tracePt t="72307" x="5791200" y="3238500"/>
          <p14:tracePt t="72323" x="5791200" y="3140075"/>
          <p14:tracePt t="72341" x="5791200" y="3055938"/>
          <p14:tracePt t="72357" x="5807075" y="3009900"/>
          <p14:tracePt t="72373" x="5813425" y="2933700"/>
          <p14:tracePt t="72390" x="5821363" y="2857500"/>
          <p14:tracePt t="72406" x="5837238" y="2781300"/>
          <p14:tracePt t="72423" x="5845175" y="2720975"/>
          <p14:tracePt t="72440" x="5851525" y="2636838"/>
          <p14:tracePt t="72457" x="5859463" y="2568575"/>
          <p14:tracePt t="72458" x="5867400" y="2530475"/>
          <p14:tracePt t="72473" x="5875338" y="2484438"/>
          <p14:tracePt t="72490" x="5883275" y="2384425"/>
          <p14:tracePt t="72507" x="5889625" y="2332038"/>
          <p14:tracePt t="72523" x="5897563" y="2286000"/>
          <p14:tracePt t="72540" x="5897563" y="2255838"/>
          <p14:tracePt t="72557" x="5905500" y="2225675"/>
          <p14:tracePt t="72573" x="5905500" y="2193925"/>
          <p14:tracePt t="72590" x="5913438" y="2163763"/>
          <p14:tracePt t="72607" x="5913438" y="2133600"/>
          <p14:tracePt t="72623" x="5921375" y="2103438"/>
          <p14:tracePt t="72640" x="5921375" y="2073275"/>
          <p14:tracePt t="72657" x="5921375" y="2041525"/>
          <p14:tracePt t="72673" x="5927725" y="2027238"/>
          <p14:tracePt t="72675" x="5927725" y="2019300"/>
          <p14:tracePt t="72690" x="5927725" y="2003425"/>
          <p14:tracePt t="72707" x="5927725" y="1989138"/>
          <p14:tracePt t="72723" x="5927725" y="1965325"/>
          <p14:tracePt t="72740" x="5927725" y="1951038"/>
          <p14:tracePt t="72757" x="5927725" y="1927225"/>
          <p14:tracePt t="72773" x="5927725" y="1905000"/>
          <p14:tracePt t="72790" x="5935663" y="1874838"/>
          <p14:tracePt t="72807" x="5935663" y="1858963"/>
          <p14:tracePt t="72823" x="5935663" y="1844675"/>
          <p14:tracePt t="72840" x="5935663" y="1836738"/>
          <p14:tracePt t="72857" x="5943600" y="1828800"/>
          <p14:tracePt t="72882" x="5943600" y="1820863"/>
          <p14:tracePt t="72898" x="5943600" y="1806575"/>
          <p14:tracePt t="72907" x="5943600" y="1798638"/>
          <p14:tracePt t="72924" x="5943600" y="1774825"/>
          <p14:tracePt t="72940" x="5951538" y="1752600"/>
          <p14:tracePt t="72957" x="5959475" y="1730375"/>
          <p14:tracePt t="72978" x="5959475" y="1722438"/>
          <p14:tracePt t="73010" x="5959475" y="1706563"/>
          <p14:tracePt t="73026" x="5959475" y="1698625"/>
          <p14:tracePt t="73042" x="5959475" y="1692275"/>
          <p14:tracePt t="73050" x="5959475" y="1684338"/>
          <p14:tracePt t="73058" x="5965825" y="1684338"/>
          <p14:tracePt t="73074" x="5965825" y="1676400"/>
          <p14:tracePt t="73090" x="5973763" y="1668463"/>
          <p14:tracePt t="73107" x="5973763" y="1646238"/>
          <p14:tracePt t="73123" x="5981700" y="1616075"/>
          <p14:tracePt t="73140" x="5989638" y="1600200"/>
          <p14:tracePt t="73202" x="5989638" y="1592263"/>
          <p14:tracePt t="73210" x="5997575" y="1584325"/>
          <p14:tracePt t="73227" x="6003925" y="1577975"/>
          <p14:tracePt t="73234" x="6011863" y="1554163"/>
          <p14:tracePt t="73242" x="6019800" y="1554163"/>
          <p14:tracePt t="73257" x="6019800" y="1546225"/>
          <p14:tracePt t="73274" x="6035675" y="1524000"/>
          <p14:tracePt t="73338" x="6042025" y="1516063"/>
          <p14:tracePt t="73346" x="6042025" y="1508125"/>
          <p14:tracePt t="73357" x="6042025" y="1501775"/>
          <p14:tracePt t="73373" x="6049963" y="1493838"/>
          <p14:tracePt t="73390" x="6065838" y="1463675"/>
          <p14:tracePt t="73407" x="6073775" y="1447800"/>
          <p14:tracePt t="73424" x="6080125" y="1439863"/>
          <p14:tracePt t="73440" x="6088063" y="1431925"/>
          <p14:tracePt t="73506" x="6088063" y="1425575"/>
          <p14:tracePt t="73514" x="6096000" y="1425575"/>
          <p14:tracePt t="73524" x="6111875" y="1417638"/>
          <p14:tracePt t="73540" x="6126163" y="1393825"/>
          <p14:tracePt t="73557" x="6156325" y="1379538"/>
          <p14:tracePt t="73574" x="6172200" y="1363663"/>
          <p14:tracePt t="73590" x="6180138" y="1363663"/>
          <p14:tracePt t="73642" x="6188075" y="1355725"/>
          <p14:tracePt t="73658" x="6210300" y="1349375"/>
          <p14:tracePt t="73666" x="6218238" y="1349375"/>
          <p14:tracePt t="73674" x="6226175" y="1349375"/>
          <p14:tracePt t="73690" x="6256338" y="1341438"/>
          <p14:tracePt t="73707" x="6270625" y="1333500"/>
          <p14:tracePt t="73724" x="6302375" y="1333500"/>
          <p14:tracePt t="73740" x="6316663" y="1333500"/>
          <p14:tracePt t="73757" x="6340475" y="1333500"/>
          <p14:tracePt t="73774" x="6362700" y="1333500"/>
          <p14:tracePt t="73790" x="6384925" y="1333500"/>
          <p14:tracePt t="73807" x="6416675" y="1333500"/>
          <p14:tracePt t="73824" x="6454775" y="1333500"/>
          <p14:tracePt t="73840" x="6499225" y="1333500"/>
          <p14:tracePt t="73857" x="6575425" y="1333500"/>
          <p14:tracePt t="73858" x="6607175" y="1333500"/>
          <p14:tracePt t="73874" x="6659563" y="1333500"/>
          <p14:tracePt t="73890" x="6697663" y="1333500"/>
          <p14:tracePt t="73907" x="6705600" y="1333500"/>
          <p14:tracePt t="73970" x="6713538" y="1333500"/>
          <p14:tracePt t="74618" x="6713538" y="1341438"/>
          <p14:tracePt t="74634" x="6713538" y="1349375"/>
          <p14:tracePt t="74850" x="6713538" y="1355725"/>
          <p14:tracePt t="74906" x="6713538" y="1363663"/>
          <p14:tracePt t="74922" x="6713538" y="1371600"/>
          <p14:tracePt t="74930" x="6705600" y="1379538"/>
          <p14:tracePt t="74986" x="6705600" y="1387475"/>
          <p14:tracePt t="75002" x="6697663" y="1387475"/>
          <p14:tracePt t="75010" x="6697663" y="1393825"/>
          <p14:tracePt t="75026" x="6697663" y="1401763"/>
          <p14:tracePt t="75042" x="6689725" y="1409700"/>
          <p14:tracePt t="75058" x="6689725" y="1417638"/>
          <p14:tracePt t="75066" x="6683375" y="1425575"/>
          <p14:tracePt t="75082" x="6675438" y="1431925"/>
          <p14:tracePt t="75091" x="6675438" y="1439863"/>
          <p14:tracePt t="75107" x="6667500" y="1447800"/>
          <p14:tracePt t="75124" x="6659563" y="1455738"/>
          <p14:tracePt t="75141" x="6651625" y="1463675"/>
          <p14:tracePt t="75157" x="6645275" y="1477963"/>
          <p14:tracePt t="75174" x="6629400" y="1493838"/>
          <p14:tracePt t="75191" x="6607175" y="1531938"/>
          <p14:tracePt t="75207" x="6561138" y="1592263"/>
          <p14:tracePt t="75224" x="6515100" y="1660525"/>
          <p14:tracePt t="75241" x="6461125" y="1736725"/>
          <p14:tracePt t="75242" x="6438900" y="1760538"/>
          <p14:tracePt t="75258" x="6400800" y="1812925"/>
          <p14:tracePt t="75274" x="6378575" y="1844675"/>
          <p14:tracePt t="75291" x="6362700" y="1866900"/>
          <p14:tracePt t="75308" x="6354763" y="1882775"/>
          <p14:tracePt t="75324" x="6324600" y="1912938"/>
          <p14:tracePt t="75341" x="6286500" y="1951038"/>
          <p14:tracePt t="75358" x="6256338" y="1981200"/>
          <p14:tracePt t="75375" x="6188075" y="2049463"/>
          <p14:tracePt t="75391" x="6103938" y="2117725"/>
          <p14:tracePt t="75408" x="6042025" y="2179638"/>
          <p14:tracePt t="75425" x="5965825" y="2255838"/>
          <p14:tracePt t="75427" x="5943600" y="2286000"/>
          <p14:tracePt t="75441" x="5913438" y="2332038"/>
          <p14:tracePt t="75458" x="5851525" y="2438400"/>
          <p14:tracePt t="75474" x="5799138" y="2530475"/>
          <p14:tracePt t="75491" x="5753100" y="2606675"/>
          <p14:tracePt t="75508" x="5699125" y="2697163"/>
          <p14:tracePt t="75525" x="5646738" y="2789238"/>
          <p14:tracePt t="75541" x="5592763" y="2879725"/>
          <p14:tracePt t="75558" x="5532438" y="2979738"/>
          <p14:tracePt t="75575" x="5470525" y="3094038"/>
          <p14:tracePt t="75591" x="5410200" y="3192463"/>
          <p14:tracePt t="75608" x="5349875" y="3298825"/>
          <p14:tracePt t="75610" x="5326063" y="3368675"/>
          <p14:tracePt t="75624" x="5295900" y="3429000"/>
          <p14:tracePt t="75641" x="5249863" y="3551238"/>
          <p14:tracePt t="75644" x="5235575" y="3581400"/>
          <p14:tracePt t="75658" x="5197475" y="3673475"/>
          <p14:tracePt t="75675" x="5151438" y="3771900"/>
          <p14:tracePt t="75691" x="5121275" y="3848100"/>
          <p14:tracePt t="75708" x="5089525" y="3916363"/>
          <p14:tracePt t="75725" x="5051425" y="4000500"/>
          <p14:tracePt t="75741" x="5013325" y="4068763"/>
          <p14:tracePt t="75758" x="4991100" y="4114800"/>
          <p14:tracePt t="75775" x="4960938" y="4160838"/>
          <p14:tracePt t="75791" x="4945063" y="4198938"/>
          <p14:tracePt t="75808" x="4922838" y="4229100"/>
          <p14:tracePt t="75825" x="4906963" y="4259263"/>
          <p14:tracePt t="75841" x="4892675" y="4289425"/>
          <p14:tracePt t="75858" x="4876800" y="4305300"/>
          <p14:tracePt t="75875" x="4868863" y="4321175"/>
          <p14:tracePt t="75891" x="4854575" y="4327525"/>
          <p14:tracePt t="75908" x="4854575" y="4335463"/>
          <p14:tracePt t="75924" x="4846638" y="4335463"/>
          <p14:tracePt t="75941" x="4846638" y="4343400"/>
          <p14:tracePt t="75958" x="4830763" y="4343400"/>
          <p14:tracePt t="75975" x="4830763" y="4351338"/>
          <p14:tracePt t="75991" x="4822825" y="4351338"/>
          <p14:tracePt t="76008" x="4816475" y="4351338"/>
          <p14:tracePt t="76025" x="4800600" y="4351338"/>
          <p14:tracePt t="76042" x="4784725" y="4351338"/>
          <p14:tracePt t="76058" x="4770438" y="4351338"/>
          <p14:tracePt t="76075" x="4754563" y="4335463"/>
          <p14:tracePt t="76091" x="4732338" y="4321175"/>
          <p14:tracePt t="76108" x="4716463" y="4313238"/>
          <p14:tracePt t="76125" x="4702175" y="4305300"/>
          <p14:tracePt t="76141" x="4686300" y="4305300"/>
          <p14:tracePt t="76158" x="4670425" y="4297363"/>
          <p14:tracePt t="76175" x="4664075" y="4297363"/>
          <p14:tracePt t="76191" x="4656138" y="4289425"/>
          <p14:tracePt t="76208" x="4648200" y="4283075"/>
          <p14:tracePt t="76225" x="4632325" y="4275138"/>
          <p14:tracePt t="76242" x="4610100" y="4244975"/>
          <p14:tracePt t="76260" x="4602163" y="4237038"/>
          <p14:tracePt t="76275" x="4602163" y="4221163"/>
          <p14:tracePt t="76291" x="4594225" y="4213225"/>
          <p14:tracePt t="76308" x="4587875" y="4198938"/>
          <p14:tracePt t="76325" x="4587875" y="4191000"/>
          <p14:tracePt t="76342" x="4579938" y="4175125"/>
          <p14:tracePt t="76358" x="4579938" y="4168775"/>
          <p14:tracePt t="76375" x="4579938" y="4160838"/>
          <p14:tracePt t="76427" x="4579938" y="4152900"/>
          <p14:tracePt t="76547" x="4579938" y="4144963"/>
          <p14:tracePt t="76572" x="4579938" y="4137025"/>
          <p14:tracePt t="76587" x="4579938" y="4130675"/>
          <p14:tracePt t="76604" x="4579938" y="4122738"/>
          <p14:tracePt t="76731" x="4572000" y="4114800"/>
          <p14:tracePt t="76923" x="4579938" y="4106863"/>
          <p14:tracePt t="76931" x="4594225" y="4106863"/>
          <p14:tracePt t="76942" x="4602163" y="4092575"/>
          <p14:tracePt t="76958" x="4625975" y="4076700"/>
          <p14:tracePt t="77443" x="4625975" y="4068763"/>
          <p14:tracePt t="77803" x="4625975" y="4076700"/>
          <p14:tracePt t="77811" x="4618038" y="4076700"/>
          <p14:tracePt t="77819" x="4618038" y="4084638"/>
          <p14:tracePt t="77827" x="4610100" y="4092575"/>
          <p14:tracePt t="77842" x="4602163" y="4098925"/>
          <p14:tracePt t="77859" x="4594225" y="4122738"/>
          <p14:tracePt t="77875" x="4587875" y="4137025"/>
          <p14:tracePt t="77892" x="4579938" y="4152900"/>
          <p14:tracePt t="77909" x="4572000" y="4175125"/>
          <p14:tracePt t="77925" x="4564063" y="4198938"/>
          <p14:tracePt t="77942" x="4541838" y="4244975"/>
          <p14:tracePt t="77959" x="4525963" y="4283075"/>
          <p14:tracePt t="77975" x="4518025" y="4327525"/>
          <p14:tracePt t="77992" x="4503738" y="4373563"/>
          <p14:tracePt t="77994" x="4495800" y="4389438"/>
          <p14:tracePt t="78009" x="4495800" y="4411663"/>
          <p14:tracePt t="78010" x="4487863" y="4419600"/>
          <p14:tracePt t="78026" x="4487863" y="4435475"/>
          <p14:tracePt t="78042" x="4487863" y="4449763"/>
          <p14:tracePt t="78067" x="4479925" y="4465638"/>
          <p14:tracePt t="78083" x="4479925" y="4473575"/>
          <p14:tracePt t="78092" x="4479925" y="4487863"/>
          <p14:tracePt t="78109" x="4473575" y="4511675"/>
          <p14:tracePt t="78126" x="4457700" y="4541838"/>
          <p14:tracePt t="78142" x="4457700" y="4556125"/>
          <p14:tracePt t="78159" x="4449763" y="4587875"/>
          <p14:tracePt t="78175" x="4449763" y="4594225"/>
          <p14:tracePt t="78192" x="4441825" y="4602163"/>
          <p14:tracePt t="78209" x="4441825" y="4610100"/>
          <p14:tracePt t="78227" x="4441825" y="4618038"/>
          <p14:tracePt t="78243" x="4441825" y="4625975"/>
          <p14:tracePt t="78387" x="4435475" y="4632325"/>
          <p14:tracePt t="78651" x="4427538" y="4632325"/>
          <p14:tracePt t="78723" x="4427538" y="4640263"/>
          <p14:tracePt t="78731" x="4441825" y="4648200"/>
          <p14:tracePt t="78742" x="4449763" y="4656138"/>
          <p14:tracePt t="78759" x="4495800" y="4670425"/>
          <p14:tracePt t="78776" x="4579938" y="4694238"/>
          <p14:tracePt t="78792" x="4716463" y="4732338"/>
          <p14:tracePt t="78809" x="4899025" y="4784725"/>
          <p14:tracePt t="78826" x="5165725" y="4876800"/>
          <p14:tracePt t="78843" x="5303838" y="4937125"/>
          <p14:tracePt t="78859" x="5410200" y="4983163"/>
          <p14:tracePt t="78876" x="5532438" y="5037138"/>
          <p14:tracePt t="78892" x="5668963" y="5097463"/>
          <p14:tracePt t="78909" x="5807075" y="5159375"/>
          <p14:tracePt t="78926" x="5935663" y="5211763"/>
          <p14:tracePt t="78942" x="6042025" y="5241925"/>
          <p14:tracePt t="78959" x="6126163" y="5257800"/>
          <p14:tracePt t="78976" x="6142038" y="5265738"/>
          <p14:tracePt t="79115" x="6149975" y="5273675"/>
          <p14:tracePt t="79131" x="6149975" y="5280025"/>
          <p14:tracePt t="79139" x="6156325" y="5287963"/>
          <p14:tracePt t="79147" x="6156325" y="5295900"/>
          <p14:tracePt t="79227" x="6142038" y="5295900"/>
          <p14:tracePt t="79235" x="6134100" y="5295900"/>
          <p14:tracePt t="79243" x="6126163" y="5287963"/>
          <p14:tracePt t="79260" x="6118225" y="5287963"/>
          <p14:tracePt t="79276" x="6111875" y="5287963"/>
          <p14:tracePt t="79292" x="6096000" y="5287963"/>
          <p14:tracePt t="79309" x="6088063" y="5287963"/>
          <p14:tracePt t="79326" x="6080125" y="5287963"/>
          <p14:tracePt t="79347" x="6073775" y="5287963"/>
          <p14:tracePt t="79371" x="6057900" y="5280025"/>
          <p14:tracePt t="79379" x="6049963" y="5280025"/>
          <p14:tracePt t="79392" x="6035675" y="5273675"/>
          <p14:tracePt t="79409" x="6003925" y="5273675"/>
          <p14:tracePt t="79412" x="5989638" y="5273675"/>
          <p14:tracePt t="79426" x="5965825" y="5265738"/>
          <p14:tracePt t="79443" x="5951538" y="5265738"/>
          <p14:tracePt t="79499" x="5943600" y="5265738"/>
          <p14:tracePt t="79507" x="5935663" y="5265738"/>
          <p14:tracePt t="79515" x="5927725" y="5265738"/>
          <p14:tracePt t="79526" x="5921375" y="5265738"/>
          <p14:tracePt t="79543" x="5905500" y="5265738"/>
          <p14:tracePt t="79559" x="5889625" y="5265738"/>
          <p14:tracePt t="79576" x="5883275" y="5265738"/>
          <p14:tracePt t="79819" x="5875338" y="5265738"/>
          <p14:tracePt t="80115" x="5875338" y="5257800"/>
          <p14:tracePt t="80427" x="5883275" y="5257800"/>
          <p14:tracePt t="80435" x="5897563" y="5257800"/>
          <p14:tracePt t="80443" x="5913438" y="5257800"/>
          <p14:tracePt t="80460" x="5935663" y="5257800"/>
          <p14:tracePt t="80731" x="5943600" y="5257800"/>
          <p14:tracePt t="80739" x="5951538" y="5257800"/>
          <p14:tracePt t="80763" x="5959475" y="5257800"/>
          <p14:tracePt t="81074" x="5959475" y="5265738"/>
          <p14:tracePt t="81082" x="5959475" y="5273675"/>
          <p14:tracePt t="81093" x="5959475" y="5287963"/>
          <p14:tracePt t="81110" x="5951538" y="5303838"/>
          <p14:tracePt t="81126" x="5951538" y="5334000"/>
          <p14:tracePt t="81143" x="5935663" y="5364163"/>
          <p14:tracePt t="81160" x="5927725" y="5394325"/>
          <p14:tracePt t="81176" x="5913438" y="5448300"/>
          <p14:tracePt t="81178" x="5913438" y="5464175"/>
          <p14:tracePt t="81193" x="5897563" y="5494338"/>
          <p14:tracePt t="81210" x="5875338" y="5562600"/>
          <p14:tracePt t="81227" x="5867400" y="5622925"/>
          <p14:tracePt t="81243" x="5859463" y="5676900"/>
          <p14:tracePt t="81260" x="5851525" y="5730875"/>
          <p14:tracePt t="81277" x="5845175" y="5791200"/>
          <p14:tracePt t="81293" x="5837238" y="5837238"/>
          <p14:tracePt t="81310" x="5813425" y="5875338"/>
          <p14:tracePt t="81326" x="5807075" y="5927725"/>
          <p14:tracePt t="81343" x="5799138" y="5959475"/>
          <p14:tracePt t="81360" x="5799138" y="5981700"/>
          <p14:tracePt t="81363" x="5799138" y="5989638"/>
          <p14:tracePt t="81376" x="5799138" y="5997575"/>
          <p14:tracePt t="81394" x="5791200" y="6011863"/>
          <p14:tracePt t="81499" x="5783263" y="6019800"/>
          <p14:tracePt t="81683" x="5783263" y="6011863"/>
          <p14:tracePt t="81699" x="5783263" y="6003925"/>
          <p14:tracePt t="81707" x="5783263" y="5997575"/>
          <p14:tracePt t="81715" x="5783263" y="5989638"/>
          <p14:tracePt t="81731" x="5783263" y="5981700"/>
          <p14:tracePt t="81763" x="5783263" y="5973763"/>
          <p14:tracePt t="81786" x="5783263" y="5965825"/>
          <p14:tracePt t="81795" x="5783263" y="5959475"/>
          <p14:tracePt t="81811" x="5783263" y="5951538"/>
          <p14:tracePt t="81843" x="5783263" y="5943600"/>
          <p14:tracePt t="81939" x="5783263" y="5935663"/>
          <p14:tracePt t="81955" x="5783263" y="5927725"/>
          <p14:tracePt t="82067" x="5783263" y="5921375"/>
          <p14:tracePt t="82083" x="5783263" y="5913438"/>
          <p14:tracePt t="82091" x="5783263" y="5905500"/>
          <p14:tracePt t="82099" x="5783263" y="5897563"/>
          <p14:tracePt t="82110" x="5783263" y="5883275"/>
          <p14:tracePt t="82127" x="5783263" y="5867400"/>
          <p14:tracePt t="82143" x="5791200" y="5851525"/>
          <p14:tracePt t="82299" x="5799138" y="5851525"/>
          <p14:tracePt t="82315" x="5813425" y="5851525"/>
          <p14:tracePt t="82324" x="5821363" y="5851525"/>
          <p14:tracePt t="82331" x="5845175" y="5851525"/>
          <p14:tracePt t="82344" x="5867400" y="5851525"/>
          <p14:tracePt t="82360" x="5951538" y="5867400"/>
          <p14:tracePt t="82362" x="5981700" y="5867400"/>
          <p14:tracePt t="82377" x="6035675" y="5875338"/>
          <p14:tracePt t="82394" x="6188075" y="5913438"/>
          <p14:tracePt t="82410" x="6270625" y="5943600"/>
          <p14:tracePt t="82427" x="6332538" y="5951538"/>
          <p14:tracePt t="82443" x="6378575" y="5973763"/>
          <p14:tracePt t="82460" x="6423025" y="5981700"/>
          <p14:tracePt t="82477" x="6484938" y="5997575"/>
          <p14:tracePt t="82494" x="6545263" y="5997575"/>
          <p14:tracePt t="82510" x="6629400" y="5997575"/>
          <p14:tracePt t="82527" x="6727825" y="5997575"/>
          <p14:tracePt t="82544" x="6842125" y="5997575"/>
          <p14:tracePt t="82561" x="6950075" y="5997575"/>
          <p14:tracePt t="82577" x="7026275" y="5997575"/>
          <p14:tracePt t="82578" x="7064375" y="5997575"/>
          <p14:tracePt t="82594" x="7132638" y="5997575"/>
          <p14:tracePt t="82611" x="7170738" y="5997575"/>
          <p14:tracePt t="82627" x="7200900" y="5997575"/>
          <p14:tracePt t="82644" x="7239000" y="5997575"/>
          <p14:tracePt t="82660" x="7292975" y="5997575"/>
          <p14:tracePt t="82677" x="7345363" y="5997575"/>
          <p14:tracePt t="82694" x="7413625" y="5997575"/>
          <p14:tracePt t="82711" x="7497763" y="5997575"/>
          <p14:tracePt t="82728" x="7597775" y="6019800"/>
          <p14:tracePt t="82744" x="7688263" y="6042025"/>
          <p14:tracePt t="82760" x="7788275" y="6042025"/>
          <p14:tracePt t="82777" x="7856538" y="6042025"/>
          <p14:tracePt t="82794" x="7954963" y="6042025"/>
          <p14:tracePt t="82810" x="7985125" y="6035675"/>
          <p14:tracePt t="82827" x="8008938" y="6019800"/>
          <p14:tracePt t="82844" x="8016875" y="6019800"/>
          <p14:tracePt t="82883" x="8023225" y="6019800"/>
          <p14:tracePt t="82891" x="8031163" y="6019800"/>
          <p14:tracePt t="82900" x="8039100" y="6019800"/>
          <p14:tracePt t="82910" x="8047038" y="6019800"/>
          <p14:tracePt t="82927" x="8054975" y="6019800"/>
          <p14:tracePt t="82944" x="8061325" y="6019800"/>
          <p14:tracePt t="83091" x="8069263" y="6011863"/>
          <p14:tracePt t="83189" x="8077200" y="6011863"/>
          <p14:tracePt t="83235" x="8077200" y="6003925"/>
          <p14:tracePt t="83251" x="8077200" y="5997575"/>
          <p14:tracePt t="83259" x="8077200" y="5989638"/>
          <p14:tracePt t="83267" x="8077200" y="5981700"/>
          <p14:tracePt t="83277" x="8077200" y="5973763"/>
          <p14:tracePt t="83294" x="8077200" y="5951538"/>
          <p14:tracePt t="83311" x="8077200" y="5921375"/>
          <p14:tracePt t="83327" x="8077200" y="5875338"/>
          <p14:tracePt t="83344" x="8061325" y="5807075"/>
          <p14:tracePt t="83361" x="8023225" y="5707063"/>
          <p14:tracePt t="83362" x="8001000" y="5654675"/>
          <p14:tracePt t="83377" x="7978775" y="5592763"/>
          <p14:tracePt t="83394" x="7870825" y="5394325"/>
          <p14:tracePt t="83410" x="7788275" y="5241925"/>
          <p14:tracePt t="83427" x="7712075" y="5089525"/>
          <p14:tracePt t="83444" x="7620000" y="4937125"/>
          <p14:tracePt t="83461" x="7527925" y="4762500"/>
          <p14:tracePt t="83478" x="7437438" y="4602163"/>
          <p14:tracePt t="83494" x="7331075" y="4441825"/>
          <p14:tracePt t="83511" x="7223125" y="4289425"/>
          <p14:tracePt t="83527" x="7140575" y="4160838"/>
          <p14:tracePt t="83544" x="7094538" y="4060825"/>
          <p14:tracePt t="83561" x="7070725" y="3970338"/>
          <p14:tracePt t="83577" x="7056438" y="3916363"/>
          <p14:tracePt t="83579" x="7048500" y="3908425"/>
          <p14:tracePt t="83594" x="7040563" y="3870325"/>
          <p14:tracePt t="83611" x="7018338" y="3817938"/>
          <p14:tracePt t="83627" x="6988175" y="3756025"/>
          <p14:tracePt t="83644" x="6926263" y="3665538"/>
          <p14:tracePt t="83661" x="6842125" y="3551238"/>
          <p14:tracePt t="83677" x="6773863" y="3467100"/>
          <p14:tracePt t="83694" x="6727825" y="3413125"/>
          <p14:tracePt t="83711" x="6697663" y="3390900"/>
          <p14:tracePt t="83728" x="6683375" y="3382963"/>
          <p14:tracePt t="83803" x="6675438" y="3382963"/>
          <p14:tracePt t="83811" x="6659563" y="3375025"/>
          <p14:tracePt t="83819" x="6651625" y="3375025"/>
          <p14:tracePt t="83828" x="6637338" y="3375025"/>
          <p14:tracePt t="83844" x="6607175" y="3368675"/>
          <p14:tracePt t="83861" x="6583363" y="3368675"/>
          <p14:tracePt t="83878" x="6537325" y="3344863"/>
          <p14:tracePt t="83894" x="6523038" y="3336925"/>
          <p14:tracePt t="83911" x="6477000" y="3322638"/>
          <p14:tracePt t="83927" x="6461125" y="3306763"/>
          <p14:tracePt t="83944" x="6430963" y="3298825"/>
          <p14:tracePt t="83961" x="6416675" y="3298825"/>
          <p14:tracePt t="83963" x="6400800" y="3298825"/>
          <p14:tracePt t="83978" x="6370638" y="3292475"/>
          <p14:tracePt t="83994" x="6340475" y="3292475"/>
          <p14:tracePt t="84011" x="6302375" y="3292475"/>
          <p14:tracePt t="84028" x="6264275" y="3298825"/>
          <p14:tracePt t="84044" x="6218238" y="3298825"/>
          <p14:tracePt t="84061" x="6180138" y="3306763"/>
          <p14:tracePt t="84155" x="6164263" y="3314700"/>
          <p14:tracePt t="84251" x="6164263" y="3330575"/>
          <p14:tracePt t="84260" x="6156325" y="3330575"/>
          <p14:tracePt t="84267" x="6149975" y="3336925"/>
          <p14:tracePt t="84278" x="6149975" y="3352800"/>
          <p14:tracePt t="84294" x="6142038" y="3360738"/>
          <p14:tracePt t="84311" x="6142038" y="3368675"/>
          <p14:tracePt t="84328" x="6142038" y="3375025"/>
          <p14:tracePt t="84635" x="6142038" y="3368675"/>
          <p14:tracePt t="84651" x="6149975" y="3360738"/>
          <p14:tracePt t="84668" x="6164263" y="3344863"/>
          <p14:tracePt t="84675" x="6164263" y="3336925"/>
          <p14:tracePt t="84683" x="6172200" y="3322638"/>
          <p14:tracePt t="84694" x="6180138" y="3322638"/>
          <p14:tracePt t="84711" x="6188075" y="3306763"/>
          <p14:tracePt t="84728" x="6202363" y="3292475"/>
          <p14:tracePt t="84744" x="6210300" y="3276600"/>
          <p14:tracePt t="84761" x="6226175" y="3260725"/>
          <p14:tracePt t="84778" x="6240463" y="3254375"/>
          <p14:tracePt t="84795" x="6256338" y="3238500"/>
          <p14:tracePt t="84811" x="6278563" y="3222625"/>
          <p14:tracePt t="84828" x="6302375" y="3208338"/>
          <p14:tracePt t="84844" x="6340475" y="3184525"/>
          <p14:tracePt t="84861" x="6370638" y="3162300"/>
          <p14:tracePt t="84878" x="6392863" y="3146425"/>
          <p14:tracePt t="84894" x="6423025" y="3124200"/>
          <p14:tracePt t="84911" x="6446838" y="3101975"/>
          <p14:tracePt t="84914" x="6477000" y="3086100"/>
          <p14:tracePt t="84928" x="6492875" y="3063875"/>
          <p14:tracePt t="84944" x="6537325" y="3032125"/>
          <p14:tracePt t="84961" x="6591300" y="2987675"/>
          <p14:tracePt t="84962" x="6607175" y="2979738"/>
          <p14:tracePt t="84978" x="6645275" y="2955925"/>
          <p14:tracePt t="84994" x="6667500" y="2949575"/>
          <p14:tracePt t="85011" x="6689725" y="2941638"/>
          <p14:tracePt t="85028" x="6713538" y="2941638"/>
          <p14:tracePt t="85045" x="6727825" y="2933700"/>
          <p14:tracePt t="85061" x="6759575" y="2925763"/>
          <p14:tracePt t="85078" x="6804025" y="2917825"/>
          <p14:tracePt t="85095" x="6865938" y="2917825"/>
          <p14:tracePt t="85111" x="6934200" y="2895600"/>
          <p14:tracePt t="85128" x="7002463" y="2887663"/>
          <p14:tracePt t="85145" x="7048500" y="2873375"/>
          <p14:tracePt t="85146" x="7056438" y="2873375"/>
          <p14:tracePt t="85161" x="7070725" y="2865438"/>
          <p14:tracePt t="85178" x="7108825" y="2849563"/>
          <p14:tracePt t="85195" x="7154863" y="2835275"/>
          <p14:tracePt t="85211" x="7192963" y="2827338"/>
          <p14:tracePt t="85228" x="7254875" y="2797175"/>
          <p14:tracePt t="85245" x="7315200" y="2773363"/>
          <p14:tracePt t="85261" x="7369175" y="2751138"/>
          <p14:tracePt t="85278" x="7407275" y="2735263"/>
          <p14:tracePt t="85295" x="7437438" y="2727325"/>
          <p14:tracePt t="85311" x="7451725" y="2727325"/>
          <p14:tracePt t="85328" x="7467600" y="2720975"/>
          <p14:tracePt t="85331" x="7475538" y="2713038"/>
          <p14:tracePt t="85345" x="7483475" y="2713038"/>
          <p14:tracePt t="85362" x="7527925" y="2713038"/>
          <p14:tracePt t="85378" x="7559675" y="2697163"/>
          <p14:tracePt t="85395" x="7581900" y="2682875"/>
          <p14:tracePt t="85411" x="7597775" y="2674938"/>
          <p14:tracePt t="85428" x="7620000" y="2674938"/>
          <p14:tracePt t="85445" x="7635875" y="2667000"/>
          <p14:tracePt t="85461" x="7650163" y="2659063"/>
          <p14:tracePt t="85478" x="7673975" y="2659063"/>
          <p14:tracePt t="85495" x="7704138" y="2659063"/>
          <p14:tracePt t="85511" x="7718425" y="2644775"/>
          <p14:tracePt t="85528" x="7756525" y="2636838"/>
          <p14:tracePt t="85545" x="7794625" y="2620963"/>
          <p14:tracePt t="85546" x="7810500" y="2606675"/>
          <p14:tracePt t="85561" x="7832725" y="2598738"/>
          <p14:tracePt t="85578" x="7864475" y="2590800"/>
          <p14:tracePt t="85595" x="7878763" y="2582863"/>
          <p14:tracePt t="85628" x="7894638" y="2582863"/>
          <p14:tracePt t="85645" x="7902575" y="2582863"/>
          <p14:tracePt t="85661" x="7916863" y="2582863"/>
          <p14:tracePt t="85678" x="7940675" y="2574925"/>
          <p14:tracePt t="85739" x="7947025" y="2574925"/>
          <p14:tracePt t="85747" x="7954963" y="2574925"/>
          <p14:tracePt t="85762" x="7970838" y="2574925"/>
          <p14:tracePt t="85771" x="7993063" y="2574925"/>
          <p14:tracePt t="85779" x="8008938" y="2574925"/>
          <p14:tracePt t="85795" x="8031163" y="2574925"/>
          <p14:tracePt t="85812" x="8047038" y="2574925"/>
          <p14:tracePt t="85883" x="8054975" y="2574925"/>
          <p14:tracePt t="85891" x="8061325" y="2574925"/>
          <p14:tracePt t="85900" x="8069263" y="2574925"/>
          <p14:tracePt t="85912" x="8077200" y="2574925"/>
          <p14:tracePt t="85928" x="8099425" y="2574925"/>
          <p14:tracePt t="85945" x="8107363" y="2574925"/>
          <p14:tracePt t="85962" x="8115300" y="2574925"/>
          <p14:tracePt t="85987" x="8123238" y="2574925"/>
          <p14:tracePt t="85995" x="8137525" y="2574925"/>
          <p14:tracePt t="86012" x="8169275" y="2582863"/>
          <p14:tracePt t="86028" x="8183563" y="2582863"/>
          <p14:tracePt t="86045" x="8207375" y="2590800"/>
          <p14:tracePt t="86062" x="8213725" y="2598738"/>
          <p14:tracePt t="86179" x="8221663" y="2598738"/>
          <p14:tracePt t="90427" x="8221663" y="2590800"/>
          <p14:tracePt t="93987" x="8213725" y="2598738"/>
          <p14:tracePt t="94003" x="8213725" y="2606675"/>
          <p14:tracePt t="94012" x="8213725" y="2613025"/>
          <p14:tracePt t="94027" x="8213725" y="2620963"/>
          <p14:tracePt t="94044" x="8213725" y="2628900"/>
          <p14:tracePt t="94099" x="8213725" y="2636838"/>
          <p14:tracePt t="94115" x="8213725" y="2651125"/>
          <p14:tracePt t="94123" x="8213725" y="2659063"/>
          <p14:tracePt t="94131" x="8213725" y="2667000"/>
          <p14:tracePt t="94148" x="8213725" y="2697163"/>
          <p14:tracePt t="94164" x="8213725" y="2735263"/>
          <p14:tracePt t="94181" x="8213725" y="2773363"/>
          <p14:tracePt t="94199" x="8213725" y="2803525"/>
          <p14:tracePt t="94215" x="8213725" y="2835275"/>
          <p14:tracePt t="94231" x="8213725" y="2865438"/>
          <p14:tracePt t="94248" x="8213725" y="2879725"/>
          <p14:tracePt t="94264" x="8213725" y="2903538"/>
          <p14:tracePt t="94281" x="8213725" y="2917825"/>
          <p14:tracePt t="94298" x="8213725" y="2955925"/>
          <p14:tracePt t="94315" x="8213725" y="2994025"/>
          <p14:tracePt t="94331" x="8213725" y="3055938"/>
          <p14:tracePt t="94348" x="8213725" y="3132138"/>
          <p14:tracePt t="94364" x="8213725" y="3222625"/>
          <p14:tracePt t="94381" x="8213725" y="3352800"/>
          <p14:tracePt t="94398" x="8199438" y="3513138"/>
          <p14:tracePt t="94414" x="8169275" y="3725863"/>
          <p14:tracePt t="94431" x="8131175" y="4000500"/>
          <p14:tracePt t="94448" x="8077200" y="4359275"/>
          <p14:tracePt t="94465" x="8031163" y="4670425"/>
          <p14:tracePt t="94481" x="8008938" y="4846638"/>
          <p14:tracePt t="94498" x="7993063" y="4937125"/>
          <p14:tracePt t="94514" x="7970838" y="5113338"/>
          <p14:tracePt t="94531" x="7940675" y="5257800"/>
          <p14:tracePt t="94548" x="7902575" y="5372100"/>
          <p14:tracePt t="94565" x="7856538" y="5470525"/>
          <p14:tracePt t="94581" x="7810500" y="5540375"/>
          <p14:tracePt t="94598" x="7772400" y="5592763"/>
          <p14:tracePt t="94615" x="7734300" y="5638800"/>
          <p14:tracePt t="94631" x="7712075" y="5661025"/>
          <p14:tracePt t="94648" x="7666038" y="5684838"/>
          <p14:tracePt t="94650" x="7642225" y="5684838"/>
          <p14:tracePt t="94665" x="7635875" y="5684838"/>
          <p14:tracePt t="94682" x="7559675" y="5699125"/>
          <p14:tracePt t="94699" x="7483475" y="5715000"/>
          <p14:tracePt t="94715" x="7399338" y="5730875"/>
          <p14:tracePt t="94731" x="7299325" y="5761038"/>
          <p14:tracePt t="94748" x="7216775" y="5783263"/>
          <p14:tracePt t="94765" x="7108825" y="5813425"/>
          <p14:tracePt t="94781" x="7048500" y="5813425"/>
          <p14:tracePt t="94798" x="6994525" y="5813425"/>
          <p14:tracePt t="94815" x="6926263" y="5813425"/>
          <p14:tracePt t="94832" x="6873875" y="5813425"/>
          <p14:tracePt t="94848" x="6797675" y="5821363"/>
          <p14:tracePt t="94865" x="6689725" y="5837238"/>
          <p14:tracePt t="94866" x="6629400" y="5845175"/>
          <p14:tracePt t="94881" x="6575425" y="5851525"/>
          <p14:tracePt t="94898" x="6408738" y="5875338"/>
          <p14:tracePt t="94915" x="6324600" y="5883275"/>
          <p14:tracePt t="94931" x="6278563" y="5889625"/>
          <p14:tracePt t="94949" x="6240463" y="5897563"/>
          <p14:tracePt t="94965" x="6218238" y="5897563"/>
          <p14:tracePt t="94981" x="6194425" y="5905500"/>
          <p14:tracePt t="94998" x="6172200" y="5913438"/>
          <p14:tracePt t="95015" x="6149975" y="5913438"/>
          <p14:tracePt t="95031" x="6142038" y="5913438"/>
          <p14:tracePt t="95211" x="6149975" y="5913438"/>
          <p14:tracePt t="95218" x="6180138" y="5913438"/>
          <p14:tracePt t="95231" x="6218238" y="5913438"/>
          <p14:tracePt t="95248" x="6340475" y="5913438"/>
          <p14:tracePt t="95265" x="6515100" y="5913438"/>
          <p14:tracePt t="95266" x="6591300" y="5913438"/>
          <p14:tracePt t="95282" x="6797675" y="5913438"/>
          <p14:tracePt t="95298" x="6964363" y="5913438"/>
          <p14:tracePt t="95315" x="7132638" y="5913438"/>
          <p14:tracePt t="95332" x="7285038" y="5905500"/>
          <p14:tracePt t="95348" x="7429500" y="5875338"/>
          <p14:tracePt t="95365" x="7566025" y="5851525"/>
          <p14:tracePt t="95381" x="7696200" y="5821363"/>
          <p14:tracePt t="95398" x="7818438" y="5799138"/>
          <p14:tracePt t="95415" x="7886700" y="5791200"/>
          <p14:tracePt t="95431" x="7932738" y="5783263"/>
          <p14:tracePt t="95449" x="7940675" y="5783263"/>
          <p14:tracePt t="95547" x="7947025" y="5783263"/>
          <p14:tracePt t="95555" x="7954963" y="5783263"/>
          <p14:tracePt t="95565" x="7970838" y="5775325"/>
          <p14:tracePt t="95582" x="8001000" y="5761038"/>
          <p14:tracePt t="95598" x="8016875" y="5745163"/>
          <p14:tracePt t="95615" x="8031163" y="5722938"/>
          <p14:tracePt t="95632" x="8047038" y="5699125"/>
          <p14:tracePt t="95648" x="8054975" y="5661025"/>
          <p14:tracePt t="95651" x="8054975" y="5646738"/>
          <p14:tracePt t="95665" x="8069263" y="5616575"/>
          <p14:tracePt t="95682" x="8085138" y="5546725"/>
          <p14:tracePt t="95699" x="8099425" y="5494338"/>
          <p14:tracePt t="95715" x="8107363" y="5432425"/>
          <p14:tracePt t="95732" x="8107363" y="5387975"/>
          <p14:tracePt t="95748" x="8107363" y="5341938"/>
          <p14:tracePt t="95765" x="8107363" y="5295900"/>
          <p14:tracePt t="95782" x="8107363" y="5265738"/>
          <p14:tracePt t="95798" x="8107363" y="5227638"/>
          <p14:tracePt t="95815" x="8107363" y="5203825"/>
          <p14:tracePt t="95832" x="8107363" y="5165725"/>
          <p14:tracePt t="95834" x="8107363" y="5151438"/>
          <p14:tracePt t="95849" x="8107363" y="5143500"/>
          <p14:tracePt t="95865" x="8099425" y="5113338"/>
          <p14:tracePt t="95866" x="8099425" y="5097463"/>
          <p14:tracePt t="95882" x="8099425" y="5075238"/>
          <p14:tracePt t="95898" x="8099425" y="5045075"/>
          <p14:tracePt t="95915" x="8099425" y="5006975"/>
          <p14:tracePt t="95932" x="8099425" y="4953000"/>
          <p14:tracePt t="95948" x="8107363" y="4892675"/>
          <p14:tracePt t="95965" x="8115300" y="4822825"/>
          <p14:tracePt t="95982" x="8131175" y="4762500"/>
          <p14:tracePt t="95998" x="8131175" y="4702175"/>
          <p14:tracePt t="96015" x="8137525" y="4678363"/>
          <p14:tracePt t="96032" x="8137525" y="4670425"/>
          <p14:tracePt t="96306" x="8145463" y="4670425"/>
          <p14:tracePt t="96322" x="8145463" y="4656138"/>
          <p14:tracePt t="96330" x="8145463" y="4648200"/>
          <p14:tracePt t="96338" x="8145463" y="4640263"/>
          <p14:tracePt t="96348" x="8145463" y="4618038"/>
          <p14:tracePt t="96365" x="8153400" y="4572000"/>
          <p14:tracePt t="96382" x="8169275" y="4495800"/>
          <p14:tracePt t="96398" x="8183563" y="4389438"/>
          <p14:tracePt t="96415" x="8199438" y="4289425"/>
          <p14:tracePt t="96432" x="8213725" y="4152900"/>
          <p14:tracePt t="96449" x="8229600" y="4016375"/>
          <p14:tracePt t="96465" x="8251825" y="3863975"/>
          <p14:tracePt t="96482" x="8283575" y="3687763"/>
          <p14:tracePt t="96498" x="8297863" y="3573463"/>
          <p14:tracePt t="96515" x="8313738" y="3467100"/>
          <p14:tracePt t="96532" x="8328025" y="3344863"/>
          <p14:tracePt t="96548" x="8343900" y="3222625"/>
          <p14:tracePt t="96565" x="8359775" y="3124200"/>
          <p14:tracePt t="96582" x="8374063" y="3032125"/>
          <p14:tracePt t="96599" x="8389938" y="2963863"/>
          <p14:tracePt t="96615" x="8397875" y="2903538"/>
          <p14:tracePt t="96632" x="8397875" y="2873375"/>
          <p14:tracePt t="96648" x="8397875" y="2857500"/>
          <p14:tracePt t="96650" x="8404225" y="2849563"/>
          <p14:tracePt t="96665" x="8404225" y="2841625"/>
          <p14:tracePt t="96682" x="8412163" y="2827338"/>
          <p14:tracePt t="96699" x="8412163" y="2819400"/>
          <p14:tracePt t="96715" x="8412163" y="2803525"/>
          <p14:tracePt t="96732" x="8412163" y="2797175"/>
          <p14:tracePt t="96748" x="8412163" y="2781300"/>
          <p14:tracePt t="96765" x="8412163" y="2765425"/>
          <p14:tracePt t="96782" x="8420100" y="2751138"/>
          <p14:tracePt t="96798" x="8420100" y="2735263"/>
          <p14:tracePt t="96815" x="8420100" y="2720975"/>
          <p14:tracePt t="96832" x="8420100" y="2705100"/>
          <p14:tracePt t="96849" x="8428038" y="2689225"/>
          <p14:tracePt t="96865" x="8428038" y="2682875"/>
          <p14:tracePt t="97066" x="8428038" y="2689225"/>
          <p14:tracePt t="97082" x="8428038" y="2697163"/>
          <p14:tracePt t="97090" x="8428038" y="2713038"/>
          <p14:tracePt t="97098" x="8428038" y="2727325"/>
          <p14:tracePt t="97115" x="8428038" y="2751138"/>
          <p14:tracePt t="97132" x="8428038" y="2773363"/>
          <p14:tracePt t="97149" x="8428038" y="2789238"/>
          <p14:tracePt t="97165" x="8428038" y="2803525"/>
          <p14:tracePt t="97182" x="8428038" y="2811463"/>
          <p14:tracePt t="97199" x="8428038" y="2835275"/>
          <p14:tracePt t="97215" x="8428038" y="2857500"/>
          <p14:tracePt t="97232" x="8428038" y="2887663"/>
          <p14:tracePt t="97249" x="8428038" y="2925763"/>
          <p14:tracePt t="97266" x="8428038" y="2987675"/>
          <p14:tracePt t="97282" x="8420100" y="3025775"/>
          <p14:tracePt t="97299" x="8412163" y="3063875"/>
          <p14:tracePt t="97315" x="8404225" y="3116263"/>
          <p14:tracePt t="97332" x="8397875" y="3170238"/>
          <p14:tracePt t="97349" x="8389938" y="3238500"/>
          <p14:tracePt t="97365" x="8382000" y="3314700"/>
          <p14:tracePt t="97382" x="8366125" y="3398838"/>
          <p14:tracePt t="97399" x="8351838" y="3475038"/>
          <p14:tracePt t="97415" x="8343900" y="3543300"/>
          <p14:tracePt t="97432" x="8343900" y="3589338"/>
          <p14:tracePt t="97449" x="8343900" y="3641725"/>
          <p14:tracePt t="97449" x="8343900" y="3665538"/>
          <p14:tracePt t="97465" x="8343900" y="3695700"/>
          <p14:tracePt t="97482" x="8343900" y="3794125"/>
          <p14:tracePt t="97499" x="8335963" y="3878263"/>
          <p14:tracePt t="97515" x="8328025" y="3962400"/>
          <p14:tracePt t="97532" x="8313738" y="4060825"/>
          <p14:tracePt t="97549" x="8305800" y="4144963"/>
          <p14:tracePt t="97565" x="8289925" y="4237038"/>
          <p14:tracePt t="97582" x="8283575" y="4343400"/>
          <p14:tracePt t="97599" x="8275638" y="4449763"/>
          <p14:tracePt t="97615" x="8267700" y="4564063"/>
          <p14:tracePt t="97632" x="8259763" y="4664075"/>
          <p14:tracePt t="97649" x="8251825" y="4716463"/>
          <p14:tracePt t="97650" x="8251825" y="4724400"/>
          <p14:tracePt t="97666" x="8245475" y="4762500"/>
          <p14:tracePt t="97682" x="8245475" y="4838700"/>
          <p14:tracePt t="97699" x="8245475" y="4930775"/>
          <p14:tracePt t="97715" x="8237538" y="5013325"/>
          <p14:tracePt t="97732" x="8221663" y="5097463"/>
          <p14:tracePt t="97749" x="8213725" y="5173663"/>
          <p14:tracePt t="97765" x="8207375" y="5227638"/>
          <p14:tracePt t="97782" x="8199438" y="5280025"/>
          <p14:tracePt t="97799" x="8191500" y="5326063"/>
          <p14:tracePt t="97815" x="8183563" y="5349875"/>
          <p14:tracePt t="97922" x="8183563" y="5341938"/>
          <p14:tracePt t="97931" x="8183563" y="5326063"/>
          <p14:tracePt t="97938" x="8183563" y="5303838"/>
          <p14:tracePt t="97949" x="8183563" y="5273675"/>
          <p14:tracePt t="97965" x="8183563" y="5219700"/>
          <p14:tracePt t="97982" x="8183563" y="5151438"/>
          <p14:tracePt t="97999" x="8183563" y="5083175"/>
          <p14:tracePt t="98016" x="8183563" y="4999038"/>
          <p14:tracePt t="98032" x="8183563" y="4906963"/>
          <p14:tracePt t="98049" x="8175625" y="4800600"/>
          <p14:tracePt t="98050" x="8175625" y="4740275"/>
          <p14:tracePt t="98066" x="8175625" y="4610100"/>
          <p14:tracePt t="98082" x="8175625" y="4427538"/>
          <p14:tracePt t="98099" x="8175625" y="4229100"/>
          <p14:tracePt t="98116" x="8175625" y="4022725"/>
          <p14:tracePt t="98132" x="8169275" y="3810000"/>
          <p14:tracePt t="98149" x="8145463" y="3597275"/>
          <p14:tracePt t="98166" x="8123238" y="3406775"/>
          <p14:tracePt t="98182" x="8115300" y="3222625"/>
          <p14:tracePt t="98199" x="8115300" y="3070225"/>
          <p14:tracePt t="98216" x="8115300" y="2925763"/>
          <p14:tracePt t="98232" x="8115300" y="2803525"/>
          <p14:tracePt t="98249" x="8115300" y="2705100"/>
          <p14:tracePt t="98266" x="8115300" y="2613025"/>
          <p14:tracePt t="98282" x="8115300" y="2590800"/>
          <p14:tracePt t="98299" x="8115300" y="2582863"/>
          <p14:tracePt t="99331" x="8115300" y="2590800"/>
          <p14:tracePt t="99339" x="8115300" y="2613025"/>
          <p14:tracePt t="99350" x="8115300" y="2644775"/>
          <p14:tracePt t="99366" x="8115300" y="2705100"/>
          <p14:tracePt t="99383" x="8115300" y="2789238"/>
          <p14:tracePt t="99400" x="8115300" y="2903538"/>
          <p14:tracePt t="99402" x="8115300" y="2955925"/>
          <p14:tracePt t="99416" x="8115300" y="2994025"/>
          <p14:tracePt t="99433" x="8123238" y="3108325"/>
          <p14:tracePt t="99436" x="8145463" y="3170238"/>
          <p14:tracePt t="99450" x="8175625" y="3298825"/>
          <p14:tracePt t="99466" x="8213725" y="3413125"/>
          <p14:tracePt t="99483" x="8245475" y="3551238"/>
          <p14:tracePt t="99500" x="8297863" y="3703638"/>
          <p14:tracePt t="99516" x="8343900" y="3848100"/>
          <p14:tracePt t="99533" x="8412163" y="3992563"/>
          <p14:tracePt t="99550" x="8488363" y="4175125"/>
          <p14:tracePt t="99566" x="8580438" y="4343400"/>
          <p14:tracePt t="99583" x="8678863" y="4518025"/>
          <p14:tracePt t="99600" x="8755063" y="4648200"/>
          <p14:tracePt t="99616" x="8831263" y="4754563"/>
          <p14:tracePt t="99619" x="8855075" y="4792663"/>
          <p14:tracePt t="99633" x="8877300" y="4830763"/>
          <p14:tracePt t="99650" x="8915400" y="4884738"/>
          <p14:tracePt t="99666" x="8931275" y="4892675"/>
          <p14:tracePt t="99683" x="8931275" y="4899025"/>
          <p14:tracePt t="99700" x="8937625" y="4899025"/>
          <p14:tracePt t="99716" x="8953500" y="4899025"/>
          <p14:tracePt t="99733" x="8991600" y="4892675"/>
          <p14:tracePt t="99750" x="9037638" y="4876800"/>
          <p14:tracePt t="99766" x="9090025" y="4868863"/>
          <p14:tracePt t="99783" x="9144000" y="4860925"/>
          <p14:tracePt t="99800" x="9182100" y="4854575"/>
          <p14:tracePt t="99802" x="9212263" y="4846638"/>
          <p14:tracePt t="99816" x="9236075" y="4846638"/>
          <p14:tracePt t="99833" x="9274175" y="4846638"/>
          <p14:tracePt t="99834" x="9280525" y="4830763"/>
          <p14:tracePt t="99850" x="9312275" y="4830763"/>
          <p14:tracePt t="99866" x="9326563" y="4816475"/>
          <p14:tracePt t="99883" x="9350375" y="4808538"/>
          <p14:tracePt t="99900" x="9372600" y="4792663"/>
          <p14:tracePt t="99916" x="9394825" y="4778375"/>
          <p14:tracePt t="99933" x="9418638" y="4762500"/>
          <p14:tracePt t="99950" x="9440863" y="4740275"/>
          <p14:tracePt t="99966" x="9464675" y="4702175"/>
          <p14:tracePt t="99983" x="9494838" y="4670425"/>
          <p14:tracePt t="100000" x="9525000" y="4625975"/>
          <p14:tracePt t="100016" x="9555163" y="4564063"/>
          <p14:tracePt t="100018" x="9563100" y="4549775"/>
          <p14:tracePt t="100034" x="9593263" y="4503738"/>
          <p14:tracePt t="100050" x="9609138" y="4457700"/>
          <p14:tracePt t="100066" x="9617075" y="4427538"/>
          <p14:tracePt t="100083" x="9623425" y="4397375"/>
          <p14:tracePt t="100100" x="9623425" y="4381500"/>
          <p14:tracePt t="100117" x="9631363" y="4365625"/>
          <p14:tracePt t="100134" x="9631363" y="4359275"/>
          <p14:tracePt t="100150" x="9631363" y="4335463"/>
          <p14:tracePt t="100167" x="9631363" y="4327525"/>
          <p14:tracePt t="100184" x="9631363" y="4297363"/>
          <p14:tracePt t="100200" x="9631363" y="4275138"/>
          <p14:tracePt t="100217" x="9631363" y="4251325"/>
          <p14:tracePt t="100233" x="9631363" y="4229100"/>
          <p14:tracePt t="100235" x="9631363" y="4213225"/>
          <p14:tracePt t="100250" x="9617075" y="4183063"/>
          <p14:tracePt t="100267" x="9609138" y="4160838"/>
          <p14:tracePt t="100283" x="9585325" y="4130675"/>
          <p14:tracePt t="100300" x="9578975" y="4114800"/>
          <p14:tracePt t="100316" x="9563100" y="4092575"/>
          <p14:tracePt t="100333" x="9540875" y="4068763"/>
          <p14:tracePt t="100350" x="9525000" y="4046538"/>
          <p14:tracePt t="100367" x="9517063" y="4038600"/>
          <p14:tracePt t="100383" x="9486900" y="4030663"/>
          <p14:tracePt t="100400" x="9464675" y="4022725"/>
          <p14:tracePt t="100402" x="9456738" y="4022725"/>
          <p14:tracePt t="100417" x="9448800" y="4016375"/>
          <p14:tracePt t="100434" x="9426575" y="4016375"/>
          <p14:tracePt t="100450" x="9410700" y="4016375"/>
          <p14:tracePt t="100467" x="9394825" y="4008438"/>
          <p14:tracePt t="100483" x="9372600" y="4008438"/>
          <p14:tracePt t="100500" x="9350375" y="4000500"/>
          <p14:tracePt t="100517" x="9326563" y="4000500"/>
          <p14:tracePt t="100533" x="9312275" y="4000500"/>
          <p14:tracePt t="100550" x="9288463" y="4000500"/>
          <p14:tracePt t="100567" x="9258300" y="4008438"/>
          <p14:tracePt t="100583" x="9228138" y="4022725"/>
          <p14:tracePt t="100600" x="9204325" y="4030663"/>
          <p14:tracePt t="100617" x="9182100" y="4046538"/>
          <p14:tracePt t="100619" x="9174163" y="4046538"/>
          <p14:tracePt t="100634" x="9166225" y="4054475"/>
          <p14:tracePt t="100659" x="9159875" y="4060825"/>
          <p14:tracePt t="100675" x="9144000" y="4068763"/>
          <p14:tracePt t="100691" x="9136063" y="4084638"/>
          <p14:tracePt t="100700" x="9121775" y="4092575"/>
          <p14:tracePt t="100717" x="9097963" y="4114800"/>
          <p14:tracePt t="100733" x="9075738" y="4144963"/>
          <p14:tracePt t="100750" x="9059863" y="4160838"/>
          <p14:tracePt t="100767" x="9045575" y="4191000"/>
          <p14:tracePt t="100784" x="9037638" y="4206875"/>
          <p14:tracePt t="100800" x="9029700" y="4229100"/>
          <p14:tracePt t="100817" x="9021763" y="4237038"/>
          <p14:tracePt t="100834" x="9013825" y="4267200"/>
          <p14:tracePt t="100850" x="9007475" y="4289425"/>
          <p14:tracePt t="100867" x="9007475" y="4313238"/>
          <p14:tracePt t="100883" x="9007475" y="4327525"/>
          <p14:tracePt t="100900" x="9007475" y="4351338"/>
          <p14:tracePt t="100917" x="8999538" y="4365625"/>
          <p14:tracePt t="100934" x="8999538" y="4397375"/>
          <p14:tracePt t="100950" x="8999538" y="4427538"/>
          <p14:tracePt t="100967" x="8999538" y="4457700"/>
          <p14:tracePt t="100983" x="8999538" y="4479925"/>
          <p14:tracePt t="101000" x="8999538" y="4495800"/>
          <p14:tracePt t="101017" x="8999538" y="4503738"/>
          <p14:tracePt t="101019" x="8999538" y="4511675"/>
          <p14:tracePt t="101034" x="8999538" y="4518025"/>
          <p14:tracePt t="101059" x="8999538" y="4533900"/>
          <p14:tracePt t="101076" x="8999538" y="4541838"/>
          <p14:tracePt t="101084" x="8999538" y="4549775"/>
          <p14:tracePt t="101100" x="8999538" y="4572000"/>
          <p14:tracePt t="101117" x="9007475" y="4594225"/>
          <p14:tracePt t="101133" x="9013825" y="4618038"/>
          <p14:tracePt t="101150" x="9029700" y="4632325"/>
          <p14:tracePt t="101167" x="9037638" y="4640263"/>
          <p14:tracePt t="101183" x="9045575" y="4648200"/>
          <p14:tracePt t="101200" x="9059863" y="4664075"/>
          <p14:tracePt t="101217" x="9075738" y="4678363"/>
          <p14:tracePt t="101234" x="9113838" y="4702175"/>
          <p14:tracePt t="101250" x="9144000" y="4716463"/>
          <p14:tracePt t="101267" x="9197975" y="4740275"/>
          <p14:tracePt t="101284" x="9228138" y="4754563"/>
          <p14:tracePt t="101300" x="9266238" y="4762500"/>
          <p14:tracePt t="101317" x="9304338" y="4778375"/>
          <p14:tracePt t="101334" x="9318625" y="4778375"/>
          <p14:tracePt t="101350" x="9334500" y="4778375"/>
          <p14:tracePt t="101387" x="9342438" y="4778375"/>
          <p14:tracePt t="101400" x="9350375" y="4778375"/>
          <p14:tracePt t="101418" x="9364663" y="4778375"/>
          <p14:tracePt t="101434" x="9388475" y="4778375"/>
          <p14:tracePt t="101450" x="9402763" y="4770438"/>
          <p14:tracePt t="101467" x="9426575" y="4746625"/>
          <p14:tracePt t="101484" x="9456738" y="4716463"/>
          <p14:tracePt t="101500" x="9478963" y="4694238"/>
          <p14:tracePt t="101517" x="9494838" y="4678363"/>
          <p14:tracePt t="101534" x="9502775" y="4664075"/>
          <p14:tracePt t="101550" x="9509125" y="4648200"/>
          <p14:tracePt t="101567" x="9517063" y="4625975"/>
          <p14:tracePt t="101584" x="9532938" y="4602163"/>
          <p14:tracePt t="101586" x="9532938" y="4579938"/>
          <p14:tracePt t="101600" x="9532938" y="4572000"/>
          <p14:tracePt t="101617" x="9540875" y="4541838"/>
          <p14:tracePt t="101618" x="9547225" y="4518025"/>
          <p14:tracePt t="101634" x="9555163" y="4479925"/>
          <p14:tracePt t="101650" x="9555163" y="4435475"/>
          <p14:tracePt t="101668" x="9555163" y="4389438"/>
          <p14:tracePt t="101684" x="9555163" y="4343400"/>
          <p14:tracePt t="101701" x="9555163" y="4305300"/>
          <p14:tracePt t="101717" x="9555163" y="4267200"/>
          <p14:tracePt t="101734" x="9555163" y="4237038"/>
          <p14:tracePt t="101750" x="9555163" y="4229100"/>
          <p14:tracePt t="101767" x="9547225" y="4221163"/>
          <p14:tracePt t="101784" x="9540875" y="4213225"/>
          <p14:tracePt t="101803" x="9540875" y="4206875"/>
          <p14:tracePt t="101818" x="9525000" y="4198938"/>
          <p14:tracePt t="101834" x="9509125" y="4183063"/>
          <p14:tracePt t="101850" x="9478963" y="4160838"/>
          <p14:tracePt t="101867" x="9448800" y="4137025"/>
          <p14:tracePt t="101884" x="9432925" y="4122738"/>
          <p14:tracePt t="101900" x="9418638" y="4114800"/>
          <p14:tracePt t="101917" x="9410700" y="4114800"/>
          <p14:tracePt t="101955" x="9402763" y="4114800"/>
          <p14:tracePt t="101995" x="9394825" y="4114800"/>
          <p14:tracePt t="102003" x="9388475" y="4114800"/>
          <p14:tracePt t="102011" x="9372600" y="4114800"/>
          <p14:tracePt t="102018" x="9350375" y="4114800"/>
          <p14:tracePt t="102034" x="9326563" y="4114800"/>
          <p14:tracePt t="102051" x="9304338" y="4114800"/>
          <p14:tracePt t="102067" x="9274175" y="4114800"/>
          <p14:tracePt t="102084" x="9258300" y="4114800"/>
          <p14:tracePt t="102101" x="9250363" y="4114800"/>
          <p14:tracePt t="102117" x="9242425" y="4114800"/>
          <p14:tracePt t="102134" x="9242425" y="4122738"/>
          <p14:tracePt t="102151" x="9236075" y="4130675"/>
          <p14:tracePt t="102167" x="9220200" y="4144963"/>
          <p14:tracePt t="102184" x="9190038" y="4168775"/>
          <p14:tracePt t="102186" x="9190038" y="4175125"/>
          <p14:tracePt t="102201" x="9174163" y="4191000"/>
          <p14:tracePt t="102202" x="9166225" y="4191000"/>
          <p14:tracePt t="102218" x="9144000" y="4213225"/>
          <p14:tracePt t="102234" x="9128125" y="4229100"/>
          <p14:tracePt t="102259" x="9121775" y="4244975"/>
          <p14:tracePt t="102283" x="9121775" y="4251325"/>
          <p14:tracePt t="102291" x="9113838" y="4259263"/>
          <p14:tracePt t="102301" x="9105900" y="4267200"/>
          <p14:tracePt t="102317" x="9105900" y="4289425"/>
          <p14:tracePt t="102334" x="9097963" y="4297363"/>
          <p14:tracePt t="102350" x="9097963" y="4327525"/>
          <p14:tracePt t="102367" x="9083675" y="4351338"/>
          <p14:tracePt t="102384" x="9083675" y="4365625"/>
          <p14:tracePt t="102401" x="9075738" y="4389438"/>
          <p14:tracePt t="102402" x="9075738" y="4397375"/>
          <p14:tracePt t="102417" x="9067800" y="4403725"/>
          <p14:tracePt t="102434" x="9067800" y="4427538"/>
          <p14:tracePt t="102482" x="9067800" y="4435475"/>
          <p14:tracePt t="102506" x="9067800" y="4441825"/>
          <p14:tracePt t="102514" x="9067800" y="4449763"/>
          <p14:tracePt t="102522" x="9067800" y="4457700"/>
          <p14:tracePt t="102534" x="9067800" y="4465638"/>
          <p14:tracePt t="102551" x="9067800" y="4479925"/>
          <p14:tracePt t="102567" x="9067800" y="4495800"/>
          <p14:tracePt t="102584" x="9067800" y="4503738"/>
          <p14:tracePt t="102601" x="9067800" y="4518025"/>
          <p14:tracePt t="102617" x="9067800" y="4525963"/>
          <p14:tracePt t="102634" x="9067800" y="4533900"/>
          <p14:tracePt t="102651" x="9075738" y="4541838"/>
          <p14:tracePt t="102668" x="9083675" y="4549775"/>
          <p14:tracePt t="102684" x="9090025" y="4556125"/>
          <p14:tracePt t="102701" x="9097963" y="4564063"/>
          <p14:tracePt t="102717" x="9113838" y="4579938"/>
          <p14:tracePt t="102734" x="9121775" y="4579938"/>
          <p14:tracePt t="102750" x="9136063" y="4587875"/>
          <p14:tracePt t="102767" x="9166225" y="4594225"/>
          <p14:tracePt t="102784" x="9204325" y="4610100"/>
          <p14:tracePt t="102800" x="9250363" y="4618038"/>
          <p14:tracePt t="102802" x="9274175" y="4625975"/>
          <p14:tracePt t="102817" x="9312275" y="4632325"/>
          <p14:tracePt t="102834" x="9356725" y="4640263"/>
          <p14:tracePt t="102851" x="9364663" y="4648200"/>
          <p14:tracePt t="102907" x="9372600" y="4648200"/>
          <p14:tracePt t="102923" x="9380538" y="4648200"/>
          <p14:tracePt t="102931" x="9388475" y="4648200"/>
          <p14:tracePt t="102939" x="9410700" y="4648200"/>
          <p14:tracePt t="102955" x="9426575" y="4632325"/>
          <p14:tracePt t="102968" x="9440863" y="4632325"/>
          <p14:tracePt t="102984" x="9464675" y="4610100"/>
          <p14:tracePt t="102986" x="9471025" y="4602163"/>
          <p14:tracePt t="103001" x="9478963" y="4594225"/>
          <p14:tracePt t="103018" x="9486900" y="4572000"/>
          <p14:tracePt t="103034" x="9494838" y="4564063"/>
          <p14:tracePt t="103051" x="9502775" y="4549775"/>
          <p14:tracePt t="103067" x="9509125" y="4541838"/>
          <p14:tracePt t="103084" x="9509125" y="4525963"/>
          <p14:tracePt t="103101" x="9509125" y="4503738"/>
          <p14:tracePt t="103118" x="9517063" y="4487863"/>
          <p14:tracePt t="103134" x="9517063" y="4457700"/>
          <p14:tracePt t="103151" x="9525000" y="4427538"/>
          <p14:tracePt t="103168" x="9525000" y="4397375"/>
          <p14:tracePt t="103184" x="9525000" y="4359275"/>
          <p14:tracePt t="103202" x="9525000" y="4305300"/>
          <p14:tracePt t="103218" x="9525000" y="4283075"/>
          <p14:tracePt t="103234" x="9525000" y="4251325"/>
          <p14:tracePt t="103251" x="9517063" y="4229100"/>
          <p14:tracePt t="103268" x="9502775" y="4221163"/>
          <p14:tracePt t="103284" x="9486900" y="4198938"/>
          <p14:tracePt t="103301" x="9471025" y="4168775"/>
          <p14:tracePt t="103318" x="9448800" y="4144963"/>
          <p14:tracePt t="103334" x="9440863" y="4130675"/>
          <p14:tracePt t="103351" x="9410700" y="4098925"/>
          <p14:tracePt t="103368" x="9364663" y="4076700"/>
          <p14:tracePt t="103370" x="9356725" y="4068763"/>
          <p14:tracePt t="103402" x="9326563" y="4060825"/>
          <p14:tracePt t="103419" x="9312275" y="4060825"/>
          <p14:tracePt t="103434" x="9296400" y="4060825"/>
          <p14:tracePt t="103451" x="9280525" y="4060825"/>
          <p14:tracePt t="103468" x="9266238" y="4060825"/>
          <p14:tracePt t="103484" x="9258300" y="4060825"/>
          <p14:tracePt t="103501" x="9228138" y="4060825"/>
          <p14:tracePt t="103518" x="9197975" y="4076700"/>
          <p14:tracePt t="103535" x="9166225" y="4092575"/>
          <p14:tracePt t="103551" x="9128125" y="4114800"/>
          <p14:tracePt t="103568" x="9105900" y="4130675"/>
          <p14:tracePt t="103585" x="9083675" y="4144963"/>
          <p14:tracePt t="103602" x="9075738" y="4152900"/>
          <p14:tracePt t="103635" x="9075738" y="4160838"/>
          <p14:tracePt t="103643" x="9067800" y="4175125"/>
          <p14:tracePt t="103651" x="9059863" y="4183063"/>
          <p14:tracePt t="103669" x="9051925" y="4206875"/>
          <p14:tracePt t="103685" x="9037638" y="4229100"/>
          <p14:tracePt t="103701" x="9029700" y="4267200"/>
          <p14:tracePt t="103718" x="9013825" y="4297363"/>
          <p14:tracePt t="103735" x="8991600" y="4343400"/>
          <p14:tracePt t="103751" x="8983663" y="4381500"/>
          <p14:tracePt t="103768" x="8975725" y="4419600"/>
          <p14:tracePt t="103785" x="8969375" y="4457700"/>
          <p14:tracePt t="103801" x="8969375" y="4487863"/>
          <p14:tracePt t="103802" x="8969375" y="4503738"/>
          <p14:tracePt t="103818" x="8969375" y="4533900"/>
          <p14:tracePt t="103835" x="8969375" y="4556125"/>
          <p14:tracePt t="103851" x="8969375" y="4579938"/>
          <p14:tracePt t="103868" x="8969375" y="4594225"/>
          <p14:tracePt t="103885" x="8969375" y="4602163"/>
          <p14:tracePt t="103901" x="8969375" y="4618038"/>
          <p14:tracePt t="103919" x="8983663" y="4632325"/>
          <p14:tracePt t="103935" x="8999538" y="4656138"/>
          <p14:tracePt t="103951" x="9045575" y="4702175"/>
          <p14:tracePt t="103968" x="9075738" y="4724400"/>
          <p14:tracePt t="103985" x="9113838" y="4754563"/>
          <p14:tracePt t="104001" x="9121775" y="4762500"/>
          <p14:tracePt t="104043" x="9128125" y="4762500"/>
          <p14:tracePt t="104051" x="9136063" y="4762500"/>
          <p14:tracePt t="104059" x="9144000" y="4762500"/>
          <p14:tracePt t="104068" x="9159875" y="4762500"/>
          <p14:tracePt t="104085" x="9197975" y="4762500"/>
          <p14:tracePt t="104101" x="9236075" y="4754563"/>
          <p14:tracePt t="104118" x="9274175" y="4732338"/>
          <p14:tracePt t="104135" x="9312275" y="4708525"/>
          <p14:tracePt t="104151" x="9342438" y="4686300"/>
          <p14:tracePt t="104169" x="9356725" y="4670425"/>
          <p14:tracePt t="104170" x="9364663" y="4656138"/>
          <p14:tracePt t="104185" x="9372600" y="4648200"/>
          <p14:tracePt t="104202" x="9388475" y="4602163"/>
          <p14:tracePt t="104218" x="9402763" y="4556125"/>
          <p14:tracePt t="104235" x="9410700" y="4511675"/>
          <p14:tracePt t="104251" x="9418638" y="4449763"/>
          <p14:tracePt t="104268" x="9418638" y="4381500"/>
          <p14:tracePt t="104285" x="9426575" y="4305300"/>
          <p14:tracePt t="104301" x="9440863" y="4221163"/>
          <p14:tracePt t="104318" x="9440863" y="4144963"/>
          <p14:tracePt t="104335" x="9440863" y="4084638"/>
          <p14:tracePt t="104351" x="9440863" y="4038600"/>
          <p14:tracePt t="104368" x="9440863" y="4008438"/>
          <p14:tracePt t="104370" x="9432925" y="4000500"/>
          <p14:tracePt t="104385" x="9432925" y="3992563"/>
          <p14:tracePt t="104402" x="9426575" y="3970338"/>
          <p14:tracePt t="104418" x="9426575" y="3962400"/>
          <p14:tracePt t="104435" x="9418638" y="3940175"/>
          <p14:tracePt t="104451" x="9418638" y="3916363"/>
          <p14:tracePt t="104468" x="9410700" y="3886200"/>
          <p14:tracePt t="104485" x="9394825" y="3848100"/>
          <p14:tracePt t="104501" x="9388475" y="3810000"/>
          <p14:tracePt t="104518" x="9372600" y="3779838"/>
          <p14:tracePt t="104535" x="9364663" y="3741738"/>
          <p14:tracePt t="104551" x="9350375" y="3695700"/>
          <p14:tracePt t="104554" x="9350375" y="3687763"/>
          <p14:tracePt t="104568" x="9350375" y="3673475"/>
          <p14:tracePt t="104585" x="9342438" y="3641725"/>
          <p14:tracePt t="104586" x="9334500" y="3635375"/>
          <p14:tracePt t="104603" x="9334500" y="3627438"/>
          <p14:tracePt t="104618" x="9334500" y="3619500"/>
          <p14:tracePt t="104723" x="9326563" y="3611563"/>
          <p14:tracePt t="104747" x="9326563" y="3603625"/>
          <p14:tracePt t="104755" x="9326563" y="3597275"/>
          <p14:tracePt t="104771" x="9318625" y="3589338"/>
          <p14:tracePt t="105019" x="9318625" y="3573463"/>
          <p14:tracePt t="105035" x="9312275" y="3551238"/>
          <p14:tracePt t="105043" x="9304338" y="3535363"/>
          <p14:tracePt t="105052" x="9304338" y="3527425"/>
          <p14:tracePt t="105068" x="9304338" y="3497263"/>
          <p14:tracePt t="105085" x="9304338" y="3482975"/>
          <p14:tracePt t="105086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F1998-4C05-4566-86F4-C902C9944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4762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Integrando de “p” a “e”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73485EC-67BB-40C8-A6D5-A1BFD6E3E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4076700"/>
            <a:ext cx="6386512" cy="22304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Imagem 2">
            <a:extLst>
              <a:ext uri="{FF2B5EF4-FFF2-40B4-BE49-F238E27FC236}">
                <a16:creationId xmlns:a16="http://schemas.microsoft.com/office/drawing/2014/main" id="{07D1C114-D71A-42C0-8673-7600E157D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20713"/>
            <a:ext cx="4392612" cy="305911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153FE164-73C4-437F-B020-7BDA05681568}"/>
              </a:ext>
            </a:extLst>
          </p:cNvPr>
          <p:cNvSpPr/>
          <p:nvPr/>
        </p:nvSpPr>
        <p:spPr>
          <a:xfrm>
            <a:off x="6527801" y="4292601"/>
            <a:ext cx="576263" cy="72072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D811036-60CE-44FE-B72D-88610337DE05}"/>
              </a:ext>
            </a:extLst>
          </p:cNvPr>
          <p:cNvSpPr/>
          <p:nvPr/>
        </p:nvSpPr>
        <p:spPr>
          <a:xfrm>
            <a:off x="7175500" y="4292601"/>
            <a:ext cx="433388" cy="7207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4B6A5431-200E-4105-BF80-6E10BEDAFDAE}"/>
              </a:ext>
            </a:extLst>
          </p:cNvPr>
          <p:cNvSpPr/>
          <p:nvPr/>
        </p:nvSpPr>
        <p:spPr>
          <a:xfrm>
            <a:off x="7824788" y="4292601"/>
            <a:ext cx="1871662" cy="72072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Pentágono regular 9">
            <a:extLst>
              <a:ext uri="{FF2B5EF4-FFF2-40B4-BE49-F238E27FC236}">
                <a16:creationId xmlns:a16="http://schemas.microsoft.com/office/drawing/2014/main" id="{02059226-1499-41A9-8C0D-FD887615405B}"/>
              </a:ext>
            </a:extLst>
          </p:cNvPr>
          <p:cNvSpPr/>
          <p:nvPr/>
        </p:nvSpPr>
        <p:spPr>
          <a:xfrm>
            <a:off x="7464425" y="5410200"/>
            <a:ext cx="719138" cy="755650"/>
          </a:xfrm>
          <a:prstGeom prst="pentagon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0658DB2-C6DC-499E-9E51-0CBF486991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86"/>
    </mc:Choice>
    <mc:Fallback>
      <p:transition spd="slow" advTm="105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40431" x="8420100" y="2620963"/>
          <p14:tracePt t="40453" x="8412163" y="2613025"/>
          <p14:tracePt t="40461" x="8404225" y="2606675"/>
          <p14:tracePt t="40473" x="8397875" y="2590800"/>
          <p14:tracePt t="40490" x="8389938" y="2574925"/>
          <p14:tracePt t="40506" x="8382000" y="2560638"/>
          <p14:tracePt t="40523" x="8359775" y="2552700"/>
          <p14:tracePt t="40524" x="8351838" y="2552700"/>
          <p14:tracePt t="40540" x="8328025" y="2544763"/>
          <p14:tracePt t="40556" x="8313738" y="2544763"/>
          <p14:tracePt t="40573" x="8289925" y="2544763"/>
          <p14:tracePt t="40621" x="8275638" y="2536825"/>
          <p14:tracePt t="40629" x="8259763" y="2536825"/>
          <p14:tracePt t="40640" x="8229600" y="2530475"/>
          <p14:tracePt t="40656" x="8131175" y="2530475"/>
          <p14:tracePt t="40673" x="7962900" y="2530475"/>
          <p14:tracePt t="40690" x="7940675" y="2530475"/>
          <p14:tracePt t="40706" x="7764463" y="2530475"/>
          <p14:tracePt t="40723" x="7589838" y="2530475"/>
          <p14:tracePt t="40724" x="7497763" y="2530475"/>
          <p14:tracePt t="40740" x="7353300" y="2522538"/>
          <p14:tracePt t="40756" x="7231063" y="2506663"/>
          <p14:tracePt t="40773" x="7124700" y="2492375"/>
          <p14:tracePt t="40790" x="7026275" y="2484438"/>
          <p14:tracePt t="40806" x="6896100" y="2484438"/>
          <p14:tracePt t="40823" x="6743700" y="2484438"/>
          <p14:tracePt t="40840" x="6591300" y="2484438"/>
          <p14:tracePt t="40856" x="6438900" y="2484438"/>
          <p14:tracePt t="40873" x="6278563" y="2484438"/>
          <p14:tracePt t="40890" x="6149975" y="2484438"/>
          <p14:tracePt t="40907" x="6011863" y="2484438"/>
          <p14:tracePt t="40910" x="5943600" y="2484438"/>
          <p14:tracePt t="40923" x="5851525" y="2484438"/>
          <p14:tracePt t="40940" x="5608638" y="2484438"/>
          <p14:tracePt t="40957" x="5486400" y="2484438"/>
          <p14:tracePt t="40973" x="5402263" y="2506663"/>
          <p14:tracePt t="40990" x="5295900" y="2568575"/>
          <p14:tracePt t="41006" x="5227638" y="2620963"/>
          <p14:tracePt t="41023" x="5127625" y="2651125"/>
          <p14:tracePt t="41040" x="5059363" y="2667000"/>
          <p14:tracePt t="41057" x="5013325" y="2682875"/>
          <p14:tracePt t="41073" x="4991100" y="2682875"/>
          <p14:tracePt t="41173" x="4983163" y="2682875"/>
          <p14:tracePt t="41205" x="4983163" y="2674938"/>
          <p14:tracePt t="41221" x="4983163" y="2667000"/>
          <p14:tracePt t="41230" x="4983163" y="2659063"/>
          <p14:tracePt t="41240" x="4983163" y="2651125"/>
          <p14:tracePt t="41257" x="4983163" y="2636838"/>
          <p14:tracePt t="41273" x="4983163" y="2620963"/>
          <p14:tracePt t="41290" x="4983163" y="2606675"/>
          <p14:tracePt t="41307" x="4983163" y="2590800"/>
          <p14:tracePt t="41308" x="4983163" y="2582863"/>
          <p14:tracePt t="41323" x="4983163" y="2574925"/>
          <p14:tracePt t="41340" x="4983163" y="2522538"/>
          <p14:tracePt t="41357" x="4991100" y="2498725"/>
          <p14:tracePt t="41373" x="4999038" y="2454275"/>
          <p14:tracePt t="41390" x="5021263" y="2400300"/>
          <p14:tracePt t="41407" x="5037138" y="2339975"/>
          <p14:tracePt t="41423" x="5045075" y="2286000"/>
          <p14:tracePt t="41440" x="5051425" y="2239963"/>
          <p14:tracePt t="41457" x="5059363" y="2193925"/>
          <p14:tracePt t="41473" x="5067300" y="2155825"/>
          <p14:tracePt t="41490" x="5075238" y="2117725"/>
          <p14:tracePt t="41507" x="5083175" y="2087563"/>
          <p14:tracePt t="41509" x="5089525" y="2065338"/>
          <p14:tracePt t="41523" x="5089525" y="2057400"/>
          <p14:tracePt t="41540" x="5097463" y="2011363"/>
          <p14:tracePt t="41557" x="5113338" y="1997075"/>
          <p14:tracePt t="41574" x="5113338" y="1965325"/>
          <p14:tracePt t="41590" x="5113338" y="1943100"/>
          <p14:tracePt t="41607" x="5121275" y="1920875"/>
          <p14:tracePt t="41623" x="5121275" y="1889125"/>
          <p14:tracePt t="41640" x="5127625" y="1858963"/>
          <p14:tracePt t="41657" x="5135563" y="1812925"/>
          <p14:tracePt t="41674" x="5135563" y="1774825"/>
          <p14:tracePt t="41690" x="5143500" y="1744663"/>
          <p14:tracePt t="41692" x="5143500" y="1736725"/>
          <p14:tracePt t="41707" x="5143500" y="1714500"/>
          <p14:tracePt t="41723" x="5143500" y="1692275"/>
          <p14:tracePt t="41725" x="5143500" y="1684338"/>
          <p14:tracePt t="41740" x="5143500" y="1676400"/>
          <p14:tracePt t="42309" x="5143500" y="1684338"/>
          <p14:tracePt t="42317" x="5135563" y="1692275"/>
          <p14:tracePt t="42341" x="5121275" y="1698625"/>
          <p14:tracePt t="42357" x="5113338" y="1698625"/>
          <p14:tracePt t="42365" x="5105400" y="1706563"/>
          <p14:tracePt t="42381" x="5105400" y="1714500"/>
          <p14:tracePt t="42391" x="5097463" y="1714500"/>
          <p14:tracePt t="42407" x="5075238" y="1722438"/>
          <p14:tracePt t="42424" x="5045075" y="1744663"/>
          <p14:tracePt t="42440" x="4968875" y="1768475"/>
          <p14:tracePt t="42457" x="4868863" y="1790700"/>
          <p14:tracePt t="42474" x="4754563" y="1806575"/>
          <p14:tracePt t="42490" x="4664075" y="1820863"/>
          <p14:tracePt t="42507" x="4594225" y="1828800"/>
          <p14:tracePt t="42510" x="4572000" y="1836738"/>
          <p14:tracePt t="42524" x="4525963" y="1851025"/>
          <p14:tracePt t="42540" x="4503738" y="1866900"/>
          <p14:tracePt t="42557" x="4473575" y="1874838"/>
          <p14:tracePt t="42574" x="4449763" y="1889125"/>
          <p14:tracePt t="42590" x="4411663" y="1889125"/>
          <p14:tracePt t="42607" x="4351338" y="1897063"/>
          <p14:tracePt t="42624" x="4289425" y="1905000"/>
          <p14:tracePt t="42641" x="4221163" y="1920875"/>
          <p14:tracePt t="42657" x="4198938" y="1920875"/>
          <p14:tracePt t="42674" x="4191000" y="1920875"/>
          <p14:tracePt t="42690" x="4183063" y="1920875"/>
          <p14:tracePt t="42707" x="4168775" y="1927225"/>
          <p14:tracePt t="42724" x="4152900" y="1935163"/>
          <p14:tracePt t="42740" x="4122738" y="1935163"/>
          <p14:tracePt t="42757" x="4106863" y="1935163"/>
          <p14:tracePt t="42774" x="4092575" y="1935163"/>
          <p14:tracePt t="42790" x="4084638" y="1935163"/>
          <p14:tracePt t="42807" x="4076700" y="1935163"/>
          <p14:tracePt t="42877" x="4068763" y="1935163"/>
          <p14:tracePt t="42893" x="4068763" y="1920875"/>
          <p14:tracePt t="42902" x="4060825" y="1905000"/>
          <p14:tracePt t="42909" x="4054475" y="1889125"/>
          <p14:tracePt t="42924" x="4046538" y="1858963"/>
          <p14:tracePt t="42940" x="4030663" y="1820863"/>
          <p14:tracePt t="42957" x="4030663" y="1806575"/>
          <p14:tracePt t="42974" x="4030663" y="1790700"/>
          <p14:tracePt t="42991" x="4022725" y="1782763"/>
          <p14:tracePt t="43053" x="4022725" y="1768475"/>
          <p14:tracePt t="43061" x="4016375" y="1768475"/>
          <p14:tracePt t="43069" x="4016375" y="1760538"/>
          <p14:tracePt t="43077" x="4016375" y="1744663"/>
          <p14:tracePt t="43093" x="4016375" y="1736725"/>
          <p14:tracePt t="43117" x="4016375" y="1730375"/>
          <p14:tracePt t="43253" x="4008438" y="1730375"/>
          <p14:tracePt t="43261" x="4008438" y="1722438"/>
          <p14:tracePt t="43275" x="4008438" y="1714500"/>
          <p14:tracePt t="43290" x="4008438" y="1698625"/>
          <p14:tracePt t="43308" x="3992563" y="1692275"/>
          <p14:tracePt t="43325" x="3992563" y="1676400"/>
          <p14:tracePt t="43373" x="3984625" y="1668463"/>
          <p14:tracePt t="43485" x="3978275" y="1660525"/>
          <p14:tracePt t="43789" x="3970338" y="1660525"/>
          <p14:tracePt t="43806" x="3962400" y="1676400"/>
          <p14:tracePt t="43821" x="3954463" y="1684338"/>
          <p14:tracePt t="43838" x="3954463" y="1692275"/>
          <p14:tracePt t="43941" x="3954463" y="1698625"/>
          <p14:tracePt t="43957" x="3954463" y="1706563"/>
          <p14:tracePt t="43965" x="3954463" y="1714500"/>
          <p14:tracePt t="43974" x="3954463" y="1722438"/>
          <p14:tracePt t="43991" x="3954463" y="1730375"/>
          <p14:tracePt t="44007" x="3940175" y="1752600"/>
          <p14:tracePt t="44024" x="3940175" y="1782763"/>
          <p14:tracePt t="44041" x="3940175" y="1790700"/>
          <p14:tracePt t="44058" x="3940175" y="1798638"/>
          <p14:tracePt t="44077" x="3940175" y="1806575"/>
          <p14:tracePt t="44091" x="3932238" y="1812925"/>
          <p14:tracePt t="44109" x="3932238" y="1820863"/>
          <p14:tracePt t="44124" x="3932238" y="1836738"/>
          <p14:tracePt t="44141" x="3932238" y="1844675"/>
          <p14:tracePt t="44158" x="3932238" y="1858963"/>
          <p14:tracePt t="44174" x="3924300" y="1866900"/>
          <p14:tracePt t="44191" x="3924300" y="1874838"/>
          <p14:tracePt t="44208" x="3924300" y="1889125"/>
          <p14:tracePt t="44224" x="3916363" y="1897063"/>
          <p14:tracePt t="44246" x="3916363" y="1905000"/>
          <p14:tracePt t="44258" x="3916363" y="1912938"/>
          <p14:tracePt t="44275" x="3916363" y="1920875"/>
          <p14:tracePt t="44291" x="3916363" y="1927225"/>
          <p14:tracePt t="44309" x="3916363" y="1935163"/>
          <p14:tracePt t="44324" x="3908425" y="1943100"/>
          <p14:tracePt t="44341" x="3908425" y="1951038"/>
          <p14:tracePt t="44358" x="3908425" y="1965325"/>
          <p14:tracePt t="44374" x="3908425" y="1981200"/>
          <p14:tracePt t="44391" x="3902075" y="1989138"/>
          <p14:tracePt t="44408" x="3902075" y="1997075"/>
          <p14:tracePt t="44424" x="3894138" y="2011363"/>
          <p14:tracePt t="44441" x="3894138" y="2019300"/>
          <p14:tracePt t="44458" x="3894138" y="2035175"/>
          <p14:tracePt t="44474" x="3886200" y="2041525"/>
          <p14:tracePt t="44476" x="3886200" y="2057400"/>
          <p14:tracePt t="44508" x="3878263" y="2073275"/>
          <p14:tracePt t="44509" x="3878263" y="2079625"/>
          <p14:tracePt t="44525" x="3870325" y="2087563"/>
          <p14:tracePt t="44541" x="3870325" y="2095500"/>
          <p14:tracePt t="44749" x="3870325" y="2087563"/>
          <p14:tracePt t="44765" x="3870325" y="2079625"/>
          <p14:tracePt t="44773" x="3870325" y="2073275"/>
          <p14:tracePt t="44781" x="3870325" y="2065338"/>
          <p14:tracePt t="44791" x="3870325" y="2049463"/>
          <p14:tracePt t="44808" x="3886200" y="2019300"/>
          <p14:tracePt t="44824" x="3894138" y="1973263"/>
          <p14:tracePt t="44841" x="3908425" y="1927225"/>
          <p14:tracePt t="44858" x="3916363" y="1882775"/>
          <p14:tracePt t="44874" x="3924300" y="1851025"/>
          <p14:tracePt t="44876" x="3924300" y="1836738"/>
          <p14:tracePt t="44891" x="3924300" y="1828800"/>
          <p14:tracePt t="44908" x="3932238" y="1812925"/>
          <p14:tracePt t="44934" x="3932238" y="1806575"/>
          <p14:tracePt t="44957" x="3932238" y="1790700"/>
          <p14:tracePt t="44981" x="3940175" y="1782763"/>
          <p14:tracePt t="44989" x="3940175" y="1774825"/>
          <p14:tracePt t="44997" x="3946525" y="1760538"/>
          <p14:tracePt t="45008" x="3946525" y="1752600"/>
          <p14:tracePt t="45025" x="3954463" y="1730375"/>
          <p14:tracePt t="45041" x="3962400" y="1706563"/>
          <p14:tracePt t="45058" x="3962400" y="1698625"/>
          <p14:tracePt t="45077" x="3962400" y="1692275"/>
          <p14:tracePt t="45349" x="3962400" y="1698625"/>
          <p14:tracePt t="45357" x="3962400" y="1714500"/>
          <p14:tracePt t="45373" x="3962400" y="1730375"/>
          <p14:tracePt t="45397" x="3962400" y="1736725"/>
          <p14:tracePt t="45405" x="3962400" y="1744663"/>
          <p14:tracePt t="45421" x="3962400" y="1752600"/>
          <p14:tracePt t="45429" x="3962400" y="1760538"/>
          <p14:tracePt t="45441" x="3962400" y="1774825"/>
          <p14:tracePt t="45458" x="3962400" y="1782763"/>
          <p14:tracePt t="45475" x="3954463" y="1798638"/>
          <p14:tracePt t="45477" x="3946525" y="1806575"/>
          <p14:tracePt t="45549" x="3946525" y="1820863"/>
          <p14:tracePt t="45565" x="3946525" y="1828800"/>
          <p14:tracePt t="45573" x="3946525" y="1836738"/>
          <p14:tracePt t="45581" x="3940175" y="1851025"/>
          <p14:tracePt t="45592" x="3940175" y="1858963"/>
          <p14:tracePt t="45608" x="3932238" y="1882775"/>
          <p14:tracePt t="45625" x="3924300" y="1912938"/>
          <p14:tracePt t="45641" x="3924300" y="1927225"/>
          <p14:tracePt t="45658" x="3924300" y="1935163"/>
          <p14:tracePt t="45675" x="3924300" y="1951038"/>
          <p14:tracePt t="45701" x="3924300" y="1958975"/>
          <p14:tracePt t="45709" x="3924300" y="1965325"/>
          <p14:tracePt t="45725" x="3916363" y="1973263"/>
          <p14:tracePt t="45742" x="3916363" y="1989138"/>
          <p14:tracePt t="45758" x="3916363" y="1997075"/>
          <p14:tracePt t="46389" x="3916363" y="2003425"/>
          <p14:tracePt t="46405" x="3908425" y="2003425"/>
          <p14:tracePt t="46421" x="3908425" y="2011363"/>
          <p14:tracePt t="46519" x="3908425" y="2019300"/>
          <p14:tracePt t="46525" x="3908425" y="2027238"/>
          <p14:tracePt t="46541" x="3908425" y="2035175"/>
          <p14:tracePt t="46549" x="3902075" y="2041525"/>
          <p14:tracePt t="46565" x="3894138" y="2049463"/>
          <p14:tracePt t="46575" x="3894138" y="2057400"/>
          <p14:tracePt t="46592" x="3894138" y="2065338"/>
          <p14:tracePt t="46609" x="3894138" y="2073275"/>
          <p14:tracePt t="46668" x="3894138" y="2079625"/>
          <p14:tracePt t="46676" x="3894138" y="2087563"/>
          <p14:tracePt t="46684" x="3886200" y="2095500"/>
          <p14:tracePt t="46692" x="3878263" y="2111375"/>
          <p14:tracePt t="46708" x="3878263" y="2125663"/>
          <p14:tracePt t="46725" x="3870325" y="2149475"/>
          <p14:tracePt t="46742" x="3870325" y="2155825"/>
          <p14:tracePt t="46758" x="3870325" y="2163763"/>
          <p14:tracePt t="46828" x="3870325" y="2171700"/>
          <p14:tracePt t="46852" x="3870325" y="2179638"/>
          <p14:tracePt t="46884" x="3863975" y="2187575"/>
          <p14:tracePt t="46964" x="3863975" y="2201863"/>
          <p14:tracePt t="46988" x="3863975" y="2209800"/>
          <p14:tracePt t="47004" x="3863975" y="2217738"/>
          <p14:tracePt t="47116" x="3863975" y="2225675"/>
          <p14:tracePt t="47124" x="3863975" y="2232025"/>
          <p14:tracePt t="47253" x="3863975" y="2239963"/>
          <p14:tracePt t="47269" x="3863975" y="2247900"/>
          <p14:tracePt t="47421" x="3863975" y="2255838"/>
          <p14:tracePt t="47429" x="3863975" y="2263775"/>
          <p14:tracePt t="47442" x="3863975" y="2270125"/>
          <p14:tracePt t="47459" x="3863975" y="2278063"/>
          <p14:tracePt t="47476" x="3863975" y="2293938"/>
          <p14:tracePt t="47501" x="3863975" y="2301875"/>
          <p14:tracePt t="49261" x="3863975" y="2293938"/>
          <p14:tracePt t="49269" x="3863975" y="2286000"/>
          <p14:tracePt t="49293" x="3863975" y="2270125"/>
          <p14:tracePt t="49310" x="3863975" y="2263775"/>
          <p14:tracePt t="49325" x="3863975" y="2255838"/>
          <p14:tracePt t="49333" x="3863975" y="2247900"/>
          <p14:tracePt t="49343" x="3863975" y="2239963"/>
          <p14:tracePt t="49359" x="3863975" y="2232025"/>
          <p14:tracePt t="49376" x="3863975" y="2225675"/>
          <p14:tracePt t="49393" x="3863975" y="2217738"/>
          <p14:tracePt t="49410" x="3863975" y="2209800"/>
          <p14:tracePt t="49426" x="3863975" y="2201863"/>
          <p14:tracePt t="49443" x="3870325" y="2193925"/>
          <p14:tracePt t="49446" x="3870325" y="2187575"/>
          <p14:tracePt t="49459" x="3870325" y="2179638"/>
          <p14:tracePt t="49476" x="3870325" y="2155825"/>
          <p14:tracePt t="49493" x="3870325" y="2141538"/>
          <p14:tracePt t="49509" x="3878263" y="2111375"/>
          <p14:tracePt t="49527" x="3886200" y="2087563"/>
          <p14:tracePt t="49543" x="3886200" y="2065338"/>
          <p14:tracePt t="49560" x="3886200" y="2049463"/>
          <p14:tracePt t="49576" x="3886200" y="2027238"/>
          <p14:tracePt t="49593" x="3894138" y="1997075"/>
          <p14:tracePt t="49610" x="3894138" y="1989138"/>
          <p14:tracePt t="49626" x="3902075" y="1958975"/>
          <p14:tracePt t="49628" x="3902075" y="1943100"/>
          <p14:tracePt t="49643" x="3902075" y="1935163"/>
          <p14:tracePt t="49660" x="3902075" y="1889125"/>
          <p14:tracePt t="49676" x="3908425" y="1866900"/>
          <p14:tracePt t="49693" x="3916363" y="1851025"/>
          <p14:tracePt t="49710" x="3916363" y="1836738"/>
          <p14:tracePt t="49726" x="3916363" y="1820863"/>
          <p14:tracePt t="49743" x="3916363" y="1798638"/>
          <p14:tracePt t="49760" x="3924300" y="1768475"/>
          <p14:tracePt t="49777" x="3932238" y="1730375"/>
          <p14:tracePt t="49793" x="3940175" y="1698625"/>
          <p14:tracePt t="49810" x="3940175" y="1668463"/>
          <p14:tracePt t="49826" x="3940175" y="1660525"/>
          <p14:tracePt t="49843" x="3940175" y="1646238"/>
          <p14:tracePt t="49860" x="3946525" y="1638300"/>
          <p14:tracePt t="49876" x="3946525" y="1622425"/>
          <p14:tracePt t="49893" x="3946525" y="1616075"/>
          <p14:tracePt t="49910" x="3954463" y="1600200"/>
          <p14:tracePt t="49926" x="3954463" y="1592263"/>
          <p14:tracePt t="49943" x="3954463" y="1577975"/>
          <p14:tracePt t="49960" x="3954463" y="1570038"/>
          <p14:tracePt t="49976" x="3954463" y="1554163"/>
          <p14:tracePt t="49993" x="3954463" y="1546225"/>
          <p14:tracePt t="50010" x="3962400" y="1539875"/>
          <p14:tracePt t="50027" x="3962400" y="1524000"/>
          <p14:tracePt t="50029" x="3962400" y="1516063"/>
          <p14:tracePt t="50043" x="3962400" y="1501775"/>
          <p14:tracePt t="50060" x="3970338" y="1477963"/>
          <p14:tracePt t="50061" x="3970338" y="1470025"/>
          <p14:tracePt t="50076" x="3970338" y="1455738"/>
          <p14:tracePt t="50093" x="3978275" y="1439863"/>
          <p14:tracePt t="50110" x="3978275" y="1425575"/>
          <p14:tracePt t="50126" x="3978275" y="1409700"/>
          <p14:tracePt t="50143" x="3984625" y="1387475"/>
          <p14:tracePt t="50160" x="3984625" y="1371600"/>
          <p14:tracePt t="50176" x="3984625" y="1355725"/>
          <p14:tracePt t="50193" x="3992563" y="1349375"/>
          <p14:tracePt t="50210" x="4000500" y="1325563"/>
          <p14:tracePt t="50226" x="4008438" y="1295400"/>
          <p14:tracePt t="50228" x="4016375" y="1287463"/>
          <p14:tracePt t="50243" x="4016375" y="1279525"/>
          <p14:tracePt t="50260" x="4016375" y="1265238"/>
          <p14:tracePt t="50277" x="4022725" y="1257300"/>
          <p14:tracePt t="50317" x="4030663" y="1241425"/>
          <p14:tracePt t="50341" x="4038600" y="1227138"/>
          <p14:tracePt t="50357" x="4038600" y="1219200"/>
          <p14:tracePt t="50365" x="4046538" y="1211263"/>
          <p14:tracePt t="50377" x="4054475" y="1203325"/>
          <p14:tracePt t="50413" x="4054475" y="1196975"/>
          <p14:tracePt t="50453" x="4060825" y="1189038"/>
          <p14:tracePt t="50469" x="4076700" y="1189038"/>
          <p14:tracePt t="50477" x="4084638" y="1189038"/>
          <p14:tracePt t="50485" x="4092575" y="1181100"/>
          <p14:tracePt t="50493" x="4114800" y="1165225"/>
          <p14:tracePt t="50510" x="4144963" y="1165225"/>
          <p14:tracePt t="50527" x="4175125" y="1150938"/>
          <p14:tracePt t="50543" x="4198938" y="1150938"/>
          <p14:tracePt t="50560" x="4206875" y="1150938"/>
          <p14:tracePt t="50581" x="4213225" y="1150938"/>
          <p14:tracePt t="50605" x="4221163" y="1150938"/>
          <p14:tracePt t="50613" x="4237038" y="1150938"/>
          <p14:tracePt t="50627" x="4259263" y="1150938"/>
          <p14:tracePt t="50643" x="4335463" y="1158875"/>
          <p14:tracePt t="50660" x="4518025" y="1219200"/>
          <p14:tracePt t="50677" x="4610100" y="1241425"/>
          <p14:tracePt t="50693" x="4678363" y="1257300"/>
          <p14:tracePt t="50710" x="4686300" y="1265238"/>
          <p14:tracePt t="50727" x="4694238" y="1265238"/>
          <p14:tracePt t="50781" x="4702175" y="1265238"/>
          <p14:tracePt t="50789" x="4708525" y="1265238"/>
          <p14:tracePt t="50797" x="4716463" y="1265238"/>
          <p14:tracePt t="50810" x="4732338" y="1265238"/>
          <p14:tracePt t="50827" x="4746625" y="1279525"/>
          <p14:tracePt t="50843" x="4762500" y="1279525"/>
          <p14:tracePt t="50909" x="4762500" y="1287463"/>
          <p14:tracePt t="50925" x="4778375" y="1295400"/>
          <p14:tracePt t="50934" x="4784725" y="1303338"/>
          <p14:tracePt t="50949" x="4800600" y="1317625"/>
          <p14:tracePt t="50960" x="4808538" y="1317625"/>
          <p14:tracePt t="50977" x="4822825" y="1333500"/>
          <p14:tracePt t="50993" x="4838700" y="1341438"/>
          <p14:tracePt t="51010" x="4846638" y="1341438"/>
          <p14:tracePt t="51027" x="4854575" y="1349375"/>
          <p14:tracePt t="51029" x="4854575" y="1355725"/>
          <p14:tracePt t="51133" x="4860925" y="1363663"/>
          <p14:tracePt t="51141" x="4868863" y="1371600"/>
          <p14:tracePt t="51150" x="4876800" y="1371600"/>
          <p14:tracePt t="51160" x="4876800" y="1379538"/>
          <p14:tracePt t="51177" x="4892675" y="1401763"/>
          <p14:tracePt t="51193" x="4906963" y="1409700"/>
          <p14:tracePt t="51210" x="4922838" y="1425575"/>
          <p14:tracePt t="51227" x="4930775" y="1425575"/>
          <p14:tracePt t="51244" x="4930775" y="1431925"/>
          <p14:tracePt t="51269" x="4937125" y="1431925"/>
          <p14:tracePt t="51278" x="4953000" y="1447800"/>
          <p14:tracePt t="51294" x="4968875" y="1463675"/>
          <p14:tracePt t="51310" x="5013325" y="1485900"/>
          <p14:tracePt t="51327" x="5051425" y="1508125"/>
          <p14:tracePt t="51343" x="5113338" y="1539875"/>
          <p14:tracePt t="51360" x="5181600" y="1584325"/>
          <p14:tracePt t="51377" x="5265738" y="1622425"/>
          <p14:tracePt t="51394" x="5349875" y="1684338"/>
          <p14:tracePt t="51410" x="5418138" y="1736725"/>
          <p14:tracePt t="51414" x="5456238" y="1768475"/>
          <p14:tracePt t="51427" x="5478463" y="1782763"/>
          <p14:tracePt t="51444" x="5524500" y="1820863"/>
          <p14:tracePt t="53533" x="0" y="0"/>
        </p14:tracePtLst>
        <p14:tracePtLst>
          <p14:tracePt t="60879" x="5486400" y="1676400"/>
          <p14:tracePt t="60909" x="5486400" y="1684338"/>
          <p14:tracePt t="60917" x="5486400" y="1698625"/>
          <p14:tracePt t="60933" x="5486400" y="1714500"/>
          <p14:tracePt t="60941" x="5486400" y="1722438"/>
          <p14:tracePt t="60949" x="5486400" y="1730375"/>
          <p14:tracePt t="60963" x="5486400" y="1736725"/>
          <p14:tracePt t="60980" x="5502275" y="1774825"/>
          <p14:tracePt t="60997" x="5508625" y="1806575"/>
          <p14:tracePt t="61013" x="5516563" y="1844675"/>
          <p14:tracePt t="61030" x="5546725" y="1935163"/>
          <p14:tracePt t="61047" x="5592763" y="2049463"/>
          <p14:tracePt t="61064" x="5661025" y="2179638"/>
          <p14:tracePt t="61080" x="5722938" y="2308225"/>
          <p14:tracePt t="61097" x="5791200" y="2438400"/>
          <p14:tracePt t="61114" x="5845175" y="2574925"/>
          <p14:tracePt t="61131" x="5913438" y="2705100"/>
          <p14:tracePt t="61147" x="6003925" y="2879725"/>
          <p14:tracePt t="61148" x="6080125" y="2979738"/>
          <p14:tracePt t="61163" x="6164263" y="3070225"/>
          <p14:tracePt t="61180" x="6583363" y="3559175"/>
          <p14:tracePt t="61197" x="6873875" y="3794125"/>
          <p14:tracePt t="61214" x="7086600" y="3946525"/>
          <p14:tracePt t="61230" x="7254875" y="4092575"/>
          <p14:tracePt t="61247" x="7353300" y="4206875"/>
          <p14:tracePt t="61264" x="7383463" y="4283075"/>
          <p14:tracePt t="61280" x="7407275" y="4359275"/>
          <p14:tracePt t="61297" x="7407275" y="4465638"/>
          <p14:tracePt t="61314" x="7407275" y="4564063"/>
          <p14:tracePt t="61330" x="7407275" y="4686300"/>
          <p14:tracePt t="61332" x="7413625" y="4740275"/>
          <p14:tracePt t="61347" x="7421563" y="4816475"/>
          <p14:tracePt t="61364" x="7467600" y="5097463"/>
          <p14:tracePt t="61380" x="7513638" y="5241925"/>
          <p14:tracePt t="61397" x="7543800" y="5380038"/>
          <p14:tracePt t="61414" x="7612063" y="5508625"/>
          <p14:tracePt t="61430" x="7650163" y="5638800"/>
          <p14:tracePt t="61447" x="7680325" y="5730875"/>
          <p14:tracePt t="61464" x="7688263" y="5783263"/>
          <p14:tracePt t="61480" x="7696200" y="5821363"/>
          <p14:tracePt t="61497" x="7696200" y="5845175"/>
          <p14:tracePt t="61525" x="7696200" y="5851525"/>
          <p14:tracePt t="61533" x="7696200" y="5867400"/>
          <p14:tracePt t="61547" x="7712075" y="5883275"/>
          <p14:tracePt t="61564" x="7742238" y="5973763"/>
          <p14:tracePt t="61580" x="7756525" y="6003925"/>
          <p14:tracePt t="61597" x="7756525" y="6011863"/>
          <p14:tracePt t="61614" x="7772400" y="6035675"/>
          <p14:tracePt t="61631" x="7788275" y="6080125"/>
          <p14:tracePt t="61647" x="7794625" y="6096000"/>
          <p14:tracePt t="61664" x="7802563" y="6103938"/>
          <p14:tracePt t="61797" x="7818438" y="6103938"/>
          <p14:tracePt t="61813" x="7832725" y="6103938"/>
          <p14:tracePt t="61821" x="7848600" y="6096000"/>
          <p14:tracePt t="61831" x="7878763" y="6080125"/>
          <p14:tracePt t="61847" x="7902575" y="6073775"/>
          <p14:tracePt t="61864" x="7924800" y="6065838"/>
          <p14:tracePt t="61925" x="7932738" y="6065838"/>
          <p14:tracePt t="61933" x="7940675" y="6057900"/>
          <p14:tracePt t="61941" x="7940675" y="6049963"/>
          <p14:tracePt t="61949" x="7947025" y="6049963"/>
          <p14:tracePt t="61964" x="7954963" y="6027738"/>
          <p14:tracePt t="61980" x="7962900" y="6003925"/>
          <p14:tracePt t="61997" x="7970838" y="5989638"/>
          <p14:tracePt t="62014" x="7970838" y="5981700"/>
          <p14:tracePt t="62133" x="7970838" y="5973763"/>
          <p14:tracePt t="62142" x="7970838" y="5965825"/>
          <p14:tracePt t="62157" x="7970838" y="5959475"/>
          <p14:tracePt t="62653" x="7970838" y="5951538"/>
          <p14:tracePt t="62661" x="7970838" y="5943600"/>
          <p14:tracePt t="62669" x="7970838" y="5935663"/>
          <p14:tracePt t="62681" x="7970838" y="5927725"/>
          <p14:tracePt t="62701" x="7962900" y="5921375"/>
          <p14:tracePt t="62765" x="7962900" y="5913438"/>
          <p14:tracePt t="62781" x="7962900" y="5905500"/>
          <p14:tracePt t="62805" x="7962900" y="5897563"/>
          <p14:tracePt t="62821" x="7954963" y="5883275"/>
          <p14:tracePt t="62837" x="7947025" y="5883275"/>
          <p14:tracePt t="62845" x="7947025" y="5875338"/>
          <p14:tracePt t="62854" x="7940675" y="5875338"/>
          <p14:tracePt t="62869" x="7932738" y="5875338"/>
          <p14:tracePt t="63029" x="7924800" y="5875338"/>
          <p14:tracePt t="64117" x="7924800" y="5867400"/>
          <p14:tracePt t="64125" x="7924800" y="5859463"/>
          <p14:tracePt t="64133" x="7924800" y="5851525"/>
          <p14:tracePt t="64157" x="7924800" y="5845175"/>
          <p14:tracePt t="64245" x="7924800" y="5837238"/>
          <p14:tracePt t="64253" x="7924800" y="5829300"/>
          <p14:tracePt t="64269" x="7924800" y="5821363"/>
          <p14:tracePt t="64281" x="7924800" y="5813425"/>
          <p14:tracePt t="64298" x="7932738" y="5799138"/>
          <p14:tracePt t="64315" x="7932738" y="5791200"/>
          <p14:tracePt t="64331" x="7940675" y="5783263"/>
          <p14:tracePt t="64365" x="7940675" y="5775325"/>
          <p14:tracePt t="64373" x="7940675" y="5768975"/>
          <p14:tracePt t="64397" x="7940675" y="5761038"/>
          <p14:tracePt t="64405" x="7947025" y="5761038"/>
          <p14:tracePt t="64415" x="7947025" y="5753100"/>
          <p14:tracePt t="64431" x="7947025" y="5737225"/>
          <p14:tracePt t="64448" x="7954963" y="5722938"/>
          <p14:tracePt t="64465" x="7962900" y="5707063"/>
          <p14:tracePt t="64482" x="7962900" y="5692775"/>
          <p14:tracePt t="64498" x="7970838" y="5668963"/>
          <p14:tracePt t="64500" x="7970838" y="5646738"/>
          <p14:tracePt t="64515" x="7978775" y="5622925"/>
          <p14:tracePt t="64532" x="7985125" y="5578475"/>
          <p14:tracePt t="64533" x="7985125" y="5554663"/>
          <p14:tracePt t="64549" x="7985125" y="5502275"/>
          <p14:tracePt t="64565" x="7993063" y="5464175"/>
          <p14:tracePt t="64582" x="7993063" y="5426075"/>
          <p14:tracePt t="64598" x="7993063" y="5402263"/>
          <p14:tracePt t="64615" x="7993063" y="5387975"/>
          <p14:tracePt t="64632" x="7993063" y="5380038"/>
          <p14:tracePt t="64648" x="7993063" y="5364163"/>
          <p14:tracePt t="64665" x="7993063" y="5349875"/>
          <p14:tracePt t="64682" x="7993063" y="5326063"/>
          <p14:tracePt t="64698" x="7993063" y="5311775"/>
          <p14:tracePt t="64715" x="7993063" y="5287963"/>
          <p14:tracePt t="64716" x="7993063" y="5273675"/>
          <p14:tracePt t="64732" x="7993063" y="5265738"/>
          <p14:tracePt t="64748" x="7985125" y="5249863"/>
          <p14:tracePt t="64765" x="7985125" y="5241925"/>
          <p14:tracePt t="64789" x="7978775" y="5235575"/>
          <p14:tracePt t="64813" x="7970838" y="5227638"/>
          <p14:tracePt t="64877" x="7970838" y="5219700"/>
          <p14:tracePt t="64885" x="7962900" y="5211763"/>
          <p14:tracePt t="64901" x="7954963" y="5203825"/>
          <p14:tracePt t="64925" x="7947025" y="5197475"/>
          <p14:tracePt t="64949" x="7940675" y="5197475"/>
          <p14:tracePt t="64973" x="7932738" y="5197475"/>
          <p14:tracePt t="65021" x="7916863" y="5189538"/>
          <p14:tracePt t="65037" x="7908925" y="5189538"/>
          <p14:tracePt t="65045" x="7902575" y="5189538"/>
          <p14:tracePt t="65053" x="7894638" y="5181600"/>
          <p14:tracePt t="65065" x="7878763" y="5181600"/>
          <p14:tracePt t="65082" x="7848600" y="5173663"/>
          <p14:tracePt t="65098" x="7818438" y="5159375"/>
          <p14:tracePt t="65115" x="7810500" y="5159375"/>
          <p14:tracePt t="65149" x="7802563" y="5159375"/>
          <p14:tracePt t="65157" x="7794625" y="5159375"/>
          <p14:tracePt t="65213" x="7788275" y="5159375"/>
          <p14:tracePt t="65221" x="7780338" y="5159375"/>
          <p14:tracePt t="65232" x="7772400" y="5159375"/>
          <p14:tracePt t="65248" x="7750175" y="5159375"/>
          <p14:tracePt t="65265" x="7718425" y="5159375"/>
          <p14:tracePt t="65282" x="7696200" y="5159375"/>
          <p14:tracePt t="65299" x="7673975" y="5159375"/>
          <p14:tracePt t="65300" x="7666038" y="5159375"/>
          <p14:tracePt t="65315" x="7658100" y="5159375"/>
          <p14:tracePt t="65357" x="7650163" y="5159375"/>
          <p14:tracePt t="65381" x="7635875" y="5159375"/>
          <p14:tracePt t="65397" x="7627938" y="5159375"/>
          <p14:tracePt t="65405" x="7604125" y="5159375"/>
          <p14:tracePt t="65415" x="7589838" y="5159375"/>
          <p14:tracePt t="65432" x="7559675" y="5159375"/>
          <p14:tracePt t="65448" x="7527925" y="5159375"/>
          <p14:tracePt t="65465" x="7505700" y="5165725"/>
          <p14:tracePt t="65482" x="7497763" y="5173663"/>
          <p14:tracePt t="65498" x="7489825" y="5173663"/>
          <p14:tracePt t="65518" x="7483475" y="5181600"/>
          <p14:tracePt t="65532" x="7467600" y="5189538"/>
          <p14:tracePt t="65549" x="7451725" y="5197475"/>
          <p14:tracePt t="65565" x="7445375" y="5203825"/>
          <p14:tracePt t="65621" x="7437438" y="5203825"/>
          <p14:tracePt t="65629" x="7429500" y="5211763"/>
          <p14:tracePt t="65645" x="7421563" y="5219700"/>
          <p14:tracePt t="65654" x="7413625" y="5227638"/>
          <p14:tracePt t="65665" x="7399338" y="5241925"/>
          <p14:tracePt t="65682" x="7369175" y="5273675"/>
          <p14:tracePt t="65684" x="7337425" y="5295900"/>
          <p14:tracePt t="65698" x="7331075" y="5303838"/>
          <p14:tracePt t="65715" x="7315200" y="5318125"/>
          <p14:tracePt t="65716" x="7315200" y="5326063"/>
          <p14:tracePt t="65732" x="7307263" y="5341938"/>
          <p14:tracePt t="65748" x="7299325" y="5341938"/>
          <p14:tracePt t="65765" x="7292975" y="5356225"/>
          <p14:tracePt t="65782" x="7285038" y="5372100"/>
          <p14:tracePt t="65799" x="7269163" y="5402263"/>
          <p14:tracePt t="65815" x="7254875" y="5440363"/>
          <p14:tracePt t="65832" x="7231063" y="5486400"/>
          <p14:tracePt t="65849" x="7223125" y="5524500"/>
          <p14:tracePt t="65865" x="7208838" y="5554663"/>
          <p14:tracePt t="65882" x="7200900" y="5584825"/>
          <p14:tracePt t="65899" x="7192963" y="5600700"/>
          <p14:tracePt t="65901" x="7192963" y="5608638"/>
          <p14:tracePt t="65915" x="7192963" y="5616575"/>
          <p14:tracePt t="65932" x="7192963" y="5638800"/>
          <p14:tracePt t="65949" x="7192963" y="5646738"/>
          <p14:tracePt t="65965" x="7192963" y="5654675"/>
          <p14:tracePt t="65982" x="7192963" y="5661025"/>
          <p14:tracePt t="65999" x="7192963" y="5676900"/>
          <p14:tracePt t="66015" x="7192963" y="5692775"/>
          <p14:tracePt t="66032" x="7192963" y="5715000"/>
          <p14:tracePt t="66049" x="7192963" y="5737225"/>
          <p14:tracePt t="66066" x="7192963" y="5768975"/>
          <p14:tracePt t="66082" x="7192963" y="5783263"/>
          <p14:tracePt t="66099" x="7192963" y="5813425"/>
          <p14:tracePt t="66101" x="7200900" y="5829300"/>
          <p14:tracePt t="66115" x="7208838" y="5837238"/>
          <p14:tracePt t="66132" x="7223125" y="5875338"/>
          <p14:tracePt t="66149" x="7231063" y="5889625"/>
          <p14:tracePt t="66165" x="7246938" y="5905500"/>
          <p14:tracePt t="66182" x="7269163" y="5921375"/>
          <p14:tracePt t="66199" x="7315200" y="5951538"/>
          <p14:tracePt t="66215" x="7361238" y="5965825"/>
          <p14:tracePt t="66232" x="7437438" y="6011863"/>
          <p14:tracePt t="66249" x="7497763" y="6042025"/>
          <p14:tracePt t="66265" x="7559675" y="6080125"/>
          <p14:tracePt t="66282" x="7581900" y="6096000"/>
          <p14:tracePt t="66285" x="7597775" y="6103938"/>
          <p14:tracePt t="66309" x="7604125" y="6103938"/>
          <p14:tracePt t="66325" x="7620000" y="6103938"/>
          <p14:tracePt t="66333" x="7627938" y="6103938"/>
          <p14:tracePt t="66349" x="7658100" y="6118225"/>
          <p14:tracePt t="66366" x="7696200" y="6118225"/>
          <p14:tracePt t="66382" x="7742238" y="6126163"/>
          <p14:tracePt t="66399" x="7788275" y="6126163"/>
          <p14:tracePt t="66415" x="7826375" y="6134100"/>
          <p14:tracePt t="66432" x="7856538" y="6134100"/>
          <p14:tracePt t="66449" x="7864475" y="6134100"/>
          <p14:tracePt t="66465" x="7878763" y="6134100"/>
          <p14:tracePt t="66482" x="7886700" y="6134100"/>
          <p14:tracePt t="66509" x="7894638" y="6126163"/>
          <p14:tracePt t="66518" x="7902575" y="6126163"/>
          <p14:tracePt t="66532" x="7916863" y="6126163"/>
          <p14:tracePt t="66549" x="7940675" y="6111875"/>
          <p14:tracePt t="66566" x="7954963" y="6111875"/>
          <p14:tracePt t="66582" x="7962900" y="6103938"/>
          <p14:tracePt t="66669" x="7970838" y="6096000"/>
          <p14:tracePt t="67141" x="7970838" y="6088063"/>
          <p14:tracePt t="67205" x="7970838" y="6080125"/>
          <p14:tracePt t="67229" x="7970838" y="6073775"/>
          <p14:tracePt t="67238" x="7970838" y="6065838"/>
          <p14:tracePt t="67253" x="7970838" y="6057900"/>
          <p14:tracePt t="67266" x="7970838" y="6049963"/>
          <p14:tracePt t="67282" x="7970838" y="6035675"/>
          <p14:tracePt t="67299" x="7970838" y="6027738"/>
          <p14:tracePt t="67316" x="7970838" y="6003925"/>
          <p14:tracePt t="67333" x="7970838" y="5989638"/>
          <p14:tracePt t="67349" x="7970838" y="5973763"/>
          <p14:tracePt t="67366" x="7970838" y="5951538"/>
          <p14:tracePt t="67383" x="7970838" y="5935663"/>
          <p14:tracePt t="67399" x="7970838" y="5905500"/>
          <p14:tracePt t="67416" x="7970838" y="5883275"/>
          <p14:tracePt t="67433" x="7970838" y="5859463"/>
          <p14:tracePt t="67449" x="7970838" y="5837238"/>
          <p14:tracePt t="67466" x="7970838" y="5813425"/>
          <p14:tracePt t="67483" x="7970838" y="5807075"/>
          <p14:tracePt t="67499" x="7970838" y="5791200"/>
          <p14:tracePt t="67502" x="7970838" y="5783263"/>
          <p14:tracePt t="67518" x="7970838" y="5775325"/>
          <p14:tracePt t="67533" x="7970838" y="5761038"/>
          <p14:tracePt t="67549" x="7970838" y="5753100"/>
          <p14:tracePt t="67566" x="7970838" y="5737225"/>
          <p14:tracePt t="67583" x="7970838" y="5730875"/>
          <p14:tracePt t="67599" x="7970838" y="5722938"/>
          <p14:tracePt t="67616" x="7970838" y="5707063"/>
          <p14:tracePt t="67633" x="7970838" y="5699125"/>
          <p14:tracePt t="67649" x="7970838" y="5692775"/>
          <p14:tracePt t="67666" x="7970838" y="5676900"/>
          <p14:tracePt t="67683" x="7970838" y="5668963"/>
          <p14:tracePt t="67685" x="7970838" y="5654675"/>
          <p14:tracePt t="67701" x="7970838" y="5646738"/>
          <p14:tracePt t="67716" x="7970838" y="5630863"/>
          <p14:tracePt t="67732" x="7970838" y="5622925"/>
          <p14:tracePt t="67749" x="7970838" y="5600700"/>
          <p14:tracePt t="67766" x="7962900" y="5584825"/>
          <p14:tracePt t="67805" x="7954963" y="5570538"/>
          <p14:tracePt t="67829" x="7954963" y="5562600"/>
          <p14:tracePt t="67837" x="7954963" y="5554663"/>
          <p14:tracePt t="67849" x="7947025" y="5546725"/>
          <p14:tracePt t="67866" x="7947025" y="5532438"/>
          <p14:tracePt t="67883" x="7932738" y="5508625"/>
          <p14:tracePt t="67899" x="7932738" y="5494338"/>
          <p14:tracePt t="67900" x="7924800" y="5486400"/>
          <p14:tracePt t="67916" x="7916863" y="5464175"/>
          <p14:tracePt t="67933" x="7902575" y="5448300"/>
          <p14:tracePt t="67949" x="7894638" y="5440363"/>
          <p14:tracePt t="67966" x="7886700" y="5426075"/>
          <p14:tracePt t="67983" x="7878763" y="5418138"/>
          <p14:tracePt t="67999" x="7864475" y="5402263"/>
          <p14:tracePt t="68016" x="7848600" y="5380038"/>
          <p14:tracePt t="68033" x="7832725" y="5372100"/>
          <p14:tracePt t="68049" x="7810500" y="5364163"/>
          <p14:tracePt t="68066" x="7794625" y="5364163"/>
          <p14:tracePt t="68083" x="7788275" y="5356225"/>
          <p14:tracePt t="68099" x="7780338" y="5356225"/>
          <p14:tracePt t="68116" x="7756525" y="5349875"/>
          <p14:tracePt t="68142" x="7750175" y="5349875"/>
          <p14:tracePt t="68157" x="7742238" y="5341938"/>
          <p14:tracePt t="68173" x="7734300" y="5341938"/>
          <p14:tracePt t="68189" x="7726363" y="5341938"/>
          <p14:tracePt t="68221" x="7718425" y="5341938"/>
          <p14:tracePt t="68245" x="7704138" y="5341938"/>
          <p14:tracePt t="68253" x="7688263" y="5341938"/>
          <p14:tracePt t="68261" x="7680325" y="5341938"/>
          <p14:tracePt t="68269" x="7666038" y="5341938"/>
          <p14:tracePt t="68283" x="7658100" y="5341938"/>
          <p14:tracePt t="68299" x="7627938" y="5349875"/>
          <p14:tracePt t="68300" x="7620000" y="5356225"/>
          <p14:tracePt t="68316" x="7604125" y="5364163"/>
          <p14:tracePt t="68333" x="7589838" y="5372100"/>
          <p14:tracePt t="68349" x="7573963" y="5380038"/>
          <p14:tracePt t="68366" x="7573963" y="5387975"/>
          <p14:tracePt t="68383" x="7566025" y="5394325"/>
          <p14:tracePt t="68399" x="7543800" y="5418138"/>
          <p14:tracePt t="68416" x="7535863" y="5426075"/>
          <p14:tracePt t="68433" x="7521575" y="5440363"/>
          <p14:tracePt t="68449" x="7513638" y="5448300"/>
          <p14:tracePt t="68466" x="7513638" y="5456238"/>
          <p14:tracePt t="68482" x="7505700" y="5456238"/>
          <p14:tracePt t="68701" x="7505700" y="5448300"/>
          <p14:tracePt t="68709" x="7513638" y="5432425"/>
          <p14:tracePt t="68717" x="7521575" y="5402263"/>
          <p14:tracePt t="68733" x="7551738" y="5341938"/>
          <p14:tracePt t="68750" x="7566025" y="5280025"/>
          <p14:tracePt t="68767" x="7589838" y="5227638"/>
          <p14:tracePt t="68783" x="7597775" y="5165725"/>
          <p14:tracePt t="68800" x="7604125" y="5121275"/>
          <p14:tracePt t="68816" x="7612063" y="5075238"/>
          <p14:tracePt t="68833" x="7620000" y="5013325"/>
          <p14:tracePt t="68850" x="7627938" y="4945063"/>
          <p14:tracePt t="68866" x="7642225" y="4868863"/>
          <p14:tracePt t="68883" x="7642225" y="4800600"/>
          <p14:tracePt t="68885" x="7642225" y="4770438"/>
          <p14:tracePt t="68900" x="7642225" y="4702175"/>
          <p14:tracePt t="68916" x="7642225" y="4640263"/>
          <p14:tracePt t="68933" x="7642225" y="4602163"/>
          <p14:tracePt t="68950" x="7627938" y="4541838"/>
          <p14:tracePt t="68966" x="7604125" y="4487863"/>
          <p14:tracePt t="68983" x="7581900" y="4435475"/>
          <p14:tracePt t="69000" x="7559675" y="4389438"/>
          <p14:tracePt t="69017" x="7543800" y="4343400"/>
          <p14:tracePt t="69033" x="7521575" y="4313238"/>
          <p14:tracePt t="69050" x="7497763" y="4283075"/>
          <p14:tracePt t="69066" x="7483475" y="4267200"/>
          <p14:tracePt t="69083" x="7459663" y="4259263"/>
          <p14:tracePt t="69084" x="7437438" y="4251325"/>
          <p14:tracePt t="69100" x="7361238" y="4229100"/>
          <p14:tracePt t="69116" x="7285038" y="4198938"/>
          <p14:tracePt t="69133" x="7208838" y="4191000"/>
          <p14:tracePt t="69150" x="7146925" y="4175125"/>
          <p14:tracePt t="69166" x="7108825" y="4168775"/>
          <p14:tracePt t="69183" x="7078663" y="4160838"/>
          <p14:tracePt t="69200" x="7056438" y="4160838"/>
          <p14:tracePt t="69216" x="7032625" y="4160838"/>
          <p14:tracePt t="69233" x="7002463" y="4160838"/>
          <p14:tracePt t="69250" x="6988175" y="4160838"/>
          <p14:tracePt t="69266" x="6956425" y="4152900"/>
          <p14:tracePt t="69283" x="6926263" y="4152900"/>
          <p14:tracePt t="69286" x="6911975" y="4144963"/>
          <p14:tracePt t="69300" x="6888163" y="4144963"/>
          <p14:tracePt t="69316" x="6865938" y="4144963"/>
          <p14:tracePt t="69333" x="6842125" y="4144963"/>
          <p14:tracePt t="69350" x="6819900" y="4144963"/>
          <p14:tracePt t="69367" x="6781800" y="4144963"/>
          <p14:tracePt t="69383" x="6743700" y="4144963"/>
          <p14:tracePt t="69400" x="6713538" y="4144963"/>
          <p14:tracePt t="69416" x="6689725" y="4144963"/>
          <p14:tracePt t="69433" x="6659563" y="4152900"/>
          <p14:tracePt t="69450" x="6645275" y="4152900"/>
          <p14:tracePt t="69467" x="6613525" y="4160838"/>
          <p14:tracePt t="69469" x="6607175" y="4160838"/>
          <p14:tracePt t="69483" x="6591300" y="4168775"/>
          <p14:tracePt t="69500" x="6561138" y="4175125"/>
          <p14:tracePt t="69517" x="6545263" y="4183063"/>
          <p14:tracePt t="69533" x="6515100" y="4191000"/>
          <p14:tracePt t="69550" x="6492875" y="4206875"/>
          <p14:tracePt t="69567" x="6469063" y="4213225"/>
          <p14:tracePt t="69583" x="6454775" y="4221163"/>
          <p14:tracePt t="69626" x="6416675" y="4237038"/>
          <p14:tracePt t="69637" x="6400800" y="4244975"/>
          <p14:tracePt t="69645" x="6400800" y="4251325"/>
          <p14:tracePt t="69653" x="6384925" y="4259263"/>
          <p14:tracePt t="69666" x="6378575" y="4267200"/>
          <p14:tracePt t="69683" x="6346825" y="4289425"/>
          <p14:tracePt t="69685" x="6332538" y="4305300"/>
          <p14:tracePt t="69700" x="6308725" y="4321175"/>
          <p14:tracePt t="69717" x="6286500" y="4343400"/>
          <p14:tracePt t="69733" x="6270625" y="4359275"/>
          <p14:tracePt t="69750" x="6256338" y="4381500"/>
          <p14:tracePt t="69768" x="6232525" y="4411663"/>
          <p14:tracePt t="69783" x="6202363" y="4441825"/>
          <p14:tracePt t="69800" x="6188075" y="4473575"/>
          <p14:tracePt t="69817" x="6172200" y="4503738"/>
          <p14:tracePt t="69833" x="6156325" y="4525963"/>
          <p14:tracePt t="69850" x="6142038" y="4564063"/>
          <p14:tracePt t="69867" x="6134100" y="4579938"/>
          <p14:tracePt t="69884" x="6118225" y="4632325"/>
          <p14:tracePt t="69900" x="6103938" y="4702175"/>
          <p14:tracePt t="69917" x="6080125" y="4746625"/>
          <p14:tracePt t="69933" x="6073775" y="4808538"/>
          <p14:tracePt t="69950" x="6065838" y="4854575"/>
          <p14:tracePt t="69967" x="6057900" y="4899025"/>
          <p14:tracePt t="69983" x="6057900" y="4945063"/>
          <p14:tracePt t="70000" x="6049963" y="4991100"/>
          <p14:tracePt t="70017" x="6049963" y="5045075"/>
          <p14:tracePt t="70033" x="6049963" y="5097463"/>
          <p14:tracePt t="70050" x="6049963" y="5159375"/>
          <p14:tracePt t="70052" x="6049963" y="5197475"/>
          <p14:tracePt t="70067" x="6049963" y="5227638"/>
          <p14:tracePt t="70084" x="6065838" y="5287963"/>
          <p14:tracePt t="70100" x="6080125" y="5326063"/>
          <p14:tracePt t="70117" x="6103938" y="5364163"/>
          <p14:tracePt t="70133" x="6118225" y="5394325"/>
          <p14:tracePt t="70150" x="6134100" y="5426075"/>
          <p14:tracePt t="70167" x="6156325" y="5470525"/>
          <p14:tracePt t="70183" x="6188075" y="5524500"/>
          <p14:tracePt t="70200" x="6232525" y="5578475"/>
          <p14:tracePt t="70217" x="6286500" y="5630863"/>
          <p14:tracePt t="70233" x="6362700" y="5699125"/>
          <p14:tracePt t="70250" x="6469063" y="5768975"/>
          <p14:tracePt t="70252" x="6515100" y="5799138"/>
          <p14:tracePt t="70268" x="6629400" y="5883275"/>
          <p14:tracePt t="70283" x="6683375" y="5921375"/>
          <p14:tracePt t="70300" x="6858000" y="6049963"/>
          <p14:tracePt t="70317" x="6972300" y="6134100"/>
          <p14:tracePt t="70333" x="7094538" y="6194425"/>
          <p14:tracePt t="70350" x="7192963" y="6248400"/>
          <p14:tracePt t="70367" x="7299325" y="6286500"/>
          <p14:tracePt t="70384" x="7399338" y="6308725"/>
          <p14:tracePt t="70400" x="7483475" y="6332538"/>
          <p14:tracePt t="70417" x="7566025" y="6340475"/>
          <p14:tracePt t="70434" x="7627938" y="6340475"/>
          <p14:tracePt t="70450" x="7704138" y="6340475"/>
          <p14:tracePt t="70467" x="7772400" y="6340475"/>
          <p14:tracePt t="70468" x="7818438" y="6340475"/>
          <p14:tracePt t="70484" x="7856538" y="6340475"/>
          <p14:tracePt t="70500" x="8008938" y="6340475"/>
          <p14:tracePt t="70517" x="8123238" y="6332538"/>
          <p14:tracePt t="70534" x="8251825" y="6316663"/>
          <p14:tracePt t="70550" x="8343900" y="6294438"/>
          <p14:tracePt t="70567" x="8428038" y="6256338"/>
          <p14:tracePt t="70584" x="8466138" y="6232525"/>
          <p14:tracePt t="70600" x="8480425" y="6218238"/>
          <p14:tracePt t="70617" x="8496300" y="6194425"/>
          <p14:tracePt t="70634" x="8518525" y="6156325"/>
          <p14:tracePt t="70650" x="8526463" y="6134100"/>
          <p14:tracePt t="70653" x="8534400" y="6111875"/>
          <p14:tracePt t="70667" x="8542338" y="6088063"/>
          <p14:tracePt t="70684" x="8564563" y="6042025"/>
          <p14:tracePt t="70700" x="8588375" y="5981700"/>
          <p14:tracePt t="70717" x="8594725" y="5935663"/>
          <p14:tracePt t="70734" x="8610600" y="5889625"/>
          <p14:tracePt t="70751" x="8632825" y="5821363"/>
          <p14:tracePt t="70768" x="8648700" y="5753100"/>
          <p14:tracePt t="70784" x="8664575" y="5676900"/>
          <p14:tracePt t="70800" x="8670925" y="5592763"/>
          <p14:tracePt t="70817" x="8686800" y="5508625"/>
          <p14:tracePt t="70834" x="8694738" y="5432425"/>
          <p14:tracePt t="70851" x="8694738" y="5349875"/>
          <p14:tracePt t="70867" x="8694738" y="5280025"/>
          <p14:tracePt t="70868" x="8694738" y="5257800"/>
          <p14:tracePt t="70884" x="8694738" y="5203825"/>
          <p14:tracePt t="70900" x="8686800" y="5143500"/>
          <p14:tracePt t="70917" x="8678863" y="5097463"/>
          <p14:tracePt t="70934" x="8670925" y="5059363"/>
          <p14:tracePt t="70950" x="8656638" y="5013325"/>
          <p14:tracePt t="70967" x="8640763" y="4960938"/>
          <p14:tracePt t="70984" x="8618538" y="4884738"/>
          <p14:tracePt t="71000" x="8588375" y="4816475"/>
          <p14:tracePt t="71017" x="8550275" y="4740275"/>
          <p14:tracePt t="71062" x="8420100" y="4533900"/>
          <p14:tracePt t="71069" x="8404225" y="4511675"/>
          <p14:tracePt t="71077" x="8374063" y="4487863"/>
          <p14:tracePt t="71084" x="8359775" y="4465638"/>
          <p14:tracePt t="71100" x="8321675" y="4435475"/>
          <p14:tracePt t="71117" x="8289925" y="4411663"/>
          <p14:tracePt t="71134" x="8251825" y="4389438"/>
          <p14:tracePt t="71150" x="8237538" y="4381500"/>
          <p14:tracePt t="71167" x="8207375" y="4373563"/>
          <p14:tracePt t="71184" x="8145463" y="4373563"/>
          <p14:tracePt t="71201" x="8069263" y="4359275"/>
          <p14:tracePt t="71217" x="7993063" y="4351338"/>
          <p14:tracePt t="71234" x="7932738" y="4327525"/>
          <p14:tracePt t="71251" x="7878763" y="4313238"/>
          <p14:tracePt t="71253" x="7856538" y="4305300"/>
          <p14:tracePt t="71268" x="7810500" y="4289425"/>
          <p14:tracePt t="71284" x="7780338" y="4283075"/>
          <p14:tracePt t="71300" x="7742238" y="4267200"/>
          <p14:tracePt t="71317" x="7704138" y="4267200"/>
          <p14:tracePt t="71334" x="7673975" y="4267200"/>
          <p14:tracePt t="71351" x="7642225" y="4267200"/>
          <p14:tracePt t="71367" x="7612063" y="4267200"/>
          <p14:tracePt t="71384" x="7573963" y="4275138"/>
          <p14:tracePt t="71400" x="7543800" y="4283075"/>
          <p14:tracePt t="71417" x="7513638" y="4289425"/>
          <p14:tracePt t="71434" x="7475538" y="4297363"/>
          <p14:tracePt t="71451" x="7445375" y="4305300"/>
          <p14:tracePt t="71467" x="7399338" y="4313238"/>
          <p14:tracePt t="71468" x="7361238" y="4321175"/>
          <p14:tracePt t="71484" x="7307263" y="4343400"/>
          <p14:tracePt t="71500" x="7269163" y="4365625"/>
          <p14:tracePt t="71518" x="7239000" y="4373563"/>
          <p14:tracePt t="71534" x="7223125" y="4389438"/>
          <p14:tracePt t="71551" x="7208838" y="4397375"/>
          <p14:tracePt t="71567" x="7200900" y="4403725"/>
          <p14:tracePt t="71584" x="7192963" y="4411663"/>
          <p14:tracePt t="71600" x="7178675" y="4419600"/>
          <p14:tracePt t="71617" x="7154863" y="4435475"/>
          <p14:tracePt t="71634" x="7132638" y="4449763"/>
          <p14:tracePt t="71651" x="7108825" y="4457700"/>
          <p14:tracePt t="71667" x="7102475" y="4473575"/>
          <p14:tracePt t="71684" x="7070725" y="4487863"/>
          <p14:tracePt t="71700" x="7056438" y="4511675"/>
          <p14:tracePt t="71717" x="7026275" y="4533900"/>
          <p14:tracePt t="71734" x="6980238" y="4556125"/>
          <p14:tracePt t="71751" x="6956425" y="4579938"/>
          <p14:tracePt t="71768" x="6934200" y="4587875"/>
          <p14:tracePt t="71784" x="6918325" y="4602163"/>
          <p14:tracePt t="72460" x="6911975" y="4602163"/>
          <p14:tracePt t="72468" x="6896100" y="4610100"/>
          <p14:tracePt t="72476" x="6880225" y="4610100"/>
          <p14:tracePt t="72485" x="6858000" y="4618038"/>
          <p14:tracePt t="72501" x="6781800" y="4625975"/>
          <p14:tracePt t="72517" x="6697663" y="4625975"/>
          <p14:tracePt t="72534" x="6629400" y="4625975"/>
          <p14:tracePt t="72551" x="6561138" y="4625975"/>
          <p14:tracePt t="72567" x="6515100" y="4625975"/>
          <p14:tracePt t="72584" x="6492875" y="4632325"/>
          <p14:tracePt t="72601" x="6477000" y="4632325"/>
          <p14:tracePt t="72676" x="6461125" y="4640263"/>
          <p14:tracePt t="72692" x="6446838" y="4640263"/>
          <p14:tracePt t="72700" x="6430963" y="4640263"/>
          <p14:tracePt t="72708" x="6408738" y="4640263"/>
          <p14:tracePt t="72717" x="6384925" y="4640263"/>
          <p14:tracePt t="72734" x="6302375" y="4640263"/>
          <p14:tracePt t="72751" x="6188075" y="4640263"/>
          <p14:tracePt t="72768" x="6080125" y="4656138"/>
          <p14:tracePt t="72784" x="6003925" y="4664075"/>
          <p14:tracePt t="72801" x="5959475" y="4670425"/>
          <p14:tracePt t="72817" x="5943600" y="4670425"/>
          <p14:tracePt t="72834" x="5935663" y="4678363"/>
          <p14:tracePt t="72893" x="5927725" y="4678363"/>
          <p14:tracePt t="72900" x="5913438" y="4678363"/>
          <p14:tracePt t="72908" x="5905500" y="4686300"/>
          <p14:tracePt t="72924" x="5889625" y="4694238"/>
          <p14:tracePt t="72934" x="5867400" y="4702175"/>
          <p14:tracePt t="72951" x="5851525" y="4702175"/>
          <p14:tracePt t="72967" x="5813425" y="4716463"/>
          <p14:tracePt t="72984" x="5775325" y="4716463"/>
          <p14:tracePt t="73001" x="5715000" y="4740275"/>
          <p14:tracePt t="73018" x="5630863" y="4754563"/>
          <p14:tracePt t="73034" x="5546725" y="4778375"/>
          <p14:tracePt t="73051" x="5478463" y="4792663"/>
          <p14:tracePt t="73068" x="5402263" y="4800600"/>
          <p14:tracePt t="73084" x="5364163" y="4816475"/>
          <p14:tracePt t="73101" x="5341938" y="4822825"/>
          <p14:tracePt t="73118" x="5334000" y="4822825"/>
          <p14:tracePt t="73134" x="5326063" y="4830763"/>
          <p14:tracePt t="73172" x="5318125" y="4830763"/>
          <p14:tracePt t="73204" x="5311775" y="4830763"/>
          <p14:tracePt t="73212" x="5303838" y="4830763"/>
          <p14:tracePt t="73228" x="5295900" y="4830763"/>
          <p14:tracePt t="73237" x="5295900" y="4838700"/>
          <p14:tracePt t="73251" x="5273675" y="4838700"/>
          <p14:tracePt t="73268" x="5165725" y="4854575"/>
          <p14:tracePt t="73284" x="5037138" y="4868863"/>
          <p14:tracePt t="73301" x="4953000" y="4876800"/>
          <p14:tracePt t="73318" x="4899025" y="4899025"/>
          <p14:tracePt t="73828" x="4906963" y="4899025"/>
          <p14:tracePt t="73836" x="4914900" y="4899025"/>
          <p14:tracePt t="73844" x="4922838" y="4899025"/>
          <p14:tracePt t="73852" x="4930775" y="4899025"/>
          <p14:tracePt t="73868" x="4953000" y="4899025"/>
          <p14:tracePt t="73884" x="4975225" y="4899025"/>
          <p14:tracePt t="73901" x="4999038" y="4899025"/>
          <p14:tracePt t="73918" x="5029200" y="4899025"/>
          <p14:tracePt t="73934" x="5067300" y="4906963"/>
          <p14:tracePt t="73951" x="5143500" y="4922838"/>
          <p14:tracePt t="73968" x="5219700" y="4945063"/>
          <p14:tracePt t="73984" x="5295900" y="4960938"/>
          <p14:tracePt t="74001" x="5356225" y="4991100"/>
          <p14:tracePt t="74018" x="5448300" y="5029200"/>
          <p14:tracePt t="74034" x="5554663" y="5059363"/>
          <p14:tracePt t="74051" x="5676900" y="5089525"/>
          <p14:tracePt t="74052" x="5753100" y="5105400"/>
          <p14:tracePt t="74068" x="5921375" y="5159375"/>
          <p14:tracePt t="74085" x="6065838" y="5197475"/>
          <p14:tracePt t="74101" x="6194425" y="5235575"/>
          <p14:tracePt t="74118" x="6302375" y="5265738"/>
          <p14:tracePt t="74134" x="6408738" y="5311775"/>
          <p14:tracePt t="74151" x="6484938" y="5349875"/>
          <p14:tracePt t="74168" x="6599238" y="5402263"/>
          <p14:tracePt t="74185" x="6713538" y="5464175"/>
          <p14:tracePt t="74201" x="6865938" y="5524500"/>
          <p14:tracePt t="74218" x="7026275" y="5584825"/>
          <p14:tracePt t="74235" x="7162800" y="5630863"/>
          <p14:tracePt t="74251" x="7285038" y="5661025"/>
          <p14:tracePt t="74252" x="7353300" y="5676900"/>
          <p14:tracePt t="74268" x="7459663" y="5707063"/>
          <p14:tracePt t="74285" x="7566025" y="5737225"/>
          <p14:tracePt t="74301" x="7673975" y="5783263"/>
          <p14:tracePt t="74318" x="7788275" y="5813425"/>
          <p14:tracePt t="74335" x="7886700" y="5845175"/>
          <p14:tracePt t="74351" x="7947025" y="5859463"/>
          <p14:tracePt t="74368" x="7970838" y="5867400"/>
          <p14:tracePt t="74385" x="7978775" y="5867400"/>
          <p14:tracePt t="74401" x="7985125" y="5867400"/>
          <p14:tracePt t="74418" x="8008938" y="5883275"/>
          <p14:tracePt t="74435" x="8031163" y="5889625"/>
          <p14:tracePt t="74436" x="8039100" y="5889625"/>
          <p14:tracePt t="74451" x="8054975" y="5897563"/>
          <p14:tracePt t="74468" x="8077200" y="5905500"/>
          <p14:tracePt t="74540" x="8085138" y="5905500"/>
          <p14:tracePt t="74556" x="8093075" y="5905500"/>
          <p14:tracePt t="74716" x="8093075" y="5897563"/>
          <p14:tracePt t="74732" x="8085138" y="5897563"/>
          <p14:tracePt t="74740" x="8085138" y="5889625"/>
          <p14:tracePt t="74752" x="8077200" y="5883275"/>
          <p14:tracePt t="74768" x="8069263" y="5875338"/>
          <p14:tracePt t="74785" x="8061325" y="5867400"/>
          <p14:tracePt t="74801" x="8047038" y="5859463"/>
          <p14:tracePt t="74818" x="8023225" y="5845175"/>
          <p14:tracePt t="74835" x="7954963" y="5813425"/>
          <p14:tracePt t="74852" x="7818438" y="5737225"/>
          <p14:tracePt t="74868" x="7726363" y="5684838"/>
          <p14:tracePt t="74885" x="7650163" y="5630863"/>
          <p14:tracePt t="74901" x="7573963" y="5554663"/>
          <p14:tracePt t="74918" x="7513638" y="5478463"/>
          <p14:tracePt t="74935" x="7445375" y="5387975"/>
          <p14:tracePt t="74951" x="7369175" y="5311775"/>
          <p14:tracePt t="74968" x="7292975" y="5241925"/>
          <p14:tracePt t="74985" x="7231063" y="5197475"/>
          <p14:tracePt t="75002" x="7154863" y="5159375"/>
          <p14:tracePt t="75018" x="7108825" y="5143500"/>
          <p14:tracePt t="75035" x="7070725" y="5121275"/>
          <p14:tracePt t="75052" x="6994525" y="5097463"/>
          <p14:tracePt t="75068" x="6950075" y="5083175"/>
          <p14:tracePt t="75085" x="6904038" y="5059363"/>
          <p14:tracePt t="75102" x="6865938" y="5051425"/>
          <p14:tracePt t="75118" x="6842125" y="5045075"/>
          <p14:tracePt t="75135" x="6811963" y="5029200"/>
          <p14:tracePt t="75152" x="6781800" y="5013325"/>
          <p14:tracePt t="75168" x="6743700" y="4999038"/>
          <p14:tracePt t="75185" x="6705600" y="4983163"/>
          <p14:tracePt t="75202" x="6645275" y="4960938"/>
          <p14:tracePt t="75218" x="6599238" y="4945063"/>
          <p14:tracePt t="75220" x="6561138" y="4937125"/>
          <p14:tracePt t="75235" x="6545263" y="4937125"/>
          <p14:tracePt t="75252" x="6477000" y="4922838"/>
          <p14:tracePt t="75268" x="6438900" y="4914900"/>
          <p14:tracePt t="75285" x="6416675" y="4914900"/>
          <p14:tracePt t="75302" x="6384925" y="4906963"/>
          <p14:tracePt t="75319" x="6346825" y="4892675"/>
          <p14:tracePt t="75335" x="6286500" y="4876800"/>
          <p14:tracePt t="75369" x="6096000" y="4846638"/>
          <p14:tracePt t="75373" x="6065838" y="4838700"/>
          <p14:tracePt t="75386" x="6035675" y="4830763"/>
          <p14:tracePt t="75402" x="5973763" y="4822825"/>
          <p14:tracePt t="75418" x="5951538" y="4822825"/>
          <p14:tracePt t="75435" x="5935663" y="4822825"/>
          <p14:tracePt t="75436" x="5927725" y="4816475"/>
          <p14:tracePt t="75452" x="5913438" y="4816475"/>
          <p14:tracePt t="75468" x="5883275" y="4808538"/>
          <p14:tracePt t="75485" x="5845175" y="4808538"/>
          <p14:tracePt t="75502" x="5807075" y="4800600"/>
          <p14:tracePt t="75519" x="5761038" y="4800600"/>
          <p14:tracePt t="75535" x="5722938" y="4800600"/>
          <p14:tracePt t="75552" x="5692775" y="4800600"/>
          <p14:tracePt t="75569" x="5646738" y="4800600"/>
          <p14:tracePt t="75585" x="5608638" y="4800600"/>
          <p14:tracePt t="75602" x="5578475" y="4800600"/>
          <p14:tracePt t="75619" x="5516563" y="4800600"/>
          <p14:tracePt t="75620" x="5494338" y="4800600"/>
          <p14:tracePt t="75635" x="5464175" y="4792663"/>
          <p14:tracePt t="75652" x="5402263" y="4784725"/>
          <p14:tracePt t="75669" x="5380038" y="4784725"/>
          <p14:tracePt t="75702" x="5372100" y="4784725"/>
          <p14:tracePt t="75725" x="5364163" y="4784725"/>
          <p14:tracePt t="75735" x="5356225" y="4784725"/>
          <p14:tracePt t="75752" x="5326063" y="4784725"/>
          <p14:tracePt t="75769" x="5287963" y="4778375"/>
          <p14:tracePt t="75785" x="5273675" y="4770438"/>
          <p14:tracePt t="75802" x="5257800" y="4770438"/>
          <p14:tracePt t="75828" x="5249863" y="4770438"/>
          <p14:tracePt t="75844" x="5241925" y="4770438"/>
          <p14:tracePt t="75860" x="5227638" y="4770438"/>
          <p14:tracePt t="75869" x="5219700" y="4770438"/>
          <p14:tracePt t="75885" x="5197475" y="4770438"/>
          <p14:tracePt t="75902" x="5181600" y="4770438"/>
          <p14:tracePt t="75919" x="5173663" y="4770438"/>
          <p14:tracePt t="76132" x="5165725" y="4770438"/>
          <p14:tracePt t="76140" x="5151438" y="4770438"/>
          <p14:tracePt t="76148" x="5135563" y="4770438"/>
          <p14:tracePt t="76156" x="5127625" y="4778375"/>
          <p14:tracePt t="76169" x="5113338" y="4778375"/>
          <p14:tracePt t="76185" x="5097463" y="4784725"/>
          <p14:tracePt t="76356" x="5089525" y="4784725"/>
          <p14:tracePt t="76372" x="5075238" y="4784725"/>
          <p14:tracePt t="76388" x="5067300" y="4784725"/>
          <p14:tracePt t="76396" x="5051425" y="4792663"/>
          <p14:tracePt t="76412" x="5045075" y="4792663"/>
          <p14:tracePt t="77317" x="5051425" y="4800600"/>
          <p14:tracePt t="77325" x="5059363" y="4808538"/>
          <p14:tracePt t="77336" x="5083175" y="4822825"/>
          <p14:tracePt t="77353" x="5143500" y="4846638"/>
          <p14:tracePt t="77369" x="5241925" y="4884738"/>
          <p14:tracePt t="77386" x="5334000" y="4922838"/>
          <p14:tracePt t="77403" x="5432425" y="4968875"/>
          <p14:tracePt t="77404" x="5486400" y="4991100"/>
          <p14:tracePt t="77419" x="5546725" y="5013325"/>
          <p14:tracePt t="77436" x="5768975" y="5097463"/>
          <p14:tracePt t="77453" x="5905500" y="5135563"/>
          <p14:tracePt t="77469" x="6035675" y="5197475"/>
          <p14:tracePt t="77486" x="6188075" y="5257800"/>
          <p14:tracePt t="77503" x="6308725" y="5318125"/>
          <p14:tracePt t="77519" x="6469063" y="5387975"/>
          <p14:tracePt t="77536" x="6621463" y="5440363"/>
          <p14:tracePt t="77553" x="6773863" y="5516563"/>
          <p14:tracePt t="77569" x="6918325" y="5584825"/>
          <p14:tracePt t="77586" x="7056438" y="5638800"/>
          <p14:tracePt t="77603" x="7216775" y="5699125"/>
          <p14:tracePt t="77620" x="7413625" y="5783263"/>
          <p14:tracePt t="77636" x="7543800" y="5851525"/>
          <p14:tracePt t="77653" x="7658100" y="5913438"/>
          <p14:tracePt t="77669" x="7718425" y="5965825"/>
          <p14:tracePt t="77686" x="7772400" y="6003925"/>
          <p14:tracePt t="77703" x="7802563" y="6019800"/>
          <p14:tracePt t="77719" x="7810500" y="6027738"/>
          <p14:tracePt t="77736" x="7818438" y="6035675"/>
          <p14:tracePt t="77757" x="7826375" y="6035675"/>
          <p14:tracePt t="77773" x="7832725" y="6042025"/>
          <p14:tracePt t="77788" x="7840663" y="6042025"/>
          <p14:tracePt t="77803" x="7864475" y="6042025"/>
          <p14:tracePt t="77820" x="7932738" y="6057900"/>
          <p14:tracePt t="77836" x="7970838" y="6057900"/>
          <p14:tracePt t="77853" x="8008938" y="6057900"/>
          <p14:tracePt t="77869" x="8039100" y="6057900"/>
          <p14:tracePt t="78037" x="8047038" y="6057900"/>
          <p14:tracePt t="78149" x="8047038" y="6049963"/>
          <p14:tracePt t="78165" x="8047038" y="6042025"/>
          <p14:tracePt t="78365" x="8047038" y="6035675"/>
          <p14:tracePt t="78397" x="8039100" y="6027738"/>
          <p14:tracePt t="78405" x="8039100" y="6019800"/>
          <p14:tracePt t="78413" x="8039100" y="6011863"/>
          <p14:tracePt t="78421" x="8031163" y="6011863"/>
          <p14:tracePt t="78437" x="8023225" y="6003925"/>
          <p14:tracePt t="78501" x="8016875" y="5989638"/>
          <p14:tracePt t="78653" x="8008938" y="5981700"/>
          <p14:tracePt t="78661" x="8001000" y="5973763"/>
          <p14:tracePt t="78677" x="8001000" y="5965825"/>
          <p14:tracePt t="78694" x="7993063" y="5959475"/>
          <p14:tracePt t="78725" x="7985125" y="5951538"/>
          <p14:tracePt t="78733" x="7978775" y="5943600"/>
          <p14:tracePt t="78741" x="7970838" y="5943600"/>
          <p14:tracePt t="78753" x="7954963" y="5927725"/>
          <p14:tracePt t="78770" x="7924800" y="5913438"/>
          <p14:tracePt t="78787" x="7894638" y="5883275"/>
          <p14:tracePt t="78803" x="7878763" y="5859463"/>
          <p14:tracePt t="78804" x="7856538" y="5851525"/>
          <p14:tracePt t="78820" x="7840663" y="5837238"/>
          <p14:tracePt t="78836" x="7810500" y="5813425"/>
          <p14:tracePt t="78853" x="7780338" y="5799138"/>
          <p14:tracePt t="78870" x="7750175" y="5783263"/>
          <p14:tracePt t="78886" x="7718425" y="5768975"/>
          <p14:tracePt t="78903" x="7680325" y="5745163"/>
          <p14:tracePt t="78920" x="7650163" y="5730875"/>
          <p14:tracePt t="78937" x="7620000" y="5722938"/>
          <p14:tracePt t="78953" x="7597775" y="5699125"/>
          <p14:tracePt t="78970" x="7566025" y="5684838"/>
          <p14:tracePt t="78987" x="7543800" y="5684838"/>
          <p14:tracePt t="78989" x="7535863" y="5676900"/>
          <p14:tracePt t="79003" x="7527925" y="5668963"/>
          <p14:tracePt t="79020" x="7475538" y="5646738"/>
          <p14:tracePt t="79037" x="7445375" y="5630863"/>
          <p14:tracePt t="79053" x="7421563" y="5622925"/>
          <p14:tracePt t="79070" x="7399338" y="5616575"/>
          <p14:tracePt t="79087" x="7383463" y="5608638"/>
          <p14:tracePt t="79103" x="7361238" y="5608638"/>
          <p14:tracePt t="79120" x="7337425" y="5600700"/>
          <p14:tracePt t="79136" x="7307263" y="5592763"/>
          <p14:tracePt t="79153" x="7277100" y="5584825"/>
          <p14:tracePt t="79170" x="7231063" y="5562600"/>
          <p14:tracePt t="79187" x="7185025" y="5546725"/>
          <p14:tracePt t="79189" x="7170738" y="5540375"/>
          <p14:tracePt t="79203" x="7146925" y="5532438"/>
          <p14:tracePt t="79220" x="7116763" y="5532438"/>
          <p14:tracePt t="79237" x="7108825" y="5524500"/>
          <p14:tracePt t="79253" x="7102475" y="5524500"/>
          <p14:tracePt t="79277" x="7086600" y="5524500"/>
          <p14:tracePt t="79287" x="7078663" y="5516563"/>
          <p14:tracePt t="79303" x="7070725" y="5516563"/>
          <p14:tracePt t="79320" x="7056438" y="5508625"/>
          <p14:tracePt t="79337" x="7048500" y="5508625"/>
          <p14:tracePt t="79353" x="7040563" y="5508625"/>
          <p14:tracePt t="79370" x="7032625" y="5508625"/>
          <p14:tracePt t="79397" x="7032625" y="5502275"/>
          <p14:tracePt t="79421" x="7026275" y="5494338"/>
          <p14:tracePt t="79429" x="7018338" y="5494338"/>
          <p14:tracePt t="79437" x="7010400" y="5494338"/>
          <p14:tracePt t="79453" x="7002463" y="5486400"/>
          <p14:tracePt t="79565" x="6994525" y="5486400"/>
          <p14:tracePt t="79573" x="6988175" y="5486400"/>
          <p14:tracePt t="79581" x="6980238" y="5486400"/>
          <p14:tracePt t="79597" x="6972300" y="5486400"/>
          <p14:tracePt t="79605" x="6964363" y="5486400"/>
          <p14:tracePt t="79621" x="6956425" y="5486400"/>
          <p14:tracePt t="79637" x="6950075" y="5478463"/>
          <p14:tracePt t="79654" x="6942138" y="5478463"/>
          <p14:tracePt t="80117" x="6926263" y="5478463"/>
          <p14:tracePt t="80134" x="6918325" y="5478463"/>
          <p14:tracePt t="81773" x="6926263" y="5478463"/>
          <p14:tracePt t="81789" x="6942138" y="5478463"/>
          <p14:tracePt t="81797" x="6950075" y="5478463"/>
          <p14:tracePt t="81805" x="6956425" y="5478463"/>
          <p14:tracePt t="81821" x="6988175" y="5486400"/>
          <p14:tracePt t="81838" x="7010400" y="5494338"/>
          <p14:tracePt t="81854" x="7048500" y="5502275"/>
          <p14:tracePt t="81871" x="7094538" y="5516563"/>
          <p14:tracePt t="81887" x="7140575" y="5524500"/>
          <p14:tracePt t="81904" x="7200900" y="5546725"/>
          <p14:tracePt t="81921" x="7254875" y="5570538"/>
          <p14:tracePt t="81938" x="7277100" y="5578475"/>
          <p14:tracePt t="81954" x="7292975" y="5584825"/>
          <p14:tracePt t="81988" x="7307263" y="5584825"/>
          <p14:tracePt t="82005" x="7315200" y="5592763"/>
          <p14:tracePt t="82021" x="7331075" y="5592763"/>
          <p14:tracePt t="82038" x="7361238" y="5608638"/>
          <p14:tracePt t="82055" x="7391400" y="5616575"/>
          <p14:tracePt t="82071" x="7437438" y="5630863"/>
          <p14:tracePt t="82088" x="7483475" y="5646738"/>
          <p14:tracePt t="82104" x="7527925" y="5676900"/>
          <p14:tracePt t="82121" x="7559675" y="5684838"/>
          <p14:tracePt t="82138" x="7581900" y="5692775"/>
          <p14:tracePt t="82154" x="7597775" y="5699125"/>
          <p14:tracePt t="82157" x="7612063" y="5707063"/>
          <p14:tracePt t="82173" x="7620000" y="5707063"/>
          <p14:tracePt t="82188" x="7642225" y="5730875"/>
          <p14:tracePt t="82204" x="7680325" y="5753100"/>
          <p14:tracePt t="82221" x="7704138" y="5768975"/>
          <p14:tracePt t="82238" x="7712075" y="5775325"/>
          <p14:tracePt t="82254" x="7742238" y="5799138"/>
          <p14:tracePt t="82271" x="7764463" y="5821363"/>
          <p14:tracePt t="82288" x="7780338" y="5829300"/>
          <p14:tracePt t="82304" x="7788275" y="5837238"/>
          <p14:tracePt t="82589" x="7794625" y="5837238"/>
          <p14:tracePt t="82597" x="7794625" y="5829300"/>
          <p14:tracePt t="82605" x="7794625" y="5821363"/>
          <p14:tracePt t="82621" x="7794625" y="5807075"/>
          <p14:tracePt t="82638" x="7794625" y="5791200"/>
          <p14:tracePt t="82655" x="7794625" y="5775325"/>
          <p14:tracePt t="82671" x="7794625" y="5768975"/>
          <p14:tracePt t="82688" x="7794625" y="5761038"/>
          <p14:tracePt t="82705" x="7794625" y="5745163"/>
          <p14:tracePt t="82738" x="7794625" y="5730875"/>
          <p14:tracePt t="82771" x="7794625" y="5722938"/>
          <p14:tracePt t="82788" x="7794625" y="5699125"/>
          <p14:tracePt t="82805" x="7794625" y="5661025"/>
          <p14:tracePt t="82821" x="7794625" y="5630863"/>
          <p14:tracePt t="82838" x="7794625" y="5600700"/>
          <p14:tracePt t="82855" x="7794625" y="5584825"/>
          <p14:tracePt t="82871" x="7794625" y="5578475"/>
          <p14:tracePt t="83013" x="7794625" y="5584825"/>
          <p14:tracePt t="83022" x="7794625" y="5592763"/>
          <p14:tracePt t="83029" x="7794625" y="5600700"/>
          <p14:tracePt t="83038" x="7794625" y="5616575"/>
          <p14:tracePt t="83055" x="7794625" y="5638800"/>
          <p14:tracePt t="83071" x="7794625" y="5646738"/>
          <p14:tracePt t="83088" x="7794625" y="5661025"/>
          <p14:tracePt t="83105" x="7788275" y="5676900"/>
          <p14:tracePt t="83121" x="7788275" y="5707063"/>
          <p14:tracePt t="83138" x="7788275" y="5745163"/>
          <p14:tracePt t="83155" x="7788275" y="5783263"/>
          <p14:tracePt t="83156" x="7780338" y="5807075"/>
          <p14:tracePt t="83171" x="7780338" y="5821363"/>
          <p14:tracePt t="83188" x="7772400" y="5837238"/>
          <p14:tracePt t="83285" x="7780338" y="5829300"/>
          <p14:tracePt t="83302" x="7780338" y="5813425"/>
          <p14:tracePt t="83309" x="7780338" y="5807075"/>
          <p14:tracePt t="83321" x="7780338" y="5799138"/>
          <p14:tracePt t="83338" x="7780338" y="5768975"/>
          <p14:tracePt t="83340" x="7780338" y="5761038"/>
          <p14:tracePt t="83355" x="7780338" y="5753100"/>
          <p14:tracePt t="83356" x="7780338" y="5737225"/>
          <p14:tracePt t="83371" x="7780338" y="5730875"/>
          <p14:tracePt t="83389" x="7780338" y="5722938"/>
          <p14:tracePt t="83717" x="7780338" y="5715000"/>
          <p14:tracePt t="83741" x="7780338" y="5707063"/>
          <p14:tracePt t="83749" x="7780338" y="5699125"/>
          <p14:tracePt t="83773" x="7772400" y="5692775"/>
          <p14:tracePt t="83797" x="7772400" y="5684838"/>
          <p14:tracePt t="83813" x="7764463" y="5684838"/>
          <p14:tracePt t="83821" x="7764463" y="5676900"/>
          <p14:tracePt t="83837" x="7756525" y="5676900"/>
          <p14:tracePt t="83845" x="7750175" y="5676900"/>
          <p14:tracePt t="83855" x="7742238" y="5668963"/>
          <p14:tracePt t="83872" x="7712075" y="5661025"/>
          <p14:tracePt t="83888" x="7673975" y="5638800"/>
          <p14:tracePt t="83905" x="7620000" y="5616575"/>
          <p14:tracePt t="83922" x="7527925" y="5578475"/>
          <p14:tracePt t="83938" x="7421563" y="5524500"/>
          <p14:tracePt t="83940" x="7345363" y="5478463"/>
          <p14:tracePt t="83955" x="7277100" y="5440363"/>
          <p14:tracePt t="83972" x="7064375" y="5326063"/>
          <p14:tracePt t="83989" x="6934200" y="5241925"/>
          <p14:tracePt t="84005" x="6819900" y="5181600"/>
          <p14:tracePt t="84022" x="6705600" y="5113338"/>
          <p14:tracePt t="84039" x="6583363" y="5051425"/>
          <p14:tracePt t="84055" x="6454775" y="4975225"/>
          <p14:tracePt t="84072" x="6332538" y="4906963"/>
          <p14:tracePt t="84088" x="6202363" y="4830763"/>
          <p14:tracePt t="84105" x="6057900" y="4746625"/>
          <p14:tracePt t="84122" x="5913438" y="4664075"/>
          <p14:tracePt t="84124" x="5837238" y="4618038"/>
          <p14:tracePt t="84138" x="5761038" y="4572000"/>
          <p14:tracePt t="84155" x="5608638" y="4479925"/>
          <p14:tracePt t="84158" x="5554663" y="4441825"/>
          <p14:tracePt t="84172" x="5440363" y="4359275"/>
          <p14:tracePt t="84188" x="5372100" y="4313238"/>
          <p14:tracePt t="84205" x="5318125" y="4267200"/>
          <p14:tracePt t="84222" x="5287963" y="4244975"/>
          <p14:tracePt t="84239" x="5257800" y="4221163"/>
          <p14:tracePt t="84255" x="5227638" y="4198938"/>
          <p14:tracePt t="84272" x="5203825" y="4175125"/>
          <p14:tracePt t="84288" x="5159375" y="4144963"/>
          <p14:tracePt t="84305" x="5127625" y="4130675"/>
          <p14:tracePt t="84322" x="5075238" y="4106863"/>
          <p14:tracePt t="84338" x="5037138" y="4092575"/>
          <p14:tracePt t="84340" x="5021263" y="4076700"/>
          <p14:tracePt t="84355" x="4991100" y="4068763"/>
          <p14:tracePt t="84372" x="4922838" y="4022725"/>
          <p14:tracePt t="84388" x="4892675" y="3992563"/>
          <p14:tracePt t="84405" x="4854575" y="3970338"/>
          <p14:tracePt t="84422" x="4792663" y="3932238"/>
          <p14:tracePt t="84439" x="4724400" y="3894138"/>
          <p14:tracePt t="84455" x="4670425" y="3870325"/>
          <p14:tracePt t="84472" x="4648200" y="3856038"/>
          <p14:tracePt t="84489" x="4640263" y="3856038"/>
          <p14:tracePt t="84541" x="4640263" y="3848100"/>
          <p14:tracePt t="84565" x="4625975" y="3832225"/>
          <p14:tracePt t="84573" x="4610100" y="3825875"/>
          <p14:tracePt t="84581" x="4594225" y="3817938"/>
          <p14:tracePt t="84589" x="4572000" y="3802063"/>
          <p14:tracePt t="84605" x="4541838" y="3794125"/>
          <p14:tracePt t="84622" x="4495800" y="3771900"/>
          <p14:tracePt t="84638" x="4473575" y="3763963"/>
          <p14:tracePt t="84655" x="4457700" y="3756025"/>
          <p14:tracePt t="84672" x="4449763" y="3749675"/>
          <p14:tracePt t="84689" x="4435475" y="3733800"/>
          <p14:tracePt t="84705" x="4419600" y="3711575"/>
          <p14:tracePt t="84722" x="4403725" y="3687763"/>
          <p14:tracePt t="84739" x="4381500" y="3665538"/>
          <p14:tracePt t="84756" x="4359275" y="3641725"/>
          <p14:tracePt t="84772" x="4327525" y="3619500"/>
          <p14:tracePt t="84788" x="4289425" y="3603625"/>
          <p14:tracePt t="84806" x="4275138" y="3589338"/>
          <p14:tracePt t="84822" x="4251325" y="3573463"/>
          <p14:tracePt t="84839" x="4237038" y="3559175"/>
          <p14:tracePt t="84855" x="4221163" y="3551238"/>
          <p14:tracePt t="84872" x="4198938" y="3535363"/>
          <p14:tracePt t="84889" x="4191000" y="3521075"/>
          <p14:tracePt t="84905" x="4175125" y="3513138"/>
          <p14:tracePt t="84922" x="4152900" y="3497263"/>
          <p14:tracePt t="84939" x="4144963" y="3482975"/>
          <p14:tracePt t="84955" x="4130675" y="3475038"/>
          <p14:tracePt t="84972" x="4122738" y="3467100"/>
          <p14:tracePt t="84989" x="4106863" y="3451225"/>
          <p14:tracePt t="85006" x="4084638" y="3436938"/>
          <p14:tracePt t="85022" x="4054475" y="3406775"/>
          <p14:tracePt t="85039" x="4008438" y="3368675"/>
          <p14:tracePt t="85055" x="3954463" y="3322638"/>
          <p14:tracePt t="85072" x="3894138" y="3268663"/>
          <p14:tracePt t="85089" x="3856038" y="3238500"/>
          <p14:tracePt t="85106" x="3840163" y="3230563"/>
          <p14:tracePt t="85122" x="3832225" y="3230563"/>
          <p14:tracePt t="85237" x="3825875" y="3230563"/>
          <p14:tracePt t="85245" x="3817938" y="3230563"/>
          <p14:tracePt t="85255" x="3810000" y="3230563"/>
          <p14:tracePt t="85272" x="3802063" y="3222625"/>
          <p14:tracePt t="85289" x="3787775" y="3216275"/>
          <p14:tracePt t="85582" x="3779838" y="3216275"/>
          <p14:tracePt t="86149" x="3787775" y="3216275"/>
          <p14:tracePt t="86165" x="3794125" y="3216275"/>
          <p14:tracePt t="86181" x="3802063" y="3216275"/>
          <p14:tracePt t="86189" x="3810000" y="3216275"/>
          <p14:tracePt t="86205" x="3817938" y="3216275"/>
          <p14:tracePt t="86237" x="3825875" y="3216275"/>
          <p14:tracePt t="86285" x="3832225" y="3216275"/>
          <p14:tracePt t="86293" x="3840163" y="3216275"/>
          <p14:tracePt t="86301" x="3848100" y="3216275"/>
          <p14:tracePt t="86309" x="3863975" y="3216275"/>
          <p14:tracePt t="86323" x="3870325" y="3216275"/>
          <p14:tracePt t="86340" x="3894138" y="3222625"/>
          <p14:tracePt t="86356" x="3902075" y="3222625"/>
          <p14:tracePt t="86373" x="3908425" y="3222625"/>
          <p14:tracePt t="86477" x="3924300" y="3222625"/>
          <p14:tracePt t="86485" x="3940175" y="3230563"/>
          <p14:tracePt t="86493" x="3954463" y="3238500"/>
          <p14:tracePt t="86506" x="3984625" y="3246438"/>
          <p14:tracePt t="86523" x="4046538" y="3260725"/>
          <p14:tracePt t="86539" x="4098925" y="3292475"/>
          <p14:tracePt t="86541" x="4122738" y="3292475"/>
          <p14:tracePt t="86557" x="4130675" y="3292475"/>
          <p14:tracePt t="86796" x="4137025" y="3298825"/>
          <p14:tracePt t="86804" x="4160838" y="3298825"/>
          <p14:tracePt t="86820" x="4175125" y="3306763"/>
          <p14:tracePt t="86828" x="4191000" y="3314700"/>
          <p14:tracePt t="86839" x="4206875" y="3314700"/>
          <p14:tracePt t="86856" x="4237038" y="3322638"/>
          <p14:tracePt t="86872" x="4259263" y="3330575"/>
          <p14:tracePt t="86948" x="4267200" y="3330575"/>
          <p14:tracePt t="86956" x="4275138" y="3330575"/>
          <p14:tracePt t="86964" x="4283075" y="3330575"/>
          <p14:tracePt t="86973" x="4297363" y="3336925"/>
          <p14:tracePt t="86989" x="4327525" y="3336925"/>
          <p14:tracePt t="87006" x="4351338" y="3352800"/>
          <p14:tracePt t="87023" x="4365625" y="3352800"/>
          <p14:tracePt t="87039" x="4373563" y="3352800"/>
          <p14:tracePt t="87056" x="4381500" y="3352800"/>
          <p14:tracePt t="87073" x="4403725" y="3352800"/>
          <p14:tracePt t="87089" x="4427538" y="3360738"/>
          <p14:tracePt t="87106" x="4457700" y="3368675"/>
          <p14:tracePt t="87123" x="4487863" y="3368675"/>
          <p14:tracePt t="87124" x="4495800" y="3368675"/>
          <p14:tracePt t="87139" x="4503738" y="3375025"/>
          <p14:tracePt t="87204" x="4511675" y="3382963"/>
          <p14:tracePt t="87220" x="4518025" y="3382963"/>
          <p14:tracePt t="87228" x="4525963" y="3382963"/>
          <p14:tracePt t="87244" x="4533900" y="3382963"/>
          <p14:tracePt t="88620" x="4541838" y="3382963"/>
          <p14:tracePt t="88628" x="4549775" y="3382963"/>
          <p14:tracePt t="88644" x="4556125" y="3382963"/>
          <p14:tracePt t="88678" x="4564063" y="3375025"/>
          <p14:tracePt t="88805" x="4564063" y="3368675"/>
          <p14:tracePt t="88837" x="4564063" y="3360738"/>
          <p14:tracePt t="88861" x="4564063" y="3352800"/>
          <p14:tracePt t="88893" x="4564063" y="3344863"/>
          <p14:tracePt t="88917" x="4564063" y="3336925"/>
          <p14:tracePt t="88941" x="4564063" y="3330575"/>
          <p14:tracePt t="88973" x="4564063" y="3322638"/>
          <p14:tracePt t="88997" x="4564063" y="3314700"/>
          <p14:tracePt t="89125" x="4556125" y="3314700"/>
          <p14:tracePt t="90053" x="4549775" y="3314700"/>
          <p14:tracePt t="91341" x="4549775" y="3306763"/>
          <p14:tracePt t="91596" x="4541838" y="3306763"/>
          <p14:tracePt t="91604" x="4533900" y="3306763"/>
          <p14:tracePt t="91756" x="4525963" y="3306763"/>
          <p14:tracePt t="91836" x="4511675" y="3306763"/>
          <p14:tracePt t="91852" x="4511675" y="3298825"/>
          <p14:tracePt t="91860" x="4511675" y="3292475"/>
          <p14:tracePt t="91868" x="4511675" y="3284538"/>
          <p14:tracePt t="91876" x="4503738" y="3276600"/>
          <p14:tracePt t="91891" x="4503738" y="3268663"/>
          <p14:tracePt t="91908" x="4495800" y="3238500"/>
          <p14:tracePt t="91925" x="4487863" y="3222625"/>
          <p14:tracePt t="91941" x="4479925" y="3208338"/>
          <p14:tracePt t="91958" x="4479925" y="3192463"/>
          <p14:tracePt t="91974" x="4479925" y="3184525"/>
          <p14:tracePt t="91997" x="4479925" y="3178175"/>
          <p14:tracePt t="92029" x="4479925" y="3170238"/>
          <p14:tracePt t="92037" x="4473575" y="3170238"/>
          <p14:tracePt t="92061" x="4473575" y="3162300"/>
          <p14:tracePt t="92069" x="4473575" y="3154363"/>
          <p14:tracePt t="92085" x="4473575" y="3146425"/>
          <p14:tracePt t="92101" x="4473575" y="3140075"/>
          <p14:tracePt t="92117" x="4465638" y="3124200"/>
          <p14:tracePt t="92125" x="4457700" y="3108325"/>
          <p14:tracePt t="92141" x="4457700" y="3101975"/>
          <p14:tracePt t="92158" x="4457700" y="3078163"/>
          <p14:tracePt t="92175" x="4449763" y="3063875"/>
          <p14:tracePt t="92191" x="4449763" y="3048000"/>
          <p14:tracePt t="92209" x="4441825" y="3025775"/>
          <p14:tracePt t="92224" x="4441825" y="3009900"/>
          <p14:tracePt t="92241" x="4441825" y="3001963"/>
          <p14:tracePt t="92258" x="4441825" y="2987675"/>
          <p14:tracePt t="92275" x="4435475" y="2979738"/>
          <p14:tracePt t="92291" x="4435475" y="2971800"/>
          <p14:tracePt t="92308" x="4435475" y="2963863"/>
          <p14:tracePt t="92324" x="4435475" y="2955925"/>
          <p14:tracePt t="92341" x="4435475" y="2949575"/>
          <p14:tracePt t="92358" x="4427538" y="2941638"/>
          <p14:tracePt t="92375" x="4427538" y="2917825"/>
          <p14:tracePt t="92392" x="4419600" y="2911475"/>
          <p14:tracePt t="92408" x="4419600" y="2887663"/>
          <p14:tracePt t="92425" x="4411663" y="2873375"/>
          <p14:tracePt t="92441" x="4411663" y="2841625"/>
          <p14:tracePt t="92459" x="4403725" y="2819400"/>
          <p14:tracePt t="92460" x="4403725" y="2803525"/>
          <p14:tracePt t="92475" x="4403725" y="2797175"/>
          <p14:tracePt t="92491" x="4403725" y="2765425"/>
          <p14:tracePt t="92492" x="4403725" y="2759075"/>
          <p14:tracePt t="92508" x="4403725" y="2720975"/>
          <p14:tracePt t="92525" x="4403725" y="2689225"/>
          <p14:tracePt t="92541" x="4403725" y="2651125"/>
          <p14:tracePt t="92558" x="4403725" y="2613025"/>
          <p14:tracePt t="92575" x="4403725" y="2582863"/>
          <p14:tracePt t="92591" x="4403725" y="2568575"/>
          <p14:tracePt t="92608" x="4403725" y="2552700"/>
          <p14:tracePt t="92900" x="4397375" y="2552700"/>
          <p14:tracePt t="92941" x="4397375" y="2568575"/>
          <p14:tracePt t="92957" x="4389438" y="2574925"/>
          <p14:tracePt t="92965" x="4389438" y="2582863"/>
          <p14:tracePt t="92975" x="4381500" y="2590800"/>
          <p14:tracePt t="92992" x="4381500" y="2613025"/>
          <p14:tracePt t="93008" x="4373563" y="2628900"/>
          <p14:tracePt t="93025" x="4373563" y="2636838"/>
          <p14:tracePt t="93041" x="4365625" y="2651125"/>
          <p14:tracePt t="93058" x="4365625" y="2667000"/>
          <p14:tracePt t="93075" x="4359275" y="2682875"/>
          <p14:tracePt t="93091" x="4351338" y="2697163"/>
          <p14:tracePt t="93093" x="4351338" y="2713038"/>
          <p14:tracePt t="93108" x="4343400" y="2735263"/>
          <p14:tracePt t="93125" x="4335463" y="2765425"/>
          <p14:tracePt t="93141" x="4335463" y="2789238"/>
          <p14:tracePt t="93158" x="4335463" y="2811463"/>
          <p14:tracePt t="93175" x="4335463" y="2819400"/>
          <p14:tracePt t="93191" x="4335463" y="2835275"/>
          <p14:tracePt t="93208" x="4327525" y="2841625"/>
          <p14:tracePt t="93225" x="4321175" y="2865438"/>
          <p14:tracePt t="93241" x="4321175" y="2903538"/>
          <p14:tracePt t="93258" x="4313238" y="2933700"/>
          <p14:tracePt t="93275" x="4305300" y="2979738"/>
          <p14:tracePt t="93276" x="4305300" y="2994025"/>
          <p14:tracePt t="93292" x="4297363" y="3009900"/>
          <p14:tracePt t="93308" x="4297363" y="3055938"/>
          <p14:tracePt t="93325" x="4297363" y="3063875"/>
          <p14:tracePt t="93396" x="4297363" y="3070225"/>
          <p14:tracePt t="93420" x="4289425" y="3086100"/>
          <p14:tracePt t="93532" x="4289425" y="3094038"/>
          <p14:tracePt t="93540" x="4289425" y="3108325"/>
          <p14:tracePt t="93556" x="4289425" y="3124200"/>
          <p14:tracePt t="93565" x="4283075" y="3124200"/>
          <p14:tracePt t="93575" x="4283075" y="3140075"/>
          <p14:tracePt t="93592" x="4283075" y="3162300"/>
          <p14:tracePt t="93608" x="4275138" y="3192463"/>
          <p14:tracePt t="93625" x="4275138" y="3208338"/>
          <p14:tracePt t="93642" x="4267200" y="3222625"/>
          <p14:tracePt t="96262" x="4267200" y="3216275"/>
          <p14:tracePt t="96276" x="4267200" y="3208338"/>
          <p14:tracePt t="96300" x="4259263" y="3200400"/>
          <p14:tracePt t="96316" x="4259263" y="3192463"/>
          <p14:tracePt t="96332" x="4251325" y="3184525"/>
          <p14:tracePt t="96356" x="4244975" y="3178175"/>
          <p14:tracePt t="96364" x="4237038" y="3170238"/>
          <p14:tracePt t="96376" x="4229100" y="3162300"/>
          <p14:tracePt t="96392" x="4191000" y="3140075"/>
          <p14:tracePt t="96409" x="4160838" y="3124200"/>
          <p14:tracePt t="96426" x="4084638" y="3116263"/>
          <p14:tracePt t="96442" x="4022725" y="3094038"/>
          <p14:tracePt t="96444" x="3992563" y="3078163"/>
          <p14:tracePt t="96459" x="3970338" y="3070225"/>
          <p14:tracePt t="96460" x="3954463" y="3063875"/>
          <p14:tracePt t="96476" x="3940175" y="3055938"/>
          <p14:tracePt t="96564" x="3932238" y="3055938"/>
          <p14:tracePt t="96573" x="3932238" y="3048000"/>
          <p14:tracePt t="96581" x="3924300" y="3048000"/>
          <p14:tracePt t="96597" x="3916363" y="3048000"/>
          <p14:tracePt t="96610" x="3908425" y="3048000"/>
          <p14:tracePt t="96626" x="3886200" y="3048000"/>
          <p14:tracePt t="96645" x="3870325" y="3055938"/>
          <p14:tracePt t="96661" x="3863975" y="3055938"/>
          <p14:tracePt t="96676" x="3863975" y="3063875"/>
          <p14:tracePt t="96724" x="3856038" y="3063875"/>
          <p14:tracePt t="96741" x="3848100" y="3070225"/>
          <p14:tracePt t="96756" x="3840163" y="3078163"/>
          <p14:tracePt t="96765" x="3832225" y="3086100"/>
          <p14:tracePt t="96776" x="3825875" y="3094038"/>
          <p14:tracePt t="96793" x="3810000" y="3108325"/>
          <p14:tracePt t="96809" x="3794125" y="3124200"/>
          <p14:tracePt t="96826" x="3787775" y="3132138"/>
          <p14:tracePt t="96844" x="3779838" y="3140075"/>
          <p14:tracePt t="96877" x="3771900" y="3146425"/>
          <p14:tracePt t="96884" x="3763963" y="3154363"/>
          <p14:tracePt t="96900" x="3756025" y="3162300"/>
          <p14:tracePt t="96916" x="3756025" y="3170238"/>
          <p14:tracePt t="96949" x="3749675" y="3170238"/>
          <p14:tracePt t="97012" x="3749675" y="3184525"/>
          <p14:tracePt t="97028" x="3741738" y="3192463"/>
          <p14:tracePt t="97044" x="3733800" y="3200400"/>
          <p14:tracePt t="97748" x="3733800" y="3208338"/>
          <p14:tracePt t="97900" x="3749675" y="3208338"/>
          <p14:tracePt t="98020" x="3756025" y="3208338"/>
          <p14:tracePt t="98036" x="3763963" y="3216275"/>
          <p14:tracePt t="98124" x="3771900" y="3216275"/>
          <p14:tracePt t="98268" x="3779838" y="3216275"/>
          <p14:tracePt t="98284" x="3787775" y="3216275"/>
          <p14:tracePt t="98292" x="3794125" y="3216275"/>
          <p14:tracePt t="98300" x="3802063" y="3216275"/>
          <p14:tracePt t="98316" x="3810000" y="3216275"/>
          <p14:tracePt t="98326" x="3810000" y="3222625"/>
          <p14:tracePt t="99317" x="3825875" y="3222625"/>
          <p14:tracePt t="99325" x="3832225" y="3222625"/>
          <p14:tracePt t="99333" x="3848100" y="3222625"/>
          <p14:tracePt t="99344" x="3856038" y="3222625"/>
          <p14:tracePt t="99361" x="3878263" y="3222625"/>
          <p14:tracePt t="99741" x="3894138" y="3222625"/>
          <p14:tracePt t="99757" x="3902075" y="3222625"/>
          <p14:tracePt t="99764" x="3908425" y="3222625"/>
          <p14:tracePt t="99788" x="3916363" y="3222625"/>
          <p14:tracePt t="99844" x="3924300" y="3230563"/>
          <p14:tracePt t="99860" x="3932238" y="3230563"/>
          <p14:tracePt t="99868" x="3940175" y="3230563"/>
          <p14:tracePt t="99877" x="3946525" y="3230563"/>
          <p14:tracePt t="99894" x="3970338" y="3230563"/>
          <p14:tracePt t="99910" x="3978275" y="3238500"/>
          <p14:tracePt t="100124" x="3992563" y="3238500"/>
          <p14:tracePt t="100132" x="4000500" y="3238500"/>
          <p14:tracePt t="100144" x="4008438" y="3238500"/>
          <p14:tracePt t="100160" x="4038600" y="3238500"/>
          <p14:tracePt t="100178" x="4060825" y="3238500"/>
          <p14:tracePt t="100194" x="4076700" y="3238500"/>
          <p14:tracePt t="100405" x="4084638" y="3238500"/>
          <p14:tracePt t="100413" x="4098925" y="3238500"/>
          <p14:tracePt t="100421" x="4106863" y="3238500"/>
          <p14:tracePt t="100430" x="4122738" y="3238500"/>
          <p14:tracePt t="100445" x="4130675" y="3238500"/>
          <p14:tracePt t="100548" x="4144963" y="3238500"/>
          <p14:tracePt t="100556" x="4152900" y="3238500"/>
          <p14:tracePt t="100564" x="4160838" y="3238500"/>
          <p14:tracePt t="100578" x="4175125" y="3238500"/>
          <p14:tracePt t="100594" x="4206875" y="3246438"/>
          <p14:tracePt t="100611" x="4221163" y="3246438"/>
          <p14:tracePt t="103724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0D40AE-AF95-4FA6-95C9-52F10BD8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8- E a outorga 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FA30A2-E1EB-4AE6-B7FD-735888A9E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349501"/>
            <a:ext cx="7886700" cy="3827463"/>
          </a:xfrm>
        </p:spPr>
        <p:txBody>
          <a:bodyPr/>
          <a:lstStyle/>
          <a:p>
            <a:pPr eaLnBrk="1" hangingPunct="1"/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</a:rPr>
              <a:t>Se Q &lt; 15 m3/dia → Não precisa de outorga</a:t>
            </a:r>
          </a:p>
          <a:p>
            <a:pPr eaLnBrk="1" hangingPunct="1"/>
            <a:endParaRPr lang="pt-BR" altLang="pt-BR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pt-BR" altLang="pt-BR" b="1">
                <a:latin typeface="Arial" panose="020B0604020202020204" pitchFamily="34" charset="0"/>
                <a:cs typeface="Arial" panose="020B0604020202020204" pitchFamily="34" charset="0"/>
              </a:rPr>
              <a:t>Se Q &gt; 15 m3/dia → Precisa de outorga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A590F16-B154-461D-962F-0EBF4A82C4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37"/>
    </mc:Choice>
    <mc:Fallback>
      <p:transition spd="slow" advTm="4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>
            <a:extLst>
              <a:ext uri="{FF2B5EF4-FFF2-40B4-BE49-F238E27FC236}">
                <a16:creationId xmlns:a16="http://schemas.microsoft.com/office/drawing/2014/main" id="{F815B268-BB26-4B17-A3CE-17D011441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8642350" cy="63373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F2DA327-E1DA-4D83-BBC8-0DE217CF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5A44BE0-6B5C-44EA-A396-8DF379F88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6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69" x="6964363" y="4244975"/>
          <p14:tracePt t="7999" x="6956425" y="4244975"/>
          <p14:tracePt t="8103" x="6950075" y="4244975"/>
          <p14:tracePt t="8119" x="6942138" y="4244975"/>
          <p14:tracePt t="8143" x="6934200" y="4244975"/>
          <p14:tracePt t="8215" x="6934200" y="4237038"/>
          <p14:tracePt t="8247" x="6926263" y="4237038"/>
          <p14:tracePt t="8255" x="6918325" y="4229100"/>
          <p14:tracePt t="8263" x="6911975" y="4229100"/>
          <p14:tracePt t="8271" x="6904038" y="4221163"/>
          <p14:tracePt t="8288" x="6888163" y="4221163"/>
          <p14:tracePt t="8304" x="6880225" y="4221163"/>
          <p14:tracePt t="8320" x="6873875" y="4213225"/>
          <p14:tracePt t="8399" x="6865938" y="4213225"/>
          <p14:tracePt t="8455" x="6858000" y="4213225"/>
          <p14:tracePt t="8479" x="6850063" y="4213225"/>
          <p14:tracePt t="8487" x="6842125" y="4213225"/>
          <p14:tracePt t="8503" x="6835775" y="4213225"/>
          <p14:tracePt t="8511" x="6827838" y="4213225"/>
          <p14:tracePt t="8535" x="6819900" y="4213225"/>
          <p14:tracePt t="8575" x="6811963" y="4206875"/>
          <p14:tracePt t="8679" x="6804025" y="4206875"/>
          <p14:tracePt t="8687" x="6797675" y="4206875"/>
          <p14:tracePt t="8695" x="6781800" y="4206875"/>
          <p14:tracePt t="8704" x="6773863" y="4198938"/>
          <p14:tracePt t="8721" x="6743700" y="4183063"/>
          <p14:tracePt t="8737" x="6727825" y="4183063"/>
          <p14:tracePt t="8754" x="6697663" y="4175125"/>
          <p14:tracePt t="8770" x="6689725" y="4175125"/>
          <p14:tracePt t="8788" x="6659563" y="4160838"/>
          <p14:tracePt t="8804" x="6629400" y="4144963"/>
          <p14:tracePt t="8821" x="6591300" y="4130675"/>
          <p14:tracePt t="8837" x="6561138" y="4106863"/>
          <p14:tracePt t="8854" x="6484938" y="4084638"/>
          <p14:tracePt t="8871" x="6438900" y="4060825"/>
          <p14:tracePt t="8887" x="6408738" y="4054475"/>
          <p14:tracePt t="8904" x="6378575" y="4046538"/>
          <p14:tracePt t="8921" x="6346825" y="4030663"/>
          <p14:tracePt t="8937" x="6316663" y="4030663"/>
          <p14:tracePt t="8954" x="6294438" y="4016375"/>
          <p14:tracePt t="8971" x="6240463" y="4000500"/>
          <p14:tracePt t="8987" x="6172200" y="3978275"/>
          <p14:tracePt t="9004" x="6088063" y="3954463"/>
          <p14:tracePt t="9021" x="5997575" y="3932238"/>
          <p14:tracePt t="9024" x="5965825" y="3924300"/>
          <p14:tracePt t="9037" x="5943600" y="3916363"/>
          <p14:tracePt t="9054" x="5883275" y="3886200"/>
          <p14:tracePt t="9071" x="5859463" y="3878263"/>
          <p14:tracePt t="9087" x="5829300" y="3863975"/>
          <p14:tracePt t="9104" x="5813425" y="3856038"/>
          <p14:tracePt t="9121" x="5783263" y="3840163"/>
          <p14:tracePt t="9137" x="5737225" y="3832225"/>
          <p14:tracePt t="9154" x="5684838" y="3810000"/>
          <p14:tracePt t="9171" x="5668963" y="3802063"/>
          <p14:tracePt t="9187" x="5661025" y="3794125"/>
          <p14:tracePt t="9204" x="5646738" y="3794125"/>
          <p14:tracePt t="9206" x="5630863" y="3779838"/>
          <p14:tracePt t="9221" x="5600700" y="3756025"/>
          <p14:tracePt t="9237" x="5524500" y="3703638"/>
          <p14:tracePt t="9240" x="5470525" y="3673475"/>
          <p14:tracePt t="9254" x="5364163" y="3619500"/>
          <p14:tracePt t="9271" x="5241925" y="3551238"/>
          <p14:tracePt t="9287" x="5121275" y="3497263"/>
          <p14:tracePt t="9304" x="5051425" y="3451225"/>
          <p14:tracePt t="9321" x="5006975" y="3429000"/>
          <p14:tracePt t="9337" x="4975225" y="3406775"/>
          <p14:tracePt t="9354" x="4937125" y="3368675"/>
          <p14:tracePt t="9371" x="4892675" y="3322638"/>
          <p14:tracePt t="9387" x="4822825" y="3260725"/>
          <p14:tracePt t="9404" x="4746625" y="3200400"/>
          <p14:tracePt t="9407" x="4716463" y="3170238"/>
          <p14:tracePt t="9421" x="4678363" y="3140075"/>
          <p14:tracePt t="9438" x="4640263" y="3101975"/>
          <p14:tracePt t="9454" x="4594225" y="3063875"/>
          <p14:tracePt t="9471" x="4556125" y="3032125"/>
          <p14:tracePt t="9487" x="4511675" y="2994025"/>
          <p14:tracePt t="9504" x="4449763" y="2941638"/>
          <p14:tracePt t="9521" x="4403725" y="2895600"/>
          <p14:tracePt t="9537" x="4335463" y="2827338"/>
          <p14:tracePt t="9554" x="4289425" y="2781300"/>
          <p14:tracePt t="9571" x="4251325" y="2720975"/>
          <p14:tracePt t="9588" x="4213225" y="2667000"/>
          <p14:tracePt t="9604" x="4175125" y="2613025"/>
          <p14:tracePt t="9621" x="4137025" y="2574925"/>
          <p14:tracePt t="9638" x="4106863" y="2514600"/>
          <p14:tracePt t="9639" x="4084638" y="2484438"/>
          <p14:tracePt t="9654" x="4038600" y="2416175"/>
          <p14:tracePt t="9671" x="3984625" y="2339975"/>
          <p14:tracePt t="9688" x="3940175" y="2263775"/>
          <p14:tracePt t="9704" x="3916363" y="2193925"/>
          <p14:tracePt t="9721" x="3894138" y="2133600"/>
          <p14:tracePt t="9738" x="3870325" y="2087563"/>
          <p14:tracePt t="9754" x="3856038" y="2057400"/>
          <p14:tracePt t="9771" x="3856038" y="2041525"/>
          <p14:tracePt t="9911" x="3856038" y="2035175"/>
          <p14:tracePt t="10351" x="3856038" y="2049463"/>
          <p14:tracePt t="10358" x="3856038" y="2073275"/>
          <p14:tracePt t="10366" x="3856038" y="2087563"/>
          <p14:tracePt t="10374" x="3856038" y="2111375"/>
          <p14:tracePt t="10388" x="3856038" y="2133600"/>
          <p14:tracePt t="10404" x="3856038" y="2171700"/>
          <p14:tracePt t="10421" x="3878263" y="2232025"/>
          <p14:tracePt t="10422" x="3894138" y="2263775"/>
          <p14:tracePt t="10438" x="3946525" y="2339975"/>
          <p14:tracePt t="10454" x="4022725" y="2422525"/>
          <p14:tracePt t="10471" x="4114800" y="2522538"/>
          <p14:tracePt t="10488" x="4267200" y="2628900"/>
          <p14:tracePt t="10504" x="4449763" y="2751138"/>
          <p14:tracePt t="10521" x="4702175" y="2873375"/>
          <p14:tracePt t="10538" x="5013325" y="3017838"/>
          <p14:tracePt t="10554" x="5426075" y="3192463"/>
          <p14:tracePt t="10571" x="5867400" y="3413125"/>
          <p14:tracePt t="10588" x="6370638" y="3703638"/>
          <p14:tracePt t="10604" x="6880225" y="3984625"/>
          <p14:tracePt t="10621" x="7369175" y="4275138"/>
          <p14:tracePt t="10638" x="8153400" y="4686300"/>
          <p14:tracePt t="10654" x="8580438" y="4860925"/>
          <p14:tracePt t="10671" x="8907463" y="5013325"/>
          <p14:tracePt t="10688" x="9113838" y="5089525"/>
          <p14:tracePt t="10704" x="9296400" y="5165725"/>
          <p14:tracePt t="10721" x="9426575" y="5227638"/>
          <p14:tracePt t="10738" x="9486900" y="5257800"/>
          <p14:tracePt t="10754" x="9494838" y="5257800"/>
          <p14:tracePt t="10814" x="9502775" y="5257800"/>
          <p14:tracePt t="11062" x="9509125" y="5265738"/>
          <p14:tracePt t="11086" x="9509125" y="5273675"/>
          <p14:tracePt t="11102" x="9509125" y="5280025"/>
          <p14:tracePt t="11110" x="9509125" y="5287963"/>
          <p14:tracePt t="11121" x="9509125" y="5295900"/>
          <p14:tracePt t="11138" x="9509125" y="5311775"/>
          <p14:tracePt t="11155" x="9502775" y="5334000"/>
          <p14:tracePt t="11171" x="9494838" y="5356225"/>
          <p14:tracePt t="11188" x="9486900" y="5372100"/>
          <p14:tracePt t="11254" x="9486900" y="5380038"/>
          <p14:tracePt t="11262" x="9486900" y="5387975"/>
          <p14:tracePt t="11278" x="9478963" y="5394325"/>
          <p14:tracePt t="11294" x="9478963" y="5402263"/>
          <p14:tracePt t="11606" x="9471025" y="5410200"/>
          <p14:tracePt t="11758" x="9464675" y="5410200"/>
          <p14:tracePt t="11814" x="9456738" y="5410200"/>
          <p14:tracePt t="11822" x="9432925" y="5410200"/>
          <p14:tracePt t="11830" x="9426575" y="5402263"/>
          <p14:tracePt t="11838" x="9410700" y="5394325"/>
          <p14:tracePt t="11855" x="9356725" y="5364163"/>
          <p14:tracePt t="11871" x="9288463" y="5318125"/>
          <p14:tracePt t="11888" x="9204325" y="5273675"/>
          <p14:tracePt t="11905" x="9128125" y="5219700"/>
          <p14:tracePt t="11922" x="9021763" y="5165725"/>
          <p14:tracePt t="11938" x="8923338" y="5113338"/>
          <p14:tracePt t="11955" x="8823325" y="5037138"/>
          <p14:tracePt t="11972" x="8724900" y="4975225"/>
          <p14:tracePt t="11988" x="8602663" y="4892675"/>
          <p14:tracePt t="12005" x="8488363" y="4830763"/>
          <p14:tracePt t="12022" x="8335963" y="4740275"/>
          <p14:tracePt t="12038" x="8259763" y="4694238"/>
          <p14:tracePt t="12055" x="8199438" y="4664075"/>
          <p14:tracePt t="12072" x="8137525" y="4610100"/>
          <p14:tracePt t="12088" x="8069263" y="4572000"/>
          <p14:tracePt t="12105" x="7993063" y="4525963"/>
          <p14:tracePt t="12122" x="7894638" y="4465638"/>
          <p14:tracePt t="12138" x="7756525" y="4389438"/>
          <p14:tracePt t="12155" x="7573963" y="4283075"/>
          <p14:tracePt t="12172" x="7407275" y="4206875"/>
          <p14:tracePt t="12188" x="7261225" y="4130675"/>
          <p14:tracePt t="12206" x="7246938" y="4122738"/>
          <p14:tracePt t="12207" x="7208838" y="4092575"/>
          <p14:tracePt t="12222" x="7094538" y="4022725"/>
          <p14:tracePt t="12238" x="6988175" y="3962400"/>
          <p14:tracePt t="12255" x="6865938" y="3902075"/>
          <p14:tracePt t="12272" x="6751638" y="3848100"/>
          <p14:tracePt t="12288" x="6629400" y="3794125"/>
          <p14:tracePt t="12305" x="6530975" y="3756025"/>
          <p14:tracePt t="12322" x="6438900" y="3711575"/>
          <p14:tracePt t="12338" x="6308725" y="3665538"/>
          <p14:tracePt t="12355" x="6188075" y="3603625"/>
          <p14:tracePt t="12372" x="6035675" y="3543300"/>
          <p14:tracePt t="12388" x="5905500" y="3489325"/>
          <p14:tracePt t="12390" x="5837238" y="3475038"/>
          <p14:tracePt t="12405" x="5768975" y="3451225"/>
          <p14:tracePt t="12422" x="5554663" y="3390900"/>
          <p14:tracePt t="12438" x="5456238" y="3368675"/>
          <p14:tracePt t="12455" x="5394325" y="3344863"/>
          <p14:tracePt t="12472" x="5364163" y="3336925"/>
          <p14:tracePt t="12489" x="5326063" y="3330575"/>
          <p14:tracePt t="12505" x="5295900" y="3322638"/>
          <p14:tracePt t="12522" x="5249863" y="3314700"/>
          <p14:tracePt t="12539" x="5189538" y="3292475"/>
          <p14:tracePt t="12555" x="5105400" y="3276600"/>
          <p14:tracePt t="12572" x="4999038" y="3246438"/>
          <p14:tracePt t="12589" x="4876800" y="3222625"/>
          <p14:tracePt t="12605" x="4746625" y="3184525"/>
          <p14:tracePt t="12606" x="4678363" y="3170238"/>
          <p14:tracePt t="12622" x="4602163" y="3146425"/>
          <p14:tracePt t="12639" x="4541838" y="3124200"/>
          <p14:tracePt t="12655" x="4518025" y="3124200"/>
          <p14:tracePt t="12672" x="4503738" y="3116263"/>
          <p14:tracePt t="12689" x="4487863" y="3108325"/>
          <p14:tracePt t="12705" x="4479925" y="3108325"/>
          <p14:tracePt t="12722" x="4465638" y="3108325"/>
          <p14:tracePt t="12739" x="4411663" y="3101975"/>
          <p14:tracePt t="12756" x="4359275" y="3094038"/>
          <p14:tracePt t="12772" x="4297363" y="3086100"/>
          <p14:tracePt t="12789" x="4251325" y="3078163"/>
          <p14:tracePt t="12791" x="4237038" y="3078163"/>
          <p14:tracePt t="12807" x="4229100" y="3078163"/>
          <p14:tracePt t="12823" x="4221163" y="3078163"/>
          <p14:tracePt t="12871" x="4213225" y="3070225"/>
          <p14:tracePt t="12887" x="4206875" y="3070225"/>
          <p14:tracePt t="12903" x="4198938" y="3070225"/>
          <p14:tracePt t="12911" x="4191000" y="3070225"/>
          <p14:tracePt t="12922" x="4183063" y="3070225"/>
          <p14:tracePt t="12939" x="4160838" y="3070225"/>
          <p14:tracePt t="12955" x="4144963" y="3070225"/>
          <p14:tracePt t="12972" x="4122738" y="3070225"/>
          <p14:tracePt t="12989" x="4114800" y="3078163"/>
          <p14:tracePt t="13183" x="4098925" y="3078163"/>
          <p14:tracePt t="13215" x="4092575" y="3078163"/>
          <p14:tracePt t="13231" x="4084638" y="3078163"/>
          <p14:tracePt t="13239" x="4076700" y="3078163"/>
          <p14:tracePt t="13247" x="4068763" y="3078163"/>
          <p14:tracePt t="13255" x="4060825" y="3086100"/>
          <p14:tracePt t="13272" x="4054475" y="3086100"/>
          <p14:tracePt t="13295" x="4046538" y="3086100"/>
          <p14:tracePt t="13319" x="4038600" y="3086100"/>
          <p14:tracePt t="13343" x="4022725" y="3094038"/>
          <p14:tracePt t="13359" x="4008438" y="3094038"/>
          <p14:tracePt t="13367" x="4000500" y="3094038"/>
          <p14:tracePt t="13375" x="3992563" y="3094038"/>
          <p14:tracePt t="13389" x="3984625" y="3094038"/>
          <p14:tracePt t="13406" x="3970338" y="3094038"/>
          <p14:tracePt t="13479" x="3962400" y="3101975"/>
          <p14:tracePt t="13495" x="3946525" y="3101975"/>
          <p14:tracePt t="13540" x="3932238" y="3116263"/>
          <p14:tracePt t="13903" x="3924300" y="3116263"/>
          <p14:tracePt t="13919" x="3924300" y="3108325"/>
          <p14:tracePt t="13927" x="3924300" y="3101975"/>
          <p14:tracePt t="13944" x="3924300" y="3094038"/>
          <p14:tracePt t="13956" x="3924300" y="3086100"/>
          <p14:tracePt t="13972" x="3924300" y="3070225"/>
          <p14:tracePt t="13989" x="3924300" y="3048000"/>
          <p14:tracePt t="13991" x="3924300" y="3032125"/>
          <p14:tracePt t="14007" x="3924300" y="3009900"/>
          <p14:tracePt t="14023" x="3924300" y="2979738"/>
          <p14:tracePt t="14039" x="3924300" y="2949575"/>
          <p14:tracePt t="14056" x="3924300" y="2925763"/>
          <p14:tracePt t="14073" x="3932238" y="2895600"/>
          <p14:tracePt t="14089" x="3932238" y="2873375"/>
          <p14:tracePt t="14106" x="3932238" y="2849563"/>
          <p14:tracePt t="14123" x="3932238" y="2803525"/>
          <p14:tracePt t="14139" x="3932238" y="2765425"/>
          <p14:tracePt t="14156" x="3932238" y="2735263"/>
          <p14:tracePt t="14173" x="3932238" y="2705100"/>
          <p14:tracePt t="14175" x="3932238" y="2697163"/>
          <p14:tracePt t="14189" x="3932238" y="2674938"/>
          <p14:tracePt t="14206" x="3932238" y="2651125"/>
          <p14:tracePt t="14223" x="3932238" y="2644775"/>
          <p14:tracePt t="14287" x="3932238" y="2636838"/>
          <p14:tracePt t="14295" x="3932238" y="2628900"/>
          <p14:tracePt t="14306" x="3932238" y="2620963"/>
          <p14:tracePt t="14323" x="3932238" y="2598738"/>
          <p14:tracePt t="14339" x="3932238" y="2574925"/>
          <p14:tracePt t="14356" x="3932238" y="2536825"/>
          <p14:tracePt t="14372" x="3932238" y="2506663"/>
          <p14:tracePt t="14389" x="3932238" y="2468563"/>
          <p14:tracePt t="14390" x="3932238" y="2446338"/>
          <p14:tracePt t="14406" x="3932238" y="2416175"/>
          <p14:tracePt t="14422" x="3932238" y="2378075"/>
          <p14:tracePt t="14439" x="3932238" y="2362200"/>
          <p14:tracePt t="14456" x="3932238" y="2354263"/>
          <p14:tracePt t="14472" x="3924300" y="2339975"/>
          <p14:tracePt t="14489" x="3924300" y="2332038"/>
          <p14:tracePt t="14507" x="3924300" y="2316163"/>
          <p14:tracePt t="14523" x="3916363" y="2286000"/>
          <p14:tracePt t="14539" x="3916363" y="2255838"/>
          <p14:tracePt t="14556" x="3916363" y="2209800"/>
          <p14:tracePt t="14573" x="3916363" y="2155825"/>
          <p14:tracePt t="14589" x="3908425" y="2087563"/>
          <p14:tracePt t="14606" x="3894138" y="2011363"/>
          <p14:tracePt t="14622" x="3886200" y="1973263"/>
          <p14:tracePt t="14639" x="3878263" y="1958975"/>
          <p14:tracePt t="15015" x="3878263" y="1965325"/>
          <p14:tracePt t="15040" x="3870325" y="1973263"/>
          <p14:tracePt t="15136" x="3870325" y="1981200"/>
          <p14:tracePt t="15151" x="3870325" y="1989138"/>
          <p14:tracePt t="15159" x="3870325" y="1997075"/>
          <p14:tracePt t="15173" x="3863975" y="1997075"/>
          <p14:tracePt t="15189" x="3863975" y="2003425"/>
          <p14:tracePt t="15231" x="3863975" y="2011363"/>
          <p14:tracePt t="15279" x="3863975" y="2019300"/>
          <p14:tracePt t="15287" x="3856038" y="2027238"/>
          <p14:tracePt t="15295" x="3856038" y="2035175"/>
          <p14:tracePt t="15306" x="3856038" y="2041525"/>
          <p14:tracePt t="15323" x="3848100" y="2057400"/>
          <p14:tracePt t="15351" x="3848100" y="2073275"/>
          <p14:tracePt t="15367" x="3840163" y="2079625"/>
          <p14:tracePt t="15390" x="3840163" y="2087563"/>
          <p14:tracePt t="15423" x="3840163" y="2095500"/>
          <p14:tracePt t="15448" x="3840163" y="2103438"/>
          <p14:tracePt t="15463" x="3840163" y="2111375"/>
          <p14:tracePt t="15487" x="3832225" y="2125663"/>
          <p14:tracePt t="15519" x="3832225" y="2133600"/>
          <p14:tracePt t="15535" x="3825875" y="2149475"/>
          <p14:tracePt t="15559" x="3825875" y="2155825"/>
          <p14:tracePt t="15575" x="3825875" y="2163763"/>
          <p14:tracePt t="15583" x="3825875" y="2171700"/>
          <p14:tracePt t="15607" x="3825875" y="2179638"/>
          <p14:tracePt t="15639" x="3825875" y="2187575"/>
          <p14:tracePt t="15655" x="3825875" y="2193925"/>
          <p14:tracePt t="15671" x="3825875" y="2201863"/>
          <p14:tracePt t="15679" x="3817938" y="2209800"/>
          <p14:tracePt t="15696" x="3817938" y="2217738"/>
          <p14:tracePt t="15711" x="3817938" y="2232025"/>
          <p14:tracePt t="15729" x="3810000" y="2239963"/>
          <p14:tracePt t="15743" x="3810000" y="2247900"/>
          <p14:tracePt t="15760" x="3810000" y="2255838"/>
          <p14:tracePt t="15783" x="3810000" y="2263775"/>
          <p14:tracePt t="15807" x="3802063" y="2270125"/>
          <p14:tracePt t="15855" x="3802063" y="2278063"/>
          <p14:tracePt t="15871" x="3802063" y="2293938"/>
          <p14:tracePt t="15887" x="3802063" y="2308225"/>
          <p14:tracePt t="15903" x="3802063" y="2316163"/>
          <p14:tracePt t="15911" x="3802063" y="2332038"/>
          <p14:tracePt t="15927" x="3794125" y="2339975"/>
          <p14:tracePt t="15943" x="3794125" y="2354263"/>
          <p14:tracePt t="15975" x="3794125" y="2362200"/>
          <p14:tracePt t="15991" x="3794125" y="2370138"/>
          <p14:tracePt t="15999" x="3794125" y="2378075"/>
          <p14:tracePt t="16015" x="3794125" y="2384425"/>
          <p14:tracePt t="16031" x="3794125" y="2392363"/>
          <p14:tracePt t="16040" x="3794125" y="2400300"/>
          <p14:tracePt t="16056" x="3787775" y="2416175"/>
          <p14:tracePt t="16073" x="3787775" y="2430463"/>
          <p14:tracePt t="16090" x="3779838" y="2446338"/>
          <p14:tracePt t="16106" x="3779838" y="2460625"/>
          <p14:tracePt t="16123" x="3771900" y="2492375"/>
          <p14:tracePt t="16140" x="3771900" y="2506663"/>
          <p14:tracePt t="16156" x="3771900" y="2522538"/>
          <p14:tracePt t="16173" x="3771900" y="2552700"/>
          <p14:tracePt t="16174" x="3771900" y="2568575"/>
          <p14:tracePt t="16190" x="3763963" y="2590800"/>
          <p14:tracePt t="16206" x="3763963" y="2606675"/>
          <p14:tracePt t="16223" x="3756025" y="2620963"/>
          <p14:tracePt t="16240" x="3756025" y="2628900"/>
          <p14:tracePt t="16256" x="3756025" y="2636838"/>
          <p14:tracePt t="16278" x="3756025" y="2644775"/>
          <p14:tracePt t="16334" x="3756025" y="2651125"/>
          <p14:tracePt t="16350" x="3756025" y="2659063"/>
          <p14:tracePt t="16367" x="3756025" y="2667000"/>
          <p14:tracePt t="16383" x="3756025" y="2674938"/>
          <p14:tracePt t="16390" x="3756025" y="2682875"/>
          <p14:tracePt t="16398" x="3756025" y="2689225"/>
          <p14:tracePt t="16406" x="3756025" y="2705100"/>
          <p14:tracePt t="16423" x="3749675" y="2713038"/>
          <p14:tracePt t="16440" x="3749675" y="2735263"/>
          <p14:tracePt t="16456" x="3749675" y="2751138"/>
          <p14:tracePt t="16473" x="3749675" y="2759075"/>
          <p14:tracePt t="16490" x="3749675" y="2773363"/>
          <p14:tracePt t="16506" x="3749675" y="2789238"/>
          <p14:tracePt t="16523" x="3741738" y="2803525"/>
          <p14:tracePt t="16540" x="3733800" y="2819400"/>
          <p14:tracePt t="16556" x="3733800" y="2841625"/>
          <p14:tracePt t="16573" x="3733800" y="2865438"/>
          <p14:tracePt t="16574" x="3733800" y="2873375"/>
          <p14:tracePt t="16590" x="3725863" y="2895600"/>
          <p14:tracePt t="16607" x="3717925" y="2917825"/>
          <p14:tracePt t="16623" x="3717925" y="2941638"/>
          <p14:tracePt t="16640" x="3717925" y="2979738"/>
          <p14:tracePt t="16657" x="3711575" y="3017838"/>
          <p14:tracePt t="16673" x="3703638" y="3055938"/>
          <p14:tracePt t="16690" x="3703638" y="3078163"/>
          <p14:tracePt t="16707" x="3695700" y="3124200"/>
          <p14:tracePt t="16723" x="3695700" y="3140075"/>
          <p14:tracePt t="16740" x="3687763" y="3170238"/>
          <p14:tracePt t="16757" x="3679825" y="3184525"/>
          <p14:tracePt t="16773" x="3679825" y="3216275"/>
          <p14:tracePt t="16775" x="3679825" y="3222625"/>
          <p14:tracePt t="16790" x="3679825" y="3254375"/>
          <p14:tracePt t="16807" x="3673475" y="3292475"/>
          <p14:tracePt t="16824" x="3673475" y="3314700"/>
          <p14:tracePt t="16840" x="3665538" y="3336925"/>
          <p14:tracePt t="16857" x="3665538" y="3352800"/>
          <p14:tracePt t="16874" x="3665538" y="3360738"/>
          <p14:tracePt t="17407" x="3665538" y="3352800"/>
          <p14:tracePt t="17511" x="3665538" y="3344863"/>
          <p14:tracePt t="17551" x="3673475" y="3336925"/>
          <p14:tracePt t="17567" x="3679825" y="3330575"/>
          <p14:tracePt t="17575" x="3679825" y="3322638"/>
          <p14:tracePt t="17591" x="3687763" y="3314700"/>
          <p14:tracePt t="17615" x="3687763" y="3306763"/>
          <p14:tracePt t="19104" x="3687763" y="3292475"/>
          <p14:tracePt t="19127" x="3695700" y="3276600"/>
          <p14:tracePt t="19151" x="3695700" y="3268663"/>
          <p14:tracePt t="19159" x="3703638" y="3268663"/>
          <p14:tracePt t="19167" x="3703638" y="3260725"/>
          <p14:tracePt t="19183" x="3703638" y="3254375"/>
          <p14:tracePt t="19215" x="3703638" y="3246438"/>
          <p14:tracePt t="19231" x="3703638" y="3238500"/>
          <p14:tracePt t="19255" x="3703638" y="3230563"/>
          <p14:tracePt t="19271" x="3703638" y="3222625"/>
          <p14:tracePt t="19279" x="3711575" y="3222625"/>
          <p14:tracePt t="19295" x="3711575" y="3216275"/>
          <p14:tracePt t="19311" x="3711575" y="3208338"/>
          <p14:tracePt t="20215" x="3711575" y="3216275"/>
          <p14:tracePt t="20255" x="3711575" y="3222625"/>
          <p14:tracePt t="21063" x="3711575" y="3230563"/>
          <p14:tracePt t="21136" x="3711575" y="3246438"/>
          <p14:tracePt t="21151" x="3711575" y="3254375"/>
          <p14:tracePt t="21183" x="3711575" y="3260725"/>
          <p14:tracePt t="21919" x="3711575" y="3268663"/>
          <p14:tracePt t="22095" x="3717925" y="3268663"/>
          <p14:tracePt t="22111" x="3725863" y="3268663"/>
          <p14:tracePt t="22119" x="3733800" y="3268663"/>
          <p14:tracePt t="22127" x="3741738" y="3268663"/>
          <p14:tracePt t="22142" x="3756025" y="3268663"/>
          <p14:tracePt t="22159" x="3763963" y="3268663"/>
          <p14:tracePt t="22175" x="3787775" y="3268663"/>
          <p14:tracePt t="22192" x="3802063" y="3268663"/>
          <p14:tracePt t="22209" x="3810000" y="3268663"/>
          <p14:tracePt t="22225" x="3817938" y="3268663"/>
          <p14:tracePt t="22431" x="3825875" y="3268663"/>
          <p14:tracePt t="22448" x="3832225" y="3268663"/>
          <p14:tracePt t="22463" x="3848100" y="3268663"/>
          <p14:tracePt t="22471" x="3863975" y="3268663"/>
          <p14:tracePt t="22481" x="3870325" y="3268663"/>
          <p14:tracePt t="22492" x="3878263" y="3268663"/>
          <p14:tracePt t="22509" x="3916363" y="3268663"/>
          <p14:tracePt t="22526" x="3954463" y="3268663"/>
          <p14:tracePt t="22542" x="3978275" y="3268663"/>
          <p14:tracePt t="22559" x="3992563" y="3268663"/>
          <p14:tracePt t="22575" x="3992563" y="3276600"/>
          <p14:tracePt t="22592" x="4000500" y="3276600"/>
          <p14:tracePt t="22609" x="4008438" y="3276600"/>
          <p14:tracePt t="22626" x="4016375" y="3276600"/>
          <p14:tracePt t="22642" x="4022725" y="3276600"/>
          <p14:tracePt t="22659" x="4046538" y="3276600"/>
          <p14:tracePt t="22676" x="4068763" y="3276600"/>
          <p14:tracePt t="22692" x="4106863" y="3284538"/>
          <p14:tracePt t="22709" x="4144963" y="3292475"/>
          <p14:tracePt t="22710" x="4168775" y="3298825"/>
          <p14:tracePt t="22725" x="4191000" y="3298825"/>
          <p14:tracePt t="22742" x="4251325" y="3306763"/>
          <p14:tracePt t="22759" x="4289425" y="3306763"/>
          <p14:tracePt t="22776" x="4321175" y="3306763"/>
          <p14:tracePt t="22792" x="4351338" y="3306763"/>
          <p14:tracePt t="22809" x="4365625" y="3306763"/>
          <p14:tracePt t="22826" x="4397375" y="3306763"/>
          <p14:tracePt t="22842" x="4411663" y="3306763"/>
          <p14:tracePt t="22859" x="4435475" y="3306763"/>
          <p14:tracePt t="22876" x="4465638" y="3306763"/>
          <p14:tracePt t="22892" x="4503738" y="3306763"/>
          <p14:tracePt t="22895" x="4518025" y="3306763"/>
          <p14:tracePt t="22909" x="4549775" y="3306763"/>
          <p14:tracePt t="22926" x="4610100" y="3306763"/>
          <p14:tracePt t="22942" x="4648200" y="3306763"/>
          <p14:tracePt t="22959" x="4670425" y="3306763"/>
          <p14:tracePt t="22976" x="4702175" y="3306763"/>
          <p14:tracePt t="22992" x="4724400" y="3306763"/>
          <p14:tracePt t="23009" x="4754563" y="3306763"/>
          <p14:tracePt t="23026" x="4792663" y="3306763"/>
          <p14:tracePt t="23042" x="4838700" y="3306763"/>
          <p14:tracePt t="23059" x="4892675" y="3306763"/>
          <p14:tracePt t="23076" x="4968875" y="3306763"/>
          <p14:tracePt t="23092" x="5059363" y="3314700"/>
          <p14:tracePt t="23109" x="5151438" y="3330575"/>
          <p14:tracePt t="23110" x="5203825" y="3336925"/>
          <p14:tracePt t="23126" x="5303838" y="3344863"/>
          <p14:tracePt t="23142" x="5387975" y="3344863"/>
          <p14:tracePt t="23159" x="5470525" y="3352800"/>
          <p14:tracePt t="23176" x="5546725" y="3360738"/>
          <p14:tracePt t="23192" x="5622925" y="3360738"/>
          <p14:tracePt t="23209" x="5661025" y="3360738"/>
          <p14:tracePt t="23226" x="5692775" y="3360738"/>
          <p14:tracePt t="23242" x="5715000" y="3360738"/>
          <p14:tracePt t="23260" x="5722938" y="3360738"/>
          <p14:tracePt t="23276" x="5737225" y="3360738"/>
          <p14:tracePt t="23292" x="5753100" y="3360738"/>
          <p14:tracePt t="23309" x="5791200" y="3360738"/>
          <p14:tracePt t="23326" x="5897563" y="3360738"/>
          <p14:tracePt t="23342" x="5989638" y="3360738"/>
          <p14:tracePt t="23359" x="6073775" y="3375025"/>
          <p14:tracePt t="23376" x="6134100" y="3382963"/>
          <p14:tracePt t="23392" x="6194425" y="3382963"/>
          <p14:tracePt t="23409" x="6232525" y="3382963"/>
          <p14:tracePt t="23426" x="6264275" y="3382963"/>
          <p14:tracePt t="23443" x="6294438" y="3382963"/>
          <p14:tracePt t="23459" x="6308725" y="3382963"/>
          <p14:tracePt t="23476" x="6346825" y="3382963"/>
          <p14:tracePt t="23493" x="6392863" y="3382963"/>
          <p14:tracePt t="23496" x="6423025" y="3382963"/>
          <p14:tracePt t="23509" x="6454775" y="3382963"/>
          <p14:tracePt t="23511" x="6492875" y="3382963"/>
          <p14:tracePt t="23526" x="6553200" y="3390900"/>
          <p14:tracePt t="23543" x="6599238" y="3406775"/>
          <p14:tracePt t="23559" x="6629400" y="3406775"/>
          <p14:tracePt t="23576" x="6637338" y="3406775"/>
          <p14:tracePt t="23593" x="6645275" y="3413125"/>
          <p14:tracePt t="23663" x="6651625" y="3413125"/>
          <p14:tracePt t="23679" x="6659563" y="3413125"/>
          <p14:tracePt t="23695" x="6667500" y="3421063"/>
          <p14:tracePt t="23703" x="6675438" y="3421063"/>
          <p14:tracePt t="23711" x="6675438" y="3436938"/>
          <p14:tracePt t="23726" x="6683375" y="3444875"/>
          <p14:tracePt t="23743" x="6689725" y="3459163"/>
          <p14:tracePt t="23815" x="6689725" y="3467100"/>
          <p14:tracePt t="23838" x="6689725" y="3475038"/>
          <p14:tracePt t="23863" x="6689725" y="3482975"/>
          <p14:tracePt t="23871" x="6689725" y="3489325"/>
          <p14:tracePt t="23879" x="6689725" y="3497263"/>
          <p14:tracePt t="23895" x="6689725" y="3513138"/>
          <p14:tracePt t="23909" x="6689725" y="3521075"/>
          <p14:tracePt t="23926" x="6689725" y="3559175"/>
          <p14:tracePt t="23942" x="6689725" y="3589338"/>
          <p14:tracePt t="23959" x="6689725" y="3603625"/>
          <p14:tracePt t="23976" x="6689725" y="3611563"/>
          <p14:tracePt t="23993" x="6689725" y="3619500"/>
          <p14:tracePt t="24079" x="6689725" y="3627438"/>
          <p14:tracePt t="24087" x="6689725" y="3635375"/>
          <p14:tracePt t="24127" x="6689725" y="3641725"/>
          <p14:tracePt t="24135" x="6689725" y="3649663"/>
          <p14:tracePt t="24151" x="6689725" y="3657600"/>
          <p14:tracePt t="24159" x="6689725" y="3665538"/>
          <p14:tracePt t="24176" x="6689725" y="3679825"/>
          <p14:tracePt t="24193" x="6689725" y="3687763"/>
          <p14:tracePt t="24226" x="6689725" y="3695700"/>
          <p14:tracePt t="25471" x="6689725" y="3703638"/>
          <p14:tracePt t="25615" x="6689725" y="3711575"/>
          <p14:tracePt t="25631" x="6689725" y="3717925"/>
          <p14:tracePt t="25639" x="6697663" y="3725863"/>
          <p14:tracePt t="25671" x="6705600" y="3733800"/>
          <p14:tracePt t="25695" x="6713538" y="3741738"/>
          <p14:tracePt t="25727" x="6721475" y="3741738"/>
          <p14:tracePt t="25783" x="6735763" y="3741738"/>
          <p14:tracePt t="25791" x="6735763" y="3749675"/>
          <p14:tracePt t="25800" x="6743700" y="3749675"/>
          <p14:tracePt t="25810" x="6759575" y="3749675"/>
          <p14:tracePt t="25827" x="6781800" y="3756025"/>
          <p14:tracePt t="25843" x="6819900" y="3763963"/>
          <p14:tracePt t="25860" x="6842125" y="3771900"/>
          <p14:tracePt t="25877" x="6873875" y="3779838"/>
          <p14:tracePt t="25893" x="6918325" y="3787775"/>
          <p14:tracePt t="25894" x="6926263" y="3787775"/>
          <p14:tracePt t="25910" x="6950075" y="3794125"/>
          <p14:tracePt t="25927" x="6980238" y="3794125"/>
          <p14:tracePt t="25943" x="6994525" y="3810000"/>
          <p14:tracePt t="25960" x="7032625" y="3810000"/>
          <p14:tracePt t="25977" x="7070725" y="3825875"/>
          <p14:tracePt t="25993" x="7116763" y="3832225"/>
          <p14:tracePt t="26010" x="7170738" y="3856038"/>
          <p14:tracePt t="26027" x="7223125" y="3863975"/>
          <p14:tracePt t="26043" x="7254875" y="3863975"/>
          <p14:tracePt t="26060" x="7269163" y="3863975"/>
          <p14:tracePt t="26077" x="7277100" y="3870325"/>
          <p14:tracePt t="26093" x="7285038" y="3870325"/>
          <p14:tracePt t="26111" x="7292975" y="3870325"/>
          <p14:tracePt t="26127" x="7299325" y="3870325"/>
          <p14:tracePt t="26144" x="7315200" y="3878263"/>
          <p14:tracePt t="26160" x="7323138" y="3878263"/>
          <p14:tracePt t="26177" x="7345363" y="3878263"/>
          <p14:tracePt t="26194" x="7375525" y="3886200"/>
          <p14:tracePt t="26210" x="7429500" y="3894138"/>
          <p14:tracePt t="26227" x="7497763" y="3902075"/>
          <p14:tracePt t="26243" x="7566025" y="3916363"/>
          <p14:tracePt t="26260" x="7627938" y="3924300"/>
          <p14:tracePt t="26277" x="7673975" y="3940175"/>
          <p14:tracePt t="26279" x="7696200" y="3946525"/>
          <p14:tracePt t="26293" x="7712075" y="3946525"/>
          <p14:tracePt t="26295" x="7718425" y="3954463"/>
          <p14:tracePt t="26311" x="7726363" y="3954463"/>
          <p14:tracePt t="26335" x="7726363" y="3962400"/>
          <p14:tracePt t="26359" x="7734300" y="3962400"/>
          <p14:tracePt t="26367" x="7742238" y="3962400"/>
          <p14:tracePt t="26377" x="7750175" y="3962400"/>
          <p14:tracePt t="26393" x="7764463" y="3962400"/>
          <p14:tracePt t="26410" x="7780338" y="3962400"/>
          <p14:tracePt t="26427" x="7802563" y="3970338"/>
          <p14:tracePt t="26443" x="7832725" y="3978275"/>
          <p14:tracePt t="26460" x="7864475" y="3978275"/>
          <p14:tracePt t="26462" x="7886700" y="3978275"/>
          <p14:tracePt t="26477" x="7902575" y="3978275"/>
          <p14:tracePt t="26494" x="7970838" y="3992563"/>
          <p14:tracePt t="26510" x="8008938" y="3992563"/>
          <p14:tracePt t="26527" x="8039100" y="3992563"/>
          <p14:tracePt t="26544" x="8077200" y="3992563"/>
          <p14:tracePt t="26560" x="8123238" y="3992563"/>
          <p14:tracePt t="26577" x="8153400" y="3992563"/>
          <p14:tracePt t="26594" x="8183563" y="3992563"/>
          <p14:tracePt t="26610" x="8207375" y="3992563"/>
          <p14:tracePt t="26627" x="8237538" y="4000500"/>
          <p14:tracePt t="26644" x="8251825" y="4000500"/>
          <p14:tracePt t="26660" x="8267700" y="4000500"/>
          <p14:tracePt t="26677" x="8305800" y="4000500"/>
          <p14:tracePt t="26678" x="8321675" y="4000500"/>
          <p14:tracePt t="26694" x="8366125" y="4000500"/>
          <p14:tracePt t="26710" x="8420100" y="4000500"/>
          <p14:tracePt t="26727" x="8474075" y="4000500"/>
          <p14:tracePt t="26744" x="8512175" y="4000500"/>
          <p14:tracePt t="26760" x="8526463" y="4000500"/>
          <p14:tracePt t="26777" x="8534400" y="4000500"/>
          <p14:tracePt t="26794" x="8542338" y="4000500"/>
          <p14:tracePt t="26810" x="8550275" y="4000500"/>
          <p14:tracePt t="26827" x="8556625" y="4008438"/>
          <p14:tracePt t="26844" x="8564563" y="4008438"/>
          <p14:tracePt t="26860" x="8580438" y="4008438"/>
          <p14:tracePt t="26877" x="8594725" y="4008438"/>
          <p14:tracePt t="26894" x="8640763" y="4016375"/>
          <p14:tracePt t="26910" x="8670925" y="4022725"/>
          <p14:tracePt t="26927" x="8709025" y="4030663"/>
          <p14:tracePt t="26944" x="8747125" y="4030663"/>
          <p14:tracePt t="26960" x="8778875" y="4046538"/>
          <p14:tracePt t="26977" x="8816975" y="4054475"/>
          <p14:tracePt t="26994" x="8855075" y="4068763"/>
          <p14:tracePt t="27010" x="8899525" y="4084638"/>
          <p14:tracePt t="27027" x="8945563" y="4084638"/>
          <p14:tracePt t="27044" x="9007475" y="4106863"/>
          <p14:tracePt t="27060" x="9051925" y="4122738"/>
          <p14:tracePt t="27077" x="9083675" y="4130675"/>
          <p14:tracePt t="27079" x="9090025" y="4130675"/>
          <p14:tracePt t="27094" x="9097963" y="4137025"/>
          <p14:tracePt t="27111" x="9105900" y="4137025"/>
          <p14:tracePt t="27127" x="9121775" y="4144963"/>
          <p14:tracePt t="27144" x="9136063" y="4152900"/>
          <p14:tracePt t="27160" x="9166225" y="4160838"/>
          <p14:tracePt t="27177" x="9182100" y="4175125"/>
          <p14:tracePt t="27194" x="9204325" y="4183063"/>
          <p14:tracePt t="27210" x="9236075" y="4206875"/>
          <p14:tracePt t="27227" x="9258300" y="4221163"/>
          <p14:tracePt t="27244" x="9280525" y="4237038"/>
          <p14:tracePt t="27261" x="9304338" y="4251325"/>
          <p14:tracePt t="27263" x="9318625" y="4267200"/>
          <p14:tracePt t="27279" x="9334500" y="4283075"/>
          <p14:tracePt t="27294" x="9364663" y="4297363"/>
          <p14:tracePt t="27310" x="9388475" y="4313238"/>
          <p14:tracePt t="27327" x="9402763" y="4321175"/>
          <p14:tracePt t="27344" x="9410700" y="4335463"/>
          <p14:tracePt t="27360" x="9432925" y="4351338"/>
          <p14:tracePt t="27377" x="9448800" y="4359275"/>
          <p14:tracePt t="27394" x="9464675" y="4373563"/>
          <p14:tracePt t="27410" x="9486900" y="4397375"/>
          <p14:tracePt t="27427" x="9509125" y="4419600"/>
          <p14:tracePt t="27444" x="9525000" y="4435475"/>
          <p14:tracePt t="27460" x="9540875" y="4449763"/>
          <p14:tracePt t="27477" x="9555163" y="4465638"/>
          <p14:tracePt t="27494" x="9571038" y="4487863"/>
          <p14:tracePt t="27511" x="9578975" y="4503738"/>
          <p14:tracePt t="27527" x="9585325" y="4518025"/>
          <p14:tracePt t="27544" x="9593263" y="4533900"/>
          <p14:tracePt t="27561" x="9609138" y="4549775"/>
          <p14:tracePt t="27577" x="9617075" y="4564063"/>
          <p14:tracePt t="27594" x="9631363" y="4587875"/>
          <p14:tracePt t="27611" x="9639300" y="4602163"/>
          <p14:tracePt t="27627" x="9661525" y="4632325"/>
          <p14:tracePt t="27644" x="9669463" y="4648200"/>
          <p14:tracePt t="27661" x="9677400" y="4670425"/>
          <p14:tracePt t="27677" x="9685338" y="4678363"/>
          <p14:tracePt t="27678" x="9685338" y="4686300"/>
          <p14:tracePt t="27694" x="9693275" y="4694238"/>
          <p14:tracePt t="27711" x="9699625" y="4708525"/>
          <p14:tracePt t="27727" x="9699625" y="4716463"/>
          <p14:tracePt t="27744" x="9707563" y="4724400"/>
          <p14:tracePt t="27761" x="9715500" y="4732338"/>
          <p14:tracePt t="27777" x="9715500" y="4740275"/>
          <p14:tracePt t="27794" x="9731375" y="4754563"/>
          <p14:tracePt t="27811" x="9737725" y="4778375"/>
          <p14:tracePt t="27827" x="9745663" y="4792663"/>
          <p14:tracePt t="27844" x="9761538" y="4808538"/>
          <p14:tracePt t="27861" x="9769475" y="4830763"/>
          <p14:tracePt t="27862" x="9775825" y="4838700"/>
          <p14:tracePt t="27877" x="9775825" y="4854575"/>
          <p14:tracePt t="27894" x="9799638" y="4892675"/>
          <p14:tracePt t="27911" x="9807575" y="4906963"/>
          <p14:tracePt t="27927" x="9829800" y="4930775"/>
          <p14:tracePt t="27944" x="9837738" y="4953000"/>
          <p14:tracePt t="27961" x="9852025" y="4975225"/>
          <p14:tracePt t="27977" x="9852025" y="4983163"/>
          <p14:tracePt t="27994" x="9859963" y="5006975"/>
          <p14:tracePt t="28015" x="9859963" y="5013325"/>
          <p14:tracePt t="28031" x="9867900" y="5029200"/>
          <p14:tracePt t="28047" x="9867900" y="5037138"/>
          <p14:tracePt t="28061" x="9875838" y="5045075"/>
          <p14:tracePt t="28077" x="9883775" y="5051425"/>
          <p14:tracePt t="28079" x="9883775" y="5067300"/>
          <p14:tracePt t="28094" x="9890125" y="5083175"/>
          <p14:tracePt t="28111" x="9890125" y="5089525"/>
          <p14:tracePt t="28135" x="9890125" y="5097463"/>
          <p14:tracePt t="28191" x="9898063" y="5105400"/>
          <p14:tracePt t="28207" x="9898063" y="5113338"/>
          <p14:tracePt t="28232" x="9898063" y="5121275"/>
          <p14:tracePt t="28255" x="9898063" y="5127625"/>
          <p14:tracePt t="28703" x="9898063" y="5113338"/>
          <p14:tracePt t="28711" x="9890125" y="5105400"/>
          <p14:tracePt t="28727" x="9890125" y="5089525"/>
          <p14:tracePt t="28735" x="9883775" y="5083175"/>
          <p14:tracePt t="28744" x="9875838" y="5075238"/>
          <p14:tracePt t="28762" x="9875838" y="5037138"/>
          <p14:tracePt t="28778" x="9859963" y="5006975"/>
          <p14:tracePt t="28795" x="9852025" y="4968875"/>
          <p14:tracePt t="28811" x="9837738" y="4922838"/>
          <p14:tracePt t="28828" x="9829800" y="4876800"/>
          <p14:tracePt t="28844" x="9807575" y="4822825"/>
          <p14:tracePt t="28861" x="9791700" y="4762500"/>
          <p14:tracePt t="28863" x="9775825" y="4724400"/>
          <p14:tracePt t="28878" x="9761538" y="4648200"/>
          <p14:tracePt t="28894" x="9745663" y="4572000"/>
          <p14:tracePt t="28911" x="9723438" y="4495800"/>
          <p14:tracePt t="28928" x="9699625" y="4419600"/>
          <p14:tracePt t="28944" x="9669463" y="4335463"/>
          <p14:tracePt t="28961" x="9655175" y="4244975"/>
          <p14:tracePt t="28978" x="9623425" y="4144963"/>
          <p14:tracePt t="28994" x="9585325" y="4060825"/>
          <p14:tracePt t="29012" x="9540875" y="3962400"/>
          <p14:tracePt t="29028" x="9494838" y="3848100"/>
          <p14:tracePt t="29044" x="9448800" y="3741738"/>
          <p14:tracePt t="29061" x="9388475" y="3635375"/>
          <p14:tracePt t="29078" x="9274175" y="3436938"/>
          <p14:tracePt t="29094" x="9166225" y="3306763"/>
          <p14:tracePt t="29111" x="9045575" y="3162300"/>
          <p14:tracePt t="29128" x="8969375" y="3078163"/>
          <p14:tracePt t="29144" x="8893175" y="3001963"/>
          <p14:tracePt t="29161" x="8809038" y="2949575"/>
          <p14:tracePt t="29178" x="8724900" y="2887663"/>
          <p14:tracePt t="29194" x="8626475" y="2819400"/>
          <p14:tracePt t="29211" x="8512175" y="2759075"/>
          <p14:tracePt t="29228" x="8397875" y="2689225"/>
          <p14:tracePt t="29244" x="8237538" y="2606675"/>
          <p14:tracePt t="29247" x="8161338" y="2574925"/>
          <p14:tracePt t="29261" x="8054975" y="2530475"/>
          <p14:tracePt t="29278" x="7818438" y="2446338"/>
          <p14:tracePt t="29294" x="7704138" y="2416175"/>
          <p14:tracePt t="29312" x="7604125" y="2384425"/>
          <p14:tracePt t="29328" x="7543800" y="2378075"/>
          <p14:tracePt t="29344" x="7459663" y="2370138"/>
          <p14:tracePt t="29361" x="7375525" y="2362200"/>
          <p14:tracePt t="29378" x="7254875" y="2362200"/>
          <p14:tracePt t="29394" x="7116763" y="2346325"/>
          <p14:tracePt t="29411" x="7002463" y="2332038"/>
          <p14:tracePt t="29428" x="6942138" y="2332038"/>
          <p14:tracePt t="29445" x="6911975" y="2332038"/>
          <p14:tracePt t="29461" x="6904038" y="2332038"/>
          <p14:tracePt t="29463" x="6896100" y="2332038"/>
          <p14:tracePt t="29479" x="6888163" y="2332038"/>
          <p14:tracePt t="29495" x="6880225" y="2346325"/>
          <p14:tracePt t="29512" x="6850063" y="2362200"/>
          <p14:tracePt t="29528" x="6819900" y="2392363"/>
          <p14:tracePt t="29545" x="6797675" y="2416175"/>
          <p14:tracePt t="29561" x="6781800" y="2446338"/>
          <p14:tracePt t="29578" x="6765925" y="2476500"/>
          <p14:tracePt t="29595" x="6765925" y="2506663"/>
          <p14:tracePt t="29611" x="6759575" y="2522538"/>
          <p14:tracePt t="29628" x="6751638" y="2544763"/>
          <p14:tracePt t="29645" x="6751638" y="2568575"/>
          <p14:tracePt t="29647" x="6751638" y="2574925"/>
          <p14:tracePt t="29662" x="6751638" y="2590800"/>
          <p14:tracePt t="29679" x="6751638" y="2598738"/>
          <p14:tracePt t="29695" x="6751638" y="2613025"/>
          <p14:tracePt t="29711" x="6743700" y="2620963"/>
          <p14:tracePt t="29728" x="6743700" y="2636838"/>
          <p14:tracePt t="29745" x="6743700" y="2644775"/>
          <p14:tracePt t="29762" x="6743700" y="2651125"/>
          <p14:tracePt t="29778" x="6743700" y="2667000"/>
          <p14:tracePt t="29795" x="6743700" y="2697163"/>
          <p14:tracePt t="29811" x="6743700" y="2727325"/>
          <p14:tracePt t="29828" x="6743700" y="2751138"/>
          <p14:tracePt t="29845" x="6743700" y="2759075"/>
          <p14:tracePt t="29861" x="6743700" y="2773363"/>
          <p14:tracePt t="29878" x="6743700" y="2797175"/>
          <p14:tracePt t="29895" x="6751638" y="2797175"/>
          <p14:tracePt t="29911" x="6751638" y="2803525"/>
          <p14:tracePt t="29928" x="6751638" y="2811463"/>
          <p14:tracePt t="30047" x="6759575" y="2819400"/>
          <p14:tracePt t="30175" x="6759575" y="2827338"/>
          <p14:tracePt t="30215" x="6759575" y="2835275"/>
          <p14:tracePt t="30535" x="6759575" y="2841625"/>
          <p14:tracePt t="30552" x="6759575" y="2849563"/>
          <p14:tracePt t="30559" x="6759575" y="2857500"/>
          <p14:tracePt t="30576" x="6759575" y="2865438"/>
          <p14:tracePt t="30583" x="6759575" y="2873375"/>
          <p14:tracePt t="30599" x="6759575" y="2879725"/>
          <p14:tracePt t="30655" x="6759575" y="2887663"/>
          <p14:tracePt t="30734" x="6765925" y="2887663"/>
          <p14:tracePt t="30751" x="6765925" y="2895600"/>
          <p14:tracePt t="30775" x="6765925" y="2903538"/>
          <p14:tracePt t="30791" x="6765925" y="2911475"/>
          <p14:tracePt t="30799" x="6765925" y="2917825"/>
          <p14:tracePt t="30855" x="6765925" y="2925763"/>
          <p14:tracePt t="30975" x="6773863" y="2925763"/>
          <p14:tracePt t="30983" x="6773863" y="2933700"/>
          <p14:tracePt t="30995" x="6773863" y="2941638"/>
          <p14:tracePt t="31055" x="6773863" y="2949575"/>
          <p14:tracePt t="31111" x="6781800" y="2949575"/>
          <p14:tracePt t="31327" x="6781800" y="2941638"/>
          <p14:tracePt t="31991" x="6781800" y="2949575"/>
          <p14:tracePt t="31999" x="6781800" y="2963863"/>
          <p14:tracePt t="32013" x="6781800" y="2971800"/>
          <p14:tracePt t="32029" x="6781800" y="2987675"/>
          <p14:tracePt t="32079" x="6781800" y="2979738"/>
          <p14:tracePt t="32087" x="6781800" y="2963863"/>
          <p14:tracePt t="32095" x="6781800" y="2941638"/>
          <p14:tracePt t="32112" x="6781800" y="2911475"/>
          <p14:tracePt t="32129" x="6781800" y="2895600"/>
          <p14:tracePt t="32145" x="6781800" y="2887663"/>
          <p14:tracePt t="32303" x="6781800" y="2879725"/>
          <p14:tracePt t="32486" x="6781800" y="2887663"/>
          <p14:tracePt t="32510" x="6781800" y="2895600"/>
          <p14:tracePt t="32711" x="6781800" y="2911475"/>
          <p14:tracePt t="32719" x="6781800" y="2917825"/>
          <p14:tracePt t="32735" x="6781800" y="2933700"/>
          <p14:tracePt t="32746" x="6781800" y="2941638"/>
          <p14:tracePt t="32763" x="6781800" y="2949575"/>
          <p14:tracePt t="32779" x="6781800" y="2955925"/>
          <p14:tracePt t="34175" x="6781800" y="2949575"/>
          <p14:tracePt t="34191" x="6781800" y="2941638"/>
          <p14:tracePt t="34207" x="6781800" y="2933700"/>
          <p14:tracePt t="34215" x="6781800" y="2917825"/>
          <p14:tracePt t="34229" x="6789738" y="2911475"/>
          <p14:tracePt t="34247" x="6797675" y="2895600"/>
          <p14:tracePt t="34263" x="6804025" y="2879725"/>
          <p14:tracePt t="34280" x="6804025" y="2873375"/>
          <p14:tracePt t="34297" x="6811963" y="2865438"/>
          <p14:tracePt t="34313" x="6819900" y="2849563"/>
          <p14:tracePt t="34346" x="6827838" y="2835275"/>
          <p14:tracePt t="34363" x="6842125" y="2819400"/>
          <p14:tracePt t="34380" x="6858000" y="2803525"/>
          <p14:tracePt t="34396" x="6865938" y="2781300"/>
          <p14:tracePt t="34398" x="6873875" y="2773363"/>
          <p14:tracePt t="34413" x="6880225" y="2759075"/>
          <p14:tracePt t="34430" x="6904038" y="2727325"/>
          <p14:tracePt t="34446" x="6926263" y="2713038"/>
          <p14:tracePt t="34463" x="6942138" y="2697163"/>
          <p14:tracePt t="34480" x="6956425" y="2682875"/>
          <p14:tracePt t="34496" x="6972300" y="2667000"/>
          <p14:tracePt t="34513" x="6994525" y="2644775"/>
          <p14:tracePt t="34530" x="7032625" y="2613025"/>
          <p14:tracePt t="34546" x="7064375" y="2590800"/>
          <p14:tracePt t="34563" x="7094538" y="2568575"/>
          <p14:tracePt t="34580" x="7140575" y="2522538"/>
          <p14:tracePt t="34596" x="7170738" y="2492375"/>
          <p14:tracePt t="34613" x="7208838" y="2460625"/>
          <p14:tracePt t="34616" x="7231063" y="2446338"/>
          <p14:tracePt t="34630" x="7261225" y="2416175"/>
          <p14:tracePt t="34646" x="7285038" y="2392363"/>
          <p14:tracePt t="34663" x="7315200" y="2362200"/>
          <p14:tracePt t="34680" x="7337425" y="2339975"/>
          <p14:tracePt t="34696" x="7353300" y="2308225"/>
          <p14:tracePt t="34713" x="7369175" y="2293938"/>
          <p14:tracePt t="34730" x="7399338" y="2263775"/>
          <p14:tracePt t="34746" x="7429500" y="2225675"/>
          <p14:tracePt t="34764" x="7467600" y="2193925"/>
          <p14:tracePt t="34780" x="7497763" y="2163763"/>
          <p14:tracePt t="34796" x="7551738" y="2125663"/>
          <p14:tracePt t="34813" x="7589838" y="2103438"/>
          <p14:tracePt t="34830" x="7650163" y="2065338"/>
          <p14:tracePt t="34846" x="7704138" y="2035175"/>
          <p14:tracePt t="34863" x="7756525" y="2003425"/>
          <p14:tracePt t="34880" x="7826375" y="1981200"/>
          <p14:tracePt t="34896" x="7916863" y="1927225"/>
          <p14:tracePt t="34913" x="7993063" y="1882775"/>
          <p14:tracePt t="34930" x="8085138" y="1828800"/>
          <p14:tracePt t="34946" x="8199438" y="1760538"/>
          <p14:tracePt t="34963" x="8289925" y="1698625"/>
          <p14:tracePt t="34980" x="8412163" y="1630363"/>
          <p14:tracePt t="34996" x="8518525" y="1577975"/>
          <p14:tracePt t="34998" x="8572500" y="1554163"/>
          <p14:tracePt t="35014" x="8694738" y="1501775"/>
          <p14:tracePt t="35030" x="8801100" y="1447800"/>
          <p14:tracePt t="35046" x="8899525" y="1431925"/>
          <p14:tracePt t="35063" x="9007475" y="1409700"/>
          <p14:tracePt t="35080" x="9083675" y="1401763"/>
          <p14:tracePt t="35097" x="9128125" y="1393825"/>
          <p14:tracePt t="35113" x="9182100" y="1379538"/>
          <p14:tracePt t="35130" x="9228138" y="1371600"/>
          <p14:tracePt t="35147" x="9280525" y="1371600"/>
          <p14:tracePt t="35163" x="9350375" y="1355725"/>
          <p14:tracePt t="35180" x="9402763" y="1341438"/>
          <p14:tracePt t="35197" x="9471025" y="1325563"/>
          <p14:tracePt t="35213" x="9525000" y="1317625"/>
          <p14:tracePt t="35214" x="9547225" y="1317625"/>
          <p14:tracePt t="35230" x="9593263" y="1303338"/>
          <p14:tracePt t="35247" x="9609138" y="1303338"/>
          <p14:tracePt t="35263" x="9617075" y="1295400"/>
          <p14:tracePt t="35280" x="9631363" y="1295400"/>
          <p14:tracePt t="35297" x="9639300" y="1295400"/>
          <p14:tracePt t="35313" x="9647238" y="1287463"/>
          <p14:tracePt t="36679" x="9639300" y="1287463"/>
          <p14:tracePt t="36719" x="9623425" y="1287463"/>
          <p14:tracePt t="36743" x="9617075" y="1295400"/>
          <p14:tracePt t="36759" x="9609138" y="1295400"/>
          <p14:tracePt t="36775" x="9601200" y="1295400"/>
          <p14:tracePt t="36783" x="9593263" y="1295400"/>
          <p14:tracePt t="36797" x="9585325" y="1295400"/>
          <p14:tracePt t="36814" x="9563100" y="1295400"/>
          <p14:tracePt t="36830" x="9540875" y="1303338"/>
          <p14:tracePt t="36847" x="9517063" y="1303338"/>
          <p14:tracePt t="36864" x="9486900" y="1303338"/>
          <p14:tracePt t="36880" x="9456738" y="1311275"/>
          <p14:tracePt t="36897" x="9418638" y="1311275"/>
          <p14:tracePt t="36914" x="9372600" y="1311275"/>
          <p14:tracePt t="36931" x="9296400" y="1311275"/>
          <p14:tracePt t="36947" x="9212263" y="1311275"/>
          <p14:tracePt t="36964" x="9121775" y="1311275"/>
          <p14:tracePt t="36966" x="9083675" y="1311275"/>
          <p14:tracePt t="36981" x="9029700" y="1311275"/>
          <p14:tracePt t="36997" x="8945563" y="1311275"/>
          <p14:tracePt t="36999" x="8915400" y="1311275"/>
          <p14:tracePt t="37014" x="8831263" y="1311275"/>
          <p14:tracePt t="37031" x="8747125" y="1325563"/>
          <p14:tracePt t="37047" x="8632825" y="1341438"/>
          <p14:tracePt t="37064" x="8488363" y="1363663"/>
          <p14:tracePt t="37080" x="8275638" y="1393825"/>
          <p14:tracePt t="37097" x="7908925" y="1447800"/>
          <p14:tracePt t="37114" x="7535863" y="1501775"/>
          <p14:tracePt t="37131" x="7170738" y="1539875"/>
          <p14:tracePt t="37147" x="6858000" y="1539875"/>
          <p14:tracePt t="37164" x="6659563" y="1539875"/>
          <p14:tracePt t="37181" x="6507163" y="1539875"/>
          <p14:tracePt t="37182" x="6469063" y="1539875"/>
          <p14:tracePt t="37198" x="6423025" y="1539875"/>
          <p14:tracePt t="37214" x="6400800" y="1539875"/>
          <p14:tracePt t="37231" x="6378575" y="1539875"/>
          <p14:tracePt t="37248" x="6340475" y="1554163"/>
          <p14:tracePt t="37265" x="6264275" y="1577975"/>
          <p14:tracePt t="37281" x="6142038" y="1600200"/>
          <p14:tracePt t="37297" x="5997575" y="1608138"/>
          <p14:tracePt t="37314" x="5851525" y="1630363"/>
          <p14:tracePt t="37331" x="5745163" y="1646238"/>
          <p14:tracePt t="37347" x="5692775" y="1654175"/>
          <p14:tracePt t="37364" x="5676900" y="1660525"/>
          <p14:tracePt t="38062" x="0" y="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CB9F87-16BA-4E6E-9664-5B515F2D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255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9 - </a:t>
            </a: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E a </a:t>
            </a:r>
            <a:r>
              <a:rPr lang="pt-BR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radiestesia</a:t>
            </a: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 ?</a:t>
            </a:r>
          </a:p>
        </p:txBody>
      </p:sp>
      <p:pic>
        <p:nvPicPr>
          <p:cNvPr id="43011" name="Imagem 2">
            <a:extLst>
              <a:ext uri="{FF2B5EF4-FFF2-40B4-BE49-F238E27FC236}">
                <a16:creationId xmlns:a16="http://schemas.microsoft.com/office/drawing/2014/main" id="{6B8157C2-5BFA-4EE2-B530-30144A192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1111251"/>
            <a:ext cx="8054975" cy="53768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FDB3255-728D-419A-A5C4-6978DC442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72"/>
    </mc:Choice>
    <mc:Fallback>
      <p:transition spd="slow" advTm="8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90" x="3992563" y="3025775"/>
          <p14:tracePt t="11196" x="3992563" y="3017838"/>
          <p14:tracePt t="11204" x="3992563" y="3009900"/>
          <p14:tracePt t="11220" x="3992563" y="2994025"/>
          <p14:tracePt t="11236" x="3992563" y="2987675"/>
          <p14:tracePt t="11268" x="3992563" y="2979738"/>
          <p14:tracePt t="11284" x="3992563" y="2963863"/>
          <p14:tracePt t="11300" x="4000500" y="2949575"/>
          <p14:tracePt t="11308" x="4000500" y="2933700"/>
          <p14:tracePt t="11324" x="4016375" y="2917825"/>
          <p14:tracePt t="11341" x="4022725" y="2879725"/>
          <p14:tracePt t="11358" x="4030663" y="2841625"/>
          <p14:tracePt t="11374" x="4038600" y="2781300"/>
          <p14:tracePt t="11424" x="4114800" y="2613025"/>
          <p14:tracePt t="11440" x="4137025" y="2582863"/>
          <p14:tracePt t="11457" x="4160838" y="2552700"/>
          <p14:tracePt t="11474" x="4183063" y="2506663"/>
          <p14:tracePt t="11490" x="4221163" y="2422525"/>
          <p14:tracePt t="11492" x="4237038" y="2392363"/>
          <p14:tracePt t="11507" x="4275138" y="2308225"/>
          <p14:tracePt t="11524" x="4321175" y="2232025"/>
          <p14:tracePt t="11541" x="4359275" y="2179638"/>
          <p14:tracePt t="11557" x="4389438" y="2125663"/>
          <p14:tracePt t="11574" x="4411663" y="2095500"/>
          <p14:tracePt t="11591" x="4435475" y="2065338"/>
          <p14:tracePt t="11607" x="4465638" y="2041525"/>
          <p14:tracePt t="11624" x="4487863" y="2011363"/>
          <p14:tracePt t="11641" x="4518025" y="1981200"/>
          <p14:tracePt t="11657" x="4541838" y="1958975"/>
          <p14:tracePt t="11674" x="4564063" y="1943100"/>
          <p14:tracePt t="11675" x="4579938" y="1935163"/>
          <p14:tracePt t="11691" x="4587875" y="1927225"/>
          <p14:tracePt t="11707" x="4594225" y="1912938"/>
          <p14:tracePt t="11724" x="4602163" y="1905000"/>
          <p14:tracePt t="11757" x="4618038" y="1889125"/>
          <p14:tracePt t="11774" x="4632325" y="1866900"/>
          <p14:tracePt t="11791" x="4648200" y="1836738"/>
          <p14:tracePt t="11807" x="4656138" y="1828800"/>
          <p14:tracePt t="11825" x="4664075" y="1798638"/>
          <p14:tracePt t="11841" x="4670425" y="1782763"/>
          <p14:tracePt t="11857" x="4678363" y="1774825"/>
          <p14:tracePt t="11874" x="4686300" y="1752600"/>
          <p14:tracePt t="11891" x="4702175" y="1730375"/>
          <p14:tracePt t="11908" x="4702175" y="1706563"/>
          <p14:tracePt t="11924" x="4716463" y="1684338"/>
          <p14:tracePt t="11941" x="4716463" y="1668463"/>
          <p14:tracePt t="11958" x="4716463" y="1654175"/>
          <p14:tracePt t="11974" x="4716463" y="1646238"/>
          <p14:tracePt t="11991" x="4716463" y="1638300"/>
          <p14:tracePt t="12008" x="4724400" y="1630363"/>
          <p14:tracePt t="12116" x="4724400" y="1622425"/>
          <p14:tracePt t="12132" x="4724400" y="1616075"/>
          <p14:tracePt t="12148" x="4724400" y="1608138"/>
          <p14:tracePt t="12172" x="4724400" y="1600200"/>
          <p14:tracePt t="12204" x="4724400" y="1592263"/>
          <p14:tracePt t="12572" x="4724400" y="1584325"/>
          <p14:tracePt t="12652" x="4732338" y="1584325"/>
          <p14:tracePt t="12669" x="4740275" y="1584325"/>
          <p14:tracePt t="12676" x="4746625" y="1584325"/>
          <p14:tracePt t="12684" x="4754563" y="1584325"/>
          <p14:tracePt t="12692" x="4770438" y="1592263"/>
          <p14:tracePt t="12708" x="4792663" y="1600200"/>
          <p14:tracePt t="12725" x="4830763" y="1616075"/>
          <p14:tracePt t="12741" x="4868863" y="1638300"/>
          <p14:tracePt t="12758" x="4914900" y="1654175"/>
          <p14:tracePt t="12775" x="4983163" y="1660525"/>
          <p14:tracePt t="12791" x="5089525" y="1684338"/>
          <p14:tracePt t="12808" x="5197475" y="1706563"/>
          <p14:tracePt t="12825" x="5280025" y="1736725"/>
          <p14:tracePt t="12841" x="5334000" y="1752600"/>
          <p14:tracePt t="12875" x="5341938" y="1760538"/>
          <p14:tracePt t="12909" x="5356225" y="1774825"/>
          <p14:tracePt t="12916" x="5372100" y="1774825"/>
          <p14:tracePt t="12925" x="5380038" y="1790700"/>
          <p14:tracePt t="12941" x="5426075" y="1812925"/>
          <p14:tracePt t="12958" x="5470525" y="1836738"/>
          <p14:tracePt t="12975" x="5508625" y="1858963"/>
          <p14:tracePt t="12991" x="5540375" y="1889125"/>
          <p14:tracePt t="13008" x="5578475" y="1912938"/>
          <p14:tracePt t="13025" x="5630863" y="1943100"/>
          <p14:tracePt t="13041" x="5715000" y="1981200"/>
          <p14:tracePt t="13058" x="5813425" y="2011363"/>
          <p14:tracePt t="13061" x="5867400" y="2027238"/>
          <p14:tracePt t="13075" x="5959475" y="2057400"/>
          <p14:tracePt t="13091" x="6042025" y="2095500"/>
          <p14:tracePt t="13108" x="6111875" y="2125663"/>
          <p14:tracePt t="13124" x="6156325" y="2149475"/>
          <p14:tracePt t="13141" x="6202363" y="2163763"/>
          <p14:tracePt t="13158" x="6248400" y="2187575"/>
          <p14:tracePt t="13175" x="6308725" y="2225675"/>
          <p14:tracePt t="13191" x="6370638" y="2247900"/>
          <p14:tracePt t="13208" x="6423025" y="2278063"/>
          <p14:tracePt t="13225" x="6477000" y="2293938"/>
          <p14:tracePt t="13241" x="6537325" y="2324100"/>
          <p14:tracePt t="13243" x="6561138" y="2332038"/>
          <p14:tracePt t="13258" x="6583363" y="2339975"/>
          <p14:tracePt t="13275" x="6621463" y="2362200"/>
          <p14:tracePt t="13276" x="6645275" y="2378075"/>
          <p14:tracePt t="13292" x="6697663" y="2400300"/>
          <p14:tracePt t="13308" x="6735763" y="2430463"/>
          <p14:tracePt t="13325" x="6781800" y="2454275"/>
          <p14:tracePt t="13342" x="6811963" y="2476500"/>
          <p14:tracePt t="13358" x="6842125" y="2498725"/>
          <p14:tracePt t="13375" x="6873875" y="2522538"/>
          <p14:tracePt t="13391" x="6888163" y="2530475"/>
          <p14:tracePt t="13408" x="6896100" y="2536825"/>
          <p14:tracePt t="13425" x="6911975" y="2552700"/>
          <p14:tracePt t="13441" x="6950075" y="2582863"/>
          <p14:tracePt t="13458" x="6994525" y="2628900"/>
          <p14:tracePt t="13461" x="7026275" y="2651125"/>
          <p14:tracePt t="13475" x="7094538" y="2735263"/>
          <p14:tracePt t="13491" x="7132638" y="2797175"/>
          <p14:tracePt t="13508" x="7170738" y="2849563"/>
          <p14:tracePt t="13525" x="7200900" y="2903538"/>
          <p14:tracePt t="13541" x="7223125" y="2941638"/>
          <p14:tracePt t="13558" x="7239000" y="2979738"/>
          <p14:tracePt t="13575" x="7261225" y="3017838"/>
          <p14:tracePt t="13591" x="7285038" y="3048000"/>
          <p14:tracePt t="13608" x="7292975" y="3086100"/>
          <p14:tracePt t="13625" x="7315200" y="3140075"/>
          <p14:tracePt t="13641" x="7323138" y="3184525"/>
          <p14:tracePt t="13658" x="7331075" y="3238500"/>
          <p14:tracePt t="13660" x="7331075" y="3268663"/>
          <p14:tracePt t="13675" x="7345363" y="3344863"/>
          <p14:tracePt t="13691" x="7361238" y="3429000"/>
          <p14:tracePt t="13708" x="7369175" y="3513138"/>
          <p14:tracePt t="13725" x="7383463" y="3597275"/>
          <p14:tracePt t="13741" x="7391400" y="3665538"/>
          <p14:tracePt t="13758" x="7399338" y="3725863"/>
          <p14:tracePt t="13775" x="7413625" y="3763963"/>
          <p14:tracePt t="13791" x="7421563" y="3794125"/>
          <p14:tracePt t="13808" x="7429500" y="3825875"/>
          <p14:tracePt t="13825" x="7437438" y="3840163"/>
          <p14:tracePt t="13841" x="7445375" y="3863975"/>
          <p14:tracePt t="13858" x="7445375" y="3870325"/>
          <p14:tracePt t="13860" x="7445375" y="3878263"/>
          <p14:tracePt t="13875" x="7445375" y="3886200"/>
          <p14:tracePt t="13892" x="7445375" y="3894138"/>
          <p14:tracePt t="13940" x="7451725" y="3902075"/>
          <p14:tracePt t="13948" x="7451725" y="3908425"/>
          <p14:tracePt t="13958" x="7451725" y="3916363"/>
          <p14:tracePt t="13975" x="7459663" y="3924300"/>
          <p14:tracePt t="13991" x="7475538" y="3932238"/>
          <p14:tracePt t="14008" x="7489825" y="3954463"/>
          <p14:tracePt t="14025" x="7513638" y="3978275"/>
          <p14:tracePt t="14027" x="7527925" y="3992563"/>
          <p14:tracePt t="14041" x="7535863" y="3992563"/>
          <p14:tracePt t="14058" x="7573963" y="4008438"/>
          <p14:tracePt t="14075" x="7604125" y="4008438"/>
          <p14:tracePt t="14092" x="7642225" y="4016375"/>
          <p14:tracePt t="14109" x="7696200" y="4022725"/>
          <p14:tracePt t="14125" x="7742238" y="4030663"/>
          <p14:tracePt t="14141" x="7780338" y="4038600"/>
          <p14:tracePt t="14158" x="7832725" y="4046538"/>
          <p14:tracePt t="14175" x="7878763" y="4046538"/>
          <p14:tracePt t="14192" x="7940675" y="4054475"/>
          <p14:tracePt t="14208" x="8023225" y="4054475"/>
          <p14:tracePt t="14225" x="8099425" y="4054475"/>
          <p14:tracePt t="14242" x="8161338" y="4054475"/>
          <p14:tracePt t="14244" x="8183563" y="4054475"/>
          <p14:tracePt t="14258" x="8207375" y="4054475"/>
          <p14:tracePt t="14275" x="8245475" y="4054475"/>
          <p14:tracePt t="14292" x="8275638" y="4038600"/>
          <p14:tracePt t="14308" x="8321675" y="4022725"/>
          <p14:tracePt t="14325" x="8359775" y="4000500"/>
          <p14:tracePt t="14341" x="8412163" y="3970338"/>
          <p14:tracePt t="14358" x="8466138" y="3940175"/>
          <p14:tracePt t="14375" x="8496300" y="3916363"/>
          <p14:tracePt t="14392" x="8534400" y="3894138"/>
          <p14:tracePt t="14409" x="8572500" y="3870325"/>
          <p14:tracePt t="14425" x="8602663" y="3848100"/>
          <p14:tracePt t="14429" x="8618538" y="3832225"/>
          <p14:tracePt t="14442" x="8640763" y="3810000"/>
          <p14:tracePt t="14458" x="8686800" y="3771900"/>
          <p14:tracePt t="14460" x="8709025" y="3756025"/>
          <p14:tracePt t="14475" x="8740775" y="3717925"/>
          <p14:tracePt t="14492" x="8763000" y="3687763"/>
          <p14:tracePt t="14508" x="8778875" y="3665538"/>
          <p14:tracePt t="14525" x="8793163" y="3641725"/>
          <p14:tracePt t="14542" x="8801100" y="3619500"/>
          <p14:tracePt t="14558" x="8816975" y="3589338"/>
          <p14:tracePt t="14575" x="8831263" y="3565525"/>
          <p14:tracePt t="14592" x="8839200" y="3543300"/>
          <p14:tracePt t="14608" x="8855075" y="3513138"/>
          <p14:tracePt t="14625" x="8869363" y="3482975"/>
          <p14:tracePt t="14642" x="8877300" y="3451225"/>
          <p14:tracePt t="14644" x="8877300" y="3444875"/>
          <p14:tracePt t="14658" x="8885238" y="3429000"/>
          <p14:tracePt t="14675" x="8899525" y="3398838"/>
          <p14:tracePt t="14692" x="8907463" y="3375025"/>
          <p14:tracePt t="14708" x="8923338" y="3352800"/>
          <p14:tracePt t="14725" x="8931275" y="3306763"/>
          <p14:tracePt t="14742" x="8953500" y="3268663"/>
          <p14:tracePt t="14758" x="8961438" y="3230563"/>
          <p14:tracePt t="14775" x="8975725" y="3184525"/>
          <p14:tracePt t="14792" x="8983663" y="3154363"/>
          <p14:tracePt t="14809" x="8983663" y="3124200"/>
          <p14:tracePt t="14826" x="8991600" y="3094038"/>
          <p14:tracePt t="14827" x="8991600" y="3070225"/>
          <p14:tracePt t="14842" x="8991600" y="3055938"/>
          <p14:tracePt t="14859" x="9007475" y="3025775"/>
          <p14:tracePt t="14860" x="9013825" y="3001963"/>
          <p14:tracePt t="14876" x="9013825" y="2971800"/>
          <p14:tracePt t="14892" x="9021763" y="2941638"/>
          <p14:tracePt t="14909" x="9021763" y="2911475"/>
          <p14:tracePt t="14925" x="9029700" y="2895600"/>
          <p14:tracePt t="14942" x="9029700" y="2879725"/>
          <p14:tracePt t="14959" x="9029700" y="2865438"/>
          <p14:tracePt t="14975" x="9029700" y="2849563"/>
          <p14:tracePt t="14992" x="9029700" y="2835275"/>
          <p14:tracePt t="15009" x="9029700" y="2811463"/>
          <p14:tracePt t="15025" x="9029700" y="2797175"/>
          <p14:tracePt t="15027" x="9029700" y="2781300"/>
          <p14:tracePt t="15042" x="9029700" y="2765425"/>
          <p14:tracePt t="15059" x="9029700" y="2743200"/>
          <p14:tracePt t="15060" x="9029700" y="2735263"/>
          <p14:tracePt t="15077" x="9029700" y="2720975"/>
          <p14:tracePt t="15092" x="9029700" y="2713038"/>
          <p14:tracePt t="15109" x="9029700" y="2705100"/>
          <p14:tracePt t="15125" x="9029700" y="2689225"/>
          <p14:tracePt t="15142" x="9029700" y="2682875"/>
          <p14:tracePt t="15159" x="9029700" y="2667000"/>
          <p14:tracePt t="15175" x="9029700" y="2659063"/>
          <p14:tracePt t="15192" x="9013825" y="2644775"/>
          <p14:tracePt t="15209" x="9007475" y="2620963"/>
          <p14:tracePt t="15225" x="8999538" y="2613025"/>
          <p14:tracePt t="15242" x="8991600" y="2613025"/>
          <p14:tracePt t="15259" x="8983663" y="2590800"/>
          <p14:tracePt t="15275" x="8969375" y="2582863"/>
          <p14:tracePt t="15293" x="8961438" y="2574925"/>
          <p14:tracePt t="15309" x="8945563" y="2568575"/>
          <p14:tracePt t="15325" x="8931275" y="2560638"/>
          <p14:tracePt t="15342" x="8907463" y="2544763"/>
          <p14:tracePt t="15359" x="8869363" y="2522538"/>
          <p14:tracePt t="15375" x="8847138" y="2514600"/>
          <p14:tracePt t="15392" x="8823325" y="2506663"/>
          <p14:tracePt t="15409" x="8785225" y="2484438"/>
          <p14:tracePt t="15425" x="8763000" y="2476500"/>
          <p14:tracePt t="15427" x="8755063" y="2468563"/>
          <p14:tracePt t="15442" x="8740775" y="2468563"/>
          <p14:tracePt t="15459" x="8716963" y="2454275"/>
          <p14:tracePt t="15475" x="8694738" y="2446338"/>
          <p14:tracePt t="15492" x="8656638" y="2438400"/>
          <p14:tracePt t="15509" x="8610600" y="2422525"/>
          <p14:tracePt t="15525" x="8550275" y="2400300"/>
          <p14:tracePt t="15542" x="8480425" y="2384425"/>
          <p14:tracePt t="15559" x="8428038" y="2370138"/>
          <p14:tracePt t="15575" x="8374063" y="2362200"/>
          <p14:tracePt t="15592" x="8297863" y="2339975"/>
          <p14:tracePt t="15609" x="8213725" y="2308225"/>
          <p14:tracePt t="15625" x="8137525" y="2293938"/>
          <p14:tracePt t="15642" x="8085138" y="2278063"/>
          <p14:tracePt t="15644" x="8054975" y="2263775"/>
          <p14:tracePt t="15659" x="8016875" y="2255838"/>
          <p14:tracePt t="15675" x="7978775" y="2247900"/>
          <p14:tracePt t="15692" x="7947025" y="2232025"/>
          <p14:tracePt t="15709" x="7908925" y="2225675"/>
          <p14:tracePt t="15725" x="7870825" y="2209800"/>
          <p14:tracePt t="15742" x="7826375" y="2201863"/>
          <p14:tracePt t="15759" x="7794625" y="2187575"/>
          <p14:tracePt t="15775" x="7772400" y="2187575"/>
          <p14:tracePt t="15792" x="7734300" y="2163763"/>
          <p14:tracePt t="15809" x="7704138" y="2155825"/>
          <p14:tracePt t="15826" x="7650163" y="2133600"/>
          <p14:tracePt t="15828" x="7635875" y="2133600"/>
          <p14:tracePt t="15842" x="7604125" y="2125663"/>
          <p14:tracePt t="15859" x="7535863" y="2103438"/>
          <p14:tracePt t="15875" x="7489825" y="2095500"/>
          <p14:tracePt t="15892" x="7445375" y="2079625"/>
          <p14:tracePt t="15909" x="7413625" y="2073275"/>
          <p14:tracePt t="15926" x="7399338" y="2065338"/>
          <p14:tracePt t="15942" x="7375525" y="2057400"/>
          <p14:tracePt t="15959" x="7353300" y="2049463"/>
          <p14:tracePt t="15976" x="7315200" y="2035175"/>
          <p14:tracePt t="15992" x="7277100" y="2027238"/>
          <p14:tracePt t="16009" x="7231063" y="2027238"/>
          <p14:tracePt t="16026" x="7178675" y="2019300"/>
          <p14:tracePt t="16028" x="7162800" y="2011363"/>
          <p14:tracePt t="16042" x="7140575" y="2011363"/>
          <p14:tracePt t="16059" x="7078663" y="1997075"/>
          <p14:tracePt t="16076" x="7064375" y="1989138"/>
          <p14:tracePt t="16092" x="7040563" y="1981200"/>
          <p14:tracePt t="16109" x="7032625" y="1981200"/>
          <p14:tracePt t="16126" x="7026275" y="1981200"/>
          <p14:tracePt t="16142" x="7018338" y="1973263"/>
          <p14:tracePt t="16173" x="7002463" y="1965325"/>
          <p14:tracePt t="16188" x="6994525" y="1965325"/>
          <p14:tracePt t="16196" x="6988175" y="1965325"/>
          <p14:tracePt t="16228" x="6980238" y="1965325"/>
          <p14:tracePt t="17932" x="6972300" y="1973263"/>
          <p14:tracePt t="17956" x="6964363" y="1981200"/>
          <p14:tracePt t="17964" x="6964363" y="1989138"/>
          <p14:tracePt t="17980" x="6956425" y="1989138"/>
          <p14:tracePt t="17993" x="6956425" y="1997075"/>
          <p14:tracePt t="18009" x="6950075" y="2003425"/>
          <p14:tracePt t="18026" x="6934200" y="2011363"/>
          <p14:tracePt t="18029" x="6934200" y="2019300"/>
          <p14:tracePt t="18043" x="6918325" y="2027238"/>
          <p14:tracePt t="18060" x="6904038" y="2035175"/>
          <p14:tracePt t="18077" x="6888163" y="2041525"/>
          <p14:tracePt t="18093" x="6865938" y="2057400"/>
          <p14:tracePt t="18110" x="6842125" y="2079625"/>
          <p14:tracePt t="18126" x="6811963" y="2095500"/>
          <p14:tracePt t="18143" x="6789738" y="2103438"/>
          <p14:tracePt t="18160" x="6765925" y="2117725"/>
          <p14:tracePt t="18177" x="6735763" y="2133600"/>
          <p14:tracePt t="18193" x="6721475" y="2149475"/>
          <p14:tracePt t="18210" x="6683375" y="2171700"/>
          <p14:tracePt t="18213" x="6659563" y="2179638"/>
          <p14:tracePt t="18226" x="6645275" y="2193925"/>
          <p14:tracePt t="18243" x="6575425" y="2225675"/>
          <p14:tracePt t="18260" x="6545263" y="2247900"/>
          <p14:tracePt t="18277" x="6515100" y="2263775"/>
          <p14:tracePt t="18293" x="6499225" y="2270125"/>
          <p14:tracePt t="18310" x="6492875" y="2278063"/>
          <p14:tracePt t="18332" x="6484938" y="2278063"/>
          <p14:tracePt t="18348" x="6477000" y="2286000"/>
          <p14:tracePt t="18360" x="6469063" y="2286000"/>
          <p14:tracePt t="18376" x="6446838" y="2308225"/>
          <p14:tracePt t="18393" x="6423025" y="2332038"/>
          <p14:tracePt t="18410" x="6378575" y="2362200"/>
          <p14:tracePt t="18427" x="6340475" y="2384425"/>
          <p14:tracePt t="18428" x="6332538" y="2400300"/>
          <p14:tracePt t="18443" x="6302375" y="2422525"/>
          <p14:tracePt t="18460" x="6286500" y="2430463"/>
          <p14:tracePt t="18478" x="6278563" y="2446338"/>
          <p14:tracePt t="18493" x="6264275" y="2454275"/>
          <p14:tracePt t="18510" x="6256338" y="2468563"/>
          <p14:tracePt t="18527" x="6240463" y="2476500"/>
          <p14:tracePt t="18543" x="6218238" y="2498725"/>
          <p14:tracePt t="18560" x="6188075" y="2530475"/>
          <p14:tracePt t="18577" x="6164263" y="2552700"/>
          <p14:tracePt t="18593" x="6142038" y="2568575"/>
          <p14:tracePt t="18610" x="6134100" y="2574925"/>
          <p14:tracePt t="18626" x="6126163" y="2582863"/>
          <p14:tracePt t="18643" x="6103938" y="2606675"/>
          <p14:tracePt t="18660" x="6088063" y="2620963"/>
          <p14:tracePt t="18676" x="6073775" y="2644775"/>
          <p14:tracePt t="18693" x="6049963" y="2667000"/>
          <p14:tracePt t="18710" x="6027738" y="2697163"/>
          <p14:tracePt t="18726" x="6003925" y="2720975"/>
          <p14:tracePt t="18743" x="5981700" y="2743200"/>
          <p14:tracePt t="18760" x="5965825" y="2759075"/>
          <p14:tracePt t="18776" x="5951538" y="2781300"/>
          <p14:tracePt t="18793" x="5943600" y="2789238"/>
          <p14:tracePt t="18810" x="5935663" y="2803525"/>
          <p14:tracePt t="18827" x="5927725" y="2811463"/>
          <p14:tracePt t="18843" x="5921375" y="2827338"/>
          <p14:tracePt t="18860" x="5905500" y="2849563"/>
          <p14:tracePt t="18876" x="5889625" y="2865438"/>
          <p14:tracePt t="18893" x="5867400" y="2903538"/>
          <p14:tracePt t="18910" x="5837238" y="2941638"/>
          <p14:tracePt t="18927" x="5821363" y="2987675"/>
          <p14:tracePt t="18943" x="5799138" y="3025775"/>
          <p14:tracePt t="18960" x="5791200" y="3055938"/>
          <p14:tracePt t="18977" x="5783263" y="3086100"/>
          <p14:tracePt t="18993" x="5768975" y="3124200"/>
          <p14:tracePt t="18997" x="5768975" y="3140075"/>
          <p14:tracePt t="19010" x="5761038" y="3162300"/>
          <p14:tracePt t="19027" x="5737225" y="3238500"/>
          <p14:tracePt t="19044" x="5722938" y="3284538"/>
          <p14:tracePt t="19060" x="5715000" y="3330575"/>
          <p14:tracePt t="19077" x="5707063" y="3360738"/>
          <p14:tracePt t="19093" x="5699125" y="3398838"/>
          <p14:tracePt t="19110" x="5699125" y="3444875"/>
          <p14:tracePt t="19127" x="5692775" y="3489325"/>
          <p14:tracePt t="19143" x="5692775" y="3527425"/>
          <p14:tracePt t="19160" x="5684838" y="3565525"/>
          <p14:tracePt t="19177" x="5684838" y="3597275"/>
          <p14:tracePt t="19194" x="5684838" y="3635375"/>
          <p14:tracePt t="19210" x="5684838" y="3665538"/>
          <p14:tracePt t="19211" x="5684838" y="3673475"/>
          <p14:tracePt t="19227" x="5684838" y="3679825"/>
          <p14:tracePt t="19251" x="5692775" y="3687763"/>
          <p14:tracePt t="19267" x="5699125" y="3687763"/>
          <p14:tracePt t="19277" x="5707063" y="3687763"/>
          <p14:tracePt t="19293" x="5737225" y="3687763"/>
          <p14:tracePt t="19310" x="5768975" y="3687763"/>
          <p14:tracePt t="19327" x="5807075" y="3687763"/>
          <p14:tracePt t="19343" x="5851525" y="3687763"/>
          <p14:tracePt t="19360" x="5913438" y="3687763"/>
          <p14:tracePt t="19377" x="5965825" y="3687763"/>
          <p14:tracePt t="19394" x="6019800" y="3679825"/>
          <p14:tracePt t="19410" x="6049963" y="3673475"/>
          <p14:tracePt t="19427" x="6073775" y="3657600"/>
          <p14:tracePt t="19443" x="6096000" y="3635375"/>
          <p14:tracePt t="19460" x="6126163" y="3611563"/>
          <p14:tracePt t="19477" x="6149975" y="3581400"/>
          <p14:tracePt t="19493" x="6172200" y="3551238"/>
          <p14:tracePt t="19510" x="6194425" y="3513138"/>
          <p14:tracePt t="19527" x="6226175" y="3475038"/>
          <p14:tracePt t="19543" x="6248400" y="3413125"/>
          <p14:tracePt t="19560" x="6256338" y="3382963"/>
          <p14:tracePt t="19577" x="6270625" y="3336925"/>
          <p14:tracePt t="19594" x="6278563" y="3306763"/>
          <p14:tracePt t="19610" x="6294438" y="3268663"/>
          <p14:tracePt t="19612" x="6302375" y="3246438"/>
          <p14:tracePt t="19627" x="6308725" y="3200400"/>
          <p14:tracePt t="19643" x="6308725" y="3154363"/>
          <p14:tracePt t="19660" x="6316663" y="3108325"/>
          <p14:tracePt t="19677" x="6324600" y="3055938"/>
          <p14:tracePt t="19693" x="6332538" y="3025775"/>
          <p14:tracePt t="19710" x="6332538" y="3001963"/>
          <p14:tracePt t="19727" x="6332538" y="2994025"/>
          <p14:tracePt t="19743" x="6332538" y="2987675"/>
          <p14:tracePt t="20100" x="6332538" y="2979738"/>
          <p14:tracePt t="20244" x="6340475" y="2979738"/>
          <p14:tracePt t="20260" x="6346825" y="2979738"/>
          <p14:tracePt t="20268" x="6346825" y="2987675"/>
          <p14:tracePt t="20277" x="6362700" y="2994025"/>
          <p14:tracePt t="20294" x="6392863" y="3001963"/>
          <p14:tracePt t="20311" x="6438900" y="3025775"/>
          <p14:tracePt t="20328" x="6507163" y="3048000"/>
          <p14:tracePt t="20344" x="6575425" y="3055938"/>
          <p14:tracePt t="20360" x="6645275" y="3070225"/>
          <p14:tracePt t="20377" x="6697663" y="3078163"/>
          <p14:tracePt t="20394" x="6751638" y="3086100"/>
          <p14:tracePt t="20395" x="6789738" y="3086100"/>
          <p14:tracePt t="20411" x="6819900" y="3086100"/>
          <p14:tracePt t="20427" x="6926263" y="3086100"/>
          <p14:tracePt t="20444" x="6988175" y="3086100"/>
          <p14:tracePt t="20460" x="7040563" y="3086100"/>
          <p14:tracePt t="20477" x="7086600" y="3086100"/>
          <p14:tracePt t="20494" x="7146925" y="3086100"/>
          <p14:tracePt t="20510" x="7223125" y="3094038"/>
          <p14:tracePt t="20527" x="7307263" y="3094038"/>
          <p14:tracePt t="20544" x="7369175" y="3094038"/>
          <p14:tracePt t="20560" x="7407275" y="3094038"/>
          <p14:tracePt t="20577" x="7407275" y="3101975"/>
          <p14:tracePt t="20636" x="7413625" y="3101975"/>
          <p14:tracePt t="20668" x="7421563" y="3101975"/>
          <p14:tracePt t="26004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0DCC531A-DBC8-42C7-8E07-DC754BFF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t-BR" alt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Intensidade Média (i)  X  Duração (t)</a:t>
            </a:r>
            <a:endParaRPr lang="en-US" altLang="en-US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BC777550-DFED-4FBB-AAAA-DCBA1B96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941388"/>
            <a:ext cx="10353675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C34AB91-C9A7-466F-BEB4-BE7CEC942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9"/>
    </mc:Choice>
    <mc:Fallback xmlns="">
      <p:transition spd="slow" advTm="3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1B6B7-BC68-4D46-B141-A7E918197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836613"/>
          </a:xfrm>
        </p:spPr>
        <p:txBody>
          <a:bodyPr/>
          <a:lstStyle/>
          <a:p>
            <a:pPr algn="ctr">
              <a:defRPr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Sistema de captação </a:t>
            </a:r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caxambú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B84222C-E79B-4C4F-BF24-D31839888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484314"/>
            <a:ext cx="4289425" cy="33623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Imagem 3">
            <a:extLst>
              <a:ext uri="{FF2B5EF4-FFF2-40B4-BE49-F238E27FC236}">
                <a16:creationId xmlns:a16="http://schemas.microsoft.com/office/drawing/2014/main" id="{FA0FF28A-2122-4572-95A6-2E7531465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9" y="1484314"/>
            <a:ext cx="4383087" cy="3362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25D019D-A37F-4CB7-93C5-82FFC66034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3557116-A548-4E92-9442-B0D503AE6D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9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65" x="5546725" y="1393825"/>
          <p14:tracePt t="14575" x="5540375" y="1393825"/>
          <p14:tracePt t="14639" x="5532438" y="1393825"/>
          <p14:tracePt t="14687" x="5524500" y="1393825"/>
          <p14:tracePt t="14704" x="5508625" y="1393825"/>
          <p14:tracePt t="14711" x="5494338" y="1409700"/>
          <p14:tracePt t="14719" x="5470525" y="1417638"/>
          <p14:tracePt t="14732" x="5440363" y="1439863"/>
          <p14:tracePt t="14749" x="5372100" y="1477963"/>
          <p14:tracePt t="14765" x="5287963" y="1524000"/>
          <p14:tracePt t="14767" x="5257800" y="1539875"/>
          <p14:tracePt t="14782" x="5203825" y="1570038"/>
          <p14:tracePt t="14799" x="5173663" y="1600200"/>
          <p14:tracePt t="14816" x="5151438" y="1630363"/>
          <p14:tracePt t="14832" x="5127625" y="1654175"/>
          <p14:tracePt t="14849" x="5105400" y="1692275"/>
          <p14:tracePt t="14866" x="5089525" y="1714500"/>
          <p14:tracePt t="14882" x="5059363" y="1752600"/>
          <p14:tracePt t="14899" x="5051425" y="1768475"/>
          <p14:tracePt t="14916" x="5037138" y="1790700"/>
          <p14:tracePt t="14952" x="5029200" y="1798638"/>
          <p14:tracePt t="14967" x="5021263" y="1812925"/>
          <p14:tracePt t="14983" x="4999038" y="1851025"/>
          <p14:tracePt t="14999" x="4960938" y="1889125"/>
          <p14:tracePt t="15016" x="4930775" y="1927225"/>
          <p14:tracePt t="15032" x="4892675" y="1973263"/>
          <p14:tracePt t="15049" x="4868863" y="2011363"/>
          <p14:tracePt t="15066" x="4830763" y="2065338"/>
          <p14:tracePt t="15082" x="4808538" y="2095500"/>
          <p14:tracePt t="15099" x="4778375" y="2149475"/>
          <p14:tracePt t="15116" x="4746625" y="2187575"/>
          <p14:tracePt t="15133" x="4732338" y="2232025"/>
          <p14:tracePt t="15149" x="4702175" y="2293938"/>
          <p14:tracePt t="15150" x="4678363" y="2339975"/>
          <p14:tracePt t="15166" x="4656138" y="2370138"/>
          <p14:tracePt t="15168" x="4640263" y="2400300"/>
          <p14:tracePt t="15182" x="4618038" y="2438400"/>
          <p14:tracePt t="15199" x="4602163" y="2468563"/>
          <p14:tracePt t="15233" x="4587875" y="2498725"/>
          <p14:tracePt t="15239" x="4587875" y="2506663"/>
          <p14:tracePt t="15255" x="4579938" y="2522538"/>
          <p14:tracePt t="15266" x="4572000" y="2530475"/>
          <p14:tracePt t="15283" x="4564063" y="2560638"/>
          <p14:tracePt t="15299" x="4533900" y="2606675"/>
          <p14:tracePt t="15316" x="4518025" y="2682875"/>
          <p14:tracePt t="15332" x="4495800" y="2743200"/>
          <p14:tracePt t="15335" x="4495800" y="2751138"/>
          <p14:tracePt t="15349" x="4487863" y="2765425"/>
          <p14:tracePt t="15366" x="4487863" y="2773363"/>
          <p14:tracePt t="15382" x="4487863" y="2781300"/>
          <p14:tracePt t="15399" x="4479925" y="2797175"/>
          <p14:tracePt t="15416" x="4473575" y="2819400"/>
          <p14:tracePt t="15432" x="4457700" y="2849563"/>
          <p14:tracePt t="15449" x="4441825" y="2879725"/>
          <p14:tracePt t="15466" x="4427538" y="2911475"/>
          <p14:tracePt t="15483" x="4411663" y="2949575"/>
          <p14:tracePt t="15499" x="4403725" y="2963863"/>
          <p14:tracePt t="15516" x="4397375" y="2987675"/>
          <p14:tracePt t="15532" x="4389438" y="2994025"/>
          <p14:tracePt t="15550" x="4389438" y="3001963"/>
          <p14:tracePt t="15575" x="4381500" y="3009900"/>
          <p14:tracePt t="15583" x="4373563" y="3009900"/>
          <p14:tracePt t="15599" x="4373563" y="3017838"/>
          <p14:tracePt t="15616" x="4373563" y="3032125"/>
          <p14:tracePt t="15632" x="4365625" y="3040063"/>
          <p14:tracePt t="15649" x="4365625" y="3048000"/>
          <p14:tracePt t="15666" x="4365625" y="3055938"/>
          <p14:tracePt t="15743" x="4359275" y="3055938"/>
          <p14:tracePt t="15759" x="4351338" y="3063875"/>
          <p14:tracePt t="15767" x="4343400" y="3063875"/>
          <p14:tracePt t="15775" x="4343400" y="3070225"/>
          <p14:tracePt t="15783" x="4343400" y="3078163"/>
          <p14:tracePt t="15800" x="4335463" y="3094038"/>
          <p14:tracePt t="15871" x="4327525" y="3101975"/>
          <p14:tracePt t="15903" x="4327525" y="3108325"/>
          <p14:tracePt t="15911" x="4327525" y="3116263"/>
          <p14:tracePt t="15918" x="4321175" y="3124200"/>
          <p14:tracePt t="15934" x="4313238" y="3132138"/>
          <p14:tracePt t="15949" x="4305300" y="3140075"/>
          <p14:tracePt t="15966" x="4305300" y="3154363"/>
          <p14:tracePt t="15983" x="4305300" y="3162300"/>
          <p14:tracePt t="15999" x="4297363" y="3162300"/>
          <p14:tracePt t="16033" x="4297363" y="3170238"/>
          <p14:tracePt t="16049" x="4289425" y="3178175"/>
          <p14:tracePt t="16066" x="4283075" y="3184525"/>
          <p14:tracePt t="16083" x="4283075" y="3192463"/>
          <p14:tracePt t="16166" x="4275138" y="3200400"/>
          <p14:tracePt t="16190" x="4275138" y="3216275"/>
          <p14:tracePt t="16198" x="4267200" y="3216275"/>
          <p14:tracePt t="16207" x="4267200" y="3222625"/>
          <p14:tracePt t="16216" x="4259263" y="3222625"/>
          <p14:tracePt t="16233" x="4251325" y="3238500"/>
          <p14:tracePt t="16249" x="4251325" y="3254375"/>
          <p14:tracePt t="16334" x="4244975" y="3254375"/>
          <p14:tracePt t="16342" x="4244975" y="3260725"/>
          <p14:tracePt t="16494" x="4244975" y="3268663"/>
          <p14:tracePt t="16598" x="4244975" y="3276600"/>
          <p14:tracePt t="16638" x="4244975" y="3284538"/>
          <p14:tracePt t="16663" x="4237038" y="3292475"/>
          <p14:tracePt t="16686" x="4237038" y="3298825"/>
          <p14:tracePt t="16694" x="4229100" y="3298825"/>
          <p14:tracePt t="16910" x="4229100" y="3314700"/>
          <p14:tracePt t="16918" x="4221163" y="3322638"/>
          <p14:tracePt t="16934" x="4213225" y="3330575"/>
          <p14:tracePt t="16942" x="4213225" y="3336925"/>
          <p14:tracePt t="16950" x="4213225" y="3344863"/>
          <p14:tracePt t="16967" x="4206875" y="3352800"/>
          <p14:tracePt t="17086" x="4198938" y="3360738"/>
          <p14:tracePt t="17094" x="4191000" y="3375025"/>
          <p14:tracePt t="17110" x="4183063" y="3390900"/>
          <p14:tracePt t="17118" x="4175125" y="3406775"/>
          <p14:tracePt t="17133" x="4175125" y="3421063"/>
          <p14:tracePt t="17149" x="4152900" y="3459163"/>
          <p14:tracePt t="17151" x="4152900" y="3482975"/>
          <p14:tracePt t="17166" x="4137025" y="3513138"/>
          <p14:tracePt t="17183" x="4137025" y="3521075"/>
          <p14:tracePt t="17302" x="4137025" y="3527425"/>
          <p14:tracePt t="17510" x="4137025" y="3535363"/>
          <p14:tracePt t="17527" x="4130675" y="3535363"/>
          <p14:tracePt t="17534" x="4130675" y="3543300"/>
          <p14:tracePt t="17550" x="4122738" y="3551238"/>
          <p14:tracePt t="17567" x="4114800" y="3551238"/>
          <p14:tracePt t="17590" x="4114800" y="3559175"/>
          <p14:tracePt t="17616" x="4106863" y="3565525"/>
          <p14:tracePt t="17639" x="4098925" y="3573463"/>
          <p14:tracePt t="17646" x="4098925" y="3581400"/>
          <p14:tracePt t="17662" x="4092575" y="3589338"/>
          <p14:tracePt t="17686" x="4084638" y="3597275"/>
          <p14:tracePt t="17703" x="4084638" y="3603625"/>
          <p14:tracePt t="17718" x="4076700" y="3603625"/>
          <p14:tracePt t="17726" x="4068763" y="3603625"/>
          <p14:tracePt t="17806" x="4060825" y="3611563"/>
          <p14:tracePt t="17830" x="4054475" y="3619500"/>
          <p14:tracePt t="17862" x="4046538" y="3619500"/>
          <p14:tracePt t="17870" x="4038600" y="3619500"/>
          <p14:tracePt t="17911" x="4030663" y="3619500"/>
          <p14:tracePt t="17935" x="4022725" y="3627438"/>
          <p14:tracePt t="17958" x="4016375" y="3627438"/>
          <p14:tracePt t="17974" x="4008438" y="3635375"/>
          <p14:tracePt t="17982" x="4000500" y="3641725"/>
          <p14:tracePt t="17990" x="3992563" y="3641725"/>
          <p14:tracePt t="18006" x="3984625" y="3649663"/>
          <p14:tracePt t="18016" x="3978275" y="3649663"/>
          <p14:tracePt t="18033" x="3970338" y="3657600"/>
          <p14:tracePt t="18050" x="3962400" y="3665538"/>
          <p14:tracePt t="18066" x="3954463" y="3665538"/>
          <p14:tracePt t="18083" x="3946525" y="3665538"/>
          <p14:tracePt t="18100" x="3946525" y="3673475"/>
          <p14:tracePt t="18116" x="3940175" y="3673475"/>
          <p14:tracePt t="18133" x="3924300" y="3679825"/>
          <p14:tracePt t="18150" x="3908425" y="3687763"/>
          <p14:tracePt t="18167" x="3886200" y="3695700"/>
          <p14:tracePt t="18183" x="3878263" y="3703638"/>
          <p14:tracePt t="18230" x="3863975" y="3711575"/>
          <p14:tracePt t="18318" x="3856038" y="3711575"/>
          <p14:tracePt t="18350" x="3848100" y="3717925"/>
          <p14:tracePt t="18374" x="3848100" y="3725863"/>
          <p14:tracePt t="18382" x="3832225" y="3725863"/>
          <p14:tracePt t="18398" x="3825875" y="3733800"/>
          <p14:tracePt t="18414" x="3817938" y="3733800"/>
          <p14:tracePt t="18430" x="3817938" y="3741738"/>
          <p14:tracePt t="18462" x="3810000" y="3749675"/>
          <p14:tracePt t="18502" x="3787775" y="3756025"/>
          <p14:tracePt t="18526" x="3787775" y="3763963"/>
          <p14:tracePt t="18614" x="3779838" y="3763963"/>
          <p14:tracePt t="18630" x="3779838" y="3771900"/>
          <p14:tracePt t="18646" x="3771900" y="3771900"/>
          <p14:tracePt t="18654" x="3763963" y="3779838"/>
          <p14:tracePt t="18670" x="3763963" y="3787775"/>
          <p14:tracePt t="18686" x="3756025" y="3787775"/>
          <p14:tracePt t="18700" x="3756025" y="3794125"/>
          <p14:tracePt t="18717" x="3749675" y="3794125"/>
          <p14:tracePt t="18733" x="3741738" y="3802063"/>
          <p14:tracePt t="18750" x="3725863" y="3825875"/>
          <p14:tracePt t="18767" x="3711575" y="3832225"/>
          <p14:tracePt t="18783" x="3703638" y="3840163"/>
          <p14:tracePt t="18800" x="3703638" y="3848100"/>
          <p14:tracePt t="18817" x="3695700" y="3856038"/>
          <p14:tracePt t="18833" x="3695700" y="3870325"/>
          <p14:tracePt t="18850" x="3687763" y="3878263"/>
          <p14:tracePt t="18942" x="3687763" y="3886200"/>
          <p14:tracePt t="18950" x="3687763" y="3894138"/>
          <p14:tracePt t="18990" x="3687763" y="3902075"/>
          <p14:tracePt t="19006" x="3687763" y="3908425"/>
          <p14:tracePt t="19022" x="3679825" y="3924300"/>
          <p14:tracePt t="19030" x="3679825" y="3932238"/>
          <p14:tracePt t="19038" x="3679825" y="3940175"/>
          <p14:tracePt t="19050" x="3679825" y="3954463"/>
          <p14:tracePt t="19067" x="3679825" y="3978275"/>
          <p14:tracePt t="19084" x="3673475" y="4000500"/>
          <p14:tracePt t="19100" x="3673475" y="4016375"/>
          <p14:tracePt t="19174" x="3673475" y="4022725"/>
          <p14:tracePt t="19206" x="3673475" y="4030663"/>
          <p14:tracePt t="19230" x="3673475" y="4038600"/>
          <p14:tracePt t="19302" x="3679825" y="4038600"/>
          <p14:tracePt t="19326" x="3687763" y="4038600"/>
          <p14:tracePt t="19334" x="3695700" y="4038600"/>
          <p14:tracePt t="19350" x="3711575" y="4046538"/>
          <p14:tracePt t="19366" x="3725863" y="4046538"/>
          <p14:tracePt t="19375" x="3733800" y="4046538"/>
          <p14:tracePt t="19384" x="3741738" y="4046538"/>
          <p14:tracePt t="19400" x="3756025" y="4046538"/>
          <p14:tracePt t="19417" x="3787775" y="4054475"/>
          <p14:tracePt t="19434" x="3810000" y="4060825"/>
          <p14:tracePt t="19450" x="3832225" y="4068763"/>
          <p14:tracePt t="19467" x="3848100" y="4076700"/>
          <p14:tracePt t="19484" x="3863975" y="4084638"/>
          <p14:tracePt t="19500" x="3870325" y="4084638"/>
          <p14:tracePt t="19550" x="3878263" y="4084638"/>
          <p14:tracePt t="19566" x="3894138" y="4084638"/>
          <p14:tracePt t="19574" x="3902075" y="4084638"/>
          <p14:tracePt t="19584" x="3908425" y="4084638"/>
          <p14:tracePt t="19600" x="3932238" y="4084638"/>
          <p14:tracePt t="19617" x="3946525" y="4084638"/>
          <p14:tracePt t="19634" x="3962400" y="4084638"/>
          <p14:tracePt t="19650" x="3970338" y="4084638"/>
          <p14:tracePt t="19667" x="3978275" y="4084638"/>
          <p14:tracePt t="19684" x="3984625" y="4076700"/>
          <p14:tracePt t="19700" x="3992563" y="4076700"/>
          <p14:tracePt t="19717" x="4000500" y="4076700"/>
          <p14:tracePt t="19735" x="4030663" y="4060825"/>
          <p14:tracePt t="19750" x="4046538" y="4046538"/>
          <p14:tracePt t="19767" x="4076700" y="4030663"/>
          <p14:tracePt t="19784" x="4084638" y="4022725"/>
          <p14:tracePt t="19801" x="4098925" y="4016375"/>
          <p14:tracePt t="19817" x="4106863" y="4008438"/>
          <p14:tracePt t="19840" x="4114800" y="4000500"/>
          <p14:tracePt t="19863" x="4122738" y="4000500"/>
          <p14:tracePt t="19879" x="4122738" y="3992563"/>
          <p14:tracePt t="19903" x="4130675" y="3984625"/>
          <p14:tracePt t="19911" x="4130675" y="3978275"/>
          <p14:tracePt t="19927" x="4137025" y="3970338"/>
          <p14:tracePt t="19943" x="4137025" y="3962400"/>
          <p14:tracePt t="19959" x="4144963" y="3954463"/>
          <p14:tracePt t="19967" x="4144963" y="3946525"/>
          <p14:tracePt t="19999" x="4144963" y="3940175"/>
          <p14:tracePt t="20015" x="4152900" y="3940175"/>
          <p14:tracePt t="20031" x="4152900" y="3932238"/>
          <p14:tracePt t="20039" x="4152900" y="3924300"/>
          <p14:tracePt t="20055" x="4152900" y="3916363"/>
          <p14:tracePt t="20071" x="4152900" y="3908425"/>
          <p14:tracePt t="20087" x="4152900" y="3902075"/>
          <p14:tracePt t="20103" x="4152900" y="3894138"/>
          <p14:tracePt t="20119" x="4152900" y="3886200"/>
          <p14:tracePt t="20135" x="4152900" y="3878263"/>
          <p14:tracePt t="20175" x="4152900" y="3870325"/>
          <p14:tracePt t="20183" x="4152900" y="3863975"/>
          <p14:tracePt t="20191" x="4152900" y="3856038"/>
          <p14:tracePt t="20201" x="4152900" y="3848100"/>
          <p14:tracePt t="20217" x="4152900" y="3825875"/>
          <p14:tracePt t="20234" x="4152900" y="3817938"/>
          <p14:tracePt t="20251" x="4152900" y="3810000"/>
          <p14:tracePt t="20267" x="4152900" y="3802063"/>
          <p14:tracePt t="20319" x="4144963" y="3802063"/>
          <p14:tracePt t="20383" x="4144963" y="3794125"/>
          <p14:tracePt t="20431" x="4137025" y="3794125"/>
          <p14:tracePt t="20511" x="4130675" y="3794125"/>
          <p14:tracePt t="20743" x="4144963" y="3794125"/>
          <p14:tracePt t="20751" x="4168775" y="3794125"/>
          <p14:tracePt t="20759" x="4198938" y="3802063"/>
          <p14:tracePt t="20768" x="4229100" y="3802063"/>
          <p14:tracePt t="20784" x="4305300" y="3802063"/>
          <p14:tracePt t="20801" x="4359275" y="3802063"/>
          <p14:tracePt t="20818" x="4381500" y="3802063"/>
          <p14:tracePt t="20834" x="4403725" y="3802063"/>
          <p14:tracePt t="20851" x="4411663" y="3802063"/>
          <p14:tracePt t="20868" x="4419600" y="3794125"/>
          <p14:tracePt t="20884" x="4435475" y="3779838"/>
          <p14:tracePt t="20901" x="4441825" y="3779838"/>
          <p14:tracePt t="20902" x="4441825" y="3771900"/>
          <p14:tracePt t="20918" x="4449763" y="3771900"/>
          <p14:tracePt t="20934" x="4465638" y="3763963"/>
          <p14:tracePt t="20951" x="4473575" y="3756025"/>
          <p14:tracePt t="20968" x="4479925" y="3756025"/>
          <p14:tracePt t="20984" x="4487863" y="3756025"/>
          <p14:tracePt t="21001" x="4495800" y="3756025"/>
          <p14:tracePt t="21018" x="4503738" y="3756025"/>
          <p14:tracePt t="21034" x="4503738" y="3749675"/>
          <p14:tracePt t="21175" x="4511675" y="3749675"/>
          <p14:tracePt t="21191" x="4525963" y="3733800"/>
          <p14:tracePt t="21207" x="4533900" y="3733800"/>
          <p14:tracePt t="21215" x="4541838" y="3725863"/>
          <p14:tracePt t="21231" x="4549775" y="3717925"/>
          <p14:tracePt t="21279" x="4556125" y="3711575"/>
          <p14:tracePt t="21527" x="4556125" y="3717925"/>
          <p14:tracePt t="21552" x="4549775" y="3725863"/>
          <p14:tracePt t="21567" x="4541838" y="3725863"/>
          <p14:tracePt t="21575" x="4533900" y="3733800"/>
          <p14:tracePt t="21615" x="4533900" y="3741738"/>
          <p14:tracePt t="21671" x="4533900" y="3749675"/>
          <p14:tracePt t="21680" x="4525963" y="3756025"/>
          <p14:tracePt t="21695" x="4525963" y="3763963"/>
          <p14:tracePt t="21703" x="4525963" y="3771900"/>
          <p14:tracePt t="21721" x="4525963" y="3779838"/>
          <p14:tracePt t="21735" x="4518025" y="3794125"/>
          <p14:tracePt t="21751" x="4518025" y="3802063"/>
          <p14:tracePt t="21768" x="4518025" y="3817938"/>
          <p14:tracePt t="21785" x="4511675" y="3840163"/>
          <p14:tracePt t="21801" x="4503738" y="3856038"/>
          <p14:tracePt t="21818" x="4503738" y="3870325"/>
          <p14:tracePt t="21835" x="4495800" y="3886200"/>
          <p14:tracePt t="21852" x="4495800" y="3902075"/>
          <p14:tracePt t="21868" x="4495800" y="3916363"/>
          <p14:tracePt t="21895" x="4495800" y="3924300"/>
          <p14:tracePt t="21919" x="4495800" y="3932238"/>
          <p14:tracePt t="21935" x="4487863" y="3946525"/>
          <p14:tracePt t="21959" x="4487863" y="3954463"/>
          <p14:tracePt t="21967" x="4487863" y="3962400"/>
          <p14:tracePt t="21975" x="4487863" y="3970338"/>
          <p14:tracePt t="21991" x="4487863" y="3978275"/>
          <p14:tracePt t="22001" x="4479925" y="3984625"/>
          <p14:tracePt t="22018" x="4479925" y="3992563"/>
          <p14:tracePt t="22035" x="4479925" y="4016375"/>
          <p14:tracePt t="22052" x="4479925" y="4038600"/>
          <p14:tracePt t="22068" x="4479925" y="4068763"/>
          <p14:tracePt t="22085" x="4479925" y="4084638"/>
          <p14:tracePt t="22102" x="4479925" y="4106863"/>
          <p14:tracePt t="23103" x="4479925" y="4098925"/>
          <p14:tracePt t="23119" x="4479925" y="4092575"/>
          <p14:tracePt t="23135" x="4479925" y="4084638"/>
          <p14:tracePt t="23144" x="4479925" y="4076700"/>
          <p14:tracePt t="23159" x="4479925" y="4068763"/>
          <p14:tracePt t="23168" x="4487863" y="4060825"/>
          <p14:tracePt t="23185" x="4487863" y="4054475"/>
          <p14:tracePt t="23202" x="4487863" y="4046538"/>
          <p14:tracePt t="23218" x="4487863" y="4038600"/>
          <p14:tracePt t="23235" x="4495800" y="4038600"/>
          <p14:tracePt t="23252" x="4495800" y="4030663"/>
          <p14:tracePt t="23268" x="4495800" y="4022725"/>
          <p14:tracePt t="23285" x="4495800" y="4016375"/>
          <p14:tracePt t="23302" x="4503738" y="3992563"/>
          <p14:tracePt t="23319" x="4503738" y="3984625"/>
          <p14:tracePt t="23335" x="4511675" y="3970338"/>
          <p14:tracePt t="23352" x="4518025" y="3962400"/>
          <p14:tracePt t="23375" x="4518025" y="3954463"/>
          <p14:tracePt t="23951" x="4518025" y="3962400"/>
          <p14:tracePt t="23959" x="4518025" y="3970338"/>
          <p14:tracePt t="23969" x="4518025" y="3978275"/>
          <p14:tracePt t="23985" x="4525963" y="3984625"/>
          <p14:tracePt t="24002" x="4533900" y="4000500"/>
          <p14:tracePt t="24019" x="4533900" y="4008438"/>
          <p14:tracePt t="24035" x="4533900" y="4016375"/>
          <p14:tracePt t="24052" x="4533900" y="4022725"/>
          <p14:tracePt t="24069" x="4541838" y="4022725"/>
          <p14:tracePt t="24086" x="4541838" y="4038600"/>
          <p14:tracePt t="24102" x="4541838" y="4046538"/>
          <p14:tracePt t="24135" x="4549775" y="4054475"/>
          <p14:tracePt t="24151" x="4556125" y="4060825"/>
          <p14:tracePt t="24167" x="4564063" y="4068763"/>
          <p14:tracePt t="24176" x="4564063" y="4076700"/>
          <p14:tracePt t="24185" x="4572000" y="4084638"/>
          <p14:tracePt t="24207" x="4572000" y="4092575"/>
          <p14:tracePt t="24219" x="4579938" y="4092575"/>
          <p14:tracePt t="24247" x="4579938" y="4098925"/>
          <p14:tracePt t="24279" x="4587875" y="4098925"/>
          <p14:tracePt t="24303" x="4587875" y="4106863"/>
          <p14:tracePt t="24319" x="4594225" y="4114800"/>
          <p14:tracePt t="25631" x="4602163" y="4114800"/>
          <p14:tracePt t="25655" x="4610100" y="4114800"/>
          <p14:tracePt t="25679" x="4618038" y="4106863"/>
          <p14:tracePt t="25736" x="4625975" y="4106863"/>
          <p14:tracePt t="25759" x="4632325" y="4106863"/>
          <p14:tracePt t="25776" x="4640263" y="4098925"/>
          <p14:tracePt t="25783" x="4648200" y="4098925"/>
          <p14:tracePt t="25791" x="4656138" y="4098925"/>
          <p14:tracePt t="25815" x="4664075" y="4098925"/>
          <p14:tracePt t="25919" x="4670425" y="4098925"/>
          <p14:tracePt t="25927" x="4678363" y="4098925"/>
          <p14:tracePt t="25936" x="4686300" y="4098925"/>
          <p14:tracePt t="26047" x="4694238" y="4098925"/>
          <p14:tracePt t="26063" x="4702175" y="4098925"/>
          <p14:tracePt t="26079" x="4708525" y="4098925"/>
          <p14:tracePt t="26111" x="4716463" y="4098925"/>
          <p14:tracePt t="26127" x="4732338" y="4098925"/>
          <p14:tracePt t="26143" x="4740275" y="4098925"/>
          <p14:tracePt t="26159" x="4746625" y="4106863"/>
          <p14:tracePt t="26183" x="4754563" y="4106863"/>
          <p14:tracePt t="26199" x="4754563" y="4114800"/>
          <p14:tracePt t="26215" x="4762500" y="4114800"/>
          <p14:tracePt t="26239" x="4762500" y="4122738"/>
          <p14:tracePt t="26255" x="4770438" y="4122738"/>
          <p14:tracePt t="26271" x="4770438" y="4130675"/>
          <p14:tracePt t="26279" x="4778375" y="4130675"/>
          <p14:tracePt t="26287" x="4778375" y="4137025"/>
          <p14:tracePt t="26303" x="4784725" y="4144963"/>
          <p14:tracePt t="26320" x="4784725" y="4152900"/>
          <p14:tracePt t="26343" x="4792663" y="4168775"/>
          <p14:tracePt t="26359" x="4800600" y="4168775"/>
          <p14:tracePt t="26370" x="4800600" y="4175125"/>
          <p14:tracePt t="26386" x="4800600" y="4183063"/>
          <p14:tracePt t="26403" x="4808538" y="4191000"/>
          <p14:tracePt t="26423" x="4808538" y="4198938"/>
          <p14:tracePt t="26439" x="4816475" y="4213225"/>
          <p14:tracePt t="26463" x="4822825" y="4229100"/>
          <p14:tracePt t="26487" x="4822825" y="4237038"/>
          <p14:tracePt t="26495" x="4830763" y="4251325"/>
          <p14:tracePt t="26520" x="4838700" y="4259263"/>
          <p14:tracePt t="26535" x="4838700" y="4267200"/>
          <p14:tracePt t="26543" x="4838700" y="4275138"/>
          <p14:tracePt t="26553" x="4846638" y="4283075"/>
          <p14:tracePt t="26570" x="4846638" y="4289425"/>
          <p14:tracePt t="26586" x="4854575" y="4297363"/>
          <p14:tracePt t="26607" x="4860925" y="4305300"/>
          <p14:tracePt t="26623" x="4860925" y="4313238"/>
          <p14:tracePt t="26639" x="4860925" y="4321175"/>
          <p14:tracePt t="26671" x="4868863" y="4327525"/>
          <p14:tracePt t="27071" x="4860925" y="4321175"/>
          <p14:tracePt t="27079" x="4854575" y="4313238"/>
          <p14:tracePt t="27087" x="4846638" y="4297363"/>
          <p14:tracePt t="27103" x="4838700" y="4283075"/>
          <p14:tracePt t="27120" x="4822825" y="4259263"/>
          <p14:tracePt t="27137" x="4816475" y="4221163"/>
          <p14:tracePt t="27153" x="4800600" y="4191000"/>
          <p14:tracePt t="27170" x="4784725" y="4160838"/>
          <p14:tracePt t="27186" x="4770438" y="4122738"/>
          <p14:tracePt t="27203" x="4754563" y="4084638"/>
          <p14:tracePt t="27220" x="4746625" y="4038600"/>
          <p14:tracePt t="27237" x="4732338" y="4008438"/>
          <p14:tracePt t="27253" x="4724400" y="3978275"/>
          <p14:tracePt t="27256" x="4724400" y="3962400"/>
          <p14:tracePt t="27270" x="4716463" y="3946525"/>
          <p14:tracePt t="27286" x="4708525" y="3932238"/>
          <p14:tracePt t="27303" x="4708525" y="3916363"/>
          <p14:tracePt t="27320" x="4708525" y="3908425"/>
          <p14:tracePt t="27337" x="4708525" y="3902075"/>
          <p14:tracePt t="27367" x="4708525" y="3894138"/>
          <p14:tracePt t="27383" x="4708525" y="3886200"/>
          <p14:tracePt t="27399" x="4708525" y="3878263"/>
          <p14:tracePt t="27415" x="4708525" y="3870325"/>
          <p14:tracePt t="27431" x="4708525" y="3856038"/>
          <p14:tracePt t="27439" x="4708525" y="3848100"/>
          <p14:tracePt t="27455" x="4708525" y="3840163"/>
          <p14:tracePt t="27470" x="4708525" y="3832225"/>
          <p14:tracePt t="27487" x="4708525" y="3817938"/>
          <p14:tracePt t="27504" x="4708525" y="3810000"/>
          <p14:tracePt t="27520" x="4708525" y="3802063"/>
          <p14:tracePt t="27544" x="4708525" y="3794125"/>
          <p14:tracePt t="27663" x="4708525" y="3787775"/>
          <p14:tracePt t="27679" x="4708525" y="3779838"/>
          <p14:tracePt t="27695" x="4708525" y="3771900"/>
          <p14:tracePt t="27711" x="4708525" y="3763963"/>
          <p14:tracePt t="27719" x="4708525" y="3756025"/>
          <p14:tracePt t="27727" x="4708525" y="3749675"/>
          <p14:tracePt t="27737" x="4708525" y="3741738"/>
          <p14:tracePt t="27753" x="4716463" y="3733800"/>
          <p14:tracePt t="27771" x="4716463" y="3725863"/>
          <p14:tracePt t="27787" x="4716463" y="3717925"/>
          <p14:tracePt t="27804" x="4724400" y="3711575"/>
          <p14:tracePt t="27832" x="4724400" y="3703638"/>
          <p14:tracePt t="27839" x="4724400" y="3695700"/>
          <p14:tracePt t="28215" x="4732338" y="3687763"/>
          <p14:tracePt t="28256" x="4740275" y="3687763"/>
          <p14:tracePt t="28295" x="4746625" y="3695700"/>
          <p14:tracePt t="28327" x="4754563" y="3695700"/>
          <p14:tracePt t="28335" x="4762500" y="3695700"/>
          <p14:tracePt t="28343" x="4770438" y="3703638"/>
          <p14:tracePt t="28359" x="4778375" y="3703638"/>
          <p14:tracePt t="28383" x="4784725" y="3703638"/>
          <p14:tracePt t="28423" x="4792663" y="3711575"/>
          <p14:tracePt t="28455" x="4800600" y="3711575"/>
          <p14:tracePt t="28487" x="4808538" y="3711575"/>
          <p14:tracePt t="28511" x="4816475" y="3711575"/>
          <p14:tracePt t="28527" x="4822825" y="3711575"/>
          <p14:tracePt t="28543" x="4830763" y="3711575"/>
          <p14:tracePt t="28567" x="4838700" y="3711575"/>
          <p14:tracePt t="28607" x="4846638" y="3711575"/>
          <p14:tracePt t="28631" x="4854575" y="3711575"/>
          <p14:tracePt t="28647" x="4860925" y="3711575"/>
          <p14:tracePt t="28671" x="4868863" y="3711575"/>
          <p14:tracePt t="28687" x="4868863" y="3703638"/>
          <p14:tracePt t="28703" x="4876800" y="3703638"/>
          <p14:tracePt t="28711" x="4876800" y="3695700"/>
          <p14:tracePt t="28743" x="4884738" y="3695700"/>
          <p14:tracePt t="28759" x="4892675" y="3687763"/>
          <p14:tracePt t="28775" x="4899025" y="3679825"/>
          <p14:tracePt t="28791" x="4906963" y="3679825"/>
          <p14:tracePt t="28799" x="4906963" y="3673475"/>
          <p14:tracePt t="28815" x="4914900" y="3665538"/>
          <p14:tracePt t="28839" x="4922838" y="3665538"/>
          <p14:tracePt t="28847" x="4922838" y="3657600"/>
          <p14:tracePt t="28863" x="4930775" y="3657600"/>
          <p14:tracePt t="28879" x="4937125" y="3649663"/>
          <p14:tracePt t="28896" x="4953000" y="3635375"/>
          <p14:tracePt t="28904" x="4953000" y="3619500"/>
          <p14:tracePt t="28920" x="4968875" y="3603625"/>
          <p14:tracePt t="28937" x="4983163" y="3589338"/>
          <p14:tracePt t="28954" x="4999038" y="3565525"/>
          <p14:tracePt t="28970" x="5006975" y="3551238"/>
          <p14:tracePt t="28988" x="5013325" y="3543300"/>
          <p14:tracePt t="29004" x="5021263" y="3527425"/>
          <p14:tracePt t="29020" x="5021263" y="3521075"/>
          <p14:tracePt t="29039" x="5029200" y="3513138"/>
          <p14:tracePt t="29063" x="5037138" y="3505200"/>
          <p14:tracePt t="29087" x="5045075" y="3497263"/>
          <p14:tracePt t="29159" x="5051425" y="3482975"/>
          <p14:tracePt t="29183" x="5059363" y="3482975"/>
          <p14:tracePt t="29199" x="5059363" y="3475038"/>
          <p14:tracePt t="29208" x="5067300" y="3475038"/>
          <p14:tracePt t="29223" x="5083175" y="3467100"/>
          <p14:tracePt t="29239" x="5089525" y="3459163"/>
          <p14:tracePt t="29247" x="5089525" y="3451225"/>
          <p14:tracePt t="29255" x="5097463" y="3451225"/>
          <p14:tracePt t="29279" x="5105400" y="3451225"/>
          <p14:tracePt t="29319" x="5113338" y="3444875"/>
          <p14:tracePt t="29335" x="5121275" y="3444875"/>
          <p14:tracePt t="29360" x="5127625" y="3444875"/>
          <p14:tracePt t="29383" x="5135563" y="3444875"/>
          <p14:tracePt t="29399" x="5143500" y="3444875"/>
          <p14:tracePt t="29415" x="5151438" y="3444875"/>
          <p14:tracePt t="29439" x="5159375" y="3444875"/>
          <p14:tracePt t="29455" x="5165725" y="3444875"/>
          <p14:tracePt t="29463" x="5173663" y="3444875"/>
          <p14:tracePt t="29471" x="5181600" y="3451225"/>
          <p14:tracePt t="29487" x="5197475" y="3451225"/>
          <p14:tracePt t="29504" x="5227638" y="3459163"/>
          <p14:tracePt t="29521" x="5249863" y="3467100"/>
          <p14:tracePt t="29537" x="5265738" y="3475038"/>
          <p14:tracePt t="29554" x="5280025" y="3482975"/>
          <p14:tracePt t="29571" x="5295900" y="3482975"/>
          <p14:tracePt t="29591" x="5295900" y="3489325"/>
          <p14:tracePt t="29607" x="5303838" y="3489325"/>
          <p14:tracePt t="29623" x="5311775" y="3505200"/>
          <p14:tracePt t="29637" x="5326063" y="3513138"/>
          <p14:tracePt t="29654" x="5364163" y="3543300"/>
          <p14:tracePt t="29671" x="5402263" y="3565525"/>
          <p14:tracePt t="29687" x="5426075" y="3573463"/>
          <p14:tracePt t="29704" x="5456238" y="3589338"/>
          <p14:tracePt t="29721" x="5470525" y="3603625"/>
          <p14:tracePt t="30207" x="5478463" y="3611563"/>
          <p14:tracePt t="30240" x="5478463" y="3619500"/>
          <p14:tracePt t="30263" x="5478463" y="3627438"/>
          <p14:tracePt t="30295" x="5470525" y="3627438"/>
          <p14:tracePt t="30319" x="5464175" y="3635375"/>
          <p14:tracePt t="30327" x="5456238" y="3641725"/>
          <p14:tracePt t="30337" x="5440363" y="3649663"/>
          <p14:tracePt t="30354" x="5432425" y="3657600"/>
          <p14:tracePt t="30371" x="5410200" y="3673475"/>
          <p14:tracePt t="30388" x="5387975" y="3687763"/>
          <p14:tracePt t="30404" x="5372100" y="3695700"/>
          <p14:tracePt t="30407" x="5364163" y="3703638"/>
          <p14:tracePt t="30421" x="5356225" y="3711575"/>
          <p14:tracePt t="30438" x="5349875" y="3717925"/>
          <p14:tracePt t="30454" x="5326063" y="3733800"/>
          <p14:tracePt t="30471" x="5303838" y="3741738"/>
          <p14:tracePt t="30488" x="5287963" y="3749675"/>
          <p14:tracePt t="30504" x="5257800" y="3763963"/>
          <p14:tracePt t="30521" x="5235575" y="3771900"/>
          <p14:tracePt t="30538" x="5219700" y="3779838"/>
          <p14:tracePt t="30555" x="5203825" y="3787775"/>
          <p14:tracePt t="30571" x="5189538" y="3794125"/>
          <p14:tracePt t="30588" x="5173663" y="3802063"/>
          <p14:tracePt t="30605" x="5159375" y="3810000"/>
          <p14:tracePt t="30621" x="5135563" y="3825875"/>
          <p14:tracePt t="30622" x="5121275" y="3840163"/>
          <p14:tracePt t="30638" x="5097463" y="3848100"/>
          <p14:tracePt t="30655" x="5067300" y="3863975"/>
          <p14:tracePt t="30671" x="5059363" y="3870325"/>
          <p14:tracePt t="30727" x="5051425" y="3870325"/>
          <p14:tracePt t="30751" x="5045075" y="3870325"/>
          <p14:tracePt t="30775" x="5037138" y="3870325"/>
          <p14:tracePt t="30799" x="5029200" y="3870325"/>
          <p14:tracePt t="30815" x="5021263" y="3870325"/>
          <p14:tracePt t="30911" x="5013325" y="3870325"/>
          <p14:tracePt t="30943" x="5006975" y="3863975"/>
          <p14:tracePt t="31047" x="5006975" y="3856038"/>
          <p14:tracePt t="31055" x="5006975" y="3848100"/>
          <p14:tracePt t="31071" x="5006975" y="3840163"/>
          <p14:tracePt t="31087" x="5006975" y="3832225"/>
          <p14:tracePt t="31111" x="5006975" y="3825875"/>
          <p14:tracePt t="31127" x="5006975" y="3817938"/>
          <p14:tracePt t="31407" x="4999038" y="3817938"/>
          <p14:tracePt t="31431" x="4991100" y="3817938"/>
          <p14:tracePt t="31463" x="4983163" y="3825875"/>
          <p14:tracePt t="31479" x="4975225" y="3825875"/>
          <p14:tracePt t="31495" x="4960938" y="3832225"/>
          <p14:tracePt t="31503" x="4953000" y="3840163"/>
          <p14:tracePt t="31512" x="4945063" y="3840163"/>
          <p14:tracePt t="31522" x="4930775" y="3848100"/>
          <p14:tracePt t="31538" x="4922838" y="3848100"/>
          <p14:tracePt t="31555" x="4914900" y="3848100"/>
          <p14:tracePt t="31591" x="4906963" y="3848100"/>
          <p14:tracePt t="31623" x="4899025" y="3856038"/>
          <p14:tracePt t="31639" x="4892675" y="3863975"/>
          <p14:tracePt t="31648" x="4884738" y="3863975"/>
          <p14:tracePt t="31655" x="4876800" y="3863975"/>
          <p14:tracePt t="31671" x="4846638" y="3878263"/>
          <p14:tracePt t="31688" x="4830763" y="3878263"/>
          <p14:tracePt t="31705" x="4816475" y="3878263"/>
          <p14:tracePt t="31722" x="4800600" y="3878263"/>
          <p14:tracePt t="31739" x="4784725" y="3886200"/>
          <p14:tracePt t="31755" x="4778375" y="3886200"/>
          <p14:tracePt t="31771" x="4770438" y="3886200"/>
          <p14:tracePt t="31823" x="4762500" y="3894138"/>
          <p14:tracePt t="31839" x="4754563" y="3894138"/>
          <p14:tracePt t="31847" x="4740275" y="3894138"/>
          <p14:tracePt t="31855" x="4724400" y="3894138"/>
          <p14:tracePt t="31872" x="4694238" y="3902075"/>
          <p14:tracePt t="31888" x="4664075" y="3916363"/>
          <p14:tracePt t="31905" x="4648200" y="3924300"/>
          <p14:tracePt t="31921" x="4625975" y="3924300"/>
          <p14:tracePt t="32272" x="4640263" y="3924300"/>
          <p14:tracePt t="32279" x="4648200" y="3924300"/>
          <p14:tracePt t="32288" x="4656138" y="3916363"/>
          <p14:tracePt t="32305" x="4670425" y="3916363"/>
          <p14:tracePt t="32322" x="4694238" y="3908425"/>
          <p14:tracePt t="32338" x="4708525" y="3902075"/>
          <p14:tracePt t="32355" x="4732338" y="3894138"/>
          <p14:tracePt t="32372" x="4754563" y="3886200"/>
          <p14:tracePt t="32388" x="4778375" y="3886200"/>
          <p14:tracePt t="32405" x="4800600" y="3878263"/>
          <p14:tracePt t="32406" x="4808538" y="3878263"/>
          <p14:tracePt t="32422" x="4822825" y="3870325"/>
          <p14:tracePt t="32438" x="4830763" y="3870325"/>
          <p14:tracePt t="32455" x="4838700" y="3870325"/>
          <p14:tracePt t="32472" x="4854575" y="3870325"/>
          <p14:tracePt t="32489" x="4876800" y="3870325"/>
          <p14:tracePt t="32505" x="4906963" y="3870325"/>
          <p14:tracePt t="32522" x="4937125" y="3856038"/>
          <p14:tracePt t="32538" x="4960938" y="3848100"/>
          <p14:tracePt t="32555" x="4968875" y="3848100"/>
          <p14:tracePt t="32631" x="4975225" y="3848100"/>
          <p14:tracePt t="32648" x="4975225" y="3840163"/>
          <p14:tracePt t="32903" x="4983163" y="3840163"/>
          <p14:tracePt t="33079" x="4975225" y="3840163"/>
          <p14:tracePt t="33103" x="4968875" y="3840163"/>
          <p14:tracePt t="33143" x="4960938" y="3840163"/>
          <p14:tracePt t="33151" x="4953000" y="3840163"/>
          <p14:tracePt t="33167" x="4945063" y="3840163"/>
          <p14:tracePt t="33175" x="4937125" y="3848100"/>
          <p14:tracePt t="33189" x="4922838" y="3848100"/>
          <p14:tracePt t="33205" x="4899025" y="3848100"/>
          <p14:tracePt t="33222" x="4860925" y="3856038"/>
          <p14:tracePt t="33239" x="4846638" y="3863975"/>
          <p14:tracePt t="33256" x="4830763" y="3863975"/>
          <p14:tracePt t="33272" x="4816475" y="3870325"/>
          <p14:tracePt t="33289" x="4808538" y="3870325"/>
          <p14:tracePt t="33305" x="4792663" y="3870325"/>
          <p14:tracePt t="33322" x="4784725" y="3886200"/>
          <p14:tracePt t="33339" x="4762500" y="3886200"/>
          <p14:tracePt t="33355" x="4746625" y="3894138"/>
          <p14:tracePt t="33372" x="4732338" y="3894138"/>
          <p14:tracePt t="33374" x="4724400" y="3902075"/>
          <p14:tracePt t="33389" x="4716463" y="3902075"/>
          <p14:tracePt t="33503" x="4708525" y="3902075"/>
          <p14:tracePt t="33527" x="4702175" y="3902075"/>
          <p14:tracePt t="34671" x="4708525" y="3902075"/>
          <p14:tracePt t="34711" x="4716463" y="3894138"/>
          <p14:tracePt t="34719" x="4724400" y="3894138"/>
          <p14:tracePt t="34735" x="4732338" y="3894138"/>
          <p14:tracePt t="34743" x="4740275" y="3894138"/>
          <p14:tracePt t="34756" x="4746625" y="3894138"/>
          <p14:tracePt t="34773" x="4762500" y="3886200"/>
          <p14:tracePt t="34791" x="4770438" y="3886200"/>
          <p14:tracePt t="34815" x="4778375" y="3886200"/>
          <p14:tracePt t="34823" x="4784725" y="3886200"/>
          <p14:tracePt t="34839" x="4792663" y="3886200"/>
          <p14:tracePt t="34856" x="4808538" y="3878263"/>
          <p14:tracePt t="34873" x="4822825" y="3878263"/>
          <p14:tracePt t="34889" x="4830763" y="3870325"/>
          <p14:tracePt t="34906" x="4838700" y="3870325"/>
          <p14:tracePt t="34951" x="4846638" y="3870325"/>
          <p14:tracePt t="34961" x="4854575" y="3870325"/>
          <p14:tracePt t="34967" x="4860925" y="3870325"/>
          <p14:tracePt t="34975" x="4868863" y="3870325"/>
          <p14:tracePt t="34990" x="4884738" y="3870325"/>
          <p14:tracePt t="34991" x="4906963" y="3870325"/>
          <p14:tracePt t="35006" x="4930775" y="3870325"/>
          <p14:tracePt t="35023" x="4953000" y="3870325"/>
          <p14:tracePt t="35039" x="4968875" y="3870325"/>
          <p14:tracePt t="35056" x="4975225" y="3870325"/>
          <p14:tracePt t="35159" x="4983163" y="3870325"/>
          <p14:tracePt t="35167" x="4991100" y="3870325"/>
          <p14:tracePt t="35183" x="4991100" y="3863975"/>
          <p14:tracePt t="35199" x="4999038" y="3863975"/>
          <p14:tracePt t="35231" x="5013325" y="3863975"/>
          <p14:tracePt t="35247" x="5029200" y="3856038"/>
          <p14:tracePt t="35263" x="5045075" y="3848100"/>
          <p14:tracePt t="35271" x="5051425" y="3848100"/>
          <p14:tracePt t="35279" x="5059363" y="3840163"/>
          <p14:tracePt t="35295" x="5067300" y="3832225"/>
          <p14:tracePt t="35960" x="5075238" y="3832225"/>
          <p14:tracePt t="35975" x="5083175" y="3840163"/>
          <p14:tracePt t="35991" x="5089525" y="3848100"/>
          <p14:tracePt t="36007" x="5097463" y="3848100"/>
          <p14:tracePt t="36015" x="5097463" y="3856038"/>
          <p14:tracePt t="36031" x="5105400" y="3856038"/>
          <p14:tracePt t="36040" x="5105400" y="3870325"/>
          <p14:tracePt t="36056" x="5113338" y="3870325"/>
          <p14:tracePt t="36073" x="5121275" y="3886200"/>
          <p14:tracePt t="36090" x="5127625" y="3902075"/>
          <p14:tracePt t="36106" x="5135563" y="3908425"/>
          <p14:tracePt t="36123" x="5143500" y="3916363"/>
          <p14:tracePt t="36140" x="5151438" y="3924300"/>
          <p14:tracePt t="36157" x="5151438" y="3932238"/>
          <p14:tracePt t="36175" x="5151438" y="3940175"/>
          <p14:tracePt t="36207" x="5159375" y="3946525"/>
          <p14:tracePt t="36231" x="5165725" y="3962400"/>
          <p14:tracePt t="36247" x="5165725" y="3970338"/>
          <p14:tracePt t="36255" x="5165725" y="3978275"/>
          <p14:tracePt t="36263" x="5173663" y="3984625"/>
          <p14:tracePt t="36279" x="5173663" y="3992563"/>
          <p14:tracePt t="36290" x="5181600" y="4008438"/>
          <p14:tracePt t="36306" x="5189538" y="4016375"/>
          <p14:tracePt t="36323" x="5189538" y="4030663"/>
          <p14:tracePt t="36340" x="5197475" y="4038600"/>
          <p14:tracePt t="36357" x="5197475" y="4046538"/>
          <p14:tracePt t="36373" x="5203825" y="4060825"/>
          <p14:tracePt t="36391" x="5203825" y="4068763"/>
          <p14:tracePt t="36415" x="5203825" y="4084638"/>
          <p14:tracePt t="36431" x="5211763" y="4098925"/>
          <p14:tracePt t="36447" x="5211763" y="4106863"/>
          <p14:tracePt t="36456" x="5211763" y="4122738"/>
          <p14:tracePt t="36473" x="5219700" y="4137025"/>
          <p14:tracePt t="36490" x="5227638" y="4144963"/>
          <p14:tracePt t="36507" x="5227638" y="4160838"/>
          <p14:tracePt t="36540" x="5227638" y="4168775"/>
          <p14:tracePt t="36556" x="5235575" y="4175125"/>
          <p14:tracePt t="36573" x="5235575" y="4183063"/>
          <p14:tracePt t="36590" x="5241925" y="4198938"/>
          <p14:tracePt t="36606" x="5241925" y="4213225"/>
          <p14:tracePt t="36623" x="5249863" y="4221163"/>
          <p14:tracePt t="36640" x="5249863" y="4237038"/>
          <p14:tracePt t="36656" x="5257800" y="4251325"/>
          <p14:tracePt t="36673" x="5265738" y="4259263"/>
          <p14:tracePt t="36690" x="5265738" y="4275138"/>
          <p14:tracePt t="36707" x="5265738" y="4283075"/>
          <p14:tracePt t="36723" x="5273675" y="4297363"/>
          <p14:tracePt t="36741" x="5273675" y="4305300"/>
          <p14:tracePt t="36757" x="5280025" y="4321175"/>
          <p14:tracePt t="36773" x="5280025" y="4327525"/>
          <p14:tracePt t="36790" x="5287963" y="4351338"/>
          <p14:tracePt t="36807" x="5287963" y="4359275"/>
          <p14:tracePt t="36823" x="5295900" y="4373563"/>
          <p14:tracePt t="36840" x="5303838" y="4389438"/>
          <p14:tracePt t="36857" x="5303838" y="4403725"/>
          <p14:tracePt t="36874" x="5311775" y="4427538"/>
          <p14:tracePt t="36890" x="5318125" y="4449763"/>
          <p14:tracePt t="36907" x="5326063" y="4479925"/>
          <p14:tracePt t="36923" x="5341938" y="4511675"/>
          <p14:tracePt t="36940" x="5341938" y="4533900"/>
          <p14:tracePt t="36957" x="5349875" y="4556125"/>
          <p14:tracePt t="36974" x="5356225" y="4587875"/>
          <p14:tracePt t="36975" x="5364163" y="4594225"/>
          <p14:tracePt t="36991" x="5372100" y="4602163"/>
          <p14:tracePt t="37895" x="5364163" y="4602163"/>
          <p14:tracePt t="37903" x="5356225" y="4602163"/>
          <p14:tracePt t="37911" x="5349875" y="4602163"/>
          <p14:tracePt t="37924" x="5334000" y="4602163"/>
          <p14:tracePt t="37940" x="5303838" y="4594225"/>
          <p14:tracePt t="37957" x="5280025" y="4579938"/>
          <p14:tracePt t="37974" x="5257800" y="4556125"/>
          <p14:tracePt t="37975" x="5241925" y="4556125"/>
          <p14:tracePt t="37991" x="5211763" y="4533900"/>
          <p14:tracePt t="38007" x="5189538" y="4525963"/>
          <p14:tracePt t="38024" x="5151438" y="4511675"/>
          <p14:tracePt t="38040" x="5089525" y="4479925"/>
          <p14:tracePt t="38057" x="5029200" y="4457700"/>
          <p14:tracePt t="38074" x="4953000" y="4419600"/>
          <p14:tracePt t="38090" x="4860925" y="4389438"/>
          <p14:tracePt t="38107" x="4754563" y="4335463"/>
          <p14:tracePt t="38124" x="4648200" y="4283075"/>
          <p14:tracePt t="38126" x="4579938" y="4251325"/>
          <p14:tracePt t="38140" x="4518025" y="4206875"/>
          <p14:tracePt t="38157" x="4397375" y="4137025"/>
          <p14:tracePt t="38158" x="4335463" y="4106863"/>
          <p14:tracePt t="38174" x="4244975" y="4054475"/>
          <p14:tracePt t="38190" x="4198938" y="4022725"/>
          <p14:tracePt t="38207" x="4144963" y="3978275"/>
          <p14:tracePt t="38224" x="4122738" y="3962400"/>
          <p14:tracePt t="38240" x="4098925" y="3946525"/>
          <p14:tracePt t="38257" x="4092575" y="3940175"/>
          <p14:tracePt t="38274" x="4076700" y="3932238"/>
          <p14:tracePt t="38290" x="4054475" y="3916363"/>
          <p14:tracePt t="38307" x="4016375" y="3902075"/>
          <p14:tracePt t="38324" x="3978275" y="3894138"/>
          <p14:tracePt t="38326" x="3954463" y="3878263"/>
          <p14:tracePt t="38340" x="3940175" y="3870325"/>
          <p14:tracePt t="38357" x="3894138" y="3848100"/>
          <p14:tracePt t="38374" x="3870325" y="3840163"/>
          <p14:tracePt t="38390" x="3863975" y="3832225"/>
          <p14:tracePt t="38407" x="3840163" y="3817938"/>
          <p14:tracePt t="38424" x="3817938" y="3817938"/>
          <p14:tracePt t="38441" x="3802063" y="3810000"/>
          <p14:tracePt t="38457" x="3787775" y="3802063"/>
          <p14:tracePt t="38474" x="3771900" y="3802063"/>
          <p14:tracePt t="38490" x="3741738" y="3787775"/>
          <p14:tracePt t="38507" x="3717925" y="3779838"/>
          <p14:tracePt t="38524" x="3687763" y="3771900"/>
          <p14:tracePt t="38541" x="3665538" y="3756025"/>
          <p14:tracePt t="38574" x="3657600" y="3749675"/>
          <p14:tracePt t="38607" x="3641725" y="3749675"/>
          <p14:tracePt t="38624" x="3627438" y="3733800"/>
          <p14:tracePt t="38641" x="3611563" y="3733800"/>
          <p14:tracePt t="38657" x="3589338" y="3725863"/>
          <p14:tracePt t="38674" x="3573463" y="3717925"/>
          <p14:tracePt t="38691" x="3565525" y="3703638"/>
          <p14:tracePt t="38708" x="3551238" y="3703638"/>
          <p14:tracePt t="38724" x="3551238" y="3695700"/>
          <p14:tracePt t="38741" x="3543300" y="3695700"/>
          <p14:tracePt t="38758" x="3527425" y="3695700"/>
          <p14:tracePt t="38774" x="3513138" y="3679825"/>
          <p14:tracePt t="38791" x="3505200" y="3679825"/>
          <p14:tracePt t="38807" x="3482975" y="3673475"/>
          <p14:tracePt t="38824" x="3467100" y="3665538"/>
          <p14:tracePt t="38841" x="3436938" y="3665538"/>
          <p14:tracePt t="38858" x="3398838" y="3649663"/>
          <p14:tracePt t="38874" x="3352800" y="3635375"/>
          <p14:tracePt t="38891" x="3330575" y="3619500"/>
          <p14:tracePt t="38907" x="3306763" y="3619500"/>
          <p14:tracePt t="38924" x="3306763" y="3611563"/>
          <p14:tracePt t="38999" x="3298825" y="3611563"/>
          <p14:tracePt t="39007" x="3292475" y="3611563"/>
          <p14:tracePt t="39015" x="3276600" y="3603625"/>
          <p14:tracePt t="39024" x="3254375" y="3597275"/>
          <p14:tracePt t="39041" x="3230563" y="3589338"/>
          <p14:tracePt t="39057" x="3192463" y="3573463"/>
          <p14:tracePt t="39074" x="3162300" y="3565525"/>
          <p14:tracePt t="39091" x="3140075" y="3551238"/>
          <p14:tracePt t="39107" x="3132138" y="3551238"/>
          <p14:tracePt t="39124" x="3116263" y="3543300"/>
          <p14:tracePt t="39141" x="3101975" y="3535363"/>
          <p14:tracePt t="39157" x="3070225" y="3527425"/>
          <p14:tracePt t="39160" x="3055938" y="3521075"/>
          <p14:tracePt t="39174" x="3017838" y="3521075"/>
          <p14:tracePt t="39191" x="2979738" y="3521075"/>
          <p14:tracePt t="39207" x="2963863" y="3513138"/>
          <p14:tracePt t="39224" x="2949575" y="3513138"/>
          <p14:tracePt t="39241" x="2941638" y="3513138"/>
          <p14:tracePt t="39258" x="2933700" y="3513138"/>
          <p14:tracePt t="39274" x="2925763" y="3513138"/>
          <p14:tracePt t="39291" x="2911475" y="3513138"/>
          <p14:tracePt t="39308" x="2887663" y="3505200"/>
          <p14:tracePt t="39311" x="2879725" y="3505200"/>
          <p14:tracePt t="39324" x="2865438" y="3497263"/>
          <p14:tracePt t="39341" x="2849563" y="3497263"/>
          <p14:tracePt t="39342" x="2841625" y="3497263"/>
          <p14:tracePt t="39357" x="2835275" y="3497263"/>
          <p14:tracePt t="39375" x="2803525" y="3497263"/>
          <p14:tracePt t="39391" x="2781300" y="3497263"/>
          <p14:tracePt t="39407" x="2759075" y="3497263"/>
          <p14:tracePt t="39424" x="2743200" y="3497263"/>
          <p14:tracePt t="39441" x="2727325" y="3497263"/>
          <p14:tracePt t="39458" x="2713038" y="3497263"/>
          <p14:tracePt t="39474" x="2697163" y="3497263"/>
          <p14:tracePt t="39491" x="2682875" y="3497263"/>
          <p14:tracePt t="39508" x="2667000" y="3497263"/>
          <p14:tracePt t="39524" x="2644775" y="3497263"/>
          <p14:tracePt t="39541" x="2628900" y="3497263"/>
          <p14:tracePt t="39558" x="2620963" y="3497263"/>
          <p14:tracePt t="39559" x="2606675" y="3497263"/>
          <p14:tracePt t="39583" x="2598738" y="3497263"/>
          <p14:tracePt t="39591" x="2590800" y="3497263"/>
          <p14:tracePt t="39608" x="2568575" y="3505200"/>
          <p14:tracePt t="39624" x="2544763" y="3505200"/>
          <p14:tracePt t="39641" x="2530475" y="3513138"/>
          <p14:tracePt t="39658" x="2514600" y="3521075"/>
          <p14:tracePt t="39674" x="2506663" y="3527425"/>
          <p14:tracePt t="39695" x="2498725" y="3527425"/>
          <p14:tracePt t="39708" x="2492375" y="3535363"/>
          <p14:tracePt t="39724" x="2484438" y="3543300"/>
          <p14:tracePt t="39741" x="2476500" y="3543300"/>
          <p14:tracePt t="39758" x="2460625" y="3551238"/>
          <p14:tracePt t="39775" x="2454275" y="3565525"/>
          <p14:tracePt t="39799" x="2446338" y="3573463"/>
          <p14:tracePt t="39823" x="2438400" y="3589338"/>
          <p14:tracePt t="39831" x="2430463" y="3589338"/>
          <p14:tracePt t="39841" x="2430463" y="3597275"/>
          <p14:tracePt t="39858" x="2422525" y="3603625"/>
          <p14:tracePt t="39874" x="2408238" y="3619500"/>
          <p14:tracePt t="39895" x="2400300" y="3635375"/>
          <p14:tracePt t="39908" x="2392363" y="3641725"/>
          <p14:tracePt t="39924" x="2384425" y="3657600"/>
          <p14:tracePt t="39941" x="2384425" y="3665538"/>
          <p14:tracePt t="39958" x="2378075" y="3695700"/>
          <p14:tracePt t="39974" x="2378075" y="3703638"/>
          <p14:tracePt t="39991" x="2378075" y="3711575"/>
          <p14:tracePt t="40008" x="2370138" y="3725863"/>
          <p14:tracePt t="40041" x="2362200" y="3741738"/>
          <p14:tracePt t="40063" x="2362200" y="3756025"/>
          <p14:tracePt t="40079" x="2362200" y="3763963"/>
          <p14:tracePt t="40091" x="2354263" y="3779838"/>
          <p14:tracePt t="40108" x="2354263" y="3794125"/>
          <p14:tracePt t="40124" x="2354263" y="3817938"/>
          <p14:tracePt t="40127" x="2354263" y="3832225"/>
          <p14:tracePt t="40141" x="2354263" y="3840163"/>
          <p14:tracePt t="40158" x="2354263" y="3863975"/>
          <p14:tracePt t="40175" x="2354263" y="3870325"/>
          <p14:tracePt t="40199" x="2362200" y="3878263"/>
          <p14:tracePt t="40215" x="2378075" y="3886200"/>
          <p14:tracePt t="40224" x="2400300" y="3886200"/>
          <p14:tracePt t="40241" x="2460625" y="3894138"/>
          <p14:tracePt t="40258" x="2560638" y="3902075"/>
          <p14:tracePt t="40274" x="2674938" y="3916363"/>
          <p14:tracePt t="40291" x="2759075" y="3916363"/>
          <p14:tracePt t="40308" x="2827338" y="3916363"/>
          <p14:tracePt t="40325" x="2865438" y="3916363"/>
          <p14:tracePt t="40341" x="2903538" y="3908425"/>
          <p14:tracePt t="40342" x="2925763" y="3902075"/>
          <p14:tracePt t="40358" x="2963863" y="3894138"/>
          <p14:tracePt t="40375" x="3001963" y="3878263"/>
          <p14:tracePt t="40391" x="3025775" y="3870325"/>
          <p14:tracePt t="40408" x="3032125" y="3870325"/>
          <p14:tracePt t="40425" x="3048000" y="3870325"/>
          <p14:tracePt t="40441" x="3055938" y="3863975"/>
          <p14:tracePt t="40458" x="3094038" y="3856038"/>
          <p14:tracePt t="40475" x="3132138" y="3856038"/>
          <p14:tracePt t="40491" x="3170238" y="3840163"/>
          <p14:tracePt t="40508" x="3238500" y="3825875"/>
          <p14:tracePt t="40525" x="3260725" y="3810000"/>
          <p14:tracePt t="40541" x="3292475" y="3794125"/>
          <p14:tracePt t="40543" x="3292475" y="3787775"/>
          <p14:tracePt t="40558" x="3306763" y="3787775"/>
          <p14:tracePt t="40575" x="3314700" y="3779838"/>
          <p14:tracePt t="40591" x="3330575" y="3763963"/>
          <p14:tracePt t="40608" x="3344863" y="3763963"/>
          <p14:tracePt t="40625" x="3352800" y="3756025"/>
          <p14:tracePt t="40641" x="3375025" y="3749675"/>
          <p14:tracePt t="40658" x="3390900" y="3741738"/>
          <p14:tracePt t="40675" x="3390900" y="3733800"/>
          <p14:tracePt t="40691" x="3398838" y="3733800"/>
          <p14:tracePt t="40708" x="3398838" y="3725863"/>
          <p14:tracePt t="40724" x="3406775" y="3717925"/>
          <p14:tracePt t="40741" x="3413125" y="3717925"/>
          <p14:tracePt t="40758" x="3429000" y="3695700"/>
          <p14:tracePt t="40775" x="3444875" y="3687763"/>
          <p14:tracePt t="40791" x="3451225" y="3679825"/>
          <p14:tracePt t="40808" x="3475038" y="3673475"/>
          <p14:tracePt t="40825" x="3482975" y="3665538"/>
          <p14:tracePt t="40841" x="3482975" y="3657600"/>
          <p14:tracePt t="40858" x="3489325" y="3649663"/>
          <p14:tracePt t="40875" x="3505200" y="3641725"/>
          <p14:tracePt t="40891" x="3513138" y="3635375"/>
          <p14:tracePt t="40908" x="3527425" y="3619500"/>
          <p14:tracePt t="40924" x="3551238" y="3611563"/>
          <p14:tracePt t="40941" x="3573463" y="3603625"/>
          <p14:tracePt t="41006" x="3573463" y="3597275"/>
          <p14:tracePt t="41030" x="3581400" y="3597275"/>
          <p14:tracePt t="41142" x="3581400" y="3589338"/>
          <p14:tracePt t="41175" x="3589338" y="3581400"/>
          <p14:tracePt t="41430" x="3589338" y="3573463"/>
          <p14:tracePt t="41462" x="3589338" y="3565525"/>
          <p14:tracePt t="41502" x="3597275" y="3551238"/>
          <p14:tracePt t="41526" x="3597275" y="3543300"/>
          <p14:tracePt t="41534" x="3603625" y="3535363"/>
          <p14:tracePt t="41550" x="3603625" y="3527425"/>
          <p14:tracePt t="41582" x="3603625" y="3521075"/>
          <p14:tracePt t="41598" x="3603625" y="3513138"/>
          <p14:tracePt t="41606" x="3611563" y="3513138"/>
          <p14:tracePt t="41630" x="3611563" y="3505200"/>
          <p14:tracePt t="41638" x="3611563" y="3497263"/>
          <p14:tracePt t="41646" x="3611563" y="3489325"/>
          <p14:tracePt t="41662" x="3619500" y="3475038"/>
          <p14:tracePt t="41678" x="3627438" y="3459163"/>
          <p14:tracePt t="41694" x="3627438" y="3444875"/>
          <p14:tracePt t="41708" x="3627438" y="3436938"/>
          <p14:tracePt t="41725" x="3635375" y="3421063"/>
          <p14:tracePt t="41742" x="3641725" y="3406775"/>
          <p14:tracePt t="41742" x="3641725" y="3382963"/>
          <p14:tracePt t="41759" x="3641725" y="3375025"/>
          <p14:tracePt t="41775" x="3649663" y="3360738"/>
          <p14:tracePt t="41792" x="3657600" y="3330575"/>
          <p14:tracePt t="41808" x="3657600" y="3322638"/>
          <p14:tracePt t="41825" x="3665538" y="3292475"/>
          <p14:tracePt t="41842" x="3673475" y="3268663"/>
          <p14:tracePt t="41858" x="3679825" y="3238500"/>
          <p14:tracePt t="41875" x="3687763" y="3200400"/>
          <p14:tracePt t="41892" x="3703638" y="3162300"/>
          <p14:tracePt t="41908" x="3703638" y="3132138"/>
          <p14:tracePt t="41925" x="3717925" y="3108325"/>
          <p14:tracePt t="41942" x="3725863" y="3086100"/>
          <p14:tracePt t="41942" x="3733800" y="3063875"/>
          <p14:tracePt t="41958" x="3733800" y="3040063"/>
          <p14:tracePt t="41975" x="3741738" y="3009900"/>
          <p14:tracePt t="41992" x="3749675" y="2963863"/>
          <p14:tracePt t="42008" x="3756025" y="2911475"/>
          <p14:tracePt t="42025" x="3763963" y="2849563"/>
          <p14:tracePt t="42041" x="3779838" y="2789238"/>
          <p14:tracePt t="42058" x="3787775" y="2735263"/>
          <p14:tracePt t="42075" x="3794125" y="2674938"/>
          <p14:tracePt t="42092" x="3802063" y="2620963"/>
          <p14:tracePt t="42108" x="3810000" y="2582863"/>
          <p14:tracePt t="42125" x="3817938" y="2544763"/>
          <p14:tracePt t="42126" x="3817938" y="2522538"/>
          <p14:tracePt t="42142" x="3825875" y="2506663"/>
          <p14:tracePt t="42158" x="3825875" y="2454275"/>
          <p14:tracePt t="42175" x="3832225" y="2400300"/>
          <p14:tracePt t="42192" x="3840163" y="2370138"/>
          <p14:tracePt t="42208" x="3840163" y="2339975"/>
          <p14:tracePt t="42225" x="3848100" y="2301875"/>
          <p14:tracePt t="42242" x="3856038" y="2270125"/>
          <p14:tracePt t="42258" x="3856038" y="2239963"/>
          <p14:tracePt t="42275" x="3863975" y="2201863"/>
          <p14:tracePt t="42292" x="3870325" y="2171700"/>
          <p14:tracePt t="42308" x="3878263" y="2149475"/>
          <p14:tracePt t="42325" x="3878263" y="2141538"/>
          <p14:tracePt t="42342" x="3878263" y="2133600"/>
          <p14:tracePt t="42631" x="3878263" y="2141538"/>
          <p14:tracePt t="42647" x="3878263" y="2149475"/>
          <p14:tracePt t="42687" x="3878263" y="2155825"/>
          <p14:tracePt t="42695" x="3878263" y="2163763"/>
          <p14:tracePt t="42711" x="3878263" y="2171700"/>
          <p14:tracePt t="42719" x="3870325" y="2179638"/>
          <p14:tracePt t="42727" x="3870325" y="2187575"/>
          <p14:tracePt t="42742" x="3863975" y="2209800"/>
          <p14:tracePt t="42759" x="3863975" y="2232025"/>
          <p14:tracePt t="42776" x="3863975" y="2255838"/>
          <p14:tracePt t="42792" x="3848100" y="2286000"/>
          <p14:tracePt t="42809" x="3848100" y="2293938"/>
          <p14:tracePt t="42825" x="3840163" y="2316163"/>
          <p14:tracePt t="42842" x="3840163" y="2339975"/>
          <p14:tracePt t="42859" x="3832225" y="2362200"/>
          <p14:tracePt t="42875" x="3832225" y="2392363"/>
          <p14:tracePt t="42892" x="3825875" y="2416175"/>
          <p14:tracePt t="42909" x="3810000" y="2454275"/>
          <p14:tracePt t="42911" x="3810000" y="2476500"/>
          <p14:tracePt t="42925" x="3802063" y="2484438"/>
          <p14:tracePt t="42942" x="3787775" y="2544763"/>
          <p14:tracePt t="42959" x="3771900" y="2582863"/>
          <p14:tracePt t="42975" x="3763963" y="2628900"/>
          <p14:tracePt t="42992" x="3749675" y="2674938"/>
          <p14:tracePt t="43009" x="3725863" y="2735263"/>
          <p14:tracePt t="43025" x="3703638" y="2803525"/>
          <p14:tracePt t="43042" x="3665538" y="2895600"/>
          <p14:tracePt t="43059" x="3641725" y="2949575"/>
          <p14:tracePt t="43075" x="3603625" y="3040063"/>
          <p14:tracePt t="43092" x="3565525" y="3108325"/>
          <p14:tracePt t="43109" x="3543300" y="3178175"/>
          <p14:tracePt t="43125" x="3527425" y="3246438"/>
          <p14:tracePt t="43127" x="3521075" y="3276600"/>
          <p14:tracePt t="43142" x="3505200" y="3330575"/>
          <p14:tracePt t="43159" x="3497263" y="3375025"/>
          <p14:tracePt t="43176" x="3482975" y="3413125"/>
          <p14:tracePt t="43192" x="3475038" y="3451225"/>
          <p14:tracePt t="43209" x="3459163" y="3482975"/>
          <p14:tracePt t="43226" x="3459163" y="3505200"/>
          <p14:tracePt t="43243" x="3451225" y="3521075"/>
          <p14:tracePt t="43259" x="3451225" y="3527425"/>
          <p14:tracePt t="43711" x="3451225" y="3521075"/>
          <p14:tracePt t="43719" x="3451225" y="3513138"/>
          <p14:tracePt t="43735" x="3451225" y="3505200"/>
          <p14:tracePt t="43751" x="3451225" y="3497263"/>
          <p14:tracePt t="43809" x="3451225" y="3489325"/>
          <p14:tracePt t="43823" x="3451225" y="3482975"/>
          <p14:tracePt t="43839" x="3451225" y="3475038"/>
          <p14:tracePt t="43847" x="3459163" y="3467100"/>
          <p14:tracePt t="43863" x="3459163" y="3451225"/>
          <p14:tracePt t="43876" x="3467100" y="3444875"/>
          <p14:tracePt t="43893" x="3467100" y="3436938"/>
          <p14:tracePt t="43909" x="3467100" y="3421063"/>
          <p14:tracePt t="43911" x="3467100" y="3413125"/>
          <p14:tracePt t="43927" x="3467100" y="3406775"/>
          <p14:tracePt t="43943" x="3467100" y="3390900"/>
          <p14:tracePt t="43959" x="3475038" y="3375025"/>
          <p14:tracePt t="43976" x="3475038" y="3360738"/>
          <p14:tracePt t="43993" x="3475038" y="3352800"/>
          <p14:tracePt t="44009" x="3475038" y="3336925"/>
          <p14:tracePt t="44026" x="3475038" y="3322638"/>
          <p14:tracePt t="44043" x="3475038" y="3306763"/>
          <p14:tracePt t="44059" x="3482975" y="3292475"/>
          <p14:tracePt t="44076" x="3482975" y="3276600"/>
          <p14:tracePt t="44093" x="3489325" y="3260725"/>
          <p14:tracePt t="44109" x="3489325" y="3246438"/>
          <p14:tracePt t="44126" x="3489325" y="3216275"/>
          <p14:tracePt t="44143" x="3489325" y="3200400"/>
          <p14:tracePt t="44159" x="3489325" y="3184525"/>
          <p14:tracePt t="44176" x="3489325" y="3178175"/>
          <p14:tracePt t="44199" x="3489325" y="3170238"/>
          <p14:tracePt t="44215" x="3489325" y="3162300"/>
          <p14:tracePt t="44231" x="3489325" y="3154363"/>
          <p14:tracePt t="44247" x="3489325" y="3146425"/>
          <p14:tracePt t="44263" x="3489325" y="3132138"/>
          <p14:tracePt t="44279" x="3489325" y="3124200"/>
          <p14:tracePt t="44293" x="3489325" y="3116263"/>
          <p14:tracePt t="44309" x="3489325" y="3094038"/>
          <p14:tracePt t="44326" x="3489325" y="3078163"/>
          <p14:tracePt t="44343" x="3489325" y="3070225"/>
          <p14:tracePt t="44359" x="3489325" y="3063875"/>
          <p14:tracePt t="44376" x="3482975" y="3063875"/>
          <p14:tracePt t="44393" x="3482975" y="3048000"/>
          <p14:tracePt t="44409" x="3482975" y="3032125"/>
          <p14:tracePt t="44426" x="3475038" y="3017838"/>
          <p14:tracePt t="44443" x="3475038" y="2994025"/>
          <p14:tracePt t="44459" x="3467100" y="2979738"/>
          <p14:tracePt t="44476" x="3467100" y="2963863"/>
          <p14:tracePt t="44493" x="3467100" y="2955925"/>
          <p14:tracePt t="44509" x="3459163" y="2949575"/>
          <p14:tracePt t="44526" x="3444875" y="2925763"/>
          <p14:tracePt t="44543" x="3436938" y="2917825"/>
          <p14:tracePt t="44559" x="3421063" y="2903538"/>
          <p14:tracePt t="44576" x="3406775" y="2887663"/>
          <p14:tracePt t="44593" x="3398838" y="2873375"/>
          <p14:tracePt t="44609" x="3375025" y="2857500"/>
          <p14:tracePt t="44626" x="3344863" y="2835275"/>
          <p14:tracePt t="44643" x="3306763" y="2803525"/>
          <p14:tracePt t="44659" x="3276600" y="2781300"/>
          <p14:tracePt t="44676" x="3254375" y="2759075"/>
          <p14:tracePt t="44693" x="3246438" y="2751138"/>
          <p14:tracePt t="44695" x="3230563" y="2743200"/>
          <p14:tracePt t="44711" x="3222625" y="2743200"/>
          <p14:tracePt t="44726" x="3208338" y="2735263"/>
          <p14:tracePt t="44743" x="3192463" y="2735263"/>
          <p14:tracePt t="44760" x="3178175" y="2735263"/>
          <p14:tracePt t="44776" x="3146425" y="2735263"/>
          <p14:tracePt t="44793" x="3140075" y="2727325"/>
          <p14:tracePt t="44810" x="3132138" y="2727325"/>
          <p14:tracePt t="44872" x="3124200" y="2727325"/>
          <p14:tracePt t="44879" x="3116263" y="2727325"/>
          <p14:tracePt t="44895" x="3101975" y="2727325"/>
          <p14:tracePt t="44903" x="3086100" y="2727325"/>
          <p14:tracePt t="44919" x="3070225" y="2727325"/>
          <p14:tracePt t="44927" x="3063875" y="2727325"/>
          <p14:tracePt t="44943" x="3048000" y="2727325"/>
          <p14:tracePt t="44960" x="3032125" y="2727325"/>
          <p14:tracePt t="44976" x="3017838" y="2727325"/>
          <p14:tracePt t="44993" x="3009900" y="2727325"/>
          <p14:tracePt t="45009" x="3001963" y="2727325"/>
          <p14:tracePt t="45026" x="2994025" y="2727325"/>
          <p14:tracePt t="45043" x="2987675" y="2727325"/>
          <p14:tracePt t="45060" x="2979738" y="2727325"/>
          <p14:tracePt t="45076" x="2955925" y="2727325"/>
          <p14:tracePt t="45093" x="2941638" y="2727325"/>
          <p14:tracePt t="45095" x="2933700" y="2727325"/>
          <p14:tracePt t="45109" x="2925763" y="2727325"/>
          <p14:tracePt t="45126" x="2903538" y="2727325"/>
          <p14:tracePt t="45143" x="2895600" y="2735263"/>
          <p14:tracePt t="45159" x="2887663" y="2735263"/>
          <p14:tracePt t="45183" x="2879725" y="2743200"/>
          <p14:tracePt t="45199" x="2873375" y="2743200"/>
          <p14:tracePt t="45209" x="2857500" y="2743200"/>
          <p14:tracePt t="45226" x="2835275" y="2751138"/>
          <p14:tracePt t="45244" x="2811463" y="2751138"/>
          <p14:tracePt t="45260" x="2797175" y="2751138"/>
          <p14:tracePt t="45276" x="2797175" y="2759075"/>
          <p14:tracePt t="45293" x="2789238" y="2759075"/>
          <p14:tracePt t="45310" x="2781300" y="2759075"/>
          <p14:tracePt t="45326" x="2773363" y="2765425"/>
          <p14:tracePt t="45343" x="2765425" y="2765425"/>
          <p14:tracePt t="45360" x="2751138" y="2765425"/>
          <p14:tracePt t="45376" x="2735263" y="2765425"/>
          <p14:tracePt t="45393" x="2713038" y="2781300"/>
          <p14:tracePt t="45410" x="2689225" y="2781300"/>
          <p14:tracePt t="45427" x="2682875" y="2797175"/>
          <p14:tracePt t="45443" x="2667000" y="2797175"/>
          <p14:tracePt t="45460" x="2644775" y="2811463"/>
          <p14:tracePt t="45477" x="2628900" y="2819400"/>
          <p14:tracePt t="45479" x="2620963" y="2819400"/>
          <p14:tracePt t="45496" x="2613025" y="2827338"/>
          <p14:tracePt t="45511" x="2606675" y="2835275"/>
          <p14:tracePt t="45526" x="2590800" y="2841625"/>
          <p14:tracePt t="45543" x="2582863" y="2849563"/>
          <p14:tracePt t="45560" x="2568575" y="2865438"/>
          <p14:tracePt t="45576" x="2552700" y="2879725"/>
          <p14:tracePt t="45593" x="2530475" y="2887663"/>
          <p14:tracePt t="45610" x="2514600" y="2903538"/>
          <p14:tracePt t="45626" x="2498725" y="2911475"/>
          <p14:tracePt t="45643" x="2492375" y="2917825"/>
          <p14:tracePt t="45660" x="2476500" y="2933700"/>
          <p14:tracePt t="45676" x="2468563" y="2941638"/>
          <p14:tracePt t="45693" x="2454275" y="2955925"/>
          <p14:tracePt t="45696" x="2438400" y="2971800"/>
          <p14:tracePt t="45710" x="2430463" y="2979738"/>
          <p14:tracePt t="45727" x="2408238" y="3001963"/>
          <p14:tracePt t="45743" x="2384425" y="3032125"/>
          <p14:tracePt t="45760" x="2354263" y="3063875"/>
          <p14:tracePt t="45776" x="2324100" y="3094038"/>
          <p14:tracePt t="45793" x="2301875" y="3132138"/>
          <p14:tracePt t="45810" x="2278063" y="3154363"/>
          <p14:tracePt t="45826" x="2263775" y="3170238"/>
          <p14:tracePt t="45843" x="2247900" y="3192463"/>
          <p14:tracePt t="45860" x="2239963" y="3208338"/>
          <p14:tracePt t="45877" x="2232025" y="3222625"/>
          <p14:tracePt t="45893" x="2225675" y="3230563"/>
          <p14:tracePt t="45910" x="2217738" y="3246438"/>
          <p14:tracePt t="45926" x="2209800" y="3260725"/>
          <p14:tracePt t="45943" x="2201863" y="3268663"/>
          <p14:tracePt t="45983" x="2201863" y="3276600"/>
          <p14:tracePt t="45991" x="2193925" y="3276600"/>
          <p14:tracePt t="45999" x="2193925" y="3284538"/>
          <p14:tracePt t="46015" x="2193925" y="3292475"/>
          <p14:tracePt t="46027" x="2193925" y="3298825"/>
          <p14:tracePt t="46043" x="2187575" y="3306763"/>
          <p14:tracePt t="46060" x="2179638" y="3322638"/>
          <p14:tracePt t="46077" x="2179638" y="3336925"/>
          <p14:tracePt t="46093" x="2171700" y="3360738"/>
          <p14:tracePt t="46110" x="2149475" y="3390900"/>
          <p14:tracePt t="46126" x="2141538" y="3429000"/>
          <p14:tracePt t="46143" x="2133600" y="3451225"/>
          <p14:tracePt t="46160" x="2125663" y="3475038"/>
          <p14:tracePt t="46177" x="2125663" y="3497263"/>
          <p14:tracePt t="46193" x="2117725" y="3513138"/>
          <p14:tracePt t="46210" x="2117725" y="3535363"/>
          <p14:tracePt t="46227" x="2117725" y="3551238"/>
          <p14:tracePt t="46244" x="2111375" y="3581400"/>
          <p14:tracePt t="46260" x="2111375" y="3603625"/>
          <p14:tracePt t="46277" x="2103438" y="3649663"/>
          <p14:tracePt t="46278" x="2103438" y="3657600"/>
          <p14:tracePt t="46293" x="2095500" y="3679825"/>
          <p14:tracePt t="46310" x="2095500" y="3725863"/>
          <p14:tracePt t="46327" x="2095500" y="3763963"/>
          <p14:tracePt t="46343" x="2095500" y="3802063"/>
          <p14:tracePt t="46360" x="2095500" y="3840163"/>
          <p14:tracePt t="46377" x="2095500" y="3870325"/>
          <p14:tracePt t="46393" x="2095500" y="3902075"/>
          <p14:tracePt t="46410" x="2095500" y="3932238"/>
          <p14:tracePt t="46427" x="2095500" y="3946525"/>
          <p14:tracePt t="46444" x="2095500" y="3978275"/>
          <p14:tracePt t="46460" x="2095500" y="4008438"/>
          <p14:tracePt t="46477" x="2103438" y="4038600"/>
          <p14:tracePt t="46480" x="2111375" y="4068763"/>
          <p14:tracePt t="46493" x="2111375" y="4076700"/>
          <p14:tracePt t="46510" x="2125663" y="4122738"/>
          <p14:tracePt t="46527" x="2141538" y="4168775"/>
          <p14:tracePt t="46543" x="2149475" y="4183063"/>
          <p14:tracePt t="46560" x="2163763" y="4198938"/>
          <p14:tracePt t="46577" x="2171700" y="4206875"/>
          <p14:tracePt t="46593" x="2171700" y="4221163"/>
          <p14:tracePt t="46639" x="2179638" y="4221163"/>
          <p14:tracePt t="46647" x="2187575" y="4221163"/>
          <p14:tracePt t="46655" x="2193925" y="4221163"/>
          <p14:tracePt t="46663" x="2209800" y="4221163"/>
          <p14:tracePt t="46677" x="2225675" y="4221163"/>
          <p14:tracePt t="46694" x="2255838" y="4221163"/>
          <p14:tracePt t="46695" x="2278063" y="4221163"/>
          <p14:tracePt t="46710" x="2324100" y="4229100"/>
          <p14:tracePt t="46727" x="2362200" y="4237038"/>
          <p14:tracePt t="46744" x="2400300" y="4244975"/>
          <p14:tracePt t="46760" x="2422525" y="4244975"/>
          <p14:tracePt t="46777" x="2460625" y="4251325"/>
          <p14:tracePt t="46793" x="2484438" y="4251325"/>
          <p14:tracePt t="46810" x="2506663" y="4251325"/>
          <p14:tracePt t="46827" x="2536825" y="4251325"/>
          <p14:tracePt t="46843" x="2560638" y="4251325"/>
          <p14:tracePt t="46860" x="2598738" y="4237038"/>
          <p14:tracePt t="46877" x="2620963" y="4221163"/>
          <p14:tracePt t="46878" x="2628900" y="4213225"/>
          <p14:tracePt t="46893" x="2644775" y="4206875"/>
          <p14:tracePt t="46910" x="2667000" y="4198938"/>
          <p14:tracePt t="46927" x="2689225" y="4175125"/>
          <p14:tracePt t="46944" x="2720975" y="4144963"/>
          <p14:tracePt t="46960" x="2743200" y="4122738"/>
          <p14:tracePt t="46977" x="2773363" y="4092575"/>
          <p14:tracePt t="46994" x="2803525" y="4068763"/>
          <p14:tracePt t="47010" x="2835275" y="4022725"/>
          <p14:tracePt t="47027" x="2857500" y="3992563"/>
          <p14:tracePt t="47044" x="2895600" y="3940175"/>
          <p14:tracePt t="47060" x="2933700" y="3878263"/>
          <p14:tracePt t="47077" x="2971800" y="3825875"/>
          <p14:tracePt t="47094" x="3009900" y="3763963"/>
          <p14:tracePt t="47095" x="3017838" y="3749675"/>
          <p14:tracePt t="47110" x="3040063" y="3695700"/>
          <p14:tracePt t="47127" x="3063875" y="3657600"/>
          <p14:tracePt t="47144" x="3070225" y="3627438"/>
          <p14:tracePt t="47160" x="3086100" y="3597275"/>
          <p14:tracePt t="47177" x="3101975" y="3565525"/>
          <p14:tracePt t="47194" x="3116263" y="3543300"/>
          <p14:tracePt t="47210" x="3132138" y="3505200"/>
          <p14:tracePt t="47227" x="3154363" y="3475038"/>
          <p14:tracePt t="47244" x="3178175" y="3421063"/>
          <p14:tracePt t="47260" x="3200400" y="3382963"/>
          <p14:tracePt t="47277" x="3230563" y="3330575"/>
          <p14:tracePt t="47279" x="3230563" y="3322638"/>
          <p14:tracePt t="47294" x="3254375" y="3298825"/>
          <p14:tracePt t="47310" x="3284538" y="3238500"/>
          <p14:tracePt t="47327" x="3306763" y="3200400"/>
          <p14:tracePt t="47344" x="3314700" y="3178175"/>
          <p14:tracePt t="47360" x="3330575" y="3154363"/>
          <p14:tracePt t="47377" x="3344863" y="3124200"/>
          <p14:tracePt t="47394" x="3352800" y="3108325"/>
          <p14:tracePt t="47410" x="3360738" y="3094038"/>
          <p14:tracePt t="47427" x="3368675" y="3086100"/>
          <p14:tracePt t="47444" x="3368675" y="3078163"/>
          <p14:tracePt t="48463" x="3368675" y="3070225"/>
          <p14:tracePt t="48479" x="3368675" y="3063875"/>
          <p14:tracePt t="48495" x="3368675" y="3055938"/>
          <p14:tracePt t="48503" x="3368675" y="3048000"/>
          <p14:tracePt t="48511" x="3360738" y="3040063"/>
          <p14:tracePt t="48528" x="3360738" y="3032125"/>
          <p14:tracePt t="48544" x="3352800" y="3025775"/>
          <p14:tracePt t="48561" x="3352800" y="3017838"/>
          <p14:tracePt t="48577" x="3336925" y="3001963"/>
          <p14:tracePt t="48578" x="0" y="0"/>
        </p14:tracePtLst>
        <p14:tracePtLst>
          <p14:tracePt t="54121" x="3292475" y="2781300"/>
          <p14:tracePt t="54423" x="3314700" y="2781300"/>
          <p14:tracePt t="54431" x="3336925" y="2781300"/>
          <p14:tracePt t="54439" x="3368675" y="2781300"/>
          <p14:tracePt t="54447" x="3398838" y="2781300"/>
          <p14:tracePt t="54463" x="3451225" y="2781300"/>
          <p14:tracePt t="54479" x="3489325" y="2781300"/>
          <p14:tracePt t="54496" x="3521075" y="2781300"/>
          <p14:tracePt t="54513" x="3565525" y="2759075"/>
          <p14:tracePt t="54530" x="3611563" y="2759075"/>
          <p14:tracePt t="54546" x="3703638" y="2751138"/>
          <p14:tracePt t="54563" x="3825875" y="2751138"/>
          <p14:tracePt t="54580" x="3946525" y="2751138"/>
          <p14:tracePt t="54596" x="4046538" y="2751138"/>
          <p14:tracePt t="54598" x="4084638" y="2751138"/>
          <p14:tracePt t="54613" x="4122738" y="2751138"/>
          <p14:tracePt t="54630" x="4198938" y="2759075"/>
          <p14:tracePt t="54631" x="4244975" y="2759075"/>
          <p14:tracePt t="54646" x="4327525" y="2759075"/>
          <p14:tracePt t="54663" x="4457700" y="2765425"/>
          <p14:tracePt t="54680" x="4640263" y="2765425"/>
          <p14:tracePt t="54696" x="4830763" y="2765425"/>
          <p14:tracePt t="54713" x="4983163" y="2773363"/>
          <p14:tracePt t="54730" x="5105400" y="2789238"/>
          <p14:tracePt t="54747" x="5159375" y="2789238"/>
          <p14:tracePt t="54763" x="5181600" y="2789238"/>
          <p14:tracePt t="54780" x="5211763" y="2803525"/>
          <p14:tracePt t="54797" x="5265738" y="2811463"/>
          <p14:tracePt t="54813" x="5356225" y="2841625"/>
          <p14:tracePt t="54814" x="5410200" y="2849563"/>
          <p14:tracePt t="54830" x="5470525" y="2857500"/>
          <p14:tracePt t="54846" x="5570538" y="2873375"/>
          <p14:tracePt t="54863" x="5668963" y="2887663"/>
          <p14:tracePt t="54880" x="5753100" y="2911475"/>
          <p14:tracePt t="54896" x="5821363" y="2933700"/>
          <p14:tracePt t="54913" x="5889625" y="2949575"/>
          <p14:tracePt t="54930" x="5965825" y="2963863"/>
          <p14:tracePt t="54946" x="6035675" y="2987675"/>
          <p14:tracePt t="54963" x="6057900" y="2994025"/>
          <p14:tracePt t="54980" x="6080125" y="2994025"/>
          <p14:tracePt t="54996" x="6088063" y="3001963"/>
          <p14:tracePt t="55015" x="6096000" y="3009900"/>
          <p14:tracePt t="55031" x="6118225" y="3009900"/>
          <p14:tracePt t="55047" x="6126163" y="3009900"/>
          <p14:tracePt t="55063" x="6142038" y="3017838"/>
          <p14:tracePt t="55080" x="6149975" y="3017838"/>
          <p14:tracePt t="55127" x="6164263" y="3017838"/>
          <p14:tracePt t="55135" x="6194425" y="3017838"/>
          <p14:tracePt t="55147" x="6226175" y="3025775"/>
          <p14:tracePt t="55163" x="6316663" y="3040063"/>
          <p14:tracePt t="55180" x="6430963" y="3048000"/>
          <p14:tracePt t="55196" x="6561138" y="3063875"/>
          <p14:tracePt t="55199" x="6607175" y="3070225"/>
          <p14:tracePt t="55213" x="6651625" y="3078163"/>
          <p14:tracePt t="55230" x="6697663" y="3086100"/>
          <p14:tracePt t="55263" x="6705600" y="3086100"/>
          <p14:tracePt t="55271" x="6713538" y="3086100"/>
          <p14:tracePt t="55281" x="6721475" y="3086100"/>
          <p14:tracePt t="55297" x="6751638" y="3094038"/>
          <p14:tracePt t="55313" x="6789738" y="3101975"/>
          <p14:tracePt t="55330" x="6827838" y="3108325"/>
          <p14:tracePt t="55346" x="6865938" y="3108325"/>
          <p14:tracePt t="55363" x="6880225" y="3116263"/>
          <p14:tracePt t="55380" x="6904038" y="3124200"/>
          <p14:tracePt t="55397" x="6911975" y="3124200"/>
          <p14:tracePt t="55413" x="6926263" y="3124200"/>
          <p14:tracePt t="55415" x="6942138" y="3132138"/>
          <p14:tracePt t="55430" x="6964363" y="3140075"/>
          <p14:tracePt t="55447" x="6988175" y="3140075"/>
          <p14:tracePt t="55463" x="6994525" y="3140075"/>
          <p14:tracePt t="55480" x="7002463" y="3140075"/>
          <p14:tracePt t="55497" x="7026275" y="3146425"/>
          <p14:tracePt t="55513" x="7070725" y="3154363"/>
          <p14:tracePt t="55530" x="7102475" y="3154363"/>
          <p14:tracePt t="55547" x="7132638" y="3162300"/>
          <p14:tracePt t="55563" x="7154863" y="3162300"/>
          <p14:tracePt t="55580" x="7170738" y="3162300"/>
          <p14:tracePt t="55597" x="7192963" y="3178175"/>
          <p14:tracePt t="55598" x="7208838" y="3178175"/>
          <p14:tracePt t="55613" x="7223125" y="3178175"/>
          <p14:tracePt t="55630" x="7261225" y="3192463"/>
          <p14:tracePt t="55647" x="7277100" y="3200400"/>
          <p14:tracePt t="56535" x="7285038" y="3200400"/>
          <p14:tracePt t="56591" x="7292975" y="3200400"/>
          <p14:tracePt t="56615" x="7299325" y="3200400"/>
          <p14:tracePt t="56656" x="7307263" y="3200400"/>
          <p14:tracePt t="56671" x="7323138" y="3200400"/>
          <p14:tracePt t="56679" x="7331075" y="3200400"/>
          <p14:tracePt t="56687" x="7337425" y="3192463"/>
          <p14:tracePt t="56697" x="7353300" y="3192463"/>
          <p14:tracePt t="56714" x="7361238" y="3184525"/>
          <p14:tracePt t="56730" x="7369175" y="3184525"/>
          <p14:tracePt t="56747" x="7375525" y="3184525"/>
          <p14:tracePt t="56799" x="7383463" y="3178175"/>
          <p14:tracePt t="56807" x="7391400" y="3178175"/>
          <p14:tracePt t="56815" x="7399338" y="3178175"/>
          <p14:tracePt t="56830" x="7421563" y="3178175"/>
          <p14:tracePt t="56847" x="7445375" y="3162300"/>
          <p14:tracePt t="56864" x="7483475" y="3146425"/>
          <p14:tracePt t="56880" x="7521575" y="3132138"/>
          <p14:tracePt t="56897" x="7566025" y="3116263"/>
          <p14:tracePt t="56914" x="7620000" y="3108325"/>
          <p14:tracePt t="56930" x="7680325" y="3094038"/>
          <p14:tracePt t="56947" x="7712075" y="3086100"/>
          <p14:tracePt t="56964" x="7750175" y="3086100"/>
          <p14:tracePt t="56981" x="7764463" y="3086100"/>
          <p14:tracePt t="56983" x="7780338" y="3086100"/>
          <p14:tracePt t="56998" x="7810500" y="3070225"/>
          <p14:tracePt t="57014" x="7856538" y="3063875"/>
          <p14:tracePt t="57031" x="7924800" y="3040063"/>
          <p14:tracePt t="57047" x="8023225" y="3009900"/>
          <p14:tracePt t="57064" x="8123238" y="2979738"/>
          <p14:tracePt t="57080" x="8207375" y="2941638"/>
          <p14:tracePt t="57097" x="8289925" y="2911475"/>
          <p14:tracePt t="57114" x="8335963" y="2887663"/>
          <p14:tracePt t="57131" x="8382000" y="2873375"/>
          <p14:tracePt t="57147" x="8397875" y="2857500"/>
          <p14:tracePt t="57164" x="8420100" y="2849563"/>
          <p14:tracePt t="57181" x="8442325" y="2835275"/>
          <p14:tracePt t="57197" x="8480425" y="2819400"/>
          <p14:tracePt t="57198" x="8488363" y="2811463"/>
          <p14:tracePt t="57214" x="8512175" y="2803525"/>
          <p14:tracePt t="57230" x="8542338" y="2797175"/>
          <p14:tracePt t="57247" x="8550275" y="2789238"/>
          <p14:tracePt t="57264" x="8556625" y="2789238"/>
          <p14:tracePt t="57295" x="8564563" y="2789238"/>
          <p14:tracePt t="57303" x="8564563" y="2781300"/>
          <p14:tracePt t="57319" x="8572500" y="2781300"/>
          <p14:tracePt t="57331" x="8572500" y="2773363"/>
          <p14:tracePt t="57347" x="8580438" y="2773363"/>
          <p14:tracePt t="57364" x="8588375" y="2765425"/>
          <p14:tracePt t="57380" x="8594725" y="2759075"/>
          <p14:tracePt t="57471" x="8602663" y="2751138"/>
          <p14:tracePt t="57495" x="8602663" y="2735263"/>
          <p14:tracePt t="57511" x="8610600" y="2720975"/>
          <p14:tracePt t="57519" x="8610600" y="2705100"/>
          <p14:tracePt t="57531" x="8618538" y="2689225"/>
          <p14:tracePt t="57547" x="8618538" y="2659063"/>
          <p14:tracePt t="57564" x="8618538" y="2636838"/>
          <p14:tracePt t="57581" x="8618538" y="2628900"/>
          <p14:tracePt t="57597" x="8618538" y="2620963"/>
          <p14:tracePt t="57647" x="8618538" y="2613025"/>
          <p14:tracePt t="57657" x="8618538" y="2606675"/>
          <p14:tracePt t="57671" x="8618538" y="2590800"/>
          <p14:tracePt t="57681" x="8618538" y="2582863"/>
          <p14:tracePt t="57698" x="8618538" y="2568575"/>
          <p14:tracePt t="57714" x="8618538" y="2536825"/>
          <p14:tracePt t="57731" x="8618538" y="2522538"/>
          <p14:tracePt t="57747" x="8618538" y="2506663"/>
          <p14:tracePt t="57764" x="8610600" y="2484438"/>
          <p14:tracePt t="57781" x="8610600" y="2460625"/>
          <p14:tracePt t="57782" x="8602663" y="2446338"/>
          <p14:tracePt t="57798" x="8594725" y="2422525"/>
          <p14:tracePt t="57799" x="8588375" y="2400300"/>
          <p14:tracePt t="57814" x="8550275" y="2316163"/>
          <p14:tracePt t="57831" x="8504238" y="2239963"/>
          <p14:tracePt t="57848" x="8450263" y="2133600"/>
          <p14:tracePt t="57864" x="8428038" y="2103438"/>
          <p14:tracePt t="57881" x="8420100" y="2079625"/>
          <p14:tracePt t="57897" x="8412163" y="2079625"/>
          <p14:tracePt t="57914" x="8404225" y="2073275"/>
          <p14:tracePt t="57931" x="8397875" y="2065338"/>
          <p14:tracePt t="57947" x="8389938" y="2057400"/>
          <p14:tracePt t="57964" x="8374063" y="2049463"/>
          <p14:tracePt t="57981" x="8366125" y="2035175"/>
          <p14:tracePt t="57998" x="8359775" y="2035175"/>
          <p14:tracePt t="58014" x="8351838" y="2027238"/>
          <p14:tracePt t="58063" x="8343900" y="2019300"/>
          <p14:tracePt t="58087" x="8335963" y="2011363"/>
          <p14:tracePt t="58104" x="8328025" y="2003425"/>
          <p14:tracePt t="58111" x="8313738" y="1997075"/>
          <p14:tracePt t="58119" x="8305800" y="1989138"/>
          <p14:tracePt t="58135" x="8297863" y="1981200"/>
          <p14:tracePt t="58147" x="8289925" y="1981200"/>
          <p14:tracePt t="58167" x="8283575" y="1973263"/>
          <p14:tracePt t="58231" x="8275638" y="1973263"/>
          <p14:tracePt t="58239" x="8267700" y="1973263"/>
          <p14:tracePt t="58248" x="8259763" y="1973263"/>
          <p14:tracePt t="58264" x="8237538" y="1965325"/>
          <p14:tracePt t="58281" x="8229600" y="1965325"/>
          <p14:tracePt t="58298" x="8221663" y="1965325"/>
          <p14:tracePt t="58319" x="8213725" y="1965325"/>
          <p14:tracePt t="58351" x="8207375" y="1965325"/>
          <p14:tracePt t="58367" x="8199438" y="1965325"/>
          <p14:tracePt t="58376" x="8191500" y="1965325"/>
          <p14:tracePt t="58383" x="8183563" y="1965325"/>
          <p14:tracePt t="58398" x="8161338" y="1973263"/>
          <p14:tracePt t="58414" x="8145463" y="1981200"/>
          <p14:tracePt t="58431" x="8145463" y="1989138"/>
          <p14:tracePt t="58455" x="8137525" y="1989138"/>
          <p14:tracePt t="58479" x="8131175" y="1997075"/>
          <p14:tracePt t="58511" x="8131175" y="2003425"/>
          <p14:tracePt t="58519" x="8131175" y="2011363"/>
          <p14:tracePt t="58531" x="8123238" y="2019300"/>
          <p14:tracePt t="58551" x="8123238" y="2027238"/>
          <p14:tracePt t="58567" x="8123238" y="2041525"/>
          <p14:tracePt t="58583" x="8115300" y="2057400"/>
          <p14:tracePt t="58599" x="8115300" y="2065338"/>
          <p14:tracePt t="58615" x="8107363" y="2079625"/>
          <p14:tracePt t="58631" x="8107363" y="2087563"/>
          <p14:tracePt t="58648" x="8107363" y="2095500"/>
          <p14:tracePt t="58735" x="8107363" y="2103438"/>
          <p14:tracePt t="58743" x="8107363" y="2111375"/>
          <p14:tracePt t="58751" x="8107363" y="2117725"/>
          <p14:tracePt t="58767" x="8107363" y="2133600"/>
          <p14:tracePt t="58781" x="8107363" y="2141538"/>
          <p14:tracePt t="58798" x="8115300" y="2187575"/>
          <p14:tracePt t="58814" x="8123238" y="2217738"/>
          <p14:tracePt t="58831" x="8137525" y="2239963"/>
          <p14:tracePt t="58848" x="8145463" y="2247900"/>
          <p14:tracePt t="58927" x="8153400" y="2255838"/>
          <p14:tracePt t="58935" x="8161338" y="2255838"/>
          <p14:tracePt t="58943" x="8161338" y="2263775"/>
          <p14:tracePt t="58951" x="8169275" y="2263775"/>
          <p14:tracePt t="58964" x="8175625" y="2270125"/>
          <p14:tracePt t="58981" x="8183563" y="2286000"/>
          <p14:tracePt t="58983" x="8199438" y="2293938"/>
          <p14:tracePt t="58998" x="8207375" y="2301875"/>
          <p14:tracePt t="59014" x="8229600" y="2316163"/>
          <p14:tracePt t="59031" x="8237538" y="2324100"/>
          <p14:tracePt t="59048" x="8259763" y="2339975"/>
          <p14:tracePt t="59064" x="8275638" y="2339975"/>
          <p14:tracePt t="59081" x="8283575" y="2346325"/>
          <p14:tracePt t="59098" x="8289925" y="2354263"/>
          <p14:tracePt t="59115" x="8297863" y="2354263"/>
          <p14:tracePt t="59131" x="8313738" y="2362200"/>
          <p14:tracePt t="59151" x="8328025" y="2378075"/>
          <p14:tracePt t="59167" x="8335963" y="2384425"/>
          <p14:tracePt t="59181" x="8343900" y="2384425"/>
          <p14:tracePt t="59198" x="8359775" y="2400300"/>
          <p14:tracePt t="59214" x="8374063" y="2408238"/>
          <p14:tracePt t="59231" x="8397875" y="2416175"/>
          <p14:tracePt t="59248" x="8412163" y="2422525"/>
          <p14:tracePt t="59264" x="8428038" y="2430463"/>
          <p14:tracePt t="59281" x="8474075" y="2454275"/>
          <p14:tracePt t="59298" x="8504238" y="2460625"/>
          <p14:tracePt t="59314" x="8542338" y="2476500"/>
          <p14:tracePt t="59331" x="8572500" y="2498725"/>
          <p14:tracePt t="59348" x="8594725" y="2506663"/>
          <p14:tracePt t="59364" x="8610600" y="2514600"/>
          <p14:tracePt t="59382" x="8626475" y="2522538"/>
          <p14:tracePt t="59398" x="8632825" y="2530475"/>
          <p14:tracePt t="59414" x="8640763" y="2544763"/>
          <p14:tracePt t="59431" x="8648700" y="2552700"/>
          <p14:tracePt t="59448" x="8656638" y="2560638"/>
          <p14:tracePt t="59465" x="8664575" y="2560638"/>
          <p14:tracePt t="59481" x="8670925" y="2568575"/>
          <p14:tracePt t="59498" x="8686800" y="2582863"/>
          <p14:tracePt t="59515" x="8694738" y="2590800"/>
          <p14:tracePt t="59531" x="8709025" y="2598738"/>
          <p14:tracePt t="59548" x="8716963" y="2606675"/>
          <p14:tracePt t="59565" x="8724900" y="2613025"/>
          <p14:tracePt t="59567" x="8724900" y="2620963"/>
          <p14:tracePt t="59581" x="8732838" y="2620963"/>
          <p14:tracePt t="59598" x="8740775" y="2636838"/>
          <p14:tracePt t="59775" x="8740775" y="2644775"/>
          <p14:tracePt t="59783" x="8740775" y="2651125"/>
          <p14:tracePt t="59799" x="8740775" y="2659063"/>
          <p14:tracePt t="59807" x="8740775" y="2667000"/>
          <p14:tracePt t="59815" x="8740775" y="2674938"/>
          <p14:tracePt t="59839" x="8740775" y="2682875"/>
          <p14:tracePt t="59919" x="8732838" y="2689225"/>
          <p14:tracePt t="59936" x="8724900" y="2689225"/>
          <p14:tracePt t="59943" x="8709025" y="2689225"/>
          <p14:tracePt t="59951" x="8702675" y="2697163"/>
          <p14:tracePt t="59965" x="8686800" y="2697163"/>
          <p14:tracePt t="59982" x="8664575" y="2697163"/>
          <p14:tracePt t="60015" x="8656638" y="2697163"/>
          <p14:tracePt t="60047" x="8648700" y="2697163"/>
          <p14:tracePt t="60055" x="8640763" y="2697163"/>
          <p14:tracePt t="60065" x="8632825" y="2697163"/>
          <p14:tracePt t="60081" x="8602663" y="2697163"/>
          <p14:tracePt t="60098" x="8564563" y="2682875"/>
          <p14:tracePt t="60115" x="8534400" y="2674938"/>
          <p14:tracePt t="60132" x="8512175" y="2667000"/>
          <p14:tracePt t="60148" x="8504238" y="2659063"/>
          <p14:tracePt t="60165" x="8488363" y="2659063"/>
          <p14:tracePt t="60207" x="8480425" y="2659063"/>
          <p14:tracePt t="60231" x="8474075" y="2659063"/>
          <p14:tracePt t="60247" x="8466138" y="2659063"/>
          <p14:tracePt t="60255" x="8458200" y="2659063"/>
          <p14:tracePt t="60265" x="8450263" y="2659063"/>
          <p14:tracePt t="60282" x="8442325" y="2659063"/>
          <p14:tracePt t="60383" x="8435975" y="2659063"/>
          <p14:tracePt t="60399" x="8428038" y="2659063"/>
          <p14:tracePt t="60415" x="8420100" y="2659063"/>
          <p14:tracePt t="60431" x="8420100" y="2667000"/>
          <p14:tracePt t="60439" x="8412163" y="2667000"/>
          <p14:tracePt t="60455" x="8404225" y="2674938"/>
          <p14:tracePt t="60465" x="8404225" y="2682875"/>
          <p14:tracePt t="60482" x="8397875" y="2682875"/>
          <p14:tracePt t="60499" x="8389938" y="2689225"/>
          <p14:tracePt t="60519" x="8382000" y="2697163"/>
          <p14:tracePt t="60532" x="8374063" y="2697163"/>
          <p14:tracePt t="60548" x="8359775" y="2713038"/>
          <p14:tracePt t="60565" x="8351838" y="2720975"/>
          <p14:tracePt t="60623" x="8343900" y="2727325"/>
          <p14:tracePt t="60631" x="8343900" y="2735263"/>
          <p14:tracePt t="60639" x="8343900" y="2743200"/>
          <p14:tracePt t="60648" x="8335963" y="2751138"/>
          <p14:tracePt t="60665" x="8321675" y="2781300"/>
          <p14:tracePt t="60682" x="8297863" y="2811463"/>
          <p14:tracePt t="60698" x="8275638" y="2849563"/>
          <p14:tracePt t="60715" x="8267700" y="2873375"/>
          <p14:tracePt t="60732" x="8259763" y="2887663"/>
          <p14:tracePt t="60748" x="8259763" y="2895600"/>
          <p14:tracePt t="60775" x="8259763" y="2903538"/>
          <p14:tracePt t="60783" x="8251825" y="2911475"/>
          <p14:tracePt t="60798" x="8245475" y="2933700"/>
          <p14:tracePt t="60815" x="8245475" y="2955925"/>
          <p14:tracePt t="60832" x="8237538" y="2979738"/>
          <p14:tracePt t="60848" x="8237538" y="2994025"/>
          <p14:tracePt t="60865" x="8237538" y="3001963"/>
          <p14:tracePt t="60882" x="8237538" y="3009900"/>
          <p14:tracePt t="60898" x="8237538" y="3017838"/>
          <p14:tracePt t="60915" x="8237538" y="3032125"/>
          <p14:tracePt t="60932" x="8237538" y="3048000"/>
          <p14:tracePt t="60949" x="8237538" y="3078163"/>
          <p14:tracePt t="60950" x="8237538" y="3101975"/>
          <p14:tracePt t="60965" x="8237538" y="3108325"/>
          <p14:tracePt t="60982" x="8237538" y="3146425"/>
          <p14:tracePt t="60998" x="8237538" y="3178175"/>
          <p14:tracePt t="61015" x="8237538" y="3200400"/>
          <p14:tracePt t="61032" x="8237538" y="3208338"/>
          <p14:tracePt t="61048" x="8237538" y="3216275"/>
          <p14:tracePt t="61065" x="8245475" y="3230563"/>
          <p14:tracePt t="61082" x="8251825" y="3246438"/>
          <p14:tracePt t="61099" x="8251825" y="3260725"/>
          <p14:tracePt t="61115" x="8259763" y="3268663"/>
          <p14:tracePt t="61132" x="8259763" y="3276600"/>
          <p14:tracePt t="61149" x="8267700" y="3276600"/>
          <p14:tracePt t="61165" x="8275638" y="3284538"/>
          <p14:tracePt t="61191" x="8283575" y="3284538"/>
          <p14:tracePt t="61207" x="8297863" y="3284538"/>
          <p14:tracePt t="61223" x="8305800" y="3284538"/>
          <p14:tracePt t="61232" x="8321675" y="3284538"/>
          <p14:tracePt t="61249" x="8335963" y="3284538"/>
          <p14:tracePt t="61265" x="8366125" y="3284538"/>
          <p14:tracePt t="61282" x="8374063" y="3284538"/>
          <p14:tracePt t="61299" x="8382000" y="3284538"/>
          <p14:tracePt t="61315" x="8389938" y="3276600"/>
          <p14:tracePt t="61332" x="8397875" y="3276600"/>
          <p14:tracePt t="61349" x="8404225" y="3254375"/>
          <p14:tracePt t="61351" x="8412163" y="3246438"/>
          <p14:tracePt t="61365" x="8412163" y="3238500"/>
          <p14:tracePt t="61382" x="8435975" y="3178175"/>
          <p14:tracePt t="61399" x="8458200" y="3124200"/>
          <p14:tracePt t="61415" x="8466138" y="3078163"/>
          <p14:tracePt t="61432" x="8466138" y="3032125"/>
          <p14:tracePt t="61449" x="8466138" y="2994025"/>
          <p14:tracePt t="61465" x="8466138" y="2955925"/>
          <p14:tracePt t="61482" x="8466138" y="2917825"/>
          <p14:tracePt t="61499" x="8466138" y="2865438"/>
          <p14:tracePt t="61515" x="8466138" y="2803525"/>
          <p14:tracePt t="61532" x="8466138" y="2735263"/>
          <p14:tracePt t="61549" x="8466138" y="2682875"/>
          <p14:tracePt t="61565" x="8466138" y="2636838"/>
          <p14:tracePt t="61566" x="8466138" y="2620963"/>
          <p14:tracePt t="61582" x="8458200" y="2574925"/>
          <p14:tracePt t="61599" x="8450263" y="2552700"/>
          <p14:tracePt t="61615" x="8442325" y="2536825"/>
          <p14:tracePt t="61632" x="8435975" y="2522538"/>
          <p14:tracePt t="61649" x="8435975" y="2492375"/>
          <p14:tracePt t="61665" x="8428038" y="2460625"/>
          <p14:tracePt t="61682" x="8420100" y="2430463"/>
          <p14:tracePt t="61699" x="8404225" y="2416175"/>
          <p14:tracePt t="61715" x="8404225" y="2392363"/>
          <p14:tracePt t="61732" x="8389938" y="2370138"/>
          <p14:tracePt t="61749" x="8389938" y="2362200"/>
          <p14:tracePt t="61751" x="8382000" y="2346325"/>
          <p14:tracePt t="61775" x="8374063" y="2339975"/>
          <p14:tracePt t="61783" x="8374063" y="2332038"/>
          <p14:tracePt t="61799" x="8374063" y="2324100"/>
          <p14:tracePt t="61823" x="8366125" y="2316163"/>
          <p14:tracePt t="61903" x="8366125" y="2308225"/>
          <p14:tracePt t="61927" x="8359775" y="2301875"/>
          <p14:tracePt t="61943" x="8359775" y="2293938"/>
          <p14:tracePt t="61959" x="8351838" y="2293938"/>
          <p14:tracePt t="61967" x="8343900" y="2286000"/>
          <p14:tracePt t="61983" x="8335963" y="2278063"/>
          <p14:tracePt t="61999" x="8321675" y="2270125"/>
          <p14:tracePt t="62023" x="8313738" y="2270125"/>
          <p14:tracePt t="62032" x="8313738" y="2263775"/>
          <p14:tracePt t="62055" x="8305800" y="2255838"/>
          <p14:tracePt t="62095" x="8297863" y="2255838"/>
          <p14:tracePt t="62103" x="8289925" y="2255838"/>
          <p14:tracePt t="62118" x="8289925" y="2247900"/>
          <p14:tracePt t="62143" x="8283575" y="2247900"/>
          <p14:tracePt t="62561" x="8283575" y="2255838"/>
          <p14:tracePt t="62568" x="8289925" y="2263775"/>
          <p14:tracePt t="62583" x="8305800" y="2270125"/>
          <p14:tracePt t="62599" x="8328025" y="2293938"/>
          <p14:tracePt t="62616" x="8366125" y="2324100"/>
          <p14:tracePt t="62632" x="8404225" y="2354263"/>
          <p14:tracePt t="62649" x="8435975" y="2378075"/>
          <p14:tracePt t="62666" x="8458200" y="2392363"/>
          <p14:tracePt t="62682" x="8488363" y="2408238"/>
          <p14:tracePt t="62699" x="8504238" y="2422525"/>
          <p14:tracePt t="62716" x="8526463" y="2430463"/>
          <p14:tracePt t="62732" x="8556625" y="2438400"/>
          <p14:tracePt t="62734" x="8580438" y="2454275"/>
          <p14:tracePt t="62749" x="8594725" y="2460625"/>
          <p14:tracePt t="62766" x="8664575" y="2498725"/>
          <p14:tracePt t="62782" x="8709025" y="2522538"/>
          <p14:tracePt t="62799" x="8763000" y="2552700"/>
          <p14:tracePt t="62816" x="8816975" y="2568575"/>
          <p14:tracePt t="62832" x="8877300" y="2606675"/>
          <p14:tracePt t="62849" x="8969375" y="2651125"/>
          <p14:tracePt t="62866" x="9067800" y="2689225"/>
          <p14:tracePt t="62882" x="9113838" y="2713038"/>
          <p14:tracePt t="62899" x="9136063" y="2727325"/>
          <p14:tracePt t="63159" x="9144000" y="2727325"/>
          <p14:tracePt t="63166" x="9144000" y="2720975"/>
          <p14:tracePt t="63175" x="9128125" y="2705100"/>
          <p14:tracePt t="63183" x="9105900" y="2674938"/>
          <p14:tracePt t="63199" x="9059863" y="2628900"/>
          <p14:tracePt t="63216" x="9013825" y="2598738"/>
          <p14:tracePt t="63233" x="8961438" y="2552700"/>
          <p14:tracePt t="63250" x="8931275" y="2530475"/>
          <p14:tracePt t="63266" x="8877300" y="2492375"/>
          <p14:tracePt t="63283" x="8823325" y="2468563"/>
          <p14:tracePt t="63299" x="8785225" y="2454275"/>
          <p14:tracePt t="63316" x="8747125" y="2430463"/>
          <p14:tracePt t="63333" x="8716963" y="2416175"/>
          <p14:tracePt t="63349" x="8694738" y="2408238"/>
          <p14:tracePt t="63366" x="8686800" y="2400300"/>
          <p14:tracePt t="63439" x="8678863" y="2400300"/>
          <p14:tracePt t="63463" x="8678863" y="2408238"/>
          <p14:tracePt t="63470" x="8678863" y="2416175"/>
          <p14:tracePt t="63486" x="8686800" y="2422525"/>
          <p14:tracePt t="63502" x="8686800" y="2430463"/>
          <p14:tracePt t="63510" x="8694738" y="2430463"/>
          <p14:tracePt t="63518" x="8694738" y="2446338"/>
          <p14:tracePt t="63533" x="8702675" y="2460625"/>
          <p14:tracePt t="63549" x="8709025" y="2476500"/>
          <p14:tracePt t="63566" x="8724900" y="2506663"/>
          <p14:tracePt t="63590" x="8724900" y="2514600"/>
          <p14:tracePt t="63599" x="8732838" y="2514600"/>
          <p14:tracePt t="64014" x="8732838" y="2522538"/>
          <p14:tracePt t="64031" x="8732838" y="2530475"/>
          <p14:tracePt t="64055" x="8732838" y="2536825"/>
          <p14:tracePt t="64070" x="8732838" y="2544763"/>
          <p14:tracePt t="64078" x="8732838" y="2560638"/>
          <p14:tracePt t="64086" x="8732838" y="2574925"/>
          <p14:tracePt t="64099" x="8732838" y="2582863"/>
          <p14:tracePt t="64116" x="8724900" y="2613025"/>
          <p14:tracePt t="64133" x="8716963" y="2644775"/>
          <p14:tracePt t="64134" x="8716963" y="2659063"/>
          <p14:tracePt t="64150" x="8702675" y="2705100"/>
          <p14:tracePt t="64166" x="8694738" y="2743200"/>
          <p14:tracePt t="64183" x="8678863" y="2781300"/>
          <p14:tracePt t="64199" x="8670925" y="2811463"/>
          <p14:tracePt t="64216" x="8656638" y="2835275"/>
          <p14:tracePt t="64233" x="8648700" y="2857500"/>
          <p14:tracePt t="64250" x="8648700" y="2887663"/>
          <p14:tracePt t="64266" x="8632825" y="2903538"/>
          <p14:tracePt t="64283" x="8626475" y="2925763"/>
          <p14:tracePt t="64300" x="8618538" y="2949575"/>
          <p14:tracePt t="64316" x="8610600" y="2963863"/>
          <p14:tracePt t="64333" x="8602663" y="2971800"/>
          <p14:tracePt t="64351" x="8602663" y="2987675"/>
          <p14:tracePt t="64366" x="8594725" y="3001963"/>
          <p14:tracePt t="64383" x="8572500" y="3017838"/>
          <p14:tracePt t="64400" x="8556625" y="3040063"/>
          <p14:tracePt t="64416" x="8534400" y="3070225"/>
          <p14:tracePt t="64433" x="8526463" y="3078163"/>
          <p14:tracePt t="64450" x="8526463" y="3086100"/>
          <p14:tracePt t="64527" x="8518525" y="3086100"/>
          <p14:tracePt t="64551" x="8518525" y="3094038"/>
          <p14:tracePt t="64615" x="8512175" y="3094038"/>
          <p14:tracePt t="64631" x="8504238" y="3094038"/>
          <p14:tracePt t="64895" x="8496300" y="3094038"/>
          <p14:tracePt t="65015" x="8488363" y="3094038"/>
          <p14:tracePt t="65055" x="8480425" y="3094038"/>
          <p14:tracePt t="65167" x="8474075" y="3094038"/>
          <p14:tracePt t="65231" x="8466138" y="3094038"/>
          <p14:tracePt t="65247" x="8458200" y="3094038"/>
          <p14:tracePt t="65263" x="8450263" y="3094038"/>
          <p14:tracePt t="65271" x="8442325" y="3094038"/>
          <p14:tracePt t="65287" x="8435975" y="3101975"/>
          <p14:tracePt t="65300" x="8428038" y="3101975"/>
          <p14:tracePt t="65317" x="8420100" y="3101975"/>
          <p14:tracePt t="65391" x="8412163" y="3101975"/>
          <p14:tracePt t="65399" x="8412163" y="3108325"/>
          <p14:tracePt t="65423" x="8404225" y="3108325"/>
          <p14:tracePt t="65439" x="8397875" y="3108325"/>
          <p14:tracePt t="65463" x="8389938" y="3108325"/>
          <p14:tracePt t="65495" x="8382000" y="3108325"/>
          <p14:tracePt t="65511" x="8374063" y="3116263"/>
          <p14:tracePt t="65519" x="8359775" y="3116263"/>
          <p14:tracePt t="65534" x="8351838" y="3124200"/>
          <p14:tracePt t="65543" x="8335963" y="3132138"/>
          <p14:tracePt t="65551" x="8328025" y="3132138"/>
          <p14:tracePt t="65567" x="8321675" y="3132138"/>
          <p14:tracePt t="65583" x="8313738" y="3132138"/>
          <p14:tracePt t="65607" x="8313738" y="3140075"/>
          <p14:tracePt t="66087" x="8305800" y="3146425"/>
          <p14:tracePt t="66095" x="8297863" y="3154363"/>
          <p14:tracePt t="66103" x="8289925" y="3178175"/>
          <p14:tracePt t="66117" x="8283575" y="3184525"/>
          <p14:tracePt t="66134" x="8259763" y="3238500"/>
          <p14:tracePt t="66150" x="8259763" y="3268663"/>
          <p14:tracePt t="66167" x="8259763" y="3276600"/>
          <p14:tracePt t="66184" x="8251825" y="3298825"/>
          <p14:tracePt t="66200" x="8251825" y="3306763"/>
          <p14:tracePt t="66217" x="8251825" y="3314700"/>
          <p14:tracePt t="66234" x="8251825" y="3322638"/>
          <p14:tracePt t="66255" x="8251825" y="3330575"/>
          <p14:tracePt t="66267" x="8245475" y="3336925"/>
          <p14:tracePt t="66284" x="8245475" y="3344863"/>
          <p14:tracePt t="66300" x="8245475" y="3360738"/>
          <p14:tracePt t="66317" x="8237538" y="3406775"/>
          <p14:tracePt t="66318" x="8237538" y="3413125"/>
          <p14:tracePt t="66334" x="8229600" y="3459163"/>
          <p14:tracePt t="66350" x="8221663" y="3513138"/>
          <p14:tracePt t="66367" x="8221663" y="3565525"/>
          <p14:tracePt t="66384" x="8213725" y="3627438"/>
          <p14:tracePt t="66400" x="8207375" y="3687763"/>
          <p14:tracePt t="66417" x="8199438" y="3741738"/>
          <p14:tracePt t="66434" x="8199438" y="3787775"/>
          <p14:tracePt t="66451" x="8199438" y="3810000"/>
          <p14:tracePt t="66467" x="8199438" y="3817938"/>
          <p14:tracePt t="68903" x="8199438" y="3810000"/>
          <p14:tracePt t="68911" x="8199438" y="3802063"/>
          <p14:tracePt t="68927" x="8199438" y="3794125"/>
          <p14:tracePt t="68943" x="8199438" y="3787775"/>
          <p14:tracePt t="68951" x="8191500" y="3787775"/>
          <p14:tracePt t="68968" x="8191500" y="3779838"/>
          <p14:tracePt t="68985" x="8191500" y="3763963"/>
          <p14:tracePt t="69001" x="8183563" y="3749675"/>
          <p14:tracePt t="69018" x="8175625" y="3717925"/>
          <p14:tracePt t="69035" x="8169275" y="3695700"/>
          <p14:tracePt t="69051" x="8169275" y="3679825"/>
          <p14:tracePt t="69068" x="8169275" y="3665538"/>
          <p14:tracePt t="69085" x="8169275" y="3649663"/>
          <p14:tracePt t="69102" x="8169275" y="3641725"/>
          <p14:tracePt t="69118" x="8161338" y="3619500"/>
          <p14:tracePt t="69135" x="8153400" y="3603625"/>
          <p14:tracePt t="69151" x="8153400" y="3565525"/>
          <p14:tracePt t="69168" x="8153400" y="3543300"/>
          <p14:tracePt t="69185" x="8145463" y="3505200"/>
          <p14:tracePt t="69201" x="8137525" y="3459163"/>
          <p14:tracePt t="69219" x="8131175" y="3413125"/>
          <p14:tracePt t="69235" x="8131175" y="3375025"/>
          <p14:tracePt t="69251" x="8123238" y="3360738"/>
          <p14:tracePt t="69268" x="8123238" y="3344863"/>
          <p14:tracePt t="69285" x="8123238" y="3336925"/>
          <p14:tracePt t="69375" x="8115300" y="3330575"/>
          <p14:tracePt t="69391" x="8115300" y="3322638"/>
          <p14:tracePt t="69408" x="8115300" y="3314700"/>
          <p14:tracePt t="69423" x="8115300" y="3306763"/>
          <p14:tracePt t="69441" x="8115300" y="3298825"/>
          <p14:tracePt t="69447" x="8115300" y="3292475"/>
          <p14:tracePt t="70055" x="8115300" y="3298825"/>
          <p14:tracePt t="70071" x="8123238" y="3306763"/>
          <p14:tracePt t="70079" x="8131175" y="3322638"/>
          <p14:tracePt t="70087" x="8137525" y="3336925"/>
          <p14:tracePt t="70102" x="8161338" y="3375025"/>
          <p14:tracePt t="70118" x="8175625" y="3390900"/>
          <p14:tracePt t="70135" x="8199438" y="3413125"/>
          <p14:tracePt t="70152" x="8207375" y="3421063"/>
          <p14:tracePt t="70168" x="8213725" y="3429000"/>
          <p14:tracePt t="70185" x="8221663" y="3436938"/>
          <p14:tracePt t="70202" x="8237538" y="3451225"/>
          <p14:tracePt t="70218" x="8251825" y="3459163"/>
          <p14:tracePt t="70235" x="8267700" y="3475038"/>
          <p14:tracePt t="70252" x="8283575" y="3489325"/>
          <p14:tracePt t="70268" x="8297863" y="3497263"/>
          <p14:tracePt t="70285" x="8313738" y="3505200"/>
          <p14:tracePt t="70287" x="8321675" y="3505200"/>
          <p14:tracePt t="70302" x="8335963" y="3513138"/>
          <p14:tracePt t="70318" x="8343900" y="3521075"/>
          <p14:tracePt t="70335" x="8351838" y="3527425"/>
          <p14:tracePt t="70367" x="8359775" y="3527425"/>
          <p14:tracePt t="70383" x="8366125" y="3535363"/>
          <p14:tracePt t="70408" x="8382000" y="3535363"/>
          <p14:tracePt t="70415" x="8382000" y="3543300"/>
          <p14:tracePt t="70423" x="8389938" y="3543300"/>
          <p14:tracePt t="70943" x="8397875" y="3543300"/>
          <p14:tracePt t="70999" x="8397875" y="3535363"/>
          <p14:tracePt t="71007" x="8389938" y="3527425"/>
          <p14:tracePt t="71019" x="8389938" y="3521075"/>
          <p14:tracePt t="71035" x="8374063" y="3505200"/>
          <p14:tracePt t="71052" x="8359775" y="3482975"/>
          <p14:tracePt t="71069" x="8335963" y="3459163"/>
          <p14:tracePt t="71070" x="8321675" y="3436938"/>
          <p14:tracePt t="71085" x="8321675" y="3429000"/>
          <p14:tracePt t="71102" x="8283575" y="3390900"/>
          <p14:tracePt t="71119" x="8275638" y="3375025"/>
          <p14:tracePt t="71135" x="8267700" y="3368675"/>
          <p14:tracePt t="71152" x="8259763" y="3360738"/>
          <p14:tracePt t="71169" x="8259763" y="3352800"/>
          <p14:tracePt t="71186" x="8245475" y="3344863"/>
          <p14:tracePt t="71202" x="8237538" y="3336925"/>
          <p14:tracePt t="71219" x="8229600" y="3330575"/>
          <p14:tracePt t="71236" x="8213725" y="3322638"/>
          <p14:tracePt t="71252" x="8207375" y="3314700"/>
          <p14:tracePt t="71269" x="8191500" y="3306763"/>
          <p14:tracePt t="71285" x="8183563" y="3298825"/>
          <p14:tracePt t="71302" x="8175625" y="3292475"/>
          <p14:tracePt t="71343" x="8169275" y="3284538"/>
          <p14:tracePt t="71367" x="8161338" y="3284538"/>
          <p14:tracePt t="71383" x="8153400" y="3276600"/>
          <p14:tracePt t="71391" x="8145463" y="3268663"/>
          <p14:tracePt t="71407" x="8137525" y="3268663"/>
          <p14:tracePt t="71419" x="8137525" y="3260725"/>
          <p14:tracePt t="71435" x="8123238" y="3254375"/>
          <p14:tracePt t="71452" x="8115300" y="3246438"/>
          <p14:tracePt t="71495" x="8107363" y="3238500"/>
          <p14:tracePt t="71839" x="8107363" y="3254375"/>
          <p14:tracePt t="71855" x="8131175" y="3268663"/>
          <p14:tracePt t="71871" x="8137525" y="3276600"/>
          <p14:tracePt t="71879" x="8145463" y="3292475"/>
          <p14:tracePt t="71895" x="8153400" y="3298825"/>
          <p14:tracePt t="71911" x="8169275" y="3314700"/>
          <p14:tracePt t="71927" x="8175625" y="3322638"/>
          <p14:tracePt t="71936" x="8183563" y="3330575"/>
          <p14:tracePt t="71952" x="8199438" y="3336925"/>
          <p14:tracePt t="71969" x="8221663" y="3344863"/>
          <p14:tracePt t="71986" x="8245475" y="3360738"/>
          <p14:tracePt t="72002" x="8275638" y="3375025"/>
          <p14:tracePt t="72019" x="8305800" y="3390900"/>
          <p14:tracePt t="72036" x="8335963" y="3406775"/>
          <p14:tracePt t="72052" x="8366125" y="3421063"/>
          <p14:tracePt t="72069" x="8389938" y="3436938"/>
          <p14:tracePt t="72070" x="8404225" y="3444875"/>
          <p14:tracePt t="72086" x="8428038" y="3459163"/>
          <p14:tracePt t="72102" x="8450263" y="3467100"/>
          <p14:tracePt t="72119" x="8458200" y="3467100"/>
          <p14:tracePt t="72136" x="8466138" y="3475038"/>
          <p14:tracePt t="72263" x="8474075" y="3489325"/>
          <p14:tracePt t="73527" x="8466138" y="3482975"/>
          <p14:tracePt t="73544" x="8458200" y="3475038"/>
          <p14:tracePt t="73551" x="8450263" y="3459163"/>
          <p14:tracePt t="73567" x="8435975" y="3444875"/>
          <p14:tracePt t="73583" x="8428038" y="3429000"/>
          <p14:tracePt t="73591" x="8412163" y="3421063"/>
          <p14:tracePt t="73603" x="8404225" y="3413125"/>
          <p14:tracePt t="73620" x="8389938" y="3398838"/>
          <p14:tracePt t="73636" x="8382000" y="3390900"/>
          <p14:tracePt t="73653" x="8374063" y="3390900"/>
          <p14:tracePt t="73670" x="8359775" y="3375025"/>
          <p14:tracePt t="73687" x="8343900" y="3375025"/>
          <p14:tracePt t="73703" x="8321675" y="3360738"/>
          <p14:tracePt t="73720" x="8289925" y="3344863"/>
          <p14:tracePt t="73736" x="8275638" y="3330575"/>
          <p14:tracePt t="73753" x="8245475" y="3314700"/>
          <p14:tracePt t="73770" x="8221663" y="3298825"/>
          <p14:tracePt t="73786" x="8207375" y="3292475"/>
          <p14:tracePt t="73803" x="8183563" y="3284538"/>
          <p14:tracePt t="73820" x="8175625" y="3284538"/>
          <p14:tracePt t="73903" x="8169275" y="3276600"/>
          <p14:tracePt t="73911" x="8161338" y="3268663"/>
          <p14:tracePt t="73935" x="8153400" y="3260725"/>
          <p14:tracePt t="73943" x="8145463" y="3260725"/>
          <p14:tracePt t="73953" x="8145463" y="3254375"/>
          <p14:tracePt t="73970" x="8137525" y="3246438"/>
          <p14:tracePt t="75926" x="8131175" y="3254375"/>
          <p14:tracePt t="75934" x="8123238" y="3254375"/>
          <p14:tracePt t="75950" x="8115300" y="3254375"/>
          <p14:tracePt t="75966" x="8107363" y="3254375"/>
          <p14:tracePt t="75974" x="8093075" y="3254375"/>
          <p14:tracePt t="75990" x="8077200" y="3254375"/>
          <p14:tracePt t="76004" x="8061325" y="3254375"/>
          <p14:tracePt t="76020" x="8008938" y="3254375"/>
          <p14:tracePt t="76037" x="7940675" y="3254375"/>
          <p14:tracePt t="76038" x="7902575" y="3254375"/>
          <p14:tracePt t="76054" x="7840663" y="3254375"/>
          <p14:tracePt t="76070" x="7756525" y="3254375"/>
          <p14:tracePt t="76087" x="7704138" y="3254375"/>
          <p14:tracePt t="76104" x="7650163" y="3254375"/>
          <p14:tracePt t="76121" x="7597775" y="3254375"/>
          <p14:tracePt t="76137" x="7551738" y="3254375"/>
          <p14:tracePt t="76154" x="7505700" y="3254375"/>
          <p14:tracePt t="76171" x="7459663" y="3254375"/>
          <p14:tracePt t="76187" x="7413625" y="3254375"/>
          <p14:tracePt t="76204" x="7353300" y="3254375"/>
          <p14:tracePt t="76221" x="7254875" y="3254375"/>
          <p14:tracePt t="76222" x="7208838" y="3254375"/>
          <p14:tracePt t="76237" x="7132638" y="3254375"/>
          <p14:tracePt t="76254" x="6934200" y="3254375"/>
          <p14:tracePt t="76271" x="6811963" y="3254375"/>
          <p14:tracePt t="76287" x="6697663" y="3254375"/>
          <p14:tracePt t="76304" x="6591300" y="3254375"/>
          <p14:tracePt t="76321" x="6499225" y="3254375"/>
          <p14:tracePt t="76337" x="6400800" y="3254375"/>
          <p14:tracePt t="76354" x="6286500" y="3254375"/>
          <p14:tracePt t="76370" x="6164263" y="3222625"/>
          <p14:tracePt t="76387" x="6057900" y="3216275"/>
          <p14:tracePt t="76404" x="5997575" y="3192463"/>
          <p14:tracePt t="76421" x="5965825" y="3178175"/>
          <p14:tracePt t="76423" x="5951538" y="3170238"/>
          <p14:tracePt t="76439" x="5943600" y="3162300"/>
          <p14:tracePt t="76455" x="5913438" y="3154363"/>
          <p14:tracePt t="76471" x="5889625" y="3146425"/>
          <p14:tracePt t="76487" x="5859463" y="3132138"/>
          <p14:tracePt t="76504" x="5829300" y="3124200"/>
          <p14:tracePt t="76521" x="5783263" y="3101975"/>
          <p14:tracePt t="76537" x="5730875" y="3086100"/>
          <p14:tracePt t="76554" x="5684838" y="3070225"/>
          <p14:tracePt t="76571" x="5630863" y="3040063"/>
          <p14:tracePt t="76587" x="5600700" y="3032125"/>
          <p14:tracePt t="76604" x="5578475" y="3032125"/>
          <p14:tracePt t="76621" x="5570538" y="3025775"/>
          <p14:tracePt t="76887" x="5584825" y="3025775"/>
          <p14:tracePt t="76895" x="5622925" y="3040063"/>
          <p14:tracePt t="76904" x="5676900" y="3055938"/>
          <p14:tracePt t="76921" x="5859463" y="3116263"/>
          <p14:tracePt t="76937" x="6118225" y="3178175"/>
          <p14:tracePt t="76954" x="6477000" y="3238500"/>
          <p14:tracePt t="76971" x="6683375" y="3268663"/>
          <p14:tracePt t="76987" x="6835775" y="3276600"/>
          <p14:tracePt t="77004" x="6950075" y="3292475"/>
          <p14:tracePt t="77021" x="7002463" y="3298825"/>
          <p14:tracePt t="77037" x="7048500" y="3306763"/>
          <p14:tracePt t="77039" x="7070725" y="3314700"/>
          <p14:tracePt t="77054" x="7132638" y="3336925"/>
          <p14:tracePt t="77071" x="7216775" y="3375025"/>
          <p14:tracePt t="77087" x="7315200" y="3398838"/>
          <p14:tracePt t="77104" x="7421563" y="3429000"/>
          <p14:tracePt t="77121" x="7483475" y="3444875"/>
          <p14:tracePt t="77137" x="7505700" y="3451225"/>
          <p14:tracePt t="77154" x="7513638" y="3451225"/>
          <p14:tracePt t="77615" x="7513638" y="3444875"/>
          <p14:tracePt t="7811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AFA6C9-5169-4A25-BED9-C6F2D403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5"/>
            <a:ext cx="7886700" cy="8318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Fazendo as contas: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7CA930-75A8-4CD3-8BDA-5BF133E5B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9" y="1557339"/>
            <a:ext cx="5184775" cy="2592387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/>
              <a:t>5 L / min x 60 x 24 = 7.200 L / dia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altLang="pt-BR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/>
              <a:t>7200 L / dia ÷ 250 L / hab / dia =  28 pessoas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altLang="pt-BR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/>
              <a:t>7200 L / dia ÷ 300 L / vaca / dia =  24 vacas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24D27CE-3DF6-424E-8116-F2A71B918676}"/>
              </a:ext>
            </a:extLst>
          </p:cNvPr>
          <p:cNvSpPr txBox="1"/>
          <p:nvPr/>
        </p:nvSpPr>
        <p:spPr>
          <a:xfrm>
            <a:off x="7104064" y="3141663"/>
            <a:ext cx="3455987" cy="25844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Irrigação ( 1 L/s/ha)</a:t>
            </a:r>
          </a:p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X</a:t>
            </a:r>
          </a:p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3600 x 24</a:t>
            </a:r>
          </a:p>
          <a:p>
            <a:pPr>
              <a:defRPr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→ 86.400 L /dia/ha</a:t>
            </a:r>
          </a:p>
          <a:p>
            <a:pPr>
              <a:defRPr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7200 L/dia ÷ 86400 L/dia/ha</a:t>
            </a:r>
          </a:p>
          <a:p>
            <a:pPr>
              <a:defRPr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= 0,083 ha</a:t>
            </a:r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35B2D1FA-82EA-4368-AE65-F4D86156A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731B8280-55AB-40F1-B713-64AF14A1CD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7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8962" x="7475538" y="3375025"/>
          <p14:tracePt t="9112" x="7467600" y="3375025"/>
          <p14:tracePt t="9209" x="7451725" y="3375025"/>
          <p14:tracePt t="9217" x="7437438" y="3375025"/>
          <p14:tracePt t="9225" x="7413625" y="3375025"/>
          <p14:tracePt t="9238" x="7383463" y="3368675"/>
          <p14:tracePt t="9255" x="7331075" y="3368675"/>
          <p14:tracePt t="9256" x="7299325" y="3368675"/>
          <p14:tracePt t="9272" x="7223125" y="3368675"/>
          <p14:tracePt t="9288" x="7132638" y="3368675"/>
          <p14:tracePt t="9305" x="7032625" y="3368675"/>
          <p14:tracePt t="9321" x="6911975" y="3368675"/>
          <p14:tracePt t="9338" x="6773863" y="3352800"/>
          <p14:tracePt t="9355" x="6645275" y="3330575"/>
          <p14:tracePt t="9372" x="6545263" y="3314700"/>
          <p14:tracePt t="9388" x="6499225" y="3306763"/>
          <p14:tracePt t="9405" x="6477000" y="3298825"/>
          <p14:tracePt t="9421" x="6469063" y="3298825"/>
          <p14:tracePt t="9438" x="6438900" y="3292475"/>
          <p14:tracePt t="9455" x="6416675" y="3292475"/>
          <p14:tracePt t="9456" x="6392863" y="3292475"/>
          <p14:tracePt t="9472" x="6332538" y="3284538"/>
          <p14:tracePt t="9488" x="6226175" y="3284538"/>
          <p14:tracePt t="9505" x="6103938" y="3284538"/>
          <p14:tracePt t="9522" x="5989638" y="3260725"/>
          <p14:tracePt t="9538" x="5927725" y="3246438"/>
          <p14:tracePt t="9555" x="5889625" y="3230563"/>
          <p14:tracePt t="9571" x="5845175" y="3216275"/>
          <p14:tracePt t="9588" x="5813425" y="3200400"/>
          <p14:tracePt t="9605" x="5761038" y="3170238"/>
          <p14:tracePt t="9621" x="5722938" y="3154363"/>
          <p14:tracePt t="9625" x="5692775" y="3140075"/>
          <p14:tracePt t="9638" x="5654675" y="3132138"/>
          <p14:tracePt t="9655" x="5578475" y="3108325"/>
          <p14:tracePt t="9672" x="5456238" y="3063875"/>
          <p14:tracePt t="9688" x="5387975" y="3040063"/>
          <p14:tracePt t="9705" x="5334000" y="3025775"/>
          <p14:tracePt t="9722" x="5280025" y="3001963"/>
          <p14:tracePt t="9738" x="5211763" y="2971800"/>
          <p14:tracePt t="9755" x="5151438" y="2941638"/>
          <p14:tracePt t="9771" x="5105400" y="2925763"/>
          <p14:tracePt t="9788" x="5045075" y="2895600"/>
          <p14:tracePt t="9805" x="4975225" y="2857500"/>
          <p14:tracePt t="9821" x="4906963" y="2827338"/>
          <p14:tracePt t="9824" x="4876800" y="2811463"/>
          <p14:tracePt t="9838" x="4854575" y="2797175"/>
          <p14:tracePt t="9855" x="4838700" y="2781300"/>
          <p14:tracePt t="9856" x="4830763" y="2781300"/>
          <p14:tracePt t="9872" x="4830763" y="2765425"/>
          <p14:tracePt t="9888" x="4822825" y="2759075"/>
          <p14:tracePt t="9912" x="4816475" y="2759075"/>
          <p14:tracePt t="9952" x="4808538" y="2751138"/>
          <p14:tracePt t="9977" x="4800600" y="2751138"/>
          <p14:tracePt t="9985" x="4792663" y="2743200"/>
          <p14:tracePt t="9993" x="4784725" y="2743200"/>
          <p14:tracePt t="10005" x="4784725" y="2735263"/>
          <p14:tracePt t="10021" x="4778375" y="2727325"/>
          <p14:tracePt t="10038" x="4754563" y="2713038"/>
          <p14:tracePt t="10039" x="4746625" y="2713038"/>
          <p14:tracePt t="10055" x="4732338" y="2705100"/>
          <p14:tracePt t="10072" x="4702175" y="2682875"/>
          <p14:tracePt t="10089" x="4686300" y="2667000"/>
          <p14:tracePt t="10105" x="4648200" y="2651125"/>
          <p14:tracePt t="10122" x="4602163" y="2620963"/>
          <p14:tracePt t="10138" x="4518025" y="2590800"/>
          <p14:tracePt t="10155" x="4449763" y="2560638"/>
          <p14:tracePt t="10172" x="4381500" y="2530475"/>
          <p14:tracePt t="10188" x="4283075" y="2484438"/>
          <p14:tracePt t="10205" x="4229100" y="2454275"/>
          <p14:tracePt t="10222" x="4191000" y="2422525"/>
          <p14:tracePt t="10239" x="4137025" y="2392363"/>
          <p14:tracePt t="10255" x="4106863" y="2370138"/>
          <p14:tracePt t="10272" x="4084638" y="2354263"/>
          <p14:tracePt t="10336" x="4068763" y="2346325"/>
          <p14:tracePt t="10352" x="4060825" y="2339975"/>
          <p14:tracePt t="10360" x="4038600" y="2324100"/>
          <p14:tracePt t="10371" x="4016375" y="2316163"/>
          <p14:tracePt t="10388" x="3962400" y="2286000"/>
          <p14:tracePt t="10405" x="3924300" y="2263775"/>
          <p14:tracePt t="10421" x="3870325" y="2232025"/>
          <p14:tracePt t="10438" x="3848100" y="2217738"/>
          <p14:tracePt t="10455" x="3802063" y="2193925"/>
          <p14:tracePt t="10456" x="3794125" y="2187575"/>
          <p14:tracePt t="10472" x="3763963" y="2179638"/>
          <p14:tracePt t="10488" x="3717925" y="2163763"/>
          <p14:tracePt t="10505" x="3687763" y="2141538"/>
          <p14:tracePt t="10521" x="3641725" y="2133600"/>
          <p14:tracePt t="10538" x="3611563" y="2117725"/>
          <p14:tracePt t="10555" x="3573463" y="2111375"/>
          <p14:tracePt t="10572" x="3521075" y="2087563"/>
          <p14:tracePt t="10588" x="3489325" y="2079625"/>
          <p14:tracePt t="10605" x="3475038" y="2079625"/>
          <p14:tracePt t="10622" x="3467100" y="2073275"/>
          <p14:tracePt t="10696" x="3459163" y="2073275"/>
          <p14:tracePt t="10704" x="3444875" y="2073275"/>
          <p14:tracePt t="10712" x="3429000" y="2065338"/>
          <p14:tracePt t="10722" x="3421063" y="2065338"/>
          <p14:tracePt t="10738" x="3406775" y="2065338"/>
          <p14:tracePt t="10755" x="3398838" y="2065338"/>
          <p14:tracePt t="10840" x="3398838" y="2057400"/>
          <p14:tracePt t="11080" x="3390900" y="2057400"/>
          <p14:tracePt t="11184" x="3382963" y="2057400"/>
          <p14:tracePt t="11536" x="3375025" y="2057400"/>
          <p14:tracePt t="12424" x="3368675" y="2049463"/>
          <p14:tracePt t="12440" x="3360738" y="2041525"/>
          <p14:tracePt t="12455" x="3360738" y="2035175"/>
          <p14:tracePt t="12472" x="3352800" y="2035175"/>
          <p14:tracePt t="12489" x="3352800" y="2027238"/>
          <p14:tracePt t="12505" x="3344863" y="2027238"/>
          <p14:tracePt t="12522" x="3336925" y="2019300"/>
          <p14:tracePt t="12539" x="3330575" y="2019300"/>
          <p14:tracePt t="12555" x="3322638" y="2003425"/>
          <p14:tracePt t="12572" x="3306763" y="1997075"/>
          <p14:tracePt t="12589" x="3292475" y="1981200"/>
          <p14:tracePt t="12606" x="3268663" y="1973263"/>
          <p14:tracePt t="12622" x="3254375" y="1958975"/>
          <p14:tracePt t="12624" x="3246438" y="1958975"/>
          <p14:tracePt t="12639" x="3246438" y="1951038"/>
          <p14:tracePt t="12656" x="3238500" y="1943100"/>
          <p14:tracePt t="12712" x="3230563" y="1943100"/>
          <p14:tracePt t="12760" x="3222625" y="1943100"/>
          <p14:tracePt t="12864" x="3216275" y="1935163"/>
          <p14:tracePt t="14057" x="3216275" y="1927225"/>
          <p14:tracePt t="14201" x="3216275" y="1920875"/>
          <p14:tracePt t="15408" x="3216275" y="1912938"/>
          <p14:tracePt t="15520" x="3216275" y="1905000"/>
          <p14:tracePt t="15545" x="3216275" y="1897063"/>
          <p14:tracePt t="15561" x="3216275" y="1882775"/>
          <p14:tracePt t="15577" x="3216275" y="1874838"/>
          <p14:tracePt t="15592" x="3208338" y="1866900"/>
          <p14:tracePt t="18777" x="3208338" y="1858963"/>
          <p14:tracePt t="18872" x="3208338" y="1851025"/>
          <p14:tracePt t="18888" x="3200400" y="1851025"/>
          <p14:tracePt t="19072" x="3192463" y="1844675"/>
          <p14:tracePt t="19104" x="3184525" y="1836738"/>
          <p14:tracePt t="19121" x="3170238" y="1836738"/>
          <p14:tracePt t="19145" x="3162300" y="1828800"/>
          <p14:tracePt t="19162" x="3154363" y="1828800"/>
          <p14:tracePt t="19168" x="3146425" y="1828800"/>
          <p14:tracePt t="19176" x="3132138" y="1820863"/>
          <p14:tracePt t="19208" x="3124200" y="1812925"/>
          <p14:tracePt t="19264" x="3116263" y="1812925"/>
          <p14:tracePt t="19281" x="3108325" y="1812925"/>
          <p14:tracePt t="19288" x="3108325" y="1806575"/>
          <p14:tracePt t="19297" x="3101975" y="1806575"/>
          <p14:tracePt t="19308" x="3094038" y="1806575"/>
          <p14:tracePt t="19325" x="3078163" y="1806575"/>
          <p14:tracePt t="19342" x="3055938" y="1790700"/>
          <p14:tracePt t="19359" x="3032125" y="1782763"/>
          <p14:tracePt t="19360" x="3025775" y="1782763"/>
          <p14:tracePt t="19409" x="3017838" y="1782763"/>
          <p14:tracePt t="19425" x="3009900" y="1782763"/>
          <p14:tracePt t="19432" x="3001963" y="1774825"/>
          <p14:tracePt t="19449" x="2994025" y="1774825"/>
          <p14:tracePt t="19458" x="2987675" y="1774825"/>
          <p14:tracePt t="19475" x="2963863" y="1768475"/>
          <p14:tracePt t="19492" x="2949575" y="1760538"/>
          <p14:tracePt t="19508" x="2941638" y="1760538"/>
          <p14:tracePt t="19525" x="2933700" y="1760538"/>
          <p14:tracePt t="19542" x="2917825" y="1752600"/>
          <p14:tracePt t="19558" x="2903538" y="1744663"/>
          <p14:tracePt t="19575" x="2879725" y="1744663"/>
          <p14:tracePt t="19576" x="2865438" y="1736725"/>
          <p14:tracePt t="19592" x="2835275" y="1730375"/>
          <p14:tracePt t="19608" x="2803525" y="1722438"/>
          <p14:tracePt t="19625" x="2797175" y="1714500"/>
          <p14:tracePt t="19728" x="2789238" y="1714500"/>
          <p14:tracePt t="19745" x="2781300" y="1714500"/>
          <p14:tracePt t="19818" x="2773363" y="1714500"/>
          <p14:tracePt t="19825" x="2765425" y="1714500"/>
          <p14:tracePt t="19850" x="2759075" y="1714500"/>
          <p14:tracePt t="19856" x="2751138" y="1714500"/>
          <p14:tracePt t="19872" x="2735263" y="1714500"/>
          <p14:tracePt t="19888" x="2727325" y="1714500"/>
          <p14:tracePt t="19992" x="2720975" y="1714500"/>
          <p14:tracePt t="20001" x="2713038" y="1714500"/>
          <p14:tracePt t="20009" x="2705100" y="1714500"/>
          <p14:tracePt t="20025" x="2697163" y="1714500"/>
          <p14:tracePt t="20153" x="2682875" y="1714500"/>
          <p14:tracePt t="20185" x="2674938" y="1714500"/>
          <p14:tracePt t="20304" x="2674938" y="1722438"/>
          <p14:tracePt t="20352" x="2667000" y="1730375"/>
          <p14:tracePt t="20393" x="2659063" y="1730375"/>
          <p14:tracePt t="20480" x="2659063" y="1736725"/>
          <p14:tracePt t="20520" x="2659063" y="1744663"/>
          <p14:tracePt t="20568" x="2651125" y="1752600"/>
          <p14:tracePt t="20609" x="2651125" y="1760538"/>
          <p14:tracePt t="20640" x="2651125" y="1768475"/>
          <p14:tracePt t="20665" x="2651125" y="1774825"/>
          <p14:tracePt t="20704" x="2651125" y="1782763"/>
          <p14:tracePt t="20713" x="2651125" y="1790700"/>
          <p14:tracePt t="20769" x="2651125" y="1798638"/>
          <p14:tracePt t="20817" x="2659063" y="1806575"/>
          <p14:tracePt t="20833" x="2667000" y="1812925"/>
          <p14:tracePt t="20840" x="2667000" y="1820863"/>
          <p14:tracePt t="20865" x="2674938" y="1820863"/>
          <p14:tracePt t="20872" x="2674938" y="1828800"/>
          <p14:tracePt t="20897" x="2682875" y="1828800"/>
          <p14:tracePt t="20944" x="2689225" y="1828800"/>
          <p14:tracePt t="20960" x="2689225" y="1836738"/>
          <p14:tracePt t="20969" x="2697163" y="1836738"/>
          <p14:tracePt t="20977" x="2705100" y="1836738"/>
          <p14:tracePt t="20992" x="2705100" y="1844675"/>
          <p14:tracePt t="21009" x="2720975" y="1844675"/>
          <p14:tracePt t="21025" x="2727325" y="1844675"/>
          <p14:tracePt t="21042" x="2743200" y="1851025"/>
          <p14:tracePt t="21097" x="2751138" y="1851025"/>
          <p14:tracePt t="21136" x="2759075" y="1851025"/>
          <p14:tracePt t="21144" x="2765425" y="1851025"/>
          <p14:tracePt t="21152" x="2773363" y="1851025"/>
          <p14:tracePt t="21162" x="2781300" y="1851025"/>
          <p14:tracePt t="21176" x="2797175" y="1851025"/>
          <p14:tracePt t="21192" x="2811463" y="1851025"/>
          <p14:tracePt t="21216" x="2819400" y="1851025"/>
          <p14:tracePt t="21264" x="2827338" y="1851025"/>
          <p14:tracePt t="21296" x="2835275" y="1851025"/>
          <p14:tracePt t="21305" x="2841625" y="1851025"/>
          <p14:tracePt t="21320" x="2849563" y="1851025"/>
          <p14:tracePt t="21336" x="2865438" y="1851025"/>
          <p14:tracePt t="21360" x="2873375" y="1851025"/>
          <p14:tracePt t="21448" x="2879725" y="1851025"/>
          <p14:tracePt t="21488" x="2887663" y="1851025"/>
          <p14:tracePt t="21513" x="2895600" y="1851025"/>
          <p14:tracePt t="21528" x="2903538" y="1851025"/>
          <p14:tracePt t="21569" x="2911475" y="1851025"/>
          <p14:tracePt t="21592" x="2911475" y="1844675"/>
          <p14:tracePt t="21897" x="2917825" y="1844675"/>
          <p14:tracePt t="22105" x="2925763" y="1844675"/>
          <p14:tracePt t="22120" x="2933700" y="1844675"/>
          <p14:tracePt t="22209" x="2941638" y="1844675"/>
          <p14:tracePt t="22233" x="2955925" y="1844675"/>
          <p14:tracePt t="22240" x="2963863" y="1844675"/>
          <p14:tracePt t="22248" x="2971800" y="1844675"/>
          <p14:tracePt t="22259" x="2979738" y="1844675"/>
          <p14:tracePt t="22276" x="2994025" y="1844675"/>
          <p14:tracePt t="22292" x="3001963" y="1844675"/>
          <p14:tracePt t="22376" x="3009900" y="1844675"/>
          <p14:tracePt t="22384" x="3017838" y="1844675"/>
          <p14:tracePt t="22393" x="3025775" y="1844675"/>
          <p14:tracePt t="22409" x="3032125" y="1851025"/>
          <p14:tracePt t="22426" x="3048000" y="1851025"/>
          <p14:tracePt t="22443" x="3063875" y="1858963"/>
          <p14:tracePt t="22459" x="3086100" y="1866900"/>
          <p14:tracePt t="22476" x="3116263" y="1874838"/>
          <p14:tracePt t="22493" x="3146425" y="1889125"/>
          <p14:tracePt t="22509" x="3170238" y="1889125"/>
          <p14:tracePt t="22512" x="3184525" y="1897063"/>
          <p14:tracePt t="22543" x="3208338" y="1905000"/>
          <p14:tracePt t="22545" x="3216275" y="1905000"/>
          <p14:tracePt t="22560" x="3246438" y="1912938"/>
          <p14:tracePt t="22576" x="3268663" y="1920875"/>
          <p14:tracePt t="22593" x="3306763" y="1927225"/>
          <p14:tracePt t="22609" x="3322638" y="1927225"/>
          <p14:tracePt t="22626" x="3352800" y="1935163"/>
          <p14:tracePt t="22643" x="3390900" y="1943100"/>
          <p14:tracePt t="22660" x="3451225" y="1951038"/>
          <p14:tracePt t="22676" x="3521075" y="1958975"/>
          <p14:tracePt t="22693" x="3611563" y="1973263"/>
          <p14:tracePt t="22709" x="3657600" y="1981200"/>
          <p14:tracePt t="22726" x="3703638" y="1989138"/>
          <p14:tracePt t="22743" x="3749675" y="1989138"/>
          <p14:tracePt t="22760" x="3802063" y="1997075"/>
          <p14:tracePt t="22776" x="3832225" y="2003425"/>
          <p14:tracePt t="22793" x="3878263" y="2011363"/>
          <p14:tracePt t="22809" x="3924300" y="2011363"/>
          <p14:tracePt t="22826" x="3978275" y="2019300"/>
          <p14:tracePt t="22843" x="4054475" y="2019300"/>
          <p14:tracePt t="22860" x="4122738" y="2035175"/>
          <p14:tracePt t="22876" x="4175125" y="2041525"/>
          <p14:tracePt t="22893" x="4221163" y="2049463"/>
          <p14:tracePt t="22910" x="4251325" y="2049463"/>
          <p14:tracePt t="22926" x="4289425" y="2057400"/>
          <p14:tracePt t="22943" x="4327525" y="2065338"/>
          <p14:tracePt t="22943" x="4343400" y="2065338"/>
          <p14:tracePt t="22960" x="4373563" y="2065338"/>
          <p14:tracePt t="22976" x="4403725" y="2065338"/>
          <p14:tracePt t="22993" x="4441825" y="2065338"/>
          <p14:tracePt t="23009" x="4487863" y="2065338"/>
          <p14:tracePt t="23026" x="4541838" y="2065338"/>
          <p14:tracePt t="23043" x="4602163" y="2065338"/>
          <p14:tracePt t="23060" x="4664075" y="2065338"/>
          <p14:tracePt t="23076" x="4708525" y="2073275"/>
          <p14:tracePt t="23093" x="4724400" y="2073275"/>
          <p14:tracePt t="23109" x="4754563" y="2073275"/>
          <p14:tracePt t="23126" x="4762500" y="2073275"/>
          <p14:tracePt t="23143" x="4784725" y="2073275"/>
          <p14:tracePt t="23160" x="4816475" y="2073275"/>
          <p14:tracePt t="23176" x="4846638" y="2073275"/>
          <p14:tracePt t="23193" x="4876800" y="2073275"/>
          <p14:tracePt t="23210" x="4906963" y="2073275"/>
          <p14:tracePt t="23226" x="4922838" y="2073275"/>
          <p14:tracePt t="23243" x="4930775" y="2073275"/>
          <p14:tracePt t="23273" x="4937125" y="2073275"/>
          <p14:tracePt t="23296" x="4945063" y="2073275"/>
          <p14:tracePt t="23304" x="4953000" y="2073275"/>
          <p14:tracePt t="23312" x="4960938" y="2073275"/>
          <p14:tracePt t="23326" x="4975225" y="2073275"/>
          <p14:tracePt t="23343" x="4999038" y="2073275"/>
          <p14:tracePt t="23360" x="5059363" y="2073275"/>
          <p14:tracePt t="23377" x="5105400" y="2073275"/>
          <p14:tracePt t="23393" x="5127625" y="2073275"/>
          <p14:tracePt t="23410" x="5151438" y="2073275"/>
          <p14:tracePt t="23426" x="5159375" y="2073275"/>
          <p14:tracePt t="23443" x="5173663" y="2073275"/>
          <p14:tracePt t="23460" x="5197475" y="2073275"/>
          <p14:tracePt t="23476" x="5235575" y="2073275"/>
          <p14:tracePt t="23493" x="5280025" y="2073275"/>
          <p14:tracePt t="23510" x="5341938" y="2073275"/>
          <p14:tracePt t="23512" x="5364163" y="2073275"/>
          <p14:tracePt t="23527" x="5387975" y="2073275"/>
          <p14:tracePt t="23543" x="5418138" y="2073275"/>
          <p14:tracePt t="23544" x="5426075" y="2073275"/>
          <p14:tracePt t="23560" x="5432425" y="2073275"/>
          <p14:tracePt t="23593" x="5440363" y="2073275"/>
          <p14:tracePt t="23609" x="5456238" y="2073275"/>
          <p14:tracePt t="23617" x="5470525" y="2073275"/>
          <p14:tracePt t="23626" x="5486400" y="2073275"/>
          <p14:tracePt t="23643" x="5524500" y="2073275"/>
          <p14:tracePt t="23660" x="5554663" y="2073275"/>
          <p14:tracePt t="23676" x="5592763" y="2073275"/>
          <p14:tracePt t="23693" x="5608638" y="2073275"/>
          <p14:tracePt t="23710" x="5630863" y="2073275"/>
          <p14:tracePt t="23769" x="5638800" y="2073275"/>
          <p14:tracePt t="23817" x="5646738" y="2073275"/>
          <p14:tracePt t="24512" x="5638800" y="2073275"/>
          <p14:tracePt t="24521" x="5622925" y="2073275"/>
          <p14:tracePt t="24528" x="5616575" y="2073275"/>
          <p14:tracePt t="24543" x="5592763" y="2073275"/>
          <p14:tracePt t="24560" x="5570538" y="2073275"/>
          <p14:tracePt t="24577" x="5540375" y="2073275"/>
          <p14:tracePt t="24593" x="5508625" y="2073275"/>
          <p14:tracePt t="24610" x="5502275" y="2073275"/>
          <p14:tracePt t="24627" x="5486400" y="2073275"/>
          <p14:tracePt t="24643" x="5464175" y="2073275"/>
          <p14:tracePt t="24660" x="5418138" y="2073275"/>
          <p14:tracePt t="24677" x="5341938" y="2073275"/>
          <p14:tracePt t="24693" x="5235575" y="2049463"/>
          <p14:tracePt t="24710" x="5127625" y="2035175"/>
          <p14:tracePt t="24727" x="5051425" y="2027238"/>
          <p14:tracePt t="24728" x="5021263" y="2019300"/>
          <p14:tracePt t="24743" x="4991100" y="2019300"/>
          <p14:tracePt t="24760" x="4983163" y="2011363"/>
          <p14:tracePt t="24777" x="4975225" y="2011363"/>
          <p14:tracePt t="24808" x="4968875" y="2011363"/>
          <p14:tracePt t="24817" x="4945063" y="2003425"/>
          <p14:tracePt t="24827" x="4937125" y="2003425"/>
          <p14:tracePt t="24843" x="4899025" y="1997075"/>
          <p14:tracePt t="24860" x="4846638" y="1989138"/>
          <p14:tracePt t="24877" x="4770438" y="1981200"/>
          <p14:tracePt t="24893" x="4732338" y="1973263"/>
          <p14:tracePt t="24910" x="4724400" y="1973263"/>
          <p14:tracePt t="24927" x="4708525" y="1973263"/>
          <p14:tracePt t="24943" x="4694238" y="1973263"/>
          <p14:tracePt t="24960" x="4670425" y="1965325"/>
          <p14:tracePt t="24977" x="4632325" y="1958975"/>
          <p14:tracePt t="24993" x="4587875" y="1951038"/>
          <p14:tracePt t="25010" x="4541838" y="1943100"/>
          <p14:tracePt t="25027" x="4511675" y="1935163"/>
          <p14:tracePt t="25043" x="4495800" y="1927225"/>
          <p14:tracePt t="25060" x="4479925" y="1927225"/>
          <p14:tracePt t="25077" x="4473575" y="1927225"/>
          <p14:tracePt t="25094" x="4449763" y="1927225"/>
          <p14:tracePt t="25110" x="4435475" y="1927225"/>
          <p14:tracePt t="25113" x="4419600" y="1920875"/>
          <p14:tracePt t="25127" x="4397375" y="1920875"/>
          <p14:tracePt t="25144" x="4351338" y="1912938"/>
          <p14:tracePt t="25161" x="4327525" y="1912938"/>
          <p14:tracePt t="25177" x="4305300" y="1905000"/>
          <p14:tracePt t="25194" x="4283075" y="1905000"/>
          <p14:tracePt t="25210" x="4267200" y="1897063"/>
          <p14:tracePt t="25227" x="4251325" y="1897063"/>
          <p14:tracePt t="25244" x="4237038" y="1897063"/>
          <p14:tracePt t="25260" x="4221163" y="1897063"/>
          <p14:tracePt t="25277" x="4198938" y="1889125"/>
          <p14:tracePt t="25294" x="4168775" y="1889125"/>
          <p14:tracePt t="25296" x="4160838" y="1882775"/>
          <p14:tracePt t="25310" x="4137025" y="1874838"/>
          <p14:tracePt t="25327" x="4114800" y="1874838"/>
          <p14:tracePt t="25384" x="4106863" y="1866900"/>
          <p14:tracePt t="25401" x="4098925" y="1866900"/>
          <p14:tracePt t="25408" x="4092575" y="1866900"/>
          <p14:tracePt t="25417" x="4076700" y="1866900"/>
          <p14:tracePt t="25427" x="4060825" y="1866900"/>
          <p14:tracePt t="25444" x="4038600" y="1858963"/>
          <p14:tracePt t="25460" x="4022725" y="1851025"/>
          <p14:tracePt t="25477" x="4008438" y="1851025"/>
          <p14:tracePt t="25494" x="4000500" y="1851025"/>
          <p14:tracePt t="25552" x="3992563" y="1851025"/>
          <p14:tracePt t="25561" x="3984625" y="1851025"/>
          <p14:tracePt t="25568" x="3978275" y="1851025"/>
          <p14:tracePt t="25577" x="3962400" y="1844675"/>
          <p14:tracePt t="25594" x="3954463" y="1844675"/>
          <p14:tracePt t="25610" x="3940175" y="1836738"/>
          <p14:tracePt t="25627" x="3932238" y="1836738"/>
          <p14:tracePt t="25696" x="3924300" y="1836738"/>
          <p14:tracePt t="25712" x="3916363" y="1836738"/>
          <p14:tracePt t="25720" x="3908425" y="1828800"/>
          <p14:tracePt t="25728" x="3902075" y="1828800"/>
          <p14:tracePt t="25744" x="3894138" y="1828800"/>
          <p14:tracePt t="25872" x="3886200" y="1828800"/>
          <p14:tracePt t="26312" x="3894138" y="1828800"/>
          <p14:tracePt t="26344" x="3902075" y="1828800"/>
          <p14:tracePt t="26368" x="3908425" y="1828800"/>
          <p14:tracePt t="26377" x="3916363" y="1828800"/>
          <p14:tracePt t="26385" x="3924300" y="1828800"/>
          <p14:tracePt t="26394" x="3946525" y="1828800"/>
          <p14:tracePt t="26411" x="3984625" y="1828800"/>
          <p14:tracePt t="26428" x="4022725" y="1828800"/>
          <p14:tracePt t="26444" x="4046538" y="1828800"/>
          <p14:tracePt t="26461" x="4076700" y="1828800"/>
          <p14:tracePt t="26478" x="4084638" y="1828800"/>
          <p14:tracePt t="26494" x="4098925" y="1828800"/>
          <p14:tracePt t="26511" x="4122738" y="1828800"/>
          <p14:tracePt t="26512" x="4130675" y="1828800"/>
          <p14:tracePt t="26528" x="4152900" y="1828800"/>
          <p14:tracePt t="26544" x="4183063" y="1828800"/>
          <p14:tracePt t="26561" x="4213225" y="1828800"/>
          <p14:tracePt t="26578" x="4229100" y="1836738"/>
          <p14:tracePt t="26594" x="4237038" y="1836738"/>
          <p14:tracePt t="27217" x="4244975" y="1836738"/>
          <p14:tracePt t="27312" x="4251325" y="1844675"/>
          <p14:tracePt t="27320" x="4259263" y="1844675"/>
          <p14:tracePt t="27329" x="4275138" y="1844675"/>
          <p14:tracePt t="27345" x="4297363" y="1851025"/>
          <p14:tracePt t="27361" x="4335463" y="1866900"/>
          <p14:tracePt t="27378" x="4359275" y="1866900"/>
          <p14:tracePt t="27395" x="4381500" y="1874838"/>
          <p14:tracePt t="27411" x="4397375" y="1882775"/>
          <p14:tracePt t="27428" x="4411663" y="1882775"/>
          <p14:tracePt t="27444" x="4435475" y="1889125"/>
          <p14:tracePt t="27461" x="4449763" y="1897063"/>
          <p14:tracePt t="27478" x="4457700" y="1897063"/>
          <p14:tracePt t="27494" x="4465638" y="1897063"/>
          <p14:tracePt t="27512" x="4487863" y="1905000"/>
          <p14:tracePt t="27528" x="4511675" y="1905000"/>
          <p14:tracePt t="27544" x="4549775" y="1912938"/>
          <p14:tracePt t="27561" x="4594225" y="1912938"/>
          <p14:tracePt t="27578" x="4625975" y="1920875"/>
          <p14:tracePt t="27594" x="4656138" y="1927225"/>
          <p14:tracePt t="27611" x="4678363" y="1935163"/>
          <p14:tracePt t="27628" x="4686300" y="1935163"/>
          <p14:tracePt t="27645" x="4702175" y="1943100"/>
          <p14:tracePt t="27661" x="4716463" y="1943100"/>
          <p14:tracePt t="27678" x="4740275" y="1943100"/>
          <p14:tracePt t="27694" x="4746625" y="1943100"/>
          <p14:tracePt t="27712" x="4784725" y="1943100"/>
          <p14:tracePt t="27728" x="4800600" y="1943100"/>
          <p14:tracePt t="27744" x="4838700" y="1943100"/>
          <p14:tracePt t="27763" x="4860925" y="1951038"/>
          <p14:tracePt t="27778" x="4899025" y="1958975"/>
          <p14:tracePt t="27794" x="4937125" y="1965325"/>
          <p14:tracePt t="27811" x="4975225" y="1965325"/>
          <p14:tracePt t="27828" x="5006975" y="1965325"/>
          <p14:tracePt t="27845" x="5029200" y="1973263"/>
          <p14:tracePt t="27896" x="5037138" y="1973263"/>
          <p14:tracePt t="27913" x="5045075" y="1973263"/>
          <p14:tracePt t="27920" x="5051425" y="1973263"/>
          <p14:tracePt t="27929" x="5059363" y="1973263"/>
          <p14:tracePt t="27944" x="5083175" y="1973263"/>
          <p14:tracePt t="27961" x="5089525" y="1973263"/>
          <p14:tracePt t="27978" x="5097463" y="1973263"/>
          <p14:tracePt t="28088" x="5105400" y="1973263"/>
          <p14:tracePt t="29552" x="5113338" y="1973263"/>
          <p14:tracePt t="29570" x="5121275" y="1973263"/>
          <p14:tracePt t="29688" x="5127625" y="1973263"/>
          <p14:tracePt t="29705" x="5135563" y="1973263"/>
          <p14:tracePt t="29712" x="5143500" y="1973263"/>
          <p14:tracePt t="29728" x="5151438" y="1973263"/>
          <p14:tracePt t="29737" x="5159375" y="1973263"/>
          <p14:tracePt t="29777" x="5165725" y="1973263"/>
          <p14:tracePt t="29801" x="5173663" y="1973263"/>
          <p14:tracePt t="29808" x="5181600" y="1973263"/>
          <p14:tracePt t="29818" x="5189538" y="1973263"/>
          <p14:tracePt t="29829" x="5197475" y="1973263"/>
          <p14:tracePt t="29845" x="5211763" y="1973263"/>
          <p14:tracePt t="29879" x="5219700" y="1973263"/>
          <p14:tracePt t="30072" x="5227638" y="1973263"/>
          <p14:tracePt t="32032" x="0" y="0"/>
        </p14:tracePtLst>
        <p14:tracePtLst>
          <p14:tracePt t="36914" x="5051425" y="1958975"/>
          <p14:tracePt t="37448" x="5045075" y="1958975"/>
          <p14:tracePt t="37456" x="5037138" y="1965325"/>
          <p14:tracePt t="37465" x="5021263" y="1973263"/>
          <p14:tracePt t="37481" x="4968875" y="2011363"/>
          <p14:tracePt t="37498" x="4884738" y="2057400"/>
          <p14:tracePt t="37515" x="4816475" y="2087563"/>
          <p14:tracePt t="37531" x="4740275" y="2103438"/>
          <p14:tracePt t="37548" x="4686300" y="2111375"/>
          <p14:tracePt t="37564" x="4670425" y="2117725"/>
          <p14:tracePt t="37581" x="4656138" y="2117725"/>
          <p14:tracePt t="37598" x="4648200" y="2125663"/>
          <p14:tracePt t="37615" x="4625975" y="2141538"/>
          <p14:tracePt t="37631" x="4594225" y="2163763"/>
          <p14:tracePt t="37648" x="4541838" y="2193925"/>
          <p14:tracePt t="37665" x="4479925" y="2225675"/>
          <p14:tracePt t="37681" x="4411663" y="2239963"/>
          <p14:tracePt t="37698" x="4335463" y="2263775"/>
          <p14:tracePt t="37715" x="4259263" y="2286000"/>
          <p14:tracePt t="37731" x="4175125" y="2308225"/>
          <p14:tracePt t="37748" x="4084638" y="2346325"/>
          <p14:tracePt t="37765" x="4008438" y="2378075"/>
          <p14:tracePt t="37781" x="3932238" y="2430463"/>
          <p14:tracePt t="37798" x="3878263" y="2468563"/>
          <p14:tracePt t="37801" x="3863975" y="2484438"/>
          <p14:tracePt t="37815" x="3848100" y="2492375"/>
          <p14:tracePt t="37831" x="3840163" y="2498725"/>
          <p14:tracePt t="37896" x="3832225" y="2498725"/>
          <p14:tracePt t="37912" x="3825875" y="2498725"/>
          <p14:tracePt t="37921" x="3817938" y="2498725"/>
          <p14:tracePt t="37932" x="3810000" y="2506663"/>
          <p14:tracePt t="37948" x="3810000" y="2514600"/>
          <p14:tracePt t="37965" x="3794125" y="2514600"/>
          <p14:tracePt t="37982" x="3787775" y="2514600"/>
          <p14:tracePt t="40328" x="3787775" y="2522538"/>
          <p14:tracePt t="40409" x="3794125" y="2522538"/>
          <p14:tracePt t="40426" x="3802063" y="2530475"/>
          <p14:tracePt t="40449" x="3810000" y="2530475"/>
          <p14:tracePt t="40464" x="3817938" y="2530475"/>
          <p14:tracePt t="40472" x="3825875" y="2536825"/>
          <p14:tracePt t="40482" x="3832225" y="2536825"/>
          <p14:tracePt t="40499" x="3840163" y="2536825"/>
          <p14:tracePt t="40640" x="3848100" y="2536825"/>
          <p14:tracePt t="40649" x="3856038" y="2536825"/>
          <p14:tracePt t="40673" x="3856038" y="2544763"/>
          <p14:tracePt t="40681" x="3863975" y="2544763"/>
          <p14:tracePt t="40688" x="3870325" y="2544763"/>
          <p14:tracePt t="40699" x="3878263" y="2552700"/>
          <p14:tracePt t="40716" x="3902075" y="2560638"/>
          <p14:tracePt t="40732" x="3924300" y="2560638"/>
          <p14:tracePt t="40749" x="3940175" y="2568575"/>
          <p14:tracePt t="40864" x="3946525" y="2574925"/>
          <p14:tracePt t="40880" x="3954463" y="2574925"/>
          <p14:tracePt t="40897" x="3962400" y="2574925"/>
          <p14:tracePt t="40937" x="3970338" y="2574925"/>
          <p14:tracePt t="40953" x="3978275" y="2574925"/>
          <p14:tracePt t="40961" x="3984625" y="2582863"/>
          <p14:tracePt t="40976" x="3992563" y="2582863"/>
          <p14:tracePt t="40984" x="4008438" y="2582863"/>
          <p14:tracePt t="41000" x="4016375" y="2582863"/>
          <p14:tracePt t="41016" x="4016375" y="2590800"/>
          <p14:tracePt t="41312" x="4022725" y="2590800"/>
          <p14:tracePt t="41344" x="4030663" y="2590800"/>
          <p14:tracePt t="41352" x="4038600" y="2590800"/>
          <p14:tracePt t="41360" x="4054475" y="2598738"/>
          <p14:tracePt t="41369" x="4060825" y="2598738"/>
          <p14:tracePt t="41383" x="4076700" y="2598738"/>
          <p14:tracePt t="41400" x="4106863" y="2598738"/>
          <p14:tracePt t="41417" x="4114800" y="2598738"/>
          <p14:tracePt t="41520" x="4122738" y="2606675"/>
          <p14:tracePt t="41929" x="4130675" y="2606675"/>
          <p14:tracePt t="41944" x="4137025" y="2606675"/>
          <p14:tracePt t="41993" x="4144963" y="2606675"/>
          <p14:tracePt t="42016" x="4152900" y="2613025"/>
          <p14:tracePt t="42041" x="4160838" y="2613025"/>
          <p14:tracePt t="42576" x="4168775" y="2613025"/>
          <p14:tracePt t="42601" x="4183063" y="2613025"/>
          <p14:tracePt t="42608" x="4198938" y="2613025"/>
          <p14:tracePt t="42616" x="4206875" y="2613025"/>
          <p14:tracePt t="42633" x="4221163" y="2613025"/>
          <p14:tracePt t="42729" x="4229100" y="2613025"/>
          <p14:tracePt t="42736" x="4237038" y="2613025"/>
          <p14:tracePt t="42753" x="4244975" y="2613025"/>
          <p14:tracePt t="42768" x="4259263" y="2613025"/>
          <p14:tracePt t="42784" x="4267200" y="2613025"/>
          <p14:tracePt t="42888" x="4275138" y="2613025"/>
          <p14:tracePt t="42904" x="4283075" y="2613025"/>
          <p14:tracePt t="42912" x="4289425" y="2613025"/>
          <p14:tracePt t="42920" x="4297363" y="2613025"/>
          <p14:tracePt t="42936" x="4305300" y="2613025"/>
          <p14:tracePt t="42950" x="4313238" y="2613025"/>
          <p14:tracePt t="42968" x="4321175" y="2620963"/>
          <p14:tracePt t="42984" x="4327525" y="2620963"/>
          <p14:tracePt t="43000" x="4359275" y="2620963"/>
          <p14:tracePt t="43017" x="4397375" y="2628900"/>
          <p14:tracePt t="43033" x="4403725" y="2628900"/>
          <p14:tracePt t="43050" x="4419600" y="2628900"/>
          <p14:tracePt t="43145" x="4435475" y="2628900"/>
          <p14:tracePt t="43152" x="4441825" y="2628900"/>
          <p14:tracePt t="43160" x="4449763" y="2628900"/>
          <p14:tracePt t="43169" x="4457700" y="2628900"/>
          <p14:tracePt t="43184" x="4495800" y="2628900"/>
          <p14:tracePt t="43200" x="4511675" y="2628900"/>
          <p14:tracePt t="43217" x="4518025" y="2628900"/>
          <p14:tracePt t="43233" x="4525963" y="2628900"/>
          <p14:tracePt t="43280" x="4533900" y="2628900"/>
          <p14:tracePt t="43296" x="4541838" y="2628900"/>
          <p14:tracePt t="43304" x="4564063" y="2628900"/>
          <p14:tracePt t="43317" x="4579938" y="2628900"/>
          <p14:tracePt t="43333" x="4610100" y="2628900"/>
          <p14:tracePt t="43350" x="4648200" y="2628900"/>
          <p14:tracePt t="43367" x="4678363" y="2628900"/>
          <p14:tracePt t="43368" x="4694238" y="2628900"/>
          <p14:tracePt t="43384" x="4702175" y="2628900"/>
          <p14:tracePt t="43400" x="4708525" y="2628900"/>
          <p14:tracePt t="43456" x="4716463" y="2628900"/>
          <p14:tracePt t="43473" x="4732338" y="2636838"/>
          <p14:tracePt t="43482" x="4740275" y="2636838"/>
          <p14:tracePt t="43489" x="4762500" y="2644775"/>
          <p14:tracePt t="43500" x="4778375" y="2644775"/>
          <p14:tracePt t="43517" x="4800600" y="2644775"/>
          <p14:tracePt t="43533" x="4822825" y="2644775"/>
          <p14:tracePt t="43550" x="4830763" y="2651125"/>
          <p14:tracePt t="43552" x="4838700" y="2651125"/>
          <p14:tracePt t="43567" x="4846638" y="2651125"/>
          <p14:tracePt t="43583" x="4884738" y="2659063"/>
          <p14:tracePt t="43600" x="4922838" y="2659063"/>
          <p14:tracePt t="43617" x="4968875" y="2667000"/>
          <p14:tracePt t="43634" x="5013325" y="2682875"/>
          <p14:tracePt t="43650" x="5037138" y="2682875"/>
          <p14:tracePt t="43667" x="5045075" y="2682875"/>
          <p14:tracePt t="43752" x="5051425" y="2682875"/>
          <p14:tracePt t="43768" x="5059363" y="2682875"/>
          <p14:tracePt t="43784" x="5067300" y="2682875"/>
          <p14:tracePt t="43794" x="5083175" y="2689225"/>
          <p14:tracePt t="44528" x="5075238" y="2689225"/>
          <p14:tracePt t="44592" x="5067300" y="2689225"/>
          <p14:tracePt t="44601" x="5051425" y="2689225"/>
          <p14:tracePt t="44609" x="5045075" y="2689225"/>
          <p14:tracePt t="44617" x="5029200" y="2689225"/>
          <p14:tracePt t="44634" x="4968875" y="2674938"/>
          <p14:tracePt t="44651" x="4899025" y="2651125"/>
          <p14:tracePt t="44667" x="4846638" y="2636838"/>
          <p14:tracePt t="44684" x="4792663" y="2620963"/>
          <p14:tracePt t="44701" x="4754563" y="2613025"/>
          <p14:tracePt t="44717" x="4732338" y="2598738"/>
          <p14:tracePt t="44734" x="4708525" y="2590800"/>
          <p14:tracePt t="44751" x="4664075" y="2574925"/>
          <p14:tracePt t="44767" x="4587875" y="2552700"/>
          <p14:tracePt t="44784" x="4541838" y="2544763"/>
          <p14:tracePt t="44801" x="4495800" y="2530475"/>
          <p14:tracePt t="44817" x="4457700" y="2522538"/>
          <p14:tracePt t="44834" x="4427538" y="2514600"/>
          <p14:tracePt t="44850" x="4403725" y="2514600"/>
          <p14:tracePt t="44867" x="4381500" y="2506663"/>
          <p14:tracePt t="44884" x="4335463" y="2498725"/>
          <p14:tracePt t="44900" x="4259263" y="2492375"/>
          <p14:tracePt t="44918" x="4144963" y="2492375"/>
          <p14:tracePt t="44934" x="4022725" y="2492375"/>
          <p14:tracePt t="44950" x="3908425" y="2492375"/>
          <p14:tracePt t="44952" x="3870325" y="2492375"/>
          <p14:tracePt t="44968" x="3817938" y="2492375"/>
          <p14:tracePt t="44984" x="3787775" y="2492375"/>
          <p14:tracePt t="45001" x="3771900" y="2484438"/>
          <p14:tracePt t="45017" x="3763963" y="2484438"/>
          <p14:tracePt t="45034" x="3741738" y="2484438"/>
          <p14:tracePt t="45051" x="3703638" y="2484438"/>
          <p14:tracePt t="45067" x="3641725" y="2476500"/>
          <p14:tracePt t="45084" x="3565525" y="2468563"/>
          <p14:tracePt t="45101" x="3497263" y="2454275"/>
          <p14:tracePt t="45117" x="3459163" y="2454275"/>
          <p14:tracePt t="45134" x="3444875" y="2454275"/>
          <p14:tracePt t="45151" x="3436938" y="2454275"/>
          <p14:tracePt t="45169" x="3429000" y="2454275"/>
          <p14:tracePt t="45184" x="3413125" y="2454275"/>
          <p14:tracePt t="45201" x="3398838" y="2454275"/>
          <p14:tracePt t="45217" x="3382963" y="2454275"/>
          <p14:tracePt t="45234" x="3368675" y="2454275"/>
          <p14:tracePt t="45251" x="3360738" y="2454275"/>
          <p14:tracePt t="45267" x="3336925" y="2454275"/>
          <p14:tracePt t="45284" x="3306763" y="2454275"/>
          <p14:tracePt t="45301" x="3268663" y="2454275"/>
          <p14:tracePt t="45318" x="3222625" y="2454275"/>
          <p14:tracePt t="45334" x="3178175" y="2454275"/>
          <p14:tracePt t="45336" x="3146425" y="2454275"/>
          <p14:tracePt t="45351" x="3132138" y="2454275"/>
          <p14:tracePt t="45368" x="3101975" y="2454275"/>
          <p14:tracePt t="45384" x="3086100" y="2454275"/>
          <p14:tracePt t="45408" x="3078163" y="2454275"/>
          <p14:tracePt t="45425" x="3070225" y="2454275"/>
          <p14:tracePt t="45434" x="3063875" y="2446338"/>
          <p14:tracePt t="45451" x="3048000" y="2446338"/>
          <p14:tracePt t="45467" x="3032125" y="2446338"/>
          <p14:tracePt t="45484" x="3009900" y="2446338"/>
          <p14:tracePt t="45501" x="3001963" y="2446338"/>
          <p14:tracePt t="45518" x="2994025" y="2446338"/>
          <p14:tracePt t="45534" x="2987675" y="2446338"/>
          <p14:tracePt t="45551" x="2979738" y="2446338"/>
          <p14:tracePt t="45567" x="2963863" y="2446338"/>
          <p14:tracePt t="45584" x="2949575" y="2446338"/>
          <p14:tracePt t="45601" x="2941638" y="2446338"/>
          <p14:tracePt t="45617" x="2933700" y="2446338"/>
          <p14:tracePt t="45640" x="2925763" y="2446338"/>
          <p14:tracePt t="45673" x="2917825" y="2446338"/>
          <p14:tracePt t="45696" x="2911475" y="2446338"/>
          <p14:tracePt t="45705" x="2903538" y="2446338"/>
          <p14:tracePt t="45728" x="2887663" y="2454275"/>
          <p14:tracePt t="45760" x="2879725" y="2454275"/>
          <p14:tracePt t="45777" x="2865438" y="2460625"/>
          <p14:tracePt t="45793" x="2857500" y="2460625"/>
          <p14:tracePt t="45808" x="2849563" y="2460625"/>
          <p14:tracePt t="45816" x="2841625" y="2460625"/>
          <p14:tracePt t="45944" x="2835275" y="2460625"/>
          <p14:tracePt t="45952" x="2827338" y="2468563"/>
          <p14:tracePt t="45984" x="2819400" y="2468563"/>
          <p14:tracePt t="46088" x="2811463" y="2468563"/>
          <p14:tracePt t="46105" x="2803525" y="2468563"/>
          <p14:tracePt t="46129" x="2797175" y="2468563"/>
          <p14:tracePt t="46280" x="2789238" y="2468563"/>
          <p14:tracePt t="46289" x="2781300" y="2468563"/>
          <p14:tracePt t="46312" x="2773363" y="2468563"/>
          <p14:tracePt t="46416" x="2765425" y="2476500"/>
          <p14:tracePt t="46433" x="2759075" y="2476500"/>
          <p14:tracePt t="46457" x="2751138" y="2476500"/>
          <p14:tracePt t="46648" x="2743200" y="2476500"/>
          <p14:tracePt t="46705" x="2735263" y="2476500"/>
          <p14:tracePt t="46712" x="2727325" y="2476500"/>
          <p14:tracePt t="46872" x="2720975" y="2476500"/>
          <p14:tracePt t="47376" x="2713038" y="2484438"/>
          <p14:tracePt t="47536" x="2705100" y="2492375"/>
          <p14:tracePt t="47553" x="2705100" y="2498725"/>
          <p14:tracePt t="47640" x="2697163" y="2498725"/>
          <p14:tracePt t="47657" x="2689225" y="2506663"/>
          <p14:tracePt t="47688" x="2682875" y="2514600"/>
          <p14:tracePt t="47808" x="2682875" y="2522538"/>
          <p14:tracePt t="48192" x="2674938" y="2530475"/>
          <p14:tracePt t="48201" x="2667000" y="2530475"/>
          <p14:tracePt t="48209" x="2667000" y="2536825"/>
          <p14:tracePt t="48232" x="2659063" y="2536825"/>
          <p14:tracePt t="48248" x="2659063" y="2544763"/>
          <p14:tracePt t="48304" x="2651125" y="2552700"/>
          <p14:tracePt t="48328" x="2651125" y="2560638"/>
          <p14:tracePt t="48344" x="2644775" y="2560638"/>
          <p14:tracePt t="49488" x="2651125" y="2560638"/>
          <p14:tracePt t="49496" x="2674938" y="2568575"/>
          <p14:tracePt t="49504" x="2682875" y="2568575"/>
          <p14:tracePt t="49519" x="2705100" y="2574925"/>
          <p14:tracePt t="49536" x="2727325" y="2574925"/>
          <p14:tracePt t="49608" x="2735263" y="2574925"/>
          <p14:tracePt t="49625" x="2743200" y="2574925"/>
          <p14:tracePt t="49632" x="2751138" y="2574925"/>
          <p14:tracePt t="49640" x="2759075" y="2574925"/>
          <p14:tracePt t="49652" x="2773363" y="2574925"/>
          <p14:tracePt t="49669" x="2803525" y="2582863"/>
          <p14:tracePt t="49686" x="2841625" y="2582863"/>
          <p14:tracePt t="49702" x="2865438" y="2590800"/>
          <p14:tracePt t="49864" x="2873375" y="2590800"/>
          <p14:tracePt t="49872" x="2887663" y="2590800"/>
          <p14:tracePt t="49886" x="2895600" y="2598738"/>
          <p14:tracePt t="49902" x="2933700" y="2598738"/>
          <p14:tracePt t="49919" x="2971800" y="2606675"/>
          <p14:tracePt t="49920" x="2987675" y="2606675"/>
          <p14:tracePt t="49936" x="3001963" y="2606675"/>
          <p14:tracePt t="50024" x="3009900" y="2606675"/>
          <p14:tracePt t="50185" x="3025775" y="2606675"/>
          <p14:tracePt t="50192" x="3032125" y="2606675"/>
          <p14:tracePt t="50203" x="3048000" y="2613025"/>
          <p14:tracePt t="50219" x="3094038" y="2613025"/>
          <p14:tracePt t="50236" x="3140075" y="2620963"/>
          <p14:tracePt t="50252" x="3184525" y="2628900"/>
          <p14:tracePt t="50269" x="3200400" y="2636838"/>
          <p14:tracePt t="50286" x="3216275" y="2636838"/>
          <p14:tracePt t="50302" x="3222625" y="2636838"/>
          <p14:tracePt t="50304" x="3230563" y="2636838"/>
          <p14:tracePt t="50319" x="3246438" y="2636838"/>
          <p14:tracePt t="50336" x="3276600" y="2644775"/>
          <p14:tracePt t="50352" x="3306763" y="2644775"/>
          <p14:tracePt t="50369" x="3330575" y="2651125"/>
          <p14:tracePt t="50386" x="3368675" y="2659063"/>
          <p14:tracePt t="50403" x="3390900" y="2659063"/>
          <p14:tracePt t="50419" x="3413125" y="2659063"/>
          <p14:tracePt t="50436" x="3429000" y="2659063"/>
          <p14:tracePt t="50452" x="3451225" y="2667000"/>
          <p14:tracePt t="50469" x="3482975" y="2667000"/>
          <p14:tracePt t="50486" x="3513138" y="2674938"/>
          <p14:tracePt t="50502" x="3543300" y="2689225"/>
          <p14:tracePt t="50520" x="3603625" y="2705100"/>
          <p14:tracePt t="50536" x="3627438" y="2705100"/>
          <p14:tracePt t="50552" x="3657600" y="2705100"/>
          <p14:tracePt t="50569" x="3673475" y="2705100"/>
          <p14:tracePt t="50586" x="3695700" y="2713038"/>
          <p14:tracePt t="50603" x="3703638" y="2713038"/>
          <p14:tracePt t="50619" x="3717925" y="2713038"/>
          <p14:tracePt t="50636" x="3725863" y="2713038"/>
          <p14:tracePt t="50653" x="3741738" y="2713038"/>
          <p14:tracePt t="50670" x="3763963" y="2720975"/>
          <p14:tracePt t="50686" x="3787775" y="2720975"/>
          <p14:tracePt t="50702" x="3802063" y="2720975"/>
          <p14:tracePt t="50704" x="3810000" y="2720975"/>
          <p14:tracePt t="50719" x="3825875" y="2720975"/>
          <p14:tracePt t="50753" x="3832225" y="2720975"/>
          <p14:tracePt t="50769" x="3840163" y="2720975"/>
          <p14:tracePt t="50786" x="3848100" y="2720975"/>
          <p14:tracePt t="50803" x="3870325" y="2720975"/>
          <p14:tracePt t="50819" x="3894138" y="2720975"/>
          <p14:tracePt t="50836" x="3924300" y="2720975"/>
          <p14:tracePt t="50853" x="3932238" y="2720975"/>
          <p14:tracePt t="50869" x="3940175" y="2720975"/>
          <p14:tracePt t="51296" x="3946525" y="2720975"/>
          <p14:tracePt t="51304" x="3954463" y="2720975"/>
          <p14:tracePt t="51320" x="3962400" y="2727325"/>
          <p14:tracePt t="51337" x="3970338" y="2727325"/>
          <p14:tracePt t="51345" x="3978275" y="2727325"/>
          <p14:tracePt t="51360" x="3992563" y="2727325"/>
          <p14:tracePt t="51384" x="4000500" y="2727325"/>
          <p14:tracePt t="51520" x="4008438" y="2735263"/>
          <p14:tracePt t="51553" x="4016375" y="2735263"/>
          <p14:tracePt t="51561" x="4022725" y="2735263"/>
          <p14:tracePt t="51656" x="4030663" y="2735263"/>
          <p14:tracePt t="51664" x="4038600" y="2735263"/>
          <p14:tracePt t="51672" x="4046538" y="2735263"/>
          <p14:tracePt t="51686" x="4054475" y="2735263"/>
          <p14:tracePt t="51703" x="4076700" y="2735263"/>
          <p14:tracePt t="51720" x="4092575" y="2735263"/>
          <p14:tracePt t="51736" x="4098925" y="2735263"/>
          <p14:tracePt t="51753" x="4114800" y="2735263"/>
          <p14:tracePt t="51809" x="4122738" y="2735263"/>
          <p14:tracePt t="51816" x="4130675" y="2735263"/>
          <p14:tracePt t="51832" x="4144963" y="2735263"/>
          <p14:tracePt t="51840" x="4152900" y="2735263"/>
          <p14:tracePt t="51853" x="4160838" y="2735263"/>
          <p14:tracePt t="51870" x="4175125" y="2735263"/>
          <p14:tracePt t="51992" x="4183063" y="2735263"/>
          <p14:tracePt t="52024" x="4191000" y="2735263"/>
          <p14:tracePt t="52032" x="4198938" y="2735263"/>
          <p14:tracePt t="52041" x="4206875" y="2735263"/>
          <p14:tracePt t="52053" x="4213225" y="2735263"/>
          <p14:tracePt t="52070" x="4221163" y="2735263"/>
          <p14:tracePt t="52086" x="4237038" y="2735263"/>
          <p14:tracePt t="52088" x="4244975" y="2735263"/>
          <p14:tracePt t="52104" x="4259263" y="2735263"/>
          <p14:tracePt t="52120" x="4267200" y="2735263"/>
          <p14:tracePt t="52288" x="4283075" y="2727325"/>
          <p14:tracePt t="52312" x="4289425" y="2720975"/>
          <p14:tracePt t="52472" x="4297363" y="2720975"/>
          <p14:tracePt t="52584" x="4297363" y="2713038"/>
          <p14:tracePt t="52625" x="4297363" y="2705100"/>
          <p14:tracePt t="52664" x="4297363" y="2697163"/>
          <p14:tracePt t="52688" x="4305300" y="2689225"/>
          <p14:tracePt t="52721" x="4305300" y="2682875"/>
          <p14:tracePt t="52752" x="4305300" y="2674938"/>
          <p14:tracePt t="52873" x="4305300" y="2667000"/>
          <p14:tracePt t="52889" x="4305300" y="2659063"/>
          <p14:tracePt t="52929" x="4305300" y="2651125"/>
          <p14:tracePt t="53184" x="4305300" y="2644775"/>
          <p14:tracePt t="54656" x="4297363" y="2644775"/>
          <p14:tracePt t="54672" x="4289425" y="2651125"/>
          <p14:tracePt t="54688" x="4283075" y="2659063"/>
          <p14:tracePt t="54736" x="4267200" y="2667000"/>
          <p14:tracePt t="54761" x="4259263" y="2667000"/>
          <p14:tracePt t="54777" x="4244975" y="2674938"/>
          <p14:tracePt t="54784" x="4237038" y="2682875"/>
          <p14:tracePt t="54800" x="4221163" y="2682875"/>
          <p14:tracePt t="54808" x="4221163" y="2689225"/>
          <p14:tracePt t="54821" x="4206875" y="2697163"/>
          <p14:tracePt t="54837" x="4198938" y="2705100"/>
          <p14:tracePt t="54854" x="4183063" y="2713038"/>
          <p14:tracePt t="54871" x="4168775" y="2720975"/>
          <p14:tracePt t="54873" x="4152900" y="2727325"/>
          <p14:tracePt t="54887" x="4122738" y="2743200"/>
          <p14:tracePt t="54904" x="4092575" y="2759075"/>
          <p14:tracePt t="54921" x="4076700" y="2765425"/>
          <p14:tracePt t="54937" x="4046538" y="2773363"/>
          <p14:tracePt t="54954" x="4030663" y="2781300"/>
          <p14:tracePt t="54971" x="4016375" y="2789238"/>
          <p14:tracePt t="54987" x="4008438" y="2797175"/>
          <p14:tracePt t="55004" x="3992563" y="2797175"/>
          <p14:tracePt t="55021" x="3962400" y="2811463"/>
          <p14:tracePt t="55038" x="3946525" y="2811463"/>
          <p14:tracePt t="55054" x="3924300" y="2827338"/>
          <p14:tracePt t="55055" x="3908425" y="2827338"/>
          <p14:tracePt t="55071" x="3902075" y="2835275"/>
          <p14:tracePt t="55088" x="3863975" y="2841625"/>
          <p14:tracePt t="55105" x="3856038" y="2849563"/>
          <p14:tracePt t="55121" x="3832225" y="2857500"/>
          <p14:tracePt t="55138" x="3802063" y="2873375"/>
          <p14:tracePt t="55154" x="3771900" y="2887663"/>
          <p14:tracePt t="55171" x="3756025" y="2895600"/>
          <p14:tracePt t="55188" x="3749675" y="2895600"/>
          <p14:tracePt t="55204" x="3741738" y="2903538"/>
          <p14:tracePt t="55224" x="3733800" y="2903538"/>
          <p14:tracePt t="55241" x="3725863" y="2903538"/>
          <p14:tracePt t="55254" x="3717925" y="2903538"/>
          <p14:tracePt t="55271" x="3703638" y="2911475"/>
          <p14:tracePt t="55273" x="3695700" y="2911475"/>
          <p14:tracePt t="55288" x="3679825" y="2917825"/>
          <p14:tracePt t="55304" x="3673475" y="2917825"/>
          <p14:tracePt t="55376" x="3665538" y="2917825"/>
          <p14:tracePt t="55384" x="3657600" y="2917825"/>
          <p14:tracePt t="55393" x="3649663" y="2925763"/>
          <p14:tracePt t="55404" x="3641725" y="2925763"/>
          <p14:tracePt t="55421" x="3619500" y="2933700"/>
          <p14:tracePt t="55438" x="3603625" y="2933700"/>
          <p14:tracePt t="55454" x="3597275" y="2933700"/>
          <p14:tracePt t="55552" x="3589338" y="2933700"/>
          <p14:tracePt t="55578" x="3581400" y="2933700"/>
          <p14:tracePt t="55672" x="3573463" y="2941638"/>
          <p14:tracePt t="55680" x="3565525" y="2941638"/>
          <p14:tracePt t="55696" x="3559175" y="2941638"/>
          <p14:tracePt t="55721" x="3551238" y="2941638"/>
          <p14:tracePt t="58448" x="3551238" y="2933700"/>
          <p14:tracePt t="58464" x="3551238" y="2925763"/>
          <p14:tracePt t="58472" x="3551238" y="2917825"/>
          <p14:tracePt t="58488" x="3551238" y="2911475"/>
          <p14:tracePt t="58512" x="3551238" y="2903538"/>
          <p14:tracePt t="58552" x="3551238" y="2895600"/>
          <p14:tracePt t="58584" x="3551238" y="2887663"/>
          <p14:tracePt t="58600" x="3551238" y="2879725"/>
          <p14:tracePt t="58616" x="3551238" y="2873375"/>
          <p14:tracePt t="58632" x="3551238" y="2865438"/>
          <p14:tracePt t="58640" x="3551238" y="2857500"/>
          <p14:tracePt t="58648" x="3551238" y="2849563"/>
          <p14:tracePt t="58656" x="3551238" y="2835275"/>
          <p14:tracePt t="58672" x="3551238" y="2819400"/>
          <p14:tracePt t="58689" x="3551238" y="2803525"/>
          <p14:tracePt t="58705" x="3551238" y="2781300"/>
          <p14:tracePt t="58722" x="3551238" y="2773363"/>
          <p14:tracePt t="58739" x="3551238" y="2765425"/>
          <p14:tracePt t="58756" x="3551238" y="2759075"/>
          <p14:tracePt t="58772" x="3551238" y="2743200"/>
          <p14:tracePt t="58789" x="3551238" y="2727325"/>
          <p14:tracePt t="58806" x="3551238" y="2713038"/>
          <p14:tracePt t="58822" x="3551238" y="2705100"/>
          <p14:tracePt t="58839" x="3551238" y="2697163"/>
          <p14:tracePt t="58840" x="3551238" y="2689225"/>
          <p14:tracePt t="58857" x="3551238" y="2682875"/>
          <p14:tracePt t="58914" x="3551238" y="2674938"/>
          <p14:tracePt t="58929" x="3551238" y="2667000"/>
          <p14:tracePt t="58936" x="3551238" y="2659063"/>
          <p14:tracePt t="58944" x="3551238" y="2651125"/>
          <p14:tracePt t="58956" x="3551238" y="2636838"/>
          <p14:tracePt t="58972" x="3551238" y="2613025"/>
          <p14:tracePt t="58989" x="3551238" y="2590800"/>
          <p14:tracePt t="59006" x="3551238" y="2552700"/>
          <p14:tracePt t="59022" x="3551238" y="2536825"/>
          <p14:tracePt t="59023" x="3551238" y="2522538"/>
          <p14:tracePt t="59039" x="3551238" y="2506663"/>
          <p14:tracePt t="59056" x="3551238" y="2476500"/>
          <p14:tracePt t="59072" x="3551238" y="2454275"/>
          <p14:tracePt t="59089" x="3551238" y="2430463"/>
          <p14:tracePt t="59105" x="3551238" y="2400300"/>
          <p14:tracePt t="59122" x="3543300" y="2384425"/>
          <p14:tracePt t="59139" x="3543300" y="2370138"/>
          <p14:tracePt t="59156" x="3543300" y="2362200"/>
          <p14:tracePt t="59172" x="3543300" y="2346325"/>
          <p14:tracePt t="59189" x="3543300" y="2332038"/>
          <p14:tracePt t="59206" x="3543300" y="2316163"/>
          <p14:tracePt t="59222" x="3543300" y="2308225"/>
          <p14:tracePt t="59239" x="3543300" y="2286000"/>
          <p14:tracePt t="59256" x="3543300" y="2270125"/>
          <p14:tracePt t="59272" x="3543300" y="2263775"/>
          <p14:tracePt t="59289" x="3543300" y="2255838"/>
          <p14:tracePt t="59306" x="3543300" y="2239963"/>
          <p14:tracePt t="59322" x="3543300" y="2232025"/>
          <p14:tracePt t="59339" x="3543300" y="2217738"/>
          <p14:tracePt t="59356" x="3543300" y="2209800"/>
          <p14:tracePt t="59372" x="3543300" y="2201863"/>
          <p14:tracePt t="59389" x="3535363" y="2193925"/>
          <p14:tracePt t="59406" x="3535363" y="2187575"/>
          <p14:tracePt t="59422" x="3535363" y="2179638"/>
          <p14:tracePt t="59440" x="3535363" y="2171700"/>
          <p14:tracePt t="59464" x="3535363" y="2163763"/>
          <p14:tracePt t="59480" x="3535363" y="2155825"/>
          <p14:tracePt t="59504" x="3535363" y="2149475"/>
          <p14:tracePt t="59529" x="3527425" y="2141538"/>
          <p14:tracePt t="59552" x="3527425" y="2133600"/>
          <p14:tracePt t="59568" x="3527425" y="2125663"/>
          <p14:tracePt t="59600" x="3527425" y="2117725"/>
          <p14:tracePt t="59617" x="3527425" y="2111375"/>
          <p14:tracePt t="59632" x="3527425" y="2103438"/>
          <p14:tracePt t="59640" x="3527425" y="2095500"/>
          <p14:tracePt t="59664" x="3527425" y="2087563"/>
          <p14:tracePt t="59696" x="3527425" y="2079625"/>
          <p14:tracePt t="59704" x="3521075" y="2079625"/>
          <p14:tracePt t="59736" x="3521075" y="2073275"/>
          <p14:tracePt t="59752" x="3521075" y="2065338"/>
          <p14:tracePt t="59761" x="3521075" y="2057400"/>
          <p14:tracePt t="59776" x="3521075" y="2049463"/>
          <p14:tracePt t="59789" x="3521075" y="2035175"/>
          <p14:tracePt t="59806" x="3521075" y="2027238"/>
          <p14:tracePt t="59822" x="3513138" y="2011363"/>
          <p14:tracePt t="59839" x="3513138" y="1997075"/>
          <p14:tracePt t="59864" x="3513138" y="1989138"/>
          <p14:tracePt t="59896" x="3513138" y="1981200"/>
          <p14:tracePt t="59913" x="3513138" y="1973263"/>
          <p14:tracePt t="59921" x="3513138" y="1965325"/>
          <p14:tracePt t="59944" x="3513138" y="1958975"/>
          <p14:tracePt t="59968" x="3513138" y="1951038"/>
          <p14:tracePt t="59992" x="3513138" y="1943100"/>
          <p14:tracePt t="60000" x="3513138" y="1935163"/>
          <p14:tracePt t="60024" x="3513138" y="1927225"/>
          <p14:tracePt t="60056" x="3513138" y="1920875"/>
          <p14:tracePt t="60256" x="3513138" y="1912938"/>
          <p14:tracePt t="60272" x="3505200" y="1905000"/>
          <p14:tracePt t="60304" x="3497263" y="1905000"/>
          <p14:tracePt t="60312" x="3489325" y="1897063"/>
          <p14:tracePt t="60329" x="3475038" y="1897063"/>
          <p14:tracePt t="60339" x="3467100" y="1889125"/>
          <p14:tracePt t="60356" x="3451225" y="1882775"/>
          <p14:tracePt t="60373" x="3429000" y="1874838"/>
          <p14:tracePt t="60390" x="3406775" y="1858963"/>
          <p14:tracePt t="60406" x="3390900" y="1858963"/>
          <p14:tracePt t="60423" x="3368675" y="1844675"/>
          <p14:tracePt t="60424" x="3352800" y="1844675"/>
          <p14:tracePt t="60440" x="3314700" y="1820863"/>
          <p14:tracePt t="60456" x="3276600" y="1820863"/>
          <p14:tracePt t="60473" x="3230563" y="1806575"/>
          <p14:tracePt t="60490" x="3184525" y="1790700"/>
          <p14:tracePt t="60506" x="3146425" y="1774825"/>
          <p14:tracePt t="60523" x="3116263" y="1768475"/>
          <p14:tracePt t="60609" x="3108325" y="1768475"/>
          <p14:tracePt t="60616" x="3101975" y="1768475"/>
          <p14:tracePt t="60624" x="3094038" y="1768475"/>
          <p14:tracePt t="60640" x="3078163" y="1768475"/>
          <p14:tracePt t="60656" x="3063875" y="1760538"/>
          <p14:tracePt t="60673" x="3055938" y="1760538"/>
          <p14:tracePt t="61057" x="3055938" y="1768475"/>
          <p14:tracePt t="61064" x="3055938" y="1774825"/>
          <p14:tracePt t="61096" x="3055938" y="1782763"/>
          <p14:tracePt t="61152" x="3055938" y="1790700"/>
          <p14:tracePt t="61168" x="3055938" y="1798638"/>
          <p14:tracePt t="61177" x="3055938" y="1806575"/>
          <p14:tracePt t="61192" x="3055938" y="1812925"/>
          <p14:tracePt t="61200" x="3055938" y="1820863"/>
          <p14:tracePt t="61216" x="3055938" y="1828800"/>
          <p14:tracePt t="61224" x="3055938" y="1836738"/>
          <p14:tracePt t="61240" x="3055938" y="1844675"/>
          <p14:tracePt t="61257" x="3055938" y="1851025"/>
          <p14:tracePt t="61280" x="3055938" y="1858963"/>
          <p14:tracePt t="61290" x="3055938" y="1866900"/>
          <p14:tracePt t="61306" x="3055938" y="1874838"/>
          <p14:tracePt t="61323" x="3055938" y="1897063"/>
          <p14:tracePt t="61340" x="3055938" y="1912938"/>
          <p14:tracePt t="61356" x="3063875" y="1935163"/>
          <p14:tracePt t="61373" x="3063875" y="1951038"/>
          <p14:tracePt t="61390" x="3063875" y="1965325"/>
          <p14:tracePt t="61406" x="3063875" y="1973263"/>
          <p14:tracePt t="61423" x="3063875" y="1997075"/>
          <p14:tracePt t="61440" x="3063875" y="2027238"/>
          <p14:tracePt t="61456" x="3063875" y="2057400"/>
          <p14:tracePt t="61473" x="3063875" y="2087563"/>
          <p14:tracePt t="61490" x="3063875" y="2111375"/>
          <p14:tracePt t="61506" x="3063875" y="2133600"/>
          <p14:tracePt t="61523" x="3063875" y="2155825"/>
          <p14:tracePt t="61540" x="3063875" y="2179638"/>
          <p14:tracePt t="61556" x="3063875" y="2201863"/>
          <p14:tracePt t="61573" x="3063875" y="2232025"/>
          <p14:tracePt t="61590" x="3063875" y="2263775"/>
          <p14:tracePt t="61591" x="3063875" y="2286000"/>
          <p14:tracePt t="61606" x="3063875" y="2301875"/>
          <p14:tracePt t="61623" x="3063875" y="2339975"/>
          <p14:tracePt t="61640" x="3055938" y="2362200"/>
          <p14:tracePt t="61656" x="3055938" y="2370138"/>
          <p14:tracePt t="61673" x="3055938" y="2378075"/>
          <p14:tracePt t="61690" x="3048000" y="2392363"/>
          <p14:tracePt t="61706" x="3048000" y="2400300"/>
          <p14:tracePt t="61723" x="3048000" y="2422525"/>
          <p14:tracePt t="61740" x="3040063" y="2446338"/>
          <p14:tracePt t="61756" x="3040063" y="2476500"/>
          <p14:tracePt t="61773" x="3032125" y="2514600"/>
          <p14:tracePt t="61775" x="3025775" y="2530475"/>
          <p14:tracePt t="61790" x="3025775" y="2536825"/>
          <p14:tracePt t="61807" x="3025775" y="2560638"/>
          <p14:tracePt t="61809" x="3025775" y="2568575"/>
          <p14:tracePt t="61824" x="3025775" y="2590800"/>
          <p14:tracePt t="61840" x="3017838" y="2606675"/>
          <p14:tracePt t="61856" x="3017838" y="2620963"/>
          <p14:tracePt t="61873" x="3009900" y="2628900"/>
          <p14:tracePt t="61904" x="3009900" y="2636838"/>
          <p14:tracePt t="61912" x="3001963" y="2644775"/>
          <p14:tracePt t="61923" x="3001963" y="2651125"/>
          <p14:tracePt t="61940" x="3001963" y="2667000"/>
          <p14:tracePt t="61957" x="2987675" y="2697163"/>
          <p14:tracePt t="61973" x="2979738" y="2735263"/>
          <p14:tracePt t="61976" x="2979738" y="2751138"/>
          <p14:tracePt t="61990" x="2979738" y="2773363"/>
          <p14:tracePt t="62006" x="2971800" y="2811463"/>
          <p14:tracePt t="62024" x="2955925" y="2849563"/>
          <p14:tracePt t="62040" x="2955925" y="2865438"/>
          <p14:tracePt t="62057" x="2955925" y="2873375"/>
          <p14:tracePt t="62073" x="2949575" y="2879725"/>
          <p14:tracePt t="62136" x="2949575" y="2887663"/>
          <p14:tracePt t="62152" x="2949575" y="2895600"/>
          <p14:tracePt t="62168" x="2949575" y="2903538"/>
          <p14:tracePt t="62184" x="2949575" y="2911475"/>
          <p14:tracePt t="62192" x="2949575" y="2917825"/>
          <p14:tracePt t="62224" x="2949575" y="2925763"/>
          <p14:tracePt t="62248" x="2949575" y="2933700"/>
          <p14:tracePt t="65376" x="0" y="0"/>
        </p14:tracePtLst>
        <p14:tracePtLst>
          <p14:tracePt t="70699" x="2917825" y="2911475"/>
          <p14:tracePt t="70928" x="2917825" y="2917825"/>
          <p14:tracePt t="70936" x="2917825" y="2925763"/>
          <p14:tracePt t="70944" x="2917825" y="2933700"/>
          <p14:tracePt t="70960" x="2917825" y="2963863"/>
          <p14:tracePt t="70977" x="2911475" y="2979738"/>
          <p14:tracePt t="70993" x="2903538" y="2994025"/>
          <p14:tracePt t="71010" x="2903538" y="3009900"/>
          <p14:tracePt t="71027" x="2903538" y="3032125"/>
          <p14:tracePt t="71043" x="2895600" y="3055938"/>
          <p14:tracePt t="71060" x="2887663" y="3078163"/>
          <p14:tracePt t="71076" x="2879725" y="3101975"/>
          <p14:tracePt t="71093" x="2873375" y="3124200"/>
          <p14:tracePt t="71110" x="2873375" y="3132138"/>
          <p14:tracePt t="71136" x="2873375" y="3140075"/>
          <p14:tracePt t="71145" x="2865438" y="3140075"/>
          <p14:tracePt t="71160" x="2857500" y="3154363"/>
          <p14:tracePt t="71176" x="2857500" y="3170238"/>
          <p14:tracePt t="71193" x="2849563" y="3200400"/>
          <p14:tracePt t="71210" x="2835275" y="3260725"/>
          <p14:tracePt t="71226" x="2797175" y="3375025"/>
          <p14:tracePt t="71243" x="2773363" y="3429000"/>
          <p14:tracePt t="71260" x="2759075" y="3467100"/>
          <p14:tracePt t="71276" x="2751138" y="3505200"/>
          <p14:tracePt t="71293" x="2743200" y="3521075"/>
          <p14:tracePt t="71310" x="2735263" y="3543300"/>
          <p14:tracePt t="71326" x="2735263" y="3551238"/>
          <p14:tracePt t="71343" x="2727325" y="3559175"/>
          <p14:tracePt t="71384" x="2727325" y="3565525"/>
          <p14:tracePt t="71393" x="2720975" y="3573463"/>
          <p14:tracePt t="71401" x="2713038" y="3581400"/>
          <p14:tracePt t="71410" x="2705100" y="3619500"/>
          <p14:tracePt t="71426" x="2682875" y="3657600"/>
          <p14:tracePt t="71443" x="2659063" y="3695700"/>
          <p14:tracePt t="71460" x="2644775" y="3725863"/>
          <p14:tracePt t="71476" x="2636838" y="3756025"/>
          <p14:tracePt t="71494" x="2628900" y="3763963"/>
          <p14:tracePt t="71510" x="2620963" y="3771900"/>
          <p14:tracePt t="72720" x="2620963" y="3779838"/>
          <p14:tracePt t="73032" x="2628900" y="3779838"/>
          <p14:tracePt t="73064" x="2636838" y="3779838"/>
          <p14:tracePt t="73072" x="2644775" y="3779838"/>
          <p14:tracePt t="73080" x="2651125" y="3779838"/>
          <p14:tracePt t="73097" x="2659063" y="3779838"/>
          <p14:tracePt t="73136" x="2667000" y="3779838"/>
          <p14:tracePt t="73161" x="2674938" y="3779838"/>
          <p14:tracePt t="73168" x="2682875" y="3779838"/>
          <p14:tracePt t="73178" x="2697163" y="3771900"/>
          <p14:tracePt t="73194" x="2705100" y="3771900"/>
          <p14:tracePt t="73210" x="2727325" y="3771900"/>
          <p14:tracePt t="73227" x="2743200" y="3771900"/>
          <p14:tracePt t="73244" x="2773363" y="3771900"/>
          <p14:tracePt t="73261" x="2803525" y="3771900"/>
          <p14:tracePt t="73277" x="2841625" y="3771900"/>
          <p14:tracePt t="73294" x="2903538" y="3771900"/>
          <p14:tracePt t="73311" x="2979738" y="3771900"/>
          <p14:tracePt t="73312" x="3017838" y="3771900"/>
          <p14:tracePt t="73328" x="3101975" y="3771900"/>
          <p14:tracePt t="73344" x="3178175" y="3771900"/>
          <p14:tracePt t="73361" x="3230563" y="3771900"/>
          <p14:tracePt t="73377" x="3276600" y="3771900"/>
          <p14:tracePt t="73394" x="3314700" y="3771900"/>
          <p14:tracePt t="73411" x="3336925" y="3771900"/>
          <p14:tracePt t="73427" x="3368675" y="3771900"/>
          <p14:tracePt t="73444" x="3390900" y="3771900"/>
          <p14:tracePt t="73461" x="3429000" y="3771900"/>
          <p14:tracePt t="73477" x="3475038" y="3771900"/>
          <p14:tracePt t="73494" x="3551238" y="3771900"/>
          <p14:tracePt t="73495" x="3573463" y="3779838"/>
          <p14:tracePt t="73511" x="3611563" y="3779838"/>
          <p14:tracePt t="73527" x="3711575" y="3787775"/>
          <p14:tracePt t="73544" x="3749675" y="3787775"/>
          <p14:tracePt t="73561" x="3756025" y="3787775"/>
          <p14:tracePt t="73616" x="3763963" y="3787775"/>
          <p14:tracePt t="73640" x="3771900" y="3787775"/>
          <p14:tracePt t="73648" x="3779838" y="3787775"/>
          <p14:tracePt t="73656" x="3787775" y="3787775"/>
          <p14:tracePt t="73664" x="3802063" y="3787775"/>
          <p14:tracePt t="73678" x="3810000" y="3787775"/>
          <p14:tracePt t="73694" x="3848100" y="3787775"/>
          <p14:tracePt t="73711" x="3863975" y="3787775"/>
          <p14:tracePt t="73712" x="3878263" y="3787775"/>
          <p14:tracePt t="73727" x="3902075" y="3787775"/>
          <p14:tracePt t="73744" x="3924300" y="3787775"/>
          <p14:tracePt t="73761" x="3932238" y="3787775"/>
          <p14:tracePt t="73856" x="3940175" y="3787775"/>
          <p14:tracePt t="73880" x="3946525" y="3787775"/>
          <p14:tracePt t="74032" x="3946525" y="3794125"/>
          <p14:tracePt t="74112" x="3954463" y="3794125"/>
          <p14:tracePt t="74161" x="3962400" y="3794125"/>
          <p14:tracePt t="74264" x="3970338" y="3794125"/>
          <p14:tracePt t="74288" x="3978275" y="3794125"/>
          <p14:tracePt t="74296" x="3984625" y="3794125"/>
          <p14:tracePt t="74304" x="3992563" y="3794125"/>
          <p14:tracePt t="74816" x="3984625" y="3794125"/>
          <p14:tracePt t="74824" x="3978275" y="3802063"/>
          <p14:tracePt t="74840" x="3970338" y="3802063"/>
          <p14:tracePt t="74848" x="3962400" y="3810000"/>
          <p14:tracePt t="74866" x="3954463" y="3810000"/>
          <p14:tracePt t="74880" x="3946525" y="3810000"/>
          <p14:tracePt t="74912" x="3932238" y="3817938"/>
          <p14:tracePt t="74936" x="3924300" y="3817938"/>
          <p14:tracePt t="74944" x="3916363" y="3825875"/>
          <p14:tracePt t="74960" x="3902075" y="3832225"/>
          <p14:tracePt t="74968" x="3878263" y="3840163"/>
          <p14:tracePt t="74978" x="3863975" y="3848100"/>
          <p14:tracePt t="74995" x="3817938" y="3856038"/>
          <p14:tracePt t="75011" x="3763963" y="3870325"/>
          <p14:tracePt t="75028" x="3717925" y="3878263"/>
          <p14:tracePt t="75044" x="3703638" y="3878263"/>
          <p14:tracePt t="75061" x="3695700" y="3878263"/>
          <p14:tracePt t="75096" x="3687763" y="3886200"/>
          <p14:tracePt t="75112" x="3679825" y="3886200"/>
          <p14:tracePt t="75120" x="3673475" y="3886200"/>
          <p14:tracePt t="75128" x="3657600" y="3894138"/>
          <p14:tracePt t="75145" x="3627438" y="3902075"/>
          <p14:tracePt t="75161" x="3589338" y="3902075"/>
          <p14:tracePt t="75178" x="3551238" y="3916363"/>
          <p14:tracePt t="75194" x="3505200" y="3924300"/>
          <p14:tracePt t="75211" x="3482975" y="3932238"/>
          <p14:tracePt t="75228" x="3459163" y="3940175"/>
          <p14:tracePt t="75245" x="3444875" y="3946525"/>
          <p14:tracePt t="75261" x="3436938" y="3954463"/>
          <p14:tracePt t="75278" x="3406775" y="3962400"/>
          <p14:tracePt t="75281" x="3398838" y="3970338"/>
          <p14:tracePt t="75295" x="3375025" y="3970338"/>
          <p14:tracePt t="75311" x="3352800" y="3978275"/>
          <p14:tracePt t="75328" x="3336925" y="3984625"/>
          <p14:tracePt t="75345" x="3322638" y="3984625"/>
          <p14:tracePt t="75361" x="3298825" y="3992563"/>
          <p14:tracePt t="75378" x="3284538" y="4000500"/>
          <p14:tracePt t="75395" x="3254375" y="4000500"/>
          <p14:tracePt t="75411" x="3230563" y="4008438"/>
          <p14:tracePt t="75428" x="3192463" y="4016375"/>
          <p14:tracePt t="75445" x="3170238" y="4022725"/>
          <p14:tracePt t="75461" x="3154363" y="4022725"/>
          <p14:tracePt t="75528" x="3146425" y="4022725"/>
          <p14:tracePt t="84200" x="3154363" y="4022725"/>
          <p14:tracePt t="84242" x="3170238" y="4016375"/>
          <p14:tracePt t="84243" x="0" y="0"/>
        </p14:tracePtLst>
        <p14:tracePtLst>
          <p14:tracePt t="90459" x="5303838" y="3268663"/>
          <p14:tracePt t="90664" x="5311775" y="3268663"/>
          <p14:tracePt t="90672" x="5326063" y="3268663"/>
          <p14:tracePt t="90683" x="5341938" y="3268663"/>
          <p14:tracePt t="90700" x="5372100" y="3268663"/>
          <p14:tracePt t="90717" x="5410200" y="3268663"/>
          <p14:tracePt t="90734" x="5440363" y="3254375"/>
          <p14:tracePt t="90750" x="5464175" y="3254375"/>
          <p14:tracePt t="90751" x="5470525" y="3254375"/>
          <p14:tracePt t="90767" x="5486400" y="3254375"/>
          <p14:tracePt t="90784" x="5546725" y="3268663"/>
          <p14:tracePt t="90800" x="5616575" y="3276600"/>
          <p14:tracePt t="90817" x="5715000" y="3284538"/>
          <p14:tracePt t="90833" x="5821363" y="3284538"/>
          <p14:tracePt t="90850" x="5927725" y="3284538"/>
          <p14:tracePt t="90867" x="6019800" y="3284538"/>
          <p14:tracePt t="90884" x="6080125" y="3284538"/>
          <p14:tracePt t="90900" x="6134100" y="3284538"/>
          <p14:tracePt t="90917" x="6188075" y="3284538"/>
          <p14:tracePt t="90934" x="6202363" y="3284538"/>
          <p14:tracePt t="90950" x="6210300" y="3284538"/>
          <p14:tracePt t="90967" x="6232525" y="3284538"/>
          <p14:tracePt t="90984" x="6278563" y="3284538"/>
          <p14:tracePt t="91000" x="6324600" y="3284538"/>
          <p14:tracePt t="91017" x="6370638" y="3284538"/>
          <p14:tracePt t="91034" x="6400800" y="3284538"/>
          <p14:tracePt t="91050" x="6438900" y="3284538"/>
          <p14:tracePt t="91067" x="6507163" y="3306763"/>
          <p14:tracePt t="91084" x="6629400" y="3352800"/>
          <p14:tracePt t="91100" x="6727825" y="3382963"/>
          <p14:tracePt t="91117" x="6819900" y="3406775"/>
          <p14:tracePt t="91134" x="6888163" y="3413125"/>
          <p14:tracePt t="91135" x="6911975" y="3429000"/>
          <p14:tracePt t="91150" x="6926263" y="3429000"/>
          <p14:tracePt t="91167" x="6956425" y="3436938"/>
          <p14:tracePt t="91168" x="6964363" y="3436938"/>
          <p14:tracePt t="91224" x="6972300" y="3436938"/>
          <p14:tracePt t="91232" x="6980238" y="3444875"/>
          <p14:tracePt t="91240" x="6988175" y="3444875"/>
          <p14:tracePt t="91250" x="6994525" y="3444875"/>
          <p14:tracePt t="91267" x="7040563" y="3459163"/>
          <p14:tracePt t="91284" x="7078663" y="3467100"/>
          <p14:tracePt t="91300" x="7094538" y="3467100"/>
          <p14:tracePt t="91317" x="7102475" y="3467100"/>
          <p14:tracePt t="91334" x="7108825" y="3467100"/>
          <p14:tracePt t="91350" x="7116763" y="3467100"/>
          <p14:tracePt t="91367" x="7124700" y="3475038"/>
          <p14:tracePt t="91384" x="7132638" y="3475038"/>
          <p14:tracePt t="91400" x="7140575" y="3475038"/>
          <p14:tracePt t="91417" x="7154863" y="3475038"/>
          <p14:tracePt t="91434" x="7185025" y="3482975"/>
          <p14:tracePt t="91450" x="7246938" y="3505200"/>
          <p14:tracePt t="91467" x="7292975" y="3513138"/>
          <p14:tracePt t="91484" x="7337425" y="3513138"/>
          <p14:tracePt t="91500" x="7369175" y="3521075"/>
          <p14:tracePt t="91517" x="7391400" y="3521075"/>
          <p14:tracePt t="91534" x="7407275" y="3527425"/>
          <p14:tracePt t="91550" x="7413625" y="3527425"/>
          <p14:tracePt t="91567" x="7497763" y="3559175"/>
          <p14:tracePt t="91584" x="7597775" y="3589338"/>
          <p14:tracePt t="91600" x="7696200" y="3635375"/>
          <p14:tracePt t="91617" x="7780338" y="3665538"/>
          <p14:tracePt t="91634" x="7810500" y="3679825"/>
          <p14:tracePt t="91650" x="7832725" y="3687763"/>
          <p14:tracePt t="91667" x="7840663" y="3687763"/>
          <p14:tracePt t="91684" x="7856538" y="3695700"/>
          <p14:tracePt t="91700" x="7870825" y="3695700"/>
          <p14:tracePt t="91717" x="7886700" y="3695700"/>
          <p14:tracePt t="91734" x="7902575" y="3703638"/>
          <p14:tracePt t="91751" x="7924800" y="3703638"/>
          <p14:tracePt t="91752" x="7932738" y="3703638"/>
          <p14:tracePt t="91767" x="7970838" y="3703638"/>
          <p14:tracePt t="91784" x="7993063" y="3703638"/>
          <p14:tracePt t="91801" x="8008938" y="3703638"/>
          <p14:tracePt t="91817" x="8023225" y="3703638"/>
          <p14:tracePt t="91848" x="8031163" y="3703638"/>
          <p14:tracePt t="91905" x="8039100" y="3703638"/>
          <p14:tracePt t="91928" x="8047038" y="3703638"/>
          <p14:tracePt t="91938" x="8054975" y="3703638"/>
          <p14:tracePt t="91952" x="8061325" y="3703638"/>
          <p14:tracePt t="91969" x="8077200" y="3703638"/>
          <p14:tracePt t="91976" x="8085138" y="3703638"/>
          <p14:tracePt t="91984" x="8093075" y="3703638"/>
          <p14:tracePt t="92000" x="8115300" y="3703638"/>
          <p14:tracePt t="92017" x="8137525" y="3703638"/>
          <p14:tracePt t="92034" x="8145463" y="3703638"/>
          <p14:tracePt t="92073" x="8153400" y="3703638"/>
          <p14:tracePt t="92096" x="8161338" y="3703638"/>
          <p14:tracePt t="92104" x="8169275" y="3703638"/>
          <p14:tracePt t="92176" x="8175625" y="3703638"/>
          <p14:tracePt t="92232" x="8191500" y="3703638"/>
          <p14:tracePt t="92240" x="8213725" y="3687763"/>
          <p14:tracePt t="92251" x="8237538" y="3679825"/>
          <p14:tracePt t="92267" x="8321675" y="3657600"/>
          <p14:tracePt t="92284" x="8374063" y="3635375"/>
          <p14:tracePt t="92301" x="8420100" y="3619500"/>
          <p14:tracePt t="92317" x="8435975" y="3611563"/>
          <p14:tracePt t="92440" x="8442325" y="3611563"/>
          <p14:tracePt t="92504" x="8450263" y="3611563"/>
          <p14:tracePt t="92520" x="8458200" y="3603625"/>
          <p14:tracePt t="92744" x="8466138" y="3597275"/>
          <p14:tracePt t="92760" x="8474075" y="3597275"/>
          <p14:tracePt t="92768" x="8480425" y="3597275"/>
          <p14:tracePt t="92785" x="8488363" y="3589338"/>
          <p14:tracePt t="92801" x="8496300" y="3589338"/>
          <p14:tracePt t="92832" x="8504238" y="3589338"/>
          <p14:tracePt t="92840" x="8512175" y="3581400"/>
          <p14:tracePt t="92873" x="8518525" y="3581400"/>
          <p14:tracePt t="92984" x="8526463" y="3581400"/>
          <p14:tracePt t="93088" x="8534400" y="3581400"/>
          <p14:tracePt t="93104" x="8542338" y="3581400"/>
          <p14:tracePt t="93112" x="8550275" y="3581400"/>
          <p14:tracePt t="93120" x="8556625" y="3581400"/>
          <p14:tracePt t="93136" x="8572500" y="3581400"/>
          <p14:tracePt t="93240" x="8580438" y="3581400"/>
          <p14:tracePt t="93265" x="8588375" y="3581400"/>
          <p14:tracePt t="93272" x="8594725" y="3581400"/>
          <p14:tracePt t="93284" x="8602663" y="3581400"/>
          <p14:tracePt t="93301" x="8632825" y="3581400"/>
          <p14:tracePt t="93318" x="8640763" y="3573463"/>
          <p14:tracePt t="93593" x="8656638" y="3573463"/>
          <p14:tracePt t="93648" x="8664575" y="3573463"/>
          <p14:tracePt t="93672" x="8678863" y="3573463"/>
          <p14:tracePt t="93680" x="8678863" y="3565525"/>
          <p14:tracePt t="93696" x="8686800" y="3565525"/>
          <p14:tracePt t="93704" x="8694738" y="3565525"/>
          <p14:tracePt t="93718" x="8702675" y="3565525"/>
          <p14:tracePt t="93734" x="8724900" y="3565525"/>
          <p14:tracePt t="93751" x="8740775" y="3565525"/>
          <p14:tracePt t="93832" x="8747125" y="3565525"/>
          <p14:tracePt t="93840" x="8763000" y="3559175"/>
          <p14:tracePt t="93851" x="8778875" y="3551238"/>
          <p14:tracePt t="93868" x="8816975" y="3535363"/>
          <p14:tracePt t="93884" x="8877300" y="3513138"/>
          <p14:tracePt t="93901" x="8923338" y="3482975"/>
          <p14:tracePt t="93918" x="8937625" y="3475038"/>
          <p14:tracePt t="94008" x="8945563" y="3467100"/>
          <p14:tracePt t="94032" x="8953500" y="3467100"/>
          <p14:tracePt t="94048" x="8961438" y="3467100"/>
          <p14:tracePt t="94064" x="8961438" y="3459163"/>
          <p14:tracePt t="94257" x="8961438" y="3451225"/>
          <p14:tracePt t="94272" x="8961438" y="3444875"/>
          <p14:tracePt t="94280" x="8961438" y="3436938"/>
          <p14:tracePt t="94296" x="8961438" y="3429000"/>
          <p14:tracePt t="94488" x="8961438" y="3421063"/>
          <p14:tracePt t="94504" x="8961438" y="3413125"/>
          <p14:tracePt t="94544" x="8953500" y="3413125"/>
          <p14:tracePt t="94560" x="8945563" y="3413125"/>
          <p14:tracePt t="94576" x="8945563" y="3406775"/>
          <p14:tracePt t="94594" x="8937625" y="3406775"/>
          <p14:tracePt t="94632" x="8931275" y="3406775"/>
          <p14:tracePt t="94648" x="8923338" y="3406775"/>
          <p14:tracePt t="94657" x="8915400" y="3406775"/>
          <p14:tracePt t="94672" x="8907463" y="3406775"/>
          <p14:tracePt t="94769" x="8899525" y="3398838"/>
          <p14:tracePt t="94793" x="8885238" y="3398838"/>
          <p14:tracePt t="94800" x="8869363" y="3398838"/>
          <p14:tracePt t="94808" x="8861425" y="3398838"/>
          <p14:tracePt t="94818" x="8855075" y="3398838"/>
          <p14:tracePt t="94835" x="8823325" y="3398838"/>
          <p14:tracePt t="94851" x="8816975" y="3398838"/>
          <p14:tracePt t="94868" x="8809038" y="3398838"/>
          <p14:tracePt t="94937" x="8801100" y="3398838"/>
          <p14:tracePt t="94969" x="8793163" y="3398838"/>
          <p14:tracePt t="95056" x="8785225" y="3406775"/>
          <p14:tracePt t="95072" x="8778875" y="3413125"/>
          <p14:tracePt t="95216" x="8770938" y="3413125"/>
          <p14:tracePt t="95264" x="8770938" y="3421063"/>
          <p14:tracePt t="95296" x="8763000" y="3429000"/>
          <p14:tracePt t="95320" x="8763000" y="3436938"/>
          <p14:tracePt t="95336" x="8763000" y="3444875"/>
          <p14:tracePt t="95360" x="8763000" y="3451225"/>
          <p14:tracePt t="95385" x="8763000" y="3459163"/>
          <p14:tracePt t="95672" x="8763000" y="3467100"/>
          <p14:tracePt t="95744" x="8770938" y="3467100"/>
          <p14:tracePt t="95793" x="8778875" y="3467100"/>
          <p14:tracePt t="95809" x="8785225" y="3467100"/>
          <p14:tracePt t="95816" x="8793163" y="3467100"/>
          <p14:tracePt t="95856" x="8801100" y="3467100"/>
          <p14:tracePt t="95952" x="8809038" y="3475038"/>
          <p14:tracePt t="95976" x="8816975" y="3475038"/>
          <p14:tracePt t="95984" x="8823325" y="3475038"/>
          <p14:tracePt t="96064" x="8831263" y="3475038"/>
          <p14:tracePt t="96080" x="8847138" y="3475038"/>
          <p14:tracePt t="96096" x="8855075" y="3475038"/>
          <p14:tracePt t="96120" x="8861425" y="3475038"/>
          <p14:tracePt t="96200" x="8869363" y="3475038"/>
          <p14:tracePt t="96208" x="8877300" y="3475038"/>
          <p14:tracePt t="96219" x="8885238" y="3475038"/>
          <p14:tracePt t="96235" x="8893175" y="3475038"/>
          <p14:tracePt t="96252" x="8915400" y="3475038"/>
          <p14:tracePt t="96269" x="8937625" y="3475038"/>
          <p14:tracePt t="96286" x="8953500" y="3475038"/>
          <p14:tracePt t="96346" x="8961438" y="3482975"/>
          <p14:tracePt t="96384" x="8975725" y="3482975"/>
          <p14:tracePt t="96400" x="8983663" y="3482975"/>
          <p14:tracePt t="96416" x="8991600" y="3482975"/>
          <p14:tracePt t="97424" x="8991600" y="3489325"/>
          <p14:tracePt t="97608" x="8991600" y="3497263"/>
          <p14:tracePt t="97625" x="8975725" y="3497263"/>
          <p14:tracePt t="97640" x="8969375" y="3505200"/>
          <p14:tracePt t="97658" x="8953500" y="3505200"/>
          <p14:tracePt t="97664" x="8953500" y="3513138"/>
          <p14:tracePt t="97690" x="8945563" y="3521075"/>
          <p14:tracePt t="97696" x="8937625" y="3521075"/>
          <p14:tracePt t="97712" x="8937625" y="3527425"/>
          <p14:tracePt t="97721" x="8931275" y="3527425"/>
          <p14:tracePt t="97736" x="8923338" y="3527425"/>
          <p14:tracePt t="97753" x="8915400" y="3527425"/>
          <p14:tracePt t="97769" x="8899525" y="3535363"/>
          <p14:tracePt t="97786" x="8893175" y="3535363"/>
          <p14:tracePt t="97803" x="8877300" y="3535363"/>
          <p14:tracePt t="97819" x="8855075" y="3543300"/>
          <p14:tracePt t="97836" x="8839200" y="3551238"/>
          <p14:tracePt t="97852" x="8823325" y="3559175"/>
          <p14:tracePt t="97869" x="8809038" y="3565525"/>
          <p14:tracePt t="97886" x="8793163" y="3565525"/>
          <p14:tracePt t="97888" x="8785225" y="3573463"/>
          <p14:tracePt t="97902" x="8770938" y="3573463"/>
          <p14:tracePt t="97919" x="8747125" y="3589338"/>
          <p14:tracePt t="97936" x="8732838" y="3589338"/>
          <p14:tracePt t="97969" x="8724900" y="3597275"/>
          <p14:tracePt t="98001" x="8716963" y="3597275"/>
          <p14:tracePt t="98008" x="8709025" y="3597275"/>
          <p14:tracePt t="98024" x="8702675" y="3603625"/>
          <p14:tracePt t="98048" x="8694738" y="3603625"/>
          <p14:tracePt t="98057" x="8670925" y="3611563"/>
          <p14:tracePt t="98072" x="8656638" y="3611563"/>
          <p14:tracePt t="98086" x="8648700" y="3627438"/>
          <p14:tracePt t="98103" x="8618538" y="3635375"/>
          <p14:tracePt t="98104" x="8618538" y="3641725"/>
          <p14:tracePt t="98119" x="8594725" y="3649663"/>
          <p14:tracePt t="98136" x="8580438" y="3665538"/>
          <p14:tracePt t="98153" x="8556625" y="3673475"/>
          <p14:tracePt t="98169" x="8550275" y="3687763"/>
          <p14:tracePt t="98186" x="8534400" y="3695700"/>
          <p14:tracePt t="98203" x="8526463" y="3703638"/>
          <p14:tracePt t="98219" x="8512175" y="3711575"/>
          <p14:tracePt t="98321" x="8504238" y="3717925"/>
          <p14:tracePt t="98345" x="8496300" y="3717925"/>
          <p14:tracePt t="98352" x="8496300" y="3725863"/>
          <p14:tracePt t="98368" x="8488363" y="3725863"/>
          <p14:tracePt t="98409" x="8480425" y="3733800"/>
          <p14:tracePt t="98448" x="8480425" y="3741738"/>
          <p14:tracePt t="98464" x="8474075" y="3749675"/>
          <p14:tracePt t="98480" x="8466138" y="3749675"/>
          <p14:tracePt t="99576" x="8458200" y="3756025"/>
          <p14:tracePt t="99584" x="8458200" y="3763963"/>
          <p14:tracePt t="99600" x="8450263" y="3763963"/>
          <p14:tracePt t="99721" x="8442325" y="3771900"/>
          <p14:tracePt t="99744" x="8435975" y="3771900"/>
          <p14:tracePt t="99768" x="8428038" y="3779838"/>
          <p14:tracePt t="99912" x="8420100" y="3787775"/>
          <p14:tracePt t="100056" x="8412163" y="3794125"/>
          <p14:tracePt t="100184" x="8404225" y="3802063"/>
          <p14:tracePt t="100192" x="8397875" y="3802063"/>
          <p14:tracePt t="100203" x="8397875" y="3810000"/>
          <p14:tracePt t="100220" x="8382000" y="3825875"/>
          <p14:tracePt t="100237" x="8374063" y="3825875"/>
          <p14:tracePt t="100253" x="8374063" y="3832225"/>
          <p14:tracePt t="100288" x="8366125" y="3832225"/>
          <p14:tracePt t="100328" x="8366125" y="3840163"/>
          <p14:tracePt t="100352" x="8351838" y="3848100"/>
          <p14:tracePt t="100368" x="8343900" y="3848100"/>
          <p14:tracePt t="100378" x="8343900" y="3856038"/>
          <p14:tracePt t="100387" x="8335963" y="3856038"/>
          <p14:tracePt t="100403" x="8328025" y="3870325"/>
          <p14:tracePt t="100421" x="8305800" y="3878263"/>
          <p14:tracePt t="100437" x="8289925" y="3894138"/>
          <p14:tracePt t="100453" x="8283575" y="3902075"/>
          <p14:tracePt t="100470" x="8275638" y="3916363"/>
          <p14:tracePt t="100632" x="8267700" y="3924300"/>
          <p14:tracePt t="101224" x="8275638" y="3932238"/>
          <p14:tracePt t="101256" x="8283575" y="3932238"/>
          <p14:tracePt t="101280" x="8297863" y="3940175"/>
          <p14:tracePt t="101304" x="8313738" y="3946525"/>
          <p14:tracePt t="101320" x="8321675" y="3946525"/>
          <p14:tracePt t="101336" x="8328025" y="3946525"/>
          <p14:tracePt t="101346" x="8335963" y="3946525"/>
          <p14:tracePt t="101354" x="8343900" y="3946525"/>
          <p14:tracePt t="101370" x="8359775" y="3946525"/>
          <p14:tracePt t="101387" x="8389938" y="3954463"/>
          <p14:tracePt t="101404" x="8404225" y="3954463"/>
          <p14:tracePt t="101421" x="8435975" y="3962400"/>
          <p14:tracePt t="101438" x="8466138" y="3962400"/>
          <p14:tracePt t="101440" x="8480425" y="3962400"/>
          <p14:tracePt t="101454" x="8488363" y="3962400"/>
          <p14:tracePt t="101471" x="8518525" y="3962400"/>
          <p14:tracePt t="101472" x="8526463" y="3962400"/>
          <p14:tracePt t="101487" x="8534400" y="3962400"/>
          <p14:tracePt t="101504" x="8542338" y="3962400"/>
          <p14:tracePt t="101536" x="8550275" y="3962400"/>
          <p14:tracePt t="101552" x="8556625" y="3962400"/>
          <p14:tracePt t="101568" x="8564563" y="3962400"/>
          <p14:tracePt t="101584" x="8580438" y="3962400"/>
          <p14:tracePt t="101592" x="8588375" y="3962400"/>
          <p14:tracePt t="101604" x="8610600" y="3962400"/>
          <p14:tracePt t="101620" x="8640763" y="3962400"/>
          <p14:tracePt t="101637" x="8656638" y="3962400"/>
          <p14:tracePt t="101654" x="8670925" y="3962400"/>
          <p14:tracePt t="101671" x="8678863" y="3962400"/>
          <p14:tracePt t="101688" x="8686800" y="3962400"/>
          <p14:tracePt t="101712" x="8694738" y="3962400"/>
          <p14:tracePt t="101728" x="8702675" y="3962400"/>
          <p14:tracePt t="101800" x="8709025" y="3962400"/>
          <p14:tracePt t="101824" x="8716963" y="3962400"/>
          <p14:tracePt t="101856" x="8724900" y="3954463"/>
          <p14:tracePt t="104584" x="8724900" y="3946525"/>
          <p14:tracePt t="104592" x="8724900" y="3940175"/>
          <p14:tracePt t="10459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D9E20-ABC0-4A7E-AAF3-A5AD0E99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20939"/>
            <a:ext cx="9144000" cy="151288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(1.2) Poço caipira ou cacimba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F345629-6575-4055-9D88-9C35D9A6E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46"/>
    </mc:Choice>
    <mc:Fallback>
      <p:transition spd="slow" advTm="18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>
            <a:extLst>
              <a:ext uri="{FF2B5EF4-FFF2-40B4-BE49-F238E27FC236}">
                <a16:creationId xmlns:a16="http://schemas.microsoft.com/office/drawing/2014/main" id="{13049BA7-B32E-44D7-8701-A0ACB766D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33364"/>
            <a:ext cx="8569325" cy="64087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F6EBB36C-3755-4F77-AE09-807254DDC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88"/>
    </mc:Choice>
    <mc:Fallback>
      <p:transition spd="slow" advTm="2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35" x="8512175" y="3779838"/>
          <p14:tracePt t="4201" x="8504238" y="3771900"/>
          <p14:tracePt t="4209" x="8496300" y="3763963"/>
          <p14:tracePt t="4227" x="8474075" y="3756025"/>
          <p14:tracePt t="4261" x="8404225" y="3741738"/>
          <p14:tracePt t="4294" x="8313738" y="3741738"/>
          <p14:tracePt t="4311" x="8267700" y="3741738"/>
          <p14:tracePt t="4327" x="8207375" y="3741738"/>
          <p14:tracePt t="4329" x="8169275" y="3741738"/>
          <p14:tracePt t="4344" x="8054975" y="3733800"/>
          <p14:tracePt t="4361" x="7940675" y="3717925"/>
          <p14:tracePt t="4377" x="7818438" y="3717925"/>
          <p14:tracePt t="4394" x="7712075" y="3717925"/>
          <p14:tracePt t="4411" x="7612063" y="3711575"/>
          <p14:tracePt t="4427" x="7535863" y="3687763"/>
          <p14:tracePt t="4444" x="7475538" y="3673475"/>
          <p14:tracePt t="4461" x="7437438" y="3657600"/>
          <p14:tracePt t="4477" x="7383463" y="3641725"/>
          <p14:tracePt t="4494" x="7337425" y="3627438"/>
          <p14:tracePt t="4496" x="7307263" y="3619500"/>
          <p14:tracePt t="4511" x="7269163" y="3611563"/>
          <p14:tracePt t="4527" x="7185025" y="3603625"/>
          <p14:tracePt t="4529" x="7146925" y="3597275"/>
          <p14:tracePt t="4544" x="7070725" y="3597275"/>
          <p14:tracePt t="4561" x="6988175" y="3581400"/>
          <p14:tracePt t="4577" x="6873875" y="3543300"/>
          <p14:tracePt t="4594" x="6789738" y="3521075"/>
          <p14:tracePt t="4611" x="6713538" y="3497263"/>
          <p14:tracePt t="4627" x="6613525" y="3459163"/>
          <p14:tracePt t="4644" x="6515100" y="3413125"/>
          <p14:tracePt t="4661" x="6416675" y="3375025"/>
          <p14:tracePt t="4677" x="6308725" y="3330575"/>
          <p14:tracePt t="4694" x="6202363" y="3292475"/>
          <p14:tracePt t="4711" x="6035675" y="3246438"/>
          <p14:tracePt t="4712" x="5943600" y="3222625"/>
          <p14:tracePt t="4728" x="5845175" y="3200400"/>
          <p14:tracePt t="4744" x="5570538" y="3132138"/>
          <p14:tracePt t="4761" x="5410200" y="3101975"/>
          <p14:tracePt t="4778" x="5295900" y="3048000"/>
          <p14:tracePt t="4794" x="5203825" y="3017838"/>
          <p14:tracePt t="4811" x="5143500" y="2979738"/>
          <p14:tracePt t="4828" x="5121275" y="2955925"/>
          <p14:tracePt t="4871" x="5045075" y="2925763"/>
          <p14:tracePt t="4872" x="5037138" y="2917825"/>
          <p14:tracePt t="4881" x="5021263" y="2911475"/>
          <p14:tracePt t="4897" x="5013325" y="2911475"/>
          <p14:tracePt t="4905" x="5006975" y="2911475"/>
          <p14:tracePt t="4920" x="4999038" y="2911475"/>
          <p14:tracePt t="4929" x="4991100" y="2911475"/>
          <p14:tracePt t="5001" x="4983163" y="2911475"/>
          <p14:tracePt t="5233" x="4999038" y="2911475"/>
          <p14:tracePt t="5249" x="5013325" y="2917825"/>
          <p14:tracePt t="5265" x="5021263" y="2917825"/>
          <p14:tracePt t="5273" x="5037138" y="2917825"/>
          <p14:tracePt t="5321" x="5045075" y="2917825"/>
          <p14:tracePt t="5337" x="5059363" y="2917825"/>
          <p14:tracePt t="5345" x="5083175" y="2925763"/>
          <p14:tracePt t="5353" x="5089525" y="2925763"/>
          <p14:tracePt t="5362" x="5105400" y="2933700"/>
          <p14:tracePt t="5378" x="5113338" y="2933700"/>
          <p14:tracePt t="5395" x="5127625" y="2933700"/>
          <p14:tracePt t="5417" x="5135563" y="2941638"/>
          <p14:tracePt t="5449" x="5143500" y="2941638"/>
          <p14:tracePt t="5465" x="5159375" y="2941638"/>
          <p14:tracePt t="5473" x="5173663" y="2941638"/>
          <p14:tracePt t="5481" x="5197475" y="2941638"/>
          <p14:tracePt t="5494" x="5211763" y="2941638"/>
          <p14:tracePt t="5511" x="5241925" y="2941638"/>
          <p14:tracePt t="5528" x="5265738" y="2941638"/>
          <p14:tracePt t="5545" x="5273675" y="2941638"/>
          <p14:tracePt t="5561" x="5280025" y="2941638"/>
          <p14:tracePt t="5578" x="5303838" y="2941638"/>
          <p14:tracePt t="5594" x="5364163" y="2941638"/>
          <p14:tracePt t="5611" x="5456238" y="2941638"/>
          <p14:tracePt t="5628" x="5546725" y="2941638"/>
          <p14:tracePt t="5645" x="5622925" y="2955925"/>
          <p14:tracePt t="5661" x="5654675" y="2955925"/>
          <p14:tracePt t="5678" x="5661025" y="2955925"/>
          <p14:tracePt t="5695" x="5668963" y="2955925"/>
          <p14:tracePt t="5713" x="5676900" y="2955925"/>
          <p14:tracePt t="5728" x="5684838" y="2955925"/>
          <p14:tracePt t="5745" x="5699125" y="2955925"/>
          <p14:tracePt t="5761" x="5707063" y="2955925"/>
          <p14:tracePt t="5778" x="5722938" y="2955925"/>
          <p14:tracePt t="5794" x="5730875" y="2955925"/>
          <p14:tracePt t="5811" x="5737225" y="2955925"/>
          <p14:tracePt t="5828" x="5745163" y="2955925"/>
          <p14:tracePt t="5845" x="5753100" y="2955925"/>
          <p14:tracePt t="5861" x="5775325" y="2955925"/>
          <p14:tracePt t="5878" x="5821363" y="2955925"/>
          <p14:tracePt t="5894" x="5875338" y="2955925"/>
          <p14:tracePt t="5911" x="5943600" y="2949575"/>
          <p14:tracePt t="5928" x="6011863" y="2933700"/>
          <p14:tracePt t="5944" x="6027738" y="2925763"/>
          <p14:tracePt t="5986" x="6035675" y="2925763"/>
          <p14:tracePt t="5993" x="6042025" y="2925763"/>
          <p14:tracePt t="6001" x="6057900" y="2925763"/>
          <p14:tracePt t="6011" x="6088063" y="2925763"/>
          <p14:tracePt t="6028" x="6149975" y="2925763"/>
          <p14:tracePt t="6045" x="6210300" y="2925763"/>
          <p14:tracePt t="6061" x="6264275" y="2925763"/>
          <p14:tracePt t="6079" x="6302375" y="2925763"/>
          <p14:tracePt t="6153" x="6308725" y="2925763"/>
          <p14:tracePt t="6281" x="6316663" y="2925763"/>
          <p14:tracePt t="6289" x="6324600" y="2925763"/>
          <p14:tracePt t="6297" x="6324600" y="2917825"/>
          <p14:tracePt t="6433" x="6316663" y="2917825"/>
          <p14:tracePt t="6449" x="6308725" y="2917825"/>
          <p14:tracePt t="6457" x="6302375" y="2917825"/>
          <p14:tracePt t="6465" x="6294438" y="2917825"/>
          <p14:tracePt t="6478" x="6286500" y="2917825"/>
          <p14:tracePt t="6495" x="6270625" y="2917825"/>
          <p14:tracePt t="6512" x="6232525" y="2917825"/>
          <p14:tracePt t="6528" x="6172200" y="2917825"/>
          <p14:tracePt t="6545" x="6088063" y="2917825"/>
          <p14:tracePt t="6561" x="6027738" y="2917825"/>
          <p14:tracePt t="6578" x="5965825" y="2917825"/>
          <p14:tracePt t="6595" x="5943600" y="2917825"/>
          <p14:tracePt t="6611" x="5913438" y="2917825"/>
          <p14:tracePt t="6628" x="5867400" y="2917825"/>
          <p14:tracePt t="6645" x="5799138" y="2917825"/>
          <p14:tracePt t="6661" x="5715000" y="2917825"/>
          <p14:tracePt t="6678" x="5654675" y="2917825"/>
          <p14:tracePt t="6695" x="5592763" y="2917825"/>
          <p14:tracePt t="6712" x="5554663" y="2925763"/>
          <p14:tracePt t="6728" x="5524500" y="2925763"/>
          <p14:tracePt t="6745" x="5494338" y="2925763"/>
          <p14:tracePt t="6762" x="5470525" y="2925763"/>
          <p14:tracePt t="6778" x="5456238" y="2925763"/>
          <p14:tracePt t="6795" x="5448300" y="2925763"/>
          <p14:tracePt t="6812" x="5432425" y="2925763"/>
          <p14:tracePt t="6828" x="5418138" y="2925763"/>
          <p14:tracePt t="6845" x="5372100" y="2925763"/>
          <p14:tracePt t="6862" x="5341938" y="2925763"/>
          <p14:tracePt t="6878" x="5326063" y="2925763"/>
          <p14:tracePt t="6895" x="5318125" y="2917825"/>
          <p14:tracePt t="6912" x="5311775" y="2917825"/>
          <p14:tracePt t="7009" x="5303838" y="2917825"/>
          <p14:tracePt t="7018" x="5295900" y="2917825"/>
          <p14:tracePt t="7028" x="5287963" y="2911475"/>
          <p14:tracePt t="7045" x="5273675" y="2903538"/>
          <p14:tracePt t="8129" x="5265738" y="2903538"/>
          <p14:tracePt t="8865" x="5280025" y="2903538"/>
          <p14:tracePt t="8873" x="5303838" y="2903538"/>
          <p14:tracePt t="8881" x="5326063" y="2903538"/>
          <p14:tracePt t="8896" x="5341938" y="2903538"/>
          <p14:tracePt t="8912" x="5380038" y="2903538"/>
          <p14:tracePt t="8946" x="5387975" y="2903538"/>
          <p14:tracePt t="8970" x="5394325" y="2903538"/>
          <p14:tracePt t="8979" x="5410200" y="2903538"/>
          <p14:tracePt t="8996" x="5426075" y="2903538"/>
          <p14:tracePt t="9013" x="5448300" y="2903538"/>
          <p14:tracePt t="9029" x="5486400" y="2903538"/>
          <p14:tracePt t="9046" x="5516563" y="2903538"/>
          <p14:tracePt t="9063" x="5546725" y="2903538"/>
          <p14:tracePt t="9065" x="5570538" y="2903538"/>
          <p14:tracePt t="9079" x="5584825" y="2903538"/>
          <p14:tracePt t="9081" x="5616575" y="2903538"/>
          <p14:tracePt t="9096" x="5661025" y="2903538"/>
          <p14:tracePt t="9113" x="5692775" y="2903538"/>
          <p14:tracePt t="9129" x="5722938" y="2903538"/>
          <p14:tracePt t="9146" x="5730875" y="2911475"/>
          <p14:tracePt t="9169" x="5737225" y="2911475"/>
          <p14:tracePt t="9193" x="5745163" y="2911475"/>
          <p14:tracePt t="9209" x="5753100" y="2911475"/>
          <p14:tracePt t="9257" x="5761038" y="2911475"/>
          <p14:tracePt t="9265" x="5768975" y="2911475"/>
          <p14:tracePt t="9273" x="5783263" y="2911475"/>
          <p14:tracePt t="9281" x="5807075" y="2911475"/>
          <p14:tracePt t="9296" x="5851525" y="2911475"/>
          <p14:tracePt t="9312" x="5905500" y="2911475"/>
          <p14:tracePt t="9329" x="5943600" y="2911475"/>
          <p14:tracePt t="9346" x="5951538" y="2911475"/>
          <p14:tracePt t="9394" x="5973763" y="2903538"/>
          <p14:tracePt t="9401" x="5989638" y="2895600"/>
          <p14:tracePt t="9412" x="6003925" y="2895600"/>
          <p14:tracePt t="9429" x="6042025" y="2895600"/>
          <p14:tracePt t="9446" x="6057900" y="2895600"/>
          <p14:tracePt t="9593" x="6065838" y="2895600"/>
          <p14:tracePt t="9609" x="6080125" y="2895600"/>
          <p14:tracePt t="9617" x="6088063" y="2895600"/>
          <p14:tracePt t="9629" x="6096000" y="2895600"/>
          <p14:tracePt t="9646" x="6103938" y="2895600"/>
          <p14:tracePt t="9809" x="6111875" y="2887663"/>
          <p14:tracePt t="9825" x="6111875" y="2879725"/>
          <p14:tracePt t="9841" x="6118225" y="2879725"/>
          <p14:tracePt t="9849" x="6118225" y="2873375"/>
          <p14:tracePt t="9865" x="6126163" y="2873375"/>
          <p14:tracePt t="9993" x="6126163" y="2865438"/>
          <p14:tracePt t="10066" x="6134100" y="2857500"/>
          <p14:tracePt t="10305" x="6134100" y="2865438"/>
          <p14:tracePt t="10321" x="6134100" y="2879725"/>
          <p14:tracePt t="10329" x="6134100" y="2887663"/>
          <p14:tracePt t="10337" x="6134100" y="2895600"/>
          <p14:tracePt t="10346" x="6134100" y="2903538"/>
          <p14:tracePt t="10363" x="6134100" y="2941638"/>
          <p14:tracePt t="10380" x="6134100" y="2963863"/>
          <p14:tracePt t="10396" x="6134100" y="2971800"/>
          <p14:tracePt t="10413" x="6134100" y="2979738"/>
          <p14:tracePt t="10441" x="6134100" y="2987675"/>
          <p14:tracePt t="10449" x="6134100" y="2994025"/>
          <p14:tracePt t="10465" x="6134100" y="3001963"/>
          <p14:tracePt t="10480" x="6134100" y="3017838"/>
          <p14:tracePt t="10496" x="6134100" y="3040063"/>
          <p14:tracePt t="10513" x="6134100" y="3055938"/>
          <p14:tracePt t="10530" x="6134100" y="3086100"/>
          <p14:tracePt t="10546" x="6134100" y="3108325"/>
          <p14:tracePt t="10563" x="6134100" y="3132138"/>
          <p14:tracePt t="10580" x="6142038" y="3154363"/>
          <p14:tracePt t="10596" x="6149975" y="3178175"/>
          <p14:tracePt t="10613" x="6149975" y="3216275"/>
          <p14:tracePt t="10630" x="6156325" y="3246438"/>
          <p14:tracePt t="10646" x="6172200" y="3284538"/>
          <p14:tracePt t="10663" x="6180138" y="3322638"/>
          <p14:tracePt t="10680" x="6194425" y="3360738"/>
          <p14:tracePt t="10680" x="6194425" y="3382963"/>
          <p14:tracePt t="10696" x="6194425" y="3436938"/>
          <p14:tracePt t="10713" x="6210300" y="3505200"/>
          <p14:tracePt t="10730" x="6218238" y="3565525"/>
          <p14:tracePt t="10746" x="6232525" y="3635375"/>
          <p14:tracePt t="10763" x="6232525" y="3695700"/>
          <p14:tracePt t="10780" x="6248400" y="3763963"/>
          <p14:tracePt t="10796" x="6264275" y="3848100"/>
          <p14:tracePt t="10813" x="6278563" y="3932238"/>
          <p14:tracePt t="10830" x="6278563" y="4016375"/>
          <p14:tracePt t="10846" x="6278563" y="4092575"/>
          <p14:tracePt t="10863" x="6278563" y="4160838"/>
          <p14:tracePt t="10865" x="6278563" y="4183063"/>
          <p14:tracePt t="10880" x="6278563" y="4229100"/>
          <p14:tracePt t="10896" x="6278563" y="4267200"/>
          <p14:tracePt t="10913" x="6286500" y="4305300"/>
          <p14:tracePt t="10930" x="6286500" y="4335463"/>
          <p14:tracePt t="10946" x="6294438" y="4381500"/>
          <p14:tracePt t="10963" x="6294438" y="4441825"/>
          <p14:tracePt t="10980" x="6294438" y="4518025"/>
          <p14:tracePt t="10996" x="6294438" y="4610100"/>
          <p14:tracePt t="11013" x="6294438" y="4702175"/>
          <p14:tracePt t="11030" x="6294438" y="4778375"/>
          <p14:tracePt t="11047" x="6294438" y="4838700"/>
          <p14:tracePt t="11063" x="6294438" y="4892675"/>
          <p14:tracePt t="11066" x="6294438" y="4914900"/>
          <p14:tracePt t="11081" x="6294438" y="4960938"/>
          <p14:tracePt t="11097" x="6294438" y="5013325"/>
          <p14:tracePt t="11113" x="6294438" y="5067300"/>
          <p14:tracePt t="11130" x="6308725" y="5113338"/>
          <p14:tracePt t="11147" x="6316663" y="5159375"/>
          <p14:tracePt t="11163" x="6316663" y="5203825"/>
          <p14:tracePt t="11180" x="6316663" y="5249863"/>
          <p14:tracePt t="11197" x="6324600" y="5303838"/>
          <p14:tracePt t="11213" x="6340475" y="5349875"/>
          <p14:tracePt t="11230" x="6340475" y="5402263"/>
          <p14:tracePt t="11246" x="6340475" y="5432425"/>
          <p14:tracePt t="11248" x="6340475" y="5456238"/>
          <p14:tracePt t="11263" x="6340475" y="5470525"/>
          <p14:tracePt t="11280" x="6346825" y="5508625"/>
          <p14:tracePt t="11297" x="6354763" y="5524500"/>
          <p14:tracePt t="11313" x="6354763" y="5540375"/>
          <p14:tracePt t="11330" x="6354763" y="5546725"/>
          <p14:tracePt t="11346" x="6354763" y="5554663"/>
          <p14:tracePt t="11363" x="6362700" y="5570538"/>
          <p14:tracePt t="11380" x="6362700" y="5584825"/>
          <p14:tracePt t="11397" x="6370638" y="5608638"/>
          <p14:tracePt t="11413" x="6370638" y="5654675"/>
          <p14:tracePt t="11430" x="6378575" y="5707063"/>
          <p14:tracePt t="11446" x="6384925" y="5761038"/>
          <p14:tracePt t="11463" x="6392863" y="5829300"/>
          <p14:tracePt t="11464" x="6392863" y="5851525"/>
          <p14:tracePt t="11480" x="6400800" y="5883275"/>
          <p14:tracePt t="11497" x="6400800" y="5905500"/>
          <p14:tracePt t="11513" x="6400800" y="5927725"/>
          <p14:tracePt t="11530" x="6408738" y="5943600"/>
          <p14:tracePt t="11546" x="6408738" y="5951538"/>
          <p14:tracePt t="11563" x="6408738" y="5965825"/>
          <p14:tracePt t="11580" x="6408738" y="5997575"/>
          <p14:tracePt t="11596" x="6408738" y="6035675"/>
          <p14:tracePt t="11613" x="6408738" y="6073775"/>
          <p14:tracePt t="11630" x="6408738" y="6111875"/>
          <p14:tracePt t="11647" x="6408738" y="6142038"/>
          <p14:tracePt t="11663" x="6408738" y="6180138"/>
          <p14:tracePt t="11680" x="6408738" y="6218238"/>
          <p14:tracePt t="11697" x="6408738" y="6248400"/>
          <p14:tracePt t="11713" x="6408738" y="6256338"/>
          <p14:tracePt t="11730" x="6408738" y="6264275"/>
          <p14:tracePt t="12105" x="6408738" y="6256338"/>
          <p14:tracePt t="12241" x="6400800" y="6256338"/>
          <p14:tracePt t="12289" x="6392863" y="6256338"/>
          <p14:tracePt t="12305" x="6392863" y="6248400"/>
          <p14:tracePt t="12321" x="6384925" y="6248400"/>
          <p14:tracePt t="12329" x="6378575" y="6240463"/>
          <p14:tracePt t="12354" x="6370638" y="6240463"/>
          <p14:tracePt t="12370" x="6362700" y="6240463"/>
          <p14:tracePt t="12377" x="6354763" y="6240463"/>
          <p14:tracePt t="12385" x="6346825" y="6240463"/>
          <p14:tracePt t="12401" x="6332538" y="6240463"/>
          <p14:tracePt t="12417" x="6324600" y="6240463"/>
          <p14:tracePt t="12430" x="6316663" y="6240463"/>
          <p14:tracePt t="12447" x="6308725" y="6232525"/>
          <p14:tracePt t="12464" x="6302375" y="6232525"/>
          <p14:tracePt t="12480" x="6278563" y="6232525"/>
          <p14:tracePt t="12497" x="6256338" y="6232525"/>
          <p14:tracePt t="12514" x="6240463" y="6232525"/>
          <p14:tracePt t="12530" x="6232525" y="6232525"/>
          <p14:tracePt t="12547" x="6210300" y="6226175"/>
          <p14:tracePt t="12581" x="6194425" y="6226175"/>
          <p14:tracePt t="12597" x="6172200" y="6226175"/>
          <p14:tracePt t="12614" x="6156325" y="6226175"/>
          <p14:tracePt t="12630" x="6134100" y="6226175"/>
          <p14:tracePt t="12647" x="6103938" y="6226175"/>
          <p14:tracePt t="12648" x="6088063" y="6226175"/>
          <p14:tracePt t="12664" x="6073775" y="6226175"/>
          <p14:tracePt t="12680" x="6019800" y="6226175"/>
          <p14:tracePt t="12697" x="5997575" y="6226175"/>
          <p14:tracePt t="12714" x="5981700" y="6226175"/>
          <p14:tracePt t="12730" x="5965825" y="6226175"/>
          <p14:tracePt t="12747" x="5951538" y="6226175"/>
          <p14:tracePt t="12764" x="5943600" y="6226175"/>
          <p14:tracePt t="12780" x="5935663" y="6226175"/>
          <p14:tracePt t="12797" x="5921375" y="6226175"/>
          <p14:tracePt t="12814" x="5897563" y="6226175"/>
          <p14:tracePt t="12830" x="5867400" y="6226175"/>
          <p14:tracePt t="12847" x="5829300" y="6226175"/>
          <p14:tracePt t="12864" x="5768975" y="6226175"/>
          <p14:tracePt t="12880" x="5730875" y="6226175"/>
          <p14:tracePt t="12897" x="5707063" y="6226175"/>
          <p14:tracePt t="12914" x="5692775" y="6226175"/>
          <p14:tracePt t="12930" x="5676900" y="6226175"/>
          <p14:tracePt t="12947" x="5668963" y="6226175"/>
          <p14:tracePt t="12977" x="5661025" y="6226175"/>
          <p14:tracePt t="13001" x="5646738" y="6226175"/>
          <p14:tracePt t="13009" x="5638800" y="6226175"/>
          <p14:tracePt t="13017" x="5622925" y="6226175"/>
          <p14:tracePt t="13030" x="5616575" y="6226175"/>
          <p14:tracePt t="13047" x="5584825" y="6226175"/>
          <p14:tracePt t="13064" x="5554663" y="6218238"/>
          <p14:tracePt t="13065" x="5546725" y="6218238"/>
          <p14:tracePt t="13080" x="5524500" y="6210300"/>
          <p14:tracePt t="13097" x="5508625" y="6210300"/>
          <p14:tracePt t="13114" x="5494338" y="6210300"/>
          <p14:tracePt t="13130" x="5486400" y="6210300"/>
          <p14:tracePt t="13147" x="5478463" y="6210300"/>
          <p14:tracePt t="13186" x="5470525" y="6202363"/>
          <p14:tracePt t="13209" x="5456238" y="6202363"/>
          <p14:tracePt t="13217" x="5448300" y="6202363"/>
          <p14:tracePt t="13225" x="5432425" y="6202363"/>
          <p14:tracePt t="13233" x="5418138" y="6202363"/>
          <p14:tracePt t="13247" x="5402263" y="6202363"/>
          <p14:tracePt t="13264" x="5356225" y="6202363"/>
          <p14:tracePt t="13280" x="5341938" y="6202363"/>
          <p14:tracePt t="13297" x="5334000" y="6202363"/>
          <p14:tracePt t="13329" x="5326063" y="6202363"/>
          <p14:tracePt t="13345" x="5318125" y="6202363"/>
          <p14:tracePt t="13354" x="5303838" y="6202363"/>
          <p14:tracePt t="13377" x="5295900" y="6202363"/>
          <p14:tracePt t="13457" x="5287963" y="6202363"/>
          <p14:tracePt t="13465" x="5280025" y="6202363"/>
          <p14:tracePt t="13473" x="5273675" y="6202363"/>
          <p14:tracePt t="13481" x="5265738" y="6202363"/>
          <p14:tracePt t="13497" x="5241925" y="6202363"/>
          <p14:tracePt t="13514" x="5211763" y="6202363"/>
          <p14:tracePt t="13531" x="5197475" y="6202363"/>
          <p14:tracePt t="13547" x="5189538" y="6194425"/>
          <p14:tracePt t="13825" x="5189538" y="6188075"/>
          <p14:tracePt t="13945" x="5197475" y="6180138"/>
          <p14:tracePt t="13961" x="5203825" y="6172200"/>
          <p14:tracePt t="13969" x="5219700" y="6164263"/>
          <p14:tracePt t="13985" x="5235575" y="6149975"/>
          <p14:tracePt t="14001" x="5241925" y="6142038"/>
          <p14:tracePt t="14017" x="5249863" y="6134100"/>
          <p14:tracePt t="14031" x="5249863" y="6126163"/>
          <p14:tracePt t="14047" x="5257800" y="6126163"/>
          <p14:tracePt t="14064" x="5280025" y="6118225"/>
          <p14:tracePt t="14081" x="5318125" y="6096000"/>
          <p14:tracePt t="14097" x="5364163" y="6073775"/>
          <p14:tracePt t="14114" x="5402263" y="6049963"/>
          <p14:tracePt t="14131" x="5448300" y="6019800"/>
          <p14:tracePt t="14148" x="5486400" y="5989638"/>
          <p14:tracePt t="14164" x="5516563" y="5965825"/>
          <p14:tracePt t="14181" x="5562600" y="5951538"/>
          <p14:tracePt t="14198" x="5622925" y="5921375"/>
          <p14:tracePt t="14214" x="5676900" y="5905500"/>
          <p14:tracePt t="14216" x="5707063" y="5897563"/>
          <p14:tracePt t="14231" x="5730875" y="5883275"/>
          <p14:tracePt t="14232" x="5753100" y="5875338"/>
          <p14:tracePt t="14247" x="5775325" y="5859463"/>
          <p14:tracePt t="14249" x="5791200" y="5851525"/>
          <p14:tracePt t="14264" x="5821363" y="5837238"/>
          <p14:tracePt t="14281" x="5845175" y="5821363"/>
          <p14:tracePt t="14297" x="5867400" y="5813425"/>
          <p14:tracePt t="14314" x="5875338" y="5807075"/>
          <p14:tracePt t="14331" x="5883275" y="5799138"/>
          <p14:tracePt t="14348" x="5889625" y="5799138"/>
          <p14:tracePt t="14394" x="5889625" y="5791200"/>
          <p14:tracePt t="14417" x="5897563" y="5791200"/>
          <p14:tracePt t="14513" x="5897563" y="5783263"/>
          <p14:tracePt t="14529" x="5897563" y="5775325"/>
          <p14:tracePt t="14537" x="5897563" y="5768975"/>
          <p14:tracePt t="14548" x="5897563" y="5761038"/>
          <p14:tracePt t="14564" x="5897563" y="5753100"/>
          <p14:tracePt t="14581" x="5897563" y="5745163"/>
          <p14:tracePt t="14598" x="5889625" y="5737225"/>
          <p14:tracePt t="14614" x="5883275" y="5730875"/>
          <p14:tracePt t="14631" x="5875338" y="5722938"/>
          <p14:tracePt t="14648" x="5875338" y="5715000"/>
          <p14:tracePt t="14664" x="5867400" y="5707063"/>
          <p14:tracePt t="14681" x="5859463" y="5699125"/>
          <p14:tracePt t="14698" x="5851525" y="5699125"/>
          <p14:tracePt t="14714" x="5845175" y="5699125"/>
          <p14:tracePt t="14731" x="5829300" y="5699125"/>
          <p14:tracePt t="14748" x="5807075" y="5699125"/>
          <p14:tracePt t="14765" x="5783263" y="5699125"/>
          <p14:tracePt t="14781" x="5775325" y="5699125"/>
          <p14:tracePt t="14798" x="5768975" y="5699125"/>
          <p14:tracePt t="14841" x="5753100" y="5699125"/>
          <p14:tracePt t="14865" x="5745163" y="5699125"/>
          <p14:tracePt t="14873" x="5737225" y="5699125"/>
          <p14:tracePt t="14881" x="5730875" y="5699125"/>
          <p14:tracePt t="14898" x="5722938" y="5699125"/>
          <p14:tracePt t="14921" x="5715000" y="5699125"/>
          <p14:tracePt t="14953" x="5707063" y="5699125"/>
          <p14:tracePt t="14969" x="5699125" y="5699125"/>
          <p14:tracePt t="14977" x="5684838" y="5707063"/>
          <p14:tracePt t="14985" x="5676900" y="5707063"/>
          <p14:tracePt t="14998" x="5661025" y="5715000"/>
          <p14:tracePt t="15014" x="5638800" y="5722938"/>
          <p14:tracePt t="15031" x="5630863" y="5730875"/>
          <p14:tracePt t="15098" x="5622925" y="5730875"/>
          <p14:tracePt t="15105" x="5622925" y="5737225"/>
          <p14:tracePt t="15121" x="5608638" y="5737225"/>
          <p14:tracePt t="15131" x="5608638" y="5745163"/>
          <p14:tracePt t="15148" x="5600700" y="5753100"/>
          <p14:tracePt t="15164" x="5592763" y="5761038"/>
          <p14:tracePt t="15198" x="5584825" y="5768975"/>
          <p14:tracePt t="15215" x="5578475" y="5768975"/>
          <p14:tracePt t="15233" x="5578475" y="5775325"/>
          <p14:tracePt t="15257" x="5570538" y="5775325"/>
          <p14:tracePt t="15265" x="5562600" y="5775325"/>
          <p14:tracePt t="15289" x="5554663" y="5783263"/>
          <p14:tracePt t="15313" x="5546725" y="5791200"/>
          <p14:tracePt t="15353" x="5540375" y="5791200"/>
          <p14:tracePt t="15362" x="5532438" y="5791200"/>
          <p14:tracePt t="15377" x="5524500" y="5791200"/>
          <p14:tracePt t="15394" x="5516563" y="5791200"/>
          <p14:tracePt t="15401" x="5502275" y="5791200"/>
          <p14:tracePt t="15417" x="5494338" y="5791200"/>
          <p14:tracePt t="15431" x="5486400" y="5791200"/>
          <p14:tracePt t="15448" x="5456238" y="5791200"/>
          <p14:tracePt t="15465" x="5440363" y="5791200"/>
          <p14:tracePt t="15481" x="5410200" y="5775325"/>
          <p14:tracePt t="15498" x="5387975" y="5768975"/>
          <p14:tracePt t="15514" x="5380038" y="5761038"/>
          <p14:tracePt t="15531" x="5380038" y="5753100"/>
          <p14:tracePt t="15548" x="5372100" y="5745163"/>
          <p14:tracePt t="15565" x="5364163" y="5745163"/>
          <p14:tracePt t="15594" x="5364163" y="5737225"/>
          <p14:tracePt t="15617" x="5356225" y="5730875"/>
          <p14:tracePt t="15625" x="5349875" y="5730875"/>
          <p14:tracePt t="15633" x="5341938" y="5730875"/>
          <p14:tracePt t="15648" x="5318125" y="5715000"/>
          <p14:tracePt t="15665" x="5311775" y="5707063"/>
          <p14:tracePt t="15681" x="5303838" y="5692775"/>
          <p14:tracePt t="15698" x="5295900" y="5692775"/>
          <p14:tracePt t="15785" x="5287963" y="5684838"/>
          <p14:tracePt t="15801" x="5280025" y="5676900"/>
          <p14:tracePt t="15817" x="5273675" y="5676900"/>
          <p14:tracePt t="15825" x="5265738" y="5668963"/>
          <p14:tracePt t="15833" x="5257800" y="5668963"/>
          <p14:tracePt t="15849" x="5249863" y="5661025"/>
          <p14:tracePt t="15873" x="5241925" y="5661025"/>
          <p14:tracePt t="16009" x="5235575" y="5661025"/>
          <p14:tracePt t="16097" x="5219700" y="5654675"/>
          <p14:tracePt t="16113" x="5211763" y="5654675"/>
          <p14:tracePt t="16489" x="5219700" y="5654675"/>
          <p14:tracePt t="16497" x="5227638" y="5654675"/>
          <p14:tracePt t="16505" x="5235575" y="5654675"/>
          <p14:tracePt t="16515" x="5241925" y="5654675"/>
          <p14:tracePt t="16532" x="5265738" y="5646738"/>
          <p14:tracePt t="16548" x="5287963" y="5646738"/>
          <p14:tracePt t="16565" x="5318125" y="5630863"/>
          <p14:tracePt t="16582" x="5326063" y="5622925"/>
          <p14:tracePt t="16598" x="5334000" y="5622925"/>
          <p14:tracePt t="16615" x="5341938" y="5622925"/>
          <p14:tracePt t="16673" x="5349875" y="5622925"/>
          <p14:tracePt t="16681" x="5356225" y="5622925"/>
          <p14:tracePt t="16689" x="5372100" y="5622925"/>
          <p14:tracePt t="16698" x="5380038" y="5622925"/>
          <p14:tracePt t="16715" x="5426075" y="5616575"/>
          <p14:tracePt t="16732" x="5478463" y="5608638"/>
          <p14:tracePt t="16748" x="5516563" y="5608638"/>
          <p14:tracePt t="16765" x="5540375" y="5600700"/>
          <p14:tracePt t="16782" x="5562600" y="5600700"/>
          <p14:tracePt t="16799" x="5584825" y="5600700"/>
          <p14:tracePt t="16801" x="5608638" y="5600700"/>
          <p14:tracePt t="16815" x="5616575" y="5600700"/>
          <p14:tracePt t="16832" x="5661025" y="5600700"/>
          <p14:tracePt t="16848" x="5684838" y="5600700"/>
          <p14:tracePt t="16865" x="5715000" y="5600700"/>
          <p14:tracePt t="16882" x="5745163" y="5600700"/>
          <p14:tracePt t="16898" x="5768975" y="5600700"/>
          <p14:tracePt t="16915" x="5807075" y="5592763"/>
          <p14:tracePt t="16932" x="5829300" y="5592763"/>
          <p14:tracePt t="16948" x="5851525" y="5592763"/>
          <p14:tracePt t="16965" x="5875338" y="5592763"/>
          <p14:tracePt t="16982" x="5905500" y="5592763"/>
          <p14:tracePt t="16998" x="5921375" y="5592763"/>
          <p14:tracePt t="17000" x="5935663" y="5584825"/>
          <p14:tracePt t="17015" x="5951538" y="5584825"/>
          <p14:tracePt t="17017" x="5965825" y="5584825"/>
          <p14:tracePt t="17032" x="5989638" y="5578475"/>
          <p14:tracePt t="17049" x="6027738" y="5578475"/>
          <p14:tracePt t="17066" x="6049963" y="5570538"/>
          <p14:tracePt t="17082" x="6080125" y="5562600"/>
          <p14:tracePt t="17098" x="6111875" y="5562600"/>
          <p14:tracePt t="17115" x="6126163" y="5562600"/>
          <p14:tracePt t="17137" x="6134100" y="5562600"/>
          <p14:tracePt t="17169" x="6149975" y="5562600"/>
          <p14:tracePt t="17177" x="6156325" y="5562600"/>
          <p14:tracePt t="17185" x="6164263" y="5562600"/>
          <p14:tracePt t="17199" x="6180138" y="5554663"/>
          <p14:tracePt t="17215" x="6202363" y="5554663"/>
          <p14:tracePt t="17218" x="6210300" y="5546725"/>
          <p14:tracePt t="17232" x="6218238" y="5546725"/>
          <p14:tracePt t="17745" x="6218238" y="5554663"/>
          <p14:tracePt t="17802" x="6218238" y="5562600"/>
          <p14:tracePt t="17834" x="6210300" y="5578475"/>
          <p14:tracePt t="17857" x="6210300" y="5584825"/>
          <p14:tracePt t="17873" x="6202363" y="5592763"/>
          <p14:tracePt t="17881" x="6202363" y="5600700"/>
          <p14:tracePt t="17889" x="6194425" y="5608638"/>
          <p14:tracePt t="17899" x="6194425" y="5616575"/>
          <p14:tracePt t="17915" x="6194425" y="5630863"/>
          <p14:tracePt t="17932" x="6180138" y="5646738"/>
          <p14:tracePt t="17949" x="6180138" y="5661025"/>
          <p14:tracePt t="17965" x="6172200" y="5684838"/>
          <p14:tracePt t="17982" x="6164263" y="5699125"/>
          <p14:tracePt t="17999" x="6164263" y="5715000"/>
          <p14:tracePt t="18001" x="6164263" y="5722938"/>
          <p14:tracePt t="18015" x="6156325" y="5722938"/>
          <p14:tracePt t="18032" x="6156325" y="5737225"/>
          <p14:tracePt t="18049" x="6149975" y="5745163"/>
          <p14:tracePt t="18073" x="6142038" y="5761038"/>
          <p14:tracePt t="18105" x="6142038" y="5768975"/>
          <p14:tracePt t="18121" x="6142038" y="5775325"/>
          <p14:tracePt t="18129" x="6142038" y="5783263"/>
          <p14:tracePt t="18153" x="6134100" y="5791200"/>
          <p14:tracePt t="18169" x="6134100" y="5799138"/>
          <p14:tracePt t="18185" x="6134100" y="5813425"/>
          <p14:tracePt t="18209" x="6126163" y="5821363"/>
          <p14:tracePt t="18217" x="6126163" y="5829300"/>
          <p14:tracePt t="18225" x="6126163" y="5837238"/>
          <p14:tracePt t="18233" x="6118225" y="5851525"/>
          <p14:tracePt t="18249" x="6118225" y="5859463"/>
          <p14:tracePt t="18266" x="6111875" y="5875338"/>
          <p14:tracePt t="18282" x="6111875" y="5883275"/>
          <p14:tracePt t="18345" x="6103938" y="5889625"/>
          <p14:tracePt t="18362" x="6103938" y="5897563"/>
          <p14:tracePt t="18369" x="6103938" y="5905500"/>
          <p14:tracePt t="18377" x="6096000" y="5921375"/>
          <p14:tracePt t="18385" x="6096000" y="5927725"/>
          <p14:tracePt t="18399" x="6088063" y="5943600"/>
          <p14:tracePt t="18416" x="6088063" y="5959475"/>
          <p14:tracePt t="18432" x="6080125" y="5981700"/>
          <p14:tracePt t="18449" x="6080125" y="5989638"/>
          <p14:tracePt t="18466" x="6080125" y="5997575"/>
          <p14:tracePt t="18482" x="6073775" y="6003925"/>
          <p14:tracePt t="18499" x="6065838" y="6011863"/>
          <p14:tracePt t="18516" x="6065838" y="6019800"/>
          <p14:tracePt t="18657" x="6065838" y="6027738"/>
          <p14:tracePt t="20185" x="6065838" y="6019800"/>
          <p14:tracePt t="20201" x="6057900" y="6019800"/>
          <p14:tracePt t="20225" x="6057900" y="6011863"/>
          <p14:tracePt t="20769" x="6049963" y="6003925"/>
          <p14:tracePt t="20880" x="6042025" y="6003925"/>
          <p14:tracePt t="20896" x="6035675" y="6003925"/>
          <p14:tracePt t="20920" x="6027738" y="5997575"/>
          <p14:tracePt t="21008" x="6019800" y="5997575"/>
          <p14:tracePt t="21016" x="6019800" y="5989638"/>
          <p14:tracePt t="21024" x="6011863" y="5989638"/>
          <p14:tracePt t="21040" x="6003925" y="5989638"/>
          <p14:tracePt t="21050" x="5997575" y="5981700"/>
          <p14:tracePt t="21066" x="5989638" y="5981700"/>
          <p14:tracePt t="21088" x="5981700" y="5973763"/>
          <p14:tracePt t="21168" x="5973763" y="5965825"/>
          <p14:tracePt t="21176" x="5965825" y="5965825"/>
          <p14:tracePt t="21184" x="5959475" y="5965825"/>
          <p14:tracePt t="21200" x="5927725" y="5959475"/>
          <p14:tracePt t="21216" x="5913438" y="5959475"/>
          <p14:tracePt t="21233" x="5897563" y="5943600"/>
          <p14:tracePt t="21250" x="5889625" y="5943600"/>
          <p14:tracePt t="21266" x="5889625" y="5935663"/>
          <p14:tracePt t="21283" x="5875338" y="5927725"/>
          <p14:tracePt t="21320" x="5867400" y="5927725"/>
          <p14:tracePt t="21328" x="5867400" y="5921375"/>
          <p14:tracePt t="21336" x="5859463" y="5921375"/>
          <p14:tracePt t="21350" x="5851525" y="5921375"/>
          <p14:tracePt t="21367" x="5821363" y="5905500"/>
          <p14:tracePt t="21383" x="5813425" y="5905500"/>
          <p14:tracePt t="21400" x="5783263" y="5897563"/>
          <p14:tracePt t="21417" x="5753100" y="5889625"/>
          <p14:tracePt t="21433" x="5737225" y="5883275"/>
          <p14:tracePt t="21450" x="5730875" y="5883275"/>
          <p14:tracePt t="21467" x="5722938" y="5875338"/>
          <p14:tracePt t="21483" x="5715000" y="5875338"/>
          <p14:tracePt t="21504" x="5707063" y="5875338"/>
          <p14:tracePt t="21520" x="5699125" y="5875338"/>
          <p14:tracePt t="21533" x="5692775" y="5867400"/>
          <p14:tracePt t="21550" x="5684838" y="5867400"/>
          <p14:tracePt t="21566" x="5676900" y="5859463"/>
          <p14:tracePt t="21592" x="5668963" y="5859463"/>
          <p14:tracePt t="21616" x="5661025" y="5859463"/>
          <p14:tracePt t="21625" x="5654675" y="5859463"/>
          <p14:tracePt t="21633" x="5646738" y="5859463"/>
          <p14:tracePt t="21650" x="5622925" y="5851525"/>
          <p14:tracePt t="21667" x="5608638" y="5845175"/>
          <p14:tracePt t="21683" x="5592763" y="5837238"/>
          <p14:tracePt t="21700" x="5570538" y="5837238"/>
          <p14:tracePt t="21733" x="5562600" y="5829300"/>
          <p14:tracePt t="21776" x="5554663" y="5829300"/>
          <p14:tracePt t="21792" x="5546725" y="5829300"/>
          <p14:tracePt t="21816" x="5540375" y="5829300"/>
          <p14:tracePt t="21896" x="5532438" y="5829300"/>
          <p14:tracePt t="21904" x="5524500" y="5821363"/>
          <p14:tracePt t="21944" x="5524500" y="5813425"/>
          <p14:tracePt t="21960" x="5516563" y="5813425"/>
          <p14:tracePt t="22024" x="5508625" y="5813425"/>
          <p14:tracePt t="22344" x="5508625" y="5807075"/>
          <p14:tracePt t="22376" x="5508625" y="5799138"/>
          <p14:tracePt t="22400" x="5508625" y="5791200"/>
          <p14:tracePt t="22472" x="5508625" y="5783263"/>
          <p14:tracePt t="22496" x="5516563" y="5775325"/>
          <p14:tracePt t="22504" x="5524500" y="5775325"/>
          <p14:tracePt t="22512" x="5532438" y="5768975"/>
          <p14:tracePt t="22520" x="5546725" y="5761038"/>
          <p14:tracePt t="22533" x="5554663" y="5761038"/>
          <p14:tracePt t="22550" x="5584825" y="5753100"/>
          <p14:tracePt t="22567" x="5592763" y="5753100"/>
          <p14:tracePt t="22584" x="5630863" y="5745163"/>
          <p14:tracePt t="22600" x="5668963" y="5737225"/>
          <p14:tracePt t="22617" x="5707063" y="5737225"/>
          <p14:tracePt t="22633" x="5753100" y="5730875"/>
          <p14:tracePt t="22650" x="5807075" y="5722938"/>
          <p14:tracePt t="22667" x="5851525" y="5715000"/>
          <p14:tracePt t="22684" x="5921375" y="5707063"/>
          <p14:tracePt t="22700" x="5965825" y="5699125"/>
          <p14:tracePt t="22717" x="6003925" y="5692775"/>
          <p14:tracePt t="22734" x="6019800" y="5684838"/>
          <p14:tracePt t="22750" x="6042025" y="5684838"/>
          <p14:tracePt t="22767" x="6057900" y="5676900"/>
          <p14:tracePt t="22784" x="6073775" y="5676900"/>
          <p14:tracePt t="22801" x="6080125" y="5676900"/>
          <p14:tracePt t="22832" x="6088063" y="5676900"/>
          <p14:tracePt t="22840" x="6096000" y="5676900"/>
          <p14:tracePt t="22850" x="6103938" y="5676900"/>
          <p14:tracePt t="22867" x="6118225" y="5668963"/>
          <p14:tracePt t="22884" x="6156325" y="5668963"/>
          <p14:tracePt t="22900" x="6188075" y="5661025"/>
          <p14:tracePt t="22917" x="6202363" y="5654675"/>
          <p14:tracePt t="22934" x="6226175" y="5654675"/>
          <p14:tracePt t="22950" x="6232525" y="5654675"/>
          <p14:tracePt t="25977" x="6232525" y="5646738"/>
          <p14:tracePt t="26273" x="6232525" y="5638800"/>
          <p14:tracePt t="26297" x="6232525" y="5630863"/>
          <p14:tracePt t="26305" x="6232525" y="5622925"/>
          <p14:tracePt t="26321" x="6232525" y="5616575"/>
          <p14:tracePt t="26337" x="6232525" y="5608638"/>
          <p14:tracePt t="26345" x="6232525" y="5600700"/>
          <p14:tracePt t="26353" x="6232525" y="5592763"/>
          <p14:tracePt t="26368" x="6232525" y="5578475"/>
          <p14:tracePt t="26385" x="6232525" y="5570538"/>
          <p14:tracePt t="26402" x="6232525" y="5562600"/>
          <p14:tracePt t="26418" x="6232525" y="5546725"/>
          <p14:tracePt t="26435" x="6226175" y="5540375"/>
          <p14:tracePt t="26458" x="6226175" y="5524500"/>
          <p14:tracePt t="26468" x="6226175" y="5516563"/>
          <p14:tracePt t="26485" x="6226175" y="5494338"/>
          <p14:tracePt t="26502" x="6218238" y="5464175"/>
          <p14:tracePt t="26519" x="6218238" y="5440363"/>
          <p14:tracePt t="26520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378DA-9C8F-4225-81A1-1C0D27F1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7651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Fazendo as contas: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4AD9B4-8B27-47F8-8D1D-A5BB6E8B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1052513"/>
            <a:ext cx="4787900" cy="2089150"/>
          </a:xfr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/>
              <a:t>5 m3/dia = 5.000 L/dia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altLang="pt-BR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/>
              <a:t>5.000L/dia ÷ 250 L/hab/dia = 20 pessoas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pt-BR" altLang="pt-BR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/>
              <a:t>5000 L/dia ÷ 50 L/boi/dia = 100 bois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1DD8EF0-A726-4DE0-ACB3-5016FB525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3584575"/>
            <a:ext cx="4752975" cy="120015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latin typeface="Tahoma" panose="020B0604030504040204" pitchFamily="34" charset="0"/>
              </a:rPr>
              <a:t>Irrigação (1L/s/ha = 86.400 L/ha/dia</a:t>
            </a:r>
            <a:r>
              <a:rPr lang="pt-BR" altLang="pt-BR" sz="1800">
                <a:latin typeface="Tahoma" panose="020B060403050404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ahoma" panose="020B0604030504040204" pitchFamily="34" charset="0"/>
              </a:rPr>
              <a:t>     5000 L/dia ÷ 86.400 L/ha/dia =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ahoma" panose="020B0604030504040204" pitchFamily="34" charset="0"/>
              </a:rPr>
              <a:t>                 = 0,058 ha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E17031-1D65-45C8-8F06-862849190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4868863"/>
            <a:ext cx="3671887" cy="101600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>
                <a:latin typeface="Aparajita" panose="02020603050405020304" pitchFamily="18" charset="0"/>
                <a:cs typeface="Aparajita" panose="02020603050405020304" pitchFamily="18" charset="0"/>
              </a:rPr>
              <a:t>O maior problema da cacimba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800">
              <a:latin typeface="Tahoma" panose="020B060403050404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>
                <a:latin typeface="Tahoma" panose="020B0604030504040204" pitchFamily="34" charset="0"/>
              </a:rPr>
              <a:t>CONTAMINAÇÃO !!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B1D68936-DB9B-4C44-B8C6-FF3605C441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94"/>
    </mc:Choice>
    <mc:Fallback>
      <p:transition spd="slow" advTm="11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|33.5|19.1|0.9|19.3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13.4|16.8|17.6|0.9|10.6|19.8|10.7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|21.7|48.2|1.5|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8.1|8.6|8.2|2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2.1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5740</TotalTime>
  <Words>425</Words>
  <Application>Microsoft Office PowerPoint</Application>
  <PresentationFormat>Widescreen</PresentationFormat>
  <Paragraphs>68</Paragraphs>
  <Slides>41</Slides>
  <Notes>1</Notes>
  <HiddenSlides>0</HiddenSlides>
  <MMClips>41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9" baseType="lpstr">
      <vt:lpstr>Aparajita</vt:lpstr>
      <vt:lpstr>Arial</vt:lpstr>
      <vt:lpstr>Calibri</vt:lpstr>
      <vt:lpstr>Calibri Light</vt:lpstr>
      <vt:lpstr>Calisto MT</vt:lpstr>
      <vt:lpstr>Tahoma</vt:lpstr>
      <vt:lpstr>Times New Roman</vt:lpstr>
      <vt:lpstr>Office Theme</vt:lpstr>
      <vt:lpstr>HIDROLOGIA – Capítulo 7  ÁGUA SUBTERRÂNEA</vt:lpstr>
      <vt:lpstr> 1)Tipos de captação da água subterrânea    (1.1)Nascentes</vt:lpstr>
      <vt:lpstr>Apresentação do PowerPoint</vt:lpstr>
      <vt:lpstr>Apresentação do PowerPoint</vt:lpstr>
      <vt:lpstr>Sistema de captação caxambú</vt:lpstr>
      <vt:lpstr>Fazendo as contas:</vt:lpstr>
      <vt:lpstr>(1.2) Poço caipira ou cacimba</vt:lpstr>
      <vt:lpstr>Apresentação do PowerPoint</vt:lpstr>
      <vt:lpstr>Fazendo as contas:</vt:lpstr>
      <vt:lpstr>(1.3) Poços tubulares profundos (Poços “artesianos”)</vt:lpstr>
      <vt:lpstr>Apresentação do PowerPoint</vt:lpstr>
      <vt:lpstr>Fazendo as contas:</vt:lpstr>
      <vt:lpstr>(1.4) Barragens subterrâneas</vt:lpstr>
      <vt:lpstr>Desenho esquemático</vt:lpstr>
      <vt:lpstr>Colocação da lona plástica</vt:lpstr>
      <vt:lpstr>2)Tipos de aquíferos quanto  ao confinamento</vt:lpstr>
      <vt:lpstr>Apresentação do PowerPoint</vt:lpstr>
      <vt:lpstr>3)Tipo de aquífero quanto ao material</vt:lpstr>
      <vt:lpstr>Apresentação do PowerPoint</vt:lpstr>
      <vt:lpstr>4)Os aquíferos do estado de São Paulo</vt:lpstr>
      <vt:lpstr>Apresentação do PowerPoint</vt:lpstr>
      <vt:lpstr>Aquífero Guarani</vt:lpstr>
      <vt:lpstr>Apresentação do PowerPoint</vt:lpstr>
      <vt:lpstr>5)Métodos de perfuração para poços tubulares profundos</vt:lpstr>
      <vt:lpstr>Apresentação do PowerPoint</vt:lpstr>
      <vt:lpstr>Sonda percussora</vt:lpstr>
      <vt:lpstr>Apresentação do PowerPoint</vt:lpstr>
      <vt:lpstr>Apresentação do PowerPoint</vt:lpstr>
      <vt:lpstr>Broca Tricone</vt:lpstr>
      <vt:lpstr>Perfuratriz roto-pneumática</vt:lpstr>
      <vt:lpstr>6)Método de bombeamento dos poços</vt:lpstr>
      <vt:lpstr>6.1)Bomba sapo</vt:lpstr>
      <vt:lpstr>6.2)Bomba submersível</vt:lpstr>
      <vt:lpstr>6.3)Bombeamento com ar comprimido</vt:lpstr>
      <vt:lpstr>Apresentação do PowerPoint</vt:lpstr>
      <vt:lpstr>Apresentação do PowerPoint</vt:lpstr>
      <vt:lpstr>7-Equação dos poços tubulares profundos</vt:lpstr>
      <vt:lpstr>Integrando de “p” a “e”</vt:lpstr>
      <vt:lpstr>8- E a outorga ?</vt:lpstr>
      <vt:lpstr>9 - E a radiestesia ?</vt:lpstr>
      <vt:lpstr>Intensidade Média (i)  X  Duração (t)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665</cp:revision>
  <dcterms:created xsi:type="dcterms:W3CDTF">2018-09-13T21:05:33Z</dcterms:created>
  <dcterms:modified xsi:type="dcterms:W3CDTF">2020-10-28T14:49:25Z</dcterms:modified>
</cp:coreProperties>
</file>