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81" r:id="rId4"/>
    <p:sldId id="273" r:id="rId5"/>
    <p:sldId id="258" r:id="rId6"/>
    <p:sldId id="257" r:id="rId7"/>
    <p:sldId id="259" r:id="rId8"/>
    <p:sldId id="260" r:id="rId9"/>
    <p:sldId id="280" r:id="rId10"/>
    <p:sldId id="261" r:id="rId11"/>
    <p:sldId id="262" r:id="rId12"/>
    <p:sldId id="285" r:id="rId13"/>
    <p:sldId id="265" r:id="rId14"/>
    <p:sldId id="263" r:id="rId15"/>
    <p:sldId id="270" r:id="rId16"/>
    <p:sldId id="271" r:id="rId17"/>
    <p:sldId id="286" r:id="rId18"/>
    <p:sldId id="264" r:id="rId19"/>
    <p:sldId id="266" r:id="rId20"/>
    <p:sldId id="267" r:id="rId21"/>
    <p:sldId id="269" r:id="rId22"/>
    <p:sldId id="287" r:id="rId23"/>
    <p:sldId id="274" r:id="rId24"/>
    <p:sldId id="275" r:id="rId25"/>
    <p:sldId id="276" r:id="rId26"/>
    <p:sldId id="277" r:id="rId27"/>
    <p:sldId id="279" r:id="rId28"/>
    <p:sldId id="278" r:id="rId29"/>
    <p:sldId id="284" r:id="rId30"/>
    <p:sldId id="290" r:id="rId31"/>
    <p:sldId id="288" r:id="rId32"/>
    <p:sldId id="289" r:id="rId33"/>
    <p:sldId id="283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54" autoAdjust="0"/>
  </p:normalViewPr>
  <p:slideViewPr>
    <p:cSldViewPr>
      <p:cViewPr varScale="1">
        <p:scale>
          <a:sx n="90" d="100"/>
          <a:sy n="90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8C07DC-0DFB-4E3F-BA66-402EBF45049B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0739CC-BE1C-4CA9-A00B-AD7BAF47F46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appengine/docs/java/overview?hl=pt-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Desenvolvendo para Google </a:t>
            </a:r>
            <a:r>
              <a:rPr lang="pt-BR" dirty="0" err="1" smtClean="0"/>
              <a:t>App</a:t>
            </a:r>
            <a:r>
              <a:rPr lang="pt-BR" dirty="0" smtClean="0"/>
              <a:t> </a:t>
            </a:r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Roberto </a:t>
            </a:r>
            <a:r>
              <a:rPr lang="pt-BR" dirty="0" err="1" smtClean="0"/>
              <a:t>Kenji</a:t>
            </a:r>
            <a:r>
              <a:rPr lang="pt-BR" dirty="0" smtClean="0"/>
              <a:t> </a:t>
            </a:r>
            <a:r>
              <a:rPr lang="pt-BR" dirty="0" err="1" smtClean="0"/>
              <a:t>Hiramatsu</a:t>
            </a:r>
            <a:endParaRPr lang="pt-BR" dirty="0" smtClean="0"/>
          </a:p>
          <a:p>
            <a:r>
              <a:rPr lang="pt-BR" dirty="0" smtClean="0"/>
              <a:t>kenji@pad.lsi.usp.br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03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55" y="1052736"/>
            <a:ext cx="50006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39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468544" cy="591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1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Executar uma aplicação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65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71400"/>
            <a:ext cx="6510741" cy="718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89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9612560" cy="57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4293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4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4061"/>
            <a:ext cx="54102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2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Criar uma conta  no Google APP </a:t>
            </a:r>
            <a:r>
              <a:rPr lang="pt-BR" dirty="0" err="1" smtClean="0"/>
              <a:t>Engine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91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199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7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0198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0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Ferramentas e configurações</a:t>
            </a:r>
          </a:p>
          <a:p>
            <a:r>
              <a:rPr lang="pt-BR" dirty="0" smtClean="0"/>
              <a:t>Novo projeto</a:t>
            </a:r>
          </a:p>
          <a:p>
            <a:r>
              <a:rPr lang="pt-BR" dirty="0" smtClean="0"/>
              <a:t>Executar uma aplicação</a:t>
            </a:r>
          </a:p>
          <a:p>
            <a:r>
              <a:rPr lang="pt-BR" dirty="0" smtClean="0"/>
              <a:t>Criar uma conta  no Google APP </a:t>
            </a:r>
            <a:r>
              <a:rPr lang="pt-BR" dirty="0" err="1" smtClean="0"/>
              <a:t>Engine</a:t>
            </a:r>
            <a:endParaRPr lang="pt-BR" dirty="0" smtClean="0"/>
          </a:p>
          <a:p>
            <a:r>
              <a:rPr lang="pt-BR" dirty="0" smtClean="0"/>
              <a:t>Como enviar para o Google </a:t>
            </a:r>
            <a:r>
              <a:rPr lang="pt-BR" dirty="0" err="1" smtClean="0"/>
              <a:t>App</a:t>
            </a:r>
            <a:r>
              <a:rPr lang="pt-BR" dirty="0" smtClean="0"/>
              <a:t> </a:t>
            </a:r>
            <a:r>
              <a:rPr lang="pt-BR" dirty="0" err="1" smtClean="0"/>
              <a:t>Engine</a:t>
            </a:r>
            <a:endParaRPr lang="pt-BR" dirty="0" smtClean="0"/>
          </a:p>
          <a:p>
            <a:r>
              <a:rPr lang="pt-BR" dirty="0" smtClean="0"/>
              <a:t>Execução no Google </a:t>
            </a:r>
            <a:r>
              <a:rPr lang="pt-BR" dirty="0" err="1" smtClean="0"/>
              <a:t>App</a:t>
            </a:r>
            <a:endParaRPr lang="pt-BR" dirty="0" smtClean="0"/>
          </a:p>
          <a:p>
            <a:r>
              <a:rPr lang="pt-BR" dirty="0" smtClean="0"/>
              <a:t>Google </a:t>
            </a:r>
            <a:r>
              <a:rPr lang="pt-BR" dirty="0" err="1" smtClean="0"/>
              <a:t>Engine</a:t>
            </a:r>
            <a:r>
              <a:rPr lang="pt-BR" dirty="0" smtClean="0"/>
              <a:t> com </a:t>
            </a:r>
            <a:r>
              <a:rPr lang="pt-BR" dirty="0" err="1" smtClean="0"/>
              <a:t>Servlet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924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12776"/>
            <a:ext cx="8858250" cy="719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6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91821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41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enviar para o Google </a:t>
            </a:r>
            <a:r>
              <a:rPr lang="pt-BR" dirty="0" err="1"/>
              <a:t>App</a:t>
            </a:r>
            <a:r>
              <a:rPr lang="pt-BR" dirty="0"/>
              <a:t> </a:t>
            </a:r>
            <a:r>
              <a:rPr lang="pt-BR" dirty="0" err="1"/>
              <a:t>Engine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548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59028" cy="472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42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60432" cy="61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631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100774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235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5340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42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Execução no Google </a:t>
            </a:r>
            <a:r>
              <a:rPr lang="pt-BR" dirty="0" err="1" smtClean="0"/>
              <a:t>App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2112"/>
            <a:ext cx="9829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2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25"/>
            <a:ext cx="94869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477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10188623" cy="536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48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 e configurações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32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Google </a:t>
            </a:r>
            <a:r>
              <a:rPr lang="pt-BR" dirty="0" err="1" smtClean="0"/>
              <a:t>Engine</a:t>
            </a:r>
            <a:r>
              <a:rPr lang="pt-BR" dirty="0" smtClean="0"/>
              <a:t> com </a:t>
            </a:r>
            <a:r>
              <a:rPr lang="pt-BR" dirty="0" err="1" smtClean="0"/>
              <a:t>Servlet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299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97" y="2324100"/>
            <a:ext cx="2512819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33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9289032" cy="534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71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Outros exemplos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http://googcloudlabs.appspot.com/codelabexercise7.html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182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Ferramentas e configurações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começar:</a:t>
            </a:r>
          </a:p>
          <a:p>
            <a:pPr lvl="1"/>
            <a:r>
              <a:rPr lang="pt-BR" dirty="0" smtClean="0">
                <a:hlinkClick r:id="rId2"/>
              </a:rPr>
              <a:t>https://developers.google.com/appengine/docs/java/overview?hl=pt-br</a:t>
            </a:r>
            <a:endParaRPr lang="pt-BR" dirty="0" smtClean="0"/>
          </a:p>
          <a:p>
            <a:r>
              <a:rPr lang="pt-BR" dirty="0" smtClean="0"/>
              <a:t>Passo a passo usando o Eclipse</a:t>
            </a:r>
          </a:p>
          <a:p>
            <a:pPr lvl="1"/>
            <a:r>
              <a:rPr lang="pt-BR" dirty="0" smtClean="0"/>
              <a:t>https://developers.google.com/appengine/docs/java/tools/eclipse?hl=pt-br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439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smtClean="0"/>
              <a:t>Como instalar o Plug-in do Google para Eclipse</a:t>
            </a:r>
          </a:p>
          <a:p>
            <a:r>
              <a:rPr lang="pt-BR" dirty="0" smtClean="0"/>
              <a:t>Você pode instalar o Plug-in do Google para Eclipse usando o recurso Software Update (Atualização de software) do Eclipse.</a:t>
            </a:r>
          </a:p>
          <a:p>
            <a:r>
              <a:rPr lang="pt-BR" dirty="0" smtClean="0"/>
              <a:t>Para instalar o plug-in usando o </a:t>
            </a:r>
            <a:r>
              <a:rPr lang="pt-BR" b="1" dirty="0" smtClean="0"/>
              <a:t>Eclipse 3.6 (</a:t>
            </a:r>
            <a:r>
              <a:rPr lang="pt-BR" b="1" dirty="0" err="1" smtClean="0"/>
              <a:t>Helios</a:t>
            </a:r>
            <a:r>
              <a:rPr lang="pt-BR" b="1" dirty="0" smtClean="0"/>
              <a:t>)</a:t>
            </a:r>
            <a:r>
              <a:rPr lang="pt-BR" dirty="0" smtClean="0"/>
              <a:t>:</a:t>
            </a:r>
          </a:p>
          <a:p>
            <a:r>
              <a:rPr lang="pt-BR" dirty="0" smtClean="0"/>
              <a:t>Selecione o menu </a:t>
            </a:r>
            <a:r>
              <a:rPr lang="pt-BR" b="1" dirty="0" smtClean="0"/>
              <a:t>Help (Ajuda)</a:t>
            </a:r>
            <a:r>
              <a:rPr lang="pt-BR" dirty="0" smtClean="0"/>
              <a:t> &gt; </a:t>
            </a:r>
            <a:r>
              <a:rPr lang="pt-BR" b="1" dirty="0" err="1" smtClean="0"/>
              <a:t>Install</a:t>
            </a:r>
            <a:r>
              <a:rPr lang="pt-BR" b="1" dirty="0" smtClean="0"/>
              <a:t> New Software... (Instalar novo software...)</a:t>
            </a:r>
            <a:r>
              <a:rPr lang="pt-BR" dirty="0" smtClean="0"/>
              <a:t>.</a:t>
            </a:r>
          </a:p>
          <a:p>
            <a:r>
              <a:rPr lang="pt-BR" dirty="0" smtClean="0"/>
              <a:t>Na caixa de texto </a:t>
            </a:r>
            <a:r>
              <a:rPr lang="pt-BR" b="1" dirty="0" err="1" smtClean="0"/>
              <a:t>Work</a:t>
            </a:r>
            <a:r>
              <a:rPr lang="pt-BR" b="1" dirty="0" smtClean="0"/>
              <a:t> </a:t>
            </a:r>
            <a:r>
              <a:rPr lang="pt-BR" b="1" dirty="0" err="1" smtClean="0"/>
              <a:t>with</a:t>
            </a:r>
            <a:r>
              <a:rPr lang="pt-BR" b="1" dirty="0" smtClean="0"/>
              <a:t> (Funcionar com)</a:t>
            </a:r>
            <a:r>
              <a:rPr lang="pt-BR" dirty="0" smtClean="0"/>
              <a:t>, digite: http://dl.google.com/eclipse/plugin/3.6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88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0" y="-323850"/>
            <a:ext cx="10858500" cy="750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73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179512"/>
            <a:ext cx="8039100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90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52413"/>
            <a:ext cx="80200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4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Projeto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702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131</TotalTime>
  <Words>166</Words>
  <Application>Microsoft Office PowerPoint</Application>
  <PresentationFormat>Apresentação na tela (4:3)</PresentationFormat>
  <Paragraphs>30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Austin</vt:lpstr>
      <vt:lpstr>Desenvolvendo para Google App Engine</vt:lpstr>
      <vt:lpstr>Roteiro</vt:lpstr>
      <vt:lpstr>Ferramentas e configurações</vt:lpstr>
      <vt:lpstr>Ferramentas e configurações </vt:lpstr>
      <vt:lpstr>Apresentação do PowerPoint</vt:lpstr>
      <vt:lpstr>Apresentação do PowerPoint</vt:lpstr>
      <vt:lpstr>Apresentação do PowerPoint</vt:lpstr>
      <vt:lpstr>Apresentação do PowerPoint</vt:lpstr>
      <vt:lpstr>Novo Projeto</vt:lpstr>
      <vt:lpstr>Apresentação do PowerPoint</vt:lpstr>
      <vt:lpstr>Apresentação do PowerPoint</vt:lpstr>
      <vt:lpstr>Executar uma aplicação</vt:lpstr>
      <vt:lpstr>Apresentação do PowerPoint</vt:lpstr>
      <vt:lpstr>Apresentação do PowerPoint</vt:lpstr>
      <vt:lpstr>Apresentação do PowerPoint</vt:lpstr>
      <vt:lpstr>Apresentação do PowerPoint</vt:lpstr>
      <vt:lpstr>Criar uma conta  no Google APP Engine </vt:lpstr>
      <vt:lpstr>Apresentação do PowerPoint</vt:lpstr>
      <vt:lpstr>Apresentação do PowerPoint</vt:lpstr>
      <vt:lpstr>Apresentação do PowerPoint</vt:lpstr>
      <vt:lpstr>Apresentação do PowerPoint</vt:lpstr>
      <vt:lpstr>Como enviar para o Google App Engine </vt:lpstr>
      <vt:lpstr>Apresentação do PowerPoint</vt:lpstr>
      <vt:lpstr>Apresentação do PowerPoint</vt:lpstr>
      <vt:lpstr>Apresentação do PowerPoint</vt:lpstr>
      <vt:lpstr>Apresentação do PowerPoint</vt:lpstr>
      <vt:lpstr>Execução no Google App</vt:lpstr>
      <vt:lpstr>Apresentação do PowerPoint</vt:lpstr>
      <vt:lpstr>Apresentação do PowerPoint</vt:lpstr>
      <vt:lpstr>Google Engine com Servlet</vt:lpstr>
      <vt:lpstr>Apresentação do PowerPoint</vt:lpstr>
      <vt:lpstr>Apresentação do PowerPoint</vt:lpstr>
      <vt:lpstr>Outros exemplos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kenji</dc:creator>
  <cp:lastModifiedBy>kenji</cp:lastModifiedBy>
  <cp:revision>13</cp:revision>
  <dcterms:created xsi:type="dcterms:W3CDTF">2013-07-01T18:26:00Z</dcterms:created>
  <dcterms:modified xsi:type="dcterms:W3CDTF">2013-07-01T20:38:32Z</dcterms:modified>
</cp:coreProperties>
</file>