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5" r:id="rId3"/>
    <p:sldId id="319" r:id="rId4"/>
    <p:sldId id="296" r:id="rId5"/>
    <p:sldId id="308" r:id="rId6"/>
    <p:sldId id="309" r:id="rId7"/>
    <p:sldId id="314" r:id="rId8"/>
    <p:sldId id="311" r:id="rId9"/>
    <p:sldId id="310" r:id="rId10"/>
    <p:sldId id="278" r:id="rId11"/>
    <p:sldId id="279" r:id="rId12"/>
    <p:sldId id="318" r:id="rId13"/>
    <p:sldId id="325" r:id="rId14"/>
    <p:sldId id="320" r:id="rId15"/>
    <p:sldId id="312" r:id="rId16"/>
    <p:sldId id="32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ocuments\Votacao_Brasil_Entrada_da_Venezuel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PDC</a:t>
            </a:r>
            <a:r>
              <a:rPr lang="pt-BR" baseline="0"/>
              <a:t> No 387/2008. Aprova Entrada da Venezuela no Mercosul </a:t>
            </a:r>
            <a:endParaRPr lang="pt-BR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Plan1!$H$1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Plan1!$G$2:$G$18</c:f>
              <c:strCache>
                <c:ptCount val="17"/>
                <c:pt idx="0">
                  <c:v>PT</c:v>
                </c:pt>
                <c:pt idx="1">
                  <c:v>PMDB</c:v>
                </c:pt>
                <c:pt idx="2">
                  <c:v>PR</c:v>
                </c:pt>
                <c:pt idx="3">
                  <c:v>PP</c:v>
                </c:pt>
                <c:pt idx="4">
                  <c:v>PSB</c:v>
                </c:pt>
                <c:pt idx="5">
                  <c:v>PDT</c:v>
                </c:pt>
                <c:pt idx="6">
                  <c:v>PTB</c:v>
                </c:pt>
                <c:pt idx="7">
                  <c:v>PCdoB</c:v>
                </c:pt>
                <c:pt idx="8">
                  <c:v>PV</c:v>
                </c:pt>
                <c:pt idx="9">
                  <c:v>PPS</c:v>
                </c:pt>
                <c:pt idx="10">
                  <c:v>PSC</c:v>
                </c:pt>
                <c:pt idx="11">
                  <c:v>PSOL</c:v>
                </c:pt>
                <c:pt idx="12">
                  <c:v>PMN</c:v>
                </c:pt>
                <c:pt idx="13">
                  <c:v>PRB</c:v>
                </c:pt>
                <c:pt idx="14">
                  <c:v>PHS</c:v>
                </c:pt>
                <c:pt idx="15">
                  <c:v>DEM</c:v>
                </c:pt>
                <c:pt idx="16">
                  <c:v>PSDB</c:v>
                </c:pt>
              </c:strCache>
            </c:strRef>
          </c:cat>
          <c:val>
            <c:numRef>
              <c:f>Plan1!$H$2:$H$18</c:f>
              <c:numCache>
                <c:formatCode>General</c:formatCode>
                <c:ptCount val="17"/>
                <c:pt idx="0">
                  <c:v>60</c:v>
                </c:pt>
                <c:pt idx="1">
                  <c:v>55</c:v>
                </c:pt>
                <c:pt idx="2">
                  <c:v>26</c:v>
                </c:pt>
                <c:pt idx="3">
                  <c:v>20</c:v>
                </c:pt>
                <c:pt idx="4">
                  <c:v>17</c:v>
                </c:pt>
                <c:pt idx="5">
                  <c:v>17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7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10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Plan1!$I$1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F0000"/>
            </a:solidFill>
            <a:effectLst>
              <a:outerShdw blurRad="50800" dist="50800" dir="5400000" algn="ctr" rotWithShape="0">
                <a:srgbClr val="FF0000"/>
              </a:outerShdw>
            </a:effectLst>
          </c:spPr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</c:spPr>
          </c:dPt>
          <c:cat>
            <c:strRef>
              <c:f>Plan1!$G$2:$G$18</c:f>
              <c:strCache>
                <c:ptCount val="17"/>
                <c:pt idx="0">
                  <c:v>PT</c:v>
                </c:pt>
                <c:pt idx="1">
                  <c:v>PMDB</c:v>
                </c:pt>
                <c:pt idx="2">
                  <c:v>PR</c:v>
                </c:pt>
                <c:pt idx="3">
                  <c:v>PP</c:v>
                </c:pt>
                <c:pt idx="4">
                  <c:v>PSB</c:v>
                </c:pt>
                <c:pt idx="5">
                  <c:v>PDT</c:v>
                </c:pt>
                <c:pt idx="6">
                  <c:v>PTB</c:v>
                </c:pt>
                <c:pt idx="7">
                  <c:v>PCdoB</c:v>
                </c:pt>
                <c:pt idx="8">
                  <c:v>PV</c:v>
                </c:pt>
                <c:pt idx="9">
                  <c:v>PPS</c:v>
                </c:pt>
                <c:pt idx="10">
                  <c:v>PSC</c:v>
                </c:pt>
                <c:pt idx="11">
                  <c:v>PSOL</c:v>
                </c:pt>
                <c:pt idx="12">
                  <c:v>PMN</c:v>
                </c:pt>
                <c:pt idx="13">
                  <c:v>PRB</c:v>
                </c:pt>
                <c:pt idx="14">
                  <c:v>PHS</c:v>
                </c:pt>
                <c:pt idx="15">
                  <c:v>DEM</c:v>
                </c:pt>
                <c:pt idx="16">
                  <c:v>PSDB</c:v>
                </c:pt>
              </c:strCache>
            </c:strRef>
          </c:cat>
          <c:val>
            <c:numRef>
              <c:f>Plan1!$I$2:$I$18</c:f>
              <c:numCache>
                <c:formatCode>General</c:formatCode>
                <c:ptCount val="1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22</c:v>
                </c:pt>
                <c:pt idx="16">
                  <c:v>31</c:v>
                </c:pt>
              </c:numCache>
            </c:numRef>
          </c:val>
        </c:ser>
        <c:ser>
          <c:idx val="2"/>
          <c:order val="2"/>
          <c:tx>
            <c:strRef>
              <c:f>Plan1!$J$1</c:f>
              <c:strCache>
                <c:ptCount val="1"/>
                <c:pt idx="0">
                  <c:v>Abstenção</c:v>
                </c:pt>
              </c:strCache>
            </c:strRef>
          </c:tx>
          <c:invertIfNegative val="0"/>
          <c:cat>
            <c:strRef>
              <c:f>Plan1!$G$2:$G$18</c:f>
              <c:strCache>
                <c:ptCount val="17"/>
                <c:pt idx="0">
                  <c:v>PT</c:v>
                </c:pt>
                <c:pt idx="1">
                  <c:v>PMDB</c:v>
                </c:pt>
                <c:pt idx="2">
                  <c:v>PR</c:v>
                </c:pt>
                <c:pt idx="3">
                  <c:v>PP</c:v>
                </c:pt>
                <c:pt idx="4">
                  <c:v>PSB</c:v>
                </c:pt>
                <c:pt idx="5">
                  <c:v>PDT</c:v>
                </c:pt>
                <c:pt idx="6">
                  <c:v>PTB</c:v>
                </c:pt>
                <c:pt idx="7">
                  <c:v>PCdoB</c:v>
                </c:pt>
                <c:pt idx="8">
                  <c:v>PV</c:v>
                </c:pt>
                <c:pt idx="9">
                  <c:v>PPS</c:v>
                </c:pt>
                <c:pt idx="10">
                  <c:v>PSC</c:v>
                </c:pt>
                <c:pt idx="11">
                  <c:v>PSOL</c:v>
                </c:pt>
                <c:pt idx="12">
                  <c:v>PMN</c:v>
                </c:pt>
                <c:pt idx="13">
                  <c:v>PRB</c:v>
                </c:pt>
                <c:pt idx="14">
                  <c:v>PHS</c:v>
                </c:pt>
                <c:pt idx="15">
                  <c:v>DEM</c:v>
                </c:pt>
                <c:pt idx="16">
                  <c:v>PSDB</c:v>
                </c:pt>
              </c:strCache>
            </c:strRef>
          </c:cat>
          <c:val>
            <c:numRef>
              <c:f>Plan1!$J$2:$J$18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59360"/>
        <c:axId val="39058752"/>
      </c:barChart>
      <c:catAx>
        <c:axId val="89359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058752"/>
        <c:crosses val="autoZero"/>
        <c:auto val="1"/>
        <c:lblAlgn val="ctr"/>
        <c:lblOffset val="100"/>
        <c:noMultiLvlLbl val="0"/>
      </c:catAx>
      <c:valAx>
        <c:axId val="39058752"/>
        <c:scaling>
          <c:orientation val="minMax"/>
          <c:max val="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89359360"/>
        <c:crosses val="autoZero"/>
        <c:crossBetween val="between"/>
        <c:majorUnit val="5"/>
        <c:minorUnit val="2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100"/>
            </a:pPr>
            <a:endParaRPr lang="pt-BR"/>
          </a:p>
        </c:txPr>
      </c:dTable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pt-B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B56E8-9E17-46CB-9031-DA23BF485C1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0DEB7A-5669-4949-8C97-406D80F8E5BB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Conjunto</a:t>
          </a:r>
          <a:r>
            <a: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proposições</a:t>
          </a:r>
          <a:r>
            <a: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conhecidas</a:t>
          </a:r>
          <a:r>
            <a: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interconectadas</a:t>
          </a:r>
          <a:endParaRPr lang="en-US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Downs: </a:t>
          </a:r>
          <a:r>
            <a:rPr lang="en-US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Partidos</a:t>
          </a:r>
          <a:r>
            <a: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Informação</a:t>
          </a:r>
          <a:r>
            <a:rPr lang="en-US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Eleitorado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D50FA-F3B3-4E18-8C20-9BCFB45FC845}" type="parTrans" cxnId="{3CD18E0B-0C39-455C-A8AC-24F423951DDB}">
      <dgm:prSet/>
      <dgm:spPr/>
      <dgm:t>
        <a:bodyPr/>
        <a:lstStyle/>
        <a:p>
          <a:endParaRPr lang="en-US"/>
        </a:p>
      </dgm:t>
    </dgm:pt>
    <dgm:pt modelId="{853E7A91-C3BD-4C36-A2CC-16D955460652}" type="sibTrans" cxnId="{3CD18E0B-0C39-455C-A8AC-24F423951DDB}">
      <dgm:prSet/>
      <dgm:spPr/>
      <dgm:t>
        <a:bodyPr/>
        <a:lstStyle/>
        <a:p>
          <a:endParaRPr lang="en-US"/>
        </a:p>
      </dgm:t>
    </dgm:pt>
    <dgm:pt modelId="{4C7FA333-6425-42C7-82CB-72E01ACEF5BC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Sociedade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284A8C-2735-4626-B1A5-F97E4FEB4E23}" type="parTrans" cxnId="{4CBA2A0F-BC8A-4C43-B661-3F910050ADF4}">
      <dgm:prSet/>
      <dgm:spPr/>
      <dgm:t>
        <a:bodyPr/>
        <a:lstStyle/>
        <a:p>
          <a:endParaRPr lang="en-US"/>
        </a:p>
      </dgm:t>
    </dgm:pt>
    <dgm:pt modelId="{86AF1607-3284-453E-8448-B3C4799598F6}" type="sibTrans" cxnId="{4CBA2A0F-BC8A-4C43-B661-3F910050ADF4}">
      <dgm:prSet/>
      <dgm:spPr/>
      <dgm:t>
        <a:bodyPr/>
        <a:lstStyle/>
        <a:p>
          <a:endParaRPr lang="en-US"/>
        </a:p>
      </dgm:t>
    </dgm:pt>
    <dgm:pt modelId="{7AFD736E-E441-4F7E-8F41-E777944C9678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Distribuição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dos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Recursos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AA69B0-8A0F-4ACF-8023-F4687C481415}" type="parTrans" cxnId="{66CF9911-E524-4914-AEDC-5CDA9496008E}">
      <dgm:prSet/>
      <dgm:spPr/>
      <dgm:t>
        <a:bodyPr/>
        <a:lstStyle/>
        <a:p>
          <a:endParaRPr lang="en-US"/>
        </a:p>
      </dgm:t>
    </dgm:pt>
    <dgm:pt modelId="{9C77D36D-5AFE-4D38-83DD-5F32856BE6F1}" type="sibTrans" cxnId="{66CF9911-E524-4914-AEDC-5CDA9496008E}">
      <dgm:prSet/>
      <dgm:spPr/>
      <dgm:t>
        <a:bodyPr/>
        <a:lstStyle/>
        <a:p>
          <a:endParaRPr lang="en-US"/>
        </a:p>
      </dgm:t>
    </dgm:pt>
    <dgm:pt modelId="{068FCF70-9DBF-4397-B4F8-12F8D8043F15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reside o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Poder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6A3DF-6468-4997-87F1-2032477D1CE5}" type="parTrans" cxnId="{35EB3ACC-913B-4F94-B188-013FF390FE61}">
      <dgm:prSet/>
      <dgm:spPr/>
      <dgm:t>
        <a:bodyPr/>
        <a:lstStyle/>
        <a:p>
          <a:endParaRPr lang="en-US"/>
        </a:p>
      </dgm:t>
    </dgm:pt>
    <dgm:pt modelId="{A4D4AE5E-F0E3-4306-BFA2-F2A5CED39B88}" type="sibTrans" cxnId="{35EB3ACC-913B-4F94-B188-013FF390FE61}">
      <dgm:prSet/>
      <dgm:spPr/>
      <dgm:t>
        <a:bodyPr/>
        <a:lstStyle/>
        <a:p>
          <a:endParaRPr lang="en-US"/>
        </a:p>
      </dgm:t>
    </dgm:pt>
    <dgm:pt modelId="{BB100521-D5EF-4518-97DF-F54FEAB9EA4E}" type="pres">
      <dgm:prSet presAssocID="{977B56E8-9E17-46CB-9031-DA23BF485C1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63FC5E-9612-4F1A-A475-7AF2898CF9F5}" type="pres">
      <dgm:prSet presAssocID="{EA0DEB7A-5669-4949-8C97-406D80F8E5BB}" presName="thickLine" presStyleLbl="alignNode1" presStyleIdx="0" presStyleCnt="1"/>
      <dgm:spPr/>
    </dgm:pt>
    <dgm:pt modelId="{0EE1D710-6737-4C27-B04E-71AACC4A4FAB}" type="pres">
      <dgm:prSet presAssocID="{EA0DEB7A-5669-4949-8C97-406D80F8E5BB}" presName="horz1" presStyleCnt="0"/>
      <dgm:spPr/>
    </dgm:pt>
    <dgm:pt modelId="{6D8CBAFF-F6EC-4CCA-92F7-7F33F35A9AE8}" type="pres">
      <dgm:prSet presAssocID="{EA0DEB7A-5669-4949-8C97-406D80F8E5BB}" presName="tx1" presStyleLbl="revTx" presStyleIdx="0" presStyleCnt="4"/>
      <dgm:spPr/>
      <dgm:t>
        <a:bodyPr/>
        <a:lstStyle/>
        <a:p>
          <a:endParaRPr lang="en-US"/>
        </a:p>
      </dgm:t>
    </dgm:pt>
    <dgm:pt modelId="{DEC7D589-A62A-49A0-AC4C-96EEFB4B40C2}" type="pres">
      <dgm:prSet presAssocID="{EA0DEB7A-5669-4949-8C97-406D80F8E5BB}" presName="vert1" presStyleCnt="0"/>
      <dgm:spPr/>
    </dgm:pt>
    <dgm:pt modelId="{2A168ADC-50D7-436B-807C-B5884242EBB7}" type="pres">
      <dgm:prSet presAssocID="{4C7FA333-6425-42C7-82CB-72E01ACEF5BC}" presName="vertSpace2a" presStyleCnt="0"/>
      <dgm:spPr/>
    </dgm:pt>
    <dgm:pt modelId="{5D7DAD47-404A-423D-9C3C-ADFB2A140B5B}" type="pres">
      <dgm:prSet presAssocID="{4C7FA333-6425-42C7-82CB-72E01ACEF5BC}" presName="horz2" presStyleCnt="0"/>
      <dgm:spPr/>
    </dgm:pt>
    <dgm:pt modelId="{744BB752-7971-4CB6-BF86-843C0095F125}" type="pres">
      <dgm:prSet presAssocID="{4C7FA333-6425-42C7-82CB-72E01ACEF5BC}" presName="horzSpace2" presStyleCnt="0"/>
      <dgm:spPr/>
    </dgm:pt>
    <dgm:pt modelId="{B14A99DF-A619-4DBD-A800-B56CF4E119F6}" type="pres">
      <dgm:prSet presAssocID="{4C7FA333-6425-42C7-82CB-72E01ACEF5BC}" presName="tx2" presStyleLbl="revTx" presStyleIdx="1" presStyleCnt="4"/>
      <dgm:spPr/>
      <dgm:t>
        <a:bodyPr/>
        <a:lstStyle/>
        <a:p>
          <a:endParaRPr lang="en-US"/>
        </a:p>
      </dgm:t>
    </dgm:pt>
    <dgm:pt modelId="{2BD176E4-1DD6-42E4-B68A-FFAA4D028AF6}" type="pres">
      <dgm:prSet presAssocID="{4C7FA333-6425-42C7-82CB-72E01ACEF5BC}" presName="vert2" presStyleCnt="0"/>
      <dgm:spPr/>
    </dgm:pt>
    <dgm:pt modelId="{38144F5A-F5B3-464C-948F-58DD8236D151}" type="pres">
      <dgm:prSet presAssocID="{4C7FA333-6425-42C7-82CB-72E01ACEF5BC}" presName="thinLine2b" presStyleLbl="callout" presStyleIdx="0" presStyleCnt="3"/>
      <dgm:spPr/>
    </dgm:pt>
    <dgm:pt modelId="{652BAF4D-5944-46DA-A844-76489023A544}" type="pres">
      <dgm:prSet presAssocID="{4C7FA333-6425-42C7-82CB-72E01ACEF5BC}" presName="vertSpace2b" presStyleCnt="0"/>
      <dgm:spPr/>
    </dgm:pt>
    <dgm:pt modelId="{C093586A-0D0E-4E7E-8218-92C707552C9C}" type="pres">
      <dgm:prSet presAssocID="{7AFD736E-E441-4F7E-8F41-E777944C9678}" presName="horz2" presStyleCnt="0"/>
      <dgm:spPr/>
    </dgm:pt>
    <dgm:pt modelId="{939BE12C-65A1-42DA-AC6C-FEA14FB86B03}" type="pres">
      <dgm:prSet presAssocID="{7AFD736E-E441-4F7E-8F41-E777944C9678}" presName="horzSpace2" presStyleCnt="0"/>
      <dgm:spPr/>
    </dgm:pt>
    <dgm:pt modelId="{5923AE02-FFDA-47EF-AF72-C788AA895945}" type="pres">
      <dgm:prSet presAssocID="{7AFD736E-E441-4F7E-8F41-E777944C9678}" presName="tx2" presStyleLbl="revTx" presStyleIdx="2" presStyleCnt="4"/>
      <dgm:spPr/>
      <dgm:t>
        <a:bodyPr/>
        <a:lstStyle/>
        <a:p>
          <a:endParaRPr lang="en-US"/>
        </a:p>
      </dgm:t>
    </dgm:pt>
    <dgm:pt modelId="{EC7E9C40-22DA-4123-8C4D-6575ACCA1826}" type="pres">
      <dgm:prSet presAssocID="{7AFD736E-E441-4F7E-8F41-E777944C9678}" presName="vert2" presStyleCnt="0"/>
      <dgm:spPr/>
    </dgm:pt>
    <dgm:pt modelId="{FD67917D-4668-4DA6-A5D4-4D9556A9E3AD}" type="pres">
      <dgm:prSet presAssocID="{7AFD736E-E441-4F7E-8F41-E777944C9678}" presName="thinLine2b" presStyleLbl="callout" presStyleIdx="1" presStyleCnt="3"/>
      <dgm:spPr/>
    </dgm:pt>
    <dgm:pt modelId="{0EB4E716-266B-4C87-A3FD-3EEDA91F5D72}" type="pres">
      <dgm:prSet presAssocID="{7AFD736E-E441-4F7E-8F41-E777944C9678}" presName="vertSpace2b" presStyleCnt="0"/>
      <dgm:spPr/>
    </dgm:pt>
    <dgm:pt modelId="{62753386-8905-4ADC-8749-B51A56636BEA}" type="pres">
      <dgm:prSet presAssocID="{068FCF70-9DBF-4397-B4F8-12F8D8043F15}" presName="horz2" presStyleCnt="0"/>
      <dgm:spPr/>
    </dgm:pt>
    <dgm:pt modelId="{3C62907B-6244-445F-84F4-F5FC08FE523D}" type="pres">
      <dgm:prSet presAssocID="{068FCF70-9DBF-4397-B4F8-12F8D8043F15}" presName="horzSpace2" presStyleCnt="0"/>
      <dgm:spPr/>
    </dgm:pt>
    <dgm:pt modelId="{82E934C8-A142-47F4-B58A-CB379AB5B410}" type="pres">
      <dgm:prSet presAssocID="{068FCF70-9DBF-4397-B4F8-12F8D8043F15}" presName="tx2" presStyleLbl="revTx" presStyleIdx="3" presStyleCnt="4"/>
      <dgm:spPr/>
      <dgm:t>
        <a:bodyPr/>
        <a:lstStyle/>
        <a:p>
          <a:endParaRPr lang="en-US"/>
        </a:p>
      </dgm:t>
    </dgm:pt>
    <dgm:pt modelId="{0A00BE6E-DC7D-4E18-84ED-721060C1D877}" type="pres">
      <dgm:prSet presAssocID="{068FCF70-9DBF-4397-B4F8-12F8D8043F15}" presName="vert2" presStyleCnt="0"/>
      <dgm:spPr/>
    </dgm:pt>
    <dgm:pt modelId="{B441A098-41CC-42B0-86E5-CB88634054F1}" type="pres">
      <dgm:prSet presAssocID="{068FCF70-9DBF-4397-B4F8-12F8D8043F15}" presName="thinLine2b" presStyleLbl="callout" presStyleIdx="2" presStyleCnt="3"/>
      <dgm:spPr/>
    </dgm:pt>
    <dgm:pt modelId="{EB38A5F1-94D1-4918-9BAB-DC6A2389171F}" type="pres">
      <dgm:prSet presAssocID="{068FCF70-9DBF-4397-B4F8-12F8D8043F15}" presName="vertSpace2b" presStyleCnt="0"/>
      <dgm:spPr/>
    </dgm:pt>
  </dgm:ptLst>
  <dgm:cxnLst>
    <dgm:cxn modelId="{35EB3ACC-913B-4F94-B188-013FF390FE61}" srcId="{EA0DEB7A-5669-4949-8C97-406D80F8E5BB}" destId="{068FCF70-9DBF-4397-B4F8-12F8D8043F15}" srcOrd="2" destOrd="0" parTransId="{DC36A3DF-6468-4997-87F1-2032477D1CE5}" sibTransId="{A4D4AE5E-F0E3-4306-BFA2-F2A5CED39B88}"/>
    <dgm:cxn modelId="{2A3DA555-EE1D-4075-845B-FF19057B73DB}" type="presOf" srcId="{7AFD736E-E441-4F7E-8F41-E777944C9678}" destId="{5923AE02-FFDA-47EF-AF72-C788AA895945}" srcOrd="0" destOrd="0" presId="urn:microsoft.com/office/officeart/2008/layout/LinedList"/>
    <dgm:cxn modelId="{09D702D7-2679-40D1-A539-B24AD331D6CF}" type="presOf" srcId="{068FCF70-9DBF-4397-B4F8-12F8D8043F15}" destId="{82E934C8-A142-47F4-B58A-CB379AB5B410}" srcOrd="0" destOrd="0" presId="urn:microsoft.com/office/officeart/2008/layout/LinedList"/>
    <dgm:cxn modelId="{66CF9911-E524-4914-AEDC-5CDA9496008E}" srcId="{EA0DEB7A-5669-4949-8C97-406D80F8E5BB}" destId="{7AFD736E-E441-4F7E-8F41-E777944C9678}" srcOrd="1" destOrd="0" parTransId="{66AA69B0-8A0F-4ACF-8023-F4687C481415}" sibTransId="{9C77D36D-5AFE-4D38-83DD-5F32856BE6F1}"/>
    <dgm:cxn modelId="{4CBA2A0F-BC8A-4C43-B661-3F910050ADF4}" srcId="{EA0DEB7A-5669-4949-8C97-406D80F8E5BB}" destId="{4C7FA333-6425-42C7-82CB-72E01ACEF5BC}" srcOrd="0" destOrd="0" parTransId="{34284A8C-2735-4626-B1A5-F97E4FEB4E23}" sibTransId="{86AF1607-3284-453E-8448-B3C4799598F6}"/>
    <dgm:cxn modelId="{E55592DC-25BA-44CD-821E-D4AA5ACB6633}" type="presOf" srcId="{4C7FA333-6425-42C7-82CB-72E01ACEF5BC}" destId="{B14A99DF-A619-4DBD-A800-B56CF4E119F6}" srcOrd="0" destOrd="0" presId="urn:microsoft.com/office/officeart/2008/layout/LinedList"/>
    <dgm:cxn modelId="{0A7B21F1-F56E-4ADC-AA4E-54BD1E1FEFC6}" type="presOf" srcId="{EA0DEB7A-5669-4949-8C97-406D80F8E5BB}" destId="{6D8CBAFF-F6EC-4CCA-92F7-7F33F35A9AE8}" srcOrd="0" destOrd="0" presId="urn:microsoft.com/office/officeart/2008/layout/LinedList"/>
    <dgm:cxn modelId="{3CD18E0B-0C39-455C-A8AC-24F423951DDB}" srcId="{977B56E8-9E17-46CB-9031-DA23BF485C10}" destId="{EA0DEB7A-5669-4949-8C97-406D80F8E5BB}" srcOrd="0" destOrd="0" parTransId="{C91D50FA-F3B3-4E18-8C20-9BCFB45FC845}" sibTransId="{853E7A91-C3BD-4C36-A2CC-16D955460652}"/>
    <dgm:cxn modelId="{4BA0BB49-76BB-4783-ADE1-CF804D010BD5}" type="presOf" srcId="{977B56E8-9E17-46CB-9031-DA23BF485C10}" destId="{BB100521-D5EF-4518-97DF-F54FEAB9EA4E}" srcOrd="0" destOrd="0" presId="urn:microsoft.com/office/officeart/2008/layout/LinedList"/>
    <dgm:cxn modelId="{C602C1B2-8BF8-4F98-ADF0-119A5B08E329}" type="presParOf" srcId="{BB100521-D5EF-4518-97DF-F54FEAB9EA4E}" destId="{E463FC5E-9612-4F1A-A475-7AF2898CF9F5}" srcOrd="0" destOrd="0" presId="urn:microsoft.com/office/officeart/2008/layout/LinedList"/>
    <dgm:cxn modelId="{C35BF917-2ACF-42B9-92BE-4E99F8CC0243}" type="presParOf" srcId="{BB100521-D5EF-4518-97DF-F54FEAB9EA4E}" destId="{0EE1D710-6737-4C27-B04E-71AACC4A4FAB}" srcOrd="1" destOrd="0" presId="urn:microsoft.com/office/officeart/2008/layout/LinedList"/>
    <dgm:cxn modelId="{08F9FC04-9C4F-4DD8-A016-681B019B348F}" type="presParOf" srcId="{0EE1D710-6737-4C27-B04E-71AACC4A4FAB}" destId="{6D8CBAFF-F6EC-4CCA-92F7-7F33F35A9AE8}" srcOrd="0" destOrd="0" presId="urn:microsoft.com/office/officeart/2008/layout/LinedList"/>
    <dgm:cxn modelId="{1B7B1143-A98F-49C2-94A0-91DFCF7A336B}" type="presParOf" srcId="{0EE1D710-6737-4C27-B04E-71AACC4A4FAB}" destId="{DEC7D589-A62A-49A0-AC4C-96EEFB4B40C2}" srcOrd="1" destOrd="0" presId="urn:microsoft.com/office/officeart/2008/layout/LinedList"/>
    <dgm:cxn modelId="{D512F2E6-D0CF-476A-9A5D-79E2FD5F651A}" type="presParOf" srcId="{DEC7D589-A62A-49A0-AC4C-96EEFB4B40C2}" destId="{2A168ADC-50D7-436B-807C-B5884242EBB7}" srcOrd="0" destOrd="0" presId="urn:microsoft.com/office/officeart/2008/layout/LinedList"/>
    <dgm:cxn modelId="{FFBF980E-01E3-4EE6-84E0-3BD965674215}" type="presParOf" srcId="{DEC7D589-A62A-49A0-AC4C-96EEFB4B40C2}" destId="{5D7DAD47-404A-423D-9C3C-ADFB2A140B5B}" srcOrd="1" destOrd="0" presId="urn:microsoft.com/office/officeart/2008/layout/LinedList"/>
    <dgm:cxn modelId="{CEDF0985-9FA1-48DF-9BA1-4375EAB8DFFB}" type="presParOf" srcId="{5D7DAD47-404A-423D-9C3C-ADFB2A140B5B}" destId="{744BB752-7971-4CB6-BF86-843C0095F125}" srcOrd="0" destOrd="0" presId="urn:microsoft.com/office/officeart/2008/layout/LinedList"/>
    <dgm:cxn modelId="{9BDA3AED-2D25-4AC3-85A8-B769A1078E4D}" type="presParOf" srcId="{5D7DAD47-404A-423D-9C3C-ADFB2A140B5B}" destId="{B14A99DF-A619-4DBD-A800-B56CF4E119F6}" srcOrd="1" destOrd="0" presId="urn:microsoft.com/office/officeart/2008/layout/LinedList"/>
    <dgm:cxn modelId="{6C4CF661-DD19-46BA-8655-E70A17B40F51}" type="presParOf" srcId="{5D7DAD47-404A-423D-9C3C-ADFB2A140B5B}" destId="{2BD176E4-1DD6-42E4-B68A-FFAA4D028AF6}" srcOrd="2" destOrd="0" presId="urn:microsoft.com/office/officeart/2008/layout/LinedList"/>
    <dgm:cxn modelId="{D5F61969-C2DD-4621-87D9-81F0A68883FB}" type="presParOf" srcId="{DEC7D589-A62A-49A0-AC4C-96EEFB4B40C2}" destId="{38144F5A-F5B3-464C-948F-58DD8236D151}" srcOrd="2" destOrd="0" presId="urn:microsoft.com/office/officeart/2008/layout/LinedList"/>
    <dgm:cxn modelId="{27AD65B3-E771-42CA-9469-717D998D8D75}" type="presParOf" srcId="{DEC7D589-A62A-49A0-AC4C-96EEFB4B40C2}" destId="{652BAF4D-5944-46DA-A844-76489023A544}" srcOrd="3" destOrd="0" presId="urn:microsoft.com/office/officeart/2008/layout/LinedList"/>
    <dgm:cxn modelId="{C58213B5-4E85-430F-8343-26573D533682}" type="presParOf" srcId="{DEC7D589-A62A-49A0-AC4C-96EEFB4B40C2}" destId="{C093586A-0D0E-4E7E-8218-92C707552C9C}" srcOrd="4" destOrd="0" presId="urn:microsoft.com/office/officeart/2008/layout/LinedList"/>
    <dgm:cxn modelId="{C96CF717-B192-4B52-9E93-993384A57582}" type="presParOf" srcId="{C093586A-0D0E-4E7E-8218-92C707552C9C}" destId="{939BE12C-65A1-42DA-AC6C-FEA14FB86B03}" srcOrd="0" destOrd="0" presId="urn:microsoft.com/office/officeart/2008/layout/LinedList"/>
    <dgm:cxn modelId="{6AECE001-7A34-4109-A25D-72D706838E2F}" type="presParOf" srcId="{C093586A-0D0E-4E7E-8218-92C707552C9C}" destId="{5923AE02-FFDA-47EF-AF72-C788AA895945}" srcOrd="1" destOrd="0" presId="urn:microsoft.com/office/officeart/2008/layout/LinedList"/>
    <dgm:cxn modelId="{AA401C42-52D9-407A-A537-C968026F9691}" type="presParOf" srcId="{C093586A-0D0E-4E7E-8218-92C707552C9C}" destId="{EC7E9C40-22DA-4123-8C4D-6575ACCA1826}" srcOrd="2" destOrd="0" presId="urn:microsoft.com/office/officeart/2008/layout/LinedList"/>
    <dgm:cxn modelId="{37D81F2F-E7EF-47E7-8879-316940F814B1}" type="presParOf" srcId="{DEC7D589-A62A-49A0-AC4C-96EEFB4B40C2}" destId="{FD67917D-4668-4DA6-A5D4-4D9556A9E3AD}" srcOrd="5" destOrd="0" presId="urn:microsoft.com/office/officeart/2008/layout/LinedList"/>
    <dgm:cxn modelId="{BE96B7E7-816B-4624-AEDD-9DCCD785DE24}" type="presParOf" srcId="{DEC7D589-A62A-49A0-AC4C-96EEFB4B40C2}" destId="{0EB4E716-266B-4C87-A3FD-3EEDA91F5D72}" srcOrd="6" destOrd="0" presId="urn:microsoft.com/office/officeart/2008/layout/LinedList"/>
    <dgm:cxn modelId="{03FDCBE0-D0A6-4630-B203-1671E3F9794E}" type="presParOf" srcId="{DEC7D589-A62A-49A0-AC4C-96EEFB4B40C2}" destId="{62753386-8905-4ADC-8749-B51A56636BEA}" srcOrd="7" destOrd="0" presId="urn:microsoft.com/office/officeart/2008/layout/LinedList"/>
    <dgm:cxn modelId="{0805E1DE-0897-4BA4-B5E3-2D09E50BFE8F}" type="presParOf" srcId="{62753386-8905-4ADC-8749-B51A56636BEA}" destId="{3C62907B-6244-445F-84F4-F5FC08FE523D}" srcOrd="0" destOrd="0" presId="urn:microsoft.com/office/officeart/2008/layout/LinedList"/>
    <dgm:cxn modelId="{69C52C8C-E7FC-4BDC-A0C8-D8C84D0B9723}" type="presParOf" srcId="{62753386-8905-4ADC-8749-B51A56636BEA}" destId="{82E934C8-A142-47F4-B58A-CB379AB5B410}" srcOrd="1" destOrd="0" presId="urn:microsoft.com/office/officeart/2008/layout/LinedList"/>
    <dgm:cxn modelId="{A2EE3301-7E4A-452F-8E77-05F3D5815354}" type="presParOf" srcId="{62753386-8905-4ADC-8749-B51A56636BEA}" destId="{0A00BE6E-DC7D-4E18-84ED-721060C1D877}" srcOrd="2" destOrd="0" presId="urn:microsoft.com/office/officeart/2008/layout/LinedList"/>
    <dgm:cxn modelId="{8AE8AAAF-019B-4A23-9FE9-2257F904E009}" type="presParOf" srcId="{DEC7D589-A62A-49A0-AC4C-96EEFB4B40C2}" destId="{B441A098-41CC-42B0-86E5-CB88634054F1}" srcOrd="8" destOrd="0" presId="urn:microsoft.com/office/officeart/2008/layout/LinedList"/>
    <dgm:cxn modelId="{F7BD3956-E1A5-4A57-86AB-EE09B4C54C34}" type="presParOf" srcId="{DEC7D589-A62A-49A0-AC4C-96EEFB4B40C2}" destId="{EB38A5F1-94D1-4918-9BAB-DC6A2389171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3FC5E-9612-4F1A-A475-7AF2898CF9F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CBAFF-F6EC-4CCA-92F7-7F33F35A9AE8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Conjunto</a:t>
          </a:r>
          <a:r>
            <a:rPr lang="en-US" sz="19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9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proposições</a:t>
          </a:r>
          <a:r>
            <a:rPr lang="en-US" sz="19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conhecidas</a:t>
          </a:r>
          <a:r>
            <a:rPr lang="en-US" sz="19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19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interconectadas</a:t>
          </a:r>
          <a:endParaRPr lang="en-US" sz="1900" kern="12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Downs: </a:t>
          </a:r>
          <a:r>
            <a:rPr lang="en-US" sz="19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Partidos</a:t>
          </a:r>
          <a:r>
            <a:rPr lang="en-US" sz="19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9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Informação</a:t>
          </a:r>
          <a:r>
            <a:rPr lang="en-US" sz="19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19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Eleitorado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645920" cy="4525963"/>
      </dsp:txXfrm>
    </dsp:sp>
    <dsp:sp modelId="{B14A99DF-A619-4DBD-A800-B56CF4E119F6}">
      <dsp:nvSpPr>
        <dsp:cNvPr id="0" name=""/>
        <dsp:cNvSpPr/>
      </dsp:nvSpPr>
      <dsp:spPr>
        <a:xfrm>
          <a:off x="1769364" y="70718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Organização</a:t>
          </a:r>
          <a:r>
            <a:rPr lang="en-US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4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Sociedade</a:t>
          </a:r>
          <a:endParaRPr lang="en-US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364" y="70718"/>
        <a:ext cx="6460236" cy="1414363"/>
      </dsp:txXfrm>
    </dsp:sp>
    <dsp:sp modelId="{38144F5A-F5B3-464C-948F-58DD8236D151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3AE02-FFDA-47EF-AF72-C788AA895945}">
      <dsp:nvSpPr>
        <dsp:cNvPr id="0" name=""/>
        <dsp:cNvSpPr/>
      </dsp:nvSpPr>
      <dsp:spPr>
        <a:xfrm>
          <a:off x="1769364" y="1555799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Distribuição</a:t>
          </a:r>
          <a:r>
            <a:rPr lang="en-US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dos </a:t>
          </a:r>
          <a:r>
            <a:rPr lang="en-US" sz="4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Recursos</a:t>
          </a:r>
          <a:endParaRPr lang="en-US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364" y="1555799"/>
        <a:ext cx="6460236" cy="1414363"/>
      </dsp:txXfrm>
    </dsp:sp>
    <dsp:sp modelId="{FD67917D-4668-4DA6-A5D4-4D9556A9E3AD}">
      <dsp:nvSpPr>
        <dsp:cNvPr id="0" name=""/>
        <dsp:cNvSpPr/>
      </dsp:nvSpPr>
      <dsp:spPr>
        <a:xfrm>
          <a:off x="1645920" y="297016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934C8-A142-47F4-B58A-CB379AB5B410}">
      <dsp:nvSpPr>
        <dsp:cNvPr id="0" name=""/>
        <dsp:cNvSpPr/>
      </dsp:nvSpPr>
      <dsp:spPr>
        <a:xfrm>
          <a:off x="1769364" y="3040881"/>
          <a:ext cx="6460236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Onde</a:t>
          </a:r>
          <a:r>
            <a:rPr lang="en-US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reside o </a:t>
          </a:r>
          <a:r>
            <a:rPr lang="en-US" sz="4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Poder</a:t>
          </a:r>
          <a:endParaRPr lang="en-US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364" y="3040881"/>
        <a:ext cx="6460236" cy="1414363"/>
      </dsp:txXfrm>
    </dsp:sp>
    <dsp:sp modelId="{B441A098-41CC-42B0-86E5-CB88634054F1}">
      <dsp:nvSpPr>
        <dsp:cNvPr id="0" name=""/>
        <dsp:cNvSpPr/>
      </dsp:nvSpPr>
      <dsp:spPr>
        <a:xfrm>
          <a:off x="1645920" y="4455244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D3C4A-858B-41AB-9358-D8ADCC009563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5FB5C-9113-4162-9E04-1A09554646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66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5FB5C-9113-4162-9E04-1A095546462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92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7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69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39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8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04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30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84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79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7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1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CDC7-2F4F-4CAF-9640-0546D8D6F930}" type="datetimeFigureOut">
              <a:rPr lang="pt-BR" smtClean="0"/>
              <a:t>10/04/2021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3BEF-C55B-49DD-BBCF-1D9187349C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Atores Domésticos na Política Externa Brasileira: 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Congresso e Partidos Políticos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BRI0067 –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 1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" t="2494" r="1775" b="1612"/>
          <a:stretch/>
        </p:blipFill>
        <p:spPr bwMode="auto">
          <a:xfrm>
            <a:off x="971600" y="1340768"/>
            <a:ext cx="7941502" cy="527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9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91731"/>
              </p:ext>
            </p:extLst>
          </p:nvPr>
        </p:nvGraphicFramePr>
        <p:xfrm>
          <a:off x="1043608" y="1052736"/>
          <a:ext cx="8064392" cy="4968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4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30541" y="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Dimensão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Ideológica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PEB (2009)</a:t>
            </a:r>
            <a:endParaRPr lang="pt-BR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480" y="428128"/>
            <a:ext cx="6469540" cy="64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6535216"/>
            <a:ext cx="2287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Power 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Zucco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(2012)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663875" y="2030797"/>
            <a:ext cx="25474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Esquerda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Direita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 Governo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Oposição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Direita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Média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6706173" y="3104952"/>
            <a:ext cx="216000" cy="216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0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2" t="17637" r="16052" b="23801"/>
          <a:stretch/>
        </p:blipFill>
        <p:spPr bwMode="auto">
          <a:xfrm>
            <a:off x="50970" y="1196752"/>
            <a:ext cx="8924207" cy="56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53752"/>
            <a:ext cx="7380312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Ideologia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 EUA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AL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t="4079" r="16244" b="2420"/>
          <a:stretch/>
        </p:blipFill>
        <p:spPr bwMode="auto">
          <a:xfrm>
            <a:off x="458359" y="1328724"/>
            <a:ext cx="8087885" cy="55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6" r="13930" b="4999"/>
          <a:stretch/>
        </p:blipFill>
        <p:spPr bwMode="auto">
          <a:xfrm>
            <a:off x="145682" y="1628800"/>
            <a:ext cx="8657716" cy="50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184808" y="6543960"/>
            <a:ext cx="1959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Nakamura (2017)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Pontos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Ideais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GRULAC – CDH ONU (2006-2016)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7020272" y="1628800"/>
            <a:ext cx="201622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699792" y="4725144"/>
            <a:ext cx="2448272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331640" y="6165304"/>
            <a:ext cx="1080120" cy="46749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9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92" y="118739"/>
            <a:ext cx="7620000" cy="5715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31640" y="6011996"/>
            <a:ext cx="265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Voeten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Plano de Aula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204864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Legislativo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Partidos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Executivo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Legislativo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2" r="1865"/>
          <a:stretch/>
        </p:blipFill>
        <p:spPr bwMode="auto">
          <a:xfrm>
            <a:off x="120478" y="1772816"/>
            <a:ext cx="891486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7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2623701"/>
              </p:ext>
            </p:extLst>
          </p:nvPr>
        </p:nvGraphicFramePr>
        <p:xfrm>
          <a:off x="1" y="1916832"/>
          <a:ext cx="9144003" cy="3816428"/>
        </p:xfrm>
        <a:graphic>
          <a:graphicData uri="http://schemas.openxmlformats.org/drawingml/2006/table">
            <a:tbl>
              <a:tblPr firstRow="1" firstCol="1" bandRow="1"/>
              <a:tblGrid>
                <a:gridCol w="3831639"/>
                <a:gridCol w="629357"/>
                <a:gridCol w="629357"/>
                <a:gridCol w="425728"/>
                <a:gridCol w="425728"/>
                <a:gridCol w="425728"/>
                <a:gridCol w="425728"/>
                <a:gridCol w="425728"/>
                <a:gridCol w="425728"/>
                <a:gridCol w="425728"/>
                <a:gridCol w="536777"/>
                <a:gridCol w="536777"/>
              </a:tblGrid>
              <a:tr h="3469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Atribuições em Política Externa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Argentina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Brasil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Chile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México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Paraguai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Peru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UNI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Aprovar Tratados Internacionais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Declarar Guerra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Regulamentar Comércio Exterior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Aprovar Nomeações Diplomáticas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Aprovar Empréstimos Estrangeiros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Recrutar e Manter Tropas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Fixar Fronteiras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Aprovar Saída e Entrada de Tropas 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x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Aprovar a Ausência do Presidente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4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105" y="332656"/>
            <a:ext cx="7499176" cy="1143000"/>
          </a:xfrm>
        </p:spPr>
        <p:txBody>
          <a:bodyPr>
            <a:normAutofit/>
          </a:bodyPr>
          <a:lstStyle/>
          <a:p>
            <a:r>
              <a:rPr lang="pt-BR" sz="1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 de apoiar a política externa do governo em plenário (2008-2014)</a:t>
            </a:r>
            <a:endParaRPr lang="en-US" sz="1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r="2119" b="7163"/>
          <a:stretch/>
        </p:blipFill>
        <p:spPr bwMode="auto">
          <a:xfrm>
            <a:off x="755576" y="1340768"/>
            <a:ext cx="763284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44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129658"/>
            <a:ext cx="7067128" cy="1143000"/>
          </a:xfrm>
        </p:spPr>
        <p:txBody>
          <a:bodyPr>
            <a:noAutofit/>
          </a:bodyPr>
          <a:lstStyle/>
          <a:p>
            <a:r>
              <a:rPr lang="pt-BR" sz="18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 de apoiar a política externa do governo em plenário (2015)</a:t>
            </a:r>
            <a:endParaRPr lang="en-US" sz="18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r="2705" b="5424"/>
          <a:stretch/>
        </p:blipFill>
        <p:spPr bwMode="auto">
          <a:xfrm>
            <a:off x="719064" y="1504307"/>
            <a:ext cx="8424936" cy="5328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0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689" y="98072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Conceito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Ideologia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625819"/>
              </p:ext>
            </p:extLst>
          </p:nvPr>
        </p:nvGraphicFramePr>
        <p:xfrm>
          <a:off x="911918" y="23230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6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Desinteresse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Eleitoral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" t="1984" r="11958" b="7214"/>
          <a:stretch/>
        </p:blipFill>
        <p:spPr bwMode="auto">
          <a:xfrm>
            <a:off x="34828" y="2276872"/>
            <a:ext cx="9059586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267744" y="289697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Programas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Eleitorias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Externa</a:t>
            </a:r>
            <a:endParaRPr lang="pt-BR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8"/>
          <a:stretch/>
        </p:blipFill>
        <p:spPr bwMode="auto">
          <a:xfrm>
            <a:off x="0" y="1479803"/>
            <a:ext cx="9104716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085450" y="6486948"/>
            <a:ext cx="293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Mendes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2020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sign padrão">
    <a:majorFont>
      <a:latin typeface="Times New Roman"/>
      <a:ea typeface=""/>
      <a:cs typeface="Lucida Sans Unicode"/>
    </a:majorFont>
    <a:minorFont>
      <a:latin typeface="Times New Roman"/>
      <a:ea typeface=""/>
      <a:cs typeface="Lucida Sans Unicode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8477</TotalTime>
  <Words>285</Words>
  <Application>Microsoft Office PowerPoint</Application>
  <PresentationFormat>Apresentação na tela (4:3)</PresentationFormat>
  <Paragraphs>160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Aula 3. Atores Domésticos na Política Externa Brasileira: Congresso e Partidos Políticos</vt:lpstr>
      <vt:lpstr>Plano de Aula</vt:lpstr>
      <vt:lpstr>Relações Executivo e Legislativo</vt:lpstr>
      <vt:lpstr>Apresentação do PowerPoint</vt:lpstr>
      <vt:lpstr>Probabilidade de apoiar a política externa do governo em plenário (2008-2014)</vt:lpstr>
      <vt:lpstr>Probabilidade de apoiar a política externa do governo em plenário (2015)</vt:lpstr>
      <vt:lpstr>Conceito de Ideologia </vt:lpstr>
      <vt:lpstr>Desinteresse Eleitoral</vt:lpstr>
      <vt:lpstr>Programas Eleitorias e Política Externa</vt:lpstr>
      <vt:lpstr>Apresentação do PowerPoint</vt:lpstr>
      <vt:lpstr>Apresentação do PowerPoint</vt:lpstr>
      <vt:lpstr>Dimensão Ideológica e PEB (2009)</vt:lpstr>
      <vt:lpstr>Ideologia e EUA na AL</vt:lpstr>
      <vt:lpstr>Apresentação do PowerPoint</vt:lpstr>
      <vt:lpstr>Pontos Ideais GRULAC – CDH ONU (2006-2016)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4. Atores Domésticos na Política Externa Brasileira: Congresso e Empresariado</dc:title>
  <dc:creator>P</dc:creator>
  <cp:lastModifiedBy>Paulo</cp:lastModifiedBy>
  <cp:revision>62</cp:revision>
  <dcterms:created xsi:type="dcterms:W3CDTF">2015-08-28T01:36:24Z</dcterms:created>
  <dcterms:modified xsi:type="dcterms:W3CDTF">2021-04-15T21:16:32Z</dcterms:modified>
</cp:coreProperties>
</file>