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73" r:id="rId3"/>
    <p:sldId id="274" r:id="rId4"/>
    <p:sldId id="257" r:id="rId5"/>
    <p:sldId id="258" r:id="rId6"/>
    <p:sldId id="266" r:id="rId7"/>
    <p:sldId id="267" r:id="rId8"/>
    <p:sldId id="265" r:id="rId9"/>
    <p:sldId id="268" r:id="rId10"/>
    <p:sldId id="269" r:id="rId11"/>
    <p:sldId id="272" r:id="rId12"/>
    <p:sldId id="270" r:id="rId13"/>
    <p:sldId id="271" r:id="rId14"/>
    <p:sldId id="259" r:id="rId15"/>
    <p:sldId id="260" r:id="rId16"/>
    <p:sldId id="263" r:id="rId17"/>
    <p:sldId id="275" r:id="rId18"/>
    <p:sldId id="264" r:id="rId19"/>
    <p:sldId id="277" r:id="rId20"/>
    <p:sldId id="276" r:id="rId21"/>
    <p:sldId id="278" r:id="rId22"/>
    <p:sldId id="280" r:id="rId23"/>
    <p:sldId id="281" r:id="rId24"/>
    <p:sldId id="284" r:id="rId25"/>
    <p:sldId id="282" r:id="rId26"/>
    <p:sldId id="286" r:id="rId27"/>
    <p:sldId id="283" r:id="rId28"/>
    <p:sldId id="285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E514F-ACED-4AA2-B9F2-7C7FDDA78DA9}" type="datetimeFigureOut">
              <a:rPr lang="pt-BR" smtClean="0"/>
              <a:pPr/>
              <a:t>20/05/2020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40421-C1ED-47F6-BA32-DFD16150A9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40421-C1ED-47F6-BA32-DFD16150A9EA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6C75-EC0B-483C-8824-3BFD86B824B1}" type="datetimeFigureOut">
              <a:rPr lang="pt-BR" smtClean="0"/>
              <a:pPr/>
              <a:t>20/05/2020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CEF263-60D9-48D3-9E36-9354282CBB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6C75-EC0B-483C-8824-3BFD86B824B1}" type="datetimeFigureOut">
              <a:rPr lang="pt-BR" smtClean="0"/>
              <a:pPr/>
              <a:t>20/05/2020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F263-60D9-48D3-9E36-9354282CBB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6C75-EC0B-483C-8824-3BFD86B824B1}" type="datetimeFigureOut">
              <a:rPr lang="pt-BR" smtClean="0"/>
              <a:pPr/>
              <a:t>20/05/2020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F263-60D9-48D3-9E36-9354282CBB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6C75-EC0B-483C-8824-3BFD86B824B1}" type="datetimeFigureOut">
              <a:rPr lang="pt-BR" smtClean="0"/>
              <a:pPr/>
              <a:t>20/05/2020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CEF263-60D9-48D3-9E36-9354282CBB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6C75-EC0B-483C-8824-3BFD86B824B1}" type="datetimeFigureOut">
              <a:rPr lang="pt-BR" smtClean="0"/>
              <a:pPr/>
              <a:t>20/05/2020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F263-60D9-48D3-9E36-9354282CBB5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6C75-EC0B-483C-8824-3BFD86B824B1}" type="datetimeFigureOut">
              <a:rPr lang="pt-BR" smtClean="0"/>
              <a:pPr/>
              <a:t>20/05/2020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F263-60D9-48D3-9E36-9354282CBB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6C75-EC0B-483C-8824-3BFD86B824B1}" type="datetimeFigureOut">
              <a:rPr lang="pt-BR" smtClean="0"/>
              <a:pPr/>
              <a:t>20/05/2020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3CEF263-60D9-48D3-9E36-9354282CBB5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6C75-EC0B-483C-8824-3BFD86B824B1}" type="datetimeFigureOut">
              <a:rPr lang="pt-BR" smtClean="0"/>
              <a:pPr/>
              <a:t>20/05/2020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F263-60D9-48D3-9E36-9354282CBB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6C75-EC0B-483C-8824-3BFD86B824B1}" type="datetimeFigureOut">
              <a:rPr lang="pt-BR" smtClean="0"/>
              <a:pPr/>
              <a:t>20/05/2020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F263-60D9-48D3-9E36-9354282CBB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6C75-EC0B-483C-8824-3BFD86B824B1}" type="datetimeFigureOut">
              <a:rPr lang="pt-BR" smtClean="0"/>
              <a:pPr/>
              <a:t>20/05/2020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F263-60D9-48D3-9E36-9354282CBB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6C75-EC0B-483C-8824-3BFD86B824B1}" type="datetimeFigureOut">
              <a:rPr lang="pt-BR" smtClean="0"/>
              <a:pPr/>
              <a:t>20/05/2020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F263-60D9-48D3-9E36-9354282CBB5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8C6C75-EC0B-483C-8824-3BFD86B824B1}" type="datetimeFigureOut">
              <a:rPr lang="pt-BR" smtClean="0"/>
              <a:pPr/>
              <a:t>20/05/2020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CEF263-60D9-48D3-9E36-9354282CBB5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YYd6sxzvy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e.e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search?q=mapa+de+espa%C3%B1a+por+regiones&amp;rlz=1C1PRFC_enBR697BR697&amp;tbm=isch&amp;source=iu&amp;ictx=1&amp;fir=LQgEttVGCNX1LM:,wyvx1MOQOsvKpM%2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vontadedeviajar.com/malasana-a-cara-de-madri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vagalume.com.br/manu-chao/me-gustas-tu-traducao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T38nmZ06ipG1UjesnUvNGYqpDQZ6gwUR" TargetMode="External"/><Relationship Id="rId2" Type="http://schemas.openxmlformats.org/officeDocument/2006/relationships/hyperlink" Target="https://pt.wikipedia.org/wiki/Jean-Pierre_Jeunet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tras.mus.br/manu-chao/7352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tras.mus.br/manu-chao/7352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tras.mus.br/manu-chao/7352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tras.mus.br/manu-chao/7352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tras.mus.br/manu-chao/7352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Me </a:t>
            </a:r>
            <a:r>
              <a:rPr lang="pt-BR" dirty="0" err="1" smtClean="0"/>
              <a:t>gustas</a:t>
            </a:r>
            <a:r>
              <a:rPr lang="pt-BR" dirty="0" smtClean="0"/>
              <a:t> </a:t>
            </a:r>
            <a:r>
              <a:rPr lang="pt-BR" dirty="0" err="1" smtClean="0"/>
              <a:t>tú</a:t>
            </a:r>
            <a:r>
              <a:rPr lang="pt-BR" dirty="0" smtClean="0"/>
              <a:t> – </a:t>
            </a:r>
            <a:r>
              <a:rPr lang="pt-BR" dirty="0" err="1" smtClean="0"/>
              <a:t>Manu</a:t>
            </a:r>
            <a:r>
              <a:rPr lang="pt-BR" dirty="0" smtClean="0"/>
              <a:t> </a:t>
            </a:r>
            <a:r>
              <a:rPr lang="pt-BR" dirty="0" err="1" smtClean="0"/>
              <a:t>Chao</a:t>
            </a:r>
            <a:r>
              <a:rPr lang="pt-BR" dirty="0" smtClean="0"/>
              <a:t> (2003) 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2"/>
              </a:rPr>
              <a:t>https://www.youtube.com/watch?v=KYYd6sxzvyE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5877272"/>
            <a:ext cx="6311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i="1" dirty="0" smtClean="0">
                <a:solidFill>
                  <a:schemeClr val="accent1"/>
                </a:solidFill>
              </a:rPr>
              <a:t>La </a:t>
            </a:r>
            <a:r>
              <a:rPr lang="pt-BR" sz="3200" i="1" dirty="0" err="1" smtClean="0">
                <a:solidFill>
                  <a:schemeClr val="accent1"/>
                </a:solidFill>
              </a:rPr>
              <a:t>sintaxis</a:t>
            </a:r>
            <a:r>
              <a:rPr lang="pt-BR" sz="3200" i="1" dirty="0" smtClean="0">
                <a:solidFill>
                  <a:schemeClr val="accent1"/>
                </a:solidFill>
              </a:rPr>
              <a:t> </a:t>
            </a:r>
            <a:r>
              <a:rPr lang="pt-BR" sz="3200" i="1" dirty="0" err="1" smtClean="0">
                <a:solidFill>
                  <a:schemeClr val="accent1"/>
                </a:solidFill>
              </a:rPr>
              <a:t>oblicua</a:t>
            </a:r>
            <a:r>
              <a:rPr lang="pt-BR" sz="3200" i="1" dirty="0" smtClean="0">
                <a:solidFill>
                  <a:schemeClr val="accent1"/>
                </a:solidFill>
              </a:rPr>
              <a:t> más en </a:t>
            </a:r>
            <a:r>
              <a:rPr lang="pt-BR" sz="3200" i="1" dirty="0" err="1" smtClean="0">
                <a:solidFill>
                  <a:schemeClr val="accent1"/>
                </a:solidFill>
              </a:rPr>
              <a:t>detalle</a:t>
            </a:r>
            <a:endParaRPr lang="pt-BR" sz="3200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684076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652120" y="6093296"/>
            <a:ext cx="1377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hlinkClick r:id="rId3"/>
              </a:rPr>
              <a:t>www.rae.es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019800"/>
            <a:ext cx="8686800" cy="838200"/>
          </a:xfrm>
        </p:spPr>
        <p:txBody>
          <a:bodyPr>
            <a:normAutofit/>
          </a:bodyPr>
          <a:lstStyle/>
          <a:p>
            <a:r>
              <a:rPr lang="pt-BR" sz="1200" dirty="0" smtClean="0">
                <a:hlinkClick r:id="rId2"/>
              </a:rPr>
              <a:t>https://www.google.com/search?q=mapa+de+espa%C3%B1a+por+regiones&amp;rlz=1C1PRFC_enBR697BR697&amp;tbm=isch&amp;source=iu&amp;ictx=1&amp;fir=LQgEttVGCNX1LM%253A%252Cwyvx1MOQOsvKpM%</a:t>
            </a:r>
            <a:endParaRPr lang="pt-BR" sz="1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052736"/>
            <a:ext cx="5904656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La </a:t>
            </a:r>
            <a:r>
              <a:rPr lang="pt-BR" dirty="0" err="1" smtClean="0"/>
              <a:t>Coruña</a:t>
            </a:r>
            <a:r>
              <a:rPr lang="pt-BR" dirty="0" smtClean="0"/>
              <a:t> </a:t>
            </a:r>
            <a:r>
              <a:rPr lang="pt-BR" dirty="0" err="1" smtClean="0"/>
              <a:t>es</a:t>
            </a:r>
            <a:r>
              <a:rPr lang="pt-BR" dirty="0" smtClean="0"/>
              <a:t> una </a:t>
            </a:r>
            <a:r>
              <a:rPr lang="pt-BR" dirty="0" err="1" smtClean="0"/>
              <a:t>ciudad</a:t>
            </a:r>
            <a:r>
              <a:rPr lang="pt-BR" dirty="0" smtClean="0"/>
              <a:t> de </a:t>
            </a:r>
            <a:r>
              <a:rPr lang="pt-BR" dirty="0" err="1" smtClean="0"/>
              <a:t>Galicia</a:t>
            </a:r>
            <a:r>
              <a:rPr lang="pt-BR" dirty="0" smtClean="0"/>
              <a:t>, en </a:t>
            </a:r>
            <a:r>
              <a:rPr lang="pt-BR" dirty="0" err="1" smtClean="0"/>
              <a:t>España</a:t>
            </a:r>
            <a:r>
              <a:rPr lang="pt-BR" dirty="0" smtClean="0"/>
              <a:t>. </a:t>
            </a:r>
          </a:p>
          <a:p>
            <a:pPr algn="ctr"/>
            <a:r>
              <a:rPr lang="pt-BR" dirty="0" err="1" smtClean="0"/>
              <a:t>Pueden</a:t>
            </a:r>
            <a:r>
              <a:rPr lang="pt-BR" dirty="0" smtClean="0"/>
              <a:t> </a:t>
            </a:r>
            <a:r>
              <a:rPr lang="pt-BR" dirty="0" err="1" smtClean="0"/>
              <a:t>ubicar</a:t>
            </a:r>
            <a:r>
              <a:rPr lang="pt-BR" dirty="0" smtClean="0"/>
              <a:t> </a:t>
            </a:r>
            <a:r>
              <a:rPr lang="pt-BR" dirty="0" err="1" smtClean="0"/>
              <a:t>Galicia</a:t>
            </a:r>
            <a:r>
              <a:rPr lang="pt-BR" dirty="0" smtClean="0"/>
              <a:t> en este mapa y buscar en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google</a:t>
            </a:r>
            <a:r>
              <a:rPr lang="pt-BR" dirty="0" smtClean="0"/>
              <a:t> </a:t>
            </a:r>
            <a:r>
              <a:rPr lang="pt-BR" dirty="0" err="1" smtClean="0"/>
              <a:t>dónde</a:t>
            </a:r>
            <a:r>
              <a:rPr lang="pt-BR" dirty="0" smtClean="0"/>
              <a:t> queda </a:t>
            </a:r>
            <a:r>
              <a:rPr lang="pt-BR" dirty="0" err="1" smtClean="0"/>
              <a:t>exactamente</a:t>
            </a:r>
            <a:r>
              <a:rPr lang="pt-BR" dirty="0" smtClean="0"/>
              <a:t> La </a:t>
            </a:r>
            <a:r>
              <a:rPr lang="pt-BR" dirty="0" err="1" smtClean="0"/>
              <a:t>Coruña</a:t>
            </a:r>
            <a:r>
              <a:rPr lang="pt-BR" dirty="0" smtClean="0"/>
              <a:t>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</a:t>
            </a:r>
            <a:r>
              <a:rPr lang="pt-BR" dirty="0" err="1" smtClean="0"/>
              <a:t>malasaña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dirty="0" smtClean="0">
              <a:hlinkClick r:id="rId2"/>
            </a:endParaRPr>
          </a:p>
          <a:p>
            <a:pPr algn="ctr">
              <a:buNone/>
            </a:pPr>
            <a:endParaRPr lang="pt-BR" dirty="0" smtClean="0">
              <a:hlinkClick r:id="rId2"/>
            </a:endParaRPr>
          </a:p>
          <a:p>
            <a:pPr algn="ctr">
              <a:buNone/>
            </a:pPr>
            <a:r>
              <a:rPr lang="pt-BR" dirty="0" smtClean="0">
                <a:hlinkClick r:id="rId2"/>
              </a:rPr>
              <a:t>https://vontadedeviajar.com/malasana-a-cara-de-madri/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malasaña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6066"/>
            <a:ext cx="8686800" cy="260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Me     </a:t>
            </a:r>
            <a:r>
              <a:rPr lang="pt-BR" dirty="0" err="1" smtClean="0"/>
              <a:t>gusta</a:t>
            </a:r>
            <a:r>
              <a:rPr lang="pt-BR" b="1" dirty="0" err="1" smtClean="0"/>
              <a:t>n</a:t>
            </a:r>
            <a:r>
              <a:rPr lang="pt-BR" dirty="0" smtClean="0"/>
              <a:t>    los </a:t>
            </a:r>
            <a:r>
              <a:rPr lang="pt-BR" dirty="0" err="1" smtClean="0"/>
              <a:t>aviones</a:t>
            </a:r>
            <a:r>
              <a:rPr lang="pt-BR" dirty="0" smtClean="0"/>
              <a:t>  </a:t>
            </a:r>
            <a:r>
              <a:rPr lang="pt-BR" sz="1600" dirty="0" smtClean="0">
                <a:solidFill>
                  <a:schemeClr val="accent2"/>
                </a:solidFill>
              </a:rPr>
              <a:t>tema / </a:t>
            </a:r>
            <a:r>
              <a:rPr lang="pt-BR" sz="1600" dirty="0" err="1" smtClean="0">
                <a:solidFill>
                  <a:schemeClr val="accent2"/>
                </a:solidFill>
              </a:rPr>
              <a:t>sujeto</a:t>
            </a:r>
            <a:r>
              <a:rPr lang="pt-BR" sz="1600" dirty="0" smtClean="0">
                <a:solidFill>
                  <a:schemeClr val="accent2"/>
                </a:solidFill>
              </a:rPr>
              <a:t> gramatical</a:t>
            </a:r>
          </a:p>
          <a:p>
            <a:pPr>
              <a:buNone/>
            </a:pPr>
            <a:r>
              <a:rPr lang="pt-BR" sz="1400" dirty="0" smtClean="0">
                <a:solidFill>
                  <a:schemeClr val="accent2"/>
                </a:solidFill>
              </a:rPr>
              <a:t>Experimentador / </a:t>
            </a:r>
          </a:p>
          <a:p>
            <a:pPr>
              <a:buNone/>
            </a:pPr>
            <a:r>
              <a:rPr lang="pt-BR" sz="1400" dirty="0" smtClean="0">
                <a:solidFill>
                  <a:schemeClr val="accent2"/>
                </a:solidFill>
              </a:rPr>
              <a:t>Complemento </a:t>
            </a:r>
            <a:r>
              <a:rPr lang="pt-BR" sz="1400" dirty="0" err="1" smtClean="0">
                <a:solidFill>
                  <a:schemeClr val="accent2"/>
                </a:solidFill>
              </a:rPr>
              <a:t>indirecto</a:t>
            </a:r>
            <a:r>
              <a:rPr lang="pt-BR" sz="1400" dirty="0" smtClean="0">
                <a:solidFill>
                  <a:schemeClr val="accent2"/>
                </a:solidFill>
              </a:rPr>
              <a:t> </a:t>
            </a:r>
            <a:r>
              <a:rPr lang="pt-BR" sz="1400" dirty="0" err="1" smtClean="0">
                <a:solidFill>
                  <a:schemeClr val="accent2"/>
                </a:solidFill>
              </a:rPr>
              <a:t>del</a:t>
            </a:r>
            <a:r>
              <a:rPr lang="pt-BR" sz="1400" dirty="0" smtClean="0">
                <a:solidFill>
                  <a:schemeClr val="accent2"/>
                </a:solidFill>
              </a:rPr>
              <a:t> verbo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Me      </a:t>
            </a:r>
            <a:r>
              <a:rPr lang="pt-BR" dirty="0" err="1" smtClean="0"/>
              <a:t>gusta</a:t>
            </a:r>
            <a:r>
              <a:rPr lang="pt-BR" b="1" dirty="0" err="1" smtClean="0"/>
              <a:t>s</a:t>
            </a:r>
            <a:r>
              <a:rPr lang="pt-BR" dirty="0" smtClean="0"/>
              <a:t>      </a:t>
            </a:r>
            <a:r>
              <a:rPr lang="pt-BR" dirty="0" err="1" smtClean="0"/>
              <a:t>tú</a:t>
            </a:r>
            <a:r>
              <a:rPr lang="pt-BR" dirty="0" smtClean="0"/>
              <a:t> </a:t>
            </a:r>
            <a:r>
              <a:rPr lang="pt-BR" sz="1400" dirty="0" smtClean="0">
                <a:solidFill>
                  <a:schemeClr val="accent2"/>
                </a:solidFill>
              </a:rPr>
              <a:t>tema / </a:t>
            </a:r>
            <a:r>
              <a:rPr lang="pt-BR" sz="1400" dirty="0" err="1" smtClean="0">
                <a:solidFill>
                  <a:schemeClr val="accent2"/>
                </a:solidFill>
              </a:rPr>
              <a:t>sujeto</a:t>
            </a:r>
            <a:r>
              <a:rPr lang="pt-BR" sz="1400" dirty="0" smtClean="0">
                <a:solidFill>
                  <a:schemeClr val="accent2"/>
                </a:solidFill>
              </a:rPr>
              <a:t> gramatical</a:t>
            </a:r>
            <a:endParaRPr lang="pt-BR" sz="1400" dirty="0" smtClean="0"/>
          </a:p>
          <a:p>
            <a:pPr>
              <a:buNone/>
            </a:pPr>
            <a:r>
              <a:rPr lang="pt-BR" sz="1400" dirty="0" smtClean="0">
                <a:solidFill>
                  <a:schemeClr val="accent2"/>
                </a:solidFill>
              </a:rPr>
              <a:t>Experimentador / </a:t>
            </a:r>
          </a:p>
          <a:p>
            <a:pPr>
              <a:buNone/>
            </a:pPr>
            <a:r>
              <a:rPr lang="pt-BR" sz="1400" dirty="0" smtClean="0">
                <a:solidFill>
                  <a:schemeClr val="accent2"/>
                </a:solidFill>
              </a:rPr>
              <a:t>Complemento  </a:t>
            </a:r>
            <a:r>
              <a:rPr lang="pt-BR" sz="1400" dirty="0" err="1" smtClean="0">
                <a:solidFill>
                  <a:schemeClr val="accent2"/>
                </a:solidFill>
              </a:rPr>
              <a:t>indirecto</a:t>
            </a:r>
            <a:r>
              <a:rPr lang="pt-BR" sz="1400" dirty="0" smtClean="0">
                <a:solidFill>
                  <a:schemeClr val="accent2"/>
                </a:solidFill>
              </a:rPr>
              <a:t> </a:t>
            </a:r>
            <a:r>
              <a:rPr lang="pt-BR" sz="1400" dirty="0" err="1" smtClean="0">
                <a:solidFill>
                  <a:schemeClr val="accent2"/>
                </a:solidFill>
              </a:rPr>
              <a:t>del</a:t>
            </a:r>
            <a:r>
              <a:rPr lang="pt-BR" sz="1400" dirty="0" smtClean="0">
                <a:solidFill>
                  <a:schemeClr val="accent2"/>
                </a:solidFill>
              </a:rPr>
              <a:t> verbo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2915816" y="2060848"/>
            <a:ext cx="4680520" cy="9144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0" y="2204864"/>
            <a:ext cx="1187624" cy="482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0" y="3789040"/>
            <a:ext cx="1165920" cy="5543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987824" y="3645024"/>
            <a:ext cx="3168352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115616" y="404664"/>
            <a:ext cx="686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t-BR" i="1" dirty="0" err="1" smtClean="0">
                <a:solidFill>
                  <a:schemeClr val="tx2"/>
                </a:solidFill>
                <a:latin typeface="Algerian" pitchFamily="82" charset="0"/>
              </a:rPr>
              <a:t>Las</a:t>
            </a:r>
            <a:r>
              <a:rPr lang="pt-BR" i="1" dirty="0" smtClean="0">
                <a:solidFill>
                  <a:schemeClr val="tx2"/>
                </a:solidFill>
                <a:latin typeface="Algerian" pitchFamily="82" charset="0"/>
              </a:rPr>
              <a:t> formas </a:t>
            </a:r>
            <a:r>
              <a:rPr lang="pt-BR" i="1" dirty="0" err="1" smtClean="0">
                <a:solidFill>
                  <a:schemeClr val="tx2"/>
                </a:solidFill>
                <a:latin typeface="Algerian" pitchFamily="82" charset="0"/>
              </a:rPr>
              <a:t>necesarias</a:t>
            </a:r>
            <a:r>
              <a:rPr lang="pt-BR" i="1" dirty="0" smtClean="0">
                <a:solidFill>
                  <a:schemeClr val="tx2"/>
                </a:solidFill>
                <a:latin typeface="Algerian" pitchFamily="82" charset="0"/>
              </a:rPr>
              <a:t> en </a:t>
            </a:r>
            <a:r>
              <a:rPr lang="pt-BR" i="1" dirty="0" err="1" smtClean="0">
                <a:solidFill>
                  <a:schemeClr val="tx2"/>
                </a:solidFill>
                <a:latin typeface="Algerian" pitchFamily="82" charset="0"/>
              </a:rPr>
              <a:t>la</a:t>
            </a:r>
            <a:r>
              <a:rPr lang="pt-BR" i="1" dirty="0" smtClean="0">
                <a:solidFill>
                  <a:schemeClr val="tx2"/>
                </a:solidFill>
                <a:latin typeface="Algerian" pitchFamily="82" charset="0"/>
              </a:rPr>
              <a:t> </a:t>
            </a:r>
            <a:r>
              <a:rPr lang="pt-BR" i="1" dirty="0" err="1" smtClean="0">
                <a:solidFill>
                  <a:schemeClr val="tx2"/>
                </a:solidFill>
                <a:latin typeface="Algerian" pitchFamily="82" charset="0"/>
              </a:rPr>
              <a:t>sintaxis</a:t>
            </a:r>
            <a:r>
              <a:rPr lang="pt-BR" i="1" dirty="0" smtClean="0">
                <a:solidFill>
                  <a:schemeClr val="tx2"/>
                </a:solidFill>
                <a:latin typeface="Algerian" pitchFamily="82" charset="0"/>
              </a:rPr>
              <a:t> </a:t>
            </a:r>
            <a:r>
              <a:rPr lang="pt-BR" i="1" dirty="0" err="1" smtClean="0">
                <a:solidFill>
                  <a:schemeClr val="tx2"/>
                </a:solidFill>
                <a:latin typeface="Algerian" pitchFamily="82" charset="0"/>
              </a:rPr>
              <a:t>oblicua</a:t>
            </a:r>
            <a:endParaRPr lang="pt-BR" i="1" dirty="0" smtClean="0">
              <a:solidFill>
                <a:schemeClr val="tx2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5892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Me     </a:t>
            </a:r>
            <a:r>
              <a:rPr lang="pt-BR" dirty="0" err="1" smtClean="0"/>
              <a:t>gusta</a:t>
            </a:r>
            <a:r>
              <a:rPr lang="pt-BR" dirty="0" smtClean="0"/>
              <a:t>   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viento</a:t>
            </a:r>
            <a:r>
              <a:rPr lang="pt-BR" dirty="0" smtClean="0"/>
              <a:t>  </a:t>
            </a:r>
            <a:r>
              <a:rPr lang="pt-BR" sz="1600" dirty="0" smtClean="0">
                <a:solidFill>
                  <a:schemeClr val="accent2"/>
                </a:solidFill>
              </a:rPr>
              <a:t>tema / </a:t>
            </a:r>
            <a:r>
              <a:rPr lang="pt-BR" dirty="0" err="1" smtClean="0">
                <a:solidFill>
                  <a:schemeClr val="accent2"/>
                </a:solidFill>
              </a:rPr>
              <a:t>sujeto</a:t>
            </a:r>
            <a:r>
              <a:rPr lang="pt-BR" dirty="0" smtClean="0">
                <a:solidFill>
                  <a:schemeClr val="accent2"/>
                </a:solidFill>
              </a:rPr>
              <a:t> gramatical</a:t>
            </a:r>
          </a:p>
          <a:p>
            <a:pPr>
              <a:buNone/>
            </a:pPr>
            <a:r>
              <a:rPr lang="pt-BR" sz="1400" dirty="0" smtClean="0">
                <a:solidFill>
                  <a:schemeClr val="accent2"/>
                </a:solidFill>
              </a:rPr>
              <a:t>Experimentador / </a:t>
            </a:r>
          </a:p>
          <a:p>
            <a:pPr>
              <a:buNone/>
            </a:pPr>
            <a:r>
              <a:rPr lang="pt-BR" sz="1400" dirty="0" smtClean="0">
                <a:solidFill>
                  <a:schemeClr val="accent2"/>
                </a:solidFill>
              </a:rPr>
              <a:t>Complemento </a:t>
            </a:r>
            <a:r>
              <a:rPr lang="pt-BR" sz="1400" dirty="0" err="1" smtClean="0">
                <a:solidFill>
                  <a:schemeClr val="accent2"/>
                </a:solidFill>
              </a:rPr>
              <a:t>indirecto</a:t>
            </a:r>
            <a:r>
              <a:rPr lang="pt-BR" sz="1400" dirty="0" smtClean="0">
                <a:solidFill>
                  <a:schemeClr val="accent2"/>
                </a:solidFill>
              </a:rPr>
              <a:t> </a:t>
            </a:r>
            <a:r>
              <a:rPr lang="pt-BR" sz="1400" dirty="0" err="1" smtClean="0">
                <a:solidFill>
                  <a:schemeClr val="accent2"/>
                </a:solidFill>
              </a:rPr>
              <a:t>del</a:t>
            </a:r>
            <a:r>
              <a:rPr lang="pt-BR" sz="1400" dirty="0" smtClean="0">
                <a:solidFill>
                  <a:schemeClr val="accent2"/>
                </a:solidFill>
              </a:rPr>
              <a:t> verbo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Me      </a:t>
            </a:r>
            <a:r>
              <a:rPr lang="pt-BR" dirty="0" err="1" smtClean="0"/>
              <a:t>gusta</a:t>
            </a:r>
            <a:r>
              <a:rPr lang="pt-BR" dirty="0" smtClean="0"/>
              <a:t>      [</a:t>
            </a:r>
            <a:r>
              <a:rPr lang="pt-BR" dirty="0" err="1" smtClean="0"/>
              <a:t>la</a:t>
            </a:r>
            <a:r>
              <a:rPr lang="pt-BR" dirty="0" smtClean="0"/>
              <a:t>] </a:t>
            </a:r>
            <a:r>
              <a:rPr lang="pt-BR" dirty="0" err="1" smtClean="0"/>
              <a:t>marihuana</a:t>
            </a:r>
            <a:r>
              <a:rPr lang="pt-BR" dirty="0" smtClean="0"/>
              <a:t> </a:t>
            </a:r>
            <a:r>
              <a:rPr lang="pt-BR" sz="1400" dirty="0" smtClean="0">
                <a:solidFill>
                  <a:schemeClr val="accent2"/>
                </a:solidFill>
              </a:rPr>
              <a:t>tema / </a:t>
            </a:r>
            <a:r>
              <a:rPr lang="pt-BR" b="1" dirty="0" err="1" smtClean="0">
                <a:solidFill>
                  <a:schemeClr val="accent2"/>
                </a:solidFill>
              </a:rPr>
              <a:t>sujeto</a:t>
            </a:r>
            <a:r>
              <a:rPr lang="pt-BR" b="1" dirty="0" smtClean="0">
                <a:solidFill>
                  <a:schemeClr val="accent2"/>
                </a:solidFill>
              </a:rPr>
              <a:t> gramatical</a:t>
            </a:r>
            <a:endParaRPr lang="pt-BR" b="1" dirty="0" smtClean="0"/>
          </a:p>
          <a:p>
            <a:pPr>
              <a:buNone/>
            </a:pPr>
            <a:r>
              <a:rPr lang="pt-BR" sz="1400" dirty="0" smtClean="0">
                <a:solidFill>
                  <a:schemeClr val="accent2"/>
                </a:solidFill>
              </a:rPr>
              <a:t>Experimentador / </a:t>
            </a:r>
          </a:p>
          <a:p>
            <a:pPr>
              <a:buNone/>
            </a:pPr>
            <a:r>
              <a:rPr lang="pt-BR" sz="1400" dirty="0" smtClean="0">
                <a:solidFill>
                  <a:schemeClr val="accent2"/>
                </a:solidFill>
              </a:rPr>
              <a:t>Complemento </a:t>
            </a:r>
            <a:r>
              <a:rPr lang="pt-BR" sz="1400" dirty="0" err="1" smtClean="0">
                <a:solidFill>
                  <a:schemeClr val="accent2"/>
                </a:solidFill>
              </a:rPr>
              <a:t>indirecto</a:t>
            </a:r>
            <a:r>
              <a:rPr lang="pt-BR" sz="1400" dirty="0" smtClean="0">
                <a:solidFill>
                  <a:schemeClr val="accent2"/>
                </a:solidFill>
              </a:rPr>
              <a:t> </a:t>
            </a:r>
            <a:r>
              <a:rPr lang="pt-BR" sz="1400" dirty="0" err="1" smtClean="0">
                <a:solidFill>
                  <a:schemeClr val="accent2"/>
                </a:solidFill>
              </a:rPr>
              <a:t>del</a:t>
            </a:r>
            <a:r>
              <a:rPr lang="pt-BR" sz="1400" dirty="0" smtClean="0">
                <a:solidFill>
                  <a:schemeClr val="accent2"/>
                </a:solidFill>
              </a:rPr>
              <a:t> verbo</a:t>
            </a:r>
          </a:p>
          <a:p>
            <a:pPr>
              <a:buNone/>
            </a:pPr>
            <a:r>
              <a:rPr lang="pt-BR" dirty="0" smtClean="0"/>
              <a:t>Me      </a:t>
            </a:r>
            <a:r>
              <a:rPr lang="pt-BR" dirty="0" err="1" smtClean="0"/>
              <a:t>gusta</a:t>
            </a:r>
            <a:r>
              <a:rPr lang="pt-BR" dirty="0" smtClean="0"/>
              <a:t>       [</a:t>
            </a:r>
            <a:r>
              <a:rPr lang="pt-BR" dirty="0" err="1" smtClean="0"/>
              <a:t>la</a:t>
            </a:r>
            <a:r>
              <a:rPr lang="pt-BR" dirty="0" smtClean="0"/>
              <a:t>] colombiana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err="1" smtClean="0">
                <a:solidFill>
                  <a:schemeClr val="bg2">
                    <a:lumMod val="25000"/>
                  </a:schemeClr>
                </a:solidFill>
              </a:rPr>
              <a:t>Atención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 a </a:t>
            </a:r>
            <a:r>
              <a:rPr lang="pt-BR" dirty="0" err="1" smtClean="0">
                <a:solidFill>
                  <a:schemeClr val="bg2">
                    <a:lumMod val="25000"/>
                  </a:schemeClr>
                </a:solidFill>
              </a:rPr>
              <a:t>la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 presencia </a:t>
            </a:r>
            <a:r>
              <a:rPr lang="pt-BR" dirty="0" err="1" smtClean="0">
                <a:solidFill>
                  <a:schemeClr val="bg2">
                    <a:lumMod val="25000"/>
                  </a:schemeClr>
                </a:solidFill>
              </a:rPr>
              <a:t>del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 artículo </a:t>
            </a:r>
            <a:r>
              <a:rPr lang="pt-BR" dirty="0" err="1" smtClean="0">
                <a:solidFill>
                  <a:schemeClr val="bg2">
                    <a:lumMod val="25000"/>
                  </a:schemeClr>
                </a:solidFill>
              </a:rPr>
              <a:t>al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 lado de los </a:t>
            </a:r>
            <a:r>
              <a:rPr lang="pt-BR" dirty="0" err="1" smtClean="0">
                <a:solidFill>
                  <a:schemeClr val="bg2">
                    <a:lumMod val="25000"/>
                  </a:schemeClr>
                </a:solidFill>
              </a:rPr>
              <a:t>sustantivos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algn="ctr">
              <a:buNone/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No se </a:t>
            </a:r>
            <a:r>
              <a:rPr lang="pt-BR" dirty="0" err="1" smtClean="0">
                <a:solidFill>
                  <a:schemeClr val="bg2">
                    <a:lumMod val="25000"/>
                  </a:schemeClr>
                </a:solidFill>
              </a:rPr>
              <a:t>puede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2">
                    <a:lumMod val="25000"/>
                  </a:schemeClr>
                </a:solidFill>
              </a:rPr>
              <a:t>decir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</a:p>
          <a:p>
            <a:pPr algn="ctr">
              <a:buNone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* Me </a:t>
            </a:r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</a:rPr>
              <a:t>gusta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</a:rPr>
              <a:t>manzana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Se </a:t>
            </a:r>
            <a:r>
              <a:rPr lang="pt-BR" dirty="0" err="1" smtClean="0">
                <a:solidFill>
                  <a:schemeClr val="bg2">
                    <a:lumMod val="25000"/>
                  </a:schemeClr>
                </a:solidFill>
              </a:rPr>
              <a:t>dice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</a:p>
          <a:p>
            <a:pPr algn="ctr">
              <a:buNone/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Me </a:t>
            </a:r>
            <a:r>
              <a:rPr lang="pt-BR" b="1" dirty="0" err="1" smtClean="0">
                <a:solidFill>
                  <a:schemeClr val="bg2">
                    <a:lumMod val="25000"/>
                  </a:schemeClr>
                </a:solidFill>
              </a:rPr>
              <a:t>gusta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b="1" u="sng" dirty="0" err="1" smtClean="0">
                <a:solidFill>
                  <a:schemeClr val="bg2">
                    <a:lumMod val="25000"/>
                  </a:schemeClr>
                </a:solidFill>
              </a:rPr>
              <a:t>la</a:t>
            </a:r>
            <a:r>
              <a:rPr lang="pt-BR" b="1" u="sng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b="1" u="sng" dirty="0" err="1" smtClean="0">
                <a:solidFill>
                  <a:schemeClr val="bg2">
                    <a:lumMod val="25000"/>
                  </a:schemeClr>
                </a:solidFill>
              </a:rPr>
              <a:t>manzana</a:t>
            </a:r>
            <a:r>
              <a:rPr lang="pt-BR" b="1" u="sng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/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Me </a:t>
            </a:r>
            <a:r>
              <a:rPr lang="pt-BR" b="1" dirty="0" err="1" smtClean="0">
                <a:solidFill>
                  <a:schemeClr val="bg2">
                    <a:lumMod val="25000"/>
                  </a:schemeClr>
                </a:solidFill>
              </a:rPr>
              <a:t>gustan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b="1" u="sng" dirty="0" err="1" smtClean="0">
                <a:solidFill>
                  <a:schemeClr val="bg2">
                    <a:lumMod val="25000"/>
                  </a:schemeClr>
                </a:solidFill>
              </a:rPr>
              <a:t>las</a:t>
            </a:r>
            <a:r>
              <a:rPr lang="pt-BR" b="1" u="sng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b="1" u="sng" dirty="0" err="1" smtClean="0">
                <a:solidFill>
                  <a:schemeClr val="bg2">
                    <a:lumMod val="25000"/>
                  </a:schemeClr>
                </a:solidFill>
              </a:rPr>
              <a:t>manzanas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algn="ctr">
              <a:buNone/>
            </a:pPr>
            <a:endParaRPr lang="pt-BR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Los </a:t>
            </a:r>
            <a:r>
              <a:rPr lang="pt-BR" dirty="0" err="1" smtClean="0">
                <a:solidFill>
                  <a:schemeClr val="bg2">
                    <a:lumMod val="25000"/>
                  </a:schemeClr>
                </a:solidFill>
              </a:rPr>
              <a:t>sustantivos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 comunes </a:t>
            </a:r>
            <a:r>
              <a:rPr lang="pt-BR" dirty="0" err="1" smtClean="0">
                <a:solidFill>
                  <a:schemeClr val="bg2">
                    <a:lumMod val="25000"/>
                  </a:schemeClr>
                </a:solidFill>
              </a:rPr>
              <a:t>cuando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2">
                    <a:lumMod val="25000"/>
                  </a:schemeClr>
                </a:solidFill>
              </a:rPr>
              <a:t>ocupan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2">
                    <a:lumMod val="25000"/>
                  </a:schemeClr>
                </a:solidFill>
              </a:rPr>
              <a:t>el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 lugar </a:t>
            </a:r>
            <a:r>
              <a:rPr lang="pt-BR" dirty="0" err="1" smtClean="0">
                <a:solidFill>
                  <a:schemeClr val="bg2">
                    <a:lumMod val="25000"/>
                  </a:schemeClr>
                </a:solidFill>
              </a:rPr>
              <a:t>del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2">
                    <a:lumMod val="25000"/>
                  </a:schemeClr>
                </a:solidFill>
              </a:rPr>
              <a:t>sujeto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, en general, van </a:t>
            </a:r>
            <a:r>
              <a:rPr lang="pt-BR" dirty="0" err="1" smtClean="0">
                <a:solidFill>
                  <a:schemeClr val="bg2">
                    <a:lumMod val="25000"/>
                  </a:schemeClr>
                </a:solidFill>
              </a:rPr>
              <a:t>con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 artículos. 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1835696" y="1268760"/>
            <a:ext cx="4680520" cy="9144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0" y="1484784"/>
            <a:ext cx="1187624" cy="482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0" y="2348880"/>
            <a:ext cx="1165920" cy="5543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195736" y="2132856"/>
            <a:ext cx="432048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51520" y="3789040"/>
            <a:ext cx="8712968" cy="288032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99592" y="404664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4F81BD"/>
              </a:buClr>
              <a:buSzPct val="70000"/>
            </a:pPr>
            <a:r>
              <a:rPr lang="pt-BR" dirty="0" err="1" smtClean="0">
                <a:solidFill>
                  <a:srgbClr val="1F497D"/>
                </a:solidFill>
              </a:rPr>
              <a:t>Las</a:t>
            </a:r>
            <a:r>
              <a:rPr lang="pt-BR" dirty="0" smtClean="0">
                <a:solidFill>
                  <a:srgbClr val="1F497D"/>
                </a:solidFill>
              </a:rPr>
              <a:t> formas </a:t>
            </a:r>
            <a:r>
              <a:rPr lang="pt-BR" dirty="0" err="1" smtClean="0">
                <a:solidFill>
                  <a:srgbClr val="1F497D"/>
                </a:solidFill>
              </a:rPr>
              <a:t>necesarias</a:t>
            </a:r>
            <a:r>
              <a:rPr lang="pt-BR" dirty="0" smtClean="0">
                <a:solidFill>
                  <a:srgbClr val="1F497D"/>
                </a:solidFill>
              </a:rPr>
              <a:t> en </a:t>
            </a:r>
            <a:r>
              <a:rPr lang="pt-BR" dirty="0" err="1" smtClean="0">
                <a:solidFill>
                  <a:srgbClr val="1F497D"/>
                </a:solidFill>
              </a:rPr>
              <a:t>la</a:t>
            </a:r>
            <a:r>
              <a:rPr lang="pt-BR" dirty="0" smtClean="0">
                <a:solidFill>
                  <a:srgbClr val="1F497D"/>
                </a:solidFill>
              </a:rPr>
              <a:t> </a:t>
            </a:r>
            <a:r>
              <a:rPr lang="pt-BR" dirty="0" err="1" smtClean="0">
                <a:solidFill>
                  <a:srgbClr val="1F497D"/>
                </a:solidFill>
              </a:rPr>
              <a:t>sintaxis</a:t>
            </a:r>
            <a:r>
              <a:rPr lang="pt-BR" dirty="0" smtClean="0">
                <a:solidFill>
                  <a:srgbClr val="1F497D"/>
                </a:solidFill>
              </a:rPr>
              <a:t> </a:t>
            </a:r>
            <a:r>
              <a:rPr lang="pt-BR" dirty="0" err="1" smtClean="0">
                <a:solidFill>
                  <a:srgbClr val="1F497D"/>
                </a:solidFill>
              </a:rPr>
              <a:t>oblicua</a:t>
            </a:r>
            <a:endParaRPr lang="pt-BR" dirty="0" smtClean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00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t-BR" dirty="0" err="1" smtClean="0"/>
              <a:t>Las</a:t>
            </a:r>
            <a:r>
              <a:rPr lang="pt-BR" dirty="0" smtClean="0"/>
              <a:t> formas </a:t>
            </a:r>
            <a:r>
              <a:rPr lang="pt-BR" dirty="0" err="1" smtClean="0"/>
              <a:t>necesarias</a:t>
            </a:r>
            <a:r>
              <a:rPr lang="pt-BR" dirty="0" smtClean="0"/>
              <a:t> en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sintaxis</a:t>
            </a:r>
            <a:r>
              <a:rPr lang="pt-BR" dirty="0" smtClean="0"/>
              <a:t> </a:t>
            </a:r>
            <a:r>
              <a:rPr lang="pt-BR" dirty="0" err="1" smtClean="0"/>
              <a:t>oblicua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Le     </a:t>
            </a:r>
            <a:r>
              <a:rPr lang="pt-BR" dirty="0" err="1" smtClean="0"/>
              <a:t>gust</a:t>
            </a:r>
            <a:r>
              <a:rPr lang="pt-BR" u="sng" dirty="0" err="1" smtClean="0"/>
              <a:t>a</a:t>
            </a:r>
            <a:r>
              <a:rPr lang="pt-BR" dirty="0" smtClean="0"/>
              <a:t>    viajar  </a:t>
            </a:r>
            <a:r>
              <a:rPr lang="pt-BR" sz="1600" dirty="0" smtClean="0">
                <a:solidFill>
                  <a:schemeClr val="accent2"/>
                </a:solidFill>
              </a:rPr>
              <a:t>tema / </a:t>
            </a:r>
            <a:r>
              <a:rPr lang="pt-BR" sz="1600" b="1" dirty="0" err="1" smtClean="0">
                <a:solidFill>
                  <a:schemeClr val="accent2"/>
                </a:solidFill>
              </a:rPr>
              <a:t>sujeto</a:t>
            </a:r>
            <a:r>
              <a:rPr lang="pt-BR" sz="1600" b="1" dirty="0" smtClean="0">
                <a:solidFill>
                  <a:schemeClr val="accent2"/>
                </a:solidFill>
              </a:rPr>
              <a:t> gramatical</a:t>
            </a:r>
          </a:p>
          <a:p>
            <a:pPr>
              <a:buNone/>
            </a:pPr>
            <a:r>
              <a:rPr lang="pt-BR" sz="1400" dirty="0" smtClean="0">
                <a:solidFill>
                  <a:schemeClr val="accent2"/>
                </a:solidFill>
              </a:rPr>
              <a:t>Experimentador / </a:t>
            </a:r>
          </a:p>
          <a:p>
            <a:pPr>
              <a:buNone/>
            </a:pPr>
            <a:r>
              <a:rPr lang="pt-BR" sz="1400" dirty="0" smtClean="0">
                <a:solidFill>
                  <a:schemeClr val="accent2"/>
                </a:solidFill>
              </a:rPr>
              <a:t>Complemento  </a:t>
            </a:r>
            <a:r>
              <a:rPr lang="pt-BR" sz="1400" dirty="0" err="1" smtClean="0">
                <a:solidFill>
                  <a:schemeClr val="accent2"/>
                </a:solidFill>
              </a:rPr>
              <a:t>indirecto</a:t>
            </a:r>
            <a:r>
              <a:rPr lang="pt-BR" sz="1400" dirty="0" smtClean="0">
                <a:solidFill>
                  <a:schemeClr val="accent2"/>
                </a:solidFill>
              </a:rPr>
              <a:t> </a:t>
            </a:r>
            <a:r>
              <a:rPr lang="pt-BR" sz="1400" dirty="0" err="1" smtClean="0">
                <a:solidFill>
                  <a:schemeClr val="accent2"/>
                </a:solidFill>
              </a:rPr>
              <a:t>del</a:t>
            </a:r>
            <a:r>
              <a:rPr lang="pt-BR" sz="1400" dirty="0" smtClean="0">
                <a:solidFill>
                  <a:schemeClr val="accent2"/>
                </a:solidFill>
              </a:rPr>
              <a:t> verbo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Nos      </a:t>
            </a:r>
            <a:r>
              <a:rPr lang="pt-BR" dirty="0" err="1" smtClean="0"/>
              <a:t>gust</a:t>
            </a:r>
            <a:r>
              <a:rPr lang="pt-BR" u="sng" dirty="0" err="1" smtClean="0"/>
              <a:t>a</a:t>
            </a:r>
            <a:r>
              <a:rPr lang="pt-BR" dirty="0" smtClean="0"/>
              <a:t>      </a:t>
            </a:r>
            <a:r>
              <a:rPr lang="pt-BR" dirty="0" err="1" smtClean="0"/>
              <a:t>soñar</a:t>
            </a:r>
            <a:r>
              <a:rPr lang="pt-BR" dirty="0" smtClean="0"/>
              <a:t>  </a:t>
            </a:r>
            <a:r>
              <a:rPr lang="pt-BR" sz="1400" dirty="0" smtClean="0">
                <a:solidFill>
                  <a:schemeClr val="accent2"/>
                </a:solidFill>
              </a:rPr>
              <a:t>tema </a:t>
            </a:r>
            <a:r>
              <a:rPr lang="pt-BR" sz="1400" b="1" dirty="0" smtClean="0">
                <a:solidFill>
                  <a:schemeClr val="accent2"/>
                </a:solidFill>
              </a:rPr>
              <a:t>/ </a:t>
            </a:r>
            <a:r>
              <a:rPr lang="pt-BR" sz="1400" b="1" dirty="0" err="1" smtClean="0">
                <a:solidFill>
                  <a:schemeClr val="accent2"/>
                </a:solidFill>
              </a:rPr>
              <a:t>sujeto</a:t>
            </a:r>
            <a:r>
              <a:rPr lang="pt-BR" sz="1400" b="1" dirty="0" smtClean="0">
                <a:solidFill>
                  <a:schemeClr val="accent2"/>
                </a:solidFill>
              </a:rPr>
              <a:t> gramatical</a:t>
            </a:r>
            <a:endParaRPr lang="pt-BR" sz="1400" b="1" dirty="0" smtClean="0"/>
          </a:p>
          <a:p>
            <a:pPr>
              <a:buNone/>
            </a:pPr>
            <a:r>
              <a:rPr lang="pt-BR" sz="1400" dirty="0" smtClean="0">
                <a:solidFill>
                  <a:schemeClr val="accent2"/>
                </a:solidFill>
              </a:rPr>
              <a:t>Experimentador / </a:t>
            </a:r>
          </a:p>
          <a:p>
            <a:pPr>
              <a:buNone/>
            </a:pPr>
            <a:r>
              <a:rPr lang="pt-BR" sz="1400" dirty="0" smtClean="0">
                <a:solidFill>
                  <a:schemeClr val="accent2"/>
                </a:solidFill>
              </a:rPr>
              <a:t>Complemento </a:t>
            </a:r>
            <a:r>
              <a:rPr lang="pt-BR" sz="1400" dirty="0" err="1" smtClean="0">
                <a:solidFill>
                  <a:schemeClr val="accent2"/>
                </a:solidFill>
              </a:rPr>
              <a:t>indirecto</a:t>
            </a:r>
            <a:r>
              <a:rPr lang="pt-BR" sz="1400" dirty="0" smtClean="0">
                <a:solidFill>
                  <a:schemeClr val="accent2"/>
                </a:solidFill>
              </a:rPr>
              <a:t> </a:t>
            </a:r>
            <a:r>
              <a:rPr lang="pt-BR" sz="1400" dirty="0" err="1" smtClean="0">
                <a:solidFill>
                  <a:schemeClr val="accent2"/>
                </a:solidFill>
              </a:rPr>
              <a:t>del</a:t>
            </a:r>
            <a:r>
              <a:rPr lang="pt-BR" sz="1400" dirty="0" smtClean="0">
                <a:solidFill>
                  <a:schemeClr val="accent2"/>
                </a:solidFill>
              </a:rPr>
              <a:t> verbo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Le </a:t>
            </a:r>
            <a:r>
              <a:rPr lang="pt-BR" dirty="0" err="1" smtClean="0"/>
              <a:t>gust</a:t>
            </a:r>
            <a:r>
              <a:rPr lang="pt-BR" b="1" u="sng" dirty="0" err="1" smtClean="0"/>
              <a:t>a</a:t>
            </a:r>
            <a:r>
              <a:rPr lang="pt-BR" dirty="0" smtClean="0"/>
              <a:t> viajar, </a:t>
            </a:r>
            <a:r>
              <a:rPr lang="pt-BR" dirty="0" err="1" smtClean="0"/>
              <a:t>soñar</a:t>
            </a:r>
            <a:r>
              <a:rPr lang="pt-BR" dirty="0" smtClean="0"/>
              <a:t> y correr. </a:t>
            </a:r>
            <a:r>
              <a:rPr lang="pt-BR" sz="1400" dirty="0" smtClean="0">
                <a:solidFill>
                  <a:schemeClr val="accent2"/>
                </a:solidFill>
              </a:rPr>
              <a:t>Tema/</a:t>
            </a:r>
            <a:r>
              <a:rPr lang="pt-BR" sz="1400" dirty="0" err="1" smtClean="0">
                <a:solidFill>
                  <a:schemeClr val="accent2"/>
                </a:solidFill>
              </a:rPr>
              <a:t>sujeto</a:t>
            </a:r>
            <a:r>
              <a:rPr lang="pt-BR" sz="1400" dirty="0" smtClean="0">
                <a:solidFill>
                  <a:schemeClr val="accent2"/>
                </a:solidFill>
              </a:rPr>
              <a:t> gramatical</a:t>
            </a:r>
          </a:p>
          <a:p>
            <a:pPr>
              <a:buNone/>
            </a:pPr>
            <a:r>
              <a:rPr lang="pt-BR" sz="1700" dirty="0" smtClean="0">
                <a:solidFill>
                  <a:schemeClr val="accent2"/>
                </a:solidFill>
              </a:rPr>
              <a:t>Experimentador / </a:t>
            </a:r>
          </a:p>
          <a:p>
            <a:pPr>
              <a:buNone/>
            </a:pPr>
            <a:r>
              <a:rPr lang="pt-BR" sz="1700" dirty="0" smtClean="0">
                <a:solidFill>
                  <a:schemeClr val="accent2"/>
                </a:solidFill>
              </a:rPr>
              <a:t>Complemento </a:t>
            </a:r>
            <a:r>
              <a:rPr lang="pt-BR" sz="1700" dirty="0" err="1" smtClean="0">
                <a:solidFill>
                  <a:schemeClr val="accent2"/>
                </a:solidFill>
              </a:rPr>
              <a:t>directo</a:t>
            </a:r>
            <a:r>
              <a:rPr lang="pt-BR" sz="1700" dirty="0" smtClean="0">
                <a:solidFill>
                  <a:schemeClr val="accent2"/>
                </a:solidFill>
              </a:rPr>
              <a:t> </a:t>
            </a:r>
            <a:r>
              <a:rPr lang="pt-BR" sz="1700" dirty="0" err="1" smtClean="0">
                <a:solidFill>
                  <a:schemeClr val="accent2"/>
                </a:solidFill>
              </a:rPr>
              <a:t>del</a:t>
            </a:r>
            <a:r>
              <a:rPr lang="pt-BR" sz="1700" dirty="0" smtClean="0">
                <a:solidFill>
                  <a:schemeClr val="accent2"/>
                </a:solidFill>
              </a:rPr>
              <a:t> verbo</a:t>
            </a:r>
          </a:p>
          <a:p>
            <a:pPr algn="ctr">
              <a:buNone/>
            </a:pP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2411760" y="1844824"/>
            <a:ext cx="3816424" cy="9144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0" y="1988840"/>
            <a:ext cx="1187624" cy="482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0" y="3284984"/>
            <a:ext cx="1187624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771800" y="3212976"/>
            <a:ext cx="3816424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>
            <a:off x="4355976" y="4725144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0" y="5517232"/>
            <a:ext cx="91440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1907704" y="5373216"/>
            <a:ext cx="3816424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err="1" smtClean="0"/>
              <a:t>Sería</a:t>
            </a:r>
            <a:r>
              <a:rPr lang="pt-BR" dirty="0" smtClean="0"/>
              <a:t> </a:t>
            </a:r>
            <a:r>
              <a:rPr lang="pt-BR" dirty="0" err="1" smtClean="0"/>
              <a:t>posible</a:t>
            </a:r>
            <a:r>
              <a:rPr lang="pt-BR" dirty="0" smtClean="0"/>
              <a:t> usar </a:t>
            </a:r>
            <a:r>
              <a:rPr lang="pt-BR" dirty="0" err="1" smtClean="0"/>
              <a:t>el</a:t>
            </a:r>
            <a:r>
              <a:rPr lang="pt-BR" dirty="0" smtClean="0"/>
              <a:t> verbo “</a:t>
            </a:r>
            <a:r>
              <a:rPr lang="pt-BR" dirty="0" err="1" smtClean="0"/>
              <a:t>gustar</a:t>
            </a:r>
            <a:r>
              <a:rPr lang="pt-BR" dirty="0" smtClean="0"/>
              <a:t>” </a:t>
            </a:r>
            <a:br>
              <a:rPr lang="pt-BR" dirty="0" smtClean="0"/>
            </a:b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>
                <a:solidFill>
                  <a:schemeClr val="accent2"/>
                </a:solidFill>
              </a:rPr>
              <a:t>sintaxis</a:t>
            </a:r>
            <a:r>
              <a:rPr lang="pt-BR" dirty="0" smtClean="0">
                <a:solidFill>
                  <a:schemeClr val="accent2"/>
                </a:solidFill>
              </a:rPr>
              <a:t> </a:t>
            </a:r>
            <a:r>
              <a:rPr lang="pt-BR" dirty="0" err="1" smtClean="0">
                <a:solidFill>
                  <a:schemeClr val="accent2"/>
                </a:solidFill>
              </a:rPr>
              <a:t>recta</a:t>
            </a:r>
            <a:r>
              <a:rPr lang="pt-BR" dirty="0" smtClean="0">
                <a:solidFill>
                  <a:schemeClr val="accent2"/>
                </a:solidFill>
              </a:rPr>
              <a:t>  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cap="small" dirty="0" err="1" smtClean="0">
                <a:solidFill>
                  <a:schemeClr val="accent2"/>
                </a:solidFill>
              </a:rPr>
              <a:t>Gusto</a:t>
            </a:r>
            <a:r>
              <a:rPr lang="pt-BR" cap="small" dirty="0" smtClean="0">
                <a:solidFill>
                  <a:schemeClr val="accent2"/>
                </a:solidFill>
              </a:rPr>
              <a:t> de </a:t>
            </a:r>
            <a:r>
              <a:rPr lang="pt-BR" dirty="0" smtClean="0"/>
              <a:t>ti.</a:t>
            </a:r>
          </a:p>
          <a:p>
            <a:pPr algn="ctr">
              <a:buNone/>
            </a:pPr>
            <a:r>
              <a:rPr lang="pt-BR" cap="small" dirty="0" err="1" smtClean="0">
                <a:solidFill>
                  <a:schemeClr val="accent2"/>
                </a:solidFill>
              </a:rPr>
              <a:t>Gusto</a:t>
            </a:r>
            <a:r>
              <a:rPr lang="pt-BR" cap="small" dirty="0" smtClean="0">
                <a:solidFill>
                  <a:schemeClr val="accent2"/>
                </a:solidFill>
              </a:rPr>
              <a:t> de </a:t>
            </a:r>
            <a:r>
              <a:rPr lang="pt-BR" dirty="0" smtClean="0"/>
              <a:t>viajar.</a:t>
            </a:r>
          </a:p>
          <a:p>
            <a:pPr algn="ctr">
              <a:buNone/>
            </a:pPr>
            <a:r>
              <a:rPr lang="pt-BR" cap="small" dirty="0" err="1" smtClean="0">
                <a:solidFill>
                  <a:schemeClr val="accent2"/>
                </a:solidFill>
              </a:rPr>
              <a:t>Gusto</a:t>
            </a:r>
            <a:r>
              <a:rPr lang="pt-BR" cap="small" dirty="0" smtClean="0">
                <a:solidFill>
                  <a:schemeClr val="accent2"/>
                </a:solidFill>
              </a:rPr>
              <a:t> de </a:t>
            </a:r>
            <a:r>
              <a:rPr lang="pt-BR" dirty="0" err="1" smtClean="0"/>
              <a:t>manzanas</a:t>
            </a:r>
            <a:r>
              <a:rPr lang="pt-BR" dirty="0" smtClean="0"/>
              <a:t>. 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(</a:t>
            </a:r>
            <a:r>
              <a:rPr lang="pt-BR" dirty="0" err="1" smtClean="0"/>
              <a:t>es</a:t>
            </a:r>
            <a:r>
              <a:rPr lang="pt-BR" dirty="0" smtClean="0"/>
              <a:t> una forma </a:t>
            </a:r>
            <a:r>
              <a:rPr lang="pt-BR" dirty="0" err="1" smtClean="0"/>
              <a:t>posible</a:t>
            </a:r>
            <a:r>
              <a:rPr lang="pt-BR" dirty="0" smtClean="0"/>
              <a:t> </a:t>
            </a:r>
            <a:r>
              <a:rPr lang="pt-BR" b="1" dirty="0" smtClean="0"/>
              <a:t>pero menos </a:t>
            </a:r>
            <a:r>
              <a:rPr lang="pt-BR" b="1" dirty="0" err="1" smtClean="0"/>
              <a:t>probable</a:t>
            </a:r>
            <a:r>
              <a:rPr lang="pt-BR" dirty="0" smtClean="0"/>
              <a:t>, menos regular o usual en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español</a:t>
            </a:r>
            <a:r>
              <a:rPr lang="pt-BR" dirty="0" smtClean="0"/>
              <a:t> </a:t>
            </a:r>
            <a:r>
              <a:rPr lang="pt-BR" dirty="0" err="1" smtClean="0"/>
              <a:t>actual</a:t>
            </a:r>
            <a:r>
              <a:rPr lang="pt-BR" dirty="0" smtClean="0"/>
              <a:t>)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pt-BR" sz="1800" dirty="0" smtClean="0"/>
              <a:t>El significado de “</a:t>
            </a:r>
            <a:r>
              <a:rPr lang="pt-BR" sz="1800" dirty="0" err="1" smtClean="0"/>
              <a:t>gustar</a:t>
            </a:r>
            <a:r>
              <a:rPr lang="pt-BR" sz="1800" dirty="0" smtClean="0"/>
              <a:t>” en </a:t>
            </a:r>
            <a:r>
              <a:rPr lang="pt-BR" sz="1800" dirty="0" err="1" smtClean="0"/>
              <a:t>el</a:t>
            </a:r>
            <a:r>
              <a:rPr lang="pt-BR" sz="1800" dirty="0" smtClean="0"/>
              <a:t> </a:t>
            </a:r>
            <a:br>
              <a:rPr lang="pt-BR" sz="1800" dirty="0" smtClean="0"/>
            </a:br>
            <a:r>
              <a:rPr lang="pt-BR" sz="1800" dirty="0" err="1" smtClean="0"/>
              <a:t>Diccionario</a:t>
            </a:r>
            <a:r>
              <a:rPr lang="pt-BR" sz="1800" dirty="0" smtClean="0"/>
              <a:t> integral </a:t>
            </a:r>
            <a:r>
              <a:rPr lang="pt-BR" sz="1800" dirty="0" err="1" smtClean="0"/>
              <a:t>del</a:t>
            </a:r>
            <a:r>
              <a:rPr lang="pt-BR" sz="1800" dirty="0" smtClean="0"/>
              <a:t> </a:t>
            </a:r>
            <a:r>
              <a:rPr lang="pt-BR" sz="1800" dirty="0" err="1" smtClean="0"/>
              <a:t>español</a:t>
            </a:r>
            <a:r>
              <a:rPr lang="pt-BR" sz="1800" dirty="0" smtClean="0"/>
              <a:t> de </a:t>
            </a:r>
            <a:r>
              <a:rPr lang="pt-BR" sz="1800" dirty="0" err="1" smtClean="0"/>
              <a:t>la</a:t>
            </a:r>
            <a:r>
              <a:rPr lang="pt-BR" sz="1800" dirty="0" smtClean="0"/>
              <a:t> argentina, 2008</a:t>
            </a: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err="1" smtClean="0"/>
              <a:t>Gustar</a:t>
            </a:r>
            <a:endParaRPr lang="pt-BR" dirty="0" smtClean="0"/>
          </a:p>
          <a:p>
            <a:pPr algn="just">
              <a:buNone/>
            </a:pPr>
            <a:r>
              <a:rPr lang="pt-BR" b="1" dirty="0" smtClean="0"/>
              <a:t>1.</a:t>
            </a:r>
            <a:r>
              <a:rPr lang="pt-BR" dirty="0" smtClean="0"/>
              <a:t> intr. Resultar </a:t>
            </a:r>
            <a:r>
              <a:rPr lang="pt-BR" dirty="0" err="1" smtClean="0"/>
              <a:t>agradable</a:t>
            </a:r>
            <a:r>
              <a:rPr lang="pt-BR" dirty="0" smtClean="0"/>
              <a:t> o </a:t>
            </a:r>
            <a:r>
              <a:rPr lang="pt-BR" dirty="0" err="1" smtClean="0"/>
              <a:t>parecerle</a:t>
            </a:r>
            <a:r>
              <a:rPr lang="pt-BR" dirty="0" smtClean="0"/>
              <a:t> </a:t>
            </a:r>
            <a:r>
              <a:rPr lang="pt-BR" dirty="0" err="1" smtClean="0"/>
              <a:t>bien</a:t>
            </a:r>
            <a:r>
              <a:rPr lang="pt-BR" dirty="0" smtClean="0"/>
              <a:t> a una </a:t>
            </a:r>
            <a:r>
              <a:rPr lang="pt-BR" dirty="0" err="1" smtClean="0"/>
              <a:t>persona</a:t>
            </a:r>
            <a:r>
              <a:rPr lang="pt-BR" dirty="0" smtClean="0"/>
              <a:t>. </a:t>
            </a:r>
            <a:r>
              <a:rPr lang="pt-BR" i="1" dirty="0" err="1" smtClean="0"/>
              <a:t>Ese</a:t>
            </a:r>
            <a:r>
              <a:rPr lang="pt-BR" i="1" dirty="0" smtClean="0"/>
              <a:t> tipo de </a:t>
            </a:r>
            <a:r>
              <a:rPr lang="pt-BR" i="1" dirty="0" err="1" smtClean="0"/>
              <a:t>actitudes</a:t>
            </a:r>
            <a:r>
              <a:rPr lang="pt-BR" i="1" dirty="0" smtClean="0"/>
              <a:t> </a:t>
            </a:r>
            <a:r>
              <a:rPr lang="pt-BR" i="1" dirty="0" err="1" smtClean="0"/>
              <a:t>agresivas</a:t>
            </a:r>
            <a:r>
              <a:rPr lang="pt-BR" i="1" dirty="0" smtClean="0"/>
              <a:t> no </a:t>
            </a:r>
            <a:r>
              <a:rPr lang="pt-BR" i="1" dirty="0" err="1" smtClean="0"/>
              <a:t>gustan</a:t>
            </a:r>
            <a:r>
              <a:rPr lang="pt-BR" i="1" dirty="0" smtClean="0"/>
              <a:t> y </a:t>
            </a:r>
            <a:r>
              <a:rPr lang="pt-BR" i="1" dirty="0" err="1" smtClean="0"/>
              <a:t>causan</a:t>
            </a:r>
            <a:r>
              <a:rPr lang="pt-BR" i="1" dirty="0" smtClean="0"/>
              <a:t> </a:t>
            </a:r>
            <a:r>
              <a:rPr lang="pt-BR" i="1" dirty="0" err="1" smtClean="0"/>
              <a:t>rechazo</a:t>
            </a:r>
            <a:r>
              <a:rPr lang="pt-BR" i="1" dirty="0" smtClean="0"/>
              <a:t>. / No me </a:t>
            </a:r>
            <a:r>
              <a:rPr lang="pt-BR" i="1" dirty="0" err="1" smtClean="0"/>
              <a:t>gusta</a:t>
            </a:r>
            <a:r>
              <a:rPr lang="pt-BR" i="1" dirty="0" smtClean="0"/>
              <a:t> que me </a:t>
            </a:r>
            <a:r>
              <a:rPr lang="pt-BR" i="1" dirty="0" err="1" smtClean="0"/>
              <a:t>hables</a:t>
            </a:r>
            <a:r>
              <a:rPr lang="pt-BR" i="1" dirty="0" smtClean="0"/>
              <a:t> </a:t>
            </a:r>
            <a:r>
              <a:rPr lang="pt-BR" i="1" dirty="0" err="1" smtClean="0"/>
              <a:t>así</a:t>
            </a:r>
            <a:r>
              <a:rPr lang="pt-BR" i="1" dirty="0" smtClean="0"/>
              <a:t>. </a:t>
            </a:r>
            <a:r>
              <a:rPr lang="pt-BR" dirty="0" smtClean="0">
                <a:latin typeface="Constantia"/>
              </a:rPr>
              <a:t>§ </a:t>
            </a:r>
            <a:r>
              <a:rPr lang="pt-BR" b="1" dirty="0" smtClean="0">
                <a:solidFill>
                  <a:schemeClr val="bg2">
                    <a:lumMod val="50000"/>
                  </a:schemeClr>
                </a:solidFill>
                <a:latin typeface="Constantia"/>
              </a:rPr>
              <a:t>2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Constantia"/>
              </a:rPr>
              <a:t> intr. Sentir agrado o </a:t>
            </a:r>
            <a:r>
              <a:rPr lang="pt-BR" dirty="0" err="1" smtClean="0">
                <a:solidFill>
                  <a:schemeClr val="bg2">
                    <a:lumMod val="50000"/>
                  </a:schemeClr>
                </a:solidFill>
                <a:latin typeface="Constantia"/>
              </a:rPr>
              <a:t>afición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Constantia"/>
              </a:rPr>
              <a:t> por algo. </a:t>
            </a:r>
            <a:r>
              <a:rPr lang="pt-BR" b="1" dirty="0" smtClean="0">
                <a:solidFill>
                  <a:schemeClr val="bg2">
                    <a:lumMod val="50000"/>
                  </a:schemeClr>
                </a:solidFill>
                <a:latin typeface="Constantia"/>
              </a:rPr>
              <a:t>+de: </a:t>
            </a:r>
            <a:r>
              <a:rPr lang="pt-BR" i="1" dirty="0" smtClean="0">
                <a:solidFill>
                  <a:schemeClr val="bg2">
                    <a:lumMod val="50000"/>
                  </a:schemeClr>
                </a:solidFill>
                <a:latin typeface="Constantia"/>
              </a:rPr>
              <a:t>Los </a:t>
            </a:r>
            <a:r>
              <a:rPr lang="pt-BR" i="1" dirty="0" err="1" smtClean="0">
                <a:solidFill>
                  <a:schemeClr val="bg2">
                    <a:lumMod val="50000"/>
                  </a:schemeClr>
                </a:solidFill>
                <a:latin typeface="Constantia"/>
              </a:rPr>
              <a:t>aristócratas</a:t>
            </a:r>
            <a:r>
              <a:rPr lang="pt-BR" i="1" dirty="0" smtClean="0">
                <a:solidFill>
                  <a:schemeClr val="bg2">
                    <a:lumMod val="50000"/>
                  </a:schemeClr>
                </a:solidFill>
                <a:latin typeface="Constantia"/>
              </a:rPr>
              <a:t> </a:t>
            </a:r>
            <a:r>
              <a:rPr lang="pt-BR" i="1" dirty="0" err="1" smtClean="0">
                <a:solidFill>
                  <a:schemeClr val="bg2">
                    <a:lumMod val="50000"/>
                  </a:schemeClr>
                </a:solidFill>
                <a:latin typeface="Constantia"/>
              </a:rPr>
              <a:t>gustaban</a:t>
            </a:r>
            <a:r>
              <a:rPr lang="pt-BR" i="1" dirty="0" smtClean="0">
                <a:solidFill>
                  <a:schemeClr val="bg2">
                    <a:lumMod val="50000"/>
                  </a:schemeClr>
                </a:solidFill>
                <a:latin typeface="Constantia"/>
              </a:rPr>
              <a:t> de </a:t>
            </a:r>
            <a:r>
              <a:rPr lang="pt-BR" i="1" dirty="0" err="1" smtClean="0">
                <a:solidFill>
                  <a:schemeClr val="bg2">
                    <a:lumMod val="50000"/>
                  </a:schemeClr>
                </a:solidFill>
                <a:latin typeface="Constantia"/>
              </a:rPr>
              <a:t>tener</a:t>
            </a:r>
            <a:r>
              <a:rPr lang="pt-BR" i="1" dirty="0" smtClean="0">
                <a:solidFill>
                  <a:schemeClr val="bg2">
                    <a:lumMod val="50000"/>
                  </a:schemeClr>
                </a:solidFill>
                <a:latin typeface="Constantia"/>
              </a:rPr>
              <a:t> amplias bibliotecas. </a:t>
            </a:r>
            <a:r>
              <a:rPr lang="pt-BR" dirty="0" smtClean="0">
                <a:latin typeface="Constantia"/>
              </a:rPr>
              <a:t>§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Constantia"/>
              </a:rPr>
              <a:t>3 </a:t>
            </a:r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  <a:latin typeface="Constantia"/>
              </a:rPr>
              <a:t>intr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Constantia"/>
              </a:rPr>
              <a:t> Referido a una </a:t>
            </a:r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  <a:latin typeface="Constantia"/>
              </a:rPr>
              <a:t>persona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Constantia"/>
              </a:rPr>
              <a:t>, resultar </a:t>
            </a:r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  <a:latin typeface="Constantia"/>
              </a:rPr>
              <a:t>atractiva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Constantia"/>
              </a:rPr>
              <a:t> a </a:t>
            </a:r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  <a:latin typeface="Constantia"/>
              </a:rPr>
              <a:t>otra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Constantia"/>
              </a:rPr>
              <a:t>: </a:t>
            </a:r>
            <a:r>
              <a:rPr lang="pt-BR" i="1" dirty="0" smtClean="0">
                <a:solidFill>
                  <a:schemeClr val="accent6">
                    <a:lumMod val="75000"/>
                  </a:schemeClr>
                </a:solidFill>
                <a:latin typeface="Constantia"/>
              </a:rPr>
              <a:t>Me </a:t>
            </a:r>
            <a:r>
              <a:rPr lang="pt-BR" i="1" dirty="0" err="1" smtClean="0">
                <a:solidFill>
                  <a:schemeClr val="accent6">
                    <a:lumMod val="75000"/>
                  </a:schemeClr>
                </a:solidFill>
                <a:latin typeface="Constantia"/>
              </a:rPr>
              <a:t>gusta</a:t>
            </a:r>
            <a:r>
              <a:rPr lang="pt-BR" i="1" dirty="0" smtClean="0">
                <a:solidFill>
                  <a:schemeClr val="accent6">
                    <a:lumMod val="75000"/>
                  </a:schemeClr>
                </a:solidFill>
                <a:latin typeface="Constantia"/>
              </a:rPr>
              <a:t> tu amiga, ¿</a:t>
            </a:r>
            <a:r>
              <a:rPr lang="pt-BR" i="1" dirty="0" err="1" smtClean="0">
                <a:solidFill>
                  <a:schemeClr val="accent6">
                    <a:lumMod val="75000"/>
                  </a:schemeClr>
                </a:solidFill>
                <a:latin typeface="Constantia"/>
              </a:rPr>
              <a:t>cómo</a:t>
            </a:r>
            <a:r>
              <a:rPr lang="pt-BR" i="1" dirty="0" smtClean="0">
                <a:solidFill>
                  <a:schemeClr val="accent6">
                    <a:lumMod val="75000"/>
                  </a:schemeClr>
                </a:solidFill>
                <a:latin typeface="Constantia"/>
              </a:rPr>
              <a:t> se </a:t>
            </a:r>
            <a:r>
              <a:rPr lang="pt-BR" i="1" dirty="0" err="1" smtClean="0">
                <a:solidFill>
                  <a:schemeClr val="accent6">
                    <a:lumMod val="75000"/>
                  </a:schemeClr>
                </a:solidFill>
                <a:latin typeface="Constantia"/>
              </a:rPr>
              <a:t>llama</a:t>
            </a:r>
            <a:r>
              <a:rPr lang="pt-BR" i="1" dirty="0" smtClean="0">
                <a:solidFill>
                  <a:schemeClr val="accent6">
                    <a:lumMod val="75000"/>
                  </a:schemeClr>
                </a:solidFill>
                <a:latin typeface="Constantia"/>
              </a:rPr>
              <a:t>? </a:t>
            </a:r>
            <a:endParaRPr lang="pt-BR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pt-BR" sz="2400" dirty="0" err="1" smtClean="0"/>
              <a:t>cuando</a:t>
            </a:r>
            <a:r>
              <a:rPr lang="pt-BR" sz="2400" dirty="0" smtClean="0"/>
              <a:t> </a:t>
            </a:r>
            <a:r>
              <a:rPr lang="pt-BR" sz="2400" dirty="0" err="1" smtClean="0"/>
              <a:t>el</a:t>
            </a:r>
            <a:r>
              <a:rPr lang="pt-BR" sz="2400" dirty="0" smtClean="0"/>
              <a:t> </a:t>
            </a:r>
            <a:r>
              <a:rPr lang="pt-BR" sz="2400" dirty="0" err="1" smtClean="0"/>
              <a:t>sujeto</a:t>
            </a:r>
            <a:r>
              <a:rPr lang="pt-BR" sz="2400" dirty="0" smtClean="0"/>
              <a:t> gramatical </a:t>
            </a:r>
            <a:r>
              <a:rPr lang="pt-BR" sz="2400" dirty="0" err="1" smtClean="0"/>
              <a:t>es</a:t>
            </a:r>
            <a:r>
              <a:rPr lang="pt-BR" sz="2400" dirty="0" smtClean="0"/>
              <a:t> una </a:t>
            </a:r>
            <a:r>
              <a:rPr lang="pt-BR" sz="2400" dirty="0" err="1" smtClean="0"/>
              <a:t>persona</a:t>
            </a:r>
            <a:r>
              <a:rPr lang="pt-BR" sz="2400" dirty="0" smtClean="0"/>
              <a:t>: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>
            <a:normAutofit fontScale="92500" lnSpcReduction="10000"/>
          </a:bodyPr>
          <a:lstStyle/>
          <a:p>
            <a:r>
              <a:rPr lang="pt-BR" dirty="0" err="1" smtClean="0"/>
              <a:t>Esa</a:t>
            </a:r>
            <a:r>
              <a:rPr lang="pt-BR" dirty="0" smtClean="0"/>
              <a:t> </a:t>
            </a:r>
            <a:r>
              <a:rPr lang="pt-BR" dirty="0" err="1" smtClean="0"/>
              <a:t>persona</a:t>
            </a:r>
            <a:r>
              <a:rPr lang="pt-BR" dirty="0" smtClean="0"/>
              <a:t> me resulta </a:t>
            </a:r>
            <a:r>
              <a:rPr lang="pt-BR" dirty="0" err="1" smtClean="0"/>
              <a:t>muy</a:t>
            </a:r>
            <a:r>
              <a:rPr lang="pt-BR" dirty="0" smtClean="0"/>
              <a:t> </a:t>
            </a:r>
            <a:r>
              <a:rPr lang="pt-BR" dirty="0" err="1" smtClean="0"/>
              <a:t>agradable</a:t>
            </a:r>
            <a:r>
              <a:rPr lang="pt-BR" dirty="0" smtClean="0"/>
              <a:t>. </a:t>
            </a:r>
          </a:p>
          <a:p>
            <a:r>
              <a:rPr lang="pt-BR" dirty="0" smtClean="0"/>
              <a:t>Me </a:t>
            </a:r>
            <a:r>
              <a:rPr lang="pt-BR" dirty="0" err="1" smtClean="0"/>
              <a:t>cae</a:t>
            </a:r>
            <a:r>
              <a:rPr lang="pt-BR" dirty="0" smtClean="0"/>
              <a:t> </a:t>
            </a:r>
            <a:r>
              <a:rPr lang="pt-BR" dirty="0" err="1" smtClean="0"/>
              <a:t>muy</a:t>
            </a:r>
            <a:r>
              <a:rPr lang="pt-BR" dirty="0" smtClean="0"/>
              <a:t> </a:t>
            </a:r>
            <a:r>
              <a:rPr lang="pt-BR" dirty="0" err="1" smtClean="0"/>
              <a:t>bien</a:t>
            </a:r>
            <a:r>
              <a:rPr lang="pt-BR" dirty="0" smtClean="0"/>
              <a:t>.  </a:t>
            </a:r>
          </a:p>
          <a:p>
            <a:r>
              <a:rPr lang="pt-BR" dirty="0" err="1" smtClean="0"/>
              <a:t>Esa</a:t>
            </a:r>
            <a:r>
              <a:rPr lang="pt-BR" dirty="0" smtClean="0"/>
              <a:t> </a:t>
            </a:r>
            <a:r>
              <a:rPr lang="pt-BR" dirty="0" err="1" smtClean="0"/>
              <a:t>persona</a:t>
            </a:r>
            <a:r>
              <a:rPr lang="pt-BR" dirty="0" smtClean="0"/>
              <a:t> no me </a:t>
            </a:r>
            <a:r>
              <a:rPr lang="pt-BR" dirty="0" err="1" smtClean="0"/>
              <a:t>gusta</a:t>
            </a:r>
            <a:r>
              <a:rPr lang="pt-BR" dirty="0" smtClean="0"/>
              <a:t>. </a:t>
            </a:r>
          </a:p>
          <a:p>
            <a:r>
              <a:rPr lang="pt-BR" dirty="0" err="1" smtClean="0"/>
              <a:t>Esa</a:t>
            </a:r>
            <a:r>
              <a:rPr lang="pt-BR" dirty="0" smtClean="0"/>
              <a:t> </a:t>
            </a:r>
            <a:r>
              <a:rPr lang="pt-BR" dirty="0" err="1" smtClean="0"/>
              <a:t>profesora</a:t>
            </a:r>
            <a:r>
              <a:rPr lang="pt-BR" dirty="0" smtClean="0"/>
              <a:t> me parece bárbara. 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err="1" smtClean="0"/>
              <a:t>Esa</a:t>
            </a:r>
            <a:r>
              <a:rPr lang="pt-BR" dirty="0" smtClean="0"/>
              <a:t> </a:t>
            </a:r>
            <a:r>
              <a:rPr lang="pt-BR" dirty="0" err="1" smtClean="0"/>
              <a:t>chica</a:t>
            </a:r>
            <a:r>
              <a:rPr lang="pt-BR" dirty="0" smtClean="0"/>
              <a:t> me </a:t>
            </a:r>
            <a:r>
              <a:rPr lang="pt-BR" dirty="0" err="1" smtClean="0"/>
              <a:t>gusta</a:t>
            </a:r>
            <a:r>
              <a:rPr lang="pt-BR" dirty="0" smtClean="0"/>
              <a:t>. </a:t>
            </a:r>
            <a:r>
              <a:rPr lang="pt-BR" dirty="0" err="1" smtClean="0"/>
              <a:t>Hmmm</a:t>
            </a:r>
            <a:r>
              <a:rPr lang="pt-BR" dirty="0" smtClean="0"/>
              <a:t> </a:t>
            </a:r>
          </a:p>
          <a:p>
            <a:r>
              <a:rPr lang="pt-BR" dirty="0" smtClean="0"/>
              <a:t>Me encanta.</a:t>
            </a:r>
          </a:p>
          <a:p>
            <a:r>
              <a:rPr lang="pt-BR" dirty="0" smtClean="0"/>
              <a:t>Me </a:t>
            </a:r>
            <a:r>
              <a:rPr lang="pt-BR" dirty="0" err="1" smtClean="0"/>
              <a:t>vuelve</a:t>
            </a:r>
            <a:r>
              <a:rPr lang="pt-BR" smtClean="0"/>
              <a:t> loco/-a. 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pt-BR" sz="1600" dirty="0" err="1" smtClean="0"/>
              <a:t>Punto</a:t>
            </a:r>
            <a:r>
              <a:rPr lang="pt-BR" sz="1600" dirty="0" smtClean="0"/>
              <a:t> de partida</a:t>
            </a:r>
            <a:br>
              <a:rPr lang="pt-BR" sz="1600" dirty="0" smtClean="0"/>
            </a:br>
            <a:r>
              <a:rPr lang="pt-BR" sz="1600" dirty="0" err="1" smtClean="0"/>
              <a:t>Las</a:t>
            </a:r>
            <a:r>
              <a:rPr lang="pt-BR" sz="1600" dirty="0" smtClean="0"/>
              <a:t> frases que </a:t>
            </a:r>
            <a:r>
              <a:rPr lang="pt-BR" sz="1600" dirty="0" err="1" smtClean="0"/>
              <a:t>aparecieron</a:t>
            </a:r>
            <a:r>
              <a:rPr lang="pt-BR" sz="1600" dirty="0" smtClean="0"/>
              <a:t> en “</a:t>
            </a:r>
            <a:r>
              <a:rPr lang="pt-BR" sz="1600" dirty="0" err="1" smtClean="0"/>
              <a:t>Cómo</a:t>
            </a:r>
            <a:r>
              <a:rPr lang="pt-BR" sz="1600" dirty="0" smtClean="0"/>
              <a:t> aprendo una </a:t>
            </a:r>
            <a:r>
              <a:rPr lang="pt-BR" sz="1600" dirty="0" err="1" smtClean="0"/>
              <a:t>lengua</a:t>
            </a:r>
            <a:r>
              <a:rPr lang="pt-BR" sz="1600" dirty="0" smtClean="0"/>
              <a:t>”.   </a:t>
            </a:r>
            <a:br>
              <a:rPr lang="pt-BR" sz="1600" dirty="0" smtClean="0"/>
            </a:br>
            <a:endParaRPr lang="pt-BR" sz="1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25658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t-BR" sz="1600" dirty="0" smtClean="0">
                <a:solidFill>
                  <a:schemeClr val="accent2"/>
                </a:solidFill>
              </a:rPr>
              <a:t>                   Experimentador/cv </a:t>
            </a:r>
            <a:r>
              <a:rPr lang="pt-BR" dirty="0" smtClean="0">
                <a:solidFill>
                  <a:schemeClr val="accent2"/>
                </a:solidFill>
              </a:rPr>
              <a:t>                </a:t>
            </a:r>
            <a:r>
              <a:rPr lang="pt-BR" sz="1700" dirty="0" smtClean="0">
                <a:solidFill>
                  <a:schemeClr val="accent2"/>
                </a:solidFill>
              </a:rPr>
              <a:t>tema: </a:t>
            </a:r>
            <a:r>
              <a:rPr lang="pt-BR" sz="1700" dirty="0" err="1" smtClean="0">
                <a:solidFill>
                  <a:schemeClr val="accent2"/>
                </a:solidFill>
              </a:rPr>
              <a:t>sujeto</a:t>
            </a:r>
            <a:r>
              <a:rPr lang="pt-BR" sz="1700" dirty="0" smtClean="0">
                <a:solidFill>
                  <a:schemeClr val="accent2"/>
                </a:solidFill>
              </a:rPr>
              <a:t> gramatical</a:t>
            </a:r>
            <a:r>
              <a:rPr lang="pt-BR" sz="1200" dirty="0" smtClean="0">
                <a:solidFill>
                  <a:schemeClr val="accent2"/>
                </a:solidFill>
              </a:rPr>
              <a:t>.  </a:t>
            </a:r>
          </a:p>
          <a:p>
            <a:pPr algn="ctr">
              <a:buNone/>
            </a:pPr>
            <a:r>
              <a:rPr lang="pt-BR" dirty="0" smtClean="0"/>
              <a:t>(A </a:t>
            </a:r>
            <a:r>
              <a:rPr lang="pt-BR" dirty="0" err="1" smtClean="0"/>
              <a:t>mí</a:t>
            </a:r>
            <a:r>
              <a:rPr lang="pt-BR" dirty="0" smtClean="0"/>
              <a:t>) </a:t>
            </a:r>
            <a:r>
              <a:rPr lang="pt-BR" b="1" dirty="0" smtClean="0"/>
              <a:t>me</a:t>
            </a:r>
            <a:r>
              <a:rPr lang="pt-BR" dirty="0" smtClean="0"/>
              <a:t> </a:t>
            </a:r>
            <a:r>
              <a:rPr lang="pt-BR" u="sng" dirty="0" err="1" smtClean="0"/>
              <a:t>cuesta</a:t>
            </a:r>
            <a:r>
              <a:rPr lang="pt-BR" u="sng" dirty="0" smtClean="0"/>
              <a:t> </a:t>
            </a:r>
            <a:r>
              <a:rPr lang="pt-BR" dirty="0" err="1" smtClean="0"/>
              <a:t>mucho</a:t>
            </a:r>
            <a:r>
              <a:rPr lang="pt-BR" dirty="0" smtClean="0"/>
              <a:t> </a:t>
            </a:r>
            <a:r>
              <a:rPr lang="pt-BR" dirty="0" err="1" smtClean="0"/>
              <a:t>estudiar</a:t>
            </a:r>
            <a:r>
              <a:rPr lang="pt-BR" dirty="0" smtClean="0"/>
              <a:t>.</a:t>
            </a:r>
          </a:p>
          <a:p>
            <a:pPr algn="ctr">
              <a:buNone/>
            </a:pPr>
            <a:r>
              <a:rPr lang="pt-BR" dirty="0" smtClean="0"/>
              <a:t>(A </a:t>
            </a:r>
            <a:r>
              <a:rPr lang="pt-BR" dirty="0" err="1" smtClean="0"/>
              <a:t>mí</a:t>
            </a:r>
            <a:r>
              <a:rPr lang="pt-BR" dirty="0" smtClean="0"/>
              <a:t>) </a:t>
            </a:r>
            <a:r>
              <a:rPr lang="pt-BR" dirty="0" err="1" smtClean="0"/>
              <a:t>estudiar</a:t>
            </a:r>
            <a:r>
              <a:rPr lang="pt-BR" dirty="0" smtClean="0"/>
              <a:t> no </a:t>
            </a:r>
            <a:r>
              <a:rPr lang="pt-BR" b="1" dirty="0" smtClean="0"/>
              <a:t>me</a:t>
            </a:r>
            <a:r>
              <a:rPr lang="pt-BR" dirty="0" smtClean="0"/>
              <a:t> </a:t>
            </a:r>
            <a:r>
              <a:rPr lang="pt-BR" dirty="0" err="1" smtClean="0"/>
              <a:t>cuesta</a:t>
            </a:r>
            <a:r>
              <a:rPr lang="pt-BR" dirty="0" smtClean="0"/>
              <a:t>. </a:t>
            </a:r>
            <a:r>
              <a:rPr lang="pt-BR" b="1" dirty="0" smtClean="0"/>
              <a:t>Me</a:t>
            </a:r>
            <a:r>
              <a:rPr lang="pt-BR" dirty="0" smtClean="0"/>
              <a:t> </a:t>
            </a:r>
            <a:r>
              <a:rPr lang="pt-BR" dirty="0" err="1" smtClean="0"/>
              <a:t>cuesta</a:t>
            </a:r>
            <a:r>
              <a:rPr lang="pt-BR" dirty="0" smtClean="0"/>
              <a:t> más </a:t>
            </a:r>
            <a:r>
              <a:rPr lang="pt-BR" dirty="0" err="1" smtClean="0"/>
              <a:t>hablar</a:t>
            </a:r>
            <a:r>
              <a:rPr lang="pt-BR" dirty="0" smtClean="0"/>
              <a:t>.  </a:t>
            </a:r>
          </a:p>
          <a:p>
            <a:pPr algn="ctr">
              <a:buNone/>
            </a:pPr>
            <a:r>
              <a:rPr lang="pt-BR" dirty="0" smtClean="0"/>
              <a:t>= </a:t>
            </a:r>
            <a:r>
              <a:rPr lang="pt-BR" b="1" dirty="0" smtClean="0"/>
              <a:t>Me resulta difícil </a:t>
            </a:r>
            <a:r>
              <a:rPr lang="pt-BR" dirty="0" err="1" smtClean="0"/>
              <a:t>estudiar</a:t>
            </a:r>
            <a:r>
              <a:rPr lang="pt-BR" dirty="0" smtClean="0"/>
              <a:t> / </a:t>
            </a:r>
            <a:r>
              <a:rPr lang="pt-BR" dirty="0" err="1" smtClean="0"/>
              <a:t>hablar</a:t>
            </a:r>
            <a:r>
              <a:rPr lang="pt-BR" dirty="0" smtClean="0"/>
              <a:t>. </a:t>
            </a:r>
          </a:p>
          <a:p>
            <a:pPr algn="ctr">
              <a:buNone/>
            </a:pPr>
            <a:r>
              <a:rPr lang="pt-BR" dirty="0" smtClean="0"/>
              <a:t>Me </a:t>
            </a:r>
            <a:r>
              <a:rPr lang="pt-BR" dirty="0" err="1" smtClean="0"/>
              <a:t>es</a:t>
            </a:r>
            <a:r>
              <a:rPr lang="pt-BR" dirty="0" smtClean="0"/>
              <a:t> difícil </a:t>
            </a:r>
            <a:r>
              <a:rPr lang="pt-BR" dirty="0" err="1" smtClean="0"/>
              <a:t>estudiar</a:t>
            </a:r>
            <a:r>
              <a:rPr lang="pt-BR" dirty="0" smtClean="0"/>
              <a:t> / para </a:t>
            </a:r>
            <a:r>
              <a:rPr lang="pt-BR" dirty="0" err="1" smtClean="0"/>
              <a:t>mí</a:t>
            </a:r>
            <a:r>
              <a:rPr lang="pt-BR" dirty="0" smtClean="0"/>
              <a:t> </a:t>
            </a:r>
            <a:r>
              <a:rPr lang="pt-BR" dirty="0" err="1" smtClean="0"/>
              <a:t>es</a:t>
            </a:r>
            <a:r>
              <a:rPr lang="pt-BR" dirty="0" smtClean="0"/>
              <a:t> difícil </a:t>
            </a:r>
            <a:r>
              <a:rPr lang="pt-BR" dirty="0" err="1" smtClean="0"/>
              <a:t>estudiar</a:t>
            </a:r>
            <a:r>
              <a:rPr lang="pt-BR" dirty="0" smtClean="0"/>
              <a:t>.;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= en </a:t>
            </a:r>
            <a:r>
              <a:rPr lang="pt-BR" dirty="0" err="1" smtClean="0">
                <a:solidFill>
                  <a:schemeClr val="bg2">
                    <a:lumMod val="25000"/>
                  </a:schemeClr>
                </a:solidFill>
              </a:rPr>
              <a:t>la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2">
                    <a:lumMod val="25000"/>
                  </a:schemeClr>
                </a:solidFill>
              </a:rPr>
              <a:t>sintaxis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2">
                    <a:lumMod val="25000"/>
                  </a:schemeClr>
                </a:solidFill>
              </a:rPr>
              <a:t>recta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 equivale a </a:t>
            </a:r>
            <a:r>
              <a:rPr lang="pt-BR" dirty="0" err="1" smtClean="0">
                <a:solidFill>
                  <a:schemeClr val="bg2">
                    <a:lumMod val="25000"/>
                  </a:schemeClr>
                </a:solidFill>
              </a:rPr>
              <a:t>decir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</a:p>
          <a:p>
            <a:pPr algn="ctr">
              <a:buNone/>
            </a:pPr>
            <a:endParaRPr lang="pt-BR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pt-BR" sz="2400" dirty="0" err="1" smtClean="0">
                <a:solidFill>
                  <a:schemeClr val="bg2">
                    <a:lumMod val="25000"/>
                  </a:schemeClr>
                </a:solidFill>
              </a:rPr>
              <a:t>Yo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pt-BR" sz="2400" dirty="0" err="1" smtClean="0">
                <a:solidFill>
                  <a:schemeClr val="bg2">
                    <a:lumMod val="25000"/>
                  </a:schemeClr>
                </a:solidFill>
              </a:rPr>
              <a:t>Teng</a:t>
            </a:r>
            <a:r>
              <a:rPr lang="pt-BR" sz="2400" b="1" u="sng" dirty="0" err="1" smtClean="0">
                <a:solidFill>
                  <a:schemeClr val="bg2">
                    <a:lumMod val="25000"/>
                  </a:schemeClr>
                </a:solidFill>
              </a:rPr>
              <a:t>o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</a:rPr>
              <a:t> que </a:t>
            </a:r>
            <a:r>
              <a:rPr lang="pt-BR" sz="2400" dirty="0" err="1" smtClean="0">
                <a:solidFill>
                  <a:schemeClr val="bg2">
                    <a:lumMod val="25000"/>
                  </a:schemeClr>
                </a:solidFill>
              </a:rPr>
              <a:t>hacer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pt-BR" sz="2400" dirty="0" err="1" smtClean="0">
                <a:solidFill>
                  <a:schemeClr val="bg2">
                    <a:lumMod val="25000"/>
                  </a:schemeClr>
                </a:solidFill>
              </a:rPr>
              <a:t>muchos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pt-BR" sz="2400" dirty="0" err="1" smtClean="0">
                <a:solidFill>
                  <a:schemeClr val="bg2">
                    <a:lumMod val="25000"/>
                  </a:schemeClr>
                </a:solidFill>
              </a:rPr>
              <a:t>esfuerzos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</a:rPr>
              <a:t> para </a:t>
            </a:r>
            <a:r>
              <a:rPr lang="pt-BR" sz="2400" dirty="0" err="1" smtClean="0">
                <a:solidFill>
                  <a:schemeClr val="bg2">
                    <a:lumMod val="25000"/>
                  </a:schemeClr>
                </a:solidFill>
              </a:rPr>
              <a:t>estudiar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algn="ctr">
              <a:buNone/>
            </a:pPr>
            <a:r>
              <a:rPr lang="pt-BR" sz="2400" dirty="0" err="1" smtClean="0">
                <a:solidFill>
                  <a:schemeClr val="bg2">
                    <a:lumMod val="25000"/>
                  </a:schemeClr>
                </a:solidFill>
              </a:rPr>
              <a:t>Tengo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2400" dirty="0" err="1" smtClean="0">
                <a:solidFill>
                  <a:schemeClr val="bg2">
                    <a:lumMod val="25000"/>
                  </a:schemeClr>
                </a:solidFill>
              </a:rPr>
              <a:t>un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2400" dirty="0" err="1" smtClean="0">
                <a:solidFill>
                  <a:schemeClr val="bg2">
                    <a:lumMod val="25000"/>
                  </a:schemeClr>
                </a:solidFill>
              </a:rPr>
              <a:t>cierto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2400" dirty="0" err="1" smtClean="0">
                <a:solidFill>
                  <a:schemeClr val="bg2">
                    <a:lumMod val="25000"/>
                  </a:schemeClr>
                </a:solidFill>
              </a:rPr>
              <a:t>sufrimiento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2400" dirty="0" err="1" smtClean="0">
                <a:solidFill>
                  <a:schemeClr val="bg2">
                    <a:lumMod val="25000"/>
                  </a:schemeClr>
                </a:solidFill>
              </a:rPr>
              <a:t>cuando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2400" dirty="0" err="1" smtClean="0">
                <a:solidFill>
                  <a:schemeClr val="bg2">
                    <a:lumMod val="25000"/>
                  </a:schemeClr>
                </a:solidFill>
              </a:rPr>
              <a:t>estudio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algn="ctr">
              <a:buNone/>
            </a:pP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</a:rPr>
              <a:t>Pago </a:t>
            </a:r>
            <a:r>
              <a:rPr lang="pt-BR" sz="2400" dirty="0" err="1" smtClean="0">
                <a:solidFill>
                  <a:schemeClr val="bg2">
                    <a:lumMod val="25000"/>
                  </a:schemeClr>
                </a:solidFill>
              </a:rPr>
              <a:t>un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2400" dirty="0" err="1" smtClean="0">
                <a:solidFill>
                  <a:schemeClr val="bg2">
                    <a:lumMod val="25000"/>
                  </a:schemeClr>
                </a:solidFill>
              </a:rPr>
              <a:t>costo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2400" dirty="0" err="1" smtClean="0">
                <a:solidFill>
                  <a:schemeClr val="bg2">
                    <a:lumMod val="25000"/>
                  </a:schemeClr>
                </a:solidFill>
              </a:rPr>
              <a:t>cuando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2400" dirty="0" err="1" smtClean="0">
                <a:solidFill>
                  <a:schemeClr val="bg2">
                    <a:lumMod val="25000"/>
                  </a:schemeClr>
                </a:solidFill>
              </a:rPr>
              <a:t>estudio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algn="ctr">
              <a:buNone/>
            </a:pP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843808" y="1772816"/>
            <a:ext cx="72008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012160" y="1772816"/>
            <a:ext cx="144016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pt-BR" sz="2000" dirty="0" smtClean="0">
                <a:solidFill>
                  <a:schemeClr val="accent2"/>
                </a:solidFill>
              </a:rPr>
              <a:t> </a:t>
            </a:r>
            <a:r>
              <a:rPr lang="pt-BR" sz="2000" dirty="0" err="1" smtClean="0">
                <a:solidFill>
                  <a:schemeClr val="accent2"/>
                </a:solidFill>
              </a:rPr>
              <a:t>cuando</a:t>
            </a:r>
            <a:r>
              <a:rPr lang="pt-BR" sz="2000" dirty="0" smtClean="0">
                <a:solidFill>
                  <a:schemeClr val="accent2"/>
                </a:solidFill>
              </a:rPr>
              <a:t> se </a:t>
            </a:r>
            <a:r>
              <a:rPr lang="pt-BR" sz="2000" dirty="0" err="1" smtClean="0">
                <a:solidFill>
                  <a:schemeClr val="accent2"/>
                </a:solidFill>
              </a:rPr>
              <a:t>dice</a:t>
            </a:r>
            <a:r>
              <a:rPr lang="pt-BR" sz="2000" dirty="0" smtClean="0">
                <a:solidFill>
                  <a:schemeClr val="accent2"/>
                </a:solidFill>
              </a:rPr>
              <a:t> “Me </a:t>
            </a:r>
            <a:r>
              <a:rPr lang="pt-BR" sz="2000" dirty="0" err="1" smtClean="0">
                <a:solidFill>
                  <a:schemeClr val="accent2"/>
                </a:solidFill>
              </a:rPr>
              <a:t>gustas</a:t>
            </a:r>
            <a:r>
              <a:rPr lang="pt-BR" sz="2000" dirty="0" smtClean="0">
                <a:solidFill>
                  <a:schemeClr val="accent2"/>
                </a:solidFill>
              </a:rPr>
              <a:t> </a:t>
            </a:r>
            <a:r>
              <a:rPr lang="pt-BR" sz="2000" dirty="0" err="1" smtClean="0">
                <a:solidFill>
                  <a:schemeClr val="accent2"/>
                </a:solidFill>
              </a:rPr>
              <a:t>tú</a:t>
            </a:r>
            <a:r>
              <a:rPr lang="pt-BR" sz="2000" dirty="0" smtClean="0">
                <a:solidFill>
                  <a:schemeClr val="accent2"/>
                </a:solidFill>
              </a:rPr>
              <a:t>”</a:t>
            </a:r>
            <a:br>
              <a:rPr lang="pt-BR" sz="2000" dirty="0" smtClean="0">
                <a:solidFill>
                  <a:schemeClr val="accent2"/>
                </a:solidFill>
              </a:rPr>
            </a:br>
            <a:r>
              <a:rPr lang="pt-BR" sz="2000" dirty="0" smtClean="0">
                <a:solidFill>
                  <a:schemeClr val="accent2"/>
                </a:solidFill>
              </a:rPr>
              <a:t>cara a cara</a:t>
            </a:r>
            <a:endParaRPr lang="pt-BR" sz="1600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t-BR" dirty="0" smtClean="0"/>
              <a:t>(Me pareces una </a:t>
            </a:r>
            <a:r>
              <a:rPr lang="pt-BR" dirty="0" err="1" smtClean="0"/>
              <a:t>buena</a:t>
            </a:r>
            <a:r>
              <a:rPr lang="pt-BR" dirty="0" smtClean="0"/>
              <a:t> </a:t>
            </a:r>
            <a:r>
              <a:rPr lang="pt-BR" dirty="0" err="1" smtClean="0"/>
              <a:t>persona</a:t>
            </a:r>
            <a:r>
              <a:rPr lang="pt-BR" dirty="0" smtClean="0"/>
              <a:t>)</a:t>
            </a:r>
          </a:p>
          <a:p>
            <a:pPr algn="ctr">
              <a:buNone/>
            </a:pPr>
            <a:r>
              <a:rPr lang="pt-BR" dirty="0" smtClean="0"/>
              <a:t>(Me </a:t>
            </a:r>
            <a:r>
              <a:rPr lang="pt-BR" dirty="0" err="1" smtClean="0"/>
              <a:t>caes</a:t>
            </a:r>
            <a:r>
              <a:rPr lang="pt-BR" dirty="0" smtClean="0"/>
              <a:t> </a:t>
            </a:r>
            <a:r>
              <a:rPr lang="pt-BR" dirty="0" err="1" smtClean="0"/>
              <a:t>bien</a:t>
            </a:r>
            <a:r>
              <a:rPr lang="pt-BR" dirty="0" smtClean="0"/>
              <a:t>, simpática. Me pareces </a:t>
            </a:r>
            <a:r>
              <a:rPr lang="pt-BR" dirty="0" err="1" smtClean="0"/>
              <a:t>un</a:t>
            </a:r>
            <a:r>
              <a:rPr lang="pt-BR" dirty="0" smtClean="0"/>
              <a:t> tipo simpático)</a:t>
            </a:r>
          </a:p>
          <a:p>
            <a:pPr algn="ctr">
              <a:buNone/>
            </a:pPr>
            <a:r>
              <a:rPr lang="pt-BR" dirty="0" smtClean="0">
                <a:solidFill>
                  <a:schemeClr val="accent2"/>
                </a:solidFill>
              </a:rPr>
              <a:t>----------------------------------------------------------------------------</a:t>
            </a:r>
          </a:p>
          <a:p>
            <a:pPr algn="ctr"/>
            <a:r>
              <a:rPr lang="pt-BR" dirty="0" smtClean="0">
                <a:solidFill>
                  <a:schemeClr val="accent2"/>
                </a:solidFill>
              </a:rPr>
              <a:t>Me </a:t>
            </a:r>
            <a:r>
              <a:rPr lang="pt-BR" dirty="0" err="1" smtClean="0">
                <a:solidFill>
                  <a:schemeClr val="accent2"/>
                </a:solidFill>
              </a:rPr>
              <a:t>gustas</a:t>
            </a:r>
            <a:endParaRPr lang="pt-BR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pt-BR" dirty="0" smtClean="0"/>
              <a:t>Me </a:t>
            </a:r>
            <a:r>
              <a:rPr lang="pt-BR" dirty="0" err="1" smtClean="0"/>
              <a:t>atraes</a:t>
            </a:r>
            <a:r>
              <a:rPr lang="pt-BR" dirty="0" smtClean="0"/>
              <a:t> / </a:t>
            </a:r>
            <a:r>
              <a:rPr lang="pt-BR" dirty="0" err="1" smtClean="0"/>
              <a:t>siento</a:t>
            </a:r>
            <a:r>
              <a:rPr lang="pt-BR" dirty="0" smtClean="0"/>
              <a:t> </a:t>
            </a:r>
            <a:r>
              <a:rPr lang="pt-BR" dirty="0" err="1" smtClean="0"/>
              <a:t>atracción</a:t>
            </a:r>
            <a:r>
              <a:rPr lang="pt-BR" dirty="0" smtClean="0"/>
              <a:t> por ti</a:t>
            </a:r>
          </a:p>
          <a:p>
            <a:pPr algn="ctr">
              <a:buNone/>
            </a:pPr>
            <a:r>
              <a:rPr lang="pt-BR" dirty="0" smtClean="0"/>
              <a:t>Te </a:t>
            </a:r>
            <a:r>
              <a:rPr lang="pt-BR" dirty="0" err="1" smtClean="0"/>
              <a:t>deseo</a:t>
            </a:r>
            <a:r>
              <a:rPr lang="pt-BR" dirty="0" smtClean="0"/>
              <a:t> / </a:t>
            </a:r>
            <a:r>
              <a:rPr lang="pt-BR" dirty="0" err="1" smtClean="0"/>
              <a:t>siento</a:t>
            </a:r>
            <a:r>
              <a:rPr lang="pt-BR" dirty="0" smtClean="0"/>
              <a:t> </a:t>
            </a:r>
            <a:r>
              <a:rPr lang="pt-BR" dirty="0" err="1" smtClean="0"/>
              <a:t>deseo</a:t>
            </a:r>
            <a:r>
              <a:rPr lang="pt-BR" dirty="0" smtClean="0"/>
              <a:t> de ti</a:t>
            </a:r>
          </a:p>
          <a:p>
            <a:pPr algn="ctr">
              <a:buNone/>
            </a:pPr>
            <a:r>
              <a:rPr lang="pt-BR" dirty="0" err="1" smtClean="0"/>
              <a:t>Quiero</a:t>
            </a:r>
            <a:r>
              <a:rPr lang="pt-BR" dirty="0" smtClean="0"/>
              <a:t> algo más</a:t>
            </a:r>
          </a:p>
          <a:p>
            <a:pPr algn="ctr">
              <a:buNone/>
            </a:pPr>
            <a:r>
              <a:rPr lang="pt-BR" dirty="0" err="1" smtClean="0"/>
              <a:t>Quiero</a:t>
            </a:r>
            <a:r>
              <a:rPr lang="pt-BR" dirty="0" smtClean="0"/>
              <a:t> estar contigo</a:t>
            </a:r>
          </a:p>
          <a:p>
            <a:pPr algn="ctr">
              <a:buNone/>
            </a:pPr>
            <a:r>
              <a:rPr lang="pt-BR" dirty="0" err="1" smtClean="0"/>
              <a:t>Quiero</a:t>
            </a:r>
            <a:r>
              <a:rPr lang="pt-BR" dirty="0" smtClean="0"/>
              <a:t> </a:t>
            </a:r>
            <a:r>
              <a:rPr lang="pt-BR" dirty="0" err="1" smtClean="0"/>
              <a:t>tener</a:t>
            </a:r>
            <a:r>
              <a:rPr lang="pt-BR" dirty="0" smtClean="0"/>
              <a:t> una historia </a:t>
            </a:r>
          </a:p>
          <a:p>
            <a:pPr algn="ctr">
              <a:buNone/>
            </a:pPr>
            <a:r>
              <a:rPr lang="pt-BR" dirty="0" err="1" smtClean="0"/>
              <a:t>Quiero</a:t>
            </a:r>
            <a:r>
              <a:rPr lang="pt-BR" dirty="0" smtClean="0"/>
              <a:t> </a:t>
            </a:r>
            <a:r>
              <a:rPr lang="pt-BR" dirty="0" err="1" smtClean="0"/>
              <a:t>darte</a:t>
            </a:r>
            <a:r>
              <a:rPr lang="pt-BR" dirty="0" smtClean="0"/>
              <a:t> </a:t>
            </a:r>
            <a:r>
              <a:rPr lang="pt-BR" dirty="0" err="1" smtClean="0"/>
              <a:t>un</a:t>
            </a:r>
            <a:r>
              <a:rPr lang="pt-BR" dirty="0" smtClean="0"/>
              <a:t> </a:t>
            </a:r>
            <a:r>
              <a:rPr lang="pt-BR" dirty="0" err="1" smtClean="0"/>
              <a:t>beso</a:t>
            </a: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sz="2200" dirty="0" smtClean="0"/>
              <a:t>(= funciona como uma </a:t>
            </a:r>
            <a:r>
              <a:rPr lang="pt-BR" sz="2200" dirty="0" err="1" smtClean="0"/>
              <a:t>declaración</a:t>
            </a:r>
            <a:r>
              <a:rPr lang="pt-BR" sz="2200" dirty="0" smtClean="0"/>
              <a:t>)</a:t>
            </a:r>
          </a:p>
          <a:p>
            <a:pPr algn="ctr">
              <a:buNone/>
            </a:pPr>
            <a:endParaRPr lang="pt-BR" sz="2200" dirty="0" smtClean="0"/>
          </a:p>
          <a:p>
            <a:r>
              <a:rPr lang="pt-BR" dirty="0" err="1" smtClean="0">
                <a:solidFill>
                  <a:schemeClr val="bg2">
                    <a:lumMod val="50000"/>
                  </a:schemeClr>
                </a:solidFill>
              </a:rPr>
              <a:t>Hacer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 los </a:t>
            </a:r>
            <a:r>
              <a:rPr lang="pt-BR" dirty="0" err="1" smtClean="0">
                <a:solidFill>
                  <a:schemeClr val="bg2">
                    <a:lumMod val="50000"/>
                  </a:schemeClr>
                </a:solidFill>
              </a:rPr>
              <a:t>ejercicios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2">
                    <a:lumMod val="50000"/>
                  </a:schemeClr>
                </a:solidFill>
              </a:rPr>
              <a:t>del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 capítulo 27 de </a:t>
            </a:r>
            <a:r>
              <a:rPr lang="pt-BR" dirty="0" err="1" smtClean="0">
                <a:solidFill>
                  <a:schemeClr val="bg2">
                    <a:lumMod val="50000"/>
                  </a:schemeClr>
                </a:solidFill>
              </a:rPr>
              <a:t>la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 Gramática. 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395536" y="3326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Um fragmento de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traducción</a:t>
            </a:r>
            <a:r>
              <a:rPr lang="pt-BR" dirty="0" smtClean="0"/>
              <a:t> de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canción</a:t>
            </a:r>
            <a:r>
              <a:rPr lang="pt-BR" dirty="0" smtClean="0"/>
              <a:t> </a:t>
            </a:r>
            <a:r>
              <a:rPr lang="pt-BR" dirty="0" err="1" smtClean="0"/>
              <a:t>al</a:t>
            </a:r>
            <a:r>
              <a:rPr lang="pt-BR" dirty="0" smtClean="0"/>
              <a:t> </a:t>
            </a:r>
            <a:r>
              <a:rPr lang="pt-BR" dirty="0" err="1" smtClean="0"/>
              <a:t>portugués</a:t>
            </a:r>
            <a:r>
              <a:rPr lang="pt-BR" dirty="0" smtClean="0"/>
              <a:t>, tal como consta en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google</a:t>
            </a:r>
            <a:r>
              <a:rPr lang="pt-BR" dirty="0" smtClean="0"/>
              <a:t>: </a:t>
            </a:r>
            <a:r>
              <a:rPr lang="pt-BR" dirty="0" smtClean="0">
                <a:hlinkClick r:id="rId2"/>
              </a:rPr>
              <a:t>https://www.vagalume.com.br/manu-chao/me-gustas-tu-traducao.html</a:t>
            </a:r>
            <a:r>
              <a:rPr lang="pt-BR" dirty="0" smtClean="0"/>
              <a:t>:</a:t>
            </a:r>
          </a:p>
          <a:p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5" y="1340768"/>
            <a:ext cx="46805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63688" y="6453336"/>
            <a:ext cx="627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Pueden</a:t>
            </a:r>
            <a:r>
              <a:rPr lang="pt-BR" dirty="0" smtClean="0"/>
              <a:t> consultar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traducción</a:t>
            </a:r>
            <a:r>
              <a:rPr lang="pt-BR" dirty="0" smtClean="0"/>
              <a:t> total en </a:t>
            </a:r>
            <a:r>
              <a:rPr lang="pt-BR" dirty="0" err="1" smtClean="0"/>
              <a:t>el</a:t>
            </a:r>
            <a:r>
              <a:rPr lang="pt-BR" dirty="0" smtClean="0"/>
              <a:t> enlace. </a:t>
            </a:r>
            <a:endParaRPr lang="pt-BR" dirty="0"/>
          </a:p>
        </p:txBody>
      </p:sp>
      <p:sp>
        <p:nvSpPr>
          <p:cNvPr id="2" name="AutoShape 2" descr="blob:https://web.whatsapp.com/ef5478ad-aeec-4c20-a2b2-3c6a79c28b0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pt-BR" altLang="pt-BR" sz="2000" noProof="1" smtClean="0"/>
              <a:t/>
            </a:r>
            <a:br>
              <a:rPr lang="pt-BR" altLang="pt-BR" sz="2000" noProof="1" smtClean="0"/>
            </a:br>
            <a:r>
              <a:rPr lang="pt-BR" altLang="pt-BR" sz="2000" noProof="1" smtClean="0"/>
              <a:t>Martin, I. (2012) </a:t>
            </a:r>
            <a:r>
              <a:rPr lang="pt-BR" altLang="pt-BR" sz="2000" i="1" noProof="1" smtClean="0"/>
              <a:t>Síntesis, tomo 1, p. 94.</a:t>
            </a:r>
            <a:endParaRPr lang="pt-BR" altLang="pt-BR" sz="2000" dirty="0" smtClean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t="7792" b="7792"/>
          <a:stretch/>
        </p:blipFill>
        <p:spPr>
          <a:xfrm>
            <a:off x="0" y="1700808"/>
            <a:ext cx="9144000" cy="3960439"/>
          </a:xfrm>
          <a:solidFill>
            <a:schemeClr val="accent1">
              <a:lumMod val="40000"/>
              <a:lumOff val="60000"/>
              <a:alpha val="32000"/>
            </a:schemeClr>
          </a:solidFill>
        </p:spPr>
      </p:pic>
      <p:sp>
        <p:nvSpPr>
          <p:cNvPr id="6" name="CaixaDeTexto 5"/>
          <p:cNvSpPr txBox="1"/>
          <p:nvPr/>
        </p:nvSpPr>
        <p:spPr>
          <a:xfrm>
            <a:off x="0" y="56612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err="1" smtClean="0"/>
              <a:t>Lo</a:t>
            </a:r>
            <a:r>
              <a:rPr lang="pt-BR" dirty="0" smtClean="0"/>
              <a:t> que </a:t>
            </a:r>
            <a:r>
              <a:rPr lang="pt-BR" dirty="0" err="1" smtClean="0"/>
              <a:t>Enriqueta</a:t>
            </a:r>
            <a:r>
              <a:rPr lang="pt-BR" dirty="0" smtClean="0"/>
              <a:t> </a:t>
            </a:r>
            <a:r>
              <a:rPr lang="pt-BR" dirty="0" err="1" smtClean="0"/>
              <a:t>le</a:t>
            </a:r>
            <a:r>
              <a:rPr lang="pt-BR" dirty="0" smtClean="0"/>
              <a:t> responde </a:t>
            </a:r>
            <a:r>
              <a:rPr lang="pt-BR" dirty="0" err="1" smtClean="0"/>
              <a:t>al</a:t>
            </a:r>
            <a:r>
              <a:rPr lang="pt-BR" dirty="0" smtClean="0"/>
              <a:t> gato </a:t>
            </a:r>
            <a:r>
              <a:rPr lang="pt-BR" dirty="0" err="1" smtClean="0"/>
              <a:t>es</a:t>
            </a:r>
            <a:r>
              <a:rPr lang="pt-BR" dirty="0" smtClean="0"/>
              <a:t>: “</a:t>
            </a:r>
            <a:r>
              <a:rPr lang="pt-BR" dirty="0" err="1" smtClean="0"/>
              <a:t>Es</a:t>
            </a:r>
            <a:r>
              <a:rPr lang="pt-BR" dirty="0" smtClean="0"/>
              <a:t> una </a:t>
            </a:r>
            <a:r>
              <a:rPr lang="pt-BR" dirty="0" err="1" smtClean="0"/>
              <a:t>ayudamemoria</a:t>
            </a:r>
            <a:r>
              <a:rPr lang="pt-BR" dirty="0" smtClean="0"/>
              <a:t> por si me da </a:t>
            </a:r>
            <a:r>
              <a:rPr lang="pt-BR" dirty="0" err="1" smtClean="0"/>
              <a:t>amnesia</a:t>
            </a:r>
            <a:r>
              <a:rPr lang="pt-BR" dirty="0" smtClean="0"/>
              <a:t> como en </a:t>
            </a:r>
            <a:r>
              <a:rPr lang="pt-BR" dirty="0" err="1" smtClean="0"/>
              <a:t>las</a:t>
            </a:r>
            <a:r>
              <a:rPr lang="pt-BR" dirty="0" smtClean="0"/>
              <a:t> películas”. Priscila comenta que vale </a:t>
            </a:r>
            <a:r>
              <a:rPr lang="pt-BR" dirty="0" err="1" smtClean="0"/>
              <a:t>la</a:t>
            </a:r>
            <a:r>
              <a:rPr lang="pt-BR" dirty="0" smtClean="0"/>
              <a:t> pena ver los fragmentos de </a:t>
            </a:r>
            <a:r>
              <a:rPr lang="pt-BR" dirty="0" err="1" smtClean="0"/>
              <a:t>la</a:t>
            </a:r>
            <a:r>
              <a:rPr lang="pt-BR" dirty="0" smtClean="0"/>
              <a:t> película que está </a:t>
            </a:r>
            <a:r>
              <a:rPr lang="pt-BR" dirty="0" err="1" smtClean="0"/>
              <a:t>al</a:t>
            </a:r>
            <a:r>
              <a:rPr lang="pt-BR" dirty="0" smtClean="0"/>
              <a:t> final de este </a:t>
            </a:r>
            <a:r>
              <a:rPr lang="pt-BR" dirty="0" err="1" smtClean="0"/>
              <a:t>ppt</a:t>
            </a:r>
            <a:r>
              <a:rPr lang="pt-BR" dirty="0" smtClean="0"/>
              <a:t> </a:t>
            </a:r>
            <a:r>
              <a:rPr lang="pt-BR" i="1" dirty="0" smtClean="0"/>
              <a:t>El fabuloso destino de </a:t>
            </a:r>
            <a:r>
              <a:rPr lang="pt-BR" i="1" dirty="0" err="1" smtClean="0"/>
              <a:t>Amélie</a:t>
            </a:r>
            <a:r>
              <a:rPr lang="pt-BR" i="1" dirty="0" smtClean="0"/>
              <a:t> </a:t>
            </a:r>
            <a:r>
              <a:rPr lang="pt-BR" i="1" dirty="0" err="1" smtClean="0"/>
              <a:t>Poulain</a:t>
            </a:r>
            <a:r>
              <a:rPr lang="pt-BR" dirty="0" smtClean="0"/>
              <a:t>, donde </a:t>
            </a:r>
            <a:r>
              <a:rPr lang="pt-BR" dirty="0" err="1" smtClean="0"/>
              <a:t>también</a:t>
            </a:r>
            <a:r>
              <a:rPr lang="pt-BR" dirty="0" smtClean="0"/>
              <a:t> se </a:t>
            </a:r>
            <a:r>
              <a:rPr lang="pt-BR" dirty="0" err="1" smtClean="0"/>
              <a:t>habla</a:t>
            </a:r>
            <a:r>
              <a:rPr lang="pt-BR" dirty="0" smtClean="0"/>
              <a:t> de </a:t>
            </a:r>
            <a:r>
              <a:rPr lang="pt-BR" dirty="0" err="1" smtClean="0"/>
              <a:t>gustos</a:t>
            </a:r>
            <a:r>
              <a:rPr lang="pt-BR" dirty="0" smtClean="0"/>
              <a:t> más “raros”.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¿</a:t>
            </a:r>
            <a:r>
              <a:rPr lang="pt-BR" dirty="0" err="1" smtClean="0"/>
              <a:t>Dónde</a:t>
            </a:r>
            <a:r>
              <a:rPr lang="pt-BR" dirty="0" smtClean="0"/>
              <a:t> </a:t>
            </a:r>
            <a:r>
              <a:rPr lang="pt-BR" dirty="0" err="1" smtClean="0"/>
              <a:t>escribiste</a:t>
            </a:r>
            <a:r>
              <a:rPr lang="pt-BR" dirty="0" smtClean="0"/>
              <a:t> / </a:t>
            </a:r>
            <a:r>
              <a:rPr lang="pt-BR" dirty="0" err="1" smtClean="0"/>
              <a:t>pusiste</a:t>
            </a:r>
            <a:r>
              <a:rPr lang="pt-BR" dirty="0" smtClean="0"/>
              <a:t> que “te </a:t>
            </a:r>
            <a:r>
              <a:rPr lang="pt-BR" dirty="0" err="1" smtClean="0"/>
              <a:t>gusto</a:t>
            </a:r>
            <a:r>
              <a:rPr lang="pt-BR" dirty="0" smtClean="0"/>
              <a:t> </a:t>
            </a:r>
            <a:r>
              <a:rPr lang="pt-BR" dirty="0" err="1" smtClean="0"/>
              <a:t>yo</a:t>
            </a:r>
            <a:r>
              <a:rPr lang="pt-BR" dirty="0" smtClean="0"/>
              <a:t>”? 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i="1" dirty="0" smtClean="0"/>
              <a:t>Onde você colocou que você gosta de mim?</a:t>
            </a:r>
          </a:p>
          <a:p>
            <a:endParaRPr lang="pt-BR" dirty="0" smtClean="0"/>
          </a:p>
          <a:p>
            <a:r>
              <a:rPr lang="pt-BR" dirty="0" smtClean="0"/>
              <a:t>Eu gosto de você. </a:t>
            </a:r>
          </a:p>
          <a:p>
            <a:r>
              <a:rPr lang="pt-BR" dirty="0" smtClean="0"/>
              <a:t>Você gosta de mim?</a:t>
            </a:r>
          </a:p>
          <a:p>
            <a:pPr>
              <a:buNone/>
            </a:pP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El </a:t>
            </a:r>
            <a:r>
              <a:rPr lang="pt-BR" dirty="0" err="1" smtClean="0"/>
              <a:t>caño</a:t>
            </a:r>
            <a:r>
              <a:rPr lang="pt-BR" dirty="0" smtClean="0"/>
              <a:t> de escape  - auto / carro / coche </a:t>
            </a:r>
          </a:p>
          <a:p>
            <a:pPr>
              <a:buNone/>
            </a:pPr>
            <a:r>
              <a:rPr lang="pt-BR" i="1" dirty="0" smtClean="0"/>
              <a:t>O escapamento</a:t>
            </a:r>
          </a:p>
          <a:p>
            <a:endParaRPr lang="pt-BR" dirty="0" smtClean="0"/>
          </a:p>
          <a:p>
            <a:r>
              <a:rPr lang="pt-BR" dirty="0" err="1" smtClean="0"/>
              <a:t>Qué</a:t>
            </a:r>
            <a:r>
              <a:rPr lang="pt-BR" dirty="0" smtClean="0"/>
              <a:t> grande que estás 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La </a:t>
            </a:r>
            <a:r>
              <a:rPr lang="pt-BR" dirty="0" err="1" smtClean="0"/>
              <a:t>plastilina</a:t>
            </a:r>
            <a:r>
              <a:rPr lang="pt-BR" dirty="0" smtClean="0"/>
              <a:t> </a:t>
            </a:r>
            <a:r>
              <a:rPr lang="pt-BR" dirty="0" err="1" smtClean="0"/>
              <a:t>sirve</a:t>
            </a:r>
            <a:r>
              <a:rPr lang="pt-BR" dirty="0" smtClean="0"/>
              <a:t> para </a:t>
            </a:r>
            <a:r>
              <a:rPr lang="pt-BR" dirty="0" err="1" smtClean="0"/>
              <a:t>hacer</a:t>
            </a:r>
            <a:r>
              <a:rPr lang="pt-BR" dirty="0" smtClean="0"/>
              <a:t> formas: </a:t>
            </a:r>
            <a:r>
              <a:rPr lang="pt-BR" dirty="0" err="1" smtClean="0"/>
              <a:t>muñequitos</a:t>
            </a:r>
            <a:r>
              <a:rPr lang="pt-BR" dirty="0" smtClean="0"/>
              <a:t>, figuras humanas, flores, casitas...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987824" y="6926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Sobre </a:t>
            </a:r>
            <a:r>
              <a:rPr lang="pt-BR" dirty="0" err="1" smtClean="0"/>
              <a:t>lo</a:t>
            </a:r>
            <a:r>
              <a:rPr lang="pt-BR" dirty="0" smtClean="0"/>
              <a:t> que </a:t>
            </a:r>
            <a:r>
              <a:rPr lang="pt-BR" dirty="0" err="1" smtClean="0"/>
              <a:t>dice</a:t>
            </a:r>
            <a:r>
              <a:rPr lang="pt-BR" dirty="0" smtClean="0"/>
              <a:t> </a:t>
            </a:r>
            <a:r>
              <a:rPr lang="pt-BR" dirty="0" err="1" smtClean="0"/>
              <a:t>Enriqueta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/>
              <a:t>Tarea</a:t>
            </a:r>
            <a:r>
              <a:rPr lang="pt-BR" dirty="0" smtClean="0"/>
              <a:t> para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miércoles</a:t>
            </a:r>
            <a:r>
              <a:rPr lang="pt-BR" dirty="0" smtClean="0"/>
              <a:t> 20/05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err="1" smtClean="0"/>
              <a:t>Vas</a:t>
            </a:r>
            <a:r>
              <a:rPr lang="pt-BR" dirty="0" smtClean="0"/>
              <a:t> a pensar en </a:t>
            </a:r>
            <a:r>
              <a:rPr lang="pt-BR" dirty="0" err="1" smtClean="0"/>
              <a:t>cuando</a:t>
            </a:r>
            <a:r>
              <a:rPr lang="pt-BR" dirty="0" smtClean="0"/>
              <a:t> eras </a:t>
            </a:r>
            <a:r>
              <a:rPr lang="pt-BR" dirty="0" err="1" smtClean="0"/>
              <a:t>niña</a:t>
            </a:r>
            <a:r>
              <a:rPr lang="pt-BR" dirty="0" smtClean="0"/>
              <a:t> o </a:t>
            </a:r>
            <a:r>
              <a:rPr lang="pt-BR" dirty="0" err="1" smtClean="0"/>
              <a:t>niño</a:t>
            </a:r>
            <a:r>
              <a:rPr lang="pt-BR" dirty="0" smtClean="0"/>
              <a:t> (</a:t>
            </a:r>
            <a:r>
              <a:rPr lang="pt-BR" dirty="0" err="1" smtClean="0"/>
              <a:t>chico</a:t>
            </a:r>
            <a:r>
              <a:rPr lang="pt-BR" dirty="0" smtClean="0"/>
              <a:t> o </a:t>
            </a:r>
            <a:r>
              <a:rPr lang="pt-BR" dirty="0" err="1" smtClean="0"/>
              <a:t>chica</a:t>
            </a:r>
            <a:r>
              <a:rPr lang="pt-BR" dirty="0" smtClean="0"/>
              <a:t>) y tomar </a:t>
            </a:r>
            <a:r>
              <a:rPr lang="pt-BR" dirty="0" err="1" smtClean="0"/>
              <a:t>esa</a:t>
            </a:r>
            <a:r>
              <a:rPr lang="pt-BR" dirty="0" smtClean="0"/>
              <a:t> </a:t>
            </a:r>
            <a:r>
              <a:rPr lang="pt-BR" dirty="0" err="1" smtClean="0"/>
              <a:t>posición</a:t>
            </a:r>
            <a:r>
              <a:rPr lang="pt-BR" dirty="0" smtClean="0"/>
              <a:t> para </a:t>
            </a:r>
            <a:r>
              <a:rPr lang="pt-BR" dirty="0" err="1" smtClean="0"/>
              <a:t>escribir</a:t>
            </a:r>
            <a:r>
              <a:rPr lang="pt-BR" dirty="0" smtClean="0"/>
              <a:t> algo como </a:t>
            </a:r>
            <a:r>
              <a:rPr lang="pt-BR" dirty="0" err="1" smtClean="0"/>
              <a:t>lo</a:t>
            </a:r>
            <a:r>
              <a:rPr lang="pt-BR" dirty="0" smtClean="0"/>
              <a:t> de </a:t>
            </a:r>
            <a:r>
              <a:rPr lang="pt-BR" dirty="0" err="1" smtClean="0"/>
              <a:t>Enriqueta</a:t>
            </a:r>
            <a:r>
              <a:rPr lang="pt-BR" dirty="0" smtClean="0"/>
              <a:t> en </a:t>
            </a:r>
            <a:r>
              <a:rPr lang="pt-BR" dirty="0" err="1" smtClean="0"/>
              <a:t>su</a:t>
            </a:r>
            <a:r>
              <a:rPr lang="pt-BR" dirty="0" smtClean="0"/>
              <a:t> </a:t>
            </a:r>
            <a:r>
              <a:rPr lang="pt-BR" dirty="0" err="1" smtClean="0"/>
              <a:t>deber</a:t>
            </a:r>
            <a:r>
              <a:rPr lang="pt-BR" dirty="0" smtClean="0"/>
              <a:t> de casa.</a:t>
            </a:r>
          </a:p>
          <a:p>
            <a:pPr algn="just">
              <a:buNone/>
            </a:pPr>
            <a:r>
              <a:rPr lang="pt-BR" dirty="0" err="1" smtClean="0"/>
              <a:t>Primero</a:t>
            </a:r>
            <a:r>
              <a:rPr lang="pt-BR" dirty="0" smtClean="0"/>
              <a:t> </a:t>
            </a:r>
            <a:r>
              <a:rPr lang="pt-BR" dirty="0" err="1" smtClean="0"/>
              <a:t>lo</a:t>
            </a:r>
            <a:r>
              <a:rPr lang="pt-BR" dirty="0" smtClean="0"/>
              <a:t> que no te </a:t>
            </a:r>
            <a:r>
              <a:rPr lang="pt-BR" dirty="0" err="1" smtClean="0"/>
              <a:t>gusta</a:t>
            </a:r>
            <a:r>
              <a:rPr lang="pt-BR" dirty="0" smtClean="0"/>
              <a:t>, </a:t>
            </a:r>
            <a:r>
              <a:rPr lang="pt-BR" dirty="0" err="1" smtClean="0"/>
              <a:t>abajo</a:t>
            </a:r>
            <a:r>
              <a:rPr lang="pt-BR" dirty="0" smtClean="0"/>
              <a:t> </a:t>
            </a:r>
            <a:r>
              <a:rPr lang="pt-BR" dirty="0" err="1" smtClean="0"/>
              <a:t>lo</a:t>
            </a:r>
            <a:r>
              <a:rPr lang="pt-BR" dirty="0" smtClean="0"/>
              <a:t> que te </a:t>
            </a:r>
            <a:r>
              <a:rPr lang="pt-BR" dirty="0" err="1" smtClean="0"/>
              <a:t>gusta</a:t>
            </a:r>
            <a:r>
              <a:rPr lang="pt-BR" dirty="0" smtClean="0"/>
              <a:t>. El texto </a:t>
            </a:r>
            <a:r>
              <a:rPr lang="pt-BR" dirty="0" err="1" smtClean="0"/>
              <a:t>debe</a:t>
            </a:r>
            <a:r>
              <a:rPr lang="pt-BR" dirty="0" smtClean="0"/>
              <a:t> </a:t>
            </a:r>
            <a:r>
              <a:rPr lang="pt-BR" dirty="0" err="1" smtClean="0"/>
              <a:t>mantener</a:t>
            </a:r>
            <a:r>
              <a:rPr lang="pt-BR" dirty="0" smtClean="0"/>
              <a:t> </a:t>
            </a:r>
            <a:r>
              <a:rPr lang="pt-BR" dirty="0" err="1" smtClean="0"/>
              <a:t>ese</a:t>
            </a:r>
            <a:r>
              <a:rPr lang="pt-BR" dirty="0" smtClean="0"/>
              <a:t> formato, </a:t>
            </a:r>
            <a:r>
              <a:rPr lang="pt-BR" dirty="0" err="1" smtClean="0"/>
              <a:t>eso</a:t>
            </a:r>
            <a:r>
              <a:rPr lang="pt-BR" dirty="0" smtClean="0"/>
              <a:t> </a:t>
            </a:r>
            <a:r>
              <a:rPr lang="pt-BR" dirty="0" err="1" smtClean="0"/>
              <a:t>es</a:t>
            </a:r>
            <a:r>
              <a:rPr lang="pt-BR" dirty="0" smtClean="0"/>
              <a:t> importante. Se publicará en una revista para </a:t>
            </a:r>
            <a:r>
              <a:rPr lang="pt-BR" dirty="0" err="1" smtClean="0"/>
              <a:t>niños</a:t>
            </a:r>
            <a:r>
              <a:rPr lang="pt-BR" dirty="0" smtClean="0"/>
              <a:t>, para </a:t>
            </a:r>
            <a:r>
              <a:rPr lang="pt-BR" dirty="0" err="1" smtClean="0"/>
              <a:t>incitarlos</a:t>
            </a:r>
            <a:r>
              <a:rPr lang="pt-BR" dirty="0" smtClean="0"/>
              <a:t> a que </a:t>
            </a:r>
            <a:r>
              <a:rPr lang="pt-BR" dirty="0" err="1" smtClean="0"/>
              <a:t>hablen</a:t>
            </a:r>
            <a:r>
              <a:rPr lang="pt-BR" dirty="0" smtClean="0"/>
              <a:t> sinceramente de </a:t>
            </a:r>
            <a:r>
              <a:rPr lang="pt-BR" dirty="0" err="1" smtClean="0"/>
              <a:t>sus</a:t>
            </a:r>
            <a:r>
              <a:rPr lang="pt-BR" dirty="0" smtClean="0"/>
              <a:t> </a:t>
            </a:r>
            <a:r>
              <a:rPr lang="pt-BR" dirty="0" err="1" smtClean="0"/>
              <a:t>gustos</a:t>
            </a:r>
            <a:r>
              <a:rPr lang="pt-BR" dirty="0" smtClean="0"/>
              <a:t>. </a:t>
            </a:r>
            <a:r>
              <a:rPr lang="pt-BR" dirty="0" err="1" smtClean="0"/>
              <a:t>Puedes</a:t>
            </a:r>
            <a:r>
              <a:rPr lang="pt-BR" dirty="0" smtClean="0"/>
              <a:t> </a:t>
            </a:r>
            <a:r>
              <a:rPr lang="pt-BR" dirty="0" err="1" smtClean="0"/>
              <a:t>ponerle</a:t>
            </a:r>
            <a:r>
              <a:rPr lang="pt-BR" dirty="0" smtClean="0"/>
              <a:t> una foto o </a:t>
            </a:r>
            <a:r>
              <a:rPr lang="pt-BR" dirty="0" err="1" smtClean="0"/>
              <a:t>alguna</a:t>
            </a:r>
            <a:r>
              <a:rPr lang="pt-BR" dirty="0" smtClean="0"/>
              <a:t> </a:t>
            </a:r>
            <a:r>
              <a:rPr lang="pt-BR" dirty="0" err="1" smtClean="0"/>
              <a:t>ilustración</a:t>
            </a:r>
            <a:r>
              <a:rPr lang="pt-BR" dirty="0" smtClean="0"/>
              <a:t>, si </a:t>
            </a:r>
            <a:r>
              <a:rPr lang="pt-BR" dirty="0" err="1" smtClean="0"/>
              <a:t>así</a:t>
            </a:r>
            <a:r>
              <a:rPr lang="pt-BR" dirty="0" smtClean="0"/>
              <a:t> </a:t>
            </a:r>
            <a:r>
              <a:rPr lang="pt-BR" dirty="0" err="1" smtClean="0"/>
              <a:t>lo</a:t>
            </a:r>
            <a:r>
              <a:rPr lang="pt-BR" dirty="0" smtClean="0"/>
              <a:t> </a:t>
            </a:r>
            <a:r>
              <a:rPr lang="pt-BR" dirty="0" err="1" smtClean="0"/>
              <a:t>prefieres</a:t>
            </a:r>
            <a:r>
              <a:rPr lang="pt-BR" dirty="0" smtClean="0"/>
              <a:t>. </a:t>
            </a:r>
          </a:p>
          <a:p>
            <a:pPr algn="just">
              <a:buNone/>
            </a:pPr>
            <a:r>
              <a:rPr lang="pt-BR" dirty="0" smtClean="0"/>
              <a:t>El gato o </a:t>
            </a:r>
            <a:r>
              <a:rPr lang="pt-BR" dirty="0" err="1" smtClean="0"/>
              <a:t>un</a:t>
            </a:r>
            <a:r>
              <a:rPr lang="pt-BR" dirty="0" smtClean="0"/>
              <a:t> perro </a:t>
            </a:r>
            <a:r>
              <a:rPr lang="pt-BR" dirty="0" err="1" smtClean="0"/>
              <a:t>puede</a:t>
            </a:r>
            <a:r>
              <a:rPr lang="pt-BR" dirty="0" smtClean="0"/>
              <a:t> estar presente y </a:t>
            </a:r>
            <a:r>
              <a:rPr lang="pt-BR" dirty="0" err="1" smtClean="0"/>
              <a:t>preguntar</a:t>
            </a:r>
            <a:r>
              <a:rPr lang="pt-BR" dirty="0" smtClean="0"/>
              <a:t> algo. ☺</a:t>
            </a:r>
          </a:p>
          <a:p>
            <a:pPr algn="just">
              <a:buNone/>
            </a:pPr>
            <a:endParaRPr lang="pt-BR" dirty="0" smtClean="0"/>
          </a:p>
          <a:p>
            <a:pPr algn="r">
              <a:buNone/>
            </a:pPr>
            <a:r>
              <a:rPr lang="pt-BR" sz="2300" dirty="0" smtClean="0"/>
              <a:t>La </a:t>
            </a:r>
            <a:r>
              <a:rPr lang="pt-BR" sz="2300" dirty="0" err="1" smtClean="0"/>
              <a:t>formulación</a:t>
            </a:r>
            <a:r>
              <a:rPr lang="pt-BR" sz="2300" dirty="0" smtClean="0"/>
              <a:t> de esta </a:t>
            </a:r>
            <a:r>
              <a:rPr lang="pt-BR" sz="2300" dirty="0" err="1" smtClean="0"/>
              <a:t>actividad</a:t>
            </a:r>
            <a:r>
              <a:rPr lang="pt-BR" sz="2300" dirty="0" smtClean="0"/>
              <a:t> </a:t>
            </a:r>
            <a:r>
              <a:rPr lang="pt-BR" sz="2300" dirty="0" err="1" smtClean="0"/>
              <a:t>tiene</a:t>
            </a:r>
            <a:r>
              <a:rPr lang="pt-BR" sz="2300" dirty="0" smtClean="0"/>
              <a:t> como base una </a:t>
            </a:r>
            <a:r>
              <a:rPr lang="pt-BR" sz="2300" dirty="0" err="1" smtClean="0"/>
              <a:t>idea</a:t>
            </a:r>
            <a:r>
              <a:rPr lang="pt-BR" sz="2300" dirty="0" smtClean="0"/>
              <a:t> de Priscila, </a:t>
            </a:r>
            <a:r>
              <a:rPr lang="pt-BR" sz="2300" dirty="0" err="1" smtClean="0"/>
              <a:t>quien</a:t>
            </a:r>
            <a:r>
              <a:rPr lang="pt-BR" sz="2300" dirty="0" smtClean="0"/>
              <a:t> incluso </a:t>
            </a:r>
            <a:r>
              <a:rPr lang="pt-BR" sz="2300" dirty="0" err="1" smtClean="0"/>
              <a:t>buscó</a:t>
            </a:r>
            <a:r>
              <a:rPr lang="pt-BR" sz="2300" dirty="0" smtClean="0"/>
              <a:t> </a:t>
            </a:r>
            <a:r>
              <a:rPr lang="pt-BR" sz="2300" dirty="0" err="1" smtClean="0"/>
              <a:t>escenas</a:t>
            </a:r>
            <a:r>
              <a:rPr lang="pt-BR" sz="2300" dirty="0" smtClean="0"/>
              <a:t> de una película para </a:t>
            </a:r>
            <a:r>
              <a:rPr lang="pt-BR" sz="2300" dirty="0" err="1" smtClean="0"/>
              <a:t>compartirles</a:t>
            </a:r>
            <a:r>
              <a:rPr lang="pt-BR" sz="2300" dirty="0" smtClean="0"/>
              <a:t>.  </a:t>
            </a:r>
            <a:endParaRPr lang="pt-B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		El </a:t>
            </a:r>
            <a:r>
              <a:rPr lang="pt-BR" dirty="0" err="1" smtClean="0"/>
              <a:t>trabajo</a:t>
            </a:r>
            <a:r>
              <a:rPr lang="pt-BR" dirty="0" smtClean="0"/>
              <a:t> de </a:t>
            </a:r>
            <a:r>
              <a:rPr lang="pt-BR" dirty="0" err="1" smtClean="0"/>
              <a:t>sofía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32859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pt-BR" sz="3600" dirty="0" smtClean="0"/>
              <a:t>Me </a:t>
            </a:r>
            <a:r>
              <a:rPr lang="pt-BR" sz="3600" dirty="0" err="1" smtClean="0"/>
              <a:t>llamo</a:t>
            </a:r>
            <a:r>
              <a:rPr lang="pt-BR" sz="3600" dirty="0" smtClean="0"/>
              <a:t> Sofia, </a:t>
            </a:r>
          </a:p>
          <a:p>
            <a:pPr algn="just">
              <a:buNone/>
            </a:pPr>
            <a:r>
              <a:rPr lang="pt-BR" sz="3600" b="1" i="1" dirty="0" smtClean="0"/>
              <a:t> </a:t>
            </a:r>
            <a:endParaRPr lang="pt-BR" sz="3600" dirty="0" smtClean="0"/>
          </a:p>
          <a:p>
            <a:pPr algn="just">
              <a:buNone/>
            </a:pPr>
            <a:r>
              <a:rPr lang="pt-BR" sz="3600" b="1" i="1" dirty="0" smtClean="0"/>
              <a:t>No me </a:t>
            </a:r>
            <a:r>
              <a:rPr lang="pt-BR" sz="3600" b="1" i="1" dirty="0" err="1" smtClean="0"/>
              <a:t>gusta</a:t>
            </a:r>
            <a:r>
              <a:rPr lang="pt-BR" sz="3600" dirty="0" smtClean="0"/>
              <a:t>: </a:t>
            </a:r>
            <a:r>
              <a:rPr lang="pt-BR" sz="3600" dirty="0" err="1" smtClean="0"/>
              <a:t>el</a:t>
            </a:r>
            <a:r>
              <a:rPr lang="pt-BR" sz="3600" dirty="0" smtClean="0"/>
              <a:t> </a:t>
            </a:r>
            <a:r>
              <a:rPr lang="pt-BR" sz="3600" dirty="0" err="1" smtClean="0"/>
              <a:t>queso</a:t>
            </a:r>
            <a:r>
              <a:rPr lang="pt-BR" sz="3600" dirty="0" smtClean="0"/>
              <a:t>, dormir </a:t>
            </a:r>
            <a:r>
              <a:rPr lang="pt-BR" sz="3600" dirty="0" err="1" smtClean="0"/>
              <a:t>con</a:t>
            </a:r>
            <a:r>
              <a:rPr lang="pt-BR" sz="3600" dirty="0" smtClean="0"/>
              <a:t> </a:t>
            </a:r>
            <a:r>
              <a:rPr lang="pt-BR" sz="3600" dirty="0" err="1" smtClean="0"/>
              <a:t>la</a:t>
            </a:r>
            <a:r>
              <a:rPr lang="pt-BR" sz="3600" dirty="0" smtClean="0"/>
              <a:t> </a:t>
            </a:r>
            <a:r>
              <a:rPr lang="pt-BR" sz="3600" dirty="0" err="1" smtClean="0"/>
              <a:t>puerta</a:t>
            </a:r>
            <a:r>
              <a:rPr lang="pt-BR" sz="3600" dirty="0" smtClean="0"/>
              <a:t> </a:t>
            </a:r>
            <a:r>
              <a:rPr lang="pt-BR" sz="3600" dirty="0" err="1" smtClean="0"/>
              <a:t>del</a:t>
            </a:r>
            <a:r>
              <a:rPr lang="pt-BR" sz="3600" dirty="0" smtClean="0"/>
              <a:t> </a:t>
            </a:r>
            <a:r>
              <a:rPr lang="pt-BR" sz="3600" dirty="0" err="1" smtClean="0"/>
              <a:t>cuarto</a:t>
            </a:r>
            <a:r>
              <a:rPr lang="pt-BR" sz="3600" dirty="0" smtClean="0"/>
              <a:t> </a:t>
            </a:r>
            <a:r>
              <a:rPr lang="pt-BR" sz="3600" dirty="0" err="1" smtClean="0"/>
              <a:t>abierto</a:t>
            </a:r>
            <a:r>
              <a:rPr lang="pt-BR" sz="3600" dirty="0" smtClean="0"/>
              <a:t>, comer </a:t>
            </a:r>
            <a:r>
              <a:rPr lang="pt-BR" sz="3600" dirty="0" err="1" smtClean="0"/>
              <a:t>un</a:t>
            </a:r>
            <a:r>
              <a:rPr lang="pt-BR" sz="3600" dirty="0" smtClean="0"/>
              <a:t> </a:t>
            </a:r>
            <a:r>
              <a:rPr lang="pt-BR" sz="3600" dirty="0" err="1" smtClean="0"/>
              <a:t>plato</a:t>
            </a:r>
            <a:r>
              <a:rPr lang="pt-BR" sz="3600" dirty="0" smtClean="0"/>
              <a:t> demasiado </a:t>
            </a:r>
            <a:r>
              <a:rPr lang="pt-BR" sz="3600" dirty="0" err="1" smtClean="0"/>
              <a:t>caliente</a:t>
            </a:r>
            <a:r>
              <a:rPr lang="pt-BR" sz="3600" dirty="0" smtClean="0"/>
              <a:t>, </a:t>
            </a:r>
            <a:r>
              <a:rPr lang="pt-BR" sz="3600" dirty="0" err="1" smtClean="0"/>
              <a:t>la</a:t>
            </a:r>
            <a:r>
              <a:rPr lang="pt-BR" sz="3600" dirty="0" smtClean="0"/>
              <a:t> </a:t>
            </a:r>
            <a:r>
              <a:rPr lang="pt-BR" sz="3600" dirty="0" err="1" smtClean="0"/>
              <a:t>fricción</a:t>
            </a:r>
            <a:r>
              <a:rPr lang="pt-BR" sz="3600" dirty="0" smtClean="0"/>
              <a:t> </a:t>
            </a:r>
            <a:r>
              <a:rPr lang="pt-BR" sz="3600" dirty="0" err="1" smtClean="0"/>
              <a:t>del</a:t>
            </a:r>
            <a:r>
              <a:rPr lang="pt-BR" sz="3600" dirty="0" smtClean="0"/>
              <a:t> poliestireno, que me </a:t>
            </a:r>
            <a:r>
              <a:rPr lang="pt-BR" sz="3600" dirty="0" err="1" smtClean="0"/>
              <a:t>digan</a:t>
            </a:r>
            <a:r>
              <a:rPr lang="pt-BR" sz="3600" dirty="0" smtClean="0"/>
              <a:t> </a:t>
            </a:r>
            <a:r>
              <a:rPr lang="pt-BR" sz="3600" dirty="0" err="1" smtClean="0">
                <a:solidFill>
                  <a:schemeClr val="accent6">
                    <a:lumMod val="75000"/>
                  </a:schemeClr>
                </a:solidFill>
              </a:rPr>
              <a:t>qué</a:t>
            </a:r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3600" dirty="0" err="1" smtClean="0"/>
              <a:t>estoy</a:t>
            </a:r>
            <a:r>
              <a:rPr lang="pt-BR" sz="3600" dirty="0" smtClean="0"/>
              <a:t> </a:t>
            </a:r>
            <a:r>
              <a:rPr lang="pt-BR" sz="3600" dirty="0" err="1" smtClean="0"/>
              <a:t>pequeña</a:t>
            </a:r>
            <a:r>
              <a:rPr lang="pt-BR" sz="3600" dirty="0" smtClean="0"/>
              <a:t>. </a:t>
            </a:r>
            <a:endParaRPr lang="pt-BR" sz="3600" dirty="0" smtClean="0"/>
          </a:p>
          <a:p>
            <a:pPr algn="just">
              <a:buNone/>
            </a:pPr>
            <a:endParaRPr lang="pt-BR" sz="3600" dirty="0" smtClean="0"/>
          </a:p>
          <a:p>
            <a:pPr algn="just">
              <a:buNone/>
            </a:pPr>
            <a:r>
              <a:rPr lang="pt-BR" sz="3600" dirty="0" smtClean="0">
                <a:solidFill>
                  <a:schemeClr val="accent2"/>
                </a:solidFill>
              </a:rPr>
              <a:t>→ </a:t>
            </a:r>
            <a:r>
              <a:rPr lang="pt-BR" sz="3600" dirty="0" err="1" smtClean="0">
                <a:solidFill>
                  <a:schemeClr val="accent2"/>
                </a:solidFill>
              </a:rPr>
              <a:t>qué</a:t>
            </a:r>
            <a:r>
              <a:rPr lang="pt-BR" sz="3600" dirty="0" smtClean="0">
                <a:solidFill>
                  <a:schemeClr val="accent2"/>
                </a:solidFill>
              </a:rPr>
              <a:t> </a:t>
            </a:r>
            <a:r>
              <a:rPr lang="pt-BR" sz="3600" dirty="0" err="1" smtClean="0">
                <a:solidFill>
                  <a:schemeClr val="accent2"/>
                </a:solidFill>
              </a:rPr>
              <a:t>pequeña</a:t>
            </a:r>
            <a:r>
              <a:rPr lang="pt-BR" sz="3600" dirty="0" smtClean="0">
                <a:solidFill>
                  <a:schemeClr val="accent2"/>
                </a:solidFill>
              </a:rPr>
              <a:t> </a:t>
            </a:r>
            <a:r>
              <a:rPr lang="pt-BR" sz="3600" dirty="0" err="1" smtClean="0">
                <a:solidFill>
                  <a:schemeClr val="accent2"/>
                </a:solidFill>
              </a:rPr>
              <a:t>estoy</a:t>
            </a:r>
            <a:r>
              <a:rPr lang="pt-BR" sz="3600" dirty="0" smtClean="0">
                <a:solidFill>
                  <a:schemeClr val="accent2"/>
                </a:solidFill>
              </a:rPr>
              <a:t> / </a:t>
            </a:r>
            <a:r>
              <a:rPr lang="pt-BR" sz="3600" u="sng" dirty="0" smtClean="0">
                <a:solidFill>
                  <a:schemeClr val="accent2"/>
                </a:solidFill>
              </a:rPr>
              <a:t>que</a:t>
            </a:r>
            <a:r>
              <a:rPr lang="pt-BR" sz="3600" dirty="0" smtClean="0">
                <a:solidFill>
                  <a:schemeClr val="accent2"/>
                </a:solidFill>
              </a:rPr>
              <a:t> </a:t>
            </a:r>
            <a:r>
              <a:rPr lang="pt-BR" sz="3600" dirty="0" err="1" smtClean="0">
                <a:solidFill>
                  <a:schemeClr val="accent2"/>
                </a:solidFill>
              </a:rPr>
              <a:t>estoy</a:t>
            </a:r>
            <a:r>
              <a:rPr lang="pt-BR" sz="3600" dirty="0" smtClean="0">
                <a:solidFill>
                  <a:schemeClr val="accent2"/>
                </a:solidFill>
              </a:rPr>
              <a:t> </a:t>
            </a:r>
            <a:r>
              <a:rPr lang="pt-BR" sz="3600" dirty="0" err="1" smtClean="0">
                <a:solidFill>
                  <a:schemeClr val="accent2"/>
                </a:solidFill>
              </a:rPr>
              <a:t>muy</a:t>
            </a:r>
            <a:r>
              <a:rPr lang="pt-BR" sz="3600" dirty="0" smtClean="0">
                <a:solidFill>
                  <a:schemeClr val="accent2"/>
                </a:solidFill>
              </a:rPr>
              <a:t> </a:t>
            </a:r>
            <a:r>
              <a:rPr lang="pt-BR" sz="3600" dirty="0" err="1" smtClean="0">
                <a:solidFill>
                  <a:schemeClr val="accent2"/>
                </a:solidFill>
              </a:rPr>
              <a:t>pequeña</a:t>
            </a:r>
            <a:endParaRPr lang="pt-BR" sz="3600" dirty="0" smtClean="0">
              <a:solidFill>
                <a:schemeClr val="accent2"/>
              </a:solidFill>
            </a:endParaRPr>
          </a:p>
          <a:p>
            <a:pPr algn="just">
              <a:buNone/>
            </a:pPr>
            <a:r>
              <a:rPr lang="pt-BR" sz="3600" b="1" i="1" dirty="0" smtClean="0"/>
              <a:t> </a:t>
            </a:r>
            <a:endParaRPr lang="pt-BR" sz="3600" dirty="0" smtClean="0"/>
          </a:p>
          <a:p>
            <a:pPr algn="just">
              <a:buNone/>
            </a:pPr>
            <a:r>
              <a:rPr lang="pt-BR" sz="3600" b="1" i="1" dirty="0" smtClean="0"/>
              <a:t>Si/</a:t>
            </a:r>
            <a:r>
              <a:rPr lang="pt-BR" sz="3600" b="1" i="1" dirty="0" err="1" smtClean="0"/>
              <a:t>Sí</a:t>
            </a:r>
            <a:r>
              <a:rPr lang="pt-BR" sz="3600" b="1" i="1" dirty="0" smtClean="0"/>
              <a:t> me </a:t>
            </a:r>
            <a:r>
              <a:rPr lang="pt-BR" sz="3600" b="1" i="1" dirty="0" err="1" smtClean="0"/>
              <a:t>gusta</a:t>
            </a:r>
            <a:r>
              <a:rPr lang="pt-BR" sz="3600" dirty="0" smtClean="0"/>
              <a:t>: </a:t>
            </a:r>
            <a:r>
              <a:rPr lang="pt-BR" sz="3600" dirty="0" smtClean="0"/>
              <a:t>usar </a:t>
            </a:r>
            <a:r>
              <a:rPr lang="pt-BR" sz="3600" dirty="0" err="1" smtClean="0"/>
              <a:t>pantalones</a:t>
            </a:r>
            <a:r>
              <a:rPr lang="pt-BR" sz="3600" dirty="0" smtClean="0"/>
              <a:t> cort</a:t>
            </a:r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pt-BR" sz="3600" dirty="0" smtClean="0"/>
              <a:t>s/</a:t>
            </a:r>
            <a:r>
              <a:rPr lang="pt-BR" sz="3600" dirty="0" err="1" smtClean="0">
                <a:solidFill>
                  <a:srgbClr val="C00000"/>
                </a:solidFill>
              </a:rPr>
              <a:t>cortos</a:t>
            </a:r>
            <a:r>
              <a:rPr lang="pt-BR" sz="3600" dirty="0" smtClean="0"/>
              <a:t> en todas </a:t>
            </a:r>
            <a:r>
              <a:rPr lang="pt-BR" sz="3600" dirty="0" err="1" smtClean="0"/>
              <a:t>las</a:t>
            </a:r>
            <a:r>
              <a:rPr lang="pt-BR" sz="3600" dirty="0" smtClean="0"/>
              <a:t> estaciones, </a:t>
            </a:r>
            <a:r>
              <a:rPr lang="pt-BR" sz="3600" dirty="0" err="1" smtClean="0"/>
              <a:t>jugar</a:t>
            </a:r>
            <a:r>
              <a:rPr lang="pt-BR" sz="3600" dirty="0" smtClean="0"/>
              <a:t> </a:t>
            </a:r>
            <a:r>
              <a:rPr lang="pt-BR" sz="3600" dirty="0" err="1" smtClean="0">
                <a:solidFill>
                  <a:srgbClr val="C00000"/>
                </a:solidFill>
              </a:rPr>
              <a:t>al</a:t>
            </a:r>
            <a:r>
              <a:rPr lang="pt-BR" sz="3600" dirty="0" smtClean="0"/>
              <a:t> </a:t>
            </a:r>
            <a:r>
              <a:rPr lang="pt-BR" sz="3600" dirty="0" err="1" smtClean="0"/>
              <a:t>fútbol</a:t>
            </a:r>
            <a:r>
              <a:rPr lang="pt-BR" sz="3600" dirty="0" smtClean="0"/>
              <a:t> </a:t>
            </a:r>
            <a:r>
              <a:rPr lang="pt-BR" sz="3600" dirty="0" err="1" smtClean="0"/>
              <a:t>cuando</a:t>
            </a:r>
            <a:r>
              <a:rPr lang="pt-BR" sz="3600" dirty="0" smtClean="0"/>
              <a:t> </a:t>
            </a:r>
            <a:r>
              <a:rPr lang="pt-BR" sz="3600" dirty="0" err="1" smtClean="0"/>
              <a:t>llueve</a:t>
            </a:r>
            <a:r>
              <a:rPr lang="pt-BR" sz="3600" dirty="0" smtClean="0"/>
              <a:t> demasiado, cruzar todo </a:t>
            </a:r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</a:rPr>
              <a:t>Paris</a:t>
            </a:r>
            <a:r>
              <a:rPr lang="pt-BR" sz="3600" dirty="0" smtClean="0"/>
              <a:t>/ </a:t>
            </a:r>
            <a:r>
              <a:rPr lang="pt-BR" sz="3600" dirty="0" err="1" smtClean="0">
                <a:solidFill>
                  <a:srgbClr val="C00000"/>
                </a:solidFill>
              </a:rPr>
              <a:t>París</a:t>
            </a:r>
            <a:r>
              <a:rPr lang="pt-BR" sz="3600" dirty="0" smtClean="0"/>
              <a:t> a pie, </a:t>
            </a:r>
            <a:r>
              <a:rPr lang="pt-BR" sz="3600" dirty="0" err="1" smtClean="0"/>
              <a:t>el</a:t>
            </a:r>
            <a:r>
              <a:rPr lang="pt-BR" sz="3600" dirty="0" smtClean="0"/>
              <a:t> pan </a:t>
            </a:r>
            <a:r>
              <a:rPr lang="pt-BR" sz="3600" dirty="0" err="1" smtClean="0"/>
              <a:t>cuando</a:t>
            </a:r>
            <a:r>
              <a:rPr lang="pt-BR" sz="3600" dirty="0" smtClean="0"/>
              <a:t> está </a:t>
            </a:r>
            <a:r>
              <a:rPr lang="pt-BR" sz="3600" dirty="0" err="1" smtClean="0"/>
              <a:t>casi</a:t>
            </a:r>
            <a:r>
              <a:rPr lang="pt-BR" sz="3600" dirty="0" smtClean="0"/>
              <a:t> </a:t>
            </a:r>
            <a:r>
              <a:rPr lang="pt-BR" sz="3600" dirty="0" err="1" smtClean="0"/>
              <a:t>quemado</a:t>
            </a:r>
            <a:r>
              <a:rPr lang="pt-BR" sz="3600" dirty="0" smtClean="0"/>
              <a:t>, </a:t>
            </a:r>
            <a:r>
              <a:rPr lang="pt-BR" sz="3600" dirty="0" err="1" smtClean="0"/>
              <a:t>sentar</a:t>
            </a:r>
            <a:r>
              <a:rPr lang="pt-BR" sz="3600" dirty="0" err="1" smtClean="0">
                <a:solidFill>
                  <a:schemeClr val="accent6">
                    <a:lumMod val="75000"/>
                  </a:schemeClr>
                </a:solidFill>
              </a:rPr>
              <a:t>se</a:t>
            </a:r>
            <a:r>
              <a:rPr lang="pt-BR" sz="3600" dirty="0" smtClean="0"/>
              <a:t>/</a:t>
            </a:r>
            <a:r>
              <a:rPr lang="pt-BR" sz="3600" dirty="0" smtClean="0">
                <a:solidFill>
                  <a:srgbClr val="C00000"/>
                </a:solidFill>
              </a:rPr>
              <a:t>me</a:t>
            </a:r>
            <a:r>
              <a:rPr lang="pt-BR" sz="3600" dirty="0" smtClean="0"/>
              <a:t> en </a:t>
            </a:r>
            <a:r>
              <a:rPr lang="pt-BR" sz="3600" dirty="0" err="1" smtClean="0"/>
              <a:t>el</a:t>
            </a:r>
            <a:r>
              <a:rPr lang="pt-BR" sz="3600" dirty="0" smtClean="0"/>
              <a:t> </a:t>
            </a:r>
            <a:r>
              <a:rPr lang="pt-BR" sz="3600" dirty="0" err="1" smtClean="0"/>
              <a:t>baño</a:t>
            </a:r>
            <a:r>
              <a:rPr lang="pt-BR" sz="3600" dirty="0" smtClean="0"/>
              <a:t> durante horas.</a:t>
            </a:r>
          </a:p>
          <a:p>
            <a:pPr>
              <a:buNone/>
            </a:pPr>
            <a:r>
              <a:rPr lang="pt-BR" sz="3600" dirty="0" smtClean="0"/>
              <a:t> 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El fabuloso destino de </a:t>
            </a:r>
            <a:r>
              <a:rPr lang="pt-BR" dirty="0" err="1" smtClean="0"/>
              <a:t>amelie</a:t>
            </a:r>
            <a:r>
              <a:rPr lang="pt-BR" dirty="0" smtClean="0"/>
              <a:t> </a:t>
            </a:r>
            <a:r>
              <a:rPr lang="pt-BR" dirty="0" err="1" smtClean="0"/>
              <a:t>poulain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hlinkClick r:id="rId2"/>
              </a:rPr>
              <a:t>Jean-Pierre </a:t>
            </a:r>
            <a:r>
              <a:rPr lang="pt-BR" dirty="0" err="1" smtClean="0">
                <a:hlinkClick r:id="rId2"/>
              </a:rPr>
              <a:t>Jeunet</a:t>
            </a:r>
            <a:r>
              <a:rPr lang="pt-BR" dirty="0" smtClean="0"/>
              <a:t>, 2001</a:t>
            </a:r>
          </a:p>
          <a:p>
            <a:pPr>
              <a:buNone/>
            </a:pPr>
            <a:endParaRPr lang="pt-BR" dirty="0" smtClean="0">
              <a:hlinkClick r:id="rId3"/>
            </a:endParaRPr>
          </a:p>
          <a:p>
            <a:pPr>
              <a:buNone/>
            </a:pPr>
            <a:endParaRPr lang="pt-BR" dirty="0" smtClean="0">
              <a:hlinkClick r:id="rId3"/>
            </a:endParaRPr>
          </a:p>
          <a:p>
            <a:pPr>
              <a:buNone/>
            </a:pPr>
            <a:r>
              <a:rPr lang="pt-BR" dirty="0" smtClean="0">
                <a:hlinkClick r:id="rId3"/>
              </a:rPr>
              <a:t>https://drive.google.com/drive/folders/1T38nmZ06ipG1UjesnUvNGYqpDQZ6gwUR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/>
              <a:t>Ejercicio</a:t>
            </a:r>
            <a:r>
              <a:rPr lang="pt-BR" dirty="0" smtClean="0"/>
              <a:t> número 1 </a:t>
            </a:r>
            <a:r>
              <a:rPr lang="pt-BR" dirty="0" err="1" smtClean="0"/>
              <a:t>del</a:t>
            </a:r>
            <a:r>
              <a:rPr lang="pt-BR" dirty="0" smtClean="0"/>
              <a:t> capítulo 27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5373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dirty="0" smtClean="0"/>
              <a:t>(A ti) </a:t>
            </a:r>
            <a:r>
              <a:rPr lang="pt-BR" sz="2800" u="sng" dirty="0" smtClean="0">
                <a:solidFill>
                  <a:schemeClr val="accent3"/>
                </a:solidFill>
              </a:rPr>
              <a:t>te</a:t>
            </a:r>
            <a:r>
              <a:rPr lang="pt-BR" sz="2800" dirty="0" smtClean="0"/>
              <a:t> </a:t>
            </a:r>
            <a:r>
              <a:rPr lang="pt-BR" sz="2800" dirty="0" err="1" smtClean="0">
                <a:solidFill>
                  <a:schemeClr val="accent2"/>
                </a:solidFill>
              </a:rPr>
              <a:t>gusta</a:t>
            </a:r>
            <a:r>
              <a:rPr lang="pt-BR" sz="2800" dirty="0" smtClean="0">
                <a:solidFill>
                  <a:schemeClr val="accent2"/>
                </a:solidFill>
              </a:rPr>
              <a:t> </a:t>
            </a:r>
            <a:r>
              <a:rPr lang="pt-BR" sz="2800" b="1" dirty="0" err="1" smtClean="0"/>
              <a:t>el</a:t>
            </a:r>
            <a:r>
              <a:rPr lang="pt-BR" sz="2800" b="1" dirty="0" smtClean="0"/>
              <a:t> rock duro</a:t>
            </a:r>
            <a:r>
              <a:rPr lang="pt-BR" sz="2800" dirty="0" smtClean="0"/>
              <a:t>. A </a:t>
            </a:r>
            <a:r>
              <a:rPr lang="pt-BR" sz="2800" dirty="0" err="1" smtClean="0"/>
              <a:t>mí</a:t>
            </a:r>
            <a:r>
              <a:rPr lang="pt-BR" sz="2800" dirty="0" smtClean="0"/>
              <a:t>, en cambio, no.</a:t>
            </a:r>
          </a:p>
          <a:p>
            <a:pPr>
              <a:buNone/>
            </a:pPr>
            <a:r>
              <a:rPr lang="pt-BR" sz="2800" dirty="0" smtClean="0"/>
              <a:t>[En </a:t>
            </a:r>
            <a:r>
              <a:rPr lang="pt-BR" sz="2800" dirty="0" err="1" smtClean="0"/>
              <a:t>la</a:t>
            </a:r>
            <a:r>
              <a:rPr lang="pt-BR" sz="2800" dirty="0" smtClean="0"/>
              <a:t> </a:t>
            </a:r>
            <a:r>
              <a:rPr lang="pt-BR" sz="2800" dirty="0" err="1" smtClean="0"/>
              <a:t>sintaxis</a:t>
            </a:r>
            <a:r>
              <a:rPr lang="pt-BR" sz="2800" dirty="0" smtClean="0"/>
              <a:t> </a:t>
            </a:r>
            <a:r>
              <a:rPr lang="pt-BR" sz="2800" dirty="0" err="1" smtClean="0"/>
              <a:t>recta</a:t>
            </a:r>
            <a:r>
              <a:rPr lang="pt-BR" sz="2800" dirty="0" smtClean="0"/>
              <a:t> </a:t>
            </a:r>
            <a:r>
              <a:rPr lang="pt-BR" sz="2800" dirty="0" err="1" smtClean="0"/>
              <a:t>sería</a:t>
            </a:r>
            <a:r>
              <a:rPr lang="pt-BR" sz="2800" dirty="0" smtClean="0"/>
              <a:t>: “Amas </a:t>
            </a:r>
            <a:r>
              <a:rPr lang="pt-BR" sz="2800" dirty="0" err="1" smtClean="0"/>
              <a:t>el</a:t>
            </a:r>
            <a:r>
              <a:rPr lang="pt-BR" sz="2800" dirty="0" smtClean="0"/>
              <a:t> rock duro”.] </a:t>
            </a:r>
          </a:p>
          <a:p>
            <a:pPr>
              <a:buNone/>
            </a:pPr>
            <a:r>
              <a:rPr lang="pt-BR" sz="2800" b="1" u="sng" dirty="0" smtClean="0">
                <a:solidFill>
                  <a:schemeClr val="accent3"/>
                </a:solidFill>
              </a:rPr>
              <a:t>Le</a:t>
            </a:r>
            <a:r>
              <a:rPr lang="pt-BR" sz="2800" dirty="0" smtClean="0"/>
              <a:t> </a:t>
            </a:r>
            <a:r>
              <a:rPr lang="pt-BR" sz="2800" dirty="0" smtClean="0">
                <a:solidFill>
                  <a:schemeClr val="accent2"/>
                </a:solidFill>
              </a:rPr>
              <a:t>duele</a:t>
            </a:r>
            <a:r>
              <a:rPr lang="pt-BR" sz="2800" dirty="0" smtClean="0"/>
              <a:t> </a:t>
            </a:r>
            <a:r>
              <a:rPr lang="pt-BR" sz="2800" b="1" dirty="0" smtClean="0"/>
              <a:t>una </a:t>
            </a:r>
            <a:r>
              <a:rPr lang="pt-BR" sz="2800" b="1" dirty="0" err="1" smtClean="0"/>
              <a:t>muela</a:t>
            </a:r>
            <a:r>
              <a:rPr lang="pt-BR" sz="2800" dirty="0" smtClean="0"/>
              <a:t>.</a:t>
            </a:r>
          </a:p>
          <a:p>
            <a:pPr>
              <a:buNone/>
            </a:pPr>
            <a:r>
              <a:rPr lang="pt-BR" sz="2800" dirty="0" smtClean="0"/>
              <a:t>¿Les </a:t>
            </a:r>
            <a:r>
              <a:rPr lang="pt-BR" sz="2800" dirty="0" smtClean="0">
                <a:solidFill>
                  <a:schemeClr val="accent2"/>
                </a:solidFill>
              </a:rPr>
              <a:t>parecemos</a:t>
            </a:r>
            <a:r>
              <a:rPr lang="pt-BR" sz="2800" dirty="0" smtClean="0"/>
              <a:t> inoportunos? [En </a:t>
            </a:r>
            <a:r>
              <a:rPr lang="pt-BR" sz="2800" dirty="0" err="1" smtClean="0"/>
              <a:t>la</a:t>
            </a:r>
            <a:r>
              <a:rPr lang="pt-BR" sz="2800" dirty="0" smtClean="0"/>
              <a:t> </a:t>
            </a:r>
            <a:r>
              <a:rPr lang="pt-BR" sz="2800" dirty="0" err="1" smtClean="0"/>
              <a:t>sintaxis</a:t>
            </a:r>
            <a:r>
              <a:rPr lang="pt-BR" sz="2800" dirty="0" smtClean="0"/>
              <a:t> </a:t>
            </a:r>
            <a:r>
              <a:rPr lang="pt-BR" sz="2800" dirty="0" err="1" smtClean="0"/>
              <a:t>recta</a:t>
            </a:r>
            <a:r>
              <a:rPr lang="pt-BR" sz="2800" dirty="0" smtClean="0"/>
              <a:t>: </a:t>
            </a:r>
          </a:p>
          <a:p>
            <a:pPr>
              <a:buNone/>
            </a:pPr>
            <a:r>
              <a:rPr lang="pt-BR" sz="2800" dirty="0" smtClean="0"/>
              <a:t>¿</a:t>
            </a:r>
            <a:r>
              <a:rPr lang="pt-BR" sz="2800" dirty="0" err="1" smtClean="0"/>
              <a:t>Creen</a:t>
            </a:r>
            <a:r>
              <a:rPr lang="pt-BR" sz="2800" dirty="0" smtClean="0"/>
              <a:t> que (</a:t>
            </a:r>
            <a:r>
              <a:rPr lang="pt-BR" sz="2800" dirty="0" err="1" smtClean="0"/>
              <a:t>nosotros</a:t>
            </a:r>
            <a:r>
              <a:rPr lang="pt-BR" sz="2800" dirty="0" smtClean="0"/>
              <a:t>) somos inoportunos?]</a:t>
            </a:r>
          </a:p>
          <a:p>
            <a:pPr>
              <a:buNone/>
            </a:pPr>
            <a:r>
              <a:rPr lang="pt-BR" sz="2800" b="1" dirty="0" smtClean="0">
                <a:solidFill>
                  <a:schemeClr val="accent3"/>
                </a:solidFill>
              </a:rPr>
              <a:t>Al vendedor </a:t>
            </a:r>
            <a:r>
              <a:rPr lang="pt-BR" sz="2800" b="1" u="sng" dirty="0" err="1" smtClean="0">
                <a:solidFill>
                  <a:schemeClr val="accent3"/>
                </a:solidFill>
              </a:rPr>
              <a:t>le</a:t>
            </a:r>
            <a:r>
              <a:rPr lang="pt-BR" sz="2800" b="1" dirty="0" smtClean="0">
                <a:solidFill>
                  <a:schemeClr val="accent3"/>
                </a:solidFill>
              </a:rPr>
              <a:t> </a:t>
            </a:r>
            <a:r>
              <a:rPr lang="pt-BR" sz="2800" dirty="0" err="1" smtClean="0">
                <a:solidFill>
                  <a:schemeClr val="accent2"/>
                </a:solidFill>
              </a:rPr>
              <a:t>parecen</a:t>
            </a:r>
            <a:r>
              <a:rPr lang="pt-BR" sz="2800" dirty="0" smtClean="0"/>
              <a:t> falsos </a:t>
            </a:r>
            <a:r>
              <a:rPr lang="pt-BR" sz="2800" b="1" dirty="0" smtClean="0"/>
              <a:t>los </a:t>
            </a:r>
            <a:r>
              <a:rPr lang="pt-BR" sz="2800" b="1" dirty="0" err="1" smtClean="0"/>
              <a:t>billetes</a:t>
            </a:r>
            <a:r>
              <a:rPr lang="pt-BR" sz="2800" dirty="0" smtClean="0"/>
              <a:t>. [En </a:t>
            </a:r>
            <a:r>
              <a:rPr lang="pt-BR" sz="2800" dirty="0" err="1" smtClean="0"/>
              <a:t>la</a:t>
            </a:r>
            <a:r>
              <a:rPr lang="pt-BR" sz="2800" dirty="0" smtClean="0"/>
              <a:t> </a:t>
            </a:r>
            <a:r>
              <a:rPr lang="pt-BR" sz="2800" dirty="0" err="1" smtClean="0"/>
              <a:t>sintaxis</a:t>
            </a:r>
            <a:r>
              <a:rPr lang="pt-BR" sz="2800" dirty="0" smtClean="0"/>
              <a:t> </a:t>
            </a:r>
            <a:r>
              <a:rPr lang="pt-BR" sz="2800" dirty="0" err="1" smtClean="0"/>
              <a:t>recta</a:t>
            </a:r>
            <a:r>
              <a:rPr lang="pt-BR" sz="2800" dirty="0" smtClean="0"/>
              <a:t>: El vendedor </a:t>
            </a:r>
            <a:r>
              <a:rPr lang="pt-BR" sz="2800" dirty="0" err="1" smtClean="0"/>
              <a:t>cree</a:t>
            </a:r>
            <a:r>
              <a:rPr lang="pt-BR" sz="2800" dirty="0" smtClean="0"/>
              <a:t> que los </a:t>
            </a:r>
            <a:r>
              <a:rPr lang="pt-BR" sz="2800" dirty="0" err="1" smtClean="0"/>
              <a:t>billetes</a:t>
            </a:r>
            <a:r>
              <a:rPr lang="pt-BR" sz="2800" dirty="0" smtClean="0"/>
              <a:t> </a:t>
            </a:r>
            <a:r>
              <a:rPr lang="pt-BR" sz="2800" dirty="0" err="1" smtClean="0"/>
              <a:t>son</a:t>
            </a:r>
            <a:r>
              <a:rPr lang="pt-BR" sz="2800" dirty="0" smtClean="0"/>
              <a:t> falsos.] </a:t>
            </a:r>
          </a:p>
          <a:p>
            <a:pPr>
              <a:buNone/>
            </a:pPr>
            <a:r>
              <a:rPr lang="pt-BR" sz="2800" u="sng" dirty="0" smtClean="0">
                <a:solidFill>
                  <a:schemeClr val="accent3"/>
                </a:solidFill>
              </a:rPr>
              <a:t>Nos</a:t>
            </a:r>
            <a:r>
              <a:rPr lang="pt-BR" sz="2800" dirty="0" smtClean="0"/>
              <a:t> </a:t>
            </a:r>
            <a:r>
              <a:rPr lang="pt-BR" sz="2800" dirty="0" err="1" smtClean="0">
                <a:solidFill>
                  <a:schemeClr val="accent2"/>
                </a:solidFill>
              </a:rPr>
              <a:t>gust</a:t>
            </a:r>
            <a:r>
              <a:rPr lang="pt-BR" sz="2800" u="sng" dirty="0" err="1" smtClean="0">
                <a:solidFill>
                  <a:schemeClr val="accent2"/>
                </a:solidFill>
              </a:rPr>
              <a:t>a</a:t>
            </a:r>
            <a:r>
              <a:rPr lang="pt-BR" sz="2800" dirty="0" smtClean="0"/>
              <a:t> </a:t>
            </a:r>
            <a:r>
              <a:rPr lang="pt-BR" sz="2800" b="1" dirty="0" smtClean="0"/>
              <a:t>beber </a:t>
            </a:r>
            <a:r>
              <a:rPr lang="pt-BR" sz="2800" b="1" dirty="0" err="1" smtClean="0"/>
              <a:t>un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buen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vino</a:t>
            </a:r>
            <a:r>
              <a:rPr lang="pt-BR" sz="2800" dirty="0" smtClean="0"/>
              <a:t>. </a:t>
            </a:r>
          </a:p>
          <a:p>
            <a:pPr>
              <a:buNone/>
            </a:pPr>
            <a:r>
              <a:rPr lang="pt-BR" sz="2800" b="1" dirty="0" smtClean="0">
                <a:solidFill>
                  <a:schemeClr val="accent3"/>
                </a:solidFill>
              </a:rPr>
              <a:t>Os</a:t>
            </a:r>
            <a:r>
              <a:rPr lang="pt-BR" sz="2800" dirty="0" smtClean="0"/>
              <a:t> </a:t>
            </a:r>
            <a:r>
              <a:rPr lang="pt-BR" sz="2800" dirty="0" err="1" smtClean="0">
                <a:solidFill>
                  <a:schemeClr val="accent2"/>
                </a:solidFill>
              </a:rPr>
              <a:t>gust</a:t>
            </a:r>
            <a:r>
              <a:rPr lang="pt-BR" sz="2800" u="sng" dirty="0" err="1" smtClean="0">
                <a:solidFill>
                  <a:schemeClr val="accent2"/>
                </a:solidFill>
              </a:rPr>
              <a:t>a</a:t>
            </a:r>
            <a:r>
              <a:rPr lang="pt-BR" sz="2800" dirty="0" smtClean="0"/>
              <a:t> </a:t>
            </a:r>
            <a:r>
              <a:rPr lang="pt-BR" sz="2800" b="1" dirty="0" err="1" smtClean="0"/>
              <a:t>el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baloncesto</a:t>
            </a:r>
            <a:r>
              <a:rPr lang="pt-BR" sz="2800" dirty="0" smtClean="0"/>
              <a:t>. (</a:t>
            </a:r>
            <a:r>
              <a:rPr lang="pt-BR" sz="2800" dirty="0" err="1" smtClean="0"/>
              <a:t>un</a:t>
            </a:r>
            <a:r>
              <a:rPr lang="pt-BR" sz="2800" dirty="0" smtClean="0"/>
              <a:t> </a:t>
            </a:r>
            <a:r>
              <a:rPr lang="pt-BR" sz="2800" dirty="0" err="1" smtClean="0"/>
              <a:t>juego</a:t>
            </a:r>
            <a:r>
              <a:rPr lang="pt-BR" sz="2800" dirty="0" smtClean="0"/>
              <a:t>: </a:t>
            </a:r>
            <a:r>
              <a:rPr lang="pt-BR" sz="2800" dirty="0" err="1" smtClean="0"/>
              <a:t>el</a:t>
            </a:r>
            <a:r>
              <a:rPr lang="pt-BR" sz="2800" dirty="0" smtClean="0"/>
              <a:t> </a:t>
            </a:r>
            <a:r>
              <a:rPr lang="pt-BR" sz="2800" smtClean="0"/>
              <a:t>basquet)</a:t>
            </a:r>
            <a:endParaRPr lang="pt-BR" sz="2800" dirty="0" smtClean="0"/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t-BR" sz="2400" dirty="0" smtClean="0"/>
              <a:t>En </a:t>
            </a:r>
            <a:r>
              <a:rPr lang="pt-BR" sz="2400" dirty="0" err="1" smtClean="0"/>
              <a:t>español</a:t>
            </a:r>
            <a:r>
              <a:rPr lang="pt-BR" sz="2400" dirty="0" smtClean="0"/>
              <a:t> </a:t>
            </a:r>
            <a:br>
              <a:rPr lang="pt-BR" sz="2400" dirty="0" smtClean="0"/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Formas en </a:t>
            </a:r>
            <a:r>
              <a:rPr lang="pt-BR" b="1" dirty="0" err="1" smtClean="0">
                <a:solidFill>
                  <a:schemeClr val="accent1"/>
                </a:solidFill>
              </a:rPr>
              <a:t>sintaxis</a:t>
            </a:r>
            <a:r>
              <a:rPr lang="pt-BR" b="1" dirty="0" smtClean="0">
                <a:solidFill>
                  <a:schemeClr val="accent1"/>
                </a:solidFill>
              </a:rPr>
              <a:t> </a:t>
            </a:r>
            <a:r>
              <a:rPr lang="pt-BR" b="1" dirty="0" err="1" smtClean="0">
                <a:solidFill>
                  <a:schemeClr val="accent1"/>
                </a:solidFill>
              </a:rPr>
              <a:t>recta</a:t>
            </a:r>
            <a:endParaRPr lang="pt-BR" b="1" dirty="0" smtClean="0">
              <a:solidFill>
                <a:schemeClr val="accent1"/>
              </a:solidFill>
            </a:endParaRPr>
          </a:p>
          <a:p>
            <a:r>
              <a:rPr lang="pt-BR" dirty="0" err="1" smtClean="0">
                <a:solidFill>
                  <a:schemeClr val="accent1"/>
                </a:solidFill>
              </a:rPr>
              <a:t>Odio</a:t>
            </a:r>
            <a:r>
              <a:rPr lang="pt-BR" dirty="0" smtClean="0"/>
              <a:t> </a:t>
            </a:r>
            <a:r>
              <a:rPr lang="pt-BR" dirty="0" err="1" smtClean="0"/>
              <a:t>la</a:t>
            </a:r>
            <a:r>
              <a:rPr lang="pt-BR" dirty="0" smtClean="0"/>
              <a:t> gramática.</a:t>
            </a:r>
          </a:p>
          <a:p>
            <a:r>
              <a:rPr lang="pt-BR" dirty="0" smtClean="0">
                <a:solidFill>
                  <a:schemeClr val="accent1"/>
                </a:solidFill>
              </a:rPr>
              <a:t>Amo</a:t>
            </a:r>
            <a:r>
              <a:rPr lang="pt-BR" dirty="0" smtClean="0"/>
              <a:t> </a:t>
            </a:r>
            <a:r>
              <a:rPr lang="pt-BR" dirty="0" err="1" smtClean="0"/>
              <a:t>estudiar</a:t>
            </a:r>
            <a:r>
              <a:rPr lang="pt-BR" dirty="0" smtClean="0"/>
              <a:t> 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dirty="0" err="1" smtClean="0"/>
              <a:t>canciones</a:t>
            </a:r>
            <a:r>
              <a:rPr lang="pt-BR" dirty="0" smtClean="0"/>
              <a:t>.</a:t>
            </a:r>
          </a:p>
          <a:p>
            <a:r>
              <a:rPr lang="pt-BR" dirty="0" err="1" smtClean="0">
                <a:solidFill>
                  <a:schemeClr val="accent1"/>
                </a:solidFill>
              </a:rPr>
              <a:t>Prefiero</a:t>
            </a:r>
            <a:r>
              <a:rPr lang="pt-BR" dirty="0" smtClean="0"/>
              <a:t> </a:t>
            </a:r>
            <a:r>
              <a:rPr lang="pt-BR" dirty="0" err="1" smtClean="0"/>
              <a:t>hablar</a:t>
            </a:r>
            <a:r>
              <a:rPr lang="pt-BR" dirty="0" smtClean="0"/>
              <a:t> de </a:t>
            </a:r>
            <a:r>
              <a:rPr lang="pt-BR" dirty="0" err="1" smtClean="0"/>
              <a:t>deslices</a:t>
            </a:r>
            <a:r>
              <a:rPr lang="pt-BR" dirty="0" smtClean="0"/>
              <a:t> y no de </a:t>
            </a:r>
            <a:r>
              <a:rPr lang="pt-BR" dirty="0" err="1" smtClean="0"/>
              <a:t>errores</a:t>
            </a:r>
            <a:r>
              <a:rPr lang="pt-BR" dirty="0" smtClean="0"/>
              <a:t>. </a:t>
            </a:r>
          </a:p>
          <a:p>
            <a:pPr algn="ctr">
              <a:buNone/>
            </a:pPr>
            <a:endParaRPr lang="pt-BR" b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pt-BR" b="1" dirty="0" smtClean="0">
                <a:solidFill>
                  <a:schemeClr val="accent2"/>
                </a:solidFill>
              </a:rPr>
              <a:t>Formas en </a:t>
            </a:r>
            <a:r>
              <a:rPr lang="pt-BR" b="1" dirty="0" err="1" smtClean="0">
                <a:solidFill>
                  <a:schemeClr val="accent2"/>
                </a:solidFill>
              </a:rPr>
              <a:t>sintaxis</a:t>
            </a:r>
            <a:r>
              <a:rPr lang="pt-BR" b="1" dirty="0" smtClean="0">
                <a:solidFill>
                  <a:schemeClr val="accent2"/>
                </a:solidFill>
              </a:rPr>
              <a:t> </a:t>
            </a:r>
            <a:r>
              <a:rPr lang="pt-BR" b="1" dirty="0" err="1" smtClean="0">
                <a:solidFill>
                  <a:schemeClr val="accent2"/>
                </a:solidFill>
              </a:rPr>
              <a:t>oblicua</a:t>
            </a:r>
            <a:endParaRPr lang="pt-BR" b="1" dirty="0" smtClean="0">
              <a:solidFill>
                <a:schemeClr val="accent2"/>
              </a:solidFill>
            </a:endParaRPr>
          </a:p>
          <a:p>
            <a:r>
              <a:rPr lang="pt-BR" dirty="0" smtClean="0"/>
              <a:t>Me alegro </a:t>
            </a:r>
            <a:r>
              <a:rPr lang="pt-BR" dirty="0" err="1" smtClean="0"/>
              <a:t>cuando</a:t>
            </a:r>
            <a:r>
              <a:rPr lang="pt-BR" dirty="0" smtClean="0"/>
              <a:t> los </a:t>
            </a:r>
            <a:r>
              <a:rPr lang="pt-BR" dirty="0" err="1" smtClean="0"/>
              <a:t>ejercicios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accent2"/>
                </a:solidFill>
              </a:rPr>
              <a:t>me </a:t>
            </a:r>
            <a:r>
              <a:rPr lang="pt-BR" dirty="0" err="1" smtClean="0">
                <a:solidFill>
                  <a:schemeClr val="accent2"/>
                </a:solidFill>
              </a:rPr>
              <a:t>salen</a:t>
            </a:r>
            <a:r>
              <a:rPr lang="pt-BR" dirty="0" smtClean="0">
                <a:solidFill>
                  <a:schemeClr val="accent2"/>
                </a:solidFill>
              </a:rPr>
              <a:t> </a:t>
            </a:r>
            <a:r>
              <a:rPr lang="pt-BR" dirty="0" err="1" smtClean="0">
                <a:solidFill>
                  <a:schemeClr val="accent2"/>
                </a:solidFill>
              </a:rPr>
              <a:t>bien</a:t>
            </a:r>
            <a:r>
              <a:rPr lang="pt-BR" dirty="0" smtClean="0"/>
              <a:t>. </a:t>
            </a:r>
          </a:p>
          <a:p>
            <a:pPr algn="just"/>
            <a:r>
              <a:rPr lang="pt-BR" dirty="0" smtClean="0">
                <a:solidFill>
                  <a:schemeClr val="accent2"/>
                </a:solidFill>
              </a:rPr>
              <a:t>Me </a:t>
            </a:r>
            <a:r>
              <a:rPr lang="pt-BR" dirty="0" err="1" smtClean="0">
                <a:solidFill>
                  <a:schemeClr val="accent2"/>
                </a:solidFill>
              </a:rPr>
              <a:t>viene</a:t>
            </a:r>
            <a:r>
              <a:rPr lang="pt-BR" dirty="0" smtClean="0">
                <a:solidFill>
                  <a:schemeClr val="accent2"/>
                </a:solidFill>
              </a:rPr>
              <a:t> </a:t>
            </a:r>
            <a:r>
              <a:rPr lang="pt-BR" dirty="0" err="1" smtClean="0">
                <a:solidFill>
                  <a:schemeClr val="accent2"/>
                </a:solidFill>
              </a:rPr>
              <a:t>bien</a:t>
            </a:r>
            <a:r>
              <a:rPr lang="pt-BR" dirty="0" smtClean="0">
                <a:solidFill>
                  <a:schemeClr val="accent2"/>
                </a:solidFill>
              </a:rPr>
              <a:t> </a:t>
            </a:r>
            <a:r>
              <a:rPr lang="pt-BR" dirty="0" err="1" smtClean="0"/>
              <a:t>escuchar</a:t>
            </a:r>
            <a:r>
              <a:rPr lang="pt-BR" dirty="0" smtClean="0"/>
              <a:t> </a:t>
            </a:r>
            <a:r>
              <a:rPr lang="pt-BR" dirty="0" err="1" smtClean="0"/>
              <a:t>canciones</a:t>
            </a:r>
            <a:r>
              <a:rPr lang="pt-BR" dirty="0" smtClean="0"/>
              <a:t>. </a:t>
            </a:r>
            <a:r>
              <a:rPr lang="pt-BR" dirty="0" err="1" smtClean="0"/>
              <a:t>Siempre</a:t>
            </a:r>
            <a:r>
              <a:rPr lang="pt-BR" dirty="0" smtClean="0"/>
              <a:t> aprendo </a:t>
            </a:r>
            <a:r>
              <a:rPr lang="pt-BR" dirty="0" err="1" smtClean="0"/>
              <a:t>mucho</a:t>
            </a:r>
            <a:r>
              <a:rPr lang="pt-BR" dirty="0" smtClean="0"/>
              <a:t> </a:t>
            </a:r>
            <a:r>
              <a:rPr lang="pt-BR" dirty="0" err="1" smtClean="0"/>
              <a:t>al</a:t>
            </a:r>
            <a:r>
              <a:rPr lang="pt-BR" dirty="0" smtClean="0"/>
              <a:t> </a:t>
            </a:r>
            <a:r>
              <a:rPr lang="pt-BR" dirty="0" err="1" smtClean="0"/>
              <a:t>compás</a:t>
            </a:r>
            <a:r>
              <a:rPr lang="pt-BR" dirty="0" smtClean="0"/>
              <a:t> </a:t>
            </a:r>
            <a:r>
              <a:rPr lang="pt-BR" dirty="0" err="1" smtClean="0"/>
              <a:t>del</a:t>
            </a:r>
            <a:r>
              <a:rPr lang="pt-BR" dirty="0" smtClean="0"/>
              <a:t> ritmo y de </a:t>
            </a:r>
            <a:r>
              <a:rPr lang="pt-BR" dirty="0" err="1" smtClean="0"/>
              <a:t>la</a:t>
            </a:r>
            <a:r>
              <a:rPr lang="pt-BR" dirty="0" smtClean="0"/>
              <a:t> música. </a:t>
            </a:r>
          </a:p>
          <a:p>
            <a:r>
              <a:rPr lang="pt-BR" dirty="0" smtClean="0">
                <a:solidFill>
                  <a:schemeClr val="accent2"/>
                </a:solidFill>
              </a:rPr>
              <a:t>Me resulta difícil </a:t>
            </a:r>
            <a:r>
              <a:rPr lang="pt-BR" dirty="0" err="1" smtClean="0"/>
              <a:t>estudiar</a:t>
            </a:r>
            <a:r>
              <a:rPr lang="pt-BR" dirty="0" smtClean="0"/>
              <a:t> </a:t>
            </a:r>
            <a:r>
              <a:rPr lang="pt-BR" dirty="0" err="1" smtClean="0"/>
              <a:t>solamente</a:t>
            </a:r>
            <a:r>
              <a:rPr lang="pt-BR" dirty="0" smtClean="0"/>
              <a:t> </a:t>
            </a:r>
            <a:r>
              <a:rPr lang="pt-BR" dirty="0" err="1" smtClean="0"/>
              <a:t>reglas</a:t>
            </a:r>
            <a:r>
              <a:rPr lang="pt-BR" dirty="0" smtClean="0"/>
              <a:t>.</a:t>
            </a:r>
          </a:p>
          <a:p>
            <a:r>
              <a:rPr lang="pt-BR" dirty="0" smtClean="0">
                <a:solidFill>
                  <a:schemeClr val="accent2"/>
                </a:solidFill>
              </a:rPr>
              <a:t>Me </a:t>
            </a:r>
            <a:r>
              <a:rPr lang="pt-BR" dirty="0" err="1" smtClean="0">
                <a:solidFill>
                  <a:schemeClr val="accent2"/>
                </a:solidFill>
              </a:rPr>
              <a:t>revienta</a:t>
            </a:r>
            <a:r>
              <a:rPr lang="pt-BR" dirty="0" smtClean="0">
                <a:solidFill>
                  <a:schemeClr val="accent2"/>
                </a:solidFill>
              </a:rPr>
              <a:t> </a:t>
            </a:r>
            <a:r>
              <a:rPr lang="pt-BR" dirty="0" err="1" smtClean="0"/>
              <a:t>estudiar</a:t>
            </a:r>
            <a:r>
              <a:rPr lang="pt-BR" dirty="0" smtClean="0"/>
              <a:t> </a:t>
            </a:r>
            <a:r>
              <a:rPr lang="pt-BR" dirty="0" err="1" smtClean="0"/>
              <a:t>reglas</a:t>
            </a:r>
            <a:r>
              <a:rPr lang="pt-BR" dirty="0" smtClean="0"/>
              <a:t>. </a:t>
            </a:r>
          </a:p>
          <a:p>
            <a:pPr algn="just"/>
            <a:r>
              <a:rPr lang="pt-BR" dirty="0" smtClean="0">
                <a:solidFill>
                  <a:schemeClr val="accent2"/>
                </a:solidFill>
              </a:rPr>
              <a:t>Me parece </a:t>
            </a:r>
            <a:r>
              <a:rPr lang="pt-BR" dirty="0" err="1" smtClean="0">
                <a:solidFill>
                  <a:schemeClr val="accent2"/>
                </a:solidFill>
              </a:rPr>
              <a:t>muy</a:t>
            </a:r>
            <a:r>
              <a:rPr lang="pt-BR" dirty="0" smtClean="0">
                <a:solidFill>
                  <a:schemeClr val="accent2"/>
                </a:solidFill>
              </a:rPr>
              <a:t> rico </a:t>
            </a:r>
            <a:r>
              <a:rPr lang="pt-BR" dirty="0" smtClean="0"/>
              <a:t>ver películas </a:t>
            </a:r>
            <a:r>
              <a:rPr lang="pt-BR" dirty="0" err="1" smtClean="0"/>
              <a:t>con</a:t>
            </a:r>
            <a:r>
              <a:rPr lang="pt-BR" dirty="0" smtClean="0"/>
              <a:t> subtítulos en esta etapa.  </a:t>
            </a:r>
          </a:p>
          <a:p>
            <a:pPr algn="just"/>
            <a:r>
              <a:rPr lang="pt-BR" dirty="0" smtClean="0">
                <a:solidFill>
                  <a:schemeClr val="accent2"/>
                </a:solidFill>
              </a:rPr>
              <a:t>Me fascina </a:t>
            </a:r>
            <a:r>
              <a:rPr lang="pt-BR" dirty="0" err="1" smtClean="0"/>
              <a:t>conocer</a:t>
            </a:r>
            <a:r>
              <a:rPr lang="pt-BR" dirty="0" smtClean="0"/>
              <a:t> </a:t>
            </a:r>
            <a:r>
              <a:rPr lang="pt-BR" dirty="0" err="1" smtClean="0"/>
              <a:t>nuevas</a:t>
            </a:r>
            <a:r>
              <a:rPr lang="pt-BR" dirty="0" smtClean="0"/>
              <a:t> formas de </a:t>
            </a:r>
            <a:r>
              <a:rPr lang="pt-BR" dirty="0" err="1" smtClean="0"/>
              <a:t>decir</a:t>
            </a:r>
            <a:r>
              <a:rPr lang="pt-BR" dirty="0" smtClean="0"/>
              <a:t> en </a:t>
            </a:r>
            <a:r>
              <a:rPr lang="pt-BR" dirty="0" err="1" smtClean="0"/>
              <a:t>español</a:t>
            </a:r>
            <a:r>
              <a:rPr lang="pt-BR" dirty="0" smtClean="0"/>
              <a:t>. </a:t>
            </a:r>
          </a:p>
          <a:p>
            <a:pPr algn="just"/>
            <a:r>
              <a:rPr lang="pt-BR" dirty="0" smtClean="0"/>
              <a:t>No </a:t>
            </a:r>
            <a:r>
              <a:rPr lang="pt-BR" dirty="0" smtClean="0">
                <a:solidFill>
                  <a:schemeClr val="accent2"/>
                </a:solidFill>
              </a:rPr>
              <a:t>me molesta </a:t>
            </a:r>
            <a:r>
              <a:rPr lang="pt-BR" dirty="0" smtClean="0"/>
              <a:t>cometer </a:t>
            </a:r>
            <a:r>
              <a:rPr lang="pt-BR" dirty="0" err="1" smtClean="0"/>
              <a:t>errores</a:t>
            </a:r>
            <a:r>
              <a:rPr lang="pt-BR" dirty="0" smtClean="0"/>
              <a:t>. No </a:t>
            </a:r>
            <a:r>
              <a:rPr lang="pt-BR" dirty="0" smtClean="0">
                <a:solidFill>
                  <a:schemeClr val="accent2"/>
                </a:solidFill>
              </a:rPr>
              <a:t>me molesta </a:t>
            </a:r>
            <a:r>
              <a:rPr lang="pt-BR" dirty="0" err="1" smtClean="0"/>
              <a:t>equivocarme</a:t>
            </a:r>
            <a:r>
              <a:rPr lang="pt-BR" dirty="0" smtClean="0"/>
              <a:t>. </a:t>
            </a:r>
            <a:r>
              <a:rPr lang="pt-BR" dirty="0" err="1" smtClean="0"/>
              <a:t>Entiendo</a:t>
            </a:r>
            <a:r>
              <a:rPr lang="pt-BR" dirty="0" smtClean="0"/>
              <a:t> que forma parte </a:t>
            </a:r>
            <a:r>
              <a:rPr lang="pt-BR" dirty="0" err="1" smtClean="0"/>
              <a:t>del</a:t>
            </a:r>
            <a:r>
              <a:rPr lang="pt-BR" dirty="0" smtClean="0"/>
              <a:t> </a:t>
            </a:r>
            <a:r>
              <a:rPr lang="pt-BR" dirty="0" err="1" smtClean="0"/>
              <a:t>aprendizaje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>
                <a:solidFill>
                  <a:schemeClr val="accent2"/>
                </a:solidFill>
              </a:rPr>
              <a:t>Me preocupa </a:t>
            </a:r>
            <a:r>
              <a:rPr lang="pt-BR" dirty="0" err="1" smtClean="0"/>
              <a:t>estudiar</a:t>
            </a:r>
            <a:r>
              <a:rPr lang="pt-BR" dirty="0" smtClean="0"/>
              <a:t> </a:t>
            </a:r>
            <a:r>
              <a:rPr lang="pt-BR" dirty="0" err="1" smtClean="0"/>
              <a:t>poco</a:t>
            </a:r>
            <a:r>
              <a:rPr lang="pt-BR" dirty="0" smtClean="0"/>
              <a:t>. 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6200" b="1" u="sng" dirty="0" smtClean="0"/>
              <a:t>¿Qué horas son</a:t>
            </a:r>
            <a:r>
              <a:rPr lang="es-ES" sz="6200" b="1" dirty="0" smtClean="0"/>
              <a:t>, </a:t>
            </a:r>
            <a:r>
              <a:rPr lang="es-ES" sz="6200" dirty="0" smtClean="0"/>
              <a:t>mi corazón? [qué horas es, </a:t>
            </a:r>
            <a:r>
              <a:rPr lang="es-ES" sz="6200" smtClean="0"/>
              <a:t>mi corazón]</a:t>
            </a:r>
            <a:r>
              <a:rPr lang="es-ES" sz="6200" dirty="0" smtClean="0"/>
              <a:t/>
            </a:r>
            <a:br>
              <a:rPr lang="es-ES" sz="6200" dirty="0" smtClean="0"/>
            </a:br>
            <a:r>
              <a:rPr lang="es-ES" sz="6200" dirty="0" smtClean="0"/>
              <a:t>Te lo dije bien clarito</a:t>
            </a:r>
            <a:br>
              <a:rPr lang="es-ES" sz="6200" dirty="0" smtClean="0"/>
            </a:br>
            <a:r>
              <a:rPr lang="es-ES" sz="6200" dirty="0" smtClean="0"/>
              <a:t>Permanece a la escucha</a:t>
            </a:r>
            <a:br>
              <a:rPr lang="es-ES" sz="6200" dirty="0" smtClean="0"/>
            </a:br>
            <a:r>
              <a:rPr lang="es-ES" sz="6200" dirty="0" smtClean="0"/>
              <a:t>Permanece a la escucha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6200" dirty="0" smtClean="0"/>
              <a:t>Doce de la noche en La Habana, Cuba</a:t>
            </a:r>
            <a:br>
              <a:rPr lang="es-ES" sz="6200" dirty="0" smtClean="0"/>
            </a:br>
            <a:r>
              <a:rPr lang="es-ES" sz="6200" dirty="0" smtClean="0"/>
              <a:t>Once de la noche en San Salvador, El Salvador</a:t>
            </a:r>
            <a:br>
              <a:rPr lang="es-ES" sz="6200" dirty="0" smtClean="0"/>
            </a:br>
            <a:r>
              <a:rPr lang="es-ES" sz="6200" dirty="0" smtClean="0"/>
              <a:t>Once de la noche en Managua, Nicaragua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s-ES" sz="6200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s-ES" sz="6200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6200" dirty="0" smtClean="0"/>
              <a:t>Me gustan los aviones, me gustas tú</a:t>
            </a:r>
            <a:br>
              <a:rPr lang="es-ES" sz="6200" dirty="0" smtClean="0"/>
            </a:br>
            <a:r>
              <a:rPr lang="es-ES" sz="6200" dirty="0" smtClean="0"/>
              <a:t>Me gusta viajar, me gustas tú</a:t>
            </a:r>
            <a:br>
              <a:rPr lang="es-ES" sz="6200" dirty="0" smtClean="0"/>
            </a:br>
            <a:r>
              <a:rPr lang="es-ES" sz="6200" dirty="0" smtClean="0"/>
              <a:t>Me gusta la mañana, me gustas tú</a:t>
            </a:r>
            <a:br>
              <a:rPr lang="es-ES" sz="6200" dirty="0" smtClean="0"/>
            </a:br>
            <a:r>
              <a:rPr lang="es-ES" sz="6200" dirty="0" smtClean="0"/>
              <a:t>Me gusta el viento, me gustas tú</a:t>
            </a:r>
            <a:br>
              <a:rPr lang="es-ES" sz="6200" dirty="0" smtClean="0"/>
            </a:br>
            <a:r>
              <a:rPr lang="es-ES" sz="6200" dirty="0" smtClean="0"/>
              <a:t>Me gusta soñar, me gustas tú</a:t>
            </a:r>
            <a:br>
              <a:rPr lang="es-ES" sz="6200" dirty="0" smtClean="0"/>
            </a:br>
            <a:r>
              <a:rPr lang="es-ES" sz="6200" dirty="0" smtClean="0"/>
              <a:t>Me gusta la mar, me gustas tú</a:t>
            </a:r>
          </a:p>
        </p:txBody>
      </p:sp>
      <p:sp>
        <p:nvSpPr>
          <p:cNvPr id="4" name="Retângulo 3"/>
          <p:cNvSpPr/>
          <p:nvPr/>
        </p:nvSpPr>
        <p:spPr>
          <a:xfrm>
            <a:off x="683568" y="6211669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2"/>
              </a:rPr>
              <a:t>https://www.letras.mus.br/manu-chao/7352/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03648" y="18864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La </a:t>
            </a:r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</a:rPr>
              <a:t>canción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s-ES" dirty="0" smtClean="0"/>
              <a:t>Qué voy a hacer</a:t>
            </a:r>
            <a:br>
              <a:rPr lang="es-ES" dirty="0" smtClean="0"/>
            </a:br>
            <a:r>
              <a:rPr lang="es-ES" dirty="0" smtClean="0"/>
              <a:t>Je </a:t>
            </a:r>
            <a:r>
              <a:rPr lang="es-ES" dirty="0" err="1" smtClean="0"/>
              <a:t>ne</a:t>
            </a:r>
            <a:r>
              <a:rPr lang="es-ES" dirty="0" smtClean="0"/>
              <a:t> </a:t>
            </a:r>
            <a:r>
              <a:rPr lang="es-ES" dirty="0" err="1" smtClean="0"/>
              <a:t>sais</a:t>
            </a:r>
            <a:r>
              <a:rPr lang="es-ES" dirty="0" smtClean="0"/>
              <a:t> </a:t>
            </a:r>
            <a:r>
              <a:rPr lang="es-ES" dirty="0" err="1" smtClean="0"/>
              <a:t>pas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Qué voy a hacer</a:t>
            </a:r>
            <a:br>
              <a:rPr lang="es-ES" dirty="0" smtClean="0"/>
            </a:br>
            <a:r>
              <a:rPr lang="es-ES" dirty="0" smtClean="0"/>
              <a:t>Je </a:t>
            </a:r>
            <a:r>
              <a:rPr lang="es-ES" dirty="0" err="1" smtClean="0"/>
              <a:t>ne</a:t>
            </a:r>
            <a:r>
              <a:rPr lang="es-ES" dirty="0" smtClean="0"/>
              <a:t> </a:t>
            </a:r>
            <a:r>
              <a:rPr lang="es-ES" dirty="0" err="1" smtClean="0"/>
              <a:t>sais</a:t>
            </a:r>
            <a:r>
              <a:rPr lang="es-ES" dirty="0" smtClean="0"/>
              <a:t> plus</a:t>
            </a:r>
            <a:br>
              <a:rPr lang="es-ES" dirty="0" smtClean="0"/>
            </a:br>
            <a:r>
              <a:rPr lang="es-ES" dirty="0" smtClean="0"/>
              <a:t>Qué voy a hacer</a:t>
            </a:r>
            <a:br>
              <a:rPr lang="es-ES" dirty="0" smtClean="0"/>
            </a:br>
            <a:r>
              <a:rPr lang="es-ES" dirty="0" smtClean="0"/>
              <a:t>Je </a:t>
            </a:r>
            <a:r>
              <a:rPr lang="es-ES" dirty="0" err="1" smtClean="0"/>
              <a:t>suis</a:t>
            </a:r>
            <a:r>
              <a:rPr lang="es-ES" dirty="0" smtClean="0"/>
              <a:t> </a:t>
            </a:r>
            <a:r>
              <a:rPr lang="es-ES" dirty="0" err="1" smtClean="0"/>
              <a:t>perdu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Qué horas son, mi corazón</a:t>
            </a:r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dirty="0" smtClean="0"/>
              <a:t>Me gusta la moto, me gustas tú</a:t>
            </a:r>
            <a:br>
              <a:rPr lang="es-ES" dirty="0" smtClean="0"/>
            </a:br>
            <a:r>
              <a:rPr lang="es-ES" dirty="0" smtClean="0"/>
              <a:t>Me gusta correr, me gustas tú</a:t>
            </a:r>
            <a:br>
              <a:rPr lang="es-ES" dirty="0" smtClean="0"/>
            </a:br>
            <a:r>
              <a:rPr lang="es-ES" dirty="0" smtClean="0"/>
              <a:t>Me gusta la lluvia, me gustas tú</a:t>
            </a:r>
            <a:br>
              <a:rPr lang="es-ES" dirty="0" smtClean="0"/>
            </a:br>
            <a:r>
              <a:rPr lang="es-ES" dirty="0" smtClean="0"/>
              <a:t>Me gusta volver, me gustas tú</a:t>
            </a:r>
            <a:br>
              <a:rPr lang="es-ES" dirty="0" smtClean="0"/>
            </a:br>
            <a:r>
              <a:rPr lang="es-ES" dirty="0" smtClean="0"/>
              <a:t>Me gusta </a:t>
            </a:r>
            <a:r>
              <a:rPr lang="es-ES" dirty="0" smtClean="0">
                <a:solidFill>
                  <a:schemeClr val="accent2"/>
                </a:solidFill>
              </a:rPr>
              <a:t>[la]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marihuana</a:t>
            </a:r>
            <a:r>
              <a:rPr lang="es-ES" dirty="0" smtClean="0"/>
              <a:t>, me gustas tú</a:t>
            </a:r>
            <a:br>
              <a:rPr lang="es-ES" dirty="0" smtClean="0"/>
            </a:br>
            <a:r>
              <a:rPr lang="es-ES" dirty="0" smtClean="0"/>
              <a:t>Me gusta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colombiana</a:t>
            </a:r>
            <a:r>
              <a:rPr lang="es-ES" dirty="0" smtClean="0"/>
              <a:t>, me gustas tú</a:t>
            </a:r>
            <a:br>
              <a:rPr lang="es-ES" dirty="0" smtClean="0"/>
            </a:br>
            <a:r>
              <a:rPr lang="es-ES" dirty="0" smtClean="0"/>
              <a:t>Me gusta la montaña, me gustas tú</a:t>
            </a:r>
            <a:br>
              <a:rPr lang="es-ES" dirty="0" smtClean="0"/>
            </a:br>
            <a:r>
              <a:rPr lang="es-ES" dirty="0" smtClean="0"/>
              <a:t>Me gusta la noche…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6211669"/>
            <a:ext cx="7380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hlinkClick r:id="rId2"/>
            </a:endParaRPr>
          </a:p>
          <a:p>
            <a:r>
              <a:rPr lang="pt-BR" dirty="0" smtClean="0">
                <a:hlinkClick r:id="rId2"/>
              </a:rPr>
              <a:t>https://www.letras.mus.br/manu-chao/7352/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54461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s-ES" dirty="0" smtClean="0"/>
              <a:t>Doce un minuto</a:t>
            </a:r>
          </a:p>
          <a:p>
            <a:pPr algn="ctr">
              <a:buNone/>
            </a:pPr>
            <a:r>
              <a:rPr lang="es-ES" dirty="0" smtClean="0"/>
              <a:t>Me gusta la cena, me gustas tú</a:t>
            </a:r>
            <a:br>
              <a:rPr lang="es-ES" dirty="0" smtClean="0"/>
            </a:br>
            <a:r>
              <a:rPr lang="es-ES" dirty="0" smtClean="0"/>
              <a:t>Me gusta la vecina, me gustas tú</a:t>
            </a:r>
            <a:br>
              <a:rPr lang="es-ES" dirty="0" smtClean="0"/>
            </a:br>
            <a:r>
              <a:rPr lang="es-ES" dirty="0" smtClean="0"/>
              <a:t>(Radio reloj)</a:t>
            </a:r>
            <a:br>
              <a:rPr lang="es-ES" dirty="0" smtClean="0"/>
            </a:br>
            <a:r>
              <a:rPr lang="es-ES" dirty="0" smtClean="0"/>
              <a:t>Me gusta su cocina, me gustas tú</a:t>
            </a:r>
            <a:br>
              <a:rPr lang="es-ES" dirty="0" smtClean="0"/>
            </a:br>
            <a:r>
              <a:rPr lang="es-ES" dirty="0" smtClean="0"/>
              <a:t>(Una de la mañana)</a:t>
            </a:r>
            <a:br>
              <a:rPr lang="es-ES" dirty="0" smtClean="0"/>
            </a:br>
            <a:r>
              <a:rPr lang="es-ES" dirty="0" smtClean="0"/>
              <a:t>Me gusta camelar, me gustas tú</a:t>
            </a:r>
            <a:br>
              <a:rPr lang="es-ES" dirty="0" smtClean="0"/>
            </a:br>
            <a:r>
              <a:rPr lang="es-ES" dirty="0" smtClean="0"/>
              <a:t>Me gusta la guitarra, me gustas tú</a:t>
            </a:r>
            <a:br>
              <a:rPr lang="es-ES" dirty="0" smtClean="0"/>
            </a:br>
            <a:r>
              <a:rPr lang="es-ES" dirty="0" smtClean="0"/>
              <a:t>Me gusta el reggae, me gustas tú</a:t>
            </a:r>
          </a:p>
          <a:p>
            <a:pPr algn="ctr">
              <a:buNone/>
            </a:pPr>
            <a:r>
              <a:rPr lang="es-ES" dirty="0" smtClean="0"/>
              <a:t>Qué voy a hacer</a:t>
            </a:r>
            <a:br>
              <a:rPr lang="es-ES" dirty="0" smtClean="0"/>
            </a:br>
            <a:r>
              <a:rPr lang="es-ES" dirty="0" smtClean="0"/>
              <a:t>Je </a:t>
            </a:r>
            <a:r>
              <a:rPr lang="es-ES" dirty="0" err="1" smtClean="0"/>
              <a:t>ne</a:t>
            </a:r>
            <a:r>
              <a:rPr lang="es-ES" dirty="0" smtClean="0"/>
              <a:t> </a:t>
            </a:r>
            <a:r>
              <a:rPr lang="es-ES" dirty="0" err="1" smtClean="0"/>
              <a:t>sais</a:t>
            </a:r>
            <a:r>
              <a:rPr lang="es-ES" dirty="0" smtClean="0"/>
              <a:t> </a:t>
            </a:r>
            <a:r>
              <a:rPr lang="es-ES" dirty="0" err="1" smtClean="0"/>
              <a:t>pas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Qué voy a hacer</a:t>
            </a:r>
            <a:br>
              <a:rPr lang="es-ES" dirty="0" smtClean="0"/>
            </a:br>
            <a:r>
              <a:rPr lang="es-ES" dirty="0" smtClean="0"/>
              <a:t>Je </a:t>
            </a:r>
            <a:r>
              <a:rPr lang="es-ES" dirty="0" err="1" smtClean="0"/>
              <a:t>ne</a:t>
            </a:r>
            <a:r>
              <a:rPr lang="es-ES" dirty="0" smtClean="0"/>
              <a:t> </a:t>
            </a:r>
            <a:r>
              <a:rPr lang="es-ES" dirty="0" err="1" smtClean="0"/>
              <a:t>sais</a:t>
            </a:r>
            <a:r>
              <a:rPr lang="es-ES" dirty="0" smtClean="0"/>
              <a:t> plus</a:t>
            </a:r>
            <a:br>
              <a:rPr lang="es-ES" dirty="0" smtClean="0"/>
            </a:br>
            <a:r>
              <a:rPr lang="es-ES" dirty="0" smtClean="0"/>
              <a:t>Qué voy a hacer</a:t>
            </a:r>
            <a:br>
              <a:rPr lang="es-ES" dirty="0" smtClean="0"/>
            </a:br>
            <a:r>
              <a:rPr lang="es-ES" dirty="0" smtClean="0"/>
              <a:t>Je </a:t>
            </a:r>
            <a:r>
              <a:rPr lang="es-ES" dirty="0" err="1" smtClean="0"/>
              <a:t>suis</a:t>
            </a:r>
            <a:r>
              <a:rPr lang="es-ES" dirty="0" smtClean="0"/>
              <a:t> </a:t>
            </a:r>
            <a:r>
              <a:rPr lang="es-ES" dirty="0" err="1" smtClean="0"/>
              <a:t>perdu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Qué horas son, mi corazón</a:t>
            </a:r>
          </a:p>
          <a:p>
            <a:pPr>
              <a:buNone/>
            </a:pPr>
            <a:endParaRPr lang="pt-BR" sz="2100" dirty="0" smtClean="0">
              <a:hlinkClick r:id="rId2"/>
            </a:endParaRPr>
          </a:p>
          <a:p>
            <a:pPr>
              <a:buNone/>
            </a:pPr>
            <a:r>
              <a:rPr lang="pt-BR" sz="2100" dirty="0" smtClean="0">
                <a:hlinkClick r:id="rId2"/>
              </a:rPr>
              <a:t>https://www.letras.mus.br/manu-chao/7352/</a:t>
            </a:r>
            <a:endParaRPr lang="es-ES" sz="2100" dirty="0" smtClean="0"/>
          </a:p>
          <a:p>
            <a:pPr algn="ctr">
              <a:buNone/>
            </a:pPr>
            <a:endParaRPr lang="es-ES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54461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t-BR" dirty="0" smtClean="0"/>
              <a:t>Me </a:t>
            </a:r>
            <a:r>
              <a:rPr lang="pt-BR" dirty="0" err="1" smtClean="0"/>
              <a:t>gusta</a:t>
            </a:r>
            <a:r>
              <a:rPr lang="pt-BR" dirty="0" smtClean="0"/>
              <a:t> </a:t>
            </a:r>
            <a:r>
              <a:rPr lang="pt-BR" b="1" dirty="0" err="1" smtClean="0"/>
              <a:t>la</a:t>
            </a:r>
            <a:r>
              <a:rPr lang="pt-BR" b="1" dirty="0" smtClean="0"/>
              <a:t> canela</a:t>
            </a:r>
            <a:r>
              <a:rPr lang="pt-BR" dirty="0" smtClean="0"/>
              <a:t>, me </a:t>
            </a:r>
            <a:r>
              <a:rPr lang="pt-BR" dirty="0" err="1" smtClean="0"/>
              <a:t>gustas</a:t>
            </a:r>
            <a:r>
              <a:rPr lang="pt-BR" dirty="0" smtClean="0"/>
              <a:t> </a:t>
            </a:r>
            <a:r>
              <a:rPr lang="pt-BR" dirty="0" err="1" smtClean="0"/>
              <a:t>tú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Me </a:t>
            </a:r>
            <a:r>
              <a:rPr lang="pt-BR" dirty="0" err="1" smtClean="0"/>
              <a:t>gusta</a:t>
            </a:r>
            <a:r>
              <a:rPr lang="pt-BR" dirty="0" smtClean="0"/>
              <a:t> </a:t>
            </a:r>
            <a:r>
              <a:rPr lang="pt-BR" b="1" dirty="0" err="1" smtClean="0"/>
              <a:t>el</a:t>
            </a:r>
            <a:r>
              <a:rPr lang="pt-BR" b="1" dirty="0" smtClean="0"/>
              <a:t> </a:t>
            </a:r>
            <a:r>
              <a:rPr lang="pt-BR" b="1" dirty="0" err="1" smtClean="0"/>
              <a:t>fuego</a:t>
            </a:r>
            <a:r>
              <a:rPr lang="pt-BR" dirty="0" smtClean="0"/>
              <a:t>, me </a:t>
            </a:r>
            <a:r>
              <a:rPr lang="pt-BR" dirty="0" err="1" smtClean="0"/>
              <a:t>gustas</a:t>
            </a:r>
            <a:r>
              <a:rPr lang="pt-BR" dirty="0" smtClean="0"/>
              <a:t> </a:t>
            </a:r>
            <a:r>
              <a:rPr lang="pt-BR" dirty="0" err="1" smtClean="0"/>
              <a:t>tú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Me </a:t>
            </a:r>
            <a:r>
              <a:rPr lang="pt-BR" dirty="0" err="1" smtClean="0"/>
              <a:t>gusta</a:t>
            </a:r>
            <a:r>
              <a:rPr lang="pt-BR" dirty="0" smtClean="0"/>
              <a:t> menear, me </a:t>
            </a:r>
            <a:r>
              <a:rPr lang="pt-BR" dirty="0" err="1" smtClean="0"/>
              <a:t>gustas</a:t>
            </a:r>
            <a:r>
              <a:rPr lang="pt-BR" dirty="0" smtClean="0"/>
              <a:t> </a:t>
            </a:r>
            <a:r>
              <a:rPr lang="pt-BR" dirty="0" err="1" smtClean="0"/>
              <a:t>tú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Me </a:t>
            </a:r>
            <a:r>
              <a:rPr lang="pt-BR" dirty="0" err="1" smtClean="0"/>
              <a:t>gusta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La </a:t>
            </a:r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</a:rPr>
              <a:t>Coruña</a:t>
            </a:r>
            <a:r>
              <a:rPr lang="pt-BR" dirty="0" smtClean="0"/>
              <a:t>, me </a:t>
            </a:r>
            <a:r>
              <a:rPr lang="pt-BR" dirty="0" err="1" smtClean="0"/>
              <a:t>gustas</a:t>
            </a:r>
            <a:r>
              <a:rPr lang="pt-BR" dirty="0" smtClean="0"/>
              <a:t> </a:t>
            </a:r>
            <a:r>
              <a:rPr lang="pt-BR" dirty="0" err="1" smtClean="0"/>
              <a:t>tú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Me </a:t>
            </a:r>
            <a:r>
              <a:rPr lang="pt-BR" dirty="0" err="1" smtClean="0"/>
              <a:t>gusta</a:t>
            </a:r>
            <a:r>
              <a:rPr lang="pt-BR" dirty="0" smtClean="0"/>
              <a:t> </a:t>
            </a:r>
            <a:r>
              <a:rPr lang="pt-BR" b="1" dirty="0" err="1" smtClean="0">
                <a:solidFill>
                  <a:schemeClr val="bg2">
                    <a:lumMod val="50000"/>
                  </a:schemeClr>
                </a:solidFill>
              </a:rPr>
              <a:t>Malasaña</a:t>
            </a:r>
            <a:r>
              <a:rPr lang="pt-BR" dirty="0" smtClean="0"/>
              <a:t>, me </a:t>
            </a:r>
            <a:r>
              <a:rPr lang="pt-BR" dirty="0" err="1" smtClean="0"/>
              <a:t>gustas</a:t>
            </a:r>
            <a:r>
              <a:rPr lang="pt-BR" dirty="0" smtClean="0"/>
              <a:t> </a:t>
            </a:r>
            <a:r>
              <a:rPr lang="pt-BR" dirty="0" err="1" smtClean="0"/>
              <a:t>tú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Me </a:t>
            </a:r>
            <a:r>
              <a:rPr lang="pt-BR" dirty="0" err="1" smtClean="0"/>
              <a:t>gusta</a:t>
            </a:r>
            <a:r>
              <a:rPr lang="pt-BR" dirty="0" smtClean="0"/>
              <a:t> </a:t>
            </a:r>
            <a:r>
              <a:rPr lang="pt-BR" b="1" dirty="0" err="1" smtClean="0"/>
              <a:t>la</a:t>
            </a:r>
            <a:r>
              <a:rPr lang="pt-BR" b="1" dirty="0" smtClean="0"/>
              <a:t> </a:t>
            </a:r>
            <a:r>
              <a:rPr lang="pt-BR" b="1" dirty="0" err="1" smtClean="0"/>
              <a:t>castaña</a:t>
            </a:r>
            <a:r>
              <a:rPr lang="pt-BR" dirty="0" smtClean="0"/>
              <a:t>, me </a:t>
            </a:r>
            <a:r>
              <a:rPr lang="pt-BR" dirty="0" err="1" smtClean="0"/>
              <a:t>gustas</a:t>
            </a:r>
            <a:r>
              <a:rPr lang="pt-BR" dirty="0" smtClean="0"/>
              <a:t> </a:t>
            </a:r>
            <a:r>
              <a:rPr lang="pt-BR" dirty="0" err="1" smtClean="0"/>
              <a:t>tú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Me </a:t>
            </a:r>
            <a:r>
              <a:rPr lang="pt-BR" dirty="0" err="1" smtClean="0"/>
              <a:t>gusta</a:t>
            </a:r>
            <a:r>
              <a:rPr lang="pt-BR" dirty="0" smtClean="0"/>
              <a:t> </a:t>
            </a:r>
            <a:r>
              <a:rPr lang="pt-BR" b="1" dirty="0" smtClean="0"/>
              <a:t>Guatemala</a:t>
            </a:r>
            <a:r>
              <a:rPr lang="pt-BR" dirty="0" smtClean="0"/>
              <a:t>, me </a:t>
            </a:r>
            <a:r>
              <a:rPr lang="pt-BR" dirty="0" err="1" smtClean="0"/>
              <a:t>gustas</a:t>
            </a:r>
            <a:r>
              <a:rPr lang="pt-BR" dirty="0" smtClean="0"/>
              <a:t> </a:t>
            </a:r>
            <a:r>
              <a:rPr lang="pt-BR" dirty="0" err="1" smtClean="0"/>
              <a:t>tú</a:t>
            </a:r>
            <a:endParaRPr lang="pt-BR" dirty="0" smtClean="0"/>
          </a:p>
          <a:p>
            <a:pPr algn="ctr">
              <a:buNone/>
            </a:pPr>
            <a:r>
              <a:rPr lang="pt-BR" dirty="0" smtClean="0"/>
              <a:t>¿</a:t>
            </a:r>
            <a:r>
              <a:rPr lang="pt-BR" dirty="0" err="1" smtClean="0"/>
              <a:t>Qué</a:t>
            </a:r>
            <a:r>
              <a:rPr lang="pt-BR" dirty="0" smtClean="0"/>
              <a:t> </a:t>
            </a:r>
            <a:r>
              <a:rPr lang="pt-BR" dirty="0" err="1" smtClean="0"/>
              <a:t>voy</a:t>
            </a:r>
            <a:r>
              <a:rPr lang="pt-BR" dirty="0" smtClean="0"/>
              <a:t> a </a:t>
            </a:r>
            <a:r>
              <a:rPr lang="pt-BR" dirty="0" err="1" smtClean="0"/>
              <a:t>hacer</a:t>
            </a:r>
            <a:r>
              <a:rPr lang="pt-BR" dirty="0" smtClean="0"/>
              <a:t>? </a:t>
            </a:r>
            <a:r>
              <a:rPr lang="pt-BR" dirty="0" err="1" smtClean="0"/>
              <a:t>Je</a:t>
            </a:r>
            <a:r>
              <a:rPr lang="pt-BR" dirty="0" smtClean="0"/>
              <a:t> </a:t>
            </a:r>
            <a:r>
              <a:rPr lang="pt-BR" dirty="0" err="1" smtClean="0"/>
              <a:t>ne</a:t>
            </a:r>
            <a:r>
              <a:rPr lang="pt-BR" dirty="0" smtClean="0"/>
              <a:t> sais </a:t>
            </a:r>
            <a:r>
              <a:rPr lang="pt-BR" dirty="0" err="1" smtClean="0"/>
              <a:t>pas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¿</a:t>
            </a:r>
            <a:r>
              <a:rPr lang="pt-BR" dirty="0" err="1" smtClean="0"/>
              <a:t>Qué</a:t>
            </a:r>
            <a:r>
              <a:rPr lang="pt-BR" dirty="0" smtClean="0"/>
              <a:t> </a:t>
            </a:r>
            <a:r>
              <a:rPr lang="pt-BR" dirty="0" err="1" smtClean="0"/>
              <a:t>voy</a:t>
            </a:r>
            <a:r>
              <a:rPr lang="pt-BR" dirty="0" smtClean="0"/>
              <a:t> a </a:t>
            </a:r>
            <a:r>
              <a:rPr lang="pt-BR" dirty="0" err="1" smtClean="0"/>
              <a:t>hacer</a:t>
            </a:r>
            <a:r>
              <a:rPr lang="pt-BR" dirty="0" smtClean="0"/>
              <a:t>? </a:t>
            </a:r>
            <a:r>
              <a:rPr lang="pt-BR" dirty="0" err="1" smtClean="0"/>
              <a:t>Je</a:t>
            </a:r>
            <a:r>
              <a:rPr lang="pt-BR" dirty="0" smtClean="0"/>
              <a:t> </a:t>
            </a:r>
            <a:r>
              <a:rPr lang="pt-BR" dirty="0" err="1" smtClean="0"/>
              <a:t>ne</a:t>
            </a:r>
            <a:r>
              <a:rPr lang="pt-BR" dirty="0" smtClean="0"/>
              <a:t> sais </a:t>
            </a:r>
            <a:r>
              <a:rPr lang="pt-BR" dirty="0" err="1" smtClean="0"/>
              <a:t>plus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¿</a:t>
            </a:r>
            <a:r>
              <a:rPr lang="pt-BR" dirty="0" err="1" smtClean="0"/>
              <a:t>Qué</a:t>
            </a:r>
            <a:r>
              <a:rPr lang="pt-BR" dirty="0" smtClean="0"/>
              <a:t> </a:t>
            </a:r>
            <a:r>
              <a:rPr lang="pt-BR" dirty="0" err="1" smtClean="0"/>
              <a:t>voy</a:t>
            </a:r>
            <a:r>
              <a:rPr lang="pt-BR" dirty="0" smtClean="0"/>
              <a:t> a </a:t>
            </a:r>
            <a:r>
              <a:rPr lang="pt-BR" dirty="0" err="1" smtClean="0"/>
              <a:t>hacer</a:t>
            </a:r>
            <a:r>
              <a:rPr lang="pt-BR" dirty="0" smtClean="0"/>
              <a:t>? </a:t>
            </a:r>
            <a:r>
              <a:rPr lang="pt-BR" dirty="0" err="1" smtClean="0"/>
              <a:t>Je</a:t>
            </a:r>
            <a:r>
              <a:rPr lang="pt-BR" dirty="0" smtClean="0"/>
              <a:t> suis </a:t>
            </a:r>
            <a:r>
              <a:rPr lang="pt-BR" dirty="0" err="1" smtClean="0"/>
              <a:t>perdu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¿</a:t>
            </a:r>
            <a:r>
              <a:rPr lang="pt-BR" dirty="0" err="1" smtClean="0"/>
              <a:t>Qué</a:t>
            </a:r>
            <a:r>
              <a:rPr lang="pt-BR" dirty="0" smtClean="0"/>
              <a:t> horas </a:t>
            </a:r>
            <a:r>
              <a:rPr lang="pt-BR" dirty="0" err="1" smtClean="0"/>
              <a:t>son</a:t>
            </a:r>
            <a:r>
              <a:rPr lang="pt-BR" dirty="0" smtClean="0"/>
              <a:t>, mi </a:t>
            </a:r>
            <a:r>
              <a:rPr lang="pt-BR" dirty="0" err="1" smtClean="0"/>
              <a:t>corazón</a:t>
            </a:r>
            <a:r>
              <a:rPr lang="pt-BR" dirty="0" smtClean="0"/>
              <a:t>?</a:t>
            </a:r>
          </a:p>
          <a:p>
            <a:pPr algn="ctr">
              <a:buNone/>
            </a:pPr>
            <a:endParaRPr lang="pt-BR" sz="1300" dirty="0" smtClean="0">
              <a:hlinkClick r:id="rId2"/>
            </a:endParaRPr>
          </a:p>
          <a:p>
            <a:pPr>
              <a:buNone/>
            </a:pPr>
            <a:r>
              <a:rPr lang="pt-BR" sz="1300" dirty="0" smtClean="0">
                <a:hlinkClick r:id="rId2"/>
              </a:rPr>
              <a:t>https://www.letras.mus.br/manu-chao/7352/</a:t>
            </a:r>
            <a:endParaRPr lang="es-ES" sz="1300" dirty="0" smtClean="0"/>
          </a:p>
          <a:p>
            <a:pPr algn="ctr">
              <a:buNone/>
            </a:pPr>
            <a:endParaRPr lang="es-ES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32859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pt-BR" dirty="0" smtClean="0"/>
              <a:t>¿</a:t>
            </a:r>
            <a:r>
              <a:rPr lang="pt-BR" dirty="0" err="1" smtClean="0"/>
              <a:t>Qué</a:t>
            </a:r>
            <a:r>
              <a:rPr lang="pt-BR" dirty="0" smtClean="0"/>
              <a:t> </a:t>
            </a:r>
            <a:r>
              <a:rPr lang="pt-BR" dirty="0" err="1" smtClean="0"/>
              <a:t>voy</a:t>
            </a:r>
            <a:r>
              <a:rPr lang="pt-BR" dirty="0" smtClean="0"/>
              <a:t> a </a:t>
            </a:r>
            <a:r>
              <a:rPr lang="pt-BR" dirty="0" err="1" smtClean="0"/>
              <a:t>hacer</a:t>
            </a:r>
            <a:r>
              <a:rPr lang="pt-BR" dirty="0" smtClean="0"/>
              <a:t>? </a:t>
            </a:r>
            <a:r>
              <a:rPr lang="pt-BR" dirty="0" err="1" smtClean="0"/>
              <a:t>Je</a:t>
            </a:r>
            <a:r>
              <a:rPr lang="pt-BR" dirty="0" smtClean="0"/>
              <a:t> </a:t>
            </a:r>
            <a:r>
              <a:rPr lang="pt-BR" dirty="0" err="1" smtClean="0"/>
              <a:t>ne</a:t>
            </a:r>
            <a:r>
              <a:rPr lang="pt-BR" dirty="0" smtClean="0"/>
              <a:t> sais </a:t>
            </a:r>
            <a:r>
              <a:rPr lang="pt-BR" dirty="0" err="1" smtClean="0"/>
              <a:t>pas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¿</a:t>
            </a:r>
            <a:r>
              <a:rPr lang="pt-BR" dirty="0" err="1" smtClean="0"/>
              <a:t>Qué</a:t>
            </a:r>
            <a:r>
              <a:rPr lang="pt-BR" dirty="0" smtClean="0"/>
              <a:t> </a:t>
            </a:r>
            <a:r>
              <a:rPr lang="pt-BR" dirty="0" err="1" smtClean="0"/>
              <a:t>voy</a:t>
            </a:r>
            <a:r>
              <a:rPr lang="pt-BR" dirty="0" smtClean="0"/>
              <a:t> a </a:t>
            </a:r>
            <a:r>
              <a:rPr lang="pt-BR" dirty="0" err="1" smtClean="0"/>
              <a:t>hacer</a:t>
            </a:r>
            <a:r>
              <a:rPr lang="pt-BR" dirty="0" smtClean="0"/>
              <a:t>? </a:t>
            </a:r>
            <a:r>
              <a:rPr lang="pt-BR" dirty="0" err="1" smtClean="0"/>
              <a:t>Je</a:t>
            </a:r>
            <a:r>
              <a:rPr lang="pt-BR" dirty="0" smtClean="0"/>
              <a:t> </a:t>
            </a:r>
            <a:r>
              <a:rPr lang="pt-BR" dirty="0" err="1" smtClean="0"/>
              <a:t>ne</a:t>
            </a:r>
            <a:r>
              <a:rPr lang="pt-BR" dirty="0" smtClean="0"/>
              <a:t> sais </a:t>
            </a:r>
            <a:r>
              <a:rPr lang="pt-BR" dirty="0" err="1" smtClean="0"/>
              <a:t>plus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¿</a:t>
            </a:r>
            <a:r>
              <a:rPr lang="pt-BR" dirty="0" err="1" smtClean="0"/>
              <a:t>Qué</a:t>
            </a:r>
            <a:r>
              <a:rPr lang="pt-BR" dirty="0" smtClean="0"/>
              <a:t> </a:t>
            </a:r>
            <a:r>
              <a:rPr lang="pt-BR" dirty="0" err="1" smtClean="0"/>
              <a:t>voy</a:t>
            </a:r>
            <a:r>
              <a:rPr lang="pt-BR" dirty="0" smtClean="0"/>
              <a:t> a </a:t>
            </a:r>
            <a:r>
              <a:rPr lang="pt-BR" dirty="0" err="1" smtClean="0"/>
              <a:t>hacer</a:t>
            </a:r>
            <a:r>
              <a:rPr lang="pt-BR" dirty="0" smtClean="0"/>
              <a:t>? </a:t>
            </a:r>
            <a:r>
              <a:rPr lang="pt-BR" dirty="0" err="1" smtClean="0"/>
              <a:t>Je</a:t>
            </a:r>
            <a:r>
              <a:rPr lang="pt-BR" dirty="0" smtClean="0"/>
              <a:t> suis </a:t>
            </a:r>
            <a:r>
              <a:rPr lang="pt-BR" dirty="0" err="1" smtClean="0"/>
              <a:t>perdu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¿</a:t>
            </a:r>
            <a:r>
              <a:rPr lang="pt-BR" dirty="0" err="1" smtClean="0"/>
              <a:t>Qué</a:t>
            </a:r>
            <a:r>
              <a:rPr lang="pt-BR" dirty="0" smtClean="0"/>
              <a:t> horas </a:t>
            </a:r>
            <a:r>
              <a:rPr lang="pt-BR" dirty="0" err="1" smtClean="0"/>
              <a:t>son</a:t>
            </a:r>
            <a:r>
              <a:rPr lang="pt-BR" dirty="0" smtClean="0"/>
              <a:t>, mi </a:t>
            </a:r>
            <a:r>
              <a:rPr lang="pt-BR" dirty="0" err="1" smtClean="0"/>
              <a:t>corazón</a:t>
            </a:r>
            <a:r>
              <a:rPr lang="pt-BR" dirty="0" smtClean="0"/>
              <a:t>?</a:t>
            </a:r>
          </a:p>
          <a:p>
            <a:pPr algn="ctr">
              <a:buNone/>
            </a:pPr>
            <a:r>
              <a:rPr lang="pt-BR" dirty="0" smtClean="0"/>
              <a:t>¿</a:t>
            </a:r>
            <a:r>
              <a:rPr lang="pt-BR" dirty="0" err="1" smtClean="0"/>
              <a:t>Qué</a:t>
            </a:r>
            <a:r>
              <a:rPr lang="pt-BR" dirty="0" smtClean="0"/>
              <a:t> </a:t>
            </a:r>
            <a:r>
              <a:rPr lang="pt-BR" dirty="0" err="1" smtClean="0"/>
              <a:t>voy</a:t>
            </a:r>
            <a:r>
              <a:rPr lang="pt-BR" dirty="0" smtClean="0"/>
              <a:t> a </a:t>
            </a:r>
            <a:r>
              <a:rPr lang="pt-BR" dirty="0" err="1" smtClean="0"/>
              <a:t>hacer</a:t>
            </a:r>
            <a:r>
              <a:rPr lang="pt-BR" dirty="0" smtClean="0"/>
              <a:t>? </a:t>
            </a:r>
            <a:r>
              <a:rPr lang="pt-BR" dirty="0" err="1" smtClean="0"/>
              <a:t>Je</a:t>
            </a:r>
            <a:r>
              <a:rPr lang="pt-BR" dirty="0" smtClean="0"/>
              <a:t> </a:t>
            </a:r>
            <a:r>
              <a:rPr lang="pt-BR" dirty="0" err="1" smtClean="0"/>
              <a:t>ne</a:t>
            </a:r>
            <a:r>
              <a:rPr lang="pt-BR" dirty="0" smtClean="0"/>
              <a:t> sais </a:t>
            </a:r>
            <a:r>
              <a:rPr lang="pt-BR" dirty="0" err="1" smtClean="0"/>
              <a:t>pas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¿</a:t>
            </a:r>
            <a:r>
              <a:rPr lang="pt-BR" dirty="0" err="1" smtClean="0"/>
              <a:t>Qué</a:t>
            </a:r>
            <a:r>
              <a:rPr lang="pt-BR" dirty="0" smtClean="0"/>
              <a:t> </a:t>
            </a:r>
            <a:r>
              <a:rPr lang="pt-BR" dirty="0" err="1" smtClean="0"/>
              <a:t>voy</a:t>
            </a:r>
            <a:r>
              <a:rPr lang="pt-BR" dirty="0" smtClean="0"/>
              <a:t> a </a:t>
            </a:r>
            <a:r>
              <a:rPr lang="pt-BR" dirty="0" err="1" smtClean="0"/>
              <a:t>hacer</a:t>
            </a:r>
            <a:r>
              <a:rPr lang="pt-BR" dirty="0" smtClean="0"/>
              <a:t>? </a:t>
            </a:r>
            <a:r>
              <a:rPr lang="pt-BR" dirty="0" err="1" smtClean="0"/>
              <a:t>Je</a:t>
            </a:r>
            <a:r>
              <a:rPr lang="pt-BR" dirty="0" smtClean="0"/>
              <a:t> </a:t>
            </a:r>
            <a:r>
              <a:rPr lang="pt-BR" dirty="0" err="1" smtClean="0"/>
              <a:t>ne</a:t>
            </a:r>
            <a:r>
              <a:rPr lang="pt-BR" dirty="0" smtClean="0"/>
              <a:t> sais </a:t>
            </a:r>
            <a:r>
              <a:rPr lang="pt-BR" dirty="0" err="1" smtClean="0"/>
              <a:t>plus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¿</a:t>
            </a:r>
            <a:r>
              <a:rPr lang="pt-BR" dirty="0" err="1" smtClean="0"/>
              <a:t>Qué</a:t>
            </a:r>
            <a:r>
              <a:rPr lang="pt-BR" dirty="0" smtClean="0"/>
              <a:t> </a:t>
            </a:r>
            <a:r>
              <a:rPr lang="pt-BR" dirty="0" err="1" smtClean="0"/>
              <a:t>voy</a:t>
            </a:r>
            <a:r>
              <a:rPr lang="pt-BR" dirty="0" smtClean="0"/>
              <a:t> a </a:t>
            </a:r>
            <a:r>
              <a:rPr lang="pt-BR" dirty="0" err="1" smtClean="0"/>
              <a:t>hacer</a:t>
            </a:r>
            <a:r>
              <a:rPr lang="pt-BR" dirty="0" smtClean="0"/>
              <a:t>? </a:t>
            </a:r>
            <a:r>
              <a:rPr lang="pt-BR" dirty="0" err="1" smtClean="0"/>
              <a:t>Je</a:t>
            </a:r>
            <a:r>
              <a:rPr lang="pt-BR" dirty="0" smtClean="0"/>
              <a:t> suis </a:t>
            </a:r>
            <a:r>
              <a:rPr lang="pt-BR" dirty="0" err="1" smtClean="0"/>
              <a:t>perdu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¿</a:t>
            </a:r>
            <a:r>
              <a:rPr lang="pt-BR" dirty="0" err="1" smtClean="0"/>
              <a:t>Qué</a:t>
            </a:r>
            <a:r>
              <a:rPr lang="pt-BR" dirty="0" smtClean="0"/>
              <a:t> horas </a:t>
            </a:r>
            <a:r>
              <a:rPr lang="pt-BR" dirty="0" err="1" smtClean="0"/>
              <a:t>son</a:t>
            </a:r>
            <a:r>
              <a:rPr lang="pt-BR" dirty="0" smtClean="0"/>
              <a:t>, mi </a:t>
            </a:r>
            <a:r>
              <a:rPr lang="pt-BR" dirty="0" err="1" smtClean="0"/>
              <a:t>corazón</a:t>
            </a:r>
            <a:r>
              <a:rPr lang="pt-BR" dirty="0" smtClean="0"/>
              <a:t>?</a:t>
            </a:r>
          </a:p>
          <a:p>
            <a:pPr algn="ctr">
              <a:buNone/>
            </a:pPr>
            <a:r>
              <a:rPr lang="pt-BR" dirty="0" smtClean="0"/>
              <a:t>¿</a:t>
            </a:r>
            <a:r>
              <a:rPr lang="pt-BR" dirty="0" err="1" smtClean="0"/>
              <a:t>Qué</a:t>
            </a:r>
            <a:r>
              <a:rPr lang="pt-BR" dirty="0" smtClean="0"/>
              <a:t> horas </a:t>
            </a:r>
            <a:r>
              <a:rPr lang="pt-BR" dirty="0" err="1" smtClean="0"/>
              <a:t>son</a:t>
            </a:r>
            <a:r>
              <a:rPr lang="pt-BR" dirty="0" smtClean="0"/>
              <a:t>, mi </a:t>
            </a:r>
            <a:r>
              <a:rPr lang="pt-BR" dirty="0" err="1" smtClean="0"/>
              <a:t>corazón</a:t>
            </a:r>
            <a:r>
              <a:rPr lang="pt-BR" dirty="0" smtClean="0"/>
              <a:t>?</a:t>
            </a:r>
            <a:br>
              <a:rPr lang="pt-BR" dirty="0" smtClean="0"/>
            </a:br>
            <a:r>
              <a:rPr lang="pt-BR" dirty="0" smtClean="0"/>
              <a:t>¿</a:t>
            </a:r>
            <a:r>
              <a:rPr lang="pt-BR" dirty="0" err="1" smtClean="0"/>
              <a:t>Qué</a:t>
            </a:r>
            <a:r>
              <a:rPr lang="pt-BR" dirty="0" smtClean="0"/>
              <a:t> horas </a:t>
            </a:r>
            <a:r>
              <a:rPr lang="pt-BR" dirty="0" err="1" smtClean="0"/>
              <a:t>son</a:t>
            </a:r>
            <a:r>
              <a:rPr lang="pt-BR" dirty="0" smtClean="0"/>
              <a:t>, mi </a:t>
            </a:r>
            <a:r>
              <a:rPr lang="pt-BR" dirty="0" err="1" smtClean="0"/>
              <a:t>corazón</a:t>
            </a:r>
            <a:r>
              <a:rPr lang="pt-BR" dirty="0" smtClean="0"/>
              <a:t>?</a:t>
            </a:r>
            <a:br>
              <a:rPr lang="pt-BR" dirty="0" smtClean="0"/>
            </a:br>
            <a:r>
              <a:rPr lang="pt-BR" dirty="0" smtClean="0"/>
              <a:t>¿</a:t>
            </a:r>
            <a:r>
              <a:rPr lang="pt-BR" dirty="0" err="1" smtClean="0"/>
              <a:t>Qué</a:t>
            </a:r>
            <a:r>
              <a:rPr lang="pt-BR" dirty="0" smtClean="0"/>
              <a:t> horas </a:t>
            </a:r>
            <a:r>
              <a:rPr lang="pt-BR" dirty="0" err="1" smtClean="0"/>
              <a:t>son</a:t>
            </a:r>
            <a:r>
              <a:rPr lang="pt-BR" dirty="0" smtClean="0"/>
              <a:t>, mi </a:t>
            </a:r>
            <a:r>
              <a:rPr lang="pt-BR" dirty="0" err="1" smtClean="0"/>
              <a:t>corazón</a:t>
            </a:r>
            <a:r>
              <a:rPr lang="pt-BR" dirty="0" smtClean="0"/>
              <a:t>?</a:t>
            </a:r>
            <a:br>
              <a:rPr lang="pt-BR" dirty="0" smtClean="0"/>
            </a:br>
            <a:r>
              <a:rPr lang="pt-BR" dirty="0" smtClean="0"/>
              <a:t>¿</a:t>
            </a:r>
            <a:r>
              <a:rPr lang="pt-BR" dirty="0" err="1" smtClean="0"/>
              <a:t>Qué</a:t>
            </a:r>
            <a:r>
              <a:rPr lang="pt-BR" dirty="0" smtClean="0"/>
              <a:t> horas </a:t>
            </a:r>
            <a:r>
              <a:rPr lang="pt-BR" dirty="0" err="1" smtClean="0"/>
              <a:t>son</a:t>
            </a:r>
            <a:r>
              <a:rPr lang="pt-BR" dirty="0" smtClean="0"/>
              <a:t>, mi </a:t>
            </a:r>
            <a:r>
              <a:rPr lang="pt-BR" dirty="0" err="1" smtClean="0"/>
              <a:t>corazón</a:t>
            </a:r>
            <a:r>
              <a:rPr lang="pt-BR" dirty="0" smtClean="0"/>
              <a:t>?</a:t>
            </a:r>
            <a:br>
              <a:rPr lang="pt-BR" dirty="0" smtClean="0"/>
            </a:br>
            <a:r>
              <a:rPr lang="pt-BR" dirty="0" smtClean="0"/>
              <a:t>¿</a:t>
            </a:r>
            <a:r>
              <a:rPr lang="pt-BR" dirty="0" err="1" smtClean="0"/>
              <a:t>Qué</a:t>
            </a:r>
            <a:r>
              <a:rPr lang="pt-BR" dirty="0" smtClean="0"/>
              <a:t> horas </a:t>
            </a:r>
            <a:r>
              <a:rPr lang="pt-BR" dirty="0" err="1" smtClean="0"/>
              <a:t>son</a:t>
            </a:r>
            <a:r>
              <a:rPr lang="pt-BR" dirty="0" smtClean="0"/>
              <a:t>, mi </a:t>
            </a:r>
            <a:r>
              <a:rPr lang="pt-BR" dirty="0" err="1" smtClean="0"/>
              <a:t>corazón</a:t>
            </a:r>
            <a:r>
              <a:rPr lang="pt-BR" dirty="0" smtClean="0"/>
              <a:t>?</a:t>
            </a:r>
          </a:p>
          <a:p>
            <a:pPr algn="ctr">
              <a:buNone/>
            </a:pPr>
            <a:r>
              <a:rPr lang="pt-BR" dirty="0" smtClean="0"/>
              <a:t>(</a:t>
            </a:r>
            <a:r>
              <a:rPr lang="pt-BR" dirty="0" err="1" smtClean="0"/>
              <a:t>Cuatro</a:t>
            </a:r>
            <a:r>
              <a:rPr lang="pt-BR" dirty="0" smtClean="0"/>
              <a:t> de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mañana</a:t>
            </a:r>
            <a:r>
              <a:rPr lang="pt-BR" dirty="0" smtClean="0"/>
              <a:t>)</a:t>
            </a:r>
          </a:p>
          <a:p>
            <a:pPr algn="ctr">
              <a:buNone/>
            </a:pPr>
            <a:r>
              <a:rPr lang="pt-BR" dirty="0" smtClean="0"/>
              <a:t>A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bim</a:t>
            </a:r>
            <a:r>
              <a:rPr lang="pt-BR" dirty="0" smtClean="0"/>
              <a:t>, a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bam</a:t>
            </a:r>
            <a:r>
              <a:rPr lang="pt-BR" dirty="0" smtClean="0"/>
              <a:t>, a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bim</a:t>
            </a:r>
            <a:r>
              <a:rPr lang="pt-BR" dirty="0" smtClean="0"/>
              <a:t> bom </a:t>
            </a:r>
            <a:r>
              <a:rPr lang="pt-BR" dirty="0" err="1" smtClean="0"/>
              <a:t>bam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bim</a:t>
            </a:r>
            <a:r>
              <a:rPr lang="pt-BR" dirty="0" smtClean="0"/>
              <a:t>, a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bam</a:t>
            </a:r>
            <a:r>
              <a:rPr lang="pt-BR" dirty="0" smtClean="0"/>
              <a:t>, a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bim</a:t>
            </a:r>
            <a:r>
              <a:rPr lang="pt-BR" dirty="0" smtClean="0"/>
              <a:t> bom </a:t>
            </a:r>
            <a:r>
              <a:rPr lang="pt-BR" dirty="0" err="1" smtClean="0"/>
              <a:t>bam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 smtClean="0"/>
              <a:t>Obladí</a:t>
            </a:r>
            <a:r>
              <a:rPr lang="pt-BR" dirty="0" smtClean="0"/>
              <a:t>, </a:t>
            </a:r>
            <a:r>
              <a:rPr lang="pt-BR" dirty="0" err="1" smtClean="0"/>
              <a:t>obladá</a:t>
            </a:r>
            <a:r>
              <a:rPr lang="pt-BR" dirty="0" smtClean="0"/>
              <a:t>, </a:t>
            </a:r>
            <a:r>
              <a:rPr lang="pt-BR" dirty="0" err="1" smtClean="0"/>
              <a:t>obladidada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bim</a:t>
            </a:r>
            <a:r>
              <a:rPr lang="pt-BR" dirty="0" smtClean="0"/>
              <a:t>, a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bam</a:t>
            </a:r>
            <a:r>
              <a:rPr lang="pt-BR" dirty="0" smtClean="0"/>
              <a:t>, a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bim</a:t>
            </a:r>
            <a:r>
              <a:rPr lang="pt-BR" dirty="0" smtClean="0"/>
              <a:t> bom </a:t>
            </a:r>
            <a:r>
              <a:rPr lang="pt-BR" dirty="0" err="1" smtClean="0"/>
              <a:t>bam</a:t>
            </a:r>
            <a:endParaRPr lang="pt-BR" dirty="0" smtClean="0"/>
          </a:p>
          <a:p>
            <a:pPr algn="ctr">
              <a:buNone/>
            </a:pPr>
            <a:r>
              <a:rPr lang="pt-BR" dirty="0" smtClean="0"/>
              <a:t>(Radio </a:t>
            </a:r>
            <a:r>
              <a:rPr lang="pt-BR" dirty="0" err="1" smtClean="0"/>
              <a:t>reloj</a:t>
            </a:r>
            <a:r>
              <a:rPr lang="pt-BR" dirty="0" smtClean="0"/>
              <a:t>)</a:t>
            </a:r>
            <a:br>
              <a:rPr lang="pt-BR" dirty="0" smtClean="0"/>
            </a:br>
            <a:r>
              <a:rPr lang="pt-BR" dirty="0" smtClean="0"/>
              <a:t>(Cinco de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mañana</a:t>
            </a:r>
            <a:r>
              <a:rPr lang="pt-BR" dirty="0" smtClean="0"/>
              <a:t>)</a:t>
            </a:r>
            <a:br>
              <a:rPr lang="pt-BR" dirty="0" smtClean="0"/>
            </a:br>
            <a:r>
              <a:rPr lang="pt-BR" dirty="0" smtClean="0"/>
              <a:t>(No todo </a:t>
            </a:r>
            <a:r>
              <a:rPr lang="pt-BR" dirty="0" err="1" smtClean="0"/>
              <a:t>lo</a:t>
            </a:r>
            <a:r>
              <a:rPr lang="pt-BR" dirty="0" smtClean="0"/>
              <a:t> que </a:t>
            </a:r>
            <a:r>
              <a:rPr lang="pt-BR" dirty="0" err="1" smtClean="0"/>
              <a:t>es</a:t>
            </a:r>
            <a:r>
              <a:rPr lang="pt-BR" dirty="0" smtClean="0"/>
              <a:t> oro </a:t>
            </a:r>
            <a:r>
              <a:rPr lang="pt-BR" dirty="0" err="1" smtClean="0"/>
              <a:t>brilla</a:t>
            </a:r>
            <a:r>
              <a:rPr lang="pt-BR" dirty="0" smtClean="0"/>
              <a:t>)</a:t>
            </a:r>
            <a:br>
              <a:rPr lang="pt-BR" dirty="0" smtClean="0"/>
            </a:br>
            <a:r>
              <a:rPr lang="pt-BR" dirty="0" smtClean="0"/>
              <a:t>(</a:t>
            </a:r>
            <a:r>
              <a:rPr lang="pt-BR" dirty="0" err="1" smtClean="0"/>
              <a:t>Remedio</a:t>
            </a:r>
            <a:r>
              <a:rPr lang="pt-BR" dirty="0" smtClean="0"/>
              <a:t> </a:t>
            </a:r>
            <a:r>
              <a:rPr lang="pt-BR" dirty="0" err="1" smtClean="0"/>
              <a:t>chino</a:t>
            </a:r>
            <a:r>
              <a:rPr lang="pt-BR" dirty="0" smtClean="0"/>
              <a:t> e </a:t>
            </a:r>
            <a:r>
              <a:rPr lang="pt-BR" dirty="0" err="1" smtClean="0"/>
              <a:t>infalible</a:t>
            </a:r>
            <a:r>
              <a:rPr lang="pt-BR" dirty="0" smtClean="0"/>
              <a:t>)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6211669"/>
            <a:ext cx="6732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hlinkClick r:id="rId2"/>
            </a:endParaRPr>
          </a:p>
          <a:p>
            <a:r>
              <a:rPr lang="pt-BR" dirty="0" smtClean="0">
                <a:hlinkClick r:id="rId2"/>
              </a:rPr>
              <a:t>https://www.letras.mus.br/manu-chao/7352/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Camelar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84076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1710</TotalTime>
  <Words>1154</Words>
  <Application>Microsoft Office PowerPoint</Application>
  <PresentationFormat>Apresentação na tela (4:3)</PresentationFormat>
  <Paragraphs>201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Viagem</vt:lpstr>
      <vt:lpstr>Me gustas tú – Manu Chao (2003)  </vt:lpstr>
      <vt:lpstr>Punto de partida Las frases que aparecieron en “Cómo aprendo una lengua”.    </vt:lpstr>
      <vt:lpstr>En español  </vt:lpstr>
      <vt:lpstr>Slide 4</vt:lpstr>
      <vt:lpstr>Slide 5</vt:lpstr>
      <vt:lpstr>Slide 6</vt:lpstr>
      <vt:lpstr>Slide 7</vt:lpstr>
      <vt:lpstr>Slide 8</vt:lpstr>
      <vt:lpstr>Camelar </vt:lpstr>
      <vt:lpstr>Slide 10</vt:lpstr>
      <vt:lpstr>https://www.google.com/search?q=mapa+de+espa%C3%B1a+por+regiones&amp;rlz=1C1PRFC_enBR697BR697&amp;tbm=isch&amp;source=iu&amp;ictx=1&amp;fir=LQgEttVGCNX1LM%253A%252Cwyvx1MOQOsvKpM%</vt:lpstr>
      <vt:lpstr>Sobre malasaña</vt:lpstr>
      <vt:lpstr>malasaña</vt:lpstr>
      <vt:lpstr>Slide 14</vt:lpstr>
      <vt:lpstr>Slide 15</vt:lpstr>
      <vt:lpstr>Slide 16</vt:lpstr>
      <vt:lpstr>Sería posible usar el verbo “gustar”  con la sintaxis recta  </vt:lpstr>
      <vt:lpstr>El significado de “gustar” en el  Diccionario integral del español de la argentina, 2008</vt:lpstr>
      <vt:lpstr>cuando el sujeto gramatical es una persona:</vt:lpstr>
      <vt:lpstr> cuando se dice “Me gustas tú” cara a cara</vt:lpstr>
      <vt:lpstr>Slide 21</vt:lpstr>
      <vt:lpstr> Martin, I. (2012) Síntesis, tomo 1, p. 94.</vt:lpstr>
      <vt:lpstr>Slide 23</vt:lpstr>
      <vt:lpstr>Slide 24</vt:lpstr>
      <vt:lpstr>Tarea para el miércoles 20/05</vt:lpstr>
      <vt:lpstr>  El trabajo de sofía</vt:lpstr>
      <vt:lpstr>El fabuloso destino de amelie poulain</vt:lpstr>
      <vt:lpstr>Ejercicio número 1 del capítulo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 gustas tú – Manu Chao (2003)</dc:title>
  <dc:creator>Maite</dc:creator>
  <cp:lastModifiedBy>Maite</cp:lastModifiedBy>
  <cp:revision>144</cp:revision>
  <dcterms:created xsi:type="dcterms:W3CDTF">2020-05-03T15:51:11Z</dcterms:created>
  <dcterms:modified xsi:type="dcterms:W3CDTF">2020-05-20T16:20:23Z</dcterms:modified>
</cp:coreProperties>
</file>