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20" r:id="rId1"/>
    <p:sldMasterId id="2147483700" r:id="rId2"/>
    <p:sldMasterId id="2147483804" r:id="rId3"/>
    <p:sldMasterId id="2147483671" r:id="rId4"/>
    <p:sldMasterId id="2147483868" r:id="rId5"/>
    <p:sldMasterId id="2147483648" r:id="rId6"/>
    <p:sldMasterId id="2147483659" r:id="rId7"/>
    <p:sldMasterId id="2147483699" r:id="rId8"/>
  </p:sldMasterIdLst>
  <p:notesMasterIdLst>
    <p:notesMasterId r:id="rId40"/>
  </p:notesMasterIdLst>
  <p:sldIdLst>
    <p:sldId id="259" r:id="rId9"/>
    <p:sldId id="260" r:id="rId10"/>
    <p:sldId id="257" r:id="rId11"/>
    <p:sldId id="297" r:id="rId12"/>
    <p:sldId id="294" r:id="rId13"/>
    <p:sldId id="293" r:id="rId14"/>
    <p:sldId id="292" r:id="rId15"/>
    <p:sldId id="290" r:id="rId16"/>
    <p:sldId id="289" r:id="rId17"/>
    <p:sldId id="288" r:id="rId18"/>
    <p:sldId id="286" r:id="rId19"/>
    <p:sldId id="284" r:id="rId20"/>
    <p:sldId id="283" r:id="rId21"/>
    <p:sldId id="311" r:id="rId22"/>
    <p:sldId id="282" r:id="rId23"/>
    <p:sldId id="279" r:id="rId24"/>
    <p:sldId id="275" r:id="rId25"/>
    <p:sldId id="273" r:id="rId26"/>
    <p:sldId id="272" r:id="rId27"/>
    <p:sldId id="268" r:id="rId28"/>
    <p:sldId id="312" r:id="rId29"/>
    <p:sldId id="306" r:id="rId30"/>
    <p:sldId id="305" r:id="rId31"/>
    <p:sldId id="304" r:id="rId32"/>
    <p:sldId id="303" r:id="rId33"/>
    <p:sldId id="300" r:id="rId34"/>
    <p:sldId id="299" r:id="rId35"/>
    <p:sldId id="313" r:id="rId36"/>
    <p:sldId id="310" r:id="rId37"/>
    <p:sldId id="309" r:id="rId38"/>
    <p:sldId id="308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24AFED-86FA-AF2C-CB6E-B3F57533AB64}" v="227" dt="2023-10-09T17:07:03.467"/>
    <p1510:client id="{9BF989CD-040A-F7A8-9592-18832C72AA57}" v="59" dt="2023-10-09T14:30:57.834"/>
    <p1510:client id="{C131E6C2-4D2F-4802-87B8-D73D07A5C087}" v="29" dt="2023-10-09T14:17:34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is Brianezi" userId="S::tbrianezi@usp.br::b0f31ad4-12ae-48e2-b0d5-bee4dc961bd1" providerId="AD" clId="Web-{C52987C1-FB2E-41DC-2B6D-163509F5621C}"/>
    <pc:docChg chg="modSld">
      <pc:chgData name="Thais Brianezi" userId="S::tbrianezi@usp.br::b0f31ad4-12ae-48e2-b0d5-bee4dc961bd1" providerId="AD" clId="Web-{C52987C1-FB2E-41DC-2B6D-163509F5621C}" dt="2023-10-09T14:18:44.771" v="2" actId="20577"/>
      <pc:docMkLst>
        <pc:docMk/>
      </pc:docMkLst>
      <pc:sldChg chg="modSp">
        <pc:chgData name="Thais Brianezi" userId="S::tbrianezi@usp.br::b0f31ad4-12ae-48e2-b0d5-bee4dc961bd1" providerId="AD" clId="Web-{C52987C1-FB2E-41DC-2B6D-163509F5621C}" dt="2023-10-09T14:18:44.771" v="2" actId="20577"/>
        <pc:sldMkLst>
          <pc:docMk/>
          <pc:sldMk cId="3270719572" sldId="260"/>
        </pc:sldMkLst>
        <pc:graphicFrameChg chg="modGraphic">
          <ac:chgData name="Thais Brianezi" userId="S::tbrianezi@usp.br::b0f31ad4-12ae-48e2-b0d5-bee4dc961bd1" providerId="AD" clId="Web-{C52987C1-FB2E-41DC-2B6D-163509F5621C}" dt="2023-10-09T14:18:44.771" v="2" actId="20577"/>
          <ac:graphicFrameMkLst>
            <pc:docMk/>
            <pc:sldMk cId="3270719572" sldId="260"/>
            <ac:graphicFrameMk id="5" creationId="{581C3400-696F-8113-4017-D0037F87A32B}"/>
          </ac:graphicFrameMkLst>
        </pc:graphicFrameChg>
      </pc:sldChg>
    </pc:docChg>
  </pc:docChgLst>
  <pc:docChgLst>
    <pc:chgData name="Thais Brianezi" userId="S::tbrianezi@usp.br::b0f31ad4-12ae-48e2-b0d5-bee4dc961bd1" providerId="AD" clId="Web-{9BF989CD-040A-F7A8-9592-18832C72AA57}"/>
    <pc:docChg chg="addSld delSld modSld sldOrd addMainMaster modMainMaster">
      <pc:chgData name="Thais Brianezi" userId="S::tbrianezi@usp.br::b0f31ad4-12ae-48e2-b0d5-bee4dc961bd1" providerId="AD" clId="Web-{9BF989CD-040A-F7A8-9592-18832C72AA57}" dt="2023-10-09T14:30:57.834" v="65"/>
      <pc:docMkLst>
        <pc:docMk/>
      </pc:docMkLst>
      <pc:sldChg chg="ord">
        <pc:chgData name="Thais Brianezi" userId="S::tbrianezi@usp.br::b0f31ad4-12ae-48e2-b0d5-bee4dc961bd1" providerId="AD" clId="Web-{9BF989CD-040A-F7A8-9592-18832C72AA57}" dt="2023-10-09T14:21:07.367" v="10"/>
        <pc:sldMkLst>
          <pc:docMk/>
          <pc:sldMk cId="2997014824" sldId="257"/>
        </pc:sldMkLst>
      </pc:sldChg>
      <pc:sldChg chg="modSp ord">
        <pc:chgData name="Thais Brianezi" userId="S::tbrianezi@usp.br::b0f31ad4-12ae-48e2-b0d5-bee4dc961bd1" providerId="AD" clId="Web-{9BF989CD-040A-F7A8-9592-18832C72AA57}" dt="2023-10-09T14:21:04.538" v="9"/>
        <pc:sldMkLst>
          <pc:docMk/>
          <pc:sldMk cId="3270719572" sldId="260"/>
        </pc:sldMkLst>
        <pc:graphicFrameChg chg="modGraphic">
          <ac:chgData name="Thais Brianezi" userId="S::tbrianezi@usp.br::b0f31ad4-12ae-48e2-b0d5-bee4dc961bd1" providerId="AD" clId="Web-{9BF989CD-040A-F7A8-9592-18832C72AA57}" dt="2023-10-09T14:19:10.817" v="6" actId="20577"/>
          <ac:graphicFrameMkLst>
            <pc:docMk/>
            <pc:sldMk cId="3270719572" sldId="260"/>
            <ac:graphicFrameMk id="5" creationId="{581C3400-696F-8113-4017-D0037F87A32B}"/>
          </ac:graphicFrameMkLst>
        </pc:graphicFrameChg>
      </pc:sldChg>
      <pc:sldChg chg="new del">
        <pc:chgData name="Thais Brianezi" userId="S::tbrianezi@usp.br::b0f31ad4-12ae-48e2-b0d5-bee4dc961bd1" providerId="AD" clId="Web-{9BF989CD-040A-F7A8-9592-18832C72AA57}" dt="2023-10-09T14:30:57.834" v="65"/>
        <pc:sldMkLst>
          <pc:docMk/>
          <pc:sldMk cId="815701861" sldId="261"/>
        </pc:sldMkLst>
      </pc:sldChg>
      <pc:sldChg chg="add">
        <pc:chgData name="Thais Brianezi" userId="S::tbrianezi@usp.br::b0f31ad4-12ae-48e2-b0d5-bee4dc961bd1" providerId="AD" clId="Web-{9BF989CD-040A-F7A8-9592-18832C72AA57}" dt="2023-10-09T14:26:45.390" v="11"/>
        <pc:sldMkLst>
          <pc:docMk/>
          <pc:sldMk cId="2414680715" sldId="262"/>
        </pc:sldMkLst>
      </pc:sldChg>
      <pc:sldChg chg="add">
        <pc:chgData name="Thais Brianezi" userId="S::tbrianezi@usp.br::b0f31ad4-12ae-48e2-b0d5-bee4dc961bd1" providerId="AD" clId="Web-{9BF989CD-040A-F7A8-9592-18832C72AA57}" dt="2023-10-09T14:26:45.406" v="12"/>
        <pc:sldMkLst>
          <pc:docMk/>
          <pc:sldMk cId="216920770" sldId="263"/>
        </pc:sldMkLst>
      </pc:sldChg>
      <pc:sldChg chg="add">
        <pc:chgData name="Thais Brianezi" userId="S::tbrianezi@usp.br::b0f31ad4-12ae-48e2-b0d5-bee4dc961bd1" providerId="AD" clId="Web-{9BF989CD-040A-F7A8-9592-18832C72AA57}" dt="2023-10-09T14:26:45.437" v="13"/>
        <pc:sldMkLst>
          <pc:docMk/>
          <pc:sldMk cId="2157252122" sldId="264"/>
        </pc:sldMkLst>
      </pc:sldChg>
      <pc:sldChg chg="add">
        <pc:chgData name="Thais Brianezi" userId="S::tbrianezi@usp.br::b0f31ad4-12ae-48e2-b0d5-bee4dc961bd1" providerId="AD" clId="Web-{9BF989CD-040A-F7A8-9592-18832C72AA57}" dt="2023-10-09T14:26:45.578" v="14"/>
        <pc:sldMkLst>
          <pc:docMk/>
          <pc:sldMk cId="1600493307" sldId="265"/>
        </pc:sldMkLst>
      </pc:sldChg>
      <pc:sldChg chg="add">
        <pc:chgData name="Thais Brianezi" userId="S::tbrianezi@usp.br::b0f31ad4-12ae-48e2-b0d5-bee4dc961bd1" providerId="AD" clId="Web-{9BF989CD-040A-F7A8-9592-18832C72AA57}" dt="2023-10-09T14:26:45.625" v="15"/>
        <pc:sldMkLst>
          <pc:docMk/>
          <pc:sldMk cId="3562226827" sldId="266"/>
        </pc:sldMkLst>
      </pc:sldChg>
      <pc:sldChg chg="add">
        <pc:chgData name="Thais Brianezi" userId="S::tbrianezi@usp.br::b0f31ad4-12ae-48e2-b0d5-bee4dc961bd1" providerId="AD" clId="Web-{9BF989CD-040A-F7A8-9592-18832C72AA57}" dt="2023-10-09T14:26:46.078" v="16"/>
        <pc:sldMkLst>
          <pc:docMk/>
          <pc:sldMk cId="4085341909" sldId="267"/>
        </pc:sldMkLst>
      </pc:sldChg>
      <pc:sldChg chg="add">
        <pc:chgData name="Thais Brianezi" userId="S::tbrianezi@usp.br::b0f31ad4-12ae-48e2-b0d5-bee4dc961bd1" providerId="AD" clId="Web-{9BF989CD-040A-F7A8-9592-18832C72AA57}" dt="2023-10-09T14:26:46.422" v="17"/>
        <pc:sldMkLst>
          <pc:docMk/>
          <pc:sldMk cId="2267081672" sldId="268"/>
        </pc:sldMkLst>
      </pc:sldChg>
      <pc:sldChg chg="add">
        <pc:chgData name="Thais Brianezi" userId="S::tbrianezi@usp.br::b0f31ad4-12ae-48e2-b0d5-bee4dc961bd1" providerId="AD" clId="Web-{9BF989CD-040A-F7A8-9592-18832C72AA57}" dt="2023-10-09T14:26:46.843" v="18"/>
        <pc:sldMkLst>
          <pc:docMk/>
          <pc:sldMk cId="2460484055" sldId="269"/>
        </pc:sldMkLst>
      </pc:sldChg>
      <pc:sldChg chg="add">
        <pc:chgData name="Thais Brianezi" userId="S::tbrianezi@usp.br::b0f31ad4-12ae-48e2-b0d5-bee4dc961bd1" providerId="AD" clId="Web-{9BF989CD-040A-F7A8-9592-18832C72AA57}" dt="2023-10-09T14:26:47.312" v="19"/>
        <pc:sldMkLst>
          <pc:docMk/>
          <pc:sldMk cId="3157159119" sldId="270"/>
        </pc:sldMkLst>
      </pc:sldChg>
      <pc:sldChg chg="add">
        <pc:chgData name="Thais Brianezi" userId="S::tbrianezi@usp.br::b0f31ad4-12ae-48e2-b0d5-bee4dc961bd1" providerId="AD" clId="Web-{9BF989CD-040A-F7A8-9592-18832C72AA57}" dt="2023-10-09T14:26:47.359" v="20"/>
        <pc:sldMkLst>
          <pc:docMk/>
          <pc:sldMk cId="3291202149" sldId="271"/>
        </pc:sldMkLst>
      </pc:sldChg>
      <pc:sldChg chg="add">
        <pc:chgData name="Thais Brianezi" userId="S::tbrianezi@usp.br::b0f31ad4-12ae-48e2-b0d5-bee4dc961bd1" providerId="AD" clId="Web-{9BF989CD-040A-F7A8-9592-18832C72AA57}" dt="2023-10-09T14:26:47.500" v="21"/>
        <pc:sldMkLst>
          <pc:docMk/>
          <pc:sldMk cId="1292109917" sldId="272"/>
        </pc:sldMkLst>
      </pc:sldChg>
      <pc:sldChg chg="add">
        <pc:chgData name="Thais Brianezi" userId="S::tbrianezi@usp.br::b0f31ad4-12ae-48e2-b0d5-bee4dc961bd1" providerId="AD" clId="Web-{9BF989CD-040A-F7A8-9592-18832C72AA57}" dt="2023-10-09T14:26:47.578" v="22"/>
        <pc:sldMkLst>
          <pc:docMk/>
          <pc:sldMk cId="2341867591" sldId="273"/>
        </pc:sldMkLst>
      </pc:sldChg>
      <pc:sldChg chg="add">
        <pc:chgData name="Thais Brianezi" userId="S::tbrianezi@usp.br::b0f31ad4-12ae-48e2-b0d5-bee4dc961bd1" providerId="AD" clId="Web-{9BF989CD-040A-F7A8-9592-18832C72AA57}" dt="2023-10-09T14:26:47.640" v="23"/>
        <pc:sldMkLst>
          <pc:docMk/>
          <pc:sldMk cId="94609568" sldId="274"/>
        </pc:sldMkLst>
      </pc:sldChg>
      <pc:sldChg chg="add">
        <pc:chgData name="Thais Brianezi" userId="S::tbrianezi@usp.br::b0f31ad4-12ae-48e2-b0d5-bee4dc961bd1" providerId="AD" clId="Web-{9BF989CD-040A-F7A8-9592-18832C72AA57}" dt="2023-10-09T14:26:47.672" v="24"/>
        <pc:sldMkLst>
          <pc:docMk/>
          <pc:sldMk cId="2484204939" sldId="275"/>
        </pc:sldMkLst>
      </pc:sldChg>
      <pc:sldChg chg="add">
        <pc:chgData name="Thais Brianezi" userId="S::tbrianezi@usp.br::b0f31ad4-12ae-48e2-b0d5-bee4dc961bd1" providerId="AD" clId="Web-{9BF989CD-040A-F7A8-9592-18832C72AA57}" dt="2023-10-09T14:26:47.703" v="25"/>
        <pc:sldMkLst>
          <pc:docMk/>
          <pc:sldMk cId="2686513099" sldId="276"/>
        </pc:sldMkLst>
      </pc:sldChg>
      <pc:sldChg chg="add">
        <pc:chgData name="Thais Brianezi" userId="S::tbrianezi@usp.br::b0f31ad4-12ae-48e2-b0d5-bee4dc961bd1" providerId="AD" clId="Web-{9BF989CD-040A-F7A8-9592-18832C72AA57}" dt="2023-10-09T14:26:47.734" v="26"/>
        <pc:sldMkLst>
          <pc:docMk/>
          <pc:sldMk cId="3084897223" sldId="277"/>
        </pc:sldMkLst>
      </pc:sldChg>
      <pc:sldChg chg="add">
        <pc:chgData name="Thais Brianezi" userId="S::tbrianezi@usp.br::b0f31ad4-12ae-48e2-b0d5-bee4dc961bd1" providerId="AD" clId="Web-{9BF989CD-040A-F7A8-9592-18832C72AA57}" dt="2023-10-09T14:26:47.797" v="27"/>
        <pc:sldMkLst>
          <pc:docMk/>
          <pc:sldMk cId="3364896281" sldId="278"/>
        </pc:sldMkLst>
      </pc:sldChg>
      <pc:sldChg chg="add">
        <pc:chgData name="Thais Brianezi" userId="S::tbrianezi@usp.br::b0f31ad4-12ae-48e2-b0d5-bee4dc961bd1" providerId="AD" clId="Web-{9BF989CD-040A-F7A8-9592-18832C72AA57}" dt="2023-10-09T14:26:47.828" v="28"/>
        <pc:sldMkLst>
          <pc:docMk/>
          <pc:sldMk cId="3042198577" sldId="279"/>
        </pc:sldMkLst>
      </pc:sldChg>
      <pc:sldChg chg="add">
        <pc:chgData name="Thais Brianezi" userId="S::tbrianezi@usp.br::b0f31ad4-12ae-48e2-b0d5-bee4dc961bd1" providerId="AD" clId="Web-{9BF989CD-040A-F7A8-9592-18832C72AA57}" dt="2023-10-09T14:26:47.875" v="29"/>
        <pc:sldMkLst>
          <pc:docMk/>
          <pc:sldMk cId="3168370612" sldId="280"/>
        </pc:sldMkLst>
      </pc:sldChg>
      <pc:sldChg chg="add">
        <pc:chgData name="Thais Brianezi" userId="S::tbrianezi@usp.br::b0f31ad4-12ae-48e2-b0d5-bee4dc961bd1" providerId="AD" clId="Web-{9BF989CD-040A-F7A8-9592-18832C72AA57}" dt="2023-10-09T14:26:47.906" v="30"/>
        <pc:sldMkLst>
          <pc:docMk/>
          <pc:sldMk cId="481642922" sldId="281"/>
        </pc:sldMkLst>
      </pc:sldChg>
      <pc:sldChg chg="add">
        <pc:chgData name="Thais Brianezi" userId="S::tbrianezi@usp.br::b0f31ad4-12ae-48e2-b0d5-bee4dc961bd1" providerId="AD" clId="Web-{9BF989CD-040A-F7A8-9592-18832C72AA57}" dt="2023-10-09T14:26:47.922" v="31"/>
        <pc:sldMkLst>
          <pc:docMk/>
          <pc:sldMk cId="1717602302" sldId="282"/>
        </pc:sldMkLst>
      </pc:sldChg>
      <pc:sldChg chg="add">
        <pc:chgData name="Thais Brianezi" userId="S::tbrianezi@usp.br::b0f31ad4-12ae-48e2-b0d5-bee4dc961bd1" providerId="AD" clId="Web-{9BF989CD-040A-F7A8-9592-18832C72AA57}" dt="2023-10-09T14:26:48" v="32"/>
        <pc:sldMkLst>
          <pc:docMk/>
          <pc:sldMk cId="244199599" sldId="283"/>
        </pc:sldMkLst>
      </pc:sldChg>
      <pc:sldChg chg="add">
        <pc:chgData name="Thais Brianezi" userId="S::tbrianezi@usp.br::b0f31ad4-12ae-48e2-b0d5-bee4dc961bd1" providerId="AD" clId="Web-{9BF989CD-040A-F7A8-9592-18832C72AA57}" dt="2023-10-09T14:26:48.093" v="33"/>
        <pc:sldMkLst>
          <pc:docMk/>
          <pc:sldMk cId="3052029595" sldId="284"/>
        </pc:sldMkLst>
      </pc:sldChg>
      <pc:sldChg chg="add">
        <pc:chgData name="Thais Brianezi" userId="S::tbrianezi@usp.br::b0f31ad4-12ae-48e2-b0d5-bee4dc961bd1" providerId="AD" clId="Web-{9BF989CD-040A-F7A8-9592-18832C72AA57}" dt="2023-10-09T14:26:48.172" v="34"/>
        <pc:sldMkLst>
          <pc:docMk/>
          <pc:sldMk cId="783511994" sldId="285"/>
        </pc:sldMkLst>
      </pc:sldChg>
      <pc:sldChg chg="add">
        <pc:chgData name="Thais Brianezi" userId="S::tbrianezi@usp.br::b0f31ad4-12ae-48e2-b0d5-bee4dc961bd1" providerId="AD" clId="Web-{9BF989CD-040A-F7A8-9592-18832C72AA57}" dt="2023-10-09T14:26:48.203" v="35"/>
        <pc:sldMkLst>
          <pc:docMk/>
          <pc:sldMk cId="2480248843" sldId="286"/>
        </pc:sldMkLst>
      </pc:sldChg>
      <pc:sldChg chg="add">
        <pc:chgData name="Thais Brianezi" userId="S::tbrianezi@usp.br::b0f31ad4-12ae-48e2-b0d5-bee4dc961bd1" providerId="AD" clId="Web-{9BF989CD-040A-F7A8-9592-18832C72AA57}" dt="2023-10-09T14:26:48.328" v="36"/>
        <pc:sldMkLst>
          <pc:docMk/>
          <pc:sldMk cId="1664669382" sldId="287"/>
        </pc:sldMkLst>
      </pc:sldChg>
      <pc:sldChg chg="add">
        <pc:chgData name="Thais Brianezi" userId="S::tbrianezi@usp.br::b0f31ad4-12ae-48e2-b0d5-bee4dc961bd1" providerId="AD" clId="Web-{9BF989CD-040A-F7A8-9592-18832C72AA57}" dt="2023-10-09T14:26:48.375" v="37"/>
        <pc:sldMkLst>
          <pc:docMk/>
          <pc:sldMk cId="531711218" sldId="288"/>
        </pc:sldMkLst>
      </pc:sldChg>
      <pc:sldChg chg="add">
        <pc:chgData name="Thais Brianezi" userId="S::tbrianezi@usp.br::b0f31ad4-12ae-48e2-b0d5-bee4dc961bd1" providerId="AD" clId="Web-{9BF989CD-040A-F7A8-9592-18832C72AA57}" dt="2023-10-09T14:26:48.500" v="38"/>
        <pc:sldMkLst>
          <pc:docMk/>
          <pc:sldMk cId="1094540119" sldId="289"/>
        </pc:sldMkLst>
      </pc:sldChg>
      <pc:sldChg chg="add">
        <pc:chgData name="Thais Brianezi" userId="S::tbrianezi@usp.br::b0f31ad4-12ae-48e2-b0d5-bee4dc961bd1" providerId="AD" clId="Web-{9BF989CD-040A-F7A8-9592-18832C72AA57}" dt="2023-10-09T14:26:48.562" v="39"/>
        <pc:sldMkLst>
          <pc:docMk/>
          <pc:sldMk cId="2360363717" sldId="290"/>
        </pc:sldMkLst>
      </pc:sldChg>
      <pc:sldChg chg="add">
        <pc:chgData name="Thais Brianezi" userId="S::tbrianezi@usp.br::b0f31ad4-12ae-48e2-b0d5-bee4dc961bd1" providerId="AD" clId="Web-{9BF989CD-040A-F7A8-9592-18832C72AA57}" dt="2023-10-09T14:26:48.625" v="40"/>
        <pc:sldMkLst>
          <pc:docMk/>
          <pc:sldMk cId="1173012947" sldId="291"/>
        </pc:sldMkLst>
      </pc:sldChg>
      <pc:sldChg chg="add">
        <pc:chgData name="Thais Brianezi" userId="S::tbrianezi@usp.br::b0f31ad4-12ae-48e2-b0d5-bee4dc961bd1" providerId="AD" clId="Web-{9BF989CD-040A-F7A8-9592-18832C72AA57}" dt="2023-10-09T14:26:48.672" v="41"/>
        <pc:sldMkLst>
          <pc:docMk/>
          <pc:sldMk cId="79929242" sldId="292"/>
        </pc:sldMkLst>
      </pc:sldChg>
      <pc:sldChg chg="add">
        <pc:chgData name="Thais Brianezi" userId="S::tbrianezi@usp.br::b0f31ad4-12ae-48e2-b0d5-bee4dc961bd1" providerId="AD" clId="Web-{9BF989CD-040A-F7A8-9592-18832C72AA57}" dt="2023-10-09T14:26:48.750" v="42"/>
        <pc:sldMkLst>
          <pc:docMk/>
          <pc:sldMk cId="554058049" sldId="293"/>
        </pc:sldMkLst>
      </pc:sldChg>
      <pc:sldChg chg="add">
        <pc:chgData name="Thais Brianezi" userId="S::tbrianezi@usp.br::b0f31ad4-12ae-48e2-b0d5-bee4dc961bd1" providerId="AD" clId="Web-{9BF989CD-040A-F7A8-9592-18832C72AA57}" dt="2023-10-09T14:26:48.890" v="43"/>
        <pc:sldMkLst>
          <pc:docMk/>
          <pc:sldMk cId="76647302" sldId="294"/>
        </pc:sldMkLst>
      </pc:sldChg>
      <pc:sldChg chg="add">
        <pc:chgData name="Thais Brianezi" userId="S::tbrianezi@usp.br::b0f31ad4-12ae-48e2-b0d5-bee4dc961bd1" providerId="AD" clId="Web-{9BF989CD-040A-F7A8-9592-18832C72AA57}" dt="2023-10-09T14:26:48.953" v="44"/>
        <pc:sldMkLst>
          <pc:docMk/>
          <pc:sldMk cId="1208082849" sldId="295"/>
        </pc:sldMkLst>
      </pc:sldChg>
      <pc:sldChg chg="add">
        <pc:chgData name="Thais Brianezi" userId="S::tbrianezi@usp.br::b0f31ad4-12ae-48e2-b0d5-bee4dc961bd1" providerId="AD" clId="Web-{9BF989CD-040A-F7A8-9592-18832C72AA57}" dt="2023-10-09T14:26:48.984" v="45"/>
        <pc:sldMkLst>
          <pc:docMk/>
          <pc:sldMk cId="1162882957" sldId="296"/>
        </pc:sldMkLst>
      </pc:sldChg>
      <pc:sldChg chg="add">
        <pc:chgData name="Thais Brianezi" userId="S::tbrianezi@usp.br::b0f31ad4-12ae-48e2-b0d5-bee4dc961bd1" providerId="AD" clId="Web-{9BF989CD-040A-F7A8-9592-18832C72AA57}" dt="2023-10-09T14:26:49.015" v="46"/>
        <pc:sldMkLst>
          <pc:docMk/>
          <pc:sldMk cId="2167021721" sldId="297"/>
        </pc:sldMkLst>
      </pc:sldChg>
      <pc:sldChg chg="add">
        <pc:chgData name="Thais Brianezi" userId="S::tbrianezi@usp.br::b0f31ad4-12ae-48e2-b0d5-bee4dc961bd1" providerId="AD" clId="Web-{9BF989CD-040A-F7A8-9592-18832C72AA57}" dt="2023-10-09T14:29:31.754" v="47"/>
        <pc:sldMkLst>
          <pc:docMk/>
          <pc:sldMk cId="339631451" sldId="298"/>
        </pc:sldMkLst>
      </pc:sldChg>
      <pc:sldChg chg="add">
        <pc:chgData name="Thais Brianezi" userId="S::tbrianezi@usp.br::b0f31ad4-12ae-48e2-b0d5-bee4dc961bd1" providerId="AD" clId="Web-{9BF989CD-040A-F7A8-9592-18832C72AA57}" dt="2023-10-09T14:29:31.785" v="48"/>
        <pc:sldMkLst>
          <pc:docMk/>
          <pc:sldMk cId="2648176825" sldId="299"/>
        </pc:sldMkLst>
      </pc:sldChg>
      <pc:sldChg chg="add">
        <pc:chgData name="Thais Brianezi" userId="S::tbrianezi@usp.br::b0f31ad4-12ae-48e2-b0d5-bee4dc961bd1" providerId="AD" clId="Web-{9BF989CD-040A-F7A8-9592-18832C72AA57}" dt="2023-10-09T14:29:31.847" v="49"/>
        <pc:sldMkLst>
          <pc:docMk/>
          <pc:sldMk cId="161632131" sldId="300"/>
        </pc:sldMkLst>
      </pc:sldChg>
      <pc:sldChg chg="add">
        <pc:chgData name="Thais Brianezi" userId="S::tbrianezi@usp.br::b0f31ad4-12ae-48e2-b0d5-bee4dc961bd1" providerId="AD" clId="Web-{9BF989CD-040A-F7A8-9592-18832C72AA57}" dt="2023-10-09T14:29:31.910" v="50"/>
        <pc:sldMkLst>
          <pc:docMk/>
          <pc:sldMk cId="3755664310" sldId="301"/>
        </pc:sldMkLst>
      </pc:sldChg>
      <pc:sldChg chg="add">
        <pc:chgData name="Thais Brianezi" userId="S::tbrianezi@usp.br::b0f31ad4-12ae-48e2-b0d5-bee4dc961bd1" providerId="AD" clId="Web-{9BF989CD-040A-F7A8-9592-18832C72AA57}" dt="2023-10-09T14:29:31.972" v="51"/>
        <pc:sldMkLst>
          <pc:docMk/>
          <pc:sldMk cId="1328498177" sldId="302"/>
        </pc:sldMkLst>
      </pc:sldChg>
      <pc:sldChg chg="add">
        <pc:chgData name="Thais Brianezi" userId="S::tbrianezi@usp.br::b0f31ad4-12ae-48e2-b0d5-bee4dc961bd1" providerId="AD" clId="Web-{9BF989CD-040A-F7A8-9592-18832C72AA57}" dt="2023-10-09T14:29:32.035" v="52"/>
        <pc:sldMkLst>
          <pc:docMk/>
          <pc:sldMk cId="928770490" sldId="303"/>
        </pc:sldMkLst>
      </pc:sldChg>
      <pc:sldChg chg="add">
        <pc:chgData name="Thais Brianezi" userId="S::tbrianezi@usp.br::b0f31ad4-12ae-48e2-b0d5-bee4dc961bd1" providerId="AD" clId="Web-{9BF989CD-040A-F7A8-9592-18832C72AA57}" dt="2023-10-09T14:29:32.254" v="53"/>
        <pc:sldMkLst>
          <pc:docMk/>
          <pc:sldMk cId="1251667197" sldId="304"/>
        </pc:sldMkLst>
      </pc:sldChg>
      <pc:sldChg chg="add">
        <pc:chgData name="Thais Brianezi" userId="S::tbrianezi@usp.br::b0f31ad4-12ae-48e2-b0d5-bee4dc961bd1" providerId="AD" clId="Web-{9BF989CD-040A-F7A8-9592-18832C72AA57}" dt="2023-10-09T14:29:32.300" v="54"/>
        <pc:sldMkLst>
          <pc:docMk/>
          <pc:sldMk cId="1671547313" sldId="305"/>
        </pc:sldMkLst>
      </pc:sldChg>
      <pc:sldChg chg="add">
        <pc:chgData name="Thais Brianezi" userId="S::tbrianezi@usp.br::b0f31ad4-12ae-48e2-b0d5-bee4dc961bd1" providerId="AD" clId="Web-{9BF989CD-040A-F7A8-9592-18832C72AA57}" dt="2023-10-09T14:29:32.347" v="55"/>
        <pc:sldMkLst>
          <pc:docMk/>
          <pc:sldMk cId="2393201646" sldId="306"/>
        </pc:sldMkLst>
      </pc:sldChg>
      <pc:sldChg chg="add">
        <pc:chgData name="Thais Brianezi" userId="S::tbrianezi@usp.br::b0f31ad4-12ae-48e2-b0d5-bee4dc961bd1" providerId="AD" clId="Web-{9BF989CD-040A-F7A8-9592-18832C72AA57}" dt="2023-10-09T14:29:32.472" v="56"/>
        <pc:sldMkLst>
          <pc:docMk/>
          <pc:sldMk cId="1327120199" sldId="307"/>
        </pc:sldMkLst>
      </pc:sldChg>
      <pc:sldChg chg="add">
        <pc:chgData name="Thais Brianezi" userId="S::tbrianezi@usp.br::b0f31ad4-12ae-48e2-b0d5-bee4dc961bd1" providerId="AD" clId="Web-{9BF989CD-040A-F7A8-9592-18832C72AA57}" dt="2023-10-09T14:30:44.724" v="57"/>
        <pc:sldMkLst>
          <pc:docMk/>
          <pc:sldMk cId="1650264924" sldId="308"/>
        </pc:sldMkLst>
      </pc:sldChg>
      <pc:sldChg chg="add">
        <pc:chgData name="Thais Brianezi" userId="S::tbrianezi@usp.br::b0f31ad4-12ae-48e2-b0d5-bee4dc961bd1" providerId="AD" clId="Web-{9BF989CD-040A-F7A8-9592-18832C72AA57}" dt="2023-10-09T14:30:44.818" v="58"/>
        <pc:sldMkLst>
          <pc:docMk/>
          <pc:sldMk cId="2853932526" sldId="309"/>
        </pc:sldMkLst>
      </pc:sldChg>
      <pc:sldChg chg="add">
        <pc:chgData name="Thais Brianezi" userId="S::tbrianezi@usp.br::b0f31ad4-12ae-48e2-b0d5-bee4dc961bd1" providerId="AD" clId="Web-{9BF989CD-040A-F7A8-9592-18832C72AA57}" dt="2023-10-09T14:30:45.005" v="59"/>
        <pc:sldMkLst>
          <pc:docMk/>
          <pc:sldMk cId="100198097" sldId="310"/>
        </pc:sldMkLst>
      </pc:sldChg>
      <pc:sldChg chg="add">
        <pc:chgData name="Thais Brianezi" userId="S::tbrianezi@usp.br::b0f31ad4-12ae-48e2-b0d5-bee4dc961bd1" providerId="AD" clId="Web-{9BF989CD-040A-F7A8-9592-18832C72AA57}" dt="2023-10-09T14:30:45.052" v="60"/>
        <pc:sldMkLst>
          <pc:docMk/>
          <pc:sldMk cId="2876718326" sldId="311"/>
        </pc:sldMkLst>
      </pc:sldChg>
      <pc:sldChg chg="add">
        <pc:chgData name="Thais Brianezi" userId="S::tbrianezi@usp.br::b0f31ad4-12ae-48e2-b0d5-bee4dc961bd1" providerId="AD" clId="Web-{9BF989CD-040A-F7A8-9592-18832C72AA57}" dt="2023-10-09T14:30:45.208" v="61"/>
        <pc:sldMkLst>
          <pc:docMk/>
          <pc:sldMk cId="3298295038" sldId="312"/>
        </pc:sldMkLst>
      </pc:sldChg>
      <pc:sldChg chg="add">
        <pc:chgData name="Thais Brianezi" userId="S::tbrianezi@usp.br::b0f31ad4-12ae-48e2-b0d5-bee4dc961bd1" providerId="AD" clId="Web-{9BF989CD-040A-F7A8-9592-18832C72AA57}" dt="2023-10-09T14:30:45.490" v="62"/>
        <pc:sldMkLst>
          <pc:docMk/>
          <pc:sldMk cId="3320415233" sldId="313"/>
        </pc:sldMkLst>
      </pc:sldChg>
      <pc:sldChg chg="add">
        <pc:chgData name="Thais Brianezi" userId="S::tbrianezi@usp.br::b0f31ad4-12ae-48e2-b0d5-bee4dc961bd1" providerId="AD" clId="Web-{9BF989CD-040A-F7A8-9592-18832C72AA57}" dt="2023-10-09T14:30:45.677" v="63"/>
        <pc:sldMkLst>
          <pc:docMk/>
          <pc:sldMk cId="976386659" sldId="314"/>
        </pc:sldMkLst>
      </pc:sldChg>
      <pc:sldChg chg="add">
        <pc:chgData name="Thais Brianezi" userId="S::tbrianezi@usp.br::b0f31ad4-12ae-48e2-b0d5-bee4dc961bd1" providerId="AD" clId="Web-{9BF989CD-040A-F7A8-9592-18832C72AA57}" dt="2023-10-09T14:30:45.740" v="64"/>
        <pc:sldMkLst>
          <pc:docMk/>
          <pc:sldMk cId="544941836" sldId="315"/>
        </pc:sldMkLst>
      </pc:sldChg>
      <pc:sldMasterChg chg="add addSldLayout">
        <pc:chgData name="Thais Brianezi" userId="S::tbrianezi@usp.br::b0f31ad4-12ae-48e2-b0d5-bee4dc961bd1" providerId="AD" clId="Web-{9BF989CD-040A-F7A8-9592-18832C72AA57}" dt="2023-10-09T14:26:48.172" v="34"/>
        <pc:sldMasterMkLst>
          <pc:docMk/>
          <pc:sldMasterMk cId="0" sldId="2147483648"/>
        </pc:sldMasterMkLst>
        <pc:sldLayoutChg chg="ad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0" sldId="2147483648"/>
            <pc:sldLayoutMk cId="0" sldId="2147483654"/>
          </pc:sldLayoutMkLst>
        </pc:sldLayoutChg>
      </pc:sldMasterChg>
      <pc:sldMasterChg chg="add addSldLayout">
        <pc:chgData name="Thais Brianezi" userId="S::tbrianezi@usp.br::b0f31ad4-12ae-48e2-b0d5-bee4dc961bd1" providerId="AD" clId="Web-{9BF989CD-040A-F7A8-9592-18832C72AA57}" dt="2023-10-09T14:29:31.754" v="47"/>
        <pc:sldMasterMkLst>
          <pc:docMk/>
          <pc:sldMasterMk cId="0" sldId="2147483659"/>
        </pc:sldMasterMkLst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0" sldId="2147483656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0" sldId="2147483657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0" sldId="2147483658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2885103932" sldId="2147483660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0" sldId="2147484928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0" sldId="2147484929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0" sldId="2147484930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0" sldId="2147484931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0" sldId="2147484932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0" sldId="2147484933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0" sldId="2147484934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59"/>
            <pc:sldLayoutMk cId="0" sldId="2147484935"/>
          </pc:sldLayoutMkLst>
        </pc:sldLayoutChg>
      </pc:sldMasterChg>
      <pc:sldMasterChg chg="add addSldLayout modSldLayout">
        <pc:chgData name="Thais Brianezi" userId="S::tbrianezi@usp.br::b0f31ad4-12ae-48e2-b0d5-bee4dc961bd1" providerId="AD" clId="Web-{9BF989CD-040A-F7A8-9592-18832C72AA57}" dt="2023-10-09T14:29:31.754" v="47"/>
        <pc:sldMasterMkLst>
          <pc:docMk/>
          <pc:sldMasterMk cId="0" sldId="2147483671"/>
        </pc:sldMasterMkLst>
        <pc:sldLayoutChg chg="ad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0" sldId="2147483671"/>
            <pc:sldLayoutMk cId="0" sldId="2147483661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0" sldId="2147483671"/>
            <pc:sldLayoutMk cId="0" sldId="2147483662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0" sldId="2147483671"/>
            <pc:sldLayoutMk cId="0" sldId="2147483663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0" sldId="2147483671"/>
            <pc:sldLayoutMk cId="0" sldId="2147483664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0" sldId="2147483671"/>
            <pc:sldLayoutMk cId="0" sldId="2147483665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0" sldId="2147483671"/>
            <pc:sldLayoutMk cId="0" sldId="2147483666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0" sldId="2147483671"/>
            <pc:sldLayoutMk cId="0" sldId="2147483667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0" sldId="2147483671"/>
            <pc:sldLayoutMk cId="0" sldId="2147483668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0" sldId="2147483671"/>
            <pc:sldLayoutMk cId="0" sldId="2147483669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0" sldId="2147483671"/>
            <pc:sldLayoutMk cId="3913696078" sldId="2147483898"/>
          </pc:sldLayoutMkLst>
        </pc:sldLayoutChg>
        <pc:sldLayoutChg chg="add replI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0" sldId="2147483671"/>
            <pc:sldLayoutMk cId="0" sldId="2147484939"/>
          </pc:sldLayoutMkLst>
        </pc:sldLayoutChg>
      </pc:sldMasterChg>
      <pc:sldMasterChg chg="add addSldLayout">
        <pc:chgData name="Thais Brianezi" userId="S::tbrianezi@usp.br::b0f31ad4-12ae-48e2-b0d5-bee4dc961bd1" providerId="AD" clId="Web-{9BF989CD-040A-F7A8-9592-18832C72AA57}" dt="2023-10-09T14:30:44.724" v="57"/>
        <pc:sldMasterMkLst>
          <pc:docMk/>
          <pc:sldMasterMk cId="128800678" sldId="2147483699"/>
        </pc:sldMasterMkLst>
        <pc:sldLayoutChg chg="add">
          <pc:chgData name="Thais Brianezi" userId="S::tbrianezi@usp.br::b0f31ad4-12ae-48e2-b0d5-bee4dc961bd1" providerId="AD" clId="Web-{9BF989CD-040A-F7A8-9592-18832C72AA57}" dt="2023-10-09T14:30:44.724" v="57"/>
          <pc:sldLayoutMkLst>
            <pc:docMk/>
            <pc:sldMasterMk cId="128800678" sldId="2147483699"/>
            <pc:sldLayoutMk cId="1982266458" sldId="2147483688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30:44.724" v="57"/>
          <pc:sldLayoutMkLst>
            <pc:docMk/>
            <pc:sldMasterMk cId="128800678" sldId="2147483699"/>
            <pc:sldLayoutMk cId="1871257022" sldId="2147483689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30:44.724" v="57"/>
          <pc:sldLayoutMkLst>
            <pc:docMk/>
            <pc:sldMasterMk cId="128800678" sldId="2147483699"/>
            <pc:sldLayoutMk cId="3678117771" sldId="2147483690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30:44.724" v="57"/>
          <pc:sldLayoutMkLst>
            <pc:docMk/>
            <pc:sldMasterMk cId="128800678" sldId="2147483699"/>
            <pc:sldLayoutMk cId="1313650464" sldId="2147483691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30:44.724" v="57"/>
          <pc:sldLayoutMkLst>
            <pc:docMk/>
            <pc:sldMasterMk cId="128800678" sldId="2147483699"/>
            <pc:sldLayoutMk cId="193775158" sldId="2147483692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30:44.724" v="57"/>
          <pc:sldLayoutMkLst>
            <pc:docMk/>
            <pc:sldMasterMk cId="128800678" sldId="2147483699"/>
            <pc:sldLayoutMk cId="3211338497" sldId="2147483693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30:44.724" v="57"/>
          <pc:sldLayoutMkLst>
            <pc:docMk/>
            <pc:sldMasterMk cId="128800678" sldId="2147483699"/>
            <pc:sldLayoutMk cId="1923395434" sldId="2147483694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30:44.724" v="57"/>
          <pc:sldLayoutMkLst>
            <pc:docMk/>
            <pc:sldMasterMk cId="128800678" sldId="2147483699"/>
            <pc:sldLayoutMk cId="642926112" sldId="2147483695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30:44.724" v="57"/>
          <pc:sldLayoutMkLst>
            <pc:docMk/>
            <pc:sldMasterMk cId="128800678" sldId="2147483699"/>
            <pc:sldLayoutMk cId="3887649281" sldId="2147483696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30:44.724" v="57"/>
          <pc:sldLayoutMkLst>
            <pc:docMk/>
            <pc:sldMasterMk cId="128800678" sldId="2147483699"/>
            <pc:sldLayoutMk cId="2964099791" sldId="2147483697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30:44.724" v="57"/>
          <pc:sldLayoutMkLst>
            <pc:docMk/>
            <pc:sldMasterMk cId="128800678" sldId="2147483699"/>
            <pc:sldLayoutMk cId="254469397" sldId="2147483698"/>
          </pc:sldLayoutMkLst>
        </pc:sldLayoutChg>
      </pc:sldMasterChg>
      <pc:sldMasterChg chg="modSldLayout">
        <pc:chgData name="Thais Brianezi" userId="S::tbrianezi@usp.br::b0f31ad4-12ae-48e2-b0d5-bee4dc961bd1" providerId="AD" clId="Web-{9BF989CD-040A-F7A8-9592-18832C72AA57}" dt="2023-10-09T14:26:46.078" v="16"/>
        <pc:sldMasterMkLst>
          <pc:docMk/>
          <pc:sldMasterMk cId="1568444712" sldId="2147483700"/>
        </pc:sldMasterMkLst>
        <pc:sldLayoutChg chg="replI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1568444712" sldId="2147483700"/>
            <pc:sldLayoutMk cId="2298457277" sldId="2147484910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1568444712" sldId="2147483700"/>
            <pc:sldLayoutMk cId="4148584490" sldId="2147484911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1568444712" sldId="2147483700"/>
            <pc:sldLayoutMk cId="499447617" sldId="2147484912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1568444712" sldId="2147483700"/>
            <pc:sldLayoutMk cId="53295553" sldId="2147484913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1568444712" sldId="2147483700"/>
            <pc:sldLayoutMk cId="511847065" sldId="2147484914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1568444712" sldId="2147483700"/>
            <pc:sldLayoutMk cId="4188376855" sldId="2147484915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1568444712" sldId="2147483700"/>
            <pc:sldLayoutMk cId="4056249862" sldId="2147484916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1568444712" sldId="2147483700"/>
            <pc:sldLayoutMk cId="269919090" sldId="2147484917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6.078" v="16"/>
          <pc:sldLayoutMkLst>
            <pc:docMk/>
            <pc:sldMasterMk cId="1568444712" sldId="2147483700"/>
            <pc:sldLayoutMk cId="1666282222" sldId="2147484918"/>
          </pc:sldLayoutMkLst>
        </pc:sldLayoutChg>
      </pc:sldMasterChg>
      <pc:sldMasterChg chg="add addSldLayout">
        <pc:chgData name="Thais Brianezi" userId="S::tbrianezi@usp.br::b0f31ad4-12ae-48e2-b0d5-bee4dc961bd1" providerId="AD" clId="Web-{9BF989CD-040A-F7A8-9592-18832C72AA57}" dt="2023-10-09T14:26:45.390" v="11"/>
        <pc:sldMasterMkLst>
          <pc:docMk/>
          <pc:sldMasterMk cId="0" sldId="2147483804"/>
        </pc:sldMasterMkLst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2055560384" sldId="2147483856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3666387345" sldId="2147483857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2990149000" sldId="2147483858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3643738313" sldId="2147483859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3817486377" sldId="2147483860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4106043990" sldId="2147483861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3500354350" sldId="2147483862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758563376" sldId="2147483863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620345591" sldId="2147483864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2586131188" sldId="2147483865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1542738" sldId="2147483866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5.390" v="11"/>
          <pc:sldLayoutMkLst>
            <pc:docMk/>
            <pc:sldMasterMk cId="0" sldId="2147483804"/>
            <pc:sldLayoutMk cId="3357877988" sldId="2147483867"/>
          </pc:sldLayoutMkLst>
        </pc:sldLayoutChg>
      </pc:sldMasterChg>
      <pc:sldMasterChg chg="add addSldLayout">
        <pc:chgData name="Thais Brianezi" userId="S::tbrianezi@usp.br::b0f31ad4-12ae-48e2-b0d5-bee4dc961bd1" providerId="AD" clId="Web-{9BF989CD-040A-F7A8-9592-18832C72AA57}" dt="2023-10-09T14:26:48.093" v="33"/>
        <pc:sldMasterMkLst>
          <pc:docMk/>
          <pc:sldMasterMk cId="0" sldId="2147483868"/>
        </pc:sldMasterMkLst>
        <pc:sldLayoutChg chg="add">
          <pc:chgData name="Thais Brianezi" userId="S::tbrianezi@usp.br::b0f31ad4-12ae-48e2-b0d5-bee4dc961bd1" providerId="AD" clId="Web-{9BF989CD-040A-F7A8-9592-18832C72AA57}" dt="2023-10-09T14:26:48.093" v="33"/>
          <pc:sldLayoutMkLst>
            <pc:docMk/>
            <pc:sldMasterMk cId="0" sldId="2147483868"/>
            <pc:sldLayoutMk cId="0" sldId="2147483655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8.093" v="33"/>
          <pc:sldLayoutMkLst>
            <pc:docMk/>
            <pc:sldMasterMk cId="0" sldId="2147483868"/>
            <pc:sldLayoutMk cId="0" sldId="2147483869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8.093" v="33"/>
          <pc:sldLayoutMkLst>
            <pc:docMk/>
            <pc:sldMasterMk cId="0" sldId="2147483868"/>
            <pc:sldLayoutMk cId="0" sldId="2147483870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8.093" v="33"/>
          <pc:sldLayoutMkLst>
            <pc:docMk/>
            <pc:sldMasterMk cId="0" sldId="2147483868"/>
            <pc:sldLayoutMk cId="0" sldId="2147483871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8.093" v="33"/>
          <pc:sldLayoutMkLst>
            <pc:docMk/>
            <pc:sldMasterMk cId="0" sldId="2147483868"/>
            <pc:sldLayoutMk cId="0" sldId="2147483872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8.093" v="33"/>
          <pc:sldLayoutMkLst>
            <pc:docMk/>
            <pc:sldMasterMk cId="0" sldId="2147483868"/>
            <pc:sldLayoutMk cId="0" sldId="2147483873"/>
          </pc:sldLayoutMkLst>
        </pc:sldLayoutChg>
        <pc:sldLayoutChg chg="add">
          <pc:chgData name="Thais Brianezi" userId="S::tbrianezi@usp.br::b0f31ad4-12ae-48e2-b0d5-bee4dc961bd1" providerId="AD" clId="Web-{9BF989CD-040A-F7A8-9592-18832C72AA57}" dt="2023-10-09T14:26:48.093" v="33"/>
          <pc:sldLayoutMkLst>
            <pc:docMk/>
            <pc:sldMasterMk cId="0" sldId="2147483868"/>
            <pc:sldLayoutMk cId="0" sldId="2147483874"/>
          </pc:sldLayoutMkLst>
        </pc:sldLayoutChg>
      </pc:sldMasterChg>
      <pc:sldMasterChg chg="replId modSldLayout">
        <pc:chgData name="Thais Brianezi" userId="S::tbrianezi@usp.br::b0f31ad4-12ae-48e2-b0d5-bee4dc961bd1" providerId="AD" clId="Web-{9BF989CD-040A-F7A8-9592-18832C72AA57}" dt="2023-10-09T14:29:31.754" v="47"/>
        <pc:sldMasterMkLst>
          <pc:docMk/>
          <pc:sldMasterMk cId="2675746937" sldId="2147484920"/>
        </pc:sldMasterMkLst>
        <pc:sldLayoutChg chg="replId">
          <pc:chgData name="Thais Brianezi" userId="S::tbrianezi@usp.br::b0f31ad4-12ae-48e2-b0d5-bee4dc961bd1" providerId="AD" clId="Web-{9BF989CD-040A-F7A8-9592-18832C72AA57}" dt="2023-10-09T14:26:48.093" v="33"/>
          <pc:sldLayoutMkLst>
            <pc:docMk/>
            <pc:sldMasterMk cId="2675746937" sldId="2147484920"/>
            <pc:sldLayoutMk cId="578281579" sldId="2147484919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2675746937" sldId="2147484920"/>
            <pc:sldLayoutMk cId="877683876" sldId="2147484921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2675746937" sldId="2147484920"/>
            <pc:sldLayoutMk cId="314005268" sldId="2147484922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2675746937" sldId="2147484920"/>
            <pc:sldLayoutMk cId="3781375764" sldId="2147484923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2675746937" sldId="2147484920"/>
            <pc:sldLayoutMk cId="2124613824" sldId="2147484924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2675746937" sldId="2147484920"/>
            <pc:sldLayoutMk cId="3694421058" sldId="2147484925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6:48.172" v="34"/>
          <pc:sldLayoutMkLst>
            <pc:docMk/>
            <pc:sldMasterMk cId="2675746937" sldId="2147484920"/>
            <pc:sldLayoutMk cId="3108533492" sldId="2147484926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2675746937" sldId="2147484920"/>
            <pc:sldLayoutMk cId="1306397509" sldId="2147484927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2675746937" sldId="2147484920"/>
            <pc:sldLayoutMk cId="2217836567" sldId="2147484936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2675746937" sldId="2147484920"/>
            <pc:sldLayoutMk cId="2245566346" sldId="2147484937"/>
          </pc:sldLayoutMkLst>
        </pc:sldLayoutChg>
        <pc:sldLayoutChg chg="replId">
          <pc:chgData name="Thais Brianezi" userId="S::tbrianezi@usp.br::b0f31ad4-12ae-48e2-b0d5-bee4dc961bd1" providerId="AD" clId="Web-{9BF989CD-040A-F7A8-9592-18832C72AA57}" dt="2023-10-09T14:29:31.754" v="47"/>
          <pc:sldLayoutMkLst>
            <pc:docMk/>
            <pc:sldMasterMk cId="2675746937" sldId="2147484920"/>
            <pc:sldLayoutMk cId="746588027" sldId="2147484938"/>
          </pc:sldLayoutMkLst>
        </pc:sldLayoutChg>
      </pc:sldMasterChg>
    </pc:docChg>
  </pc:docChgLst>
  <pc:docChgLst>
    <pc:chgData name="Thais Brianezi" userId="S::tbrianezi@usp.br::b0f31ad4-12ae-48e2-b0d5-bee4dc961bd1" providerId="AD" clId="Web-{C131E6C2-4D2F-4802-87B8-D73D07A5C087}"/>
    <pc:docChg chg="addSld delSld modSld addMainMaster">
      <pc:chgData name="Thais Brianezi" userId="S::tbrianezi@usp.br::b0f31ad4-12ae-48e2-b0d5-bee4dc961bd1" providerId="AD" clId="Web-{C131E6C2-4D2F-4802-87B8-D73D07A5C087}" dt="2023-10-09T14:17:49.273" v="142" actId="20577"/>
      <pc:docMkLst>
        <pc:docMk/>
      </pc:docMkLst>
      <pc:sldChg chg="del">
        <pc:chgData name="Thais Brianezi" userId="S::tbrianezi@usp.br::b0f31ad4-12ae-48e2-b0d5-bee4dc961bd1" providerId="AD" clId="Web-{C131E6C2-4D2F-4802-87B8-D73D07A5C087}" dt="2023-10-09T12:31:49.841" v="3"/>
        <pc:sldMkLst>
          <pc:docMk/>
          <pc:sldMk cId="2210866551" sldId="256"/>
        </pc:sldMkLst>
      </pc:sldChg>
      <pc:sldChg chg="addSp delSp modSp add">
        <pc:chgData name="Thais Brianezi" userId="S::tbrianezi@usp.br::b0f31ad4-12ae-48e2-b0d5-bee4dc961bd1" providerId="AD" clId="Web-{C131E6C2-4D2F-4802-87B8-D73D07A5C087}" dt="2023-10-09T12:33:42.328" v="26" actId="20577"/>
        <pc:sldMkLst>
          <pc:docMk/>
          <pc:sldMk cId="2997014824" sldId="257"/>
        </pc:sldMkLst>
        <pc:spChg chg="mod">
          <ac:chgData name="Thais Brianezi" userId="S::tbrianezi@usp.br::b0f31ad4-12ae-48e2-b0d5-bee4dc961bd1" providerId="AD" clId="Web-{C131E6C2-4D2F-4802-87B8-D73D07A5C087}" dt="2023-10-09T12:33:42.328" v="26" actId="20577"/>
          <ac:spMkLst>
            <pc:docMk/>
            <pc:sldMk cId="2997014824" sldId="257"/>
            <ac:spMk id="3" creationId="{42043305-7B18-E9DE-CB60-727DD7AC1085}"/>
          </ac:spMkLst>
        </pc:spChg>
        <pc:spChg chg="add del mod">
          <ac:chgData name="Thais Brianezi" userId="S::tbrianezi@usp.br::b0f31ad4-12ae-48e2-b0d5-bee4dc961bd1" providerId="AD" clId="Web-{C131E6C2-4D2F-4802-87B8-D73D07A5C087}" dt="2023-10-09T12:32:26.232" v="10"/>
          <ac:spMkLst>
            <pc:docMk/>
            <pc:sldMk cId="2997014824" sldId="257"/>
            <ac:spMk id="4" creationId="{86D4502D-862E-03D1-DE1A-251C2931EB2C}"/>
          </ac:spMkLst>
        </pc:spChg>
      </pc:sldChg>
      <pc:sldChg chg="modSp add del">
        <pc:chgData name="Thais Brianezi" userId="S::tbrianezi@usp.br::b0f31ad4-12ae-48e2-b0d5-bee4dc961bd1" providerId="AD" clId="Web-{C131E6C2-4D2F-4802-87B8-D73D07A5C087}" dt="2023-10-09T14:17:14.944" v="140"/>
        <pc:sldMkLst>
          <pc:docMk/>
          <pc:sldMk cId="1027715095" sldId="258"/>
        </pc:sldMkLst>
        <pc:graphicFrameChg chg="modGraphic">
          <ac:chgData name="Thais Brianezi" userId="S::tbrianezi@usp.br::b0f31ad4-12ae-48e2-b0d5-bee4dc961bd1" providerId="AD" clId="Web-{C131E6C2-4D2F-4802-87B8-D73D07A5C087}" dt="2023-10-09T14:17:12.959" v="139" actId="20577"/>
          <ac:graphicFrameMkLst>
            <pc:docMk/>
            <pc:sldMk cId="1027715095" sldId="258"/>
            <ac:graphicFrameMk id="5" creationId="{581C3400-696F-8113-4017-D0037F87A32B}"/>
          </ac:graphicFrameMkLst>
        </pc:graphicFrameChg>
      </pc:sldChg>
      <pc:sldChg chg="modSp add">
        <pc:chgData name="Thais Brianezi" userId="S::tbrianezi@usp.br::b0f31ad4-12ae-48e2-b0d5-bee4dc961bd1" providerId="AD" clId="Web-{C131E6C2-4D2F-4802-87B8-D73D07A5C087}" dt="2023-10-09T12:31:59.622" v="7" actId="20577"/>
        <pc:sldMkLst>
          <pc:docMk/>
          <pc:sldMk cId="3543540052" sldId="259"/>
        </pc:sldMkLst>
        <pc:spChg chg="mod">
          <ac:chgData name="Thais Brianezi" userId="S::tbrianezi@usp.br::b0f31ad4-12ae-48e2-b0d5-bee4dc961bd1" providerId="AD" clId="Web-{C131E6C2-4D2F-4802-87B8-D73D07A5C087}" dt="2023-10-09T12:31:59.622" v="7" actId="20577"/>
          <ac:spMkLst>
            <pc:docMk/>
            <pc:sldMk cId="3543540052" sldId="259"/>
            <ac:spMk id="3" creationId="{00000000-0000-0000-0000-000000000000}"/>
          </ac:spMkLst>
        </pc:spChg>
      </pc:sldChg>
      <pc:sldChg chg="modSp add">
        <pc:chgData name="Thais Brianezi" userId="S::tbrianezi@usp.br::b0f31ad4-12ae-48e2-b0d5-bee4dc961bd1" providerId="AD" clId="Web-{C131E6C2-4D2F-4802-87B8-D73D07A5C087}" dt="2023-10-09T14:17:49.273" v="142" actId="20577"/>
        <pc:sldMkLst>
          <pc:docMk/>
          <pc:sldMk cId="3270719572" sldId="260"/>
        </pc:sldMkLst>
        <pc:graphicFrameChg chg="modGraphic">
          <ac:chgData name="Thais Brianezi" userId="S::tbrianezi@usp.br::b0f31ad4-12ae-48e2-b0d5-bee4dc961bd1" providerId="AD" clId="Web-{C131E6C2-4D2F-4802-87B8-D73D07A5C087}" dt="2023-10-09T14:17:49.273" v="142" actId="20577"/>
          <ac:graphicFrameMkLst>
            <pc:docMk/>
            <pc:sldMk cId="3270719572" sldId="260"/>
            <ac:graphicFrameMk id="5" creationId="{581C3400-696F-8113-4017-D0037F87A32B}"/>
          </ac:graphicFrameMkLst>
        </pc:graphicFrameChg>
      </pc:sldChg>
      <pc:sldMasterChg chg="add addSldLayout">
        <pc:chgData name="Thais Brianezi" userId="S::tbrianezi@usp.br::b0f31ad4-12ae-48e2-b0d5-bee4dc961bd1" providerId="AD" clId="Web-{C131E6C2-4D2F-4802-87B8-D73D07A5C087}" dt="2023-10-09T12:31:42.106" v="0"/>
        <pc:sldMasterMkLst>
          <pc:docMk/>
          <pc:sldMasterMk cId="1568444712" sldId="2147483700"/>
        </pc:sldMasterMkLst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1856683137" sldId="2147483670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3460429510" sldId="2147483672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1498905977" sldId="2147483701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3004435446" sldId="2147483728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833940981" sldId="2147483729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4099271327" sldId="2147483730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1197274256" sldId="2147483731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3460429510" sldId="2147483732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2298457277" sldId="2147483733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1856683137" sldId="2147483734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1666282222" sldId="2147483735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269919090" sldId="2147483736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4056249862" sldId="2147483737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511847065" sldId="2147483738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53295553" sldId="2147483739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499447617" sldId="2147483740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4268573711" sldId="2147484909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2298457277" sldId="2147484910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4148584490" sldId="2147484911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499447617" sldId="2147484912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53295553" sldId="2147484913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511847065" sldId="2147484914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4188376855" sldId="2147484915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4056249862" sldId="2147484916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269919090" sldId="2147484917"/>
          </pc:sldLayoutMkLst>
        </pc:sldLayoutChg>
        <pc:sldLayoutChg chg="add">
          <pc:chgData name="Thais Brianezi" userId="S::tbrianezi@usp.br::b0f31ad4-12ae-48e2-b0d5-bee4dc961bd1" providerId="AD" clId="Web-{C131E6C2-4D2F-4802-87B8-D73D07A5C087}" dt="2023-10-09T12:31:42.106" v="0"/>
          <pc:sldLayoutMkLst>
            <pc:docMk/>
            <pc:sldMasterMk cId="1568444712" sldId="2147483700"/>
            <pc:sldLayoutMk cId="1666282222" sldId="2147484918"/>
          </pc:sldLayoutMkLst>
        </pc:sldLayoutChg>
      </pc:sldMasterChg>
    </pc:docChg>
  </pc:docChgLst>
  <pc:docChgLst>
    <pc:chgData name="Thais Brianezi" userId="S::tbrianezi@usp.br::b0f31ad4-12ae-48e2-b0d5-bee4dc961bd1" providerId="AD" clId="Web-{CE5CE2E4-6686-4CC3-FF1A-483751A12814}"/>
    <pc:docChg chg="modSld">
      <pc:chgData name="Thais Brianezi" userId="S::tbrianezi@usp.br::b0f31ad4-12ae-48e2-b0d5-bee4dc961bd1" providerId="AD" clId="Web-{CE5CE2E4-6686-4CC3-FF1A-483751A12814}" dt="2023-10-09T14:18:24.852" v="1" actId="20577"/>
      <pc:docMkLst>
        <pc:docMk/>
      </pc:docMkLst>
      <pc:sldChg chg="modSp">
        <pc:chgData name="Thais Brianezi" userId="S::tbrianezi@usp.br::b0f31ad4-12ae-48e2-b0d5-bee4dc961bd1" providerId="AD" clId="Web-{CE5CE2E4-6686-4CC3-FF1A-483751A12814}" dt="2023-10-09T14:18:24.852" v="1" actId="20577"/>
        <pc:sldMkLst>
          <pc:docMk/>
          <pc:sldMk cId="3270719572" sldId="260"/>
        </pc:sldMkLst>
        <pc:graphicFrameChg chg="modGraphic">
          <ac:chgData name="Thais Brianezi" userId="S::tbrianezi@usp.br::b0f31ad4-12ae-48e2-b0d5-bee4dc961bd1" providerId="AD" clId="Web-{CE5CE2E4-6686-4CC3-FF1A-483751A12814}" dt="2023-10-09T14:18:24.852" v="1" actId="20577"/>
          <ac:graphicFrameMkLst>
            <pc:docMk/>
            <pc:sldMk cId="3270719572" sldId="260"/>
            <ac:graphicFrameMk id="5" creationId="{581C3400-696F-8113-4017-D0037F87A32B}"/>
          </ac:graphicFrameMkLst>
        </pc:graphicFrameChg>
      </pc:sldChg>
    </pc:docChg>
  </pc:docChgLst>
  <pc:docChgLst>
    <pc:chgData name="Thais Brianezi" userId="S::tbrianezi@usp.br::b0f31ad4-12ae-48e2-b0d5-bee4dc961bd1" providerId="AD" clId="Web-{6324AFED-86FA-AF2C-CB6E-B3F57533AB64}"/>
    <pc:docChg chg="addSld delSld modSld sldOrd">
      <pc:chgData name="Thais Brianezi" userId="S::tbrianezi@usp.br::b0f31ad4-12ae-48e2-b0d5-bee4dc961bd1" providerId="AD" clId="Web-{6324AFED-86FA-AF2C-CB6E-B3F57533AB64}" dt="2023-10-09T17:07:03.467" v="218"/>
      <pc:docMkLst>
        <pc:docMk/>
      </pc:docMkLst>
      <pc:sldChg chg="del">
        <pc:chgData name="Thais Brianezi" userId="S::tbrianezi@usp.br::b0f31ad4-12ae-48e2-b0d5-bee4dc961bd1" providerId="AD" clId="Web-{6324AFED-86FA-AF2C-CB6E-B3F57533AB64}" dt="2023-10-09T17:07:03.467" v="218"/>
        <pc:sldMkLst>
          <pc:docMk/>
          <pc:sldMk cId="2414680715" sldId="262"/>
        </pc:sldMkLst>
      </pc:sldChg>
      <pc:sldChg chg="del">
        <pc:chgData name="Thais Brianezi" userId="S::tbrianezi@usp.br::b0f31ad4-12ae-48e2-b0d5-bee4dc961bd1" providerId="AD" clId="Web-{6324AFED-86FA-AF2C-CB6E-B3F57533AB64}" dt="2023-10-09T17:07:02.577" v="217"/>
        <pc:sldMkLst>
          <pc:docMk/>
          <pc:sldMk cId="216920770" sldId="263"/>
        </pc:sldMkLst>
      </pc:sldChg>
      <pc:sldChg chg="del">
        <pc:chgData name="Thais Brianezi" userId="S::tbrianezi@usp.br::b0f31ad4-12ae-48e2-b0d5-bee4dc961bd1" providerId="AD" clId="Web-{6324AFED-86FA-AF2C-CB6E-B3F57533AB64}" dt="2023-10-09T17:07:02.108" v="216"/>
        <pc:sldMkLst>
          <pc:docMk/>
          <pc:sldMk cId="2157252122" sldId="264"/>
        </pc:sldMkLst>
      </pc:sldChg>
      <pc:sldChg chg="del">
        <pc:chgData name="Thais Brianezi" userId="S::tbrianezi@usp.br::b0f31ad4-12ae-48e2-b0d5-bee4dc961bd1" providerId="AD" clId="Web-{6324AFED-86FA-AF2C-CB6E-B3F57533AB64}" dt="2023-10-09T17:07:01.670" v="215"/>
        <pc:sldMkLst>
          <pc:docMk/>
          <pc:sldMk cId="1600493307" sldId="265"/>
        </pc:sldMkLst>
      </pc:sldChg>
      <pc:sldChg chg="del">
        <pc:chgData name="Thais Brianezi" userId="S::tbrianezi@usp.br::b0f31ad4-12ae-48e2-b0d5-bee4dc961bd1" providerId="AD" clId="Web-{6324AFED-86FA-AF2C-CB6E-B3F57533AB64}" dt="2023-10-09T17:07:01.139" v="214"/>
        <pc:sldMkLst>
          <pc:docMk/>
          <pc:sldMk cId="3562226827" sldId="266"/>
        </pc:sldMkLst>
      </pc:sldChg>
      <pc:sldChg chg="add del">
        <pc:chgData name="Thais Brianezi" userId="S::tbrianezi@usp.br::b0f31ad4-12ae-48e2-b0d5-bee4dc961bd1" providerId="AD" clId="Web-{6324AFED-86FA-AF2C-CB6E-B3F57533AB64}" dt="2023-10-09T17:06:42.560" v="213"/>
        <pc:sldMkLst>
          <pc:docMk/>
          <pc:sldMk cId="4085341909" sldId="267"/>
        </pc:sldMkLst>
      </pc:sldChg>
      <pc:sldChg chg="del">
        <pc:chgData name="Thais Brianezi" userId="S::tbrianezi@usp.br::b0f31ad4-12ae-48e2-b0d5-bee4dc961bd1" providerId="AD" clId="Web-{6324AFED-86FA-AF2C-CB6E-B3F57533AB64}" dt="2023-10-09T17:02:36.169" v="210"/>
        <pc:sldMkLst>
          <pc:docMk/>
          <pc:sldMk cId="2460484055" sldId="269"/>
        </pc:sldMkLst>
      </pc:sldChg>
      <pc:sldChg chg="del">
        <pc:chgData name="Thais Brianezi" userId="S::tbrianezi@usp.br::b0f31ad4-12ae-48e2-b0d5-bee4dc961bd1" providerId="AD" clId="Web-{6324AFED-86FA-AF2C-CB6E-B3F57533AB64}" dt="2023-10-09T17:02:35.247" v="209"/>
        <pc:sldMkLst>
          <pc:docMk/>
          <pc:sldMk cId="3157159119" sldId="270"/>
        </pc:sldMkLst>
      </pc:sldChg>
      <pc:sldChg chg="modSp del">
        <pc:chgData name="Thais Brianezi" userId="S::tbrianezi@usp.br::b0f31ad4-12ae-48e2-b0d5-bee4dc961bd1" providerId="AD" clId="Web-{6324AFED-86FA-AF2C-CB6E-B3F57533AB64}" dt="2023-10-09T17:02:14.839" v="208"/>
        <pc:sldMkLst>
          <pc:docMk/>
          <pc:sldMk cId="3291202149" sldId="271"/>
        </pc:sldMkLst>
        <pc:spChg chg="mod">
          <ac:chgData name="Thais Brianezi" userId="S::tbrianezi@usp.br::b0f31ad4-12ae-48e2-b0d5-bee4dc961bd1" providerId="AD" clId="Web-{6324AFED-86FA-AF2C-CB6E-B3F57533AB64}" dt="2023-10-09T17:02:11.667" v="207" actId="20577"/>
          <ac:spMkLst>
            <pc:docMk/>
            <pc:sldMk cId="3291202149" sldId="271"/>
            <ac:spMk id="3" creationId="{09547833-5C84-4319-89E1-684B140B91ED}"/>
          </ac:spMkLst>
        </pc:spChg>
      </pc:sldChg>
      <pc:sldChg chg="addSp delSp modSp">
        <pc:chgData name="Thais Brianezi" userId="S::tbrianezi@usp.br::b0f31ad4-12ae-48e2-b0d5-bee4dc961bd1" providerId="AD" clId="Web-{6324AFED-86FA-AF2C-CB6E-B3F57533AB64}" dt="2023-10-09T17:00:22.129" v="206" actId="1076"/>
        <pc:sldMkLst>
          <pc:docMk/>
          <pc:sldMk cId="1292109917" sldId="272"/>
        </pc:sldMkLst>
        <pc:spChg chg="mod">
          <ac:chgData name="Thais Brianezi" userId="S::tbrianezi@usp.br::b0f31ad4-12ae-48e2-b0d5-bee4dc961bd1" providerId="AD" clId="Web-{6324AFED-86FA-AF2C-CB6E-B3F57533AB64}" dt="2023-10-09T17:00:11.206" v="203"/>
          <ac:spMkLst>
            <pc:docMk/>
            <pc:sldMk cId="1292109917" sldId="272"/>
            <ac:spMk id="2" creationId="{5B1890A8-F661-4EEF-9F74-E90604CC63BF}"/>
          </ac:spMkLst>
        </pc:spChg>
        <pc:spChg chg="del">
          <ac:chgData name="Thais Brianezi" userId="S::tbrianezi@usp.br::b0f31ad4-12ae-48e2-b0d5-bee4dc961bd1" providerId="AD" clId="Web-{6324AFED-86FA-AF2C-CB6E-B3F57533AB64}" dt="2023-10-09T17:00:11.206" v="203"/>
          <ac:spMkLst>
            <pc:docMk/>
            <pc:sldMk cId="1292109917" sldId="272"/>
            <ac:spMk id="26" creationId="{955A2079-FA98-4876-80F0-72364A7D2EA4}"/>
          </ac:spMkLst>
        </pc:spChg>
        <pc:spChg chg="add">
          <ac:chgData name="Thais Brianezi" userId="S::tbrianezi@usp.br::b0f31ad4-12ae-48e2-b0d5-bee4dc961bd1" providerId="AD" clId="Web-{6324AFED-86FA-AF2C-CB6E-B3F57533AB64}" dt="2023-10-09T17:00:11.206" v="203"/>
          <ac:spMkLst>
            <pc:docMk/>
            <pc:sldMk cId="1292109917" sldId="272"/>
            <ac:spMk id="31" creationId="{A8384FB5-9ADC-4DDC-881B-597D56F5B15D}"/>
          </ac:spMkLst>
        </pc:spChg>
        <pc:spChg chg="add">
          <ac:chgData name="Thais Brianezi" userId="S::tbrianezi@usp.br::b0f31ad4-12ae-48e2-b0d5-bee4dc961bd1" providerId="AD" clId="Web-{6324AFED-86FA-AF2C-CB6E-B3F57533AB64}" dt="2023-10-09T17:00:11.206" v="203"/>
          <ac:spMkLst>
            <pc:docMk/>
            <pc:sldMk cId="1292109917" sldId="272"/>
            <ac:spMk id="33" creationId="{91E5A9A7-95C6-4F4F-B00E-C82E07FE62EF}"/>
          </ac:spMkLst>
        </pc:spChg>
        <pc:spChg chg="add">
          <ac:chgData name="Thais Brianezi" userId="S::tbrianezi@usp.br::b0f31ad4-12ae-48e2-b0d5-bee4dc961bd1" providerId="AD" clId="Web-{6324AFED-86FA-AF2C-CB6E-B3F57533AB64}" dt="2023-10-09T17:00:11.206" v="203"/>
          <ac:spMkLst>
            <pc:docMk/>
            <pc:sldMk cId="1292109917" sldId="272"/>
            <ac:spMk id="35" creationId="{D07DD2DE-F619-49DD-B5E7-03A290FF4ED1}"/>
          </ac:spMkLst>
        </pc:spChg>
        <pc:spChg chg="add">
          <ac:chgData name="Thais Brianezi" userId="S::tbrianezi@usp.br::b0f31ad4-12ae-48e2-b0d5-bee4dc961bd1" providerId="AD" clId="Web-{6324AFED-86FA-AF2C-CB6E-B3F57533AB64}" dt="2023-10-09T17:00:11.206" v="203"/>
          <ac:spMkLst>
            <pc:docMk/>
            <pc:sldMk cId="1292109917" sldId="272"/>
            <ac:spMk id="37" creationId="{85149191-5F60-4A28-AAFF-039F96B0F3EC}"/>
          </ac:spMkLst>
        </pc:spChg>
        <pc:spChg chg="add">
          <ac:chgData name="Thais Brianezi" userId="S::tbrianezi@usp.br::b0f31ad4-12ae-48e2-b0d5-bee4dc961bd1" providerId="AD" clId="Web-{6324AFED-86FA-AF2C-CB6E-B3F57533AB64}" dt="2023-10-09T17:00:11.206" v="203"/>
          <ac:spMkLst>
            <pc:docMk/>
            <pc:sldMk cId="1292109917" sldId="272"/>
            <ac:spMk id="39" creationId="{F8260ED5-17F7-4158-B241-D51DD4CF1B7E}"/>
          </ac:spMkLst>
        </pc:spChg>
        <pc:grpChg chg="mod">
          <ac:chgData name="Thais Brianezi" userId="S::tbrianezi@usp.br::b0f31ad4-12ae-48e2-b0d5-bee4dc961bd1" providerId="AD" clId="Web-{6324AFED-86FA-AF2C-CB6E-B3F57533AB64}" dt="2023-10-09T17:00:22.129" v="206" actId="1076"/>
          <ac:grpSpMkLst>
            <pc:docMk/>
            <pc:sldMk cId="1292109917" sldId="272"/>
            <ac:grpSpMk id="4" creationId="{33BFD2B8-80B6-4882-9FF6-F6732E7E682F}"/>
          </ac:grpSpMkLst>
        </pc:grpChg>
      </pc:sldChg>
      <pc:sldChg chg="del">
        <pc:chgData name="Thais Brianezi" userId="S::tbrianezi@usp.br::b0f31ad4-12ae-48e2-b0d5-bee4dc961bd1" providerId="AD" clId="Web-{6324AFED-86FA-AF2C-CB6E-B3F57533AB64}" dt="2023-10-09T16:58:26.434" v="202"/>
        <pc:sldMkLst>
          <pc:docMk/>
          <pc:sldMk cId="94609568" sldId="274"/>
        </pc:sldMkLst>
      </pc:sldChg>
      <pc:sldChg chg="addSp modSp mod setBg">
        <pc:chgData name="Thais Brianezi" userId="S::tbrianezi@usp.br::b0f31ad4-12ae-48e2-b0d5-bee4dc961bd1" providerId="AD" clId="Web-{6324AFED-86FA-AF2C-CB6E-B3F57533AB64}" dt="2023-10-09T16:57:29.649" v="201" actId="14100"/>
        <pc:sldMkLst>
          <pc:docMk/>
          <pc:sldMk cId="2484204939" sldId="275"/>
        </pc:sldMkLst>
        <pc:spChg chg="mod">
          <ac:chgData name="Thais Brianezi" userId="S::tbrianezi@usp.br::b0f31ad4-12ae-48e2-b0d5-bee4dc961bd1" providerId="AD" clId="Web-{6324AFED-86FA-AF2C-CB6E-B3F57533AB64}" dt="2023-10-09T16:57:15.257" v="195" actId="20577"/>
          <ac:spMkLst>
            <pc:docMk/>
            <pc:sldMk cId="2484204939" sldId="275"/>
            <ac:spMk id="2" creationId="{48CE4D29-0CCB-470D-98C3-F69F9F2C8E47}"/>
          </ac:spMkLst>
        </pc:spChg>
        <pc:spChg chg="mod">
          <ac:chgData name="Thais Brianezi" userId="S::tbrianezi@usp.br::b0f31ad4-12ae-48e2-b0d5-bee4dc961bd1" providerId="AD" clId="Web-{6324AFED-86FA-AF2C-CB6E-B3F57533AB64}" dt="2023-10-09T16:57:29.649" v="201" actId="14100"/>
          <ac:spMkLst>
            <pc:docMk/>
            <pc:sldMk cId="2484204939" sldId="275"/>
            <ac:spMk id="3" creationId="{371096A9-498A-4C7A-B3FE-26165E098567}"/>
          </ac:spMkLst>
        </pc:spChg>
        <pc:spChg chg="add">
          <ac:chgData name="Thais Brianezi" userId="S::tbrianezi@usp.br::b0f31ad4-12ae-48e2-b0d5-bee4dc961bd1" providerId="AD" clId="Web-{6324AFED-86FA-AF2C-CB6E-B3F57533AB64}" dt="2023-10-09T16:56:56.647" v="189"/>
          <ac:spMkLst>
            <pc:docMk/>
            <pc:sldMk cId="2484204939" sldId="275"/>
            <ac:spMk id="10" creationId="{3ECBE1F1-D69B-4AFA-ABD5-8E41720EF6DE}"/>
          </ac:spMkLst>
        </pc:spChg>
        <pc:spChg chg="add">
          <ac:chgData name="Thais Brianezi" userId="S::tbrianezi@usp.br::b0f31ad4-12ae-48e2-b0d5-bee4dc961bd1" providerId="AD" clId="Web-{6324AFED-86FA-AF2C-CB6E-B3F57533AB64}" dt="2023-10-09T16:56:56.647" v="189"/>
          <ac:spMkLst>
            <pc:docMk/>
            <pc:sldMk cId="2484204939" sldId="275"/>
            <ac:spMk id="12" creationId="{603A6265-E10C-4B85-9C20-E75FCAF9CC63}"/>
          </ac:spMkLst>
        </pc:spChg>
        <pc:picChg chg="add mod ord">
          <ac:chgData name="Thais Brianezi" userId="S::tbrianezi@usp.br::b0f31ad4-12ae-48e2-b0d5-bee4dc961bd1" providerId="AD" clId="Web-{6324AFED-86FA-AF2C-CB6E-B3F57533AB64}" dt="2023-10-09T16:56:56.647" v="189"/>
          <ac:picMkLst>
            <pc:docMk/>
            <pc:sldMk cId="2484204939" sldId="275"/>
            <ac:picMk id="5" creationId="{A1384DC8-0E93-4B3A-CBDD-1CD562016BA3}"/>
          </ac:picMkLst>
        </pc:picChg>
      </pc:sldChg>
      <pc:sldChg chg="del">
        <pc:chgData name="Thais Brianezi" userId="S::tbrianezi@usp.br::b0f31ad4-12ae-48e2-b0d5-bee4dc961bd1" providerId="AD" clId="Web-{6324AFED-86FA-AF2C-CB6E-B3F57533AB64}" dt="2023-10-09T16:55:56.518" v="160"/>
        <pc:sldMkLst>
          <pc:docMk/>
          <pc:sldMk cId="2686513099" sldId="276"/>
        </pc:sldMkLst>
      </pc:sldChg>
      <pc:sldChg chg="del ord">
        <pc:chgData name="Thais Brianezi" userId="S::tbrianezi@usp.br::b0f31ad4-12ae-48e2-b0d5-bee4dc961bd1" providerId="AD" clId="Web-{6324AFED-86FA-AF2C-CB6E-B3F57533AB64}" dt="2023-10-09T16:55:58.799" v="161"/>
        <pc:sldMkLst>
          <pc:docMk/>
          <pc:sldMk cId="3084897223" sldId="277"/>
        </pc:sldMkLst>
      </pc:sldChg>
      <pc:sldChg chg="del">
        <pc:chgData name="Thais Brianezi" userId="S::tbrianezi@usp.br::b0f31ad4-12ae-48e2-b0d5-bee4dc961bd1" providerId="AD" clId="Web-{6324AFED-86FA-AF2C-CB6E-B3F57533AB64}" dt="2023-10-09T16:53:02.725" v="140"/>
        <pc:sldMkLst>
          <pc:docMk/>
          <pc:sldMk cId="3364896281" sldId="278"/>
        </pc:sldMkLst>
      </pc:sldChg>
      <pc:sldChg chg="addSp delSp modSp mod setBg">
        <pc:chgData name="Thais Brianezi" userId="S::tbrianezi@usp.br::b0f31ad4-12ae-48e2-b0d5-bee4dc961bd1" providerId="AD" clId="Web-{6324AFED-86FA-AF2C-CB6E-B3F57533AB64}" dt="2023-10-09T16:55:47.627" v="159" actId="20577"/>
        <pc:sldMkLst>
          <pc:docMk/>
          <pc:sldMk cId="3042198577" sldId="279"/>
        </pc:sldMkLst>
        <pc:spChg chg="mod">
          <ac:chgData name="Thais Brianezi" userId="S::tbrianezi@usp.br::b0f31ad4-12ae-48e2-b0d5-bee4dc961bd1" providerId="AD" clId="Web-{6324AFED-86FA-AF2C-CB6E-B3F57533AB64}" dt="2023-10-09T16:55:47.627" v="159" actId="20577"/>
          <ac:spMkLst>
            <pc:docMk/>
            <pc:sldMk cId="3042198577" sldId="279"/>
            <ac:spMk id="2" creationId="{6EF64626-A192-4FA4-8A12-9CB6886BC7DC}"/>
          </ac:spMkLst>
        </pc:spChg>
        <pc:spChg chg="mod ord">
          <ac:chgData name="Thais Brianezi" userId="S::tbrianezi@usp.br::b0f31ad4-12ae-48e2-b0d5-bee4dc961bd1" providerId="AD" clId="Web-{6324AFED-86FA-AF2C-CB6E-B3F57533AB64}" dt="2023-10-09T16:55:39.564" v="156" actId="20577"/>
          <ac:spMkLst>
            <pc:docMk/>
            <pc:sldMk cId="3042198577" sldId="279"/>
            <ac:spMk id="3" creationId="{E2A2635C-7687-44FA-8570-A1BFFBA5C39C}"/>
          </ac:spMkLst>
        </pc:spChg>
        <pc:spChg chg="add">
          <ac:chgData name="Thais Brianezi" userId="S::tbrianezi@usp.br::b0f31ad4-12ae-48e2-b0d5-bee4dc961bd1" providerId="AD" clId="Web-{6324AFED-86FA-AF2C-CB6E-B3F57533AB64}" dt="2023-10-09T16:55:22" v="152"/>
          <ac:spMkLst>
            <pc:docMk/>
            <pc:sldMk cId="3042198577" sldId="279"/>
            <ac:spMk id="18" creationId="{7A203437-703A-4E00-A8C0-91D328D6C7C7}"/>
          </ac:spMkLst>
        </pc:spChg>
        <pc:spChg chg="add">
          <ac:chgData name="Thais Brianezi" userId="S::tbrianezi@usp.br::b0f31ad4-12ae-48e2-b0d5-bee4dc961bd1" providerId="AD" clId="Web-{6324AFED-86FA-AF2C-CB6E-B3F57533AB64}" dt="2023-10-09T16:55:22" v="152"/>
          <ac:spMkLst>
            <pc:docMk/>
            <pc:sldMk cId="3042198577" sldId="279"/>
            <ac:spMk id="20" creationId="{CD84038B-4A56-439B-A184-79B2D4506692}"/>
          </ac:spMkLst>
        </pc:spChg>
        <pc:spChg chg="add">
          <ac:chgData name="Thais Brianezi" userId="S::tbrianezi@usp.br::b0f31ad4-12ae-48e2-b0d5-bee4dc961bd1" providerId="AD" clId="Web-{6324AFED-86FA-AF2C-CB6E-B3F57533AB64}" dt="2023-10-09T16:55:22" v="152"/>
          <ac:spMkLst>
            <pc:docMk/>
            <pc:sldMk cId="3042198577" sldId="279"/>
            <ac:spMk id="22" creationId="{4F96EE13-2C4D-4262-812E-DDE5FC35F0AD}"/>
          </ac:spMkLst>
        </pc:spChg>
        <pc:grpChg chg="add del">
          <ac:chgData name="Thais Brianezi" userId="S::tbrianezi@usp.br::b0f31ad4-12ae-48e2-b0d5-bee4dc961bd1" providerId="AD" clId="Web-{6324AFED-86FA-AF2C-CB6E-B3F57533AB64}" dt="2023-10-09T16:55:22" v="152"/>
          <ac:grpSpMkLst>
            <pc:docMk/>
            <pc:sldMk cId="3042198577" sldId="279"/>
            <ac:grpSpMk id="11" creationId="{792AA144-DDFF-C43B-6866-516C9091D065}"/>
          </ac:grpSpMkLst>
        </pc:grpChg>
        <pc:picChg chg="mod ord">
          <ac:chgData name="Thais Brianezi" userId="S::tbrianezi@usp.br::b0f31ad4-12ae-48e2-b0d5-bee4dc961bd1" providerId="AD" clId="Web-{6324AFED-86FA-AF2C-CB6E-B3F57533AB64}" dt="2023-10-09T16:55:22" v="152"/>
          <ac:picMkLst>
            <pc:docMk/>
            <pc:sldMk cId="3042198577" sldId="279"/>
            <ac:picMk id="5" creationId="{5CB391AD-38FE-464D-A400-693F02808EAB}"/>
          </ac:picMkLst>
        </pc:picChg>
        <pc:picChg chg="add mod ord">
          <ac:chgData name="Thais Brianezi" userId="S::tbrianezi@usp.br::b0f31ad4-12ae-48e2-b0d5-bee4dc961bd1" providerId="AD" clId="Web-{6324AFED-86FA-AF2C-CB6E-B3F57533AB64}" dt="2023-10-09T16:55:22" v="152"/>
          <ac:picMkLst>
            <pc:docMk/>
            <pc:sldMk cId="3042198577" sldId="279"/>
            <ac:picMk id="6" creationId="{C939A3A5-936D-A7D1-1D38-E2D9DBC542EC}"/>
          </ac:picMkLst>
        </pc:picChg>
      </pc:sldChg>
      <pc:sldChg chg="del">
        <pc:chgData name="Thais Brianezi" userId="S::tbrianezi@usp.br::b0f31ad4-12ae-48e2-b0d5-bee4dc961bd1" providerId="AD" clId="Web-{6324AFED-86FA-AF2C-CB6E-B3F57533AB64}" dt="2023-10-09T16:50:40.732" v="139"/>
        <pc:sldMkLst>
          <pc:docMk/>
          <pc:sldMk cId="3168370612" sldId="280"/>
        </pc:sldMkLst>
      </pc:sldChg>
      <pc:sldChg chg="del">
        <pc:chgData name="Thais Brianezi" userId="S::tbrianezi@usp.br::b0f31ad4-12ae-48e2-b0d5-bee4dc961bd1" providerId="AD" clId="Web-{6324AFED-86FA-AF2C-CB6E-B3F57533AB64}" dt="2023-10-09T14:40:54.399" v="23"/>
        <pc:sldMkLst>
          <pc:docMk/>
          <pc:sldMk cId="481642922" sldId="281"/>
        </pc:sldMkLst>
      </pc:sldChg>
      <pc:sldChg chg="addSp delSp modSp">
        <pc:chgData name="Thais Brianezi" userId="S::tbrianezi@usp.br::b0f31ad4-12ae-48e2-b0d5-bee4dc961bd1" providerId="AD" clId="Web-{6324AFED-86FA-AF2C-CB6E-B3F57533AB64}" dt="2023-10-09T14:41:06.336" v="27"/>
        <pc:sldMkLst>
          <pc:docMk/>
          <pc:sldMk cId="1717602302" sldId="282"/>
        </pc:sldMkLst>
        <pc:spChg chg="add del mod">
          <ac:chgData name="Thais Brianezi" userId="S::tbrianezi@usp.br::b0f31ad4-12ae-48e2-b0d5-bee4dc961bd1" providerId="AD" clId="Web-{6324AFED-86FA-AF2C-CB6E-B3F57533AB64}" dt="2023-10-09T14:41:06.336" v="27"/>
          <ac:spMkLst>
            <pc:docMk/>
            <pc:sldMk cId="1717602302" sldId="282"/>
            <ac:spMk id="3" creationId="{6C65F6A1-45FE-828A-E8C7-82148DB58E83}"/>
          </ac:spMkLst>
        </pc:spChg>
      </pc:sldChg>
      <pc:sldChg chg="del">
        <pc:chgData name="Thais Brianezi" userId="S::tbrianezi@usp.br::b0f31ad4-12ae-48e2-b0d5-bee4dc961bd1" providerId="AD" clId="Web-{6324AFED-86FA-AF2C-CB6E-B3F57533AB64}" dt="2023-10-09T15:04:41.735" v="137"/>
        <pc:sldMkLst>
          <pc:docMk/>
          <pc:sldMk cId="783511994" sldId="285"/>
        </pc:sldMkLst>
      </pc:sldChg>
      <pc:sldChg chg="del">
        <pc:chgData name="Thais Brianezi" userId="S::tbrianezi@usp.br::b0f31ad4-12ae-48e2-b0d5-bee4dc961bd1" providerId="AD" clId="Web-{6324AFED-86FA-AF2C-CB6E-B3F57533AB64}" dt="2023-10-09T16:24:51.178" v="138"/>
        <pc:sldMkLst>
          <pc:docMk/>
          <pc:sldMk cId="1664669382" sldId="287"/>
        </pc:sldMkLst>
      </pc:sldChg>
      <pc:sldChg chg="addSp modSp mod setBg">
        <pc:chgData name="Thais Brianezi" userId="S::tbrianezi@usp.br::b0f31ad4-12ae-48e2-b0d5-bee4dc961bd1" providerId="AD" clId="Web-{6324AFED-86FA-AF2C-CB6E-B3F57533AB64}" dt="2023-10-09T15:01:36.464" v="135"/>
        <pc:sldMkLst>
          <pc:docMk/>
          <pc:sldMk cId="2360363717" sldId="290"/>
        </pc:sldMkLst>
        <pc:spChg chg="add">
          <ac:chgData name="Thais Brianezi" userId="S::tbrianezi@usp.br::b0f31ad4-12ae-48e2-b0d5-bee4dc961bd1" providerId="AD" clId="Web-{6324AFED-86FA-AF2C-CB6E-B3F57533AB64}" dt="2023-10-09T15:01:36.464" v="135"/>
          <ac:spMkLst>
            <pc:docMk/>
            <pc:sldMk cId="2360363717" sldId="290"/>
            <ac:spMk id="9" creationId="{11BE3FA7-0D70-4431-814F-D8C40576EA93}"/>
          </ac:spMkLst>
        </pc:spChg>
        <pc:picChg chg="mod ord">
          <ac:chgData name="Thais Brianezi" userId="S::tbrianezi@usp.br::b0f31ad4-12ae-48e2-b0d5-bee4dc961bd1" providerId="AD" clId="Web-{6324AFED-86FA-AF2C-CB6E-B3F57533AB64}" dt="2023-10-09T15:01:36.464" v="135"/>
          <ac:picMkLst>
            <pc:docMk/>
            <pc:sldMk cId="2360363717" sldId="290"/>
            <ac:picMk id="3" creationId="{B2C39315-C096-D47C-2BCE-E7C8FAB7A438}"/>
          </ac:picMkLst>
        </pc:picChg>
        <pc:picChg chg="add mod">
          <ac:chgData name="Thais Brianezi" userId="S::tbrianezi@usp.br::b0f31ad4-12ae-48e2-b0d5-bee4dc961bd1" providerId="AD" clId="Web-{6324AFED-86FA-AF2C-CB6E-B3F57533AB64}" dt="2023-10-09T15:01:36.464" v="135"/>
          <ac:picMkLst>
            <pc:docMk/>
            <pc:sldMk cId="2360363717" sldId="290"/>
            <ac:picMk id="4" creationId="{17ADAC17-94D2-BB71-0853-F0F3DC1AE1E7}"/>
          </ac:picMkLst>
        </pc:picChg>
      </pc:sldChg>
      <pc:sldChg chg="add del">
        <pc:chgData name="Thais Brianezi" userId="S::tbrianezi@usp.br::b0f31ad4-12ae-48e2-b0d5-bee4dc961bd1" providerId="AD" clId="Web-{6324AFED-86FA-AF2C-CB6E-B3F57533AB64}" dt="2023-10-09T15:01:39.058" v="136"/>
        <pc:sldMkLst>
          <pc:docMk/>
          <pc:sldMk cId="1173012947" sldId="291"/>
        </pc:sldMkLst>
      </pc:sldChg>
      <pc:sldChg chg="del">
        <pc:chgData name="Thais Brianezi" userId="S::tbrianezi@usp.br::b0f31ad4-12ae-48e2-b0d5-bee4dc961bd1" providerId="AD" clId="Web-{6324AFED-86FA-AF2C-CB6E-B3F57533AB64}" dt="2023-10-09T14:47:04.222" v="131"/>
        <pc:sldMkLst>
          <pc:docMk/>
          <pc:sldMk cId="1208082849" sldId="295"/>
        </pc:sldMkLst>
      </pc:sldChg>
      <pc:sldChg chg="del">
        <pc:chgData name="Thais Brianezi" userId="S::tbrianezi@usp.br::b0f31ad4-12ae-48e2-b0d5-bee4dc961bd1" providerId="AD" clId="Web-{6324AFED-86FA-AF2C-CB6E-B3F57533AB64}" dt="2023-10-09T14:47:04.096" v="130"/>
        <pc:sldMkLst>
          <pc:docMk/>
          <pc:sldMk cId="1162882957" sldId="296"/>
        </pc:sldMkLst>
      </pc:sldChg>
      <pc:sldChg chg="modSp">
        <pc:chgData name="Thais Brianezi" userId="S::tbrianezi@usp.br::b0f31ad4-12ae-48e2-b0d5-bee4dc961bd1" providerId="AD" clId="Web-{6324AFED-86FA-AF2C-CB6E-B3F57533AB64}" dt="2023-10-09T14:40:46.102" v="22" actId="20577"/>
        <pc:sldMkLst>
          <pc:docMk/>
          <pc:sldMk cId="2167021721" sldId="297"/>
        </pc:sldMkLst>
        <pc:spChg chg="mod">
          <ac:chgData name="Thais Brianezi" userId="S::tbrianezi@usp.br::b0f31ad4-12ae-48e2-b0d5-bee4dc961bd1" providerId="AD" clId="Web-{6324AFED-86FA-AF2C-CB6E-B3F57533AB64}" dt="2023-10-09T14:40:42.586" v="20" actId="20577"/>
          <ac:spMkLst>
            <pc:docMk/>
            <pc:sldMk cId="2167021721" sldId="297"/>
            <ac:spMk id="2" creationId="{A3BAB2BD-21EC-7875-50F4-CC7C2ED95CBE}"/>
          </ac:spMkLst>
        </pc:spChg>
        <pc:spChg chg="mod">
          <ac:chgData name="Thais Brianezi" userId="S::tbrianezi@usp.br::b0f31ad4-12ae-48e2-b0d5-bee4dc961bd1" providerId="AD" clId="Web-{6324AFED-86FA-AF2C-CB6E-B3F57533AB64}" dt="2023-10-09T14:40:46.102" v="22" actId="20577"/>
          <ac:spMkLst>
            <pc:docMk/>
            <pc:sldMk cId="2167021721" sldId="297"/>
            <ac:spMk id="3" creationId="{65C565E6-CD61-1F02-646A-84B6B75F5CBA}"/>
          </ac:spMkLst>
        </pc:spChg>
      </pc:sldChg>
      <pc:sldChg chg="del">
        <pc:chgData name="Thais Brianezi" userId="S::tbrianezi@usp.br::b0f31ad4-12ae-48e2-b0d5-bee4dc961bd1" providerId="AD" clId="Web-{6324AFED-86FA-AF2C-CB6E-B3F57533AB64}" dt="2023-10-09T14:43:33.997" v="60"/>
        <pc:sldMkLst>
          <pc:docMk/>
          <pc:sldMk cId="339631451" sldId="298"/>
        </pc:sldMkLst>
      </pc:sldChg>
      <pc:sldChg chg="addSp delSp modSp">
        <pc:chgData name="Thais Brianezi" userId="S::tbrianezi@usp.br::b0f31ad4-12ae-48e2-b0d5-bee4dc961bd1" providerId="AD" clId="Web-{6324AFED-86FA-AF2C-CB6E-B3F57533AB64}" dt="2023-10-09T14:43:46.841" v="68"/>
        <pc:sldMkLst>
          <pc:docMk/>
          <pc:sldMk cId="2648176825" sldId="299"/>
        </pc:sldMkLst>
        <pc:spChg chg="add del mod">
          <ac:chgData name="Thais Brianezi" userId="S::tbrianezi@usp.br::b0f31ad4-12ae-48e2-b0d5-bee4dc961bd1" providerId="AD" clId="Web-{6324AFED-86FA-AF2C-CB6E-B3F57533AB64}" dt="2023-10-09T14:43:40.466" v="64"/>
          <ac:spMkLst>
            <pc:docMk/>
            <pc:sldMk cId="2648176825" sldId="299"/>
            <ac:spMk id="3" creationId="{5F6DD785-D6B1-7E7C-B2E8-CA5E6CD62A6B}"/>
          </ac:spMkLst>
        </pc:spChg>
        <pc:spChg chg="add del mod">
          <ac:chgData name="Thais Brianezi" userId="S::tbrianezi@usp.br::b0f31ad4-12ae-48e2-b0d5-bee4dc961bd1" providerId="AD" clId="Web-{6324AFED-86FA-AF2C-CB6E-B3F57533AB64}" dt="2023-10-09T14:43:46.841" v="68"/>
          <ac:spMkLst>
            <pc:docMk/>
            <pc:sldMk cId="2648176825" sldId="299"/>
            <ac:spMk id="4" creationId="{781E3BBE-516A-DA8E-BFE4-914D10AD5D40}"/>
          </ac:spMkLst>
        </pc:spChg>
      </pc:sldChg>
      <pc:sldChg chg="del">
        <pc:chgData name="Thais Brianezi" userId="S::tbrianezi@usp.br::b0f31ad4-12ae-48e2-b0d5-bee4dc961bd1" providerId="AD" clId="Web-{6324AFED-86FA-AF2C-CB6E-B3F57533AB64}" dt="2023-10-09T14:43:11.746" v="59"/>
        <pc:sldMkLst>
          <pc:docMk/>
          <pc:sldMk cId="3755664310" sldId="301"/>
        </pc:sldMkLst>
      </pc:sldChg>
      <pc:sldChg chg="del">
        <pc:chgData name="Thais Brianezi" userId="S::tbrianezi@usp.br::b0f31ad4-12ae-48e2-b0d5-bee4dc961bd1" providerId="AD" clId="Web-{6324AFED-86FA-AF2C-CB6E-B3F57533AB64}" dt="2023-10-09T14:43:09.340" v="58"/>
        <pc:sldMkLst>
          <pc:docMk/>
          <pc:sldMk cId="1328498177" sldId="302"/>
        </pc:sldMkLst>
      </pc:sldChg>
      <pc:sldChg chg="del">
        <pc:chgData name="Thais Brianezi" userId="S::tbrianezi@usp.br::b0f31ad4-12ae-48e2-b0d5-bee4dc961bd1" providerId="AD" clId="Web-{6324AFED-86FA-AF2C-CB6E-B3F57533AB64}" dt="2023-10-09T14:43:04.199" v="57"/>
        <pc:sldMkLst>
          <pc:docMk/>
          <pc:sldMk cId="1327120199" sldId="307"/>
        </pc:sldMkLst>
      </pc:sldChg>
      <pc:sldChg chg="del">
        <pc:chgData name="Thais Brianezi" userId="S::tbrianezi@usp.br::b0f31ad4-12ae-48e2-b0d5-bee4dc961bd1" providerId="AD" clId="Web-{6324AFED-86FA-AF2C-CB6E-B3F57533AB64}" dt="2023-10-09T14:39:11.646" v="0"/>
        <pc:sldMkLst>
          <pc:docMk/>
          <pc:sldMk cId="2876718326" sldId="311"/>
        </pc:sldMkLst>
      </pc:sldChg>
      <pc:sldChg chg="modSp add replId">
        <pc:chgData name="Thais Brianezi" userId="S::tbrianezi@usp.br::b0f31ad4-12ae-48e2-b0d5-bee4dc961bd1" providerId="AD" clId="Web-{6324AFED-86FA-AF2C-CB6E-B3F57533AB64}" dt="2023-10-09T14:41:40.103" v="35" actId="20577"/>
        <pc:sldMkLst>
          <pc:docMk/>
          <pc:sldMk cId="3674274607" sldId="311"/>
        </pc:sldMkLst>
        <pc:spChg chg="mod">
          <ac:chgData name="Thais Brianezi" userId="S::tbrianezi@usp.br::b0f31ad4-12ae-48e2-b0d5-bee4dc961bd1" providerId="AD" clId="Web-{6324AFED-86FA-AF2C-CB6E-B3F57533AB64}" dt="2023-10-09T14:41:40.103" v="35" actId="20577"/>
          <ac:spMkLst>
            <pc:docMk/>
            <pc:sldMk cId="3674274607" sldId="311"/>
            <ac:spMk id="3" creationId="{65C565E6-CD61-1F02-646A-84B6B75F5CBA}"/>
          </ac:spMkLst>
        </pc:spChg>
      </pc:sldChg>
      <pc:sldChg chg="modSp add replId">
        <pc:chgData name="Thais Brianezi" userId="S::tbrianezi@usp.br::b0f31ad4-12ae-48e2-b0d5-bee4dc961bd1" providerId="AD" clId="Web-{6324AFED-86FA-AF2C-CB6E-B3F57533AB64}" dt="2023-10-09T14:42:37.417" v="56" actId="20577"/>
        <pc:sldMkLst>
          <pc:docMk/>
          <pc:sldMk cId="1803714704" sldId="312"/>
        </pc:sldMkLst>
        <pc:spChg chg="mod">
          <ac:chgData name="Thais Brianezi" userId="S::tbrianezi@usp.br::b0f31ad4-12ae-48e2-b0d5-bee4dc961bd1" providerId="AD" clId="Web-{6324AFED-86FA-AF2C-CB6E-B3F57533AB64}" dt="2023-10-09T14:42:29.948" v="50" actId="20577"/>
          <ac:spMkLst>
            <pc:docMk/>
            <pc:sldMk cId="1803714704" sldId="312"/>
            <ac:spMk id="2" creationId="{A3BAB2BD-21EC-7875-50F4-CC7C2ED95CBE}"/>
          </ac:spMkLst>
        </pc:spChg>
        <pc:spChg chg="mod">
          <ac:chgData name="Thais Brianezi" userId="S::tbrianezi@usp.br::b0f31ad4-12ae-48e2-b0d5-bee4dc961bd1" providerId="AD" clId="Web-{6324AFED-86FA-AF2C-CB6E-B3F57533AB64}" dt="2023-10-09T14:42:37.417" v="56" actId="20577"/>
          <ac:spMkLst>
            <pc:docMk/>
            <pc:sldMk cId="1803714704" sldId="312"/>
            <ac:spMk id="3" creationId="{65C565E6-CD61-1F02-646A-84B6B75F5CBA}"/>
          </ac:spMkLst>
        </pc:spChg>
      </pc:sldChg>
      <pc:sldChg chg="del">
        <pc:chgData name="Thais Brianezi" userId="S::tbrianezi@usp.br::b0f31ad4-12ae-48e2-b0d5-bee4dc961bd1" providerId="AD" clId="Web-{6324AFED-86FA-AF2C-CB6E-B3F57533AB64}" dt="2023-10-09T14:39:52.663" v="4"/>
        <pc:sldMkLst>
          <pc:docMk/>
          <pc:sldMk cId="3298295038" sldId="312"/>
        </pc:sldMkLst>
      </pc:sldChg>
      <pc:sldChg chg="modSp add replId">
        <pc:chgData name="Thais Brianezi" userId="S::tbrianezi@usp.br::b0f31ad4-12ae-48e2-b0d5-bee4dc961bd1" providerId="AD" clId="Web-{6324AFED-86FA-AF2C-CB6E-B3F57533AB64}" dt="2023-10-09T14:45:04.656" v="129" actId="14100"/>
        <pc:sldMkLst>
          <pc:docMk/>
          <pc:sldMk cId="2533465738" sldId="313"/>
        </pc:sldMkLst>
        <pc:spChg chg="mod">
          <ac:chgData name="Thais Brianezi" userId="S::tbrianezi@usp.br::b0f31ad4-12ae-48e2-b0d5-bee4dc961bd1" providerId="AD" clId="Web-{6324AFED-86FA-AF2C-CB6E-B3F57533AB64}" dt="2023-10-09T14:44:52.515" v="104" actId="20577"/>
          <ac:spMkLst>
            <pc:docMk/>
            <pc:sldMk cId="2533465738" sldId="313"/>
            <ac:spMk id="2" creationId="{A3BAB2BD-21EC-7875-50F4-CC7C2ED95CBE}"/>
          </ac:spMkLst>
        </pc:spChg>
        <pc:spChg chg="mod">
          <ac:chgData name="Thais Brianezi" userId="S::tbrianezi@usp.br::b0f31ad4-12ae-48e2-b0d5-bee4dc961bd1" providerId="AD" clId="Web-{6324AFED-86FA-AF2C-CB6E-B3F57533AB64}" dt="2023-10-09T14:45:04.656" v="129" actId="14100"/>
          <ac:spMkLst>
            <pc:docMk/>
            <pc:sldMk cId="2533465738" sldId="313"/>
            <ac:spMk id="3" creationId="{65C565E6-CD61-1F02-646A-84B6B75F5CBA}"/>
          </ac:spMkLst>
        </pc:spChg>
      </pc:sldChg>
      <pc:sldChg chg="del">
        <pc:chgData name="Thais Brianezi" userId="S::tbrianezi@usp.br::b0f31ad4-12ae-48e2-b0d5-bee4dc961bd1" providerId="AD" clId="Web-{6324AFED-86FA-AF2C-CB6E-B3F57533AB64}" dt="2023-10-09T14:39:20.193" v="1"/>
        <pc:sldMkLst>
          <pc:docMk/>
          <pc:sldMk cId="3320415233" sldId="313"/>
        </pc:sldMkLst>
      </pc:sldChg>
      <pc:sldChg chg="del">
        <pc:chgData name="Thais Brianezi" userId="S::tbrianezi@usp.br::b0f31ad4-12ae-48e2-b0d5-bee4dc961bd1" providerId="AD" clId="Web-{6324AFED-86FA-AF2C-CB6E-B3F57533AB64}" dt="2023-10-09T14:39:26.318" v="2"/>
        <pc:sldMkLst>
          <pc:docMk/>
          <pc:sldMk cId="976386659" sldId="314"/>
        </pc:sldMkLst>
      </pc:sldChg>
      <pc:sldChg chg="del">
        <pc:chgData name="Thais Brianezi" userId="S::tbrianezi@usp.br::b0f31ad4-12ae-48e2-b0d5-bee4dc961bd1" providerId="AD" clId="Web-{6324AFED-86FA-AF2C-CB6E-B3F57533AB64}" dt="2023-10-09T14:39:28.287" v="3"/>
        <pc:sldMkLst>
          <pc:docMk/>
          <pc:sldMk cId="544941836" sldId="31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BECA9-F4BB-4BCC-9DCB-32781C27CA71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93F9BED-9CE2-44B2-8477-8920C79C241A}">
      <dgm:prSet phldr="0"/>
      <dgm:spPr/>
      <dgm:t>
        <a:bodyPr/>
        <a:lstStyle/>
        <a:p>
          <a:pPr rtl="0"/>
          <a:r>
            <a:rPr lang="pt-BR" b="0" dirty="0"/>
            <a:t>Exposição dialogada sobre os ODS como palco de alianças e disputas</a:t>
          </a:r>
          <a:r>
            <a:rPr lang="pt-BR" b="0" dirty="0">
              <a:latin typeface="Century Gothic"/>
            </a:rPr>
            <a:t> </a:t>
          </a:r>
        </a:p>
      </dgm:t>
    </dgm:pt>
    <dgm:pt modelId="{20C5E996-C99D-4C45-BE36-C5BA81E891A0}" type="parTrans" cxnId="{21039EB5-C9F4-452A-AD6B-0FAF620CD63B}">
      <dgm:prSet/>
      <dgm:spPr/>
    </dgm:pt>
    <dgm:pt modelId="{DD1F10D0-87A3-450A-A52D-6A935E983234}" type="sibTrans" cxnId="{21039EB5-C9F4-452A-AD6B-0FAF620CD63B}">
      <dgm:prSet phldrT="1" phldr="0"/>
      <dgm:spPr/>
      <dgm:t>
        <a:bodyPr/>
        <a:lstStyle/>
        <a:p>
          <a:r>
            <a:rPr lang="pt-BR"/>
            <a:t>1</a:t>
          </a:r>
        </a:p>
      </dgm:t>
    </dgm:pt>
    <dgm:pt modelId="{2109C5A7-A539-45E9-A622-E98D61CC46A5}">
      <dgm:prSet phldr="0"/>
      <dgm:spPr/>
      <dgm:t>
        <a:bodyPr/>
        <a:lstStyle/>
        <a:p>
          <a:r>
            <a:rPr lang="pt-BR" b="0" dirty="0"/>
            <a:t>O projeto "A Arte do Jornalismo: caminhos da sustentabilidade"</a:t>
          </a:r>
          <a:r>
            <a:rPr lang="pt-BR" b="0" dirty="0">
              <a:latin typeface="Century Gothic"/>
            </a:rPr>
            <a:t> </a:t>
          </a:r>
          <a:endParaRPr lang="pt-BR" dirty="0"/>
        </a:p>
      </dgm:t>
    </dgm:pt>
    <dgm:pt modelId="{A681ABE1-9ED9-41D9-8AC2-6804A58843D3}" type="parTrans" cxnId="{091DE9D3-6C61-4F17-BD60-3E519847578B}">
      <dgm:prSet/>
      <dgm:spPr/>
    </dgm:pt>
    <dgm:pt modelId="{0343E4E3-5FB5-48A1-86F6-7BDE4EA585CF}" type="sibTrans" cxnId="{091DE9D3-6C61-4F17-BD60-3E519847578B}">
      <dgm:prSet phldrT="2" phldr="0"/>
      <dgm:spPr/>
      <dgm:t>
        <a:bodyPr/>
        <a:lstStyle/>
        <a:p>
          <a:r>
            <a:rPr lang="pt-BR"/>
            <a:t>2</a:t>
          </a:r>
        </a:p>
      </dgm:t>
    </dgm:pt>
    <dgm:pt modelId="{1C6AB712-3F01-4241-B679-049AF5E8491B}">
      <dgm:prSet phldr="0"/>
      <dgm:spPr/>
      <dgm:t>
        <a:bodyPr/>
        <a:lstStyle/>
        <a:p>
          <a:pPr rtl="0"/>
          <a:r>
            <a:rPr lang="pt-BR" dirty="0"/>
            <a:t>Os materiais paradidáticos da disciplina Educomunicação Socioambiental</a:t>
          </a:r>
          <a:r>
            <a:rPr lang="pt-BR" dirty="0">
              <a:latin typeface="Century Gothic"/>
            </a:rPr>
            <a:t> </a:t>
          </a:r>
        </a:p>
      </dgm:t>
    </dgm:pt>
    <dgm:pt modelId="{77641A80-DE94-48C7-A435-BC74AFE01EDD}" type="parTrans" cxnId="{B18EF496-99CC-499F-AE06-EF7FBBC41662}">
      <dgm:prSet/>
      <dgm:spPr/>
    </dgm:pt>
    <dgm:pt modelId="{AA752F0B-78C9-477B-A3ED-060D05ADCD5E}" type="sibTrans" cxnId="{B18EF496-99CC-499F-AE06-EF7FBBC41662}">
      <dgm:prSet phldrT="3" phldr="0"/>
      <dgm:spPr/>
      <dgm:t>
        <a:bodyPr/>
        <a:lstStyle/>
        <a:p>
          <a:r>
            <a:rPr lang="pt-BR"/>
            <a:t>3</a:t>
          </a:r>
        </a:p>
      </dgm:t>
    </dgm:pt>
    <dgm:pt modelId="{CFCB7966-3F8B-435A-84C4-D605CC6CC260}" type="pres">
      <dgm:prSet presAssocID="{394BECA9-F4BB-4BCC-9DCB-32781C27CA71}" presName="Name0" presStyleCnt="0">
        <dgm:presLayoutVars>
          <dgm:animLvl val="lvl"/>
          <dgm:resizeHandles val="exact"/>
        </dgm:presLayoutVars>
      </dgm:prSet>
      <dgm:spPr/>
    </dgm:pt>
    <dgm:pt modelId="{AAA6F6BB-B853-4A8E-9085-4CB338B5327D}" type="pres">
      <dgm:prSet presAssocID="{593F9BED-9CE2-44B2-8477-8920C79C241A}" presName="compositeNode" presStyleCnt="0">
        <dgm:presLayoutVars>
          <dgm:bulletEnabled val="1"/>
        </dgm:presLayoutVars>
      </dgm:prSet>
      <dgm:spPr/>
    </dgm:pt>
    <dgm:pt modelId="{3ABCC38E-84BF-4450-A9DC-C6D0E5D462DC}" type="pres">
      <dgm:prSet presAssocID="{593F9BED-9CE2-44B2-8477-8920C79C241A}" presName="bgRect" presStyleLbl="bgAccFollowNode1" presStyleIdx="0" presStyleCnt="3"/>
      <dgm:spPr/>
    </dgm:pt>
    <dgm:pt modelId="{D107B0E1-2BE7-4D8C-BC62-91E57EA7F94A}" type="pres">
      <dgm:prSet presAssocID="{DD1F10D0-87A3-450A-A52D-6A935E983234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92D04FCB-59F6-4AAD-80BE-42F8C3837EA1}" type="pres">
      <dgm:prSet presAssocID="{593F9BED-9CE2-44B2-8477-8920C79C241A}" presName="bottomLine" presStyleLbl="alignNode1" presStyleIdx="1" presStyleCnt="6">
        <dgm:presLayoutVars/>
      </dgm:prSet>
      <dgm:spPr/>
    </dgm:pt>
    <dgm:pt modelId="{E3B96181-66E8-45CD-B1EA-016A45B45256}" type="pres">
      <dgm:prSet presAssocID="{593F9BED-9CE2-44B2-8477-8920C79C241A}" presName="nodeText" presStyleLbl="bgAccFollowNode1" presStyleIdx="0" presStyleCnt="3">
        <dgm:presLayoutVars>
          <dgm:bulletEnabled val="1"/>
        </dgm:presLayoutVars>
      </dgm:prSet>
      <dgm:spPr/>
    </dgm:pt>
    <dgm:pt modelId="{CC5084A3-DFCB-4FE7-8F64-E444A23D3165}" type="pres">
      <dgm:prSet presAssocID="{DD1F10D0-87A3-450A-A52D-6A935E983234}" presName="sibTrans" presStyleCnt="0"/>
      <dgm:spPr/>
    </dgm:pt>
    <dgm:pt modelId="{BD60E172-91D3-4986-9153-6C9C61C4C21E}" type="pres">
      <dgm:prSet presAssocID="{2109C5A7-A539-45E9-A622-E98D61CC46A5}" presName="compositeNode" presStyleCnt="0">
        <dgm:presLayoutVars>
          <dgm:bulletEnabled val="1"/>
        </dgm:presLayoutVars>
      </dgm:prSet>
      <dgm:spPr/>
    </dgm:pt>
    <dgm:pt modelId="{C014418D-35A9-4185-B7FB-99D45F66700D}" type="pres">
      <dgm:prSet presAssocID="{2109C5A7-A539-45E9-A622-E98D61CC46A5}" presName="bgRect" presStyleLbl="bgAccFollowNode1" presStyleIdx="1" presStyleCnt="3"/>
      <dgm:spPr/>
    </dgm:pt>
    <dgm:pt modelId="{A71640FA-7877-4208-88D5-F9FED2205C6F}" type="pres">
      <dgm:prSet presAssocID="{0343E4E3-5FB5-48A1-86F6-7BDE4EA585CF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4072F5C6-734A-4AB4-9A02-8F9FF83E5C75}" type="pres">
      <dgm:prSet presAssocID="{2109C5A7-A539-45E9-A622-E98D61CC46A5}" presName="bottomLine" presStyleLbl="alignNode1" presStyleIdx="3" presStyleCnt="6">
        <dgm:presLayoutVars/>
      </dgm:prSet>
      <dgm:spPr/>
    </dgm:pt>
    <dgm:pt modelId="{88B639F6-7707-458E-9D1F-561A8FC2B7D1}" type="pres">
      <dgm:prSet presAssocID="{2109C5A7-A539-45E9-A622-E98D61CC46A5}" presName="nodeText" presStyleLbl="bgAccFollowNode1" presStyleIdx="1" presStyleCnt="3">
        <dgm:presLayoutVars>
          <dgm:bulletEnabled val="1"/>
        </dgm:presLayoutVars>
      </dgm:prSet>
      <dgm:spPr/>
    </dgm:pt>
    <dgm:pt modelId="{DA151DE1-08D0-45E9-8674-630CF33997F5}" type="pres">
      <dgm:prSet presAssocID="{0343E4E3-5FB5-48A1-86F6-7BDE4EA585CF}" presName="sibTrans" presStyleCnt="0"/>
      <dgm:spPr/>
    </dgm:pt>
    <dgm:pt modelId="{DACEC32A-287D-4708-AA70-7D07D1C597F3}" type="pres">
      <dgm:prSet presAssocID="{1C6AB712-3F01-4241-B679-049AF5E8491B}" presName="compositeNode" presStyleCnt="0">
        <dgm:presLayoutVars>
          <dgm:bulletEnabled val="1"/>
        </dgm:presLayoutVars>
      </dgm:prSet>
      <dgm:spPr/>
    </dgm:pt>
    <dgm:pt modelId="{E29CE294-4D29-4DC0-A9F1-DA035E82DDEC}" type="pres">
      <dgm:prSet presAssocID="{1C6AB712-3F01-4241-B679-049AF5E8491B}" presName="bgRect" presStyleLbl="bgAccFollowNode1" presStyleIdx="2" presStyleCnt="3"/>
      <dgm:spPr/>
    </dgm:pt>
    <dgm:pt modelId="{893CEEFC-4071-49FB-9A26-DB6872DB57F4}" type="pres">
      <dgm:prSet presAssocID="{AA752F0B-78C9-477B-A3ED-060D05ADCD5E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C1E7B0CB-5902-45FB-A513-89C560062200}" type="pres">
      <dgm:prSet presAssocID="{1C6AB712-3F01-4241-B679-049AF5E8491B}" presName="bottomLine" presStyleLbl="alignNode1" presStyleIdx="5" presStyleCnt="6">
        <dgm:presLayoutVars/>
      </dgm:prSet>
      <dgm:spPr/>
    </dgm:pt>
    <dgm:pt modelId="{2704B142-0E58-4D48-A56A-7819CBE2E3E9}" type="pres">
      <dgm:prSet presAssocID="{1C6AB712-3F01-4241-B679-049AF5E8491B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0FA3EC36-66F4-465A-8888-B6B2BBA4B664}" type="presOf" srcId="{1C6AB712-3F01-4241-B679-049AF5E8491B}" destId="{2704B142-0E58-4D48-A56A-7819CBE2E3E9}" srcOrd="1" destOrd="0" presId="urn:microsoft.com/office/officeart/2016/7/layout/BasicLinearProcessNumbered"/>
    <dgm:cxn modelId="{AC72483F-8681-46F6-A8F8-25092B40A4DD}" type="presOf" srcId="{593F9BED-9CE2-44B2-8477-8920C79C241A}" destId="{3ABCC38E-84BF-4450-A9DC-C6D0E5D462DC}" srcOrd="0" destOrd="0" presId="urn:microsoft.com/office/officeart/2016/7/layout/BasicLinearProcessNumbered"/>
    <dgm:cxn modelId="{8426CE5E-826F-4F99-B776-86E12EE956FA}" type="presOf" srcId="{2109C5A7-A539-45E9-A622-E98D61CC46A5}" destId="{C014418D-35A9-4185-B7FB-99D45F66700D}" srcOrd="0" destOrd="0" presId="urn:microsoft.com/office/officeart/2016/7/layout/BasicLinearProcessNumbered"/>
    <dgm:cxn modelId="{8D87D76D-4D8B-4A38-B087-E284C6F3EA9A}" type="presOf" srcId="{AA752F0B-78C9-477B-A3ED-060D05ADCD5E}" destId="{893CEEFC-4071-49FB-9A26-DB6872DB57F4}" srcOrd="0" destOrd="0" presId="urn:microsoft.com/office/officeart/2016/7/layout/BasicLinearProcessNumbered"/>
    <dgm:cxn modelId="{AB14017D-750E-43CD-85BF-D68AB6836FE2}" type="presOf" srcId="{DD1F10D0-87A3-450A-A52D-6A935E983234}" destId="{D107B0E1-2BE7-4D8C-BC62-91E57EA7F94A}" srcOrd="0" destOrd="0" presId="urn:microsoft.com/office/officeart/2016/7/layout/BasicLinearProcessNumbered"/>
    <dgm:cxn modelId="{CCE84B84-CA3F-4E63-ADEE-A054D61D7B03}" type="presOf" srcId="{593F9BED-9CE2-44B2-8477-8920C79C241A}" destId="{E3B96181-66E8-45CD-B1EA-016A45B45256}" srcOrd="1" destOrd="0" presId="urn:microsoft.com/office/officeart/2016/7/layout/BasicLinearProcessNumbered"/>
    <dgm:cxn modelId="{A906CD91-4094-4647-AEB6-700FC8E743C9}" type="presOf" srcId="{2109C5A7-A539-45E9-A622-E98D61CC46A5}" destId="{88B639F6-7707-458E-9D1F-561A8FC2B7D1}" srcOrd="1" destOrd="0" presId="urn:microsoft.com/office/officeart/2016/7/layout/BasicLinearProcessNumbered"/>
    <dgm:cxn modelId="{1C68F093-6D6A-48D7-8ECA-3D1CBBAFEFD1}" type="presOf" srcId="{1C6AB712-3F01-4241-B679-049AF5E8491B}" destId="{E29CE294-4D29-4DC0-A9F1-DA035E82DDEC}" srcOrd="0" destOrd="0" presId="urn:microsoft.com/office/officeart/2016/7/layout/BasicLinearProcessNumbered"/>
    <dgm:cxn modelId="{B18EF496-99CC-499F-AE06-EF7FBBC41662}" srcId="{394BECA9-F4BB-4BCC-9DCB-32781C27CA71}" destId="{1C6AB712-3F01-4241-B679-049AF5E8491B}" srcOrd="2" destOrd="0" parTransId="{77641A80-DE94-48C7-A435-BC74AFE01EDD}" sibTransId="{AA752F0B-78C9-477B-A3ED-060D05ADCD5E}"/>
    <dgm:cxn modelId="{21039EB5-C9F4-452A-AD6B-0FAF620CD63B}" srcId="{394BECA9-F4BB-4BCC-9DCB-32781C27CA71}" destId="{593F9BED-9CE2-44B2-8477-8920C79C241A}" srcOrd="0" destOrd="0" parTransId="{20C5E996-C99D-4C45-BE36-C5BA81E891A0}" sibTransId="{DD1F10D0-87A3-450A-A52D-6A935E983234}"/>
    <dgm:cxn modelId="{091DE9D3-6C61-4F17-BD60-3E519847578B}" srcId="{394BECA9-F4BB-4BCC-9DCB-32781C27CA71}" destId="{2109C5A7-A539-45E9-A622-E98D61CC46A5}" srcOrd="1" destOrd="0" parTransId="{A681ABE1-9ED9-41D9-8AC2-6804A58843D3}" sibTransId="{0343E4E3-5FB5-48A1-86F6-7BDE4EA585CF}"/>
    <dgm:cxn modelId="{51F99DEF-5AB2-45F3-87D5-BB54E702DFEA}" type="presOf" srcId="{394BECA9-F4BB-4BCC-9DCB-32781C27CA71}" destId="{CFCB7966-3F8B-435A-84C4-D605CC6CC260}" srcOrd="0" destOrd="0" presId="urn:microsoft.com/office/officeart/2016/7/layout/BasicLinearProcessNumbered"/>
    <dgm:cxn modelId="{10590CF8-A0D6-4AEC-935D-573B639E377A}" type="presOf" srcId="{0343E4E3-5FB5-48A1-86F6-7BDE4EA585CF}" destId="{A71640FA-7877-4208-88D5-F9FED2205C6F}" srcOrd="0" destOrd="0" presId="urn:microsoft.com/office/officeart/2016/7/layout/BasicLinearProcessNumbered"/>
    <dgm:cxn modelId="{F373CFE9-6DA0-4B87-B1DF-499BA81CE8C7}" type="presParOf" srcId="{CFCB7966-3F8B-435A-84C4-D605CC6CC260}" destId="{AAA6F6BB-B853-4A8E-9085-4CB338B5327D}" srcOrd="0" destOrd="0" presId="urn:microsoft.com/office/officeart/2016/7/layout/BasicLinearProcessNumbered"/>
    <dgm:cxn modelId="{F890A158-7B91-421B-803E-3BF262E39C6B}" type="presParOf" srcId="{AAA6F6BB-B853-4A8E-9085-4CB338B5327D}" destId="{3ABCC38E-84BF-4450-A9DC-C6D0E5D462DC}" srcOrd="0" destOrd="0" presId="urn:microsoft.com/office/officeart/2016/7/layout/BasicLinearProcessNumbered"/>
    <dgm:cxn modelId="{B8EEAC16-E4E7-424C-A369-96C8E53F343C}" type="presParOf" srcId="{AAA6F6BB-B853-4A8E-9085-4CB338B5327D}" destId="{D107B0E1-2BE7-4D8C-BC62-91E57EA7F94A}" srcOrd="1" destOrd="0" presId="urn:microsoft.com/office/officeart/2016/7/layout/BasicLinearProcessNumbered"/>
    <dgm:cxn modelId="{D32261D5-4A05-4CB6-A4E9-635950A04028}" type="presParOf" srcId="{AAA6F6BB-B853-4A8E-9085-4CB338B5327D}" destId="{92D04FCB-59F6-4AAD-80BE-42F8C3837EA1}" srcOrd="2" destOrd="0" presId="urn:microsoft.com/office/officeart/2016/7/layout/BasicLinearProcessNumbered"/>
    <dgm:cxn modelId="{2C8C72D8-AD85-4B4E-9550-D55F112585F8}" type="presParOf" srcId="{AAA6F6BB-B853-4A8E-9085-4CB338B5327D}" destId="{E3B96181-66E8-45CD-B1EA-016A45B45256}" srcOrd="3" destOrd="0" presId="urn:microsoft.com/office/officeart/2016/7/layout/BasicLinearProcessNumbered"/>
    <dgm:cxn modelId="{B609E6F9-1D45-42C0-8A46-0C14E4F93846}" type="presParOf" srcId="{CFCB7966-3F8B-435A-84C4-D605CC6CC260}" destId="{CC5084A3-DFCB-4FE7-8F64-E444A23D3165}" srcOrd="1" destOrd="0" presId="urn:microsoft.com/office/officeart/2016/7/layout/BasicLinearProcessNumbered"/>
    <dgm:cxn modelId="{1C1B9D74-4EC8-4159-ADAB-C8AD46B991C4}" type="presParOf" srcId="{CFCB7966-3F8B-435A-84C4-D605CC6CC260}" destId="{BD60E172-91D3-4986-9153-6C9C61C4C21E}" srcOrd="2" destOrd="0" presId="urn:microsoft.com/office/officeart/2016/7/layout/BasicLinearProcessNumbered"/>
    <dgm:cxn modelId="{F4CA52F5-E892-4107-A802-9FA305A0D158}" type="presParOf" srcId="{BD60E172-91D3-4986-9153-6C9C61C4C21E}" destId="{C014418D-35A9-4185-B7FB-99D45F66700D}" srcOrd="0" destOrd="0" presId="urn:microsoft.com/office/officeart/2016/7/layout/BasicLinearProcessNumbered"/>
    <dgm:cxn modelId="{1564FF1B-137C-448B-B8BB-DD912DF2DBF4}" type="presParOf" srcId="{BD60E172-91D3-4986-9153-6C9C61C4C21E}" destId="{A71640FA-7877-4208-88D5-F9FED2205C6F}" srcOrd="1" destOrd="0" presId="urn:microsoft.com/office/officeart/2016/7/layout/BasicLinearProcessNumbered"/>
    <dgm:cxn modelId="{2473DC23-E012-44E9-B5C9-3B9397A40CD3}" type="presParOf" srcId="{BD60E172-91D3-4986-9153-6C9C61C4C21E}" destId="{4072F5C6-734A-4AB4-9A02-8F9FF83E5C75}" srcOrd="2" destOrd="0" presId="urn:microsoft.com/office/officeart/2016/7/layout/BasicLinearProcessNumbered"/>
    <dgm:cxn modelId="{48AC05AA-D6B1-401A-8603-765C2A6EE465}" type="presParOf" srcId="{BD60E172-91D3-4986-9153-6C9C61C4C21E}" destId="{88B639F6-7707-458E-9D1F-561A8FC2B7D1}" srcOrd="3" destOrd="0" presId="urn:microsoft.com/office/officeart/2016/7/layout/BasicLinearProcessNumbered"/>
    <dgm:cxn modelId="{17ECF82D-DAC4-4FBF-B74F-50BB257D9B72}" type="presParOf" srcId="{CFCB7966-3F8B-435A-84C4-D605CC6CC260}" destId="{DA151DE1-08D0-45E9-8674-630CF33997F5}" srcOrd="3" destOrd="0" presId="urn:microsoft.com/office/officeart/2016/7/layout/BasicLinearProcessNumbered"/>
    <dgm:cxn modelId="{00840C66-6A0B-46D6-859E-FC6FD6A420C6}" type="presParOf" srcId="{CFCB7966-3F8B-435A-84C4-D605CC6CC260}" destId="{DACEC32A-287D-4708-AA70-7D07D1C597F3}" srcOrd="4" destOrd="0" presId="urn:microsoft.com/office/officeart/2016/7/layout/BasicLinearProcessNumbered"/>
    <dgm:cxn modelId="{223CA944-C226-47BA-9E24-DE16CA8BAE1F}" type="presParOf" srcId="{DACEC32A-287D-4708-AA70-7D07D1C597F3}" destId="{E29CE294-4D29-4DC0-A9F1-DA035E82DDEC}" srcOrd="0" destOrd="0" presId="urn:microsoft.com/office/officeart/2016/7/layout/BasicLinearProcessNumbered"/>
    <dgm:cxn modelId="{6A2BF80B-E0A6-4226-ACD0-C52CD2F19BDB}" type="presParOf" srcId="{DACEC32A-287D-4708-AA70-7D07D1C597F3}" destId="{893CEEFC-4071-49FB-9A26-DB6872DB57F4}" srcOrd="1" destOrd="0" presId="urn:microsoft.com/office/officeart/2016/7/layout/BasicLinearProcessNumbered"/>
    <dgm:cxn modelId="{6C1BA5F3-C908-45BC-A3A7-768DF9113162}" type="presParOf" srcId="{DACEC32A-287D-4708-AA70-7D07D1C597F3}" destId="{C1E7B0CB-5902-45FB-A513-89C560062200}" srcOrd="2" destOrd="0" presId="urn:microsoft.com/office/officeart/2016/7/layout/BasicLinearProcessNumbered"/>
    <dgm:cxn modelId="{4509E1EB-A6B7-44ED-B557-10212C854427}" type="presParOf" srcId="{DACEC32A-287D-4708-AA70-7D07D1C597F3}" destId="{2704B142-0E58-4D48-A56A-7819CBE2E3E9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2EC591-9CAA-49B9-BBA9-863A97E62EFC}" type="doc">
      <dgm:prSet loTypeId="urn:microsoft.com/office/officeart/2005/8/layout/lProcess1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CCBACBA-FD2C-4E52-BCA0-D2397957AD31}">
      <dgm:prSet phldrT="[Text]" phldr="0"/>
      <dgm:spPr/>
      <dgm:t>
        <a:bodyPr/>
        <a:lstStyle/>
        <a:p>
          <a:r>
            <a:rPr lang="en-US">
              <a:latin typeface="Arial"/>
            </a:rPr>
            <a:t>Objetivo</a:t>
          </a:r>
          <a:endParaRPr lang="en-US"/>
        </a:p>
      </dgm:t>
    </dgm:pt>
    <dgm:pt modelId="{C7C6040D-3FBB-475E-943A-10AFCCD3FE30}" type="parTrans" cxnId="{48202286-8A4B-4E91-979D-B54C8E355F02}">
      <dgm:prSet/>
      <dgm:spPr/>
      <dgm:t>
        <a:bodyPr/>
        <a:lstStyle/>
        <a:p>
          <a:endParaRPr lang="en-US"/>
        </a:p>
      </dgm:t>
    </dgm:pt>
    <dgm:pt modelId="{AB0C54F2-217A-4271-B88A-9FF248CE3D28}" type="sibTrans" cxnId="{48202286-8A4B-4E91-979D-B54C8E355F02}">
      <dgm:prSet/>
      <dgm:spPr/>
      <dgm:t>
        <a:bodyPr/>
        <a:lstStyle/>
        <a:p>
          <a:endParaRPr lang="en-US"/>
        </a:p>
      </dgm:t>
    </dgm:pt>
    <dgm:pt modelId="{AB026A6A-9774-4D71-BD1A-E50A3E565F8B}">
      <dgm:prSet phldrT="[Text]" phldr="0"/>
      <dgm:spPr/>
      <dgm:t>
        <a:bodyPr/>
        <a:lstStyle/>
        <a:p>
          <a:pPr rtl="0"/>
          <a:r>
            <a:rPr lang="en-US">
              <a:latin typeface="Arial"/>
            </a:rPr>
            <a:t>Aquilo que queremos alcançar</a:t>
          </a:r>
          <a:endParaRPr lang="en-US"/>
        </a:p>
      </dgm:t>
    </dgm:pt>
    <dgm:pt modelId="{A1E8D461-3A92-4698-9148-6E3DF51F11ED}" type="parTrans" cxnId="{F88E2C9D-1359-4822-B701-BE2A74F5A3A5}">
      <dgm:prSet/>
      <dgm:spPr/>
      <dgm:t>
        <a:bodyPr/>
        <a:lstStyle/>
        <a:p>
          <a:endParaRPr lang="en-US"/>
        </a:p>
      </dgm:t>
    </dgm:pt>
    <dgm:pt modelId="{24AE4740-F03F-4BA2-ACA3-7D526D691469}" type="sibTrans" cxnId="{F88E2C9D-1359-4822-B701-BE2A74F5A3A5}">
      <dgm:prSet/>
      <dgm:spPr/>
      <dgm:t>
        <a:bodyPr/>
        <a:lstStyle/>
        <a:p>
          <a:endParaRPr lang="en-US"/>
        </a:p>
      </dgm:t>
    </dgm:pt>
    <dgm:pt modelId="{214F762D-4091-4EC9-A659-5E5D2752ABD4}">
      <dgm:prSet phldrT="[Text]" phldr="0"/>
      <dgm:spPr/>
      <dgm:t>
        <a:bodyPr/>
        <a:lstStyle/>
        <a:p>
          <a:pPr rtl="0"/>
          <a:r>
            <a:rPr lang="pt-BR"/>
            <a:t> </a:t>
          </a:r>
          <a:r>
            <a:rPr lang="pt-BR">
              <a:latin typeface="Arial"/>
            </a:rPr>
            <a:t>Ensinar</a:t>
          </a:r>
          <a:r>
            <a:rPr lang="pt-BR"/>
            <a:t> os colegas como se prevenir do contágio do novo coronavírus</a:t>
          </a:r>
          <a:endParaRPr lang="en-US"/>
        </a:p>
      </dgm:t>
    </dgm:pt>
    <dgm:pt modelId="{A5616300-DFCC-43E3-AE96-ED1FA542DA7D}" type="parTrans" cxnId="{F837ECA4-4485-4AB6-B013-06A8C25FD5F5}">
      <dgm:prSet/>
      <dgm:spPr/>
      <dgm:t>
        <a:bodyPr/>
        <a:lstStyle/>
        <a:p>
          <a:endParaRPr lang="en-US"/>
        </a:p>
      </dgm:t>
    </dgm:pt>
    <dgm:pt modelId="{4CC95B90-2C3D-41A4-B389-0C086F1E8CB8}" type="sibTrans" cxnId="{F837ECA4-4485-4AB6-B013-06A8C25FD5F5}">
      <dgm:prSet/>
      <dgm:spPr/>
      <dgm:t>
        <a:bodyPr/>
        <a:lstStyle/>
        <a:p>
          <a:endParaRPr lang="en-US"/>
        </a:p>
      </dgm:t>
    </dgm:pt>
    <dgm:pt modelId="{E3BC14C6-E04D-4AA3-A594-2823D0BB7C4D}">
      <dgm:prSet phldrT="[Text]" phldr="0"/>
      <dgm:spPr/>
      <dgm:t>
        <a:bodyPr/>
        <a:lstStyle/>
        <a:p>
          <a:r>
            <a:rPr lang="en-US">
              <a:latin typeface="Arial"/>
            </a:rPr>
            <a:t>Meta</a:t>
          </a:r>
          <a:endParaRPr lang="en-US"/>
        </a:p>
      </dgm:t>
    </dgm:pt>
    <dgm:pt modelId="{2B6C92EE-7EBA-4E61-9315-82270A6B752B}" type="parTrans" cxnId="{2FCBB0D4-2707-4FA4-950B-1E6A9E6E268C}">
      <dgm:prSet/>
      <dgm:spPr/>
      <dgm:t>
        <a:bodyPr/>
        <a:lstStyle/>
        <a:p>
          <a:endParaRPr lang="en-US"/>
        </a:p>
      </dgm:t>
    </dgm:pt>
    <dgm:pt modelId="{55D38437-3A2F-434F-B4F5-C4BF2603F188}" type="sibTrans" cxnId="{2FCBB0D4-2707-4FA4-950B-1E6A9E6E268C}">
      <dgm:prSet/>
      <dgm:spPr/>
      <dgm:t>
        <a:bodyPr/>
        <a:lstStyle/>
        <a:p>
          <a:endParaRPr lang="en-US"/>
        </a:p>
      </dgm:t>
    </dgm:pt>
    <dgm:pt modelId="{3C1C4777-E38C-4539-B45A-D347AB9236BB}">
      <dgm:prSet phldrT="[Text]" phldr="0"/>
      <dgm:spPr/>
      <dgm:t>
        <a:bodyPr/>
        <a:lstStyle/>
        <a:p>
          <a:pPr rtl="0"/>
          <a:r>
            <a:rPr lang="en-US">
              <a:latin typeface="Arial"/>
            </a:rPr>
            <a:t>Objetivo detalhado: tem quantitativo e prazo</a:t>
          </a:r>
          <a:endParaRPr lang="en-US"/>
        </a:p>
      </dgm:t>
    </dgm:pt>
    <dgm:pt modelId="{3A1769D4-7112-466B-80C0-8B80CCBE6A39}" type="parTrans" cxnId="{9FAF4A2C-5D01-4A9C-AA84-8B228E75A70E}">
      <dgm:prSet/>
      <dgm:spPr/>
      <dgm:t>
        <a:bodyPr/>
        <a:lstStyle/>
        <a:p>
          <a:endParaRPr lang="en-US"/>
        </a:p>
      </dgm:t>
    </dgm:pt>
    <dgm:pt modelId="{148B9C5B-49C2-4787-A020-DC30FF22C7AC}" type="sibTrans" cxnId="{9FAF4A2C-5D01-4A9C-AA84-8B228E75A70E}">
      <dgm:prSet/>
      <dgm:spPr/>
      <dgm:t>
        <a:bodyPr/>
        <a:lstStyle/>
        <a:p>
          <a:endParaRPr lang="en-US"/>
        </a:p>
      </dgm:t>
    </dgm:pt>
    <dgm:pt modelId="{65ADDA8F-6F47-43A6-8775-66C8296D41D5}">
      <dgm:prSet phldrT="[Text]" phldr="0"/>
      <dgm:spPr/>
      <dgm:t>
        <a:bodyPr/>
        <a:lstStyle/>
        <a:p>
          <a:pPr rtl="0"/>
          <a:r>
            <a:rPr lang="pt-BR">
              <a:latin typeface="Arial"/>
            </a:rPr>
            <a:t>Engajar</a:t>
          </a:r>
          <a:r>
            <a:rPr lang="pt-BR"/>
            <a:t> 50</a:t>
          </a:r>
          <a:r>
            <a:rPr lang="pt-BR">
              <a:latin typeface="Arial"/>
            </a:rPr>
            <a:t>%</a:t>
          </a:r>
          <a:r>
            <a:rPr lang="pt-BR"/>
            <a:t>  dos estudantes da escola até o fim de outubro em ações de comunicação sobre os cuidados necessários para tentar evitar o contágio da Covid-19</a:t>
          </a:r>
          <a:endParaRPr lang="en-US"/>
        </a:p>
      </dgm:t>
    </dgm:pt>
    <dgm:pt modelId="{08B9923A-0522-4790-93B3-0C5BD8936952}" type="parTrans" cxnId="{E4DC7A86-DA80-49D6-B46F-7A0C659A7F2F}">
      <dgm:prSet/>
      <dgm:spPr/>
      <dgm:t>
        <a:bodyPr/>
        <a:lstStyle/>
        <a:p>
          <a:endParaRPr lang="en-US"/>
        </a:p>
      </dgm:t>
    </dgm:pt>
    <dgm:pt modelId="{A1C8C114-C0DE-4485-A6E8-EAC1798BF5F0}" type="sibTrans" cxnId="{E4DC7A86-DA80-49D6-B46F-7A0C659A7F2F}">
      <dgm:prSet/>
      <dgm:spPr/>
      <dgm:t>
        <a:bodyPr/>
        <a:lstStyle/>
        <a:p>
          <a:endParaRPr lang="en-US"/>
        </a:p>
      </dgm:t>
    </dgm:pt>
    <dgm:pt modelId="{EE3E4564-3994-4DDA-9644-7A332BC49000}" type="pres">
      <dgm:prSet presAssocID="{A52EC591-9CAA-49B9-BBA9-863A97E62EFC}" presName="Name0" presStyleCnt="0">
        <dgm:presLayoutVars>
          <dgm:dir/>
          <dgm:animLvl val="lvl"/>
          <dgm:resizeHandles val="exact"/>
        </dgm:presLayoutVars>
      </dgm:prSet>
      <dgm:spPr/>
    </dgm:pt>
    <dgm:pt modelId="{D97EDE93-D629-4F35-B4F1-5DE5F1FC4DE6}" type="pres">
      <dgm:prSet presAssocID="{FCCBACBA-FD2C-4E52-BCA0-D2397957AD31}" presName="vertFlow" presStyleCnt="0"/>
      <dgm:spPr/>
    </dgm:pt>
    <dgm:pt modelId="{1D9C4F42-F6DC-4B90-B18E-724FDC1479ED}" type="pres">
      <dgm:prSet presAssocID="{FCCBACBA-FD2C-4E52-BCA0-D2397957AD31}" presName="header" presStyleLbl="node1" presStyleIdx="0" presStyleCnt="2"/>
      <dgm:spPr/>
    </dgm:pt>
    <dgm:pt modelId="{27FE5FDF-412B-4493-967F-173D728A007E}" type="pres">
      <dgm:prSet presAssocID="{A1E8D461-3A92-4698-9148-6E3DF51F11ED}" presName="parTrans" presStyleLbl="sibTrans2D1" presStyleIdx="0" presStyleCnt="4"/>
      <dgm:spPr/>
    </dgm:pt>
    <dgm:pt modelId="{AC9C4DCF-246E-48C7-B916-9143C7A43FB2}" type="pres">
      <dgm:prSet presAssocID="{AB026A6A-9774-4D71-BD1A-E50A3E565F8B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A029AEEF-44DF-498A-A565-98BEB462285A}" type="pres">
      <dgm:prSet presAssocID="{24AE4740-F03F-4BA2-ACA3-7D526D691469}" presName="sibTrans" presStyleLbl="sibTrans2D1" presStyleIdx="1" presStyleCnt="4"/>
      <dgm:spPr/>
    </dgm:pt>
    <dgm:pt modelId="{A0E5EC27-1A40-460D-86F1-426A259D1C5E}" type="pres">
      <dgm:prSet presAssocID="{214F762D-4091-4EC9-A659-5E5D2752ABD4}" presName="child" presStyleLbl="alignAccFollowNode1" presStyleIdx="1" presStyleCnt="4">
        <dgm:presLayoutVars>
          <dgm:chMax val="0"/>
          <dgm:bulletEnabled val="1"/>
        </dgm:presLayoutVars>
      </dgm:prSet>
      <dgm:spPr/>
    </dgm:pt>
    <dgm:pt modelId="{CFF1803C-0E57-4591-B17D-826F88938BCE}" type="pres">
      <dgm:prSet presAssocID="{FCCBACBA-FD2C-4E52-BCA0-D2397957AD31}" presName="hSp" presStyleCnt="0"/>
      <dgm:spPr/>
    </dgm:pt>
    <dgm:pt modelId="{7CE6ABD5-5235-4274-A1DB-52B165DF8CA8}" type="pres">
      <dgm:prSet presAssocID="{E3BC14C6-E04D-4AA3-A594-2823D0BB7C4D}" presName="vertFlow" presStyleCnt="0"/>
      <dgm:spPr/>
    </dgm:pt>
    <dgm:pt modelId="{2E9B1A29-C394-452C-A818-63F859DEAC24}" type="pres">
      <dgm:prSet presAssocID="{E3BC14C6-E04D-4AA3-A594-2823D0BB7C4D}" presName="header" presStyleLbl="node1" presStyleIdx="1" presStyleCnt="2"/>
      <dgm:spPr/>
    </dgm:pt>
    <dgm:pt modelId="{6F2B7F9D-845E-4D3E-9AB8-B31CAEF335F8}" type="pres">
      <dgm:prSet presAssocID="{3A1769D4-7112-466B-80C0-8B80CCBE6A39}" presName="parTrans" presStyleLbl="sibTrans2D1" presStyleIdx="2" presStyleCnt="4"/>
      <dgm:spPr/>
    </dgm:pt>
    <dgm:pt modelId="{E80D9559-5063-48C3-BBCA-EEDA3C28F5C4}" type="pres">
      <dgm:prSet presAssocID="{3C1C4777-E38C-4539-B45A-D347AB9236BB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16B4A61D-C866-43B7-8718-6361FF48DAAF}" type="pres">
      <dgm:prSet presAssocID="{148B9C5B-49C2-4787-A020-DC30FF22C7AC}" presName="sibTrans" presStyleLbl="sibTrans2D1" presStyleIdx="3" presStyleCnt="4"/>
      <dgm:spPr/>
    </dgm:pt>
    <dgm:pt modelId="{F6C0B7B5-F97D-44B5-8002-8BA9BF9F6585}" type="pres">
      <dgm:prSet presAssocID="{65ADDA8F-6F47-43A6-8775-66C8296D41D5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C02ADC12-3915-452F-B627-725FFBE75675}" type="presOf" srcId="{148B9C5B-49C2-4787-A020-DC30FF22C7AC}" destId="{16B4A61D-C866-43B7-8718-6361FF48DAAF}" srcOrd="0" destOrd="0" presId="urn:microsoft.com/office/officeart/2005/8/layout/lProcess1"/>
    <dgm:cxn modelId="{A6B45D1E-6CC5-4EE3-BEAD-D8FF32B54450}" type="presOf" srcId="{A1E8D461-3A92-4698-9148-6E3DF51F11ED}" destId="{27FE5FDF-412B-4493-967F-173D728A007E}" srcOrd="0" destOrd="0" presId="urn:microsoft.com/office/officeart/2005/8/layout/lProcess1"/>
    <dgm:cxn modelId="{B9EDAA25-38B4-45F7-B02D-F5AA7AABE18A}" type="presOf" srcId="{65ADDA8F-6F47-43A6-8775-66C8296D41D5}" destId="{F6C0B7B5-F97D-44B5-8002-8BA9BF9F6585}" srcOrd="0" destOrd="0" presId="urn:microsoft.com/office/officeart/2005/8/layout/lProcess1"/>
    <dgm:cxn modelId="{9FAF4A2C-5D01-4A9C-AA84-8B228E75A70E}" srcId="{E3BC14C6-E04D-4AA3-A594-2823D0BB7C4D}" destId="{3C1C4777-E38C-4539-B45A-D347AB9236BB}" srcOrd="0" destOrd="0" parTransId="{3A1769D4-7112-466B-80C0-8B80CCBE6A39}" sibTransId="{148B9C5B-49C2-4787-A020-DC30FF22C7AC}"/>
    <dgm:cxn modelId="{B6AF1C3A-F815-4CA1-90D0-9FD760717683}" type="presOf" srcId="{A52EC591-9CAA-49B9-BBA9-863A97E62EFC}" destId="{EE3E4564-3994-4DDA-9644-7A332BC49000}" srcOrd="0" destOrd="0" presId="urn:microsoft.com/office/officeart/2005/8/layout/lProcess1"/>
    <dgm:cxn modelId="{BFBECF66-98F4-45A5-9351-259924411D73}" type="presOf" srcId="{E3BC14C6-E04D-4AA3-A594-2823D0BB7C4D}" destId="{2E9B1A29-C394-452C-A818-63F859DEAC24}" srcOrd="0" destOrd="0" presId="urn:microsoft.com/office/officeart/2005/8/layout/lProcess1"/>
    <dgm:cxn modelId="{D677B54A-89A5-453F-A6B2-9815376612BB}" type="presOf" srcId="{24AE4740-F03F-4BA2-ACA3-7D526D691469}" destId="{A029AEEF-44DF-498A-A565-98BEB462285A}" srcOrd="0" destOrd="0" presId="urn:microsoft.com/office/officeart/2005/8/layout/lProcess1"/>
    <dgm:cxn modelId="{48202286-8A4B-4E91-979D-B54C8E355F02}" srcId="{A52EC591-9CAA-49B9-BBA9-863A97E62EFC}" destId="{FCCBACBA-FD2C-4E52-BCA0-D2397957AD31}" srcOrd="0" destOrd="0" parTransId="{C7C6040D-3FBB-475E-943A-10AFCCD3FE30}" sibTransId="{AB0C54F2-217A-4271-B88A-9FF248CE3D28}"/>
    <dgm:cxn modelId="{E4DC7A86-DA80-49D6-B46F-7A0C659A7F2F}" srcId="{E3BC14C6-E04D-4AA3-A594-2823D0BB7C4D}" destId="{65ADDA8F-6F47-43A6-8775-66C8296D41D5}" srcOrd="1" destOrd="0" parTransId="{08B9923A-0522-4790-93B3-0C5BD8936952}" sibTransId="{A1C8C114-C0DE-4485-A6E8-EAC1798BF5F0}"/>
    <dgm:cxn modelId="{F88E2C9D-1359-4822-B701-BE2A74F5A3A5}" srcId="{FCCBACBA-FD2C-4E52-BCA0-D2397957AD31}" destId="{AB026A6A-9774-4D71-BD1A-E50A3E565F8B}" srcOrd="0" destOrd="0" parTransId="{A1E8D461-3A92-4698-9148-6E3DF51F11ED}" sibTransId="{24AE4740-F03F-4BA2-ACA3-7D526D691469}"/>
    <dgm:cxn modelId="{F837ECA4-4485-4AB6-B013-06A8C25FD5F5}" srcId="{FCCBACBA-FD2C-4E52-BCA0-D2397957AD31}" destId="{214F762D-4091-4EC9-A659-5E5D2752ABD4}" srcOrd="1" destOrd="0" parTransId="{A5616300-DFCC-43E3-AE96-ED1FA542DA7D}" sibTransId="{4CC95B90-2C3D-41A4-B389-0C086F1E8CB8}"/>
    <dgm:cxn modelId="{6BB121AB-4CD7-4682-AA8B-D8161DF9132A}" type="presOf" srcId="{AB026A6A-9774-4D71-BD1A-E50A3E565F8B}" destId="{AC9C4DCF-246E-48C7-B916-9143C7A43FB2}" srcOrd="0" destOrd="0" presId="urn:microsoft.com/office/officeart/2005/8/layout/lProcess1"/>
    <dgm:cxn modelId="{FA56CAAB-EC39-490C-B6A6-C2D376455BAB}" type="presOf" srcId="{3A1769D4-7112-466B-80C0-8B80CCBE6A39}" destId="{6F2B7F9D-845E-4D3E-9AB8-B31CAEF335F8}" srcOrd="0" destOrd="0" presId="urn:microsoft.com/office/officeart/2005/8/layout/lProcess1"/>
    <dgm:cxn modelId="{2FCBB0D4-2707-4FA4-950B-1E6A9E6E268C}" srcId="{A52EC591-9CAA-49B9-BBA9-863A97E62EFC}" destId="{E3BC14C6-E04D-4AA3-A594-2823D0BB7C4D}" srcOrd="1" destOrd="0" parTransId="{2B6C92EE-7EBA-4E61-9315-82270A6B752B}" sibTransId="{55D38437-3A2F-434F-B4F5-C4BF2603F188}"/>
    <dgm:cxn modelId="{D76CE1D9-440C-4FC6-B68E-328D357BC171}" type="presOf" srcId="{FCCBACBA-FD2C-4E52-BCA0-D2397957AD31}" destId="{1D9C4F42-F6DC-4B90-B18E-724FDC1479ED}" srcOrd="0" destOrd="0" presId="urn:microsoft.com/office/officeart/2005/8/layout/lProcess1"/>
    <dgm:cxn modelId="{E660A7E9-4F13-4BBC-A5A0-87D52EEDF930}" type="presOf" srcId="{214F762D-4091-4EC9-A659-5E5D2752ABD4}" destId="{A0E5EC27-1A40-460D-86F1-426A259D1C5E}" srcOrd="0" destOrd="0" presId="urn:microsoft.com/office/officeart/2005/8/layout/lProcess1"/>
    <dgm:cxn modelId="{2C34ABFA-0A3A-47D3-A439-6E8BE420B208}" type="presOf" srcId="{3C1C4777-E38C-4539-B45A-D347AB9236BB}" destId="{E80D9559-5063-48C3-BBCA-EEDA3C28F5C4}" srcOrd="0" destOrd="0" presId="urn:microsoft.com/office/officeart/2005/8/layout/lProcess1"/>
    <dgm:cxn modelId="{E667259C-E3D2-47F8-879E-A25E53960C95}" type="presParOf" srcId="{EE3E4564-3994-4DDA-9644-7A332BC49000}" destId="{D97EDE93-D629-4F35-B4F1-5DE5F1FC4DE6}" srcOrd="0" destOrd="0" presId="urn:microsoft.com/office/officeart/2005/8/layout/lProcess1"/>
    <dgm:cxn modelId="{FE812553-566B-4D99-862E-94E602FEDD19}" type="presParOf" srcId="{D97EDE93-D629-4F35-B4F1-5DE5F1FC4DE6}" destId="{1D9C4F42-F6DC-4B90-B18E-724FDC1479ED}" srcOrd="0" destOrd="0" presId="urn:microsoft.com/office/officeart/2005/8/layout/lProcess1"/>
    <dgm:cxn modelId="{387A95F6-53D0-45AD-BB2E-3CB0813FD1CF}" type="presParOf" srcId="{D97EDE93-D629-4F35-B4F1-5DE5F1FC4DE6}" destId="{27FE5FDF-412B-4493-967F-173D728A007E}" srcOrd="1" destOrd="0" presId="urn:microsoft.com/office/officeart/2005/8/layout/lProcess1"/>
    <dgm:cxn modelId="{E00ABF45-A309-4862-BB09-0899E21A4EF9}" type="presParOf" srcId="{D97EDE93-D629-4F35-B4F1-5DE5F1FC4DE6}" destId="{AC9C4DCF-246E-48C7-B916-9143C7A43FB2}" srcOrd="2" destOrd="0" presId="urn:microsoft.com/office/officeart/2005/8/layout/lProcess1"/>
    <dgm:cxn modelId="{A9796C3F-02CF-447F-A922-A3950E74A3D0}" type="presParOf" srcId="{D97EDE93-D629-4F35-B4F1-5DE5F1FC4DE6}" destId="{A029AEEF-44DF-498A-A565-98BEB462285A}" srcOrd="3" destOrd="0" presId="urn:microsoft.com/office/officeart/2005/8/layout/lProcess1"/>
    <dgm:cxn modelId="{51A3978E-2DB3-4896-B588-6E80D1CA8463}" type="presParOf" srcId="{D97EDE93-D629-4F35-B4F1-5DE5F1FC4DE6}" destId="{A0E5EC27-1A40-460D-86F1-426A259D1C5E}" srcOrd="4" destOrd="0" presId="urn:microsoft.com/office/officeart/2005/8/layout/lProcess1"/>
    <dgm:cxn modelId="{ED787CC9-A319-45FB-AC99-5813692D63F6}" type="presParOf" srcId="{EE3E4564-3994-4DDA-9644-7A332BC49000}" destId="{CFF1803C-0E57-4591-B17D-826F88938BCE}" srcOrd="1" destOrd="0" presId="urn:microsoft.com/office/officeart/2005/8/layout/lProcess1"/>
    <dgm:cxn modelId="{B6A78C0C-B824-42C3-91EC-13555A583AA3}" type="presParOf" srcId="{EE3E4564-3994-4DDA-9644-7A332BC49000}" destId="{7CE6ABD5-5235-4274-A1DB-52B165DF8CA8}" srcOrd="2" destOrd="0" presId="urn:microsoft.com/office/officeart/2005/8/layout/lProcess1"/>
    <dgm:cxn modelId="{BC018AB9-F41C-49D5-A6FE-38A17D982C75}" type="presParOf" srcId="{7CE6ABD5-5235-4274-A1DB-52B165DF8CA8}" destId="{2E9B1A29-C394-452C-A818-63F859DEAC24}" srcOrd="0" destOrd="0" presId="urn:microsoft.com/office/officeart/2005/8/layout/lProcess1"/>
    <dgm:cxn modelId="{D137A8F5-C154-4B9E-BEED-6741C559AA3A}" type="presParOf" srcId="{7CE6ABD5-5235-4274-A1DB-52B165DF8CA8}" destId="{6F2B7F9D-845E-4D3E-9AB8-B31CAEF335F8}" srcOrd="1" destOrd="0" presId="urn:microsoft.com/office/officeart/2005/8/layout/lProcess1"/>
    <dgm:cxn modelId="{63C63060-B302-4007-80C2-8B3DF8A25C97}" type="presParOf" srcId="{7CE6ABD5-5235-4274-A1DB-52B165DF8CA8}" destId="{E80D9559-5063-48C3-BBCA-EEDA3C28F5C4}" srcOrd="2" destOrd="0" presId="urn:microsoft.com/office/officeart/2005/8/layout/lProcess1"/>
    <dgm:cxn modelId="{387034A5-F692-47B6-B795-79AFC932E1D2}" type="presParOf" srcId="{7CE6ABD5-5235-4274-A1DB-52B165DF8CA8}" destId="{16B4A61D-C866-43B7-8718-6361FF48DAAF}" srcOrd="3" destOrd="0" presId="urn:microsoft.com/office/officeart/2005/8/layout/lProcess1"/>
    <dgm:cxn modelId="{38BD06BA-375E-4B29-9349-2F9A5C572F8F}" type="presParOf" srcId="{7CE6ABD5-5235-4274-A1DB-52B165DF8CA8}" destId="{F6C0B7B5-F97D-44B5-8002-8BA9BF9F658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CC38E-84BF-4450-A9DC-C6D0E5D462DC}">
      <dsp:nvSpPr>
        <dsp:cNvPr id="0" name=""/>
        <dsp:cNvSpPr/>
      </dsp:nvSpPr>
      <dsp:spPr>
        <a:xfrm>
          <a:off x="0" y="0"/>
          <a:ext cx="3286125" cy="416083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/>
            <a:t>Exposição dialogada sobre os ODS como palco de alianças e disputas</a:t>
          </a:r>
          <a:r>
            <a:rPr lang="pt-BR" sz="2400" b="0" kern="1200" dirty="0">
              <a:latin typeface="Century Gothic"/>
            </a:rPr>
            <a:t> </a:t>
          </a:r>
        </a:p>
      </dsp:txBody>
      <dsp:txXfrm>
        <a:off x="0" y="1581118"/>
        <a:ext cx="3286125" cy="2496502"/>
      </dsp:txXfrm>
    </dsp:sp>
    <dsp:sp modelId="{D107B0E1-2BE7-4D8C-BC62-91E57EA7F94A}">
      <dsp:nvSpPr>
        <dsp:cNvPr id="0" name=""/>
        <dsp:cNvSpPr/>
      </dsp:nvSpPr>
      <dsp:spPr>
        <a:xfrm>
          <a:off x="1018936" y="416083"/>
          <a:ext cx="1248251" cy="12482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19" tIns="12700" rIns="9731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/>
            <a:t>1</a:t>
          </a:r>
        </a:p>
      </dsp:txBody>
      <dsp:txXfrm>
        <a:off x="1201738" y="598885"/>
        <a:ext cx="882647" cy="882647"/>
      </dsp:txXfrm>
    </dsp:sp>
    <dsp:sp modelId="{92D04FCB-59F6-4AAD-80BE-42F8C3837EA1}">
      <dsp:nvSpPr>
        <dsp:cNvPr id="0" name=""/>
        <dsp:cNvSpPr/>
      </dsp:nvSpPr>
      <dsp:spPr>
        <a:xfrm>
          <a:off x="0" y="4160765"/>
          <a:ext cx="328612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4418D-35A9-4185-B7FB-99D45F66700D}">
      <dsp:nvSpPr>
        <dsp:cNvPr id="0" name=""/>
        <dsp:cNvSpPr/>
      </dsp:nvSpPr>
      <dsp:spPr>
        <a:xfrm>
          <a:off x="3614737" y="0"/>
          <a:ext cx="3286125" cy="416083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/>
            <a:t>O projeto "A Arte do Jornalismo: caminhos da sustentabilidade"</a:t>
          </a:r>
          <a:r>
            <a:rPr lang="pt-BR" sz="2400" b="0" kern="1200" dirty="0">
              <a:latin typeface="Century Gothic"/>
            </a:rPr>
            <a:t> </a:t>
          </a:r>
          <a:endParaRPr lang="pt-BR" sz="2400" kern="1200" dirty="0"/>
        </a:p>
      </dsp:txBody>
      <dsp:txXfrm>
        <a:off x="3614737" y="1581118"/>
        <a:ext cx="3286125" cy="2496502"/>
      </dsp:txXfrm>
    </dsp:sp>
    <dsp:sp modelId="{A71640FA-7877-4208-88D5-F9FED2205C6F}">
      <dsp:nvSpPr>
        <dsp:cNvPr id="0" name=""/>
        <dsp:cNvSpPr/>
      </dsp:nvSpPr>
      <dsp:spPr>
        <a:xfrm>
          <a:off x="4633674" y="416083"/>
          <a:ext cx="1248251" cy="12482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19" tIns="12700" rIns="9731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/>
            <a:t>2</a:t>
          </a:r>
        </a:p>
      </dsp:txBody>
      <dsp:txXfrm>
        <a:off x="4816476" y="598885"/>
        <a:ext cx="882647" cy="882647"/>
      </dsp:txXfrm>
    </dsp:sp>
    <dsp:sp modelId="{4072F5C6-734A-4AB4-9A02-8F9FF83E5C75}">
      <dsp:nvSpPr>
        <dsp:cNvPr id="0" name=""/>
        <dsp:cNvSpPr/>
      </dsp:nvSpPr>
      <dsp:spPr>
        <a:xfrm>
          <a:off x="3614737" y="4160765"/>
          <a:ext cx="328612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CE294-4D29-4DC0-A9F1-DA035E82DDEC}">
      <dsp:nvSpPr>
        <dsp:cNvPr id="0" name=""/>
        <dsp:cNvSpPr/>
      </dsp:nvSpPr>
      <dsp:spPr>
        <a:xfrm>
          <a:off x="7229475" y="0"/>
          <a:ext cx="3286125" cy="416083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Os materiais paradidáticos da disciplina Educomunicação Socioambiental</a:t>
          </a:r>
          <a:r>
            <a:rPr lang="pt-BR" sz="2400" kern="1200" dirty="0">
              <a:latin typeface="Century Gothic"/>
            </a:rPr>
            <a:t> </a:t>
          </a:r>
        </a:p>
      </dsp:txBody>
      <dsp:txXfrm>
        <a:off x="7229475" y="1581118"/>
        <a:ext cx="3286125" cy="2496502"/>
      </dsp:txXfrm>
    </dsp:sp>
    <dsp:sp modelId="{893CEEFC-4071-49FB-9A26-DB6872DB57F4}">
      <dsp:nvSpPr>
        <dsp:cNvPr id="0" name=""/>
        <dsp:cNvSpPr/>
      </dsp:nvSpPr>
      <dsp:spPr>
        <a:xfrm>
          <a:off x="8248411" y="416083"/>
          <a:ext cx="1248251" cy="124825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319" tIns="12700" rIns="9731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/>
            <a:t>3</a:t>
          </a:r>
        </a:p>
      </dsp:txBody>
      <dsp:txXfrm>
        <a:off x="8431213" y="598885"/>
        <a:ext cx="882647" cy="882647"/>
      </dsp:txXfrm>
    </dsp:sp>
    <dsp:sp modelId="{C1E7B0CB-5902-45FB-A513-89C560062200}">
      <dsp:nvSpPr>
        <dsp:cNvPr id="0" name=""/>
        <dsp:cNvSpPr/>
      </dsp:nvSpPr>
      <dsp:spPr>
        <a:xfrm>
          <a:off x="7229475" y="4160765"/>
          <a:ext cx="3286125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C4F42-F6DC-4B90-B18E-724FDC1479ED}">
      <dsp:nvSpPr>
        <dsp:cNvPr id="0" name=""/>
        <dsp:cNvSpPr/>
      </dsp:nvSpPr>
      <dsp:spPr>
        <a:xfrm>
          <a:off x="430628" y="1937"/>
          <a:ext cx="4511375" cy="11278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Arial"/>
            </a:rPr>
            <a:t>Objetivo</a:t>
          </a:r>
          <a:endParaRPr lang="en-US" sz="6500" kern="1200"/>
        </a:p>
      </dsp:txBody>
      <dsp:txXfrm>
        <a:off x="463661" y="34970"/>
        <a:ext cx="4445309" cy="1061777"/>
      </dsp:txXfrm>
    </dsp:sp>
    <dsp:sp modelId="{27FE5FDF-412B-4493-967F-173D728A007E}">
      <dsp:nvSpPr>
        <dsp:cNvPr id="0" name=""/>
        <dsp:cNvSpPr/>
      </dsp:nvSpPr>
      <dsp:spPr>
        <a:xfrm rot="5400000">
          <a:off x="2587629" y="1228467"/>
          <a:ext cx="197372" cy="1973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9C4DCF-246E-48C7-B916-9143C7A43FB2}">
      <dsp:nvSpPr>
        <dsp:cNvPr id="0" name=""/>
        <dsp:cNvSpPr/>
      </dsp:nvSpPr>
      <dsp:spPr>
        <a:xfrm>
          <a:off x="430628" y="1524526"/>
          <a:ext cx="4511375" cy="112784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</a:rPr>
            <a:t>Aquilo que queremos alcançar</a:t>
          </a:r>
          <a:endParaRPr lang="en-US" sz="1700" kern="1200"/>
        </a:p>
      </dsp:txBody>
      <dsp:txXfrm>
        <a:off x="463661" y="1557559"/>
        <a:ext cx="4445309" cy="1061777"/>
      </dsp:txXfrm>
    </dsp:sp>
    <dsp:sp modelId="{A029AEEF-44DF-498A-A565-98BEB462285A}">
      <dsp:nvSpPr>
        <dsp:cNvPr id="0" name=""/>
        <dsp:cNvSpPr/>
      </dsp:nvSpPr>
      <dsp:spPr>
        <a:xfrm rot="5400000">
          <a:off x="2587629" y="2751056"/>
          <a:ext cx="197372" cy="1973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E5EC27-1A40-460D-86F1-426A259D1C5E}">
      <dsp:nvSpPr>
        <dsp:cNvPr id="0" name=""/>
        <dsp:cNvSpPr/>
      </dsp:nvSpPr>
      <dsp:spPr>
        <a:xfrm>
          <a:off x="430628" y="3047115"/>
          <a:ext cx="4511375" cy="112784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 </a:t>
          </a:r>
          <a:r>
            <a:rPr lang="pt-BR" sz="1700" kern="1200">
              <a:latin typeface="Arial"/>
            </a:rPr>
            <a:t>Ensinar</a:t>
          </a:r>
          <a:r>
            <a:rPr lang="pt-BR" sz="1700" kern="1200"/>
            <a:t> os colegas como se prevenir do contágio do novo coronavírus</a:t>
          </a:r>
          <a:endParaRPr lang="en-US" sz="1700" kern="1200"/>
        </a:p>
      </dsp:txBody>
      <dsp:txXfrm>
        <a:off x="463661" y="3080148"/>
        <a:ext cx="4445309" cy="1061777"/>
      </dsp:txXfrm>
    </dsp:sp>
    <dsp:sp modelId="{2E9B1A29-C394-452C-A818-63F859DEAC24}">
      <dsp:nvSpPr>
        <dsp:cNvPr id="0" name=""/>
        <dsp:cNvSpPr/>
      </dsp:nvSpPr>
      <dsp:spPr>
        <a:xfrm>
          <a:off x="5573596" y="1937"/>
          <a:ext cx="4511375" cy="1127843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Arial"/>
            </a:rPr>
            <a:t>Meta</a:t>
          </a:r>
          <a:endParaRPr lang="en-US" sz="6500" kern="1200"/>
        </a:p>
      </dsp:txBody>
      <dsp:txXfrm>
        <a:off x="5606629" y="34970"/>
        <a:ext cx="4445309" cy="1061777"/>
      </dsp:txXfrm>
    </dsp:sp>
    <dsp:sp modelId="{6F2B7F9D-845E-4D3E-9AB8-B31CAEF335F8}">
      <dsp:nvSpPr>
        <dsp:cNvPr id="0" name=""/>
        <dsp:cNvSpPr/>
      </dsp:nvSpPr>
      <dsp:spPr>
        <a:xfrm rot="5400000">
          <a:off x="7730597" y="1228467"/>
          <a:ext cx="197372" cy="1973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80D9559-5063-48C3-BBCA-EEDA3C28F5C4}">
      <dsp:nvSpPr>
        <dsp:cNvPr id="0" name=""/>
        <dsp:cNvSpPr/>
      </dsp:nvSpPr>
      <dsp:spPr>
        <a:xfrm>
          <a:off x="5573596" y="1524526"/>
          <a:ext cx="4511375" cy="112784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/>
            </a:rPr>
            <a:t>Objetivo detalhado: tem quantitativo e prazo</a:t>
          </a:r>
          <a:endParaRPr lang="en-US" sz="1700" kern="1200"/>
        </a:p>
      </dsp:txBody>
      <dsp:txXfrm>
        <a:off x="5606629" y="1557559"/>
        <a:ext cx="4445309" cy="1061777"/>
      </dsp:txXfrm>
    </dsp:sp>
    <dsp:sp modelId="{16B4A61D-C866-43B7-8718-6361FF48DAAF}">
      <dsp:nvSpPr>
        <dsp:cNvPr id="0" name=""/>
        <dsp:cNvSpPr/>
      </dsp:nvSpPr>
      <dsp:spPr>
        <a:xfrm rot="5400000">
          <a:off x="7730597" y="2751056"/>
          <a:ext cx="197372" cy="197372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C0B7B5-F97D-44B5-8002-8BA9BF9F6585}">
      <dsp:nvSpPr>
        <dsp:cNvPr id="0" name=""/>
        <dsp:cNvSpPr/>
      </dsp:nvSpPr>
      <dsp:spPr>
        <a:xfrm>
          <a:off x="5573596" y="3047115"/>
          <a:ext cx="4511375" cy="112784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latin typeface="Arial"/>
            </a:rPr>
            <a:t>Engajar</a:t>
          </a:r>
          <a:r>
            <a:rPr lang="pt-BR" sz="1700" kern="1200"/>
            <a:t> 50</a:t>
          </a:r>
          <a:r>
            <a:rPr lang="pt-BR" sz="1700" kern="1200">
              <a:latin typeface="Arial"/>
            </a:rPr>
            <a:t>%</a:t>
          </a:r>
          <a:r>
            <a:rPr lang="pt-BR" sz="1700" kern="1200"/>
            <a:t>  dos estudantes da escola até o fim de outubro em ações de comunicação sobre os cuidados necessários para tentar evitar o contágio da Covid-19</a:t>
          </a:r>
          <a:endParaRPr lang="en-US" sz="1700" kern="1200"/>
        </a:p>
      </dsp:txBody>
      <dsp:txXfrm>
        <a:off x="5606629" y="3080148"/>
        <a:ext cx="4445309" cy="1061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7D087-847F-4951-A920-11A889D2031F}" type="datetimeFigureOut">
              <a:t>09/10/2023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10971-7F54-4A86-8CDE-ECC1F52E40F8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54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" name="Google Shape;1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cd7f54b0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6cd7f54b0e_0_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396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cd7f54b0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6cd7f54b0e_0_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8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cd7f54b0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6cd7f54b0e_0_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08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0" name="Google Shape;91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948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4f0553aac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4f0553aac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4f0553aac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4f0553aac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e8e3d48700_1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6" name="Google Shape;576;ge8e3d4870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5" y="527563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9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7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1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279393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83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82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9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3" cy="6022259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49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9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83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82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9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4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6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1" y="0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7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5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6" y="1332238"/>
            <a:ext cx="5263732" cy="3841103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7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7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05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84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ês Fotos">
  <p:cSld name="Três Foto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>
            <a:spLocks noGrp="1"/>
          </p:cNvSpPr>
          <p:nvPr>
            <p:ph type="pic" idx="2"/>
          </p:nvPr>
        </p:nvSpPr>
        <p:spPr>
          <a:xfrm>
            <a:off x="508000" y="-666750"/>
            <a:ext cx="6985000" cy="7588912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3"/>
          <p:cNvSpPr>
            <a:spLocks noGrp="1"/>
          </p:cNvSpPr>
          <p:nvPr>
            <p:ph type="pic" idx="3"/>
          </p:nvPr>
        </p:nvSpPr>
        <p:spPr>
          <a:xfrm>
            <a:off x="7620000" y="-565150"/>
            <a:ext cx="4648200" cy="4017434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3"/>
          <p:cNvSpPr>
            <a:spLocks noGrp="1"/>
          </p:cNvSpPr>
          <p:nvPr>
            <p:ph type="pic" idx="4"/>
          </p:nvPr>
        </p:nvSpPr>
        <p:spPr>
          <a:xfrm>
            <a:off x="7620000" y="2889250"/>
            <a:ext cx="4191000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508000" y="5568950"/>
            <a:ext cx="11176001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228600" lvl="0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1pPr>
            <a:lvl2pPr marL="457200" lvl="1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2pPr>
            <a:lvl3pPr marL="685800" lvl="2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3pPr>
            <a:lvl4pPr marL="914400" lvl="3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4pPr>
            <a:lvl5pPr marL="1143000" lvl="4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5pPr>
            <a:lvl6pPr marL="1371600" lvl="5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6pPr>
            <a:lvl7pPr marL="1600200" lvl="6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7pPr>
            <a:lvl8pPr marL="1828800" lvl="7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8pPr>
            <a:lvl9pPr marL="2057400" lvl="8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474450" y="6464300"/>
            <a:ext cx="209544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573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CEE17EFC-192F-CA90-2CFE-448412332C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435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BD0998A9-C23E-5369-CFED-41D6D7E0C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697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40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06E08EA1-8536-1A62-3FBD-C15F36E6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97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271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F0A6342D-5435-DE60-C608-FD1599A2D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4"/>
            <a:ext cx="121920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379" y="288553"/>
            <a:ext cx="11009223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3379" y="1839545"/>
            <a:ext cx="11009223" cy="223753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6BB040-EA2B-B5C2-27D3-F81C342F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6074" y="6042026"/>
            <a:ext cx="91251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16A1395-5CC7-42E5-9D82-D3C2D517BF30}" type="datetime1">
              <a:rPr lang="en-US" altLang="pt-BR"/>
              <a:pPr>
                <a:defRPr/>
              </a:pPr>
              <a:t>10/9/2023</a:t>
            </a:fld>
            <a:endParaRPr lang="en-US" alt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04AA49D-0942-6248-5BB2-A6C96998E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AC4752-2494-6E58-A0A7-64B82C8D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2727" y="6042026"/>
            <a:ext cx="68297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67CE4DF-B009-42B1-BE26-F7AE9972093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97274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7CD105-F351-4B71-90D6-9A255E9F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D812AC-639B-4423-849B-400BCB4C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391380-74DE-4BA4-8981-F10A89B2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B8588-EDFB-4F11-8EB8-9C4A5313C7F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55560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40CFB1-193C-4D35-A6B5-E05121133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AACC29-D6BB-402E-B4A4-B1C129B2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4A9B00-EE89-457A-AB67-0D5F8466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8A1CB-518F-4209-ACD7-34F16F97F26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66387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9BF114-0CFD-4D6D-9A09-B39D506F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68A534-4C3A-46FA-ADD7-DDDC62924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ED583C-A44B-4600-B388-CC059BC0A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E9AEE-6ACC-4D8F-8DAD-960AAFAD113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90149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77341" y="1778000"/>
            <a:ext cx="59944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74936" y="1778000"/>
            <a:ext cx="59944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AE24C57-5D94-4C6E-98BC-DCE4AF0D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B085792E-DE35-427D-9872-EDA55D9F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DCB0C436-4D6E-4967-A75A-0DCA2F79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DD6FCE-B225-46D8-B354-6D98681D1E2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43738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8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7" indent="0">
              <a:buNone/>
              <a:defRPr sz="1600" b="1"/>
            </a:lvl7pPr>
            <a:lvl8pPr marL="3200112" indent="0">
              <a:buNone/>
              <a:defRPr sz="1600" b="1"/>
            </a:lvl8pPr>
            <a:lvl9pPr marL="3657272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8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7" indent="0">
              <a:buNone/>
              <a:defRPr sz="1600" b="1"/>
            </a:lvl7pPr>
            <a:lvl8pPr marL="3200112" indent="0">
              <a:buNone/>
              <a:defRPr sz="1600" b="1"/>
            </a:lvl8pPr>
            <a:lvl9pPr marL="3657272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1387261A-E70A-40D9-A7E0-9FE14DCE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FFF9E2D1-14EE-4D04-A64B-68FED259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F11AD440-68E8-4805-B0E0-D52047B4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61803-7864-47BD-A5AE-2641A6AD460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1748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82995FDA-E2A7-4013-B1D7-5F8889E6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23DD3AE0-1BCC-47A6-A057-8B7D2CE36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386F2A4A-98B5-45DC-9C4C-55F4F515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AAADF-17D7-4FB6-84CA-DD310709A14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06043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2FEEE3E3-0F57-4094-A4DA-AD607813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A4259D0A-B496-4F71-86F7-40F89E91C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4A2BA4B0-1CE5-4A24-98BD-0E42353A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19DC7-9391-4147-9992-0D1BB9C61A0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00354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7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19" indent="0">
              <a:buNone/>
              <a:defRPr sz="1000"/>
            </a:lvl3pPr>
            <a:lvl4pPr marL="1371479" indent="0">
              <a:buNone/>
              <a:defRPr sz="900"/>
            </a:lvl4pPr>
            <a:lvl5pPr marL="1828638" indent="0">
              <a:buNone/>
              <a:defRPr sz="900"/>
            </a:lvl5pPr>
            <a:lvl6pPr marL="2285798" indent="0">
              <a:buNone/>
              <a:defRPr sz="900"/>
            </a:lvl6pPr>
            <a:lvl7pPr marL="2742957" indent="0">
              <a:buNone/>
              <a:defRPr sz="900"/>
            </a:lvl7pPr>
            <a:lvl8pPr marL="3200112" indent="0">
              <a:buNone/>
              <a:defRPr sz="900"/>
            </a:lvl8pPr>
            <a:lvl9pPr marL="3657272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1D476E7-0CB8-4B70-9178-5E76A1A4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E0C5856D-A116-465D-AFED-CA8F042D1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A8DBF1E0-635C-4B39-A969-72179B9E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E6451-C786-4F6F-AD44-A16A7A2A244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58563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19" indent="0">
              <a:buNone/>
              <a:defRPr sz="2400"/>
            </a:lvl3pPr>
            <a:lvl4pPr marL="1371479" indent="0">
              <a:buNone/>
              <a:defRPr sz="2000"/>
            </a:lvl4pPr>
            <a:lvl5pPr marL="1828638" indent="0">
              <a:buNone/>
              <a:defRPr sz="2000"/>
            </a:lvl5pPr>
            <a:lvl6pPr marL="2285798" indent="0">
              <a:buNone/>
              <a:defRPr sz="2000"/>
            </a:lvl6pPr>
            <a:lvl7pPr marL="2742957" indent="0">
              <a:buNone/>
              <a:defRPr sz="2000"/>
            </a:lvl7pPr>
            <a:lvl8pPr marL="3200112" indent="0">
              <a:buNone/>
              <a:defRPr sz="2000"/>
            </a:lvl8pPr>
            <a:lvl9pPr marL="3657272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19" indent="0">
              <a:buNone/>
              <a:defRPr sz="1000"/>
            </a:lvl3pPr>
            <a:lvl4pPr marL="1371479" indent="0">
              <a:buNone/>
              <a:defRPr sz="900"/>
            </a:lvl4pPr>
            <a:lvl5pPr marL="1828638" indent="0">
              <a:buNone/>
              <a:defRPr sz="900"/>
            </a:lvl5pPr>
            <a:lvl6pPr marL="2285798" indent="0">
              <a:buNone/>
              <a:defRPr sz="900"/>
            </a:lvl6pPr>
            <a:lvl7pPr marL="2742957" indent="0">
              <a:buNone/>
              <a:defRPr sz="900"/>
            </a:lvl7pPr>
            <a:lvl8pPr marL="3200112" indent="0">
              <a:buNone/>
              <a:defRPr sz="900"/>
            </a:lvl8pPr>
            <a:lvl9pPr marL="3657272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5777519-58D3-43FE-8737-D0CEC5D6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2CA411EB-DAE2-4049-9990-B07E5877E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B983C2C-2513-49D8-90EA-FEA0C8B3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DD3FB-0020-4960-9E7A-59B16CE731C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20345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4E8D98-DAF7-41E6-95D8-D0735FB1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3B4903-D116-46CD-9762-4939B373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2E3253-0F76-498A-A0EA-AC15A152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15EE9-0950-44C3-AB68-CCCB16D0876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86131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21333" y="304804"/>
            <a:ext cx="3048000" cy="6502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77333" y="304804"/>
            <a:ext cx="8940800" cy="6502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3977AD-C5B4-43F9-AF3F-59B1FEE21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255867-3878-43CC-92A7-7FA77881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DA8C64-387F-40AC-92DD-78ABCA93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21680-F0E2-4ED6-B87F-D946BED6BD0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42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B68D938B-539F-4753-B075-05834BE838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146"/>
            <a:ext cx="937260" cy="688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87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08" name="Google Shape;708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pen Sans"/>
              <a:buNone/>
              <a:defRPr sz="6933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pen Sans"/>
              <a:buNone/>
              <a:defRPr sz="69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pen Sans"/>
              <a:buNone/>
              <a:defRPr sz="69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pen Sans"/>
              <a:buNone/>
              <a:defRPr sz="69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pen Sans"/>
              <a:buNone/>
              <a:defRPr sz="69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pen Sans"/>
              <a:buNone/>
              <a:defRPr sz="69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pen Sans"/>
              <a:buNone/>
              <a:defRPr sz="69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pen Sans"/>
              <a:buNone/>
              <a:defRPr sz="69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pen Sans"/>
              <a:buNone/>
              <a:defRPr sz="69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11" name="Google Shape;711;p1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12" name="Google Shape;712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pic>
        <p:nvPicPr>
          <p:cNvPr id="713" name="Google Shape;713;p16"/>
          <p:cNvPicPr preferRelativeResize="0"/>
          <p:nvPr/>
        </p:nvPicPr>
        <p:blipFill rotWithShape="1">
          <a:blip r:embed="rId2">
            <a:alphaModFix/>
          </a:blip>
          <a:srcRect t="96119" b="-8"/>
          <a:stretch/>
        </p:blipFill>
        <p:spPr>
          <a:xfrm>
            <a:off x="1" y="6591333"/>
            <a:ext cx="12191999" cy="266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7" name="Google Shape;717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0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8" name="Google Shape;728;p2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29" name="Google Shape;729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1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732" name="Google Shape;732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22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36" name="Google Shape;736;p22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7" name="Google Shape;737;p22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8" name="Google Shape;73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41" name="Google Shape;741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4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44" name="Google Shape;744;p24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5" name="Google Shape;745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28700" y="1089721"/>
            <a:ext cx="10305600" cy="27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7733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7733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7733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7733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7733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7733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7733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7733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7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38067" y="2929019"/>
            <a:ext cx="12125397" cy="3929100"/>
            <a:chOff x="28544" y="3514688"/>
            <a:chExt cx="9094048" cy="1628800"/>
          </a:xfrm>
        </p:grpSpPr>
        <p:sp>
          <p:nvSpPr>
            <p:cNvPr id="13" name="Google Shape;13;p2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38067" y="4479970"/>
            <a:ext cx="12125397" cy="2378148"/>
            <a:chOff x="28544" y="4157632"/>
            <a:chExt cx="9094048" cy="985856"/>
          </a:xfrm>
        </p:grpSpPr>
        <p:sp>
          <p:nvSpPr>
            <p:cNvPr id="47" name="Google Shape;47;p2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1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13;p2"/>
          <p:cNvSpPr/>
          <p:nvPr/>
        </p:nvSpPr>
        <p:spPr>
          <a:xfrm>
            <a:off x="0" y="2973317"/>
            <a:ext cx="12192000" cy="1724075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45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696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4733" y="-368375"/>
            <a:ext cx="2537633" cy="190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6"/>
          <p:cNvSpPr/>
          <p:nvPr/>
        </p:nvSpPr>
        <p:spPr>
          <a:xfrm>
            <a:off x="3018558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5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184B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6"/>
          <p:cNvSpPr/>
          <p:nvPr/>
        </p:nvSpPr>
        <p:spPr>
          <a:xfrm>
            <a:off x="3509286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5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E936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6"/>
          <p:cNvSpPr/>
          <p:nvPr/>
        </p:nvSpPr>
        <p:spPr>
          <a:xfrm>
            <a:off x="4000013" y="376479"/>
            <a:ext cx="467995" cy="0"/>
          </a:xfrm>
          <a:custGeom>
            <a:avLst/>
            <a:gdLst/>
            <a:ahLst/>
            <a:cxnLst/>
            <a:rect l="l" t="t" r="r" b="b"/>
            <a:pathLst>
              <a:path w="467994" h="120000" extrusionOk="0">
                <a:moveTo>
                  <a:pt x="0" y="0"/>
                </a:moveTo>
                <a:lnTo>
                  <a:pt x="467868" y="0"/>
                </a:lnTo>
              </a:path>
            </a:pathLst>
          </a:custGeom>
          <a:noFill/>
          <a:ln w="57900" cap="flat" cmpd="sng">
            <a:solidFill>
              <a:srgbClr val="E3B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6"/>
          <p:cNvSpPr/>
          <p:nvPr/>
        </p:nvSpPr>
        <p:spPr>
          <a:xfrm>
            <a:off x="4481599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4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52A2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6"/>
          <p:cNvSpPr/>
          <p:nvPr/>
        </p:nvSpPr>
        <p:spPr>
          <a:xfrm>
            <a:off x="4973850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4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C82B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6"/>
          <p:cNvSpPr/>
          <p:nvPr/>
        </p:nvSpPr>
        <p:spPr>
          <a:xfrm>
            <a:off x="5464577" y="376479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 h="120000" extrusionOk="0">
                <a:moveTo>
                  <a:pt x="0" y="0"/>
                </a:moveTo>
                <a:lnTo>
                  <a:pt x="457200" y="0"/>
                </a:lnTo>
              </a:path>
            </a:pathLst>
          </a:custGeom>
          <a:noFill/>
          <a:ln w="57900" cap="flat" cmpd="sng">
            <a:solidFill>
              <a:srgbClr val="EE49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6"/>
          <p:cNvSpPr/>
          <p:nvPr/>
        </p:nvSpPr>
        <p:spPr>
          <a:xfrm>
            <a:off x="5937018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4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33C0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6"/>
          <p:cNvSpPr/>
          <p:nvPr/>
        </p:nvSpPr>
        <p:spPr>
          <a:xfrm>
            <a:off x="6427746" y="376479"/>
            <a:ext cx="466725" cy="0"/>
          </a:xfrm>
          <a:custGeom>
            <a:avLst/>
            <a:gdLst/>
            <a:ahLst/>
            <a:cxnLst/>
            <a:rect l="l" t="t" r="r" b="b"/>
            <a:pathLst>
              <a:path w="466725" h="120000" extrusionOk="0">
                <a:moveTo>
                  <a:pt x="0" y="0"/>
                </a:moveTo>
                <a:lnTo>
                  <a:pt x="466344" y="0"/>
                </a:lnTo>
              </a:path>
            </a:pathLst>
          </a:custGeom>
          <a:noFill/>
          <a:ln w="57900" cap="flat" cmpd="sng">
            <a:solidFill>
              <a:srgbClr val="F9C5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6"/>
          <p:cNvSpPr/>
          <p:nvPr/>
        </p:nvSpPr>
        <p:spPr>
          <a:xfrm>
            <a:off x="6909331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4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A325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6"/>
          <p:cNvSpPr/>
          <p:nvPr/>
        </p:nvSpPr>
        <p:spPr>
          <a:xfrm>
            <a:off x="7400058" y="376479"/>
            <a:ext cx="466725" cy="0"/>
          </a:xfrm>
          <a:custGeom>
            <a:avLst/>
            <a:gdLst/>
            <a:ahLst/>
            <a:cxnLst/>
            <a:rect l="l" t="t" r="r" b="b"/>
            <a:pathLst>
              <a:path w="466725" h="120000" extrusionOk="0">
                <a:moveTo>
                  <a:pt x="0" y="0"/>
                </a:moveTo>
                <a:lnTo>
                  <a:pt x="466344" y="0"/>
                </a:lnTo>
              </a:path>
            </a:pathLst>
          </a:custGeom>
          <a:noFill/>
          <a:ln w="57900" cap="flat" cmpd="sng">
            <a:solidFill>
              <a:srgbClr val="F16F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6"/>
          <p:cNvSpPr/>
          <p:nvPr/>
        </p:nvSpPr>
        <p:spPr>
          <a:xfrm>
            <a:off x="7881643" y="376479"/>
            <a:ext cx="477520" cy="0"/>
          </a:xfrm>
          <a:custGeom>
            <a:avLst/>
            <a:gdLst/>
            <a:ahLst/>
            <a:cxnLst/>
            <a:rect l="l" t="t" r="r" b="b"/>
            <a:pathLst>
              <a:path w="477520" h="120000" extrusionOk="0">
                <a:moveTo>
                  <a:pt x="0" y="0"/>
                </a:moveTo>
                <a:lnTo>
                  <a:pt x="477012" y="0"/>
                </a:lnTo>
              </a:path>
            </a:pathLst>
          </a:custGeom>
          <a:noFill/>
          <a:ln w="57900" cap="flat" cmpd="sng">
            <a:solidFill>
              <a:srgbClr val="DE27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6"/>
          <p:cNvSpPr/>
          <p:nvPr/>
        </p:nvSpPr>
        <p:spPr>
          <a:xfrm>
            <a:off x="8372369" y="376479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 h="120000" extrusionOk="0">
                <a:moveTo>
                  <a:pt x="0" y="0"/>
                </a:moveTo>
                <a:lnTo>
                  <a:pt x="457200" y="0"/>
                </a:lnTo>
              </a:path>
            </a:pathLst>
          </a:custGeom>
          <a:noFill/>
          <a:ln w="57900" cap="flat" cmpd="sng">
            <a:solidFill>
              <a:srgbClr val="F89F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6"/>
          <p:cNvSpPr/>
          <p:nvPr/>
        </p:nvSpPr>
        <p:spPr>
          <a:xfrm>
            <a:off x="8844811" y="376479"/>
            <a:ext cx="476884" cy="0"/>
          </a:xfrm>
          <a:custGeom>
            <a:avLst/>
            <a:gdLst/>
            <a:ahLst/>
            <a:cxnLst/>
            <a:rect l="l" t="t" r="r" b="b"/>
            <a:pathLst>
              <a:path w="476884" h="120000" extrusionOk="0">
                <a:moveTo>
                  <a:pt x="0" y="0"/>
                </a:moveTo>
                <a:lnTo>
                  <a:pt x="476503" y="0"/>
                </a:lnTo>
              </a:path>
            </a:pathLst>
          </a:custGeom>
          <a:noFill/>
          <a:ln w="57900" cap="flat" cmpd="sng">
            <a:solidFill>
              <a:srgbClr val="C99B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6"/>
          <p:cNvSpPr/>
          <p:nvPr/>
        </p:nvSpPr>
        <p:spPr>
          <a:xfrm>
            <a:off x="9335537" y="376479"/>
            <a:ext cx="477520" cy="0"/>
          </a:xfrm>
          <a:custGeom>
            <a:avLst/>
            <a:gdLst/>
            <a:ahLst/>
            <a:cxnLst/>
            <a:rect l="l" t="t" r="r" b="b"/>
            <a:pathLst>
              <a:path w="477520" h="120000" extrusionOk="0">
                <a:moveTo>
                  <a:pt x="0" y="0"/>
                </a:moveTo>
                <a:lnTo>
                  <a:pt x="477011" y="0"/>
                </a:lnTo>
              </a:path>
            </a:pathLst>
          </a:custGeom>
          <a:noFill/>
          <a:ln w="57900" cap="flat" cmpd="sng">
            <a:solidFill>
              <a:srgbClr val="4681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6"/>
          <p:cNvSpPr/>
          <p:nvPr/>
        </p:nvSpPr>
        <p:spPr>
          <a:xfrm>
            <a:off x="9827790" y="376479"/>
            <a:ext cx="466725" cy="0"/>
          </a:xfrm>
          <a:custGeom>
            <a:avLst/>
            <a:gdLst/>
            <a:ahLst/>
            <a:cxnLst/>
            <a:rect l="l" t="t" r="r" b="b"/>
            <a:pathLst>
              <a:path w="466725" h="120000" extrusionOk="0">
                <a:moveTo>
                  <a:pt x="0" y="0"/>
                </a:moveTo>
                <a:lnTo>
                  <a:pt x="466344" y="0"/>
                </a:lnTo>
              </a:path>
            </a:pathLst>
          </a:custGeom>
          <a:noFill/>
          <a:ln w="57900" cap="flat" cmpd="sng">
            <a:solidFill>
              <a:srgbClr val="2E97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6"/>
          <p:cNvSpPr/>
          <p:nvPr/>
        </p:nvSpPr>
        <p:spPr>
          <a:xfrm>
            <a:off x="10307849" y="376479"/>
            <a:ext cx="477520" cy="0"/>
          </a:xfrm>
          <a:custGeom>
            <a:avLst/>
            <a:gdLst/>
            <a:ahLst/>
            <a:cxnLst/>
            <a:rect l="l" t="t" r="r" b="b"/>
            <a:pathLst>
              <a:path w="477520" h="120000" extrusionOk="0">
                <a:moveTo>
                  <a:pt x="0" y="0"/>
                </a:moveTo>
                <a:lnTo>
                  <a:pt x="477012" y="0"/>
                </a:lnTo>
              </a:path>
            </a:pathLst>
          </a:custGeom>
          <a:noFill/>
          <a:ln w="57900" cap="flat" cmpd="sng">
            <a:solidFill>
              <a:srgbClr val="63BA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6"/>
          <p:cNvSpPr/>
          <p:nvPr/>
        </p:nvSpPr>
        <p:spPr>
          <a:xfrm>
            <a:off x="10800101" y="376479"/>
            <a:ext cx="477520" cy="0"/>
          </a:xfrm>
          <a:custGeom>
            <a:avLst/>
            <a:gdLst/>
            <a:ahLst/>
            <a:cxnLst/>
            <a:rect l="l" t="t" r="r" b="b"/>
            <a:pathLst>
              <a:path w="477520" h="120000" extrusionOk="0">
                <a:moveTo>
                  <a:pt x="0" y="0"/>
                </a:moveTo>
                <a:lnTo>
                  <a:pt x="477012" y="0"/>
                </a:lnTo>
              </a:path>
            </a:pathLst>
          </a:custGeom>
          <a:noFill/>
          <a:ln w="57900" cap="flat" cmpd="sng">
            <a:solidFill>
              <a:srgbClr val="206C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6"/>
          <p:cNvSpPr/>
          <p:nvPr/>
        </p:nvSpPr>
        <p:spPr>
          <a:xfrm>
            <a:off x="0" y="6453288"/>
            <a:ext cx="12192000" cy="404700"/>
          </a:xfrm>
          <a:prstGeom prst="rect">
            <a:avLst/>
          </a:prstGeom>
          <a:solidFill>
            <a:schemeClr val="dk2"/>
          </a:solidFill>
          <a:ln w="126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>
            <a:spLocks noGrp="1"/>
          </p:cNvSpPr>
          <p:nvPr>
            <p:ph type="title"/>
          </p:nvPr>
        </p:nvSpPr>
        <p:spPr>
          <a:xfrm>
            <a:off x="2434463" y="475615"/>
            <a:ext cx="7322800" cy="14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8"/>
          <p:cNvSpPr txBox="1">
            <a:spLocks noGrp="1"/>
          </p:cNvSpPr>
          <p:nvPr>
            <p:ph type="title"/>
          </p:nvPr>
        </p:nvSpPr>
        <p:spPr>
          <a:xfrm>
            <a:off x="2434463" y="475615"/>
            <a:ext cx="732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rgbClr val="1D619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body" idx="1"/>
          </p:nvPr>
        </p:nvSpPr>
        <p:spPr>
          <a:xfrm>
            <a:off x="4737861" y="2636342"/>
            <a:ext cx="60388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pic>
        <p:nvPicPr>
          <p:cNvPr id="39" name="Google Shape;39;p38" descr="apresentacaoslides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8800" y="0"/>
            <a:ext cx="2743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9"/>
          <p:cNvSpPr txBox="1">
            <a:spLocks noGrp="1"/>
          </p:cNvSpPr>
          <p:nvPr>
            <p:ph type="title"/>
          </p:nvPr>
        </p:nvSpPr>
        <p:spPr>
          <a:xfrm>
            <a:off x="2434463" y="475615"/>
            <a:ext cx="732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rgbClr val="1D619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0"/>
          <p:cNvSpPr txBox="1">
            <a:spLocks noGrp="1"/>
          </p:cNvSpPr>
          <p:nvPr>
            <p:ph type="ctrTitle"/>
          </p:nvPr>
        </p:nvSpPr>
        <p:spPr>
          <a:xfrm>
            <a:off x="2160269" y="854456"/>
            <a:ext cx="7871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1"/>
          <p:cNvSpPr txBox="1">
            <a:spLocks noGrp="1"/>
          </p:cNvSpPr>
          <p:nvPr>
            <p:ph type="title"/>
          </p:nvPr>
        </p:nvSpPr>
        <p:spPr>
          <a:xfrm>
            <a:off x="2434463" y="475615"/>
            <a:ext cx="732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rgbClr val="1D619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1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_1">
  <p:cSld name="Title Only_1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>
            <a:spLocks noGrp="1"/>
          </p:cNvSpPr>
          <p:nvPr>
            <p:ph type="title"/>
          </p:nvPr>
        </p:nvSpPr>
        <p:spPr>
          <a:xfrm>
            <a:off x="1320900" y="428575"/>
            <a:ext cx="9736400" cy="1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rgbClr val="1D619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61" name="Google Shape;61;p42"/>
          <p:cNvSpPr/>
          <p:nvPr/>
        </p:nvSpPr>
        <p:spPr>
          <a:xfrm>
            <a:off x="0" y="0"/>
            <a:ext cx="780000" cy="6858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2"/>
          <p:cNvSpPr/>
          <p:nvPr/>
        </p:nvSpPr>
        <p:spPr>
          <a:xfrm>
            <a:off x="11411733" y="0"/>
            <a:ext cx="780000" cy="68580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DS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4733" y="-368375"/>
            <a:ext cx="2537633" cy="190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3"/>
          <p:cNvSpPr/>
          <p:nvPr/>
        </p:nvSpPr>
        <p:spPr>
          <a:xfrm>
            <a:off x="3018558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5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184B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73"/>
          <p:cNvSpPr/>
          <p:nvPr/>
        </p:nvSpPr>
        <p:spPr>
          <a:xfrm>
            <a:off x="3509286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5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E936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73"/>
          <p:cNvSpPr/>
          <p:nvPr/>
        </p:nvSpPr>
        <p:spPr>
          <a:xfrm>
            <a:off x="4000013" y="376479"/>
            <a:ext cx="467995" cy="0"/>
          </a:xfrm>
          <a:custGeom>
            <a:avLst/>
            <a:gdLst/>
            <a:ahLst/>
            <a:cxnLst/>
            <a:rect l="l" t="t" r="r" b="b"/>
            <a:pathLst>
              <a:path w="467994" h="120000" extrusionOk="0">
                <a:moveTo>
                  <a:pt x="0" y="0"/>
                </a:moveTo>
                <a:lnTo>
                  <a:pt x="467868" y="0"/>
                </a:lnTo>
              </a:path>
            </a:pathLst>
          </a:custGeom>
          <a:noFill/>
          <a:ln w="57900" cap="flat" cmpd="sng">
            <a:solidFill>
              <a:srgbClr val="E3B7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73"/>
          <p:cNvSpPr/>
          <p:nvPr/>
        </p:nvSpPr>
        <p:spPr>
          <a:xfrm>
            <a:off x="4481599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4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52A2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73"/>
          <p:cNvSpPr/>
          <p:nvPr/>
        </p:nvSpPr>
        <p:spPr>
          <a:xfrm>
            <a:off x="4973850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4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C82B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73"/>
          <p:cNvSpPr/>
          <p:nvPr/>
        </p:nvSpPr>
        <p:spPr>
          <a:xfrm>
            <a:off x="5464577" y="376479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 h="120000" extrusionOk="0">
                <a:moveTo>
                  <a:pt x="0" y="0"/>
                </a:moveTo>
                <a:lnTo>
                  <a:pt x="457200" y="0"/>
                </a:lnTo>
              </a:path>
            </a:pathLst>
          </a:custGeom>
          <a:noFill/>
          <a:ln w="57900" cap="flat" cmpd="sng">
            <a:solidFill>
              <a:srgbClr val="EE49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73"/>
          <p:cNvSpPr/>
          <p:nvPr/>
        </p:nvSpPr>
        <p:spPr>
          <a:xfrm>
            <a:off x="5937018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4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33C0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73"/>
          <p:cNvSpPr/>
          <p:nvPr/>
        </p:nvSpPr>
        <p:spPr>
          <a:xfrm>
            <a:off x="6427746" y="376479"/>
            <a:ext cx="466725" cy="0"/>
          </a:xfrm>
          <a:custGeom>
            <a:avLst/>
            <a:gdLst/>
            <a:ahLst/>
            <a:cxnLst/>
            <a:rect l="l" t="t" r="r" b="b"/>
            <a:pathLst>
              <a:path w="466725" h="120000" extrusionOk="0">
                <a:moveTo>
                  <a:pt x="0" y="0"/>
                </a:moveTo>
                <a:lnTo>
                  <a:pt x="466344" y="0"/>
                </a:lnTo>
              </a:path>
            </a:pathLst>
          </a:custGeom>
          <a:noFill/>
          <a:ln w="57900" cap="flat" cmpd="sng">
            <a:solidFill>
              <a:srgbClr val="F9C5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73"/>
          <p:cNvSpPr/>
          <p:nvPr/>
        </p:nvSpPr>
        <p:spPr>
          <a:xfrm>
            <a:off x="6909331" y="376479"/>
            <a:ext cx="475615" cy="0"/>
          </a:xfrm>
          <a:custGeom>
            <a:avLst/>
            <a:gdLst/>
            <a:ahLst/>
            <a:cxnLst/>
            <a:rect l="l" t="t" r="r" b="b"/>
            <a:pathLst>
              <a:path w="475614" h="120000" extrusionOk="0">
                <a:moveTo>
                  <a:pt x="0" y="0"/>
                </a:moveTo>
                <a:lnTo>
                  <a:pt x="475488" y="0"/>
                </a:lnTo>
              </a:path>
            </a:pathLst>
          </a:custGeom>
          <a:noFill/>
          <a:ln w="57900" cap="flat" cmpd="sng">
            <a:solidFill>
              <a:srgbClr val="A325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73"/>
          <p:cNvSpPr/>
          <p:nvPr/>
        </p:nvSpPr>
        <p:spPr>
          <a:xfrm>
            <a:off x="7400058" y="376479"/>
            <a:ext cx="466725" cy="0"/>
          </a:xfrm>
          <a:custGeom>
            <a:avLst/>
            <a:gdLst/>
            <a:ahLst/>
            <a:cxnLst/>
            <a:rect l="l" t="t" r="r" b="b"/>
            <a:pathLst>
              <a:path w="466725" h="120000" extrusionOk="0">
                <a:moveTo>
                  <a:pt x="0" y="0"/>
                </a:moveTo>
                <a:lnTo>
                  <a:pt x="466344" y="0"/>
                </a:lnTo>
              </a:path>
            </a:pathLst>
          </a:custGeom>
          <a:noFill/>
          <a:ln w="57900" cap="flat" cmpd="sng">
            <a:solidFill>
              <a:srgbClr val="F16F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73"/>
          <p:cNvSpPr/>
          <p:nvPr/>
        </p:nvSpPr>
        <p:spPr>
          <a:xfrm>
            <a:off x="7881643" y="376479"/>
            <a:ext cx="477520" cy="0"/>
          </a:xfrm>
          <a:custGeom>
            <a:avLst/>
            <a:gdLst/>
            <a:ahLst/>
            <a:cxnLst/>
            <a:rect l="l" t="t" r="r" b="b"/>
            <a:pathLst>
              <a:path w="477520" h="120000" extrusionOk="0">
                <a:moveTo>
                  <a:pt x="0" y="0"/>
                </a:moveTo>
                <a:lnTo>
                  <a:pt x="477012" y="0"/>
                </a:lnTo>
              </a:path>
            </a:pathLst>
          </a:custGeom>
          <a:noFill/>
          <a:ln w="57900" cap="flat" cmpd="sng">
            <a:solidFill>
              <a:srgbClr val="DE27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73"/>
          <p:cNvSpPr/>
          <p:nvPr/>
        </p:nvSpPr>
        <p:spPr>
          <a:xfrm>
            <a:off x="8372369" y="376479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 h="120000" extrusionOk="0">
                <a:moveTo>
                  <a:pt x="0" y="0"/>
                </a:moveTo>
                <a:lnTo>
                  <a:pt x="457200" y="0"/>
                </a:lnTo>
              </a:path>
            </a:pathLst>
          </a:custGeom>
          <a:noFill/>
          <a:ln w="57900" cap="flat" cmpd="sng">
            <a:solidFill>
              <a:srgbClr val="F89F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73"/>
          <p:cNvSpPr/>
          <p:nvPr/>
        </p:nvSpPr>
        <p:spPr>
          <a:xfrm>
            <a:off x="8844811" y="376479"/>
            <a:ext cx="476884" cy="0"/>
          </a:xfrm>
          <a:custGeom>
            <a:avLst/>
            <a:gdLst/>
            <a:ahLst/>
            <a:cxnLst/>
            <a:rect l="l" t="t" r="r" b="b"/>
            <a:pathLst>
              <a:path w="476884" h="120000" extrusionOk="0">
                <a:moveTo>
                  <a:pt x="0" y="0"/>
                </a:moveTo>
                <a:lnTo>
                  <a:pt x="476503" y="0"/>
                </a:lnTo>
              </a:path>
            </a:pathLst>
          </a:custGeom>
          <a:noFill/>
          <a:ln w="57900" cap="flat" cmpd="sng">
            <a:solidFill>
              <a:srgbClr val="C99B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73"/>
          <p:cNvSpPr/>
          <p:nvPr/>
        </p:nvSpPr>
        <p:spPr>
          <a:xfrm>
            <a:off x="9335537" y="376479"/>
            <a:ext cx="477520" cy="0"/>
          </a:xfrm>
          <a:custGeom>
            <a:avLst/>
            <a:gdLst/>
            <a:ahLst/>
            <a:cxnLst/>
            <a:rect l="l" t="t" r="r" b="b"/>
            <a:pathLst>
              <a:path w="477520" h="120000" extrusionOk="0">
                <a:moveTo>
                  <a:pt x="0" y="0"/>
                </a:moveTo>
                <a:lnTo>
                  <a:pt x="477011" y="0"/>
                </a:lnTo>
              </a:path>
            </a:pathLst>
          </a:custGeom>
          <a:noFill/>
          <a:ln w="57900" cap="flat" cmpd="sng">
            <a:solidFill>
              <a:srgbClr val="4681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73"/>
          <p:cNvSpPr/>
          <p:nvPr/>
        </p:nvSpPr>
        <p:spPr>
          <a:xfrm>
            <a:off x="9827790" y="376479"/>
            <a:ext cx="466725" cy="0"/>
          </a:xfrm>
          <a:custGeom>
            <a:avLst/>
            <a:gdLst/>
            <a:ahLst/>
            <a:cxnLst/>
            <a:rect l="l" t="t" r="r" b="b"/>
            <a:pathLst>
              <a:path w="466725" h="120000" extrusionOk="0">
                <a:moveTo>
                  <a:pt x="0" y="0"/>
                </a:moveTo>
                <a:lnTo>
                  <a:pt x="466344" y="0"/>
                </a:lnTo>
              </a:path>
            </a:pathLst>
          </a:custGeom>
          <a:noFill/>
          <a:ln w="57900" cap="flat" cmpd="sng">
            <a:solidFill>
              <a:srgbClr val="2E97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73"/>
          <p:cNvSpPr/>
          <p:nvPr/>
        </p:nvSpPr>
        <p:spPr>
          <a:xfrm>
            <a:off x="10307849" y="376479"/>
            <a:ext cx="477520" cy="0"/>
          </a:xfrm>
          <a:custGeom>
            <a:avLst/>
            <a:gdLst/>
            <a:ahLst/>
            <a:cxnLst/>
            <a:rect l="l" t="t" r="r" b="b"/>
            <a:pathLst>
              <a:path w="477520" h="120000" extrusionOk="0">
                <a:moveTo>
                  <a:pt x="0" y="0"/>
                </a:moveTo>
                <a:lnTo>
                  <a:pt x="477012" y="0"/>
                </a:lnTo>
              </a:path>
            </a:pathLst>
          </a:custGeom>
          <a:noFill/>
          <a:ln w="57900" cap="flat" cmpd="sng">
            <a:solidFill>
              <a:srgbClr val="63BA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73"/>
          <p:cNvSpPr/>
          <p:nvPr/>
        </p:nvSpPr>
        <p:spPr>
          <a:xfrm>
            <a:off x="10800101" y="376479"/>
            <a:ext cx="477520" cy="0"/>
          </a:xfrm>
          <a:custGeom>
            <a:avLst/>
            <a:gdLst/>
            <a:ahLst/>
            <a:cxnLst/>
            <a:rect l="l" t="t" r="r" b="b"/>
            <a:pathLst>
              <a:path w="477520" h="120000" extrusionOk="0">
                <a:moveTo>
                  <a:pt x="0" y="0"/>
                </a:moveTo>
                <a:lnTo>
                  <a:pt x="477012" y="0"/>
                </a:lnTo>
              </a:path>
            </a:pathLst>
          </a:custGeom>
          <a:noFill/>
          <a:ln w="57900" cap="flat" cmpd="sng">
            <a:solidFill>
              <a:srgbClr val="206C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73"/>
          <p:cNvSpPr/>
          <p:nvPr/>
        </p:nvSpPr>
        <p:spPr>
          <a:xfrm>
            <a:off x="0" y="6453288"/>
            <a:ext cx="12192000" cy="404700"/>
          </a:xfrm>
          <a:prstGeom prst="rect">
            <a:avLst/>
          </a:prstGeom>
          <a:solidFill>
            <a:schemeClr val="dk2"/>
          </a:solidFill>
          <a:ln w="126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5"/>
          <p:cNvSpPr txBox="1">
            <a:spLocks noGrp="1"/>
          </p:cNvSpPr>
          <p:nvPr>
            <p:ph type="title"/>
          </p:nvPr>
        </p:nvSpPr>
        <p:spPr>
          <a:xfrm>
            <a:off x="2434463" y="475615"/>
            <a:ext cx="732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rgbClr val="1D619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5"/>
          <p:cNvSpPr txBox="1">
            <a:spLocks noGrp="1"/>
          </p:cNvSpPr>
          <p:nvPr>
            <p:ph type="body" idx="1"/>
          </p:nvPr>
        </p:nvSpPr>
        <p:spPr>
          <a:xfrm>
            <a:off x="4737861" y="2636342"/>
            <a:ext cx="60388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7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pic>
        <p:nvPicPr>
          <p:cNvPr id="37" name="Google Shape;37;p75" descr="apresentacaoslides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8800" y="0"/>
            <a:ext cx="2743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CUSTOM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5ff753ca3d_0_64"/>
          <p:cNvSpPr txBox="1">
            <a:spLocks noGrp="1"/>
          </p:cNvSpPr>
          <p:nvPr>
            <p:ph type="title"/>
          </p:nvPr>
        </p:nvSpPr>
        <p:spPr>
          <a:xfrm>
            <a:off x="2434463" y="475615"/>
            <a:ext cx="7322800" cy="14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4"/>
          <p:cNvSpPr txBox="1">
            <a:spLocks noGrp="1"/>
          </p:cNvSpPr>
          <p:nvPr>
            <p:ph type="title"/>
          </p:nvPr>
        </p:nvSpPr>
        <p:spPr>
          <a:xfrm>
            <a:off x="2434463" y="475615"/>
            <a:ext cx="732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rgbClr val="1D619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6"/>
          <p:cNvSpPr txBox="1">
            <a:spLocks noGrp="1"/>
          </p:cNvSpPr>
          <p:nvPr>
            <p:ph type="ctrTitle"/>
          </p:nvPr>
        </p:nvSpPr>
        <p:spPr>
          <a:xfrm>
            <a:off x="2160269" y="854456"/>
            <a:ext cx="7871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6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7"/>
          <p:cNvSpPr txBox="1">
            <a:spLocks noGrp="1"/>
          </p:cNvSpPr>
          <p:nvPr>
            <p:ph type="title"/>
          </p:nvPr>
        </p:nvSpPr>
        <p:spPr>
          <a:xfrm>
            <a:off x="2434463" y="475615"/>
            <a:ext cx="732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>
                <a:solidFill>
                  <a:srgbClr val="1D619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7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2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X Educom - Slides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ês Fotos">
  <p:cSld name="Três Foto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>
            <a:spLocks noGrp="1"/>
          </p:cNvSpPr>
          <p:nvPr>
            <p:ph type="pic" idx="2"/>
          </p:nvPr>
        </p:nvSpPr>
        <p:spPr>
          <a:xfrm>
            <a:off x="508000" y="-666751"/>
            <a:ext cx="6985000" cy="7588912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3"/>
          <p:cNvSpPr>
            <a:spLocks noGrp="1"/>
          </p:cNvSpPr>
          <p:nvPr>
            <p:ph type="pic" idx="3"/>
          </p:nvPr>
        </p:nvSpPr>
        <p:spPr>
          <a:xfrm>
            <a:off x="7620000" y="-565149"/>
            <a:ext cx="4648200" cy="4017433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3"/>
          <p:cNvSpPr>
            <a:spLocks noGrp="1"/>
          </p:cNvSpPr>
          <p:nvPr>
            <p:ph type="pic" idx="4"/>
          </p:nvPr>
        </p:nvSpPr>
        <p:spPr>
          <a:xfrm>
            <a:off x="7620000" y="2889251"/>
            <a:ext cx="4191000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508000" y="5568951"/>
            <a:ext cx="111760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228594" lvl="0" indent="-11429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1pPr>
            <a:lvl2pPr marL="457189" lvl="1" indent="-11429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2pPr>
            <a:lvl3pPr marL="685783" lvl="2" indent="-11429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3pPr>
            <a:lvl4pPr marL="914377" lvl="3" indent="-11429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4pPr>
            <a:lvl5pPr marL="1142971" lvl="4" indent="-11429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5pPr>
            <a:lvl6pPr marL="1371566" lvl="5" indent="-157159" algn="l">
              <a:lnSpc>
                <a:spcPct val="100000"/>
              </a:lnSpc>
              <a:spcBef>
                <a:spcPts val="1251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6pPr>
            <a:lvl7pPr marL="1600160" lvl="6" indent="-157159" algn="l">
              <a:lnSpc>
                <a:spcPct val="100000"/>
              </a:lnSpc>
              <a:spcBef>
                <a:spcPts val="1251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7pPr>
            <a:lvl8pPr marL="1828754" lvl="7" indent="-157159" algn="l">
              <a:lnSpc>
                <a:spcPct val="100000"/>
              </a:lnSpc>
              <a:spcBef>
                <a:spcPts val="1251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8pPr>
            <a:lvl9pPr marL="2057349" lvl="8" indent="-157159" algn="l">
              <a:lnSpc>
                <a:spcPct val="100000"/>
              </a:lnSpc>
              <a:spcBef>
                <a:spcPts val="1251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474451" y="6464301"/>
            <a:ext cx="209544" cy="23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1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1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1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1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1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1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1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1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1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1039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954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261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92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9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93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1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664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570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177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504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38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19" r:id="rId7"/>
    <p:sldLayoutId id="2147484936" r:id="rId8"/>
    <p:sldLayoutId id="2147484937" r:id="rId9"/>
    <p:sldLayoutId id="2147484938" r:id="rId10"/>
    <p:sldLayoutId id="2147484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4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672" r:id="rId7"/>
    <p:sldLayoutId id="2147484910" r:id="rId8"/>
    <p:sldLayoutId id="2147483670" r:id="rId9"/>
    <p:sldLayoutId id="2147484918" r:id="rId10"/>
    <p:sldLayoutId id="2147484917" r:id="rId11"/>
    <p:sldLayoutId id="2147484916" r:id="rId12"/>
    <p:sldLayoutId id="2147484915" r:id="rId13"/>
    <p:sldLayoutId id="2147483738" r:id="rId14"/>
    <p:sldLayoutId id="2147483739" r:id="rId15"/>
    <p:sldLayoutId id="2147483740" r:id="rId16"/>
    <p:sldLayoutId id="2147484914" r:id="rId17"/>
    <p:sldLayoutId id="2147484913" r:id="rId18"/>
    <p:sldLayoutId id="2147484912" r:id="rId19"/>
    <p:sldLayoutId id="2147483701" r:id="rId20"/>
    <p:sldLayoutId id="2147484911" r:id="rId21"/>
    <p:sldLayoutId id="2147484909" r:id="rId22"/>
    <p:sldLayoutId id="2147483728" r:id="rId23"/>
    <p:sldLayoutId id="2147483729" r:id="rId24"/>
    <p:sldLayoutId id="2147483730" r:id="rId25"/>
    <p:sldLayoutId id="214748373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26D5730A-AEDB-48A6-BD3B-EE577AB896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D019195E-8FEF-4523-AC99-3569392006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95" tIns="50795" rIns="101595" bIns="50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/>
              <a:t>Clique para editar os estilos do texto mestre</a:t>
            </a:r>
          </a:p>
          <a:p>
            <a:pPr lvl="1"/>
            <a:r>
              <a:rPr lang="pt-BR" altLang="en-US"/>
              <a:t>Segundo nível</a:t>
            </a:r>
          </a:p>
          <a:p>
            <a:pPr lvl="2"/>
            <a:r>
              <a:rPr lang="pt-BR" altLang="en-US"/>
              <a:t>Terceiro nível</a:t>
            </a:r>
          </a:p>
          <a:p>
            <a:pPr lvl="3"/>
            <a:r>
              <a:rPr lang="pt-BR" altLang="en-US"/>
              <a:t>Quarto nível</a:t>
            </a:r>
          </a:p>
          <a:p>
            <a:pPr lvl="4"/>
            <a:r>
              <a:rPr lang="pt-BR" altLang="en-US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83D6E3-F900-4A62-B30D-A70F13CD31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510"/>
            <a:ext cx="2844165" cy="364331"/>
          </a:xfrm>
          <a:prstGeom prst="rect">
            <a:avLst/>
          </a:prstGeom>
        </p:spPr>
        <p:txBody>
          <a:bodyPr vert="horz" lIns="101595" tIns="50795" rIns="101595" bIns="507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7F25BE-2CAC-4121-8112-6405BEC5E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 vert="horz" lIns="101595" tIns="50795" rIns="101595" bIns="507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70AE8E-0DAA-4E58-BEE1-1B195FE87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8237" y="6356510"/>
            <a:ext cx="2844164" cy="364331"/>
          </a:xfrm>
          <a:prstGeom prst="rect">
            <a:avLst/>
          </a:prstGeom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AD5D441-F0D8-4198-AC6A-6C6A598E3125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ctr" defTabSz="91154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91154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defTabSz="91154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defTabSz="91154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defTabSz="91154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11476" algn="ctr" defTabSz="91296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22952" algn="ctr" defTabSz="91296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234427" algn="ctr" defTabSz="91296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645904" algn="ctr" defTabSz="91296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0043" indent="-340043" algn="l" defTabSz="91154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0093" indent="-282893" algn="l" defTabSz="91154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0143" indent="-225743" algn="l" defTabSz="91154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597343" indent="-225743" algn="l" defTabSz="91154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4543" indent="-225743" algn="l" defTabSz="91154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375" indent="-228579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79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1" indent="-228579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49" indent="-228579" algn="l" defTabSz="9143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2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4" name="Google Shape;704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5" name="Google Shape;705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93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89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2434463" y="475615"/>
            <a:ext cx="732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1" i="0" u="none" strike="noStrike" cap="none">
                <a:solidFill>
                  <a:srgbClr val="1D61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4737861" y="2636342"/>
            <a:ext cx="60388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2"/>
          <p:cNvSpPr txBox="1">
            <a:spLocks noGrp="1"/>
          </p:cNvSpPr>
          <p:nvPr>
            <p:ph type="title"/>
          </p:nvPr>
        </p:nvSpPr>
        <p:spPr>
          <a:xfrm>
            <a:off x="2434463" y="475615"/>
            <a:ext cx="7322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1" i="0" u="none" strike="noStrike" cap="none">
                <a:solidFill>
                  <a:srgbClr val="1D61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2"/>
          <p:cNvSpPr txBox="1">
            <a:spLocks noGrp="1"/>
          </p:cNvSpPr>
          <p:nvPr>
            <p:ph type="body" idx="1"/>
          </p:nvPr>
        </p:nvSpPr>
        <p:spPr>
          <a:xfrm>
            <a:off x="4737861" y="2636342"/>
            <a:ext cx="60388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7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7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erif Medium"/>
              <a:buNone/>
              <a:defRPr sz="2800">
                <a:solidFill>
                  <a:schemeClr val="dk1"/>
                </a:solidFill>
                <a:latin typeface="Roboto Serif Medium"/>
                <a:ea typeface="Roboto Serif Medium"/>
                <a:cs typeface="Roboto Serif Medium"/>
                <a:sym typeface="Roboto Serif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Serif"/>
              <a:buChar char="●"/>
              <a:defRPr sz="18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Serif"/>
              <a:buChar char="○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Serif"/>
              <a:buChar char="■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Serif"/>
              <a:buChar char="●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Serif"/>
              <a:buChar char="○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Serif"/>
              <a:buChar char="■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Serif"/>
              <a:buChar char="●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Serif"/>
              <a:buChar char="○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Serif"/>
              <a:buChar char="■"/>
              <a:defRPr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k5vHn9c1yeE?list=PL6pOz1OEkraaEYvpfGQ6l983K6bXR1y8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gtagenda2030.org.br/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vlhWrJ53ekI?list=PL6pOz1OEkraaEYvpfGQ6l983K6bXR1y8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84.xml"/><Relationship Id="rId1" Type="http://schemas.openxmlformats.org/officeDocument/2006/relationships/video" Target="https://www.youtube.com/embed/aAQocif-9Fs?feature=oembed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B6BA45-21D7-4ECD-971E-90FC03AE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icroscopic view of cells">
            <a:extLst>
              <a:ext uri="{FF2B5EF4-FFF2-40B4-BE49-F238E27FC236}">
                <a16:creationId xmlns:a16="http://schemas.microsoft.com/office/drawing/2014/main" id="{8FAB9A87-3665-BDCD-313F-7911DD6E0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30" r="-2" b="129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0202" y="3140438"/>
            <a:ext cx="4181147" cy="1606163"/>
          </a:xfrm>
        </p:spPr>
        <p:txBody>
          <a:bodyPr>
            <a:normAutofit fontScale="90000"/>
          </a:bodyPr>
          <a:lstStyle/>
          <a:p>
            <a:r>
              <a:rPr lang="de-DE" sz="4000" dirty="0">
                <a:cs typeface="Calibri Light"/>
              </a:rPr>
              <a:t>CCA 5972 – </a:t>
            </a:r>
            <a:r>
              <a:rPr lang="de-DE" sz="4000" dirty="0" err="1">
                <a:cs typeface="Calibri Light"/>
              </a:rPr>
              <a:t>Comunicação</a:t>
            </a:r>
            <a:r>
              <a:rPr lang="de-DE" sz="4000" dirty="0">
                <a:cs typeface="Calibri Light"/>
              </a:rPr>
              <a:t>, </a:t>
            </a:r>
            <a:r>
              <a:rPr lang="de-DE" sz="4000" dirty="0" err="1">
                <a:cs typeface="Calibri Light"/>
              </a:rPr>
              <a:t>meio</a:t>
            </a:r>
            <a:r>
              <a:rPr lang="de-DE" sz="4000" dirty="0">
                <a:cs typeface="Calibri Light"/>
              </a:rPr>
              <a:t> ambiente e </a:t>
            </a:r>
            <a:r>
              <a:rPr lang="de-DE" sz="4000" dirty="0" err="1">
                <a:cs typeface="Calibri Light"/>
              </a:rPr>
              <a:t>políticas</a:t>
            </a:r>
            <a:r>
              <a:rPr lang="de-DE" sz="4000" dirty="0">
                <a:cs typeface="Calibri Light"/>
              </a:rPr>
              <a:t> </a:t>
            </a:r>
            <a:r>
              <a:rPr lang="de-DE" sz="4000" dirty="0" err="1">
                <a:cs typeface="Calibri Light"/>
              </a:rPr>
              <a:t>públicas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29380" y="5008510"/>
            <a:ext cx="3665550" cy="7754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cs typeface="Calibri"/>
              </a:rPr>
              <a:t>AULA 8 – 18/10/2023 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40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A1ACD-DE4E-4660-AB71-DDEFE37793C1}"/>
              </a:ext>
            </a:extLst>
          </p:cNvPr>
          <p:cNvSpPr txBox="1"/>
          <p:nvPr/>
        </p:nvSpPr>
        <p:spPr>
          <a:xfrm>
            <a:off x="1156851" y="637762"/>
            <a:ext cx="9888496" cy="9001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Exemplo da Agenda 2030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7C693-2224-4EAA-8AD8-EADD8DA71F23}"/>
              </a:ext>
            </a:extLst>
          </p:cNvPr>
          <p:cNvSpPr txBox="1"/>
          <p:nvPr/>
        </p:nvSpPr>
        <p:spPr>
          <a:xfrm>
            <a:off x="1155548" y="2217343"/>
            <a:ext cx="9880893" cy="39596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noProof="1"/>
              <a:t>Objetivo de Desenvolvimento Sustentável 3 (Saúde e Bem Estar)</a:t>
            </a:r>
            <a:r>
              <a:rPr lang="en-US" sz="2400" noProof="1"/>
              <a:t>: Assegurar uma vida saudável e promover o bem-estar para todas e todos, em todas as idades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noProof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noProof="1"/>
              <a:t>Meta 3.</a:t>
            </a:r>
            <a:r>
              <a:rPr lang="en-US" sz="2400" b="1" u="sng" noProof="1"/>
              <a:t>1</a:t>
            </a:r>
            <a:r>
              <a:rPr lang="en-US" sz="2400" noProof="1"/>
              <a:t>: Até 2030, reduzir a taxa de mortalidade materna global para menos de 70 mortes por 100.000 nascidos vivos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noProof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noProof="1"/>
              <a:t>Meta 3.</a:t>
            </a:r>
            <a:r>
              <a:rPr lang="en-US" sz="2400" b="1" u="sng" noProof="1"/>
              <a:t>a</a:t>
            </a:r>
            <a:r>
              <a:rPr lang="en-US" sz="2400" u="sng" noProof="1"/>
              <a:t>:</a:t>
            </a:r>
            <a:r>
              <a:rPr lang="en-US" sz="2400" noProof="1"/>
              <a:t> Fortalecer a implementação da Convenção-Quadro para o Controle do Tabaco em todos os países, conforme apropriado.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noProof="1"/>
          </a:p>
        </p:txBody>
      </p:sp>
    </p:spTree>
    <p:extLst>
      <p:ext uri="{BB962C8B-B14F-4D97-AF65-F5344CB8AC3E}">
        <p14:creationId xmlns:p14="http://schemas.microsoft.com/office/powerpoint/2010/main" val="531711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ídia Online 1" title="Aula 4 - Indicadores e a Agenda 2030">
            <a:hlinkClick r:id="" action="ppaction://media"/>
            <a:extLst>
              <a:ext uri="{FF2B5EF4-FFF2-40B4-BE49-F238E27FC236}">
                <a16:creationId xmlns:a16="http://schemas.microsoft.com/office/drawing/2014/main" id="{EA5018E3-6B2F-3350-874B-C74878A0C6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48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/>
          <p:nvPr/>
        </p:nvSpPr>
        <p:spPr>
          <a:xfrm>
            <a:off x="1524000" y="4431250"/>
            <a:ext cx="831000" cy="398700"/>
          </a:xfrm>
          <a:prstGeom prst="rect">
            <a:avLst/>
          </a:prstGeom>
          <a:solidFill>
            <a:srgbClr val="A325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SzPts val="3000"/>
            </a:pPr>
            <a:endParaRPr sz="3000">
              <a:solidFill>
                <a:srgbClr val="FFFFFF"/>
              </a:solidFill>
            </a:endParaRPr>
          </a:p>
        </p:txBody>
      </p:sp>
      <p:pic>
        <p:nvPicPr>
          <p:cNvPr id="214" name="Google Shape;2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3925" y="870350"/>
            <a:ext cx="3685450" cy="198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7"/>
          <p:cNvSpPr txBox="1"/>
          <p:nvPr/>
        </p:nvSpPr>
        <p:spPr>
          <a:xfrm>
            <a:off x="3529100" y="3182200"/>
            <a:ext cx="6515100" cy="28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buSzPts val="2000"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O Governo Federal, por meio da Secretaria de Governo, cria a Comissão Nacional para os Objetivos de Desenvolvimento Sustentável (DECRETO Nº 8.892, DE 27 DE OUTUBRO DE 2016), instituída de fato em junho/2017, com  a finalidade de internalizar, difundir e dar transparência ao processo de implementação da Agenda 2030 no Brasil. A Comissão Nacional dos ODS é paritária, com 32 representantes, entre titulares e suplentes, da sociedade civil e de governos.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52029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E9B96C-68C8-8179-ED18-EE6028D50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pt-BR" sz="3100" dirty="0"/>
              <a:t>Pauta encampada pela sociedade civil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A8BEE8C5-5C76-BAD1-7B66-CD7769003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40" y="2954060"/>
            <a:ext cx="5843848" cy="3596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t-BR" dirty="0">
                <a:ea typeface="+mn-lt"/>
                <a:cs typeface="+mn-lt"/>
                <a:hlinkClick r:id="rId2"/>
              </a:rPr>
              <a:t>https://gtagenda2030.org.br/</a:t>
            </a:r>
            <a:endParaRPr lang="pt-BR"/>
          </a:p>
        </p:txBody>
      </p:sp>
      <p:pic>
        <p:nvPicPr>
          <p:cNvPr id="6" name="Imagem 6">
            <a:extLst>
              <a:ext uri="{FF2B5EF4-FFF2-40B4-BE49-F238E27FC236}">
                <a16:creationId xmlns:a16="http://schemas.microsoft.com/office/drawing/2014/main" id="{E1CA29A9-2AC8-1D03-2716-6E4988986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141" y="643234"/>
            <a:ext cx="4349237" cy="5599876"/>
          </a:xfrm>
          <a:prstGeom prst="rect">
            <a:avLst/>
          </a:prstGeom>
        </p:spPr>
      </p:pic>
      <p:pic>
        <p:nvPicPr>
          <p:cNvPr id="10" name="Imagem 10">
            <a:extLst>
              <a:ext uri="{FF2B5EF4-FFF2-40B4-BE49-F238E27FC236}">
                <a16:creationId xmlns:a16="http://schemas.microsoft.com/office/drawing/2014/main" id="{7DED494C-D753-E537-BB9E-AC4D67088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53" y="3986061"/>
            <a:ext cx="5978105" cy="22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BAB2BD-21EC-7875-50F4-CC7C2ED95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1.Os ODS como palco de alianças e disputas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C565E6-CD61-1F02-646A-84B6B75F5C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>1.2. contexto municipal </a:t>
            </a:r>
          </a:p>
        </p:txBody>
      </p:sp>
    </p:spTree>
    <p:extLst>
      <p:ext uri="{BB962C8B-B14F-4D97-AF65-F5344CB8AC3E}">
        <p14:creationId xmlns:p14="http://schemas.microsoft.com/office/powerpoint/2010/main" val="3674274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ídia Online 1" title="Entrevista 2 com Ieva Lazareviciute sobre a territorialização dos ODS no Brasil e no mundo">
            <a:hlinkClick r:id="" action="ppaction://media"/>
            <a:extLst>
              <a:ext uri="{FF2B5EF4-FFF2-40B4-BE49-F238E27FC236}">
                <a16:creationId xmlns:a16="http://schemas.microsoft.com/office/drawing/2014/main" id="{89B283FD-8837-3A98-AA89-5B8B8C8DEB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02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F64626-A192-4FA4-8A12-9CB6886B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4800" b="1" err="1">
                <a:ea typeface="MS PGothic"/>
              </a:rPr>
              <a:t>Diagnóstico</a:t>
            </a:r>
            <a:r>
              <a:rPr lang="en-US" sz="4800" b="1" dirty="0">
                <a:ea typeface="MS PGothic"/>
              </a:rPr>
              <a:t> de </a:t>
            </a:r>
            <a:r>
              <a:rPr lang="en-US" sz="4800" b="1" err="1">
                <a:ea typeface="MS PGothic"/>
              </a:rPr>
              <a:t>indicadores</a:t>
            </a:r>
            <a:endParaRPr lang="en-US" sz="4800" err="1"/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CB391AD-38FE-464D-A400-693F02808E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8" b="3819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6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C939A3A5-936D-A7D1-1D38-E2D9DBC542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98" r="2" b="22956"/>
          <a:stretch/>
        </p:blipFill>
        <p:spPr bwMode="auto">
          <a:xfrm>
            <a:off x="-1" y="2826737"/>
            <a:ext cx="4565779" cy="40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35C-7687-44FA-8570-A1BFFBA5C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  <a:noAutofit/>
          </a:bodyPr>
          <a:lstStyle/>
          <a:p>
            <a:pPr marL="339725" indent="-339725"/>
            <a:r>
              <a:rPr lang="en-US" sz="2800" err="1">
                <a:ea typeface="MS PGothic"/>
              </a:rPr>
              <a:t>Necessidade</a:t>
            </a:r>
            <a:r>
              <a:rPr lang="en-US" sz="2800" dirty="0">
                <a:ea typeface="MS PGothic"/>
              </a:rPr>
              <a:t> de </a:t>
            </a:r>
            <a:r>
              <a:rPr lang="en-US" sz="2800" err="1">
                <a:ea typeface="MS PGothic"/>
              </a:rPr>
              <a:t>alimentar</a:t>
            </a:r>
            <a:r>
              <a:rPr lang="en-US" sz="2800" dirty="0">
                <a:ea typeface="MS PGothic"/>
              </a:rPr>
              <a:t> a </a:t>
            </a:r>
            <a:r>
              <a:rPr lang="en-US" sz="2800" err="1">
                <a:ea typeface="MS PGothic"/>
              </a:rPr>
              <a:t>plataforma</a:t>
            </a:r>
            <a:r>
              <a:rPr lang="en-US" sz="2800" dirty="0">
                <a:ea typeface="MS PGothic"/>
              </a:rPr>
              <a:t> Cidades </a:t>
            </a:r>
            <a:r>
              <a:rPr lang="en-US" sz="2800" err="1">
                <a:ea typeface="MS PGothic"/>
              </a:rPr>
              <a:t>Sustentáveis</a:t>
            </a:r>
            <a:r>
              <a:rPr lang="en-US" sz="2800" dirty="0">
                <a:ea typeface="MS PGothic"/>
              </a:rPr>
              <a:t>;</a:t>
            </a:r>
          </a:p>
          <a:p>
            <a:pPr marL="339725" indent="-339725"/>
            <a:r>
              <a:rPr lang="en-US" sz="2800" err="1">
                <a:ea typeface="MS PGothic"/>
              </a:rPr>
              <a:t>Criação</a:t>
            </a:r>
            <a:r>
              <a:rPr lang="en-US" sz="2800" dirty="0">
                <a:ea typeface="MS PGothic"/>
              </a:rPr>
              <a:t> de Grupo de </a:t>
            </a:r>
            <a:r>
              <a:rPr lang="en-US" sz="2800" err="1">
                <a:ea typeface="MS PGothic"/>
              </a:rPr>
              <a:t>Trabalho</a:t>
            </a:r>
            <a:r>
              <a:rPr lang="en-US" sz="2800" dirty="0">
                <a:ea typeface="MS PGothic"/>
              </a:rPr>
              <a:t> </a:t>
            </a:r>
            <a:r>
              <a:rPr lang="en-US" sz="2800" err="1">
                <a:ea typeface="MS PGothic"/>
              </a:rPr>
              <a:t>Intersecretarial</a:t>
            </a:r>
            <a:r>
              <a:rPr lang="en-US" sz="2800" dirty="0">
                <a:ea typeface="MS PGothic"/>
              </a:rPr>
              <a:t> de </a:t>
            </a:r>
            <a:r>
              <a:rPr lang="en-US" sz="2800" err="1">
                <a:ea typeface="MS PGothic"/>
              </a:rPr>
              <a:t>Indicadores</a:t>
            </a:r>
            <a:r>
              <a:rPr lang="en-US" sz="2800" dirty="0">
                <a:ea typeface="MS PGothic"/>
              </a:rPr>
              <a:t> (26 </a:t>
            </a:r>
            <a:r>
              <a:rPr lang="en-US" sz="2800" err="1">
                <a:ea typeface="MS PGothic"/>
              </a:rPr>
              <a:t>órgãos</a:t>
            </a:r>
            <a:r>
              <a:rPr lang="en-US" sz="2800" dirty="0">
                <a:ea typeface="MS PGothic"/>
              </a:rPr>
              <a:t> </a:t>
            </a:r>
            <a:r>
              <a:rPr lang="en-US" sz="2800" err="1">
                <a:ea typeface="MS PGothic"/>
              </a:rPr>
              <a:t>municipais</a:t>
            </a:r>
            <a:r>
              <a:rPr lang="en-US" sz="2800" dirty="0">
                <a:ea typeface="MS PGothic"/>
              </a:rPr>
              <a:t>).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98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A1384DC8-0E93-4B3A-CBDD-1CD562016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1" r="1" b="7086"/>
          <a:stretch/>
        </p:blipFill>
        <p:spPr bwMode="auto">
          <a:xfrm>
            <a:off x="-1" y="-2"/>
            <a:ext cx="541019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E4D29-0CCB-470D-98C3-F69F9F2C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dirty="0">
                <a:ea typeface="MS PGothic"/>
              </a:rPr>
              <a:t>Localização dos ODS </a:t>
            </a:r>
            <a:r>
              <a:rPr lang="en-US" sz="4000" dirty="0" err="1">
                <a:ea typeface="MS PGothic"/>
              </a:rPr>
              <a:t>em</a:t>
            </a:r>
            <a:r>
              <a:rPr lang="en-US" sz="4000" dirty="0">
                <a:ea typeface="MS PGothic"/>
              </a:rPr>
              <a:t> São Paulo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096A9-498A-4C7A-B3FE-26165E098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940" y="2283125"/>
            <a:ext cx="5736169" cy="4575179"/>
          </a:xfrm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  <a:noAutofit/>
          </a:bodyPr>
          <a:lstStyle/>
          <a:p>
            <a:pPr marL="339725" indent="-339725"/>
            <a:r>
              <a:rPr lang="en-US" sz="2400" dirty="0">
                <a:ea typeface="+mn-lt"/>
                <a:cs typeface="+mn-lt"/>
              </a:rPr>
              <a:t>7 </a:t>
            </a:r>
            <a:r>
              <a:rPr lang="en-US" sz="2400" err="1">
                <a:ea typeface="+mn-lt"/>
                <a:cs typeface="+mn-lt"/>
              </a:rPr>
              <a:t>Câmaras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Temáticas</a:t>
            </a:r>
            <a:r>
              <a:rPr lang="en-US" sz="2400" dirty="0">
                <a:ea typeface="+mn-lt"/>
                <a:cs typeface="+mn-lt"/>
              </a:rPr>
              <a:t> com +130 </a:t>
            </a:r>
            <a:r>
              <a:rPr lang="en-US" sz="2400" err="1">
                <a:ea typeface="+mn-lt"/>
                <a:cs typeface="+mn-lt"/>
              </a:rPr>
              <a:t>membros</a:t>
            </a:r>
            <a:endParaRPr lang="en-US" sz="2400" err="1"/>
          </a:p>
          <a:p>
            <a:pPr marL="339725" indent="-339725"/>
            <a:r>
              <a:rPr lang="en-US" sz="2400" dirty="0">
                <a:ea typeface="+mn-lt"/>
                <a:cs typeface="+mn-lt"/>
              </a:rPr>
              <a:t>6 meses de </a:t>
            </a:r>
            <a:r>
              <a:rPr lang="en-US" sz="2400" err="1">
                <a:ea typeface="+mn-lt"/>
                <a:cs typeface="+mn-lt"/>
              </a:rPr>
              <a:t>trabalho</a:t>
            </a:r>
            <a:r>
              <a:rPr lang="en-US" sz="2400" dirty="0">
                <a:ea typeface="+mn-lt"/>
                <a:cs typeface="+mn-lt"/>
              </a:rPr>
              <a:t> (</a:t>
            </a:r>
            <a:r>
              <a:rPr lang="en-US" sz="2400" err="1">
                <a:ea typeface="+mn-lt"/>
                <a:cs typeface="+mn-lt"/>
              </a:rPr>
              <a:t>julho</a:t>
            </a:r>
            <a:r>
              <a:rPr lang="en-US" sz="2400" dirty="0">
                <a:ea typeface="+mn-lt"/>
                <a:cs typeface="+mn-lt"/>
              </a:rPr>
              <a:t> a </a:t>
            </a:r>
            <a:r>
              <a:rPr lang="en-US" sz="2400" err="1">
                <a:ea typeface="+mn-lt"/>
                <a:cs typeface="+mn-lt"/>
              </a:rPr>
              <a:t>dezembro</a:t>
            </a:r>
            <a:r>
              <a:rPr lang="en-US" sz="2400" dirty="0">
                <a:ea typeface="+mn-lt"/>
                <a:cs typeface="+mn-lt"/>
              </a:rPr>
              <a:t> de 2020) </a:t>
            </a:r>
            <a:endParaRPr lang="en-US" sz="2400" dirty="0"/>
          </a:p>
          <a:p>
            <a:pPr marL="339725" indent="-339725"/>
            <a:r>
              <a:rPr lang="en-US" sz="2400" dirty="0">
                <a:ea typeface="+mn-lt"/>
                <a:cs typeface="+mn-lt"/>
              </a:rPr>
              <a:t>+90 </a:t>
            </a:r>
            <a:r>
              <a:rPr lang="en-US" sz="2400" err="1">
                <a:ea typeface="+mn-lt"/>
                <a:cs typeface="+mn-lt"/>
              </a:rPr>
              <a:t>reuniões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semanais</a:t>
            </a:r>
            <a:r>
              <a:rPr lang="en-US" sz="2400" dirty="0">
                <a:ea typeface="+mn-lt"/>
                <a:cs typeface="+mn-lt"/>
              </a:rPr>
              <a:t>/</a:t>
            </a:r>
            <a:r>
              <a:rPr lang="en-US" sz="2400" err="1">
                <a:ea typeface="+mn-lt"/>
                <a:cs typeface="+mn-lt"/>
              </a:rPr>
              <a:t>quinzenais</a:t>
            </a:r>
            <a:r>
              <a:rPr lang="en-US" sz="2400" dirty="0">
                <a:ea typeface="+mn-lt"/>
                <a:cs typeface="+mn-lt"/>
              </a:rPr>
              <a:t> online, +200 horas de </a:t>
            </a:r>
            <a:r>
              <a:rPr lang="en-US" sz="2400" err="1">
                <a:ea typeface="+mn-lt"/>
                <a:cs typeface="+mn-lt"/>
              </a:rPr>
              <a:t>trabalho</a:t>
            </a:r>
            <a:r>
              <a:rPr lang="en-US" sz="2400" dirty="0">
                <a:ea typeface="+mn-lt"/>
                <a:cs typeface="+mn-lt"/>
              </a:rPr>
              <a:t> </a:t>
            </a:r>
            <a:endParaRPr lang="en-US" sz="2400" dirty="0"/>
          </a:p>
          <a:p>
            <a:pPr marL="339725" indent="-339725"/>
            <a:r>
              <a:rPr lang="en-US" sz="2400" dirty="0">
                <a:ea typeface="+mn-lt"/>
                <a:cs typeface="+mn-lt"/>
              </a:rPr>
              <a:t>2 </a:t>
            </a:r>
            <a:r>
              <a:rPr lang="en-US" sz="2400" err="1">
                <a:ea typeface="+mn-lt"/>
                <a:cs typeface="+mn-lt"/>
              </a:rPr>
              <a:t>consultas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públicas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realizadas</a:t>
            </a:r>
            <a:r>
              <a:rPr lang="en-US" sz="2400" dirty="0">
                <a:ea typeface="+mn-lt"/>
                <a:cs typeface="+mn-lt"/>
              </a:rPr>
              <a:t> + 9.000 </a:t>
            </a:r>
            <a:r>
              <a:rPr lang="en-US" sz="2400" err="1">
                <a:ea typeface="+mn-lt"/>
                <a:cs typeface="+mn-lt"/>
              </a:rPr>
              <a:t>contribuições</a:t>
            </a:r>
            <a:r>
              <a:rPr lang="en-US" sz="2400" dirty="0">
                <a:ea typeface="+mn-lt"/>
                <a:cs typeface="+mn-lt"/>
              </a:rPr>
              <a:t>. </a:t>
            </a:r>
            <a:endParaRPr lang="en-US" sz="2400" dirty="0"/>
          </a:p>
          <a:p>
            <a:pPr marL="339725" indent="-339725"/>
            <a:r>
              <a:rPr lang="en-US" sz="2400" dirty="0">
                <a:ea typeface="MS PGothic"/>
                <a:cs typeface="Calibri"/>
              </a:rPr>
              <a:t>135 </a:t>
            </a:r>
            <a:r>
              <a:rPr lang="en-US" sz="2400" err="1">
                <a:ea typeface="MS PGothic"/>
                <a:cs typeface="Calibri"/>
              </a:rPr>
              <a:t>metas</a:t>
            </a:r>
            <a:r>
              <a:rPr lang="en-US" sz="2400" dirty="0">
                <a:ea typeface="MS PGothic"/>
                <a:cs typeface="Calibri"/>
              </a:rPr>
              <a:t> </a:t>
            </a:r>
            <a:r>
              <a:rPr lang="en-US" sz="2400" err="1">
                <a:ea typeface="MS PGothic"/>
                <a:cs typeface="Calibri"/>
              </a:rPr>
              <a:t>municipalizadas</a:t>
            </a:r>
            <a:r>
              <a:rPr lang="en-US" sz="2400" dirty="0">
                <a:ea typeface="MS PGothic"/>
                <a:cs typeface="Calibri"/>
              </a:rPr>
              <a:t> </a:t>
            </a:r>
          </a:p>
          <a:p>
            <a:pPr marL="339725" indent="-339725"/>
            <a:r>
              <a:rPr lang="en-US" sz="2400" dirty="0">
                <a:ea typeface="MS PGothic"/>
                <a:cs typeface="Calibri"/>
              </a:rPr>
              <a:t>545 </a:t>
            </a:r>
            <a:r>
              <a:rPr lang="en-US" sz="2400" err="1">
                <a:ea typeface="MS PGothic"/>
                <a:cs typeface="Calibri"/>
              </a:rPr>
              <a:t>indicadores</a:t>
            </a:r>
            <a:r>
              <a:rPr lang="en-US" sz="2400" dirty="0">
                <a:ea typeface="MS PGothic"/>
                <a:cs typeface="Calibri"/>
              </a:rPr>
              <a:t> </a:t>
            </a:r>
            <a:r>
              <a:rPr lang="en-US" sz="2400" err="1">
                <a:ea typeface="MS PGothic"/>
                <a:cs typeface="Calibri"/>
              </a:rPr>
              <a:t>selecionados</a:t>
            </a:r>
            <a:r>
              <a:rPr lang="en-US" sz="2400" dirty="0">
                <a:ea typeface="MS PGothic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84204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2A5F6-53DC-47DF-B9A9-384912A31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13" y="274320"/>
            <a:ext cx="8621805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MS PGothic"/>
              </a:rPr>
              <a:t>Estrutura da Agenda Municipal 2030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Google Shape;941;p38">
            <a:extLst>
              <a:ext uri="{FF2B5EF4-FFF2-40B4-BE49-F238E27FC236}">
                <a16:creationId xmlns:a16="http://schemas.microsoft.com/office/drawing/2014/main" id="{4A3F9C08-88B6-4584-B1BF-B2D0B5C16BCA}"/>
              </a:ext>
            </a:extLst>
          </p:cNvPr>
          <p:cNvSpPr/>
          <p:nvPr/>
        </p:nvSpPr>
        <p:spPr>
          <a:xfrm>
            <a:off x="1523925" y="1636463"/>
            <a:ext cx="9144000" cy="425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" name="Google Shape;945;p38">
            <a:extLst>
              <a:ext uri="{FF2B5EF4-FFF2-40B4-BE49-F238E27FC236}">
                <a16:creationId xmlns:a16="http://schemas.microsoft.com/office/drawing/2014/main" id="{B18DFEB0-548A-4F7A-8C7E-B5225EA663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08039" y="5555531"/>
            <a:ext cx="838316" cy="269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3" descr="Texto&#10;&#10;Descrição gerada automaticamente">
            <a:extLst>
              <a:ext uri="{FF2B5EF4-FFF2-40B4-BE49-F238E27FC236}">
                <a16:creationId xmlns:a16="http://schemas.microsoft.com/office/drawing/2014/main" id="{E8680E65-4520-47D4-9FB1-0B28AB577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080" y="1841859"/>
            <a:ext cx="2861813" cy="403882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Imagem 4" descr="Texto, Carta&#10;&#10;Descrição gerada automaticamente">
            <a:extLst>
              <a:ext uri="{FF2B5EF4-FFF2-40B4-BE49-F238E27FC236}">
                <a16:creationId xmlns:a16="http://schemas.microsoft.com/office/drawing/2014/main" id="{A40002EC-0004-4570-A016-CAE886B2E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192" y="1846188"/>
            <a:ext cx="2872596" cy="404095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CaixaDeTexto 4">
            <a:extLst>
              <a:ext uri="{FF2B5EF4-FFF2-40B4-BE49-F238E27FC236}">
                <a16:creationId xmlns:a16="http://schemas.microsoft.com/office/drawing/2014/main" id="{A4E7CB5D-5CEF-4A8B-BE4B-9CBF44769355}"/>
              </a:ext>
            </a:extLst>
          </p:cNvPr>
          <p:cNvSpPr txBox="1"/>
          <p:nvPr/>
        </p:nvSpPr>
        <p:spPr>
          <a:xfrm>
            <a:off x="1866901" y="1993653"/>
            <a:ext cx="953219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>
                <a:solidFill>
                  <a:srgbClr val="2B3B47"/>
                </a:solidFill>
              </a:rPr>
              <a:t>Texto da meta da ONU</a:t>
            </a:r>
          </a:p>
        </p:txBody>
      </p:sp>
      <p:sp>
        <p:nvSpPr>
          <p:cNvPr id="9" name="CaixaDeTexto 17">
            <a:extLst>
              <a:ext uri="{FF2B5EF4-FFF2-40B4-BE49-F238E27FC236}">
                <a16:creationId xmlns:a16="http://schemas.microsoft.com/office/drawing/2014/main" id="{5766DFF5-2304-4635-A9F5-5C7B8E274EB8}"/>
              </a:ext>
            </a:extLst>
          </p:cNvPr>
          <p:cNvSpPr txBox="1"/>
          <p:nvPr/>
        </p:nvSpPr>
        <p:spPr>
          <a:xfrm>
            <a:off x="1576049" y="2798344"/>
            <a:ext cx="1436272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rgbClr val="2B3B47"/>
                </a:solidFill>
              </a:rPr>
              <a:t>Texto da meta municipalizada</a:t>
            </a:r>
          </a:p>
        </p:txBody>
      </p:sp>
      <p:sp>
        <p:nvSpPr>
          <p:cNvPr id="10" name="CaixaDeTexto 18">
            <a:extLst>
              <a:ext uri="{FF2B5EF4-FFF2-40B4-BE49-F238E27FC236}">
                <a16:creationId xmlns:a16="http://schemas.microsoft.com/office/drawing/2014/main" id="{40EE18E2-A53D-4682-9AE1-511F9E5CEB3D}"/>
              </a:ext>
            </a:extLst>
          </p:cNvPr>
          <p:cNvSpPr txBox="1"/>
          <p:nvPr/>
        </p:nvSpPr>
        <p:spPr>
          <a:xfrm>
            <a:off x="1759071" y="3859115"/>
            <a:ext cx="1168879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>
                <a:solidFill>
                  <a:srgbClr val="2B3B47"/>
                </a:solidFill>
              </a:rPr>
              <a:t>Justificativa do recorte municipal</a:t>
            </a:r>
          </a:p>
        </p:txBody>
      </p:sp>
      <p:sp>
        <p:nvSpPr>
          <p:cNvPr id="11" name="CaixaDeTexto 22">
            <a:extLst>
              <a:ext uri="{FF2B5EF4-FFF2-40B4-BE49-F238E27FC236}">
                <a16:creationId xmlns:a16="http://schemas.microsoft.com/office/drawing/2014/main" id="{CA8FEA6E-42B8-4551-9069-6DE572DA4932}"/>
              </a:ext>
            </a:extLst>
          </p:cNvPr>
          <p:cNvSpPr txBox="1"/>
          <p:nvPr/>
        </p:nvSpPr>
        <p:spPr>
          <a:xfrm>
            <a:off x="1672806" y="4883502"/>
            <a:ext cx="1265926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>
                <a:solidFill>
                  <a:srgbClr val="2B3B47"/>
                </a:solidFill>
              </a:rPr>
              <a:t> Indicadores selecionados</a:t>
            </a:r>
          </a:p>
        </p:txBody>
      </p:sp>
      <p:sp>
        <p:nvSpPr>
          <p:cNvPr id="12" name="CaixaDeTexto 23">
            <a:extLst>
              <a:ext uri="{FF2B5EF4-FFF2-40B4-BE49-F238E27FC236}">
                <a16:creationId xmlns:a16="http://schemas.microsoft.com/office/drawing/2014/main" id="{D3C49075-B79D-4E08-8F41-B0A8AF01B469}"/>
              </a:ext>
            </a:extLst>
          </p:cNvPr>
          <p:cNvSpPr txBox="1"/>
          <p:nvPr/>
        </p:nvSpPr>
        <p:spPr>
          <a:xfrm>
            <a:off x="9169195" y="2112267"/>
            <a:ext cx="1470803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>
                <a:solidFill>
                  <a:srgbClr val="2B3B47"/>
                </a:solidFill>
              </a:rPr>
              <a:t>Registro dos desafios para implementação da meta</a:t>
            </a:r>
          </a:p>
        </p:txBody>
      </p:sp>
      <p:cxnSp>
        <p:nvCxnSpPr>
          <p:cNvPr id="13" name="Conector de Seta Reta 6">
            <a:extLst>
              <a:ext uri="{FF2B5EF4-FFF2-40B4-BE49-F238E27FC236}">
                <a16:creationId xmlns:a16="http://schemas.microsoft.com/office/drawing/2014/main" id="{B106AFA1-421B-4B68-8349-D5B363EDF58D}"/>
              </a:ext>
            </a:extLst>
          </p:cNvPr>
          <p:cNvCxnSpPr/>
          <p:nvPr/>
        </p:nvCxnSpPr>
        <p:spPr>
          <a:xfrm flipH="1" flipV="1">
            <a:off x="2849682" y="2331308"/>
            <a:ext cx="530525" cy="2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de Seta Reta 25">
            <a:extLst>
              <a:ext uri="{FF2B5EF4-FFF2-40B4-BE49-F238E27FC236}">
                <a16:creationId xmlns:a16="http://schemas.microsoft.com/office/drawing/2014/main" id="{6476F99F-6DE9-455D-A5FC-D8C7C5A1F5E2}"/>
              </a:ext>
            </a:extLst>
          </p:cNvPr>
          <p:cNvCxnSpPr>
            <a:cxnSpLocks/>
          </p:cNvCxnSpPr>
          <p:nvPr/>
        </p:nvCxnSpPr>
        <p:spPr>
          <a:xfrm flipH="1" flipV="1">
            <a:off x="2838899" y="3021421"/>
            <a:ext cx="530525" cy="2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de Seta Reta 26">
            <a:extLst>
              <a:ext uri="{FF2B5EF4-FFF2-40B4-BE49-F238E27FC236}">
                <a16:creationId xmlns:a16="http://schemas.microsoft.com/office/drawing/2014/main" id="{5E096483-60BE-40AC-9751-63D1033E6998}"/>
              </a:ext>
            </a:extLst>
          </p:cNvPr>
          <p:cNvCxnSpPr>
            <a:cxnSpLocks/>
          </p:cNvCxnSpPr>
          <p:nvPr/>
        </p:nvCxnSpPr>
        <p:spPr>
          <a:xfrm flipH="1" flipV="1">
            <a:off x="2838899" y="4229119"/>
            <a:ext cx="530525" cy="2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 de Seta Reta 27">
            <a:extLst>
              <a:ext uri="{FF2B5EF4-FFF2-40B4-BE49-F238E27FC236}">
                <a16:creationId xmlns:a16="http://schemas.microsoft.com/office/drawing/2014/main" id="{81EF5D4E-0491-4ABA-A406-F216F297E36B}"/>
              </a:ext>
            </a:extLst>
          </p:cNvPr>
          <p:cNvCxnSpPr>
            <a:cxnSpLocks/>
          </p:cNvCxnSpPr>
          <p:nvPr/>
        </p:nvCxnSpPr>
        <p:spPr>
          <a:xfrm flipH="1" flipV="1">
            <a:off x="2849682" y="5156458"/>
            <a:ext cx="530525" cy="2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de Seta Reta 28">
            <a:extLst>
              <a:ext uri="{FF2B5EF4-FFF2-40B4-BE49-F238E27FC236}">
                <a16:creationId xmlns:a16="http://schemas.microsoft.com/office/drawing/2014/main" id="{111AE07F-20F0-45C7-9AF1-B14DE8E6C90D}"/>
              </a:ext>
            </a:extLst>
          </p:cNvPr>
          <p:cNvCxnSpPr>
            <a:cxnSpLocks/>
          </p:cNvCxnSpPr>
          <p:nvPr/>
        </p:nvCxnSpPr>
        <p:spPr>
          <a:xfrm flipV="1">
            <a:off x="8715643" y="2309741"/>
            <a:ext cx="590908" cy="2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867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890A8-F661-4EEF-9F74-E90604CC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 eaLnBrk="1" hangingPunct="1">
              <a:lnSpc>
                <a:spcPct val="90000"/>
              </a:lnSpc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Plano de Ação 2021 a 2024</a:t>
            </a:r>
          </a:p>
        </p:txBody>
      </p:sp>
      <p:grpSp>
        <p:nvGrpSpPr>
          <p:cNvPr id="4" name="Agrupar 27">
            <a:extLst>
              <a:ext uri="{FF2B5EF4-FFF2-40B4-BE49-F238E27FC236}">
                <a16:creationId xmlns:a16="http://schemas.microsoft.com/office/drawing/2014/main" id="{33BFD2B8-80B6-4882-9FF6-F6732E7E682F}"/>
              </a:ext>
            </a:extLst>
          </p:cNvPr>
          <p:cNvGrpSpPr/>
          <p:nvPr/>
        </p:nvGrpSpPr>
        <p:grpSpPr>
          <a:xfrm>
            <a:off x="3898579" y="284325"/>
            <a:ext cx="9209822" cy="6447499"/>
            <a:chOff x="-337062" y="1161736"/>
            <a:chExt cx="5674833" cy="3810276"/>
          </a:xfrm>
        </p:grpSpPr>
        <p:sp>
          <p:nvSpPr>
            <p:cNvPr id="5" name="Arco 40">
              <a:extLst>
                <a:ext uri="{FF2B5EF4-FFF2-40B4-BE49-F238E27FC236}">
                  <a16:creationId xmlns:a16="http://schemas.microsoft.com/office/drawing/2014/main" id="{B72AD990-303E-4012-B9B5-E4F9F9F5FEF8}"/>
                </a:ext>
              </a:extLst>
            </p:cNvPr>
            <p:cNvSpPr/>
            <p:nvPr/>
          </p:nvSpPr>
          <p:spPr>
            <a:xfrm rot="15589423">
              <a:off x="3180771" y="1273640"/>
              <a:ext cx="2113901" cy="2200098"/>
            </a:xfrm>
            <a:prstGeom prst="arc">
              <a:avLst>
                <a:gd name="adj1" fmla="val 15545256"/>
                <a:gd name="adj2" fmla="val 18358145"/>
              </a:avLst>
            </a:prstGeom>
            <a:ln>
              <a:solidFill>
                <a:srgbClr val="E1A26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6" name="Agrupar 26">
              <a:extLst>
                <a:ext uri="{FF2B5EF4-FFF2-40B4-BE49-F238E27FC236}">
                  <a16:creationId xmlns:a16="http://schemas.microsoft.com/office/drawing/2014/main" id="{BC46B978-7682-4B62-98B4-E709523A6AB1}"/>
                </a:ext>
              </a:extLst>
            </p:cNvPr>
            <p:cNvGrpSpPr/>
            <p:nvPr/>
          </p:nvGrpSpPr>
          <p:grpSpPr>
            <a:xfrm>
              <a:off x="-337062" y="1161736"/>
              <a:ext cx="4177410" cy="3810276"/>
              <a:chOff x="-337062" y="1161736"/>
              <a:chExt cx="4177410" cy="3810276"/>
            </a:xfrm>
          </p:grpSpPr>
          <p:grpSp>
            <p:nvGrpSpPr>
              <p:cNvPr id="7" name="Google Shape;947;p38">
                <a:extLst>
                  <a:ext uri="{FF2B5EF4-FFF2-40B4-BE49-F238E27FC236}">
                    <a16:creationId xmlns:a16="http://schemas.microsoft.com/office/drawing/2014/main" id="{B5F2EB4E-878E-426F-A47A-BE25FAB372EC}"/>
                  </a:ext>
                </a:extLst>
              </p:cNvPr>
              <p:cNvGrpSpPr/>
              <p:nvPr/>
            </p:nvGrpSpPr>
            <p:grpSpPr>
              <a:xfrm>
                <a:off x="812161" y="3057437"/>
                <a:ext cx="1341678" cy="1903217"/>
                <a:chOff x="812161" y="3057437"/>
                <a:chExt cx="2743721" cy="3892063"/>
              </a:xfrm>
            </p:grpSpPr>
            <p:pic>
              <p:nvPicPr>
                <p:cNvPr id="20" name="Google Shape;948;p38" descr="Gráfico, Gráfico de explosão solar&#10;&#10;Descrição gerada automaticamente">
                  <a:extLst>
                    <a:ext uri="{FF2B5EF4-FFF2-40B4-BE49-F238E27FC236}">
                      <a16:creationId xmlns:a16="http://schemas.microsoft.com/office/drawing/2014/main" id="{6DECECD6-4C1A-47B9-9916-2B9839AD980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812682" y="3057437"/>
                  <a:ext cx="2743200" cy="387428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7150" dir="8940000" algn="bl" rotWithShape="0">
                    <a:srgbClr val="000000">
                      <a:alpha val="20000"/>
                    </a:srgbClr>
                  </a:outerShdw>
                </a:effectLst>
              </p:spPr>
            </p:pic>
            <p:sp>
              <p:nvSpPr>
                <p:cNvPr id="21" name="Google Shape;949;p38">
                  <a:extLst>
                    <a:ext uri="{FF2B5EF4-FFF2-40B4-BE49-F238E27FC236}">
                      <a16:creationId xmlns:a16="http://schemas.microsoft.com/office/drawing/2014/main" id="{90C8EDF4-5C6B-4065-AB07-330F0C5B2D7B}"/>
                    </a:ext>
                  </a:extLst>
                </p:cNvPr>
                <p:cNvSpPr/>
                <p:nvPr/>
              </p:nvSpPr>
              <p:spPr>
                <a:xfrm>
                  <a:off x="812161" y="3078600"/>
                  <a:ext cx="2743200" cy="3870900"/>
                </a:xfrm>
                <a:prstGeom prst="rect">
                  <a:avLst/>
                </a:prstGeom>
                <a:noFill/>
                <a:ln w="38100" cap="flat" cmpd="sng">
                  <a:solidFill>
                    <a:srgbClr val="FFAB4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/>
                </a:p>
              </p:txBody>
            </p:sp>
          </p:grpSp>
          <p:pic>
            <p:nvPicPr>
              <p:cNvPr id="8" name="Imagem 2">
                <a:extLst>
                  <a:ext uri="{FF2B5EF4-FFF2-40B4-BE49-F238E27FC236}">
                    <a16:creationId xmlns:a16="http://schemas.microsoft.com/office/drawing/2014/main" id="{6BA57ED7-0768-434B-A057-CE29D12AC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41640" y="1170933"/>
                <a:ext cx="925462" cy="638921"/>
              </a:xfrm>
              <a:prstGeom prst="rect">
                <a:avLst/>
              </a:prstGeom>
            </p:spPr>
          </p:pic>
          <p:pic>
            <p:nvPicPr>
              <p:cNvPr id="9" name="Imagem 4">
                <a:extLst>
                  <a:ext uri="{FF2B5EF4-FFF2-40B4-BE49-F238E27FC236}">
                    <a16:creationId xmlns:a16="http://schemas.microsoft.com/office/drawing/2014/main" id="{7300BF44-8059-44D9-B415-18BF4CA63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640" y="1161736"/>
                <a:ext cx="1299722" cy="581232"/>
              </a:xfrm>
              <a:prstGeom prst="rect">
                <a:avLst/>
              </a:prstGeom>
            </p:spPr>
          </p:pic>
          <p:pic>
            <p:nvPicPr>
              <p:cNvPr id="10" name="Imagem 6">
                <a:extLst>
                  <a:ext uri="{FF2B5EF4-FFF2-40B4-BE49-F238E27FC236}">
                    <a16:creationId xmlns:a16="http://schemas.microsoft.com/office/drawing/2014/main" id="{BDFD5619-B7A8-42B7-BC84-D86A7A496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5857" y="2135682"/>
                <a:ext cx="1075835" cy="577838"/>
              </a:xfrm>
              <a:prstGeom prst="rect">
                <a:avLst/>
              </a:prstGeom>
            </p:spPr>
          </p:pic>
          <p:pic>
            <p:nvPicPr>
              <p:cNvPr id="11" name="Imagem 29" descr="Texto preto sobre fundo azul&#10;&#10;Descrição gerada automaticamente">
                <a:extLst>
                  <a:ext uri="{FF2B5EF4-FFF2-40B4-BE49-F238E27FC236}">
                    <a16:creationId xmlns:a16="http://schemas.microsoft.com/office/drawing/2014/main" id="{1D9CC67E-3781-49D9-AEE3-4F86731FD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2496" y="3074181"/>
                <a:ext cx="1341678" cy="1897831"/>
              </a:xfrm>
              <a:prstGeom prst="rect">
                <a:avLst/>
              </a:prstGeom>
            </p:spPr>
          </p:pic>
          <p:sp>
            <p:nvSpPr>
              <p:cNvPr id="12" name="CaixaDeTexto 34">
                <a:extLst>
                  <a:ext uri="{FF2B5EF4-FFF2-40B4-BE49-F238E27FC236}">
                    <a16:creationId xmlns:a16="http://schemas.microsoft.com/office/drawing/2014/main" id="{378CB914-881D-4171-AB39-750E5CB06A69}"/>
                  </a:ext>
                </a:extLst>
              </p:cNvPr>
              <p:cNvSpPr txBox="1"/>
              <p:nvPr/>
            </p:nvSpPr>
            <p:spPr>
              <a:xfrm>
                <a:off x="834600" y="2824100"/>
                <a:ext cx="1341423" cy="261610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1014984">
                  <a:lnSpc>
                    <a:spcPct val="90000"/>
                  </a:lnSpc>
                  <a:spcAft>
                    <a:spcPts val="666"/>
                  </a:spcAft>
                </a:pPr>
                <a:r>
                  <a:rPr lang="pt-BR" sz="1443" b="0" i="0" u="none" strike="noStrike" kern="1200" cap="none">
                    <a:solidFill>
                      <a:srgbClr val="000336"/>
                    </a:solidFill>
                    <a:latin typeface="Montserrat" panose="020B0604020202020204" charset="0"/>
                    <a:ea typeface="Arial"/>
                    <a:cs typeface="Arial"/>
                    <a:sym typeface="Arial"/>
                  </a:rPr>
                  <a:t>Metas até 2030</a:t>
                </a:r>
                <a:endParaRPr lang="pt-BR" sz="1300"/>
              </a:p>
            </p:txBody>
          </p:sp>
          <p:sp>
            <p:nvSpPr>
              <p:cNvPr id="13" name="CaixaDeTexto 35">
                <a:extLst>
                  <a:ext uri="{FF2B5EF4-FFF2-40B4-BE49-F238E27FC236}">
                    <a16:creationId xmlns:a16="http://schemas.microsoft.com/office/drawing/2014/main" id="{AB81D6DD-9A8F-4DAB-A187-425BF3C58DCE}"/>
                  </a:ext>
                </a:extLst>
              </p:cNvPr>
              <p:cNvSpPr txBox="1"/>
              <p:nvPr/>
            </p:nvSpPr>
            <p:spPr>
              <a:xfrm>
                <a:off x="2332751" y="2844624"/>
                <a:ext cx="1341423" cy="261610"/>
              </a:xfrm>
              <a:prstGeom prst="rect">
                <a:avLst/>
              </a:prstGeom>
              <a:noFill/>
            </p:spPr>
            <p:txBody>
              <a:bodyPr wrap="square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 defTabSz="1014984">
                  <a:lnSpc>
                    <a:spcPct val="90000"/>
                  </a:lnSpc>
                  <a:spcAft>
                    <a:spcPts val="666"/>
                  </a:spcAft>
                </a:pPr>
                <a:r>
                  <a:rPr lang="pt-BR" sz="1443" b="0" i="0" u="none" strike="noStrike" kern="1200" cap="none">
                    <a:solidFill>
                      <a:srgbClr val="000336"/>
                    </a:solidFill>
                    <a:latin typeface="Montserrat" panose="020B0604020202020204" charset="0"/>
                    <a:ea typeface="Arial"/>
                    <a:cs typeface="Arial"/>
                    <a:sym typeface="Arial"/>
                  </a:rPr>
                  <a:t>2021 - 2024</a:t>
                </a:r>
                <a:endParaRPr lang="pt-BR" sz="1300"/>
              </a:p>
            </p:txBody>
          </p:sp>
          <p:sp>
            <p:nvSpPr>
              <p:cNvPr id="14" name="Arco 9">
                <a:extLst>
                  <a:ext uri="{FF2B5EF4-FFF2-40B4-BE49-F238E27FC236}">
                    <a16:creationId xmlns:a16="http://schemas.microsoft.com/office/drawing/2014/main" id="{59959828-68D0-461C-AB41-5E1FBBE2B46D}"/>
                  </a:ext>
                </a:extLst>
              </p:cNvPr>
              <p:cNvSpPr/>
              <p:nvPr/>
            </p:nvSpPr>
            <p:spPr>
              <a:xfrm rot="13163753">
                <a:off x="908010" y="1418606"/>
                <a:ext cx="1850445" cy="1434153"/>
              </a:xfrm>
              <a:prstGeom prst="arc">
                <a:avLst>
                  <a:gd name="adj1" fmla="val 16200000"/>
                  <a:gd name="adj2" fmla="val 20729018"/>
                </a:avLst>
              </a:prstGeom>
              <a:noFill/>
              <a:ln>
                <a:solidFill>
                  <a:srgbClr val="E1A265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15" name="Arco 38">
                <a:extLst>
                  <a:ext uri="{FF2B5EF4-FFF2-40B4-BE49-F238E27FC236}">
                    <a16:creationId xmlns:a16="http://schemas.microsoft.com/office/drawing/2014/main" id="{597ECA1B-9CB2-4974-85FA-1DD24990CEAB}"/>
                  </a:ext>
                </a:extLst>
              </p:cNvPr>
              <p:cNvSpPr/>
              <p:nvPr/>
            </p:nvSpPr>
            <p:spPr>
              <a:xfrm rot="15969300">
                <a:off x="1784666" y="1189936"/>
                <a:ext cx="1488680" cy="2622684"/>
              </a:xfrm>
              <a:prstGeom prst="arc">
                <a:avLst>
                  <a:gd name="adj1" fmla="val 16353353"/>
                  <a:gd name="adj2" fmla="val 74695"/>
                </a:avLst>
              </a:prstGeom>
              <a:ln>
                <a:solidFill>
                  <a:srgbClr val="E1A265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16" name="Arco 39">
                <a:extLst>
                  <a:ext uri="{FF2B5EF4-FFF2-40B4-BE49-F238E27FC236}">
                    <a16:creationId xmlns:a16="http://schemas.microsoft.com/office/drawing/2014/main" id="{34CC8634-DE24-4B33-B07F-7ED2013E33E7}"/>
                  </a:ext>
                </a:extLst>
              </p:cNvPr>
              <p:cNvSpPr/>
              <p:nvPr/>
            </p:nvSpPr>
            <p:spPr>
              <a:xfrm rot="21067633">
                <a:off x="-337062" y="1778640"/>
                <a:ext cx="3671872" cy="3150557"/>
              </a:xfrm>
              <a:prstGeom prst="arc">
                <a:avLst>
                  <a:gd name="adj1" fmla="val 16991226"/>
                  <a:gd name="adj2" fmla="val 20729018"/>
                </a:avLst>
              </a:prstGeom>
              <a:ln>
                <a:solidFill>
                  <a:srgbClr val="E1A265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17" name="Triângulo isósceles 10">
                <a:extLst>
                  <a:ext uri="{FF2B5EF4-FFF2-40B4-BE49-F238E27FC236}">
                    <a16:creationId xmlns:a16="http://schemas.microsoft.com/office/drawing/2014/main" id="{928B41A2-4E7B-47D3-870E-7D7BF6DE7C31}"/>
                  </a:ext>
                </a:extLst>
              </p:cNvPr>
              <p:cNvSpPr/>
              <p:nvPr/>
            </p:nvSpPr>
            <p:spPr>
              <a:xfrm rot="935845">
                <a:off x="970550" y="1648765"/>
                <a:ext cx="107072" cy="149112"/>
              </a:xfrm>
              <a:prstGeom prst="triangle">
                <a:avLst/>
              </a:prstGeom>
              <a:solidFill>
                <a:srgbClr val="E1A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18" name="Triângulo isósceles 42">
                <a:extLst>
                  <a:ext uri="{FF2B5EF4-FFF2-40B4-BE49-F238E27FC236}">
                    <a16:creationId xmlns:a16="http://schemas.microsoft.com/office/drawing/2014/main" id="{4261F631-09E3-4815-A6C3-D89E215BCCB5}"/>
                  </a:ext>
                </a:extLst>
              </p:cNvPr>
              <p:cNvSpPr/>
              <p:nvPr/>
            </p:nvSpPr>
            <p:spPr>
              <a:xfrm rot="4532356">
                <a:off x="2396351" y="1684057"/>
                <a:ext cx="107072" cy="149112"/>
              </a:xfrm>
              <a:prstGeom prst="triangle">
                <a:avLst/>
              </a:prstGeom>
              <a:solidFill>
                <a:srgbClr val="E1A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19" name="Triângulo isósceles 43">
                <a:extLst>
                  <a:ext uri="{FF2B5EF4-FFF2-40B4-BE49-F238E27FC236}">
                    <a16:creationId xmlns:a16="http://schemas.microsoft.com/office/drawing/2014/main" id="{B7D3C8BD-8A52-43A7-BB36-4E5346CB49C7}"/>
                  </a:ext>
                </a:extLst>
              </p:cNvPr>
              <p:cNvSpPr/>
              <p:nvPr/>
            </p:nvSpPr>
            <p:spPr>
              <a:xfrm rot="9332027">
                <a:off x="3165375" y="2680792"/>
                <a:ext cx="107072" cy="149112"/>
              </a:xfrm>
              <a:prstGeom prst="triangle">
                <a:avLst/>
              </a:prstGeom>
              <a:solidFill>
                <a:srgbClr val="E1A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2109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A37FB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E3117F-BAC3-C376-4E85-04C67909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/>
              <a:t>Roteiro geral da aula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581C3400-696F-8113-4017-D0037F87A3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116249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0719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Google Shape;912;p36"/>
          <p:cNvGrpSpPr/>
          <p:nvPr/>
        </p:nvGrpSpPr>
        <p:grpSpPr>
          <a:xfrm>
            <a:off x="1" y="-71886"/>
            <a:ext cx="12192004" cy="6928809"/>
            <a:chOff x="0" y="0"/>
            <a:chExt cx="9144003" cy="5153475"/>
          </a:xfrm>
        </p:grpSpPr>
        <p:sp>
          <p:nvSpPr>
            <p:cNvPr id="913" name="Google Shape;913;p36"/>
            <p:cNvSpPr/>
            <p:nvPr/>
          </p:nvSpPr>
          <p:spPr>
            <a:xfrm>
              <a:off x="0" y="9975"/>
              <a:ext cx="9144000" cy="5143500"/>
            </a:xfrm>
            <a:prstGeom prst="rect">
              <a:avLst/>
            </a:prstGeom>
            <a:solidFill>
              <a:srgbClr val="FFAB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533"/>
            </a:p>
          </p:txBody>
        </p:sp>
        <p:pic>
          <p:nvPicPr>
            <p:cNvPr id="914" name="Google Shape;914;p36"/>
            <p:cNvPicPr preferRelativeResize="0"/>
            <p:nvPr/>
          </p:nvPicPr>
          <p:blipFill rotWithShape="1">
            <a:blip r:embed="rId3">
              <a:alphaModFix amt="20000"/>
            </a:blip>
            <a:srcRect b="6864"/>
            <a:stretch/>
          </p:blipFill>
          <p:spPr>
            <a:xfrm>
              <a:off x="0" y="0"/>
              <a:ext cx="9144003" cy="51434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5" name="Google Shape;915;p36"/>
          <p:cNvSpPr/>
          <p:nvPr/>
        </p:nvSpPr>
        <p:spPr>
          <a:xfrm>
            <a:off x="-100" y="1282097"/>
            <a:ext cx="12192000" cy="567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533"/>
          </a:p>
        </p:txBody>
      </p:sp>
      <p:pic>
        <p:nvPicPr>
          <p:cNvPr id="917" name="Google Shape;91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5184" y="6435635"/>
            <a:ext cx="1117755" cy="35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62458" y="190458"/>
            <a:ext cx="1482033" cy="787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8;p36">
            <a:extLst>
              <a:ext uri="{FF2B5EF4-FFF2-40B4-BE49-F238E27FC236}">
                <a16:creationId xmlns:a16="http://schemas.microsoft.com/office/drawing/2014/main" id="{62B7A5B7-8B74-E573-6302-865318D5D931}"/>
              </a:ext>
            </a:extLst>
          </p:cNvPr>
          <p:cNvSpPr txBox="1"/>
          <p:nvPr/>
        </p:nvSpPr>
        <p:spPr>
          <a:xfrm>
            <a:off x="572274" y="220712"/>
            <a:ext cx="9552421" cy="94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2667" b="1">
                <a:solidFill>
                  <a:srgbClr val="324653"/>
                </a:solidFill>
                <a:latin typeface="Montserrat"/>
              </a:rPr>
              <a:t>PLANO DE AÇÃO PARA IMPLEMENTAÇÃO DA AGENDA MUNICIPAL 2030</a:t>
            </a:r>
          </a:p>
        </p:txBody>
      </p:sp>
      <p:pic>
        <p:nvPicPr>
          <p:cNvPr id="4" name="Imagem 4" descr="Interface gráfica do usuário, Aplicativo, Tabela&#10;&#10;Descrição gerada automaticamente">
            <a:extLst>
              <a:ext uri="{FF2B5EF4-FFF2-40B4-BE49-F238E27FC236}">
                <a16:creationId xmlns:a16="http://schemas.microsoft.com/office/drawing/2014/main" id="{5B0FDB51-6A09-7247-7E42-5D5725507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7393" y="1481905"/>
            <a:ext cx="3657600" cy="5172385"/>
          </a:xfrm>
          <a:prstGeom prst="rect">
            <a:avLst/>
          </a:prstGeom>
        </p:spPr>
      </p:pic>
      <p:pic>
        <p:nvPicPr>
          <p:cNvPr id="5" name="Imagem 5">
            <a:extLst>
              <a:ext uri="{FF2B5EF4-FFF2-40B4-BE49-F238E27FC236}">
                <a16:creationId xmlns:a16="http://schemas.microsoft.com/office/drawing/2014/main" id="{7FFC9AAF-5C63-1D3D-1F1B-23643ED66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909" y="1481905"/>
            <a:ext cx="3657600" cy="517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81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BAB2BD-21EC-7875-50F4-CC7C2ED95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2.O PROJETO A ARTE DO JORNALISMO 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C565E6-CD61-1F02-646A-84B6B75F5C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>CAMINHOS DA SUSTENTABILIDADE</a:t>
            </a:r>
          </a:p>
        </p:txBody>
      </p:sp>
    </p:spTree>
    <p:extLst>
      <p:ext uri="{BB962C8B-B14F-4D97-AF65-F5344CB8AC3E}">
        <p14:creationId xmlns:p14="http://schemas.microsoft.com/office/powerpoint/2010/main" val="1803714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 dirty="0"/>
              <a:t>Projeto fruto de articulação interinstitucional</a:t>
            </a:r>
          </a:p>
        </p:txBody>
      </p:sp>
      <p:pic>
        <p:nvPicPr>
          <p:cNvPr id="3" name="Google Shape;61;p14">
            <a:extLst>
              <a:ext uri="{FF2B5EF4-FFF2-40B4-BE49-F238E27FC236}">
                <a16:creationId xmlns:a16="http://schemas.microsoft.com/office/drawing/2014/main" id="{D18AAA12-EC99-137A-DB22-78D6168BD56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125" y="1643333"/>
            <a:ext cx="5449257" cy="150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;p14" descr="Desenho de um cachorro&#10;&#10;Descrição gerada automaticamente">
            <a:extLst>
              <a:ext uri="{FF2B5EF4-FFF2-40B4-BE49-F238E27FC236}">
                <a16:creationId xmlns:a16="http://schemas.microsoft.com/office/drawing/2014/main" id="{2CE3BFD9-AFFF-6D14-AE07-0AC24469F7C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124" y="3150559"/>
            <a:ext cx="5586083" cy="254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8" descr="Uma imagem contendo Diagrama&#10;&#10;Descrição gerada automaticamente">
            <a:extLst>
              <a:ext uri="{FF2B5EF4-FFF2-40B4-BE49-F238E27FC236}">
                <a16:creationId xmlns:a16="http://schemas.microsoft.com/office/drawing/2014/main" id="{73BA563B-0CA0-7725-BB81-11AAE03F0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397" y="1774405"/>
            <a:ext cx="3867508" cy="363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01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 dirty="0"/>
              <a:t>18 municípios atendidos</a:t>
            </a:r>
            <a:endParaRPr dirty="0"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pPr>
              <a:lnSpc>
                <a:spcPct val="114999"/>
              </a:lnSpc>
            </a:pPr>
            <a:r>
              <a:rPr lang="pt-BR" sz="3200" dirty="0"/>
              <a:t>Em 2021: Queimados - RJ, Cabo de Santo Agostinho - PE, João Pessoa - PB, Itapetininga - SP, Jundiaí - SP, Agudos - SP, Urussanga - SC, São Paulo - SP, Uberaba - MG e Criciúma - SC</a:t>
            </a:r>
            <a:endParaRPr lang="pt-BR" dirty="0"/>
          </a:p>
          <a:p>
            <a:pPr>
              <a:lnSpc>
                <a:spcPct val="114999"/>
              </a:lnSpc>
            </a:pPr>
            <a:endParaRPr lang="pt-BR"/>
          </a:p>
          <a:p>
            <a:pPr>
              <a:lnSpc>
                <a:spcPct val="114999"/>
              </a:lnSpc>
            </a:pPr>
            <a:r>
              <a:rPr lang="pt-BR" sz="3200" dirty="0"/>
              <a:t>Em 2022, João Pessoa e São Paulo se mantiverem e outras 8 cidades foram contempladas: Camaçari - BA, Bauru - SP, Sorriso - MT, Belford Roxo - RJ, Paulínia - SP, Vespasiano - MG, São José do Rio Preto - SP e Campo Grande - MT. </a:t>
            </a:r>
            <a:endParaRPr lang="pt-BR"/>
          </a:p>
          <a:p>
            <a:pPr marL="380990" indent="-380990">
              <a:lnSpc>
                <a:spcPct val="114999"/>
              </a:lnSpc>
              <a:spcAft>
                <a:spcPts val="1600"/>
              </a:spcAft>
            </a:pPr>
            <a:endParaRPr lang="pt-BR" sz="3200" dirty="0"/>
          </a:p>
          <a:p>
            <a:pPr marL="380990" indent="-380990">
              <a:lnSpc>
                <a:spcPct val="114999"/>
              </a:lnSpc>
              <a:spcAft>
                <a:spcPts val="1600"/>
              </a:spcAft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71547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EE6C728C-0923-0A26-5F08-A9C33608B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14" b="24678"/>
          <a:stretch/>
        </p:blipFill>
        <p:spPr>
          <a:xfrm>
            <a:off x="-2876" y="3543435"/>
            <a:ext cx="9005976" cy="3364855"/>
          </a:xfrm>
          <a:prstGeom prst="rect">
            <a:avLst/>
          </a:prstGeom>
        </p:spPr>
      </p:pic>
      <p:pic>
        <p:nvPicPr>
          <p:cNvPr id="3" name="Imagem 3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CA8C3F56-4CBF-2D7B-7D9D-1C1EFEBD6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37" r="392" b="-526"/>
          <a:stretch/>
        </p:blipFill>
        <p:spPr>
          <a:xfrm>
            <a:off x="-2876" y="15817"/>
            <a:ext cx="6101787" cy="3516796"/>
          </a:xfrm>
          <a:prstGeom prst="rect">
            <a:avLst/>
          </a:prstGeom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6BF77FC5-A9EA-674C-A58A-31E3421C4E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26" t="115" r="306" b="292"/>
          <a:stretch/>
        </p:blipFill>
        <p:spPr>
          <a:xfrm>
            <a:off x="6121880" y="922"/>
            <a:ext cx="2884553" cy="351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67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5"/>
          <p:cNvSpPr txBox="1"/>
          <p:nvPr/>
        </p:nvSpPr>
        <p:spPr>
          <a:xfrm>
            <a:off x="1732075" y="426625"/>
            <a:ext cx="5984851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2" tIns="22851" rIns="45712" bIns="22851" anchor="t" anchorCtr="0">
            <a:noAutofit/>
          </a:bodyPr>
          <a:lstStyle/>
          <a:p>
            <a:r>
              <a:rPr lang="en-US" sz="4000" b="1" dirty="0" err="1"/>
              <a:t>Materiais</a:t>
            </a:r>
            <a:r>
              <a:rPr lang="en-US" sz="4000" b="1" dirty="0"/>
              <a:t> de </a:t>
            </a:r>
            <a:r>
              <a:rPr lang="en-US" sz="4000" b="1" dirty="0" err="1"/>
              <a:t>apoio</a:t>
            </a:r>
            <a:endParaRPr sz="4000" dirty="0" err="1"/>
          </a:p>
        </p:txBody>
      </p:sp>
      <p:sp>
        <p:nvSpPr>
          <p:cNvPr id="579" name="Google Shape;579;p85"/>
          <p:cNvSpPr txBox="1"/>
          <p:nvPr/>
        </p:nvSpPr>
        <p:spPr>
          <a:xfrm>
            <a:off x="1454138" y="1253838"/>
            <a:ext cx="4481100" cy="3853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12" tIns="22851" rIns="45712" bIns="22851" anchor="t" anchorCtr="0">
            <a:noAutofit/>
          </a:bodyPr>
          <a:lstStyle/>
          <a:p>
            <a:pPr marL="171446" indent="-171446" algn="ctr"/>
            <a:r>
              <a:rPr lang="en-US" sz="2000" b="1" dirty="0"/>
              <a:t>CADERNO DO PROFESSOR</a:t>
            </a:r>
            <a:endParaRPr sz="1300" dirty="0"/>
          </a:p>
        </p:txBody>
      </p:sp>
      <p:sp>
        <p:nvSpPr>
          <p:cNvPr id="580" name="Google Shape;580;p85"/>
          <p:cNvSpPr txBox="1"/>
          <p:nvPr/>
        </p:nvSpPr>
        <p:spPr>
          <a:xfrm>
            <a:off x="6490301" y="1253838"/>
            <a:ext cx="4481100" cy="3853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12" tIns="22851" rIns="45712" bIns="22851" anchor="t" anchorCtr="0">
            <a:noAutofit/>
          </a:bodyPr>
          <a:lstStyle/>
          <a:p>
            <a:pPr marL="171446" indent="-171446" algn="ctr"/>
            <a:r>
              <a:rPr lang="en-US" sz="2000" b="1" dirty="0"/>
              <a:t>CADERNO DO ALUNO</a:t>
            </a:r>
            <a:endParaRPr sz="1300" dirty="0"/>
          </a:p>
        </p:txBody>
      </p:sp>
      <p:pic>
        <p:nvPicPr>
          <p:cNvPr id="582" name="Google Shape;582;p85"/>
          <p:cNvPicPr preferRelativeResize="0"/>
          <p:nvPr/>
        </p:nvPicPr>
        <p:blipFill rotWithShape="1">
          <a:blip r:embed="rId3">
            <a:alphaModFix/>
          </a:blip>
          <a:srcRect l="31330" t="16404" r="36349" b="4806"/>
          <a:stretch/>
        </p:blipFill>
        <p:spPr>
          <a:xfrm>
            <a:off x="7363688" y="1808013"/>
            <a:ext cx="2757051" cy="377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5"/>
          <p:cNvPicPr preferRelativeResize="0"/>
          <p:nvPr/>
        </p:nvPicPr>
        <p:blipFill rotWithShape="1">
          <a:blip r:embed="rId4">
            <a:alphaModFix/>
          </a:blip>
          <a:srcRect l="31468" t="15926" r="36173" b="5770"/>
          <a:stretch/>
        </p:blipFill>
        <p:spPr>
          <a:xfrm>
            <a:off x="2327563" y="1780313"/>
            <a:ext cx="2757051" cy="3751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770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53D55-651A-9922-2609-0B0C603A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Potencial </a:t>
            </a:r>
            <a:r>
              <a:rPr lang="pt-BR" dirty="0" err="1"/>
              <a:t>educomunicativo</a:t>
            </a:r>
            <a:r>
              <a:rPr lang="pt-BR" dirty="0"/>
              <a:t> do fazer jornalístico</a:t>
            </a:r>
          </a:p>
        </p:txBody>
      </p:sp>
      <p:pic>
        <p:nvPicPr>
          <p:cNvPr id="3" name="Imagem 3" descr="Texto&#10;&#10;Descrição gerada automaticamente">
            <a:extLst>
              <a:ext uri="{FF2B5EF4-FFF2-40B4-BE49-F238E27FC236}">
                <a16:creationId xmlns:a16="http://schemas.microsoft.com/office/drawing/2014/main" id="{24417B75-E9AB-E346-0923-8BBE8177D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9" y="1618071"/>
            <a:ext cx="5009071" cy="4944573"/>
          </a:xfrm>
          <a:prstGeom prst="rect">
            <a:avLst/>
          </a:prstGeom>
        </p:spPr>
      </p:pic>
      <p:pic>
        <p:nvPicPr>
          <p:cNvPr id="4" name="Imagem 4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EF7F0BD0-5232-D82D-3FF1-CAEFD682D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409" y="1616149"/>
            <a:ext cx="4333335" cy="41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2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ídia Online 1" title="Arte do Jornalismo - Vídeo depoimentos - Queimados (RJ)">
            <a:hlinkClick r:id="" action="ppaction://media"/>
            <a:extLst>
              <a:ext uri="{FF2B5EF4-FFF2-40B4-BE49-F238E27FC236}">
                <a16:creationId xmlns:a16="http://schemas.microsoft.com/office/drawing/2014/main" id="{E8C23641-0673-00F9-4961-12334ADCEF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8253" y="229400"/>
            <a:ext cx="9137609" cy="639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76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BAB2BD-21EC-7875-50F4-CC7C2ED95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137" y="1591056"/>
            <a:ext cx="6079667" cy="3264408"/>
          </a:xfrm>
        </p:spPr>
        <p:txBody>
          <a:bodyPr>
            <a:normAutofit fontScale="90000"/>
          </a:bodyPr>
          <a:lstStyle/>
          <a:p>
            <a:r>
              <a:rPr lang="pt-BR" dirty="0"/>
              <a:t>3.OS MATERIAIS PARADIDÁTICOS DA DISCIPLINA EDUCOMUNICAÇÃO SOCIAMBIENTAL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C565E6-CD61-1F02-646A-84B6B75F5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6079667" cy="9966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>PRODUZIDOS NO 1º SEMESTRE DE 2023</a:t>
            </a:r>
          </a:p>
        </p:txBody>
      </p:sp>
    </p:spTree>
    <p:extLst>
      <p:ext uri="{BB962C8B-B14F-4D97-AF65-F5344CB8AC3E}">
        <p14:creationId xmlns:p14="http://schemas.microsoft.com/office/powerpoint/2010/main" val="2533465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4BEAD8-ECFF-3681-461E-F4168CB9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187" y="1367841"/>
            <a:ext cx="3509383" cy="2241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/>
              <a:t>Oportunidade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F26BE5-F656-AE2D-BD38-7693DC524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6273" y="3736144"/>
            <a:ext cx="3187211" cy="11845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800" err="1"/>
              <a:t>Curricularização</a:t>
            </a:r>
            <a:r>
              <a:rPr lang="en-US" sz="2800" dirty="0"/>
              <a:t> da </a:t>
            </a:r>
            <a:r>
              <a:rPr lang="en-US" sz="2800" err="1"/>
              <a:t>extensão</a:t>
            </a:r>
            <a:endParaRPr lang="en-US" sz="2800"/>
          </a:p>
        </p:txBody>
      </p:sp>
      <p:pic>
        <p:nvPicPr>
          <p:cNvPr id="4" name="Imagem 3" descr="Uma imagem contendo pessoa, criança, em pé, esqui&#10;&#10;Descrição gerada automaticamente">
            <a:extLst>
              <a:ext uri="{FF2B5EF4-FFF2-40B4-BE49-F238E27FC236}">
                <a16:creationId xmlns:a16="http://schemas.microsoft.com/office/drawing/2014/main" id="{832A7B3B-2762-C012-0EA4-B1EC6EF7E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7"/>
          <a:stretch/>
        </p:blipFill>
        <p:spPr>
          <a:xfrm>
            <a:off x="2" y="10"/>
            <a:ext cx="736775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CFF99-1C17-42E5-A043-94623162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Textos que fundamentam a aula 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043305-7B18-E9DE-CB60-727DD7AC1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35" y="1695378"/>
            <a:ext cx="11256664" cy="416052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pt-BR" sz="2400" b="1" dirty="0">
                <a:ea typeface="+mn-lt"/>
                <a:cs typeface="+mn-lt"/>
              </a:rPr>
              <a:t>BRIANEZI, Thaís. A reportagem como ponte aos Objetivos de Desenvolvimento Sustentável na escola. Trabalho apresentado no eixo “Pedagogia da Comunicação - 5.2 Práticas de Educomunicação Socioambiental na defesa dos Direitos da Terra” do IX Encontro Brasileiro de Educomunicação. Campina Grande: </a:t>
            </a:r>
            <a:r>
              <a:rPr lang="pt-BR" sz="2400" b="1" err="1">
                <a:ea typeface="+mn-lt"/>
                <a:cs typeface="+mn-lt"/>
              </a:rPr>
              <a:t>ABPEducom</a:t>
            </a:r>
            <a:r>
              <a:rPr lang="pt-BR" sz="2400" b="1" dirty="0">
                <a:ea typeface="+mn-lt"/>
                <a:cs typeface="+mn-lt"/>
              </a:rPr>
              <a:t>, 2022. </a:t>
            </a:r>
            <a:endParaRPr lang="pt-BR" sz="2400" b="1"/>
          </a:p>
          <a:p>
            <a:pPr>
              <a:buNone/>
            </a:pPr>
            <a:r>
              <a:rPr lang="pt-BR" sz="2400" dirty="0">
                <a:ea typeface="+mn-lt"/>
                <a:cs typeface="+mn-lt"/>
              </a:rPr>
              <a:t>ONU. Roteiro para a Localização dos Objetivos de Desenvolvimento Sustentável: Implementação e Acompanhamento no nível subnacional. Brasília: Organização das Nações Unidas, 2016.</a:t>
            </a:r>
            <a:endParaRPr lang="pt-BR" sz="2400"/>
          </a:p>
          <a:p>
            <a:pPr>
              <a:buNone/>
            </a:pPr>
            <a:r>
              <a:rPr lang="pt-BR" sz="2400" dirty="0">
                <a:ea typeface="+mn-lt"/>
                <a:cs typeface="+mn-lt"/>
              </a:rPr>
              <a:t>PREFEITURA DE SÃO PAULO. Agenda Municipal 2030. SGM: São Paulo, 2021.</a:t>
            </a:r>
            <a:endParaRPr lang="pt-BR" sz="2400"/>
          </a:p>
          <a:p>
            <a:pPr>
              <a:buNone/>
            </a:pPr>
            <a:r>
              <a:rPr lang="pt-BR" sz="2400" dirty="0">
                <a:ea typeface="+mn-lt"/>
                <a:cs typeface="+mn-lt"/>
              </a:rPr>
              <a:t>PREFEITURA DE SÃO PAULO. Plano de Ação 2021 - 2024 para Implementação da Agenda Municipal 2030. SGM: São Paulo, 2022.</a:t>
            </a:r>
            <a:endParaRPr lang="pt-BR" sz="2400" dirty="0"/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endParaRPr lang="pt-BR"/>
          </a:p>
          <a:p>
            <a:pPr>
              <a:buNone/>
            </a:pPr>
            <a:endParaRPr lang="pt-BR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7014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07A3FFB-2D2A-423E-1201-53D5974D8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9" t="8501" r="13997" b="4698"/>
          <a:stretch/>
        </p:blipFill>
        <p:spPr>
          <a:xfrm>
            <a:off x="1130061" y="-1959"/>
            <a:ext cx="10349613" cy="69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32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88B5F9A-096A-64A2-6399-D3EF0C8A7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06" t="17427" r="24317" b="4886"/>
          <a:stretch/>
        </p:blipFill>
        <p:spPr>
          <a:xfrm>
            <a:off x="134824" y="2778"/>
            <a:ext cx="7453160" cy="6875410"/>
          </a:xfrm>
          <a:prstGeom prst="rect">
            <a:avLst/>
          </a:prstGeom>
        </p:spPr>
      </p:pic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CFF6B458-C8EE-7F20-B306-99A4358F5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13" t="18029" r="41001" b="33654"/>
          <a:stretch/>
        </p:blipFill>
        <p:spPr>
          <a:xfrm>
            <a:off x="7604355" y="5431"/>
            <a:ext cx="4472280" cy="685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64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BAB2BD-21EC-7875-50F4-CC7C2ED95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1.Os ODS como palco de alianças e disputas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C565E6-CD61-1F02-646A-84B6B75F5C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>1.1. Contexto internacional e nacional</a:t>
            </a:r>
          </a:p>
        </p:txBody>
      </p:sp>
    </p:spTree>
    <p:extLst>
      <p:ext uri="{BB962C8B-B14F-4D97-AF65-F5344CB8AC3E}">
        <p14:creationId xmlns:p14="http://schemas.microsoft.com/office/powerpoint/2010/main" val="216702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"/>
          <p:cNvSpPr txBox="1"/>
          <p:nvPr/>
        </p:nvSpPr>
        <p:spPr>
          <a:xfrm>
            <a:off x="3667950" y="620225"/>
            <a:ext cx="63252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2400" b="1">
                <a:solidFill>
                  <a:srgbClr val="C99B31"/>
                </a:solidFill>
                <a:latin typeface="Roboto"/>
                <a:ea typeface="Roboto"/>
                <a:cs typeface="Roboto"/>
                <a:sym typeface="Roboto"/>
              </a:rPr>
              <a:t>Objetivos de Desenvolvimento do Milênio</a:t>
            </a:r>
            <a:endParaRPr sz="2400" b="1">
              <a:solidFill>
                <a:srgbClr val="1F4E7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10"/>
          <p:cNvSpPr/>
          <p:nvPr/>
        </p:nvSpPr>
        <p:spPr>
          <a:xfrm>
            <a:off x="1524000" y="3328750"/>
            <a:ext cx="831000" cy="398700"/>
          </a:xfrm>
          <a:prstGeom prst="rect">
            <a:avLst/>
          </a:prstGeom>
          <a:solidFill>
            <a:srgbClr val="C99B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SzPts val="3000"/>
            </a:pPr>
            <a:endParaRPr sz="3000">
              <a:solidFill>
                <a:srgbClr val="FFFFFF"/>
              </a:solidFill>
            </a:endParaRPr>
          </a:p>
        </p:txBody>
      </p:sp>
      <p:graphicFrame>
        <p:nvGraphicFramePr>
          <p:cNvPr id="154" name="Google Shape;154;p10"/>
          <p:cNvGraphicFramePr/>
          <p:nvPr/>
        </p:nvGraphicFramePr>
        <p:xfrm>
          <a:off x="3938807" y="1229309"/>
          <a:ext cx="6054350" cy="52293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9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Evolução de alguns indicadores dos ODM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(fonte: 5º RNA/2014)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572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1990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1435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2013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1435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População com renda menor que 1US$ PPC/dia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25,5%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3,7%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Coeficiente de Gini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0,61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0,52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Parcela da renda nacional dos 20% mais pobres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2,1%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3,3%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Parcela da renda dos 20% mais ricos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65,2%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57%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06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Escolarização no ensino fundamental (7 a 14 anos)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81,2%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97,7%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Taxa de ocupação das mulheres (15 anos ou mais)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48,4% (1992)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51,2% (2014)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Mortalidade infantil por mil nascidos vivos (1 ano)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45,1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14,5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Mortalidade na infância por mil nascidos vivos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53,7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16,8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Mortalidade materna por 100.000 nascimentos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141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64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Acesso à água de rede geral de distribuição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70,1%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85%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População urbana residindo em moradias inadequadas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54,4% (1995)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37,9%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População com manejo adequado de esgoto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53%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27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75,5%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275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Acesso a telefone fixo ou móvel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90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60% (2002)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9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94%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9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8625">
                <a:tc>
                  <a:txBody>
                    <a:bodyPr/>
                    <a:lstStyle/>
                    <a:p>
                      <a:pPr marL="12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Acesso à internet por computador no domicílio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900" marB="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10% (2002)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9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solidFill>
                            <a:srgbClr val="1F4E78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45%</a:t>
                      </a:r>
                      <a:endParaRPr sz="11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0" marR="0" marT="4190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155" name="Google Shape;155;p10"/>
          <p:cNvGrpSpPr/>
          <p:nvPr/>
        </p:nvGrpSpPr>
        <p:grpSpPr>
          <a:xfrm>
            <a:off x="3268498" y="657615"/>
            <a:ext cx="495965" cy="5686480"/>
            <a:chOff x="159079" y="243659"/>
            <a:chExt cx="555516" cy="6370692"/>
          </a:xfrm>
        </p:grpSpPr>
        <p:sp>
          <p:nvSpPr>
            <p:cNvPr id="156" name="Google Shape;156;p10"/>
            <p:cNvSpPr/>
            <p:nvPr/>
          </p:nvSpPr>
          <p:spPr>
            <a:xfrm>
              <a:off x="168224" y="243659"/>
              <a:ext cx="543000" cy="7197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168224" y="1045283"/>
              <a:ext cx="534900" cy="7197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159079" y="1845382"/>
              <a:ext cx="541800" cy="720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162508" y="2653102"/>
              <a:ext cx="534900" cy="7197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163652" y="3463871"/>
              <a:ext cx="539700" cy="7209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172795" y="4276163"/>
              <a:ext cx="541800" cy="7197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159079" y="5088454"/>
              <a:ext cx="541800" cy="7197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159079" y="5894651"/>
              <a:ext cx="538500" cy="719700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SzPts val="1400"/>
              </a:pPr>
              <a:endParaRPr/>
            </a:p>
          </p:txBody>
        </p:sp>
      </p:grpSp>
      <p:sp>
        <p:nvSpPr>
          <p:cNvPr id="164" name="Google Shape;164;p10"/>
          <p:cNvSpPr/>
          <p:nvPr/>
        </p:nvSpPr>
        <p:spPr>
          <a:xfrm>
            <a:off x="2507651" y="5095790"/>
            <a:ext cx="586500" cy="12483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47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A1ACD-DE4E-4660-AB71-DDEFE37793C1}"/>
              </a:ext>
            </a:extLst>
          </p:cNvPr>
          <p:cNvSpPr txBox="1"/>
          <p:nvPr/>
        </p:nvSpPr>
        <p:spPr>
          <a:xfrm>
            <a:off x="3128513" y="669987"/>
            <a:ext cx="732957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Maior </a:t>
            </a:r>
            <a:r>
              <a:rPr lang="en-US" sz="3200" dirty="0" err="1">
                <a:solidFill>
                  <a:schemeClr val="bg2"/>
                </a:solidFill>
              </a:rPr>
              <a:t>complexidade</a:t>
            </a:r>
            <a:r>
              <a:rPr lang="en-US" sz="3200" dirty="0">
                <a:solidFill>
                  <a:schemeClr val="bg2"/>
                </a:solidFill>
              </a:rPr>
              <a:t> da Agenda 2030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Google Shape;193;p14">
            <a:extLst>
              <a:ext uri="{FF2B5EF4-FFF2-40B4-BE49-F238E27FC236}">
                <a16:creationId xmlns:a16="http://schemas.microsoft.com/office/drawing/2014/main" id="{FA39E923-1F4E-435B-89EB-1F9D956E03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222" y="1384555"/>
            <a:ext cx="8718460" cy="5268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05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89551F-12CE-4F8C-8F93-DE1D71A79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8449" y="724960"/>
            <a:ext cx="8404756" cy="4818270"/>
          </a:xfrm>
        </p:spPr>
      </p:pic>
    </p:spTree>
    <p:extLst>
      <p:ext uri="{BB962C8B-B14F-4D97-AF65-F5344CB8AC3E}">
        <p14:creationId xmlns:p14="http://schemas.microsoft.com/office/powerpoint/2010/main" val="7992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17ADAC17-94D2-BB71-0853-F0F3DC1AE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Imagem 3">
            <a:extLst>
              <a:ext uri="{FF2B5EF4-FFF2-40B4-BE49-F238E27FC236}">
                <a16:creationId xmlns:a16="http://schemas.microsoft.com/office/drawing/2014/main" id="{B2C39315-C096-D47C-2BCE-E7C8FAB7A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39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6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A1ACD-DE4E-4660-AB71-DDEFE37793C1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Qual a diferença entre objetivo e meta? 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3">
            <a:extLst>
              <a:ext uri="{FF2B5EF4-FFF2-40B4-BE49-F238E27FC236}">
                <a16:creationId xmlns:a16="http://schemas.microsoft.com/office/drawing/2014/main" id="{1F87EBB4-CE1E-4C8D-A92E-5441FA2CBF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876868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4540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362441"/>
      </a:dk2>
      <a:lt2>
        <a:srgbClr val="E4E8E2"/>
      </a:lt2>
      <a:accent1>
        <a:srgbClr val="A37FBA"/>
      </a:accent1>
      <a:accent2>
        <a:srgbClr val="9F96C6"/>
      </a:accent2>
      <a:accent3>
        <a:srgbClr val="C492C3"/>
      </a:accent3>
      <a:accent4>
        <a:srgbClr val="BA9C7F"/>
      </a:accent4>
      <a:accent5>
        <a:srgbClr val="A8A57F"/>
      </a:accent5>
      <a:accent6>
        <a:srgbClr val="99AA74"/>
      </a:accent6>
      <a:hlink>
        <a:srgbClr val="6B8D55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31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8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Tema do Office</vt:lpstr>
      <vt:lpstr>BrushVTI</vt:lpstr>
      <vt:lpstr>Tema do Office</vt:lpstr>
      <vt:lpstr>Simple Light</vt:lpstr>
      <vt:lpstr>Office Theme</vt:lpstr>
      <vt:lpstr>Office Theme</vt:lpstr>
      <vt:lpstr>Simple Light</vt:lpstr>
      <vt:lpstr>VanillaVTI</vt:lpstr>
      <vt:lpstr>CCA 5972 – Comunicação, meio ambiente e políticas públicas</vt:lpstr>
      <vt:lpstr>Roteiro geral da aula</vt:lpstr>
      <vt:lpstr>Textos que fundamentam a aula </vt:lpstr>
      <vt:lpstr>1.Os ODS como palco de alianças e disputas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Pauta encampada pela sociedade civil</vt:lpstr>
      <vt:lpstr>1.Os ODS como palco de alianças e disputas</vt:lpstr>
      <vt:lpstr>Apresentação do PowerPoint</vt:lpstr>
      <vt:lpstr>Diagnóstico de indicadores</vt:lpstr>
      <vt:lpstr>Localização dos ODS em São Paulo</vt:lpstr>
      <vt:lpstr>Estrutura da Agenda Municipal 2030</vt:lpstr>
      <vt:lpstr>Plano de Ação 2021 a 2024</vt:lpstr>
      <vt:lpstr>Apresentação do PowerPoint</vt:lpstr>
      <vt:lpstr>2.O PROJETO A ARTE DO JORNALISMO </vt:lpstr>
      <vt:lpstr>Projeto fruto de articulação interinstitucional</vt:lpstr>
      <vt:lpstr>18 municípios atendidos</vt:lpstr>
      <vt:lpstr>Apresentação do PowerPoint</vt:lpstr>
      <vt:lpstr>Apresentação do PowerPoint</vt:lpstr>
      <vt:lpstr>Potencial educomunicativo do fazer jornalístico</vt:lpstr>
      <vt:lpstr>Apresentação do PowerPoint</vt:lpstr>
      <vt:lpstr>3.OS MATERIAIS PARADIDÁTICOS DA DISCIPLINA EDUCOMUNICAÇÃO SOCIAMBIENTAL</vt:lpstr>
      <vt:lpstr>Oportunidade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/>
  <cp:revision>124</cp:revision>
  <dcterms:created xsi:type="dcterms:W3CDTF">2023-10-09T12:31:12Z</dcterms:created>
  <dcterms:modified xsi:type="dcterms:W3CDTF">2023-10-09T17:07:07Z</dcterms:modified>
</cp:coreProperties>
</file>