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147E-869F-4B6D-84B8-8A3B419ABD97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6FF9-1C04-4C32-B62C-FD4ED09A0AE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054552" cy="147002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 Operacional I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2780928"/>
            <a:ext cx="6400800" cy="1368152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José Francisco Ferreira Ribeiro</a:t>
            </a:r>
          </a:p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29/06/2017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47664" y="4437112"/>
            <a:ext cx="64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Prova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Substitutiva e Revisão de Provas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04 e 05 de julho de 2017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Manhã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UARIO\Desktop\Adm Di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4893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Manhã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UARIO\Desktop\Adm Di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1797"/>
            <a:ext cx="8496944" cy="4779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Manhã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UARIO\Desktop\Adm Di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70293"/>
            <a:ext cx="8424936" cy="4739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Noite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UARIO\Desktop\Adm Noit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96288" cy="472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Noite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UARIO\Desktop\Adm Noit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65870"/>
            <a:ext cx="84328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Noite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UARIO\Desktop\Adm Noit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6" y="1712422"/>
            <a:ext cx="8556306" cy="4812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UARIO\Desktop\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02786"/>
            <a:ext cx="8900344" cy="500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Application>Microsoft Office PowerPoint</Application>
  <PresentationFormat>Apresentação na tela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Médias de  Pesquisa Operacional I</vt:lpstr>
      <vt:lpstr>Administração Manhã</vt:lpstr>
      <vt:lpstr>Administração Manhã</vt:lpstr>
      <vt:lpstr>Administração Manhã</vt:lpstr>
      <vt:lpstr>Administração Noite</vt:lpstr>
      <vt:lpstr>Administração Noite</vt:lpstr>
      <vt:lpstr>Administração Noite</vt:lpstr>
      <vt:lpstr>MAN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Médias de  Pesquisa Operacional I</dc:title>
  <dc:creator>USUARIO</dc:creator>
  <cp:lastModifiedBy>USUARIO</cp:lastModifiedBy>
  <cp:revision>4</cp:revision>
  <dcterms:created xsi:type="dcterms:W3CDTF">2017-06-29T13:12:28Z</dcterms:created>
  <dcterms:modified xsi:type="dcterms:W3CDTF">2017-06-29T13:24:47Z</dcterms:modified>
</cp:coreProperties>
</file>