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4"/>
  </p:notesMasterIdLst>
  <p:sldIdLst>
    <p:sldId id="256" r:id="rId2"/>
    <p:sldId id="258" r:id="rId3"/>
    <p:sldId id="261" r:id="rId4"/>
    <p:sldId id="264" r:id="rId5"/>
    <p:sldId id="263" r:id="rId6"/>
    <p:sldId id="262" r:id="rId7"/>
    <p:sldId id="268" r:id="rId8"/>
    <p:sldId id="269" r:id="rId9"/>
    <p:sldId id="270" r:id="rId10"/>
    <p:sldId id="271" r:id="rId11"/>
    <p:sldId id="272" r:id="rId12"/>
    <p:sldId id="260" r:id="rId13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4-29T12:24:34.0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20002 5882 0,'0'0'15,"0"0"1,0 0 0,-167 23-1,48-23 1,0 0-1,-24 0 1,24-23 0,-24-1-1,24-24 16,24 1-15,0-25 0,47-23-1,25 0 1,-1 23-1,48-23 17,-1 0-17,25 23 1,0 1-1,23 23 1,24 1 15,0-1-15,48 24-1,0 0 1,0 24 0,0 24 15,0 24-16,0-1 1,-24 1 0,0 23 15,-24 1-16,0-1 1,-47 25 0,0-25-1,-25 0 16,-23 25-15,0-25 0,-47 1-1,-25-1 16,-23-23-15,-24-25 0,-24 1-1,-24-24 1,25 0 15,23 24-15,119-24 15</inkml:trace>
  <inkml:trace contextRef="#ctx0" brushRef="#br0" timeOffset="11641.6659">3357 7168 0,'0'0'32,"0"0"-17,-238 23-15,119-23 16,-24 0-1,0 0 1,-23-47 0,23 23 15,24 0-16,23-47 1,25-1 0,0 1 15,47-1-16,0-23 1,24 24 0,48-25 15,-1 25-16,25-24 1,23 23 0,0 1-1,24-1 1,0 25 15,0-1-15,0 24-1,0 24 1,0 0-1,0 24 17,-23 0-17,-1 24 1,-24-25-1,1 25 1,-24 23 15,-1-23-15,1 0-1,-24 23 1,23-23 0,-23 23 15,0 1-16,-24-1 1,-24 1 0,-24-1 15,1 0-16,-25-23 1,1 23 0,-24-23-1,23 0 1,-23-24 15,0 23-15,23-47-1,-23 24 1,24-48 15,-1 24-15,1-24-1,23 24 1,24-23-1,0 23 1,1 23 15,23-23 0</inkml:trace>
  <inkml:trace contextRef="#ctx0" brushRef="#br0" timeOffset="12870.7362">4381 6572 0,'0'0'15,"0"0"1,0 0-1,24-143 1,24 96-16,23-25 31,24 1-15,24 23-1,24 1 1,24-1 15,-24 48-15,0 0-1,23 24 1,-47 0 0,0 23-1,-47 25 16,-1 23-15,1-24 0,-48 25-1,-1-25 1,1 24 15,-48-23-15,-47-1-1,23-23 1,-47-1 15,-24 1-15,-24-24-1,0-24 1,0 0-1,1 0 17,-1-24-17,24 0 1,23-23-1,-23 23 1,48-24 15,-24-23-15,23 23-1,25-23 1,23 23 0,0 0 15,24 1-16,0 71 1,0-24 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4-29T12:25:59.7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5191 8049 0,'0'0'16,"0"0"-1,-238-24 1,95 24 0,0 0-1,24 0 1,47 0-1,49 24 1,70-24 15,-47 0 0</inkml:trace>
  <inkml:trace contextRef="#ctx0" brushRef="#br0" timeOffset="413.0237">5215 8239 0,'0'0'16,"0"0"0,-167 24-16,48-24 15,-24 0 1,24 0 15,47-24-15,25 24-1,23 0 1,24 0 15,0 0-15,24 0-1,0 24 1,-24-24 31</inkml:trace>
  <inkml:trace contextRef="#ctx0" brushRef="#br0" timeOffset="1229.0703">6286 7763 0,'0'0'16,"24"143"-16,-24-24 15,24 0 1,-24-48 0,0-23-1,24-48 16,23-48-15,-47 48 31</inkml:trace>
  <inkml:trace contextRef="#ctx0" brushRef="#br0" timeOffset="1527.0874">6524 7477 0,'0'0'15,"0"0"17,0 0-17,0 191-15,0-49 16,24 1-1,0 0 1,0-24 15,0 0-15,-1-47-1,-23-72 32</inkml:trace>
  <inkml:trace contextRef="#ctx0" brushRef="#br0" timeOffset="2288.1309">5738 7668 0,'0'0'16,"0"0"-1,0 0 17,191-167-32,-120 119 15,1 24 1,47 1-1,0 23 1,0 23 15,0 1-15,24 0-1,0 0 1,-48-24 0,-24-24 15,-23-47-16,-24-1 1,0 1 0,0-1-1,-24 25 16,23 23-15,-23 24 0,0 0-1,24 71 1,-24-71 31</inkml:trace>
  <inkml:trace contextRef="#ctx0" brushRef="#br0" timeOffset="4993.2856">8644 6620 0,'0'0'16,"0"0"0,-167 0-1,95 0-15,1 0 16,23 0 15,25 24-15,-1-1-1,24 1 1,24 24-1,-1 23 17,1 25-17,0 23 1,0 0-1,0 24 1,-24 23 15,23 1-15,-23 0-1,0 23 1,0-23 0,-23-24 15,23 23-16,-24-23 1,24-24 0,0 0-1,-24-47 16,48-1-15,-24 1 0,24-48-1,-1-1 1,-23-23 15,48 24-15,0-24-1,-1 0 1,1 0-1,23 0 17,-47 0-17,-24 0 1,0 0-1,0 0 1,0 24 15,0-24 0</inkml:trace>
  <inkml:trace contextRef="#ctx0" brushRef="#br0" timeOffset="8896.5089">9953 7191 0,'0'0'15,"0"0"1,0 0 0,0 0-1,0 0 16,-95 191-31,24-96 16,-1 0 0,1 1-1,47-25 1,0-47 15,48 0-15,47-48-1,-71 24 16</inkml:trace>
  <inkml:trace contextRef="#ctx0" brushRef="#br0" timeOffset="9195.526">9596 7310 0,'0'0'16,"0"0"15,0 0-15,191 191-16,-120-120 15,0 1 1,-23-25 0,0 1-1,-48-48 16</inkml:trace>
  <inkml:trace contextRef="#ctx0" brushRef="#br0" timeOffset="10025.5735">10215 6787 0,'0'0'15,"0"0"17,0 0-17,143 71-15,-119-23 16,-24 23-1,-48-23 1,1-25 0,-25-23 15,48 0-16,1-23 1,23-25 0,71 24-1,24 24 16,1 24-15,-25 24 0,-47-1-1,0 1 1,-72 23 15,0-47-15,-47 0-1,47 0 1,-23-48-1,47 24 17,0 0-17,1 0 1,46 0-1,1 24 1,-24-24 15</inkml:trace>
  <inkml:trace contextRef="#ctx0" brushRef="#br0" timeOffset="10583.6054">10787 7930 0,'0'0'15,"0"0"1,-167-24-1,-23 24-15,-49-24 32,1 24-17,24 24 1,47 0-1,48-24 17,95 23-17,1-23 1,23 0-1,71 24 1,-71-24 31</inkml:trace>
  <inkml:trace contextRef="#ctx0" brushRef="#br0" timeOffset="11449.6549">9787 8168 0,'0'0'16,"0"0"-1,0 0 1,190-48-1,-119 48 1,-23 48 0,-48-1-1,0 25 1,-48-25-1,-23 1 17,0-24-17,-1-24 1,48 0-1,24-24 1,24 0 15,71 0-15,24 24-1,-23 0 1,23 48 0,-48 0 15,-23 23-16,-48 24 1,-48-23 0,-47-25-1,-48-23 16,0-24-15,48-24 0,24 1-1,47-25 1,24 24 15,0 0-15,24 24-1,-1 0 1,-23 0 15,24 24-15,-24-24 15</inkml:trace>
  <inkml:trace contextRef="#ctx0" brushRef="#br0" timeOffset="12612.7214">11072 6691 0,'0'0'47,"0"0"-31,120 0-16,-25 0 15,24 0 1,24 0-1,-24 0 17,-24 0-17,0 24 1,-47 24-1,-24-1 1,0 49 15,-1 23-15,-23 24-1,24 23 1,-24 25 15,24 23-15,0 0-1,0 1 1,-24-25 0,0 1-1,23-25 16,1-47-15,-24 0 0,24-47-1,0-24 1,-24-25 15,-24-23-15,-24-23-1,1 23 1,-48-24-1,-1 24 17,1 0-17,24 24 1,23-1-1,0-23 17,24 0-17,24 0 1,0-23-1,0 23 1,48 23 0,-48-23 15</inkml:trace>
  <inkml:trace contextRef="#ctx0" brushRef="#br0" timeOffset="20378.1656">12716 8858 0,'0'0'16,"0"0"-1,0 0 1,71 167 0,-71-96-1,-24-23 1,-47 0-1,-1-25 1,-23-23 15,24-47-15,-1-1-1,24-47 1,48 23 0,48 25-1,24 23 16,-1 0-15,0 48 0,1 0-1,-72-24 32</inkml:trace>
  <inkml:trace contextRef="#ctx0" brushRef="#br0" timeOffset="21474.2283">12239 6548 0,'0'0'16,"0"0"15,0 0-15,24 143-16,-48-71 15,24-25 1,0-23-1,0 0 17,72-24-17,-1 0 1,24 24-1,-47-24 17,-24 0-17,0-24 1,-48 24-1,0-48 1,0 1 0,-23-1 15,23 0-16,0 25 1,24 23 0,0 23 15,24 49-16,0-1 1,-24 1 0,23-1-1,-23-47 1,0-24 15,0 0-15,0 0-1,0-24 1,0 24 31</inkml:trace>
  <inkml:trace contextRef="#ctx0" brushRef="#br0" timeOffset="24553.4044">4667 11835 0,'0'0'15,"0"0"1,0 0-1,167 24 1,-72-48-16,48 0 31,-48 0-15,0 24-1,-23-24 1,-49 24 0,-23 0 15,0 0 0</inkml:trace>
  <inkml:trace contextRef="#ctx0" brushRef="#br0" timeOffset="24928.4259">4762 11620 0,'0'0'16,"0"0"-1,167 0 1,-72 0 0,24-23-1,0-25 1,-47 48-1,-25 0 1,-47 0 15,0 0 0</inkml:trace>
  <inkml:trace contextRef="#ctx0" brushRef="#br0" timeOffset="25418.4539">6024 11311 0,'0'0'31,"0"0"-15,48 190-16,-24-71 15,-1-23 1,-23-1-1,24-47 17,0-25-17,0-23 1,-24 0 31</inkml:trace>
  <inkml:trace contextRef="#ctx0" brushRef="#br0" timeOffset="25753.473">6262 11192 0,'0'0'15,"0"0"1,0 0 0,48 143-1,-24-24-15,0-24 31,-1 24-15,-23 0 0,24-24-1,-24-47 16,0-24-15,0-24 15</inkml:trace>
  <inkml:trace contextRef="#ctx0" brushRef="#br0" timeOffset="26393.5097">5667 11335 0,'0'0'16,"0"0"0,0 0-1,95-143 1,1 143-1,23 0 1,0 24 0,0-1-1,-24-23 16,-24 0-15,1 0 0,-25-47-1,1-25 1,-24 1 15,-24 47-15,24-23-1,-24 23 1,0 24-1,0 24 17,24 23-17,-24-47 1</inkml:trace>
  <inkml:trace contextRef="#ctx0" brushRef="#br0" timeOffset="27897.5957">8072 10192 0,'0'0'15,"0"0"16,0 0-15,0 0 0,-190-24-16,94 24 15,1 0 1,24 0 15,-1 0-15,48 24-1,1 0 1,23 23-1,23 25 17,1 23-17,0 24 1,0 24-1,-24 23 1,0 25 15,-24-24-15,24 23-1,-24-23 1,-23 0 0,23-25 15,0-23-16,24-23 1,-24-25 0,48-23-1,-24-1 16,24-47-15,23 24 0,25-24-1,23 0 1,0-24 15,-23 24-15,-25-23-1,-23 46 1,-24-23-1,0-23 17,24 46-17,-24-23 16</inkml:trace>
  <inkml:trace contextRef="#ctx0" brushRef="#br0" timeOffset="30074.7202">8763 10239 0,'0'0'15,"0"0"1,-96 167 0,25-72-1,23-23-15,24-25 31,24 1-15,24-24 0,48-24-1,-1 0 16,1 0-15,-25 24 0,1-24-1,-24 0 1,0 0 15,-24-24-15,0-24-1,0 1 1,-24-1-1,24 0 17,0 48-17,0 24 1,0 24-1,24 47 1,-24-24 15,0 25-15,0-25-1,0-23 1,0-1 0,0-47 30</inkml:trace>
  <inkml:trace contextRef="#ctx0" brushRef="#br0" timeOffset="31049.776">9120 9906 0,'0'0'31,"0"0"-15,0 0-1,166 24-15,-118 23 16,-48 25 0,0-25 15,-48 1-16,1 0 1,-25-48 0,49 0-1,23-48 16,23 0-15,49 25 0,-1-1-1,25 48 1,-25 23 15,-23 1-15,-48 23-1,-24 1 1,-71-25-1,-1 1 17,1-24-17,47-24 1,25 0-1,23-24 17,0 24-17,23 0 1,1 24-1,-24-24 32</inkml:trace>
  <inkml:trace contextRef="#ctx0" brushRef="#br0" timeOffset="31640.8098">9358 11073 0,'0'0'15,"-167"0"1,-23 24 0,-48-24-1,47 23 1,48-23-1,48 0 1,71 0 0,24 0 15,24 24-16,24-24 1,-1 48 0,-47-48 30</inkml:trace>
  <inkml:trace contextRef="#ctx0" brushRef="#br0" timeOffset="32543.8614">8620 11406 0,'0'0'16,"0"0"-1,0 0 1,119-71-1,-48 95-15,-23-1 16,0 25 15,-72 23-15,-24-23-1,-23 0 1,-1-25 15,25-23-15,23-23-1,24-1 1,47 0 0,1-24 15,47 48-16,-23 24 1,23 0 0,-24 47-1,-47 25 1,-24-1 15,-47 0-15,-49-23-1,-23-49 1,-24 1-1,24-24 17,48-24-17,23-23 1,48-1-1,0 48 1,0-24 15,0 24-15,48 0-1,-48 0 32</inkml:trace>
  <inkml:trace contextRef="#ctx0" brushRef="#br0" timeOffset="35255.0165">10120 10644 0,'0'0'16,"0"0"-1,214 0-15,-71 0 16,-24 0 0,-24 0 15,-47 0-16,-24 0 1,-48 0 15,48 0 0,-24 24-15,0-24 0</inkml:trace>
  <inkml:trace contextRef="#ctx0" brushRef="#br0" timeOffset="35966.0572">11739 10168 0,'0'0'16,"0"0"15,191 48-31,-96 47 15,-47 0 1,-48 24 0,-24 0-1,-71-24 16,-25-23-15,-22-25 0,-1-47-1,24-47 1,23-25 15,25-23-15,47-48-1,72 24 1,47 24 15,48 24-15,0 47-1,0 24 1,-24 24-1,-48 23 1,-71-47 15</inkml:trace>
  <inkml:trace contextRef="#ctx0" brushRef="#br0" timeOffset="36825.1063">12287 9787 0,'0'0'16,"0"0"0,167 24-16,-96 0 15,-23 23 1,-48 1-1,-24-1 17,-24-23-17,1-24 1,-1 0-1,24-24 1,48-23 15,0 23-15,71 24-1,0 24 1,1 23 0,-25 25 15,-71-1-16,-24 1 1,-47-25 0,-25 1-1,1-48 16,48 0-15,-1 0 0,48 0-1,0-24 16,0 24 16</inkml:trace>
  <inkml:trace contextRef="#ctx0" brushRef="#br0" timeOffset="37318.1345">12739 10811 0,'0'0'16,"0"0"-1,0 0 1,-238 24 0,48-1-16,-48-23 31,-1 24-16,49-24 1,47 0 0,72 0-1,23 0 16,48 0-15,24 0 0,0 24-1,-24-24 1</inkml:trace>
  <inkml:trace contextRef="#ctx0" brushRef="#br0" timeOffset="38108.1797">11668 11192 0,'0'0'31,"0"0"-15,0 0-1,0 0 1,166-24 0,-94 72-16,-48-1 31,-48 1-16,-24 0 1,-23-25 0,23 1-1,1-48 16,47 24-15,23-47 0,49 47-1,47 0 16,0 24-15,0 47 0,-48 0-1,-71 25 1,-71-1-1,-72-24 17,0-23-17,0 0 1,24-48-1,72 0 17,23-24-17,24 24 1,24-24-1,-24 24 1,47 0 15,-47 0 0</inkml:trace>
  <inkml:trace contextRef="#ctx0" brushRef="#br0" timeOffset="39198.242">12858 9739 0,'0'0'31,"0"0"-15,191 24-16,-48-24 15,23-24 1,-23 24 0,-24 0 15,-47 0-16,-25 0 1,-23 48 0,-24 0-1,0 47 16,-24 24-15,24 48 0,-23-1-1,-1 49 16,24-1-15,0 0 0,-24 0-1,0-23 1,0-24 15,1-48-15,23-24-1,0-47 1,0-1-1,0-47 1,-24 0 15,-71 0-15,23 0-1,1 0 1,71 0 0,0 24 15,0-24-16,0 0 1,47 0 0,-47 0 30</inkml:trace>
  <inkml:trace contextRef="#ctx0" brushRef="#br0" timeOffset="41404.3682">5096 14407 0,'0'0'15,"0"0"16,0 0-15,0 0 0,190-24-16,-95 24 15,0 0 16,-23 0-15,-24 24 0,-1-24-1,-47 0 32</inkml:trace>
  <inkml:trace contextRef="#ctx0" brushRef="#br0" timeOffset="41675.3837">5238 14311 0,'0'0'15,"0"0"1,119 0 0,-23 0-16,-1 0 31,24-24-16,-48 48 1,-71-24 31</inkml:trace>
  <inkml:trace contextRef="#ctx0" brushRef="#br0" timeOffset="42228.4154">6405 14026 0,'0'0'16,"0"0"-1,24 190-15,-24-71 16,0-24 0,0-23 15,0-25-16,0-47 1,0 0 31</inkml:trace>
  <inkml:trace contextRef="#ctx0" brushRef="#br0" timeOffset="42502.431">6548 13930 0,'0'0'31,"0"0"-15,0 0-1,24 167 1,0-72-16,0 0 15,-1 25 17,1-49-17,0 0 1,-24-71 31</inkml:trace>
  <inkml:trace contextRef="#ctx0" brushRef="#br0" timeOffset="43129.4669">6072 14049 0,'0'0'15,"0"0"1,0 0 0,-24-119-1,48 72-15,47 23 31,24 0-15,1 48 0,-1 0-1,0-24 1,24 23 15,0-23-15,-47-23-1,-1-1 1,-23-48-1,-48 25 17,0-1-17,-24 1 1,24 23-1,-24 24 1,24 0 15,24 0-15,-24 0 31</inkml:trace>
  <inkml:trace contextRef="#ctx0" brushRef="#br0" timeOffset="49860.8519">7882 13121 0,'0'0'15,"0"0"16,-167 23-31,95 1 16,1-24 0,23 0-1,25 24 1,23 0 15,23 24-15,1 47-1,-24 24 1,0 48-1,-24 23 17,1 1-17,-25 23 1,0 0-1,1-47 1,47 0 15,24-72-15,47-24-1,0-23 1,25-48 0,-1 0 15,0 0-16,-23 0 1,-49 0 0,-23 0-1,0 0 16,0 0-15,0 0 15</inkml:trace>
  <inkml:trace contextRef="#ctx0" brushRef="#br0" timeOffset="50684.899">8691 13049 0,'0'0'31,"0"0"-16,0 0 1,-167-24-16,96 72 16,0 23-1,-1 25 16,48-1-15,48-24 0,48 1-1,23-48 1,0-24 15,24-24-15,-47-48-1,-25 25 1,-23-25-1,-72 25 17,1 47-17,-25 24 1,25-1-1,-1 49 1,0-1 15,48 1-15,24-25-1,-24-47 1</inkml:trace>
  <inkml:trace contextRef="#ctx0" brushRef="#br0" timeOffset="51464.9437">9120 12859 0,'0'0'16,"0"0"15,0 0-15,-48 143-16,1-48 15,23-24 1,24 1-1,0-48 17,47-1-17,1-46 1,23-1-1,1 0 1,-25 0 15,1 0-15,-48 0-1,0 1 1,-24-1 0,0 0 15,1-24-16,-1 25 1,24-1 0,0 24 15,24 47-16,-1 25 1,1-1 0,-24 25-1,0-25 16,-24 0-15,24 1 0,24-48-1,-24-24 32</inkml:trace>
  <inkml:trace contextRef="#ctx0" brushRef="#br0" timeOffset="51811.9635">9286 13597 0,'0'0'31,"-166"24"-31,-1-24 16,0 24-1,25-1 1,46 1 0,25-24 15,47 0-16,24 24 1,24 0 0,-24-24-1</inkml:trace>
  <inkml:trace contextRef="#ctx0" brushRef="#br0" timeOffset="52667.0124">8691 13859 0,'0'0'16,"0"0"-1,0 0 1,119-72 0,-47 96-1,-25 0 1,-23 47-1,-24 1 1,-24-24 0,-23 23 15,-25-47-16,48-24 1,1-24 0,23-24 15,47 1-16,1-1 1,23 48 0,1 24-1,-1 24 16,1 47-15,-72 0 0,-24 0-1,-71 1 1,-24-25 15,-1-47-15,25-24-1,48-48 1,-1 24-1,48 24 17,-24 0-17,24 0 1,24 0-1,-24 0 32</inkml:trace>
  <inkml:trace contextRef="#ctx0" brushRef="#br0" timeOffset="54584.1221">9596 12644 0,'0'0'16,"0"0"-1,143 24 1,-24 0 0,0-24-1,24 0 1,0 0-1,-48 0 1,-47 24 15,-24 23-15,-48 1-1,0 71 1,-24 48 15,1 23-15,23 25-1,24 47 1,0-24 0,24-24-1,-1-23 16,-46-49-15,-1-23 0,-71-71-1,-72-24 16,24-24-15,24-24 0,71 0-1,25 24 1,23 0 15,0 0-15,23 48-1,-23-48 32</inkml:trace>
  <inkml:trace contextRef="#ctx0" brushRef="#br0" timeOffset="56694.2428">12787 14168 0,'0'0'15,"0"0"1,-214-23-16,71 46 16,47 1-1,25 0 16,95 24-15,-24-48 15</inkml:trace>
  <inkml:trace contextRef="#ctx0" brushRef="#br0" timeOffset="56958.2579">12668 14407 0,'0'0'16,"0"0"-1,-238 23-15,119-23 16,23 0-1,49 24 17,23-24-17,24 0 16</inkml:trace>
  <inkml:trace contextRef="#ctx0" brushRef="#br0" timeOffset="57249.2745">12763 14049 0,'0'0'16,"0"0"0,0-190-1,0 142 1,0 24-1,48 24 1,-48 0 31</inkml:trace>
  <inkml:trace contextRef="#ctx0" brushRef="#br0" timeOffset="57481.2878">12811 14549 0,'0'0'15,"0"119"-15,-24 1 16,0-1-1,24-24 1,0-95 31</inkml:trace>
  <inkml:trace contextRef="#ctx0" brushRef="#br0" timeOffset="57999.3174">12716 13835 0,'0'0'31,"0"0"-15,0 0 0,0 0-1,238 167 1,-96-72-16,1-24 31,-24 1-15,-71 23-1,-48 0 1,-71 24-1,-48 0 17,-24-23-17,0-1 1,48-24-1,47-23 17,24-24-17,24-24 1,0 0 31</inkml:trace>
  <inkml:trace contextRef="#ctx0" brushRef="#br0" timeOffset="58713.3582">14025 13978 0,'0'0'31,"0"0"-15,143 71-16,-48 48 15,1 48 1,-1 0-1,-24-1 17,-23-46-17,-1-73 1,-47-47-1,0-24 1,-23-142 15,-1-96-15,0 24-1,48 23 1,-24 1 0,47 47 15,-23 48-16,0 48 1,-24 47 0,24 24-1,-24 0 16,0 0 16</inkml:trace>
  <inkml:trace contextRef="#ctx0" brushRef="#br0" timeOffset="59133.3823">16049 13716 0,'0'0'16,"-143"0"-16,-23 0 15,23 24 1,24 0 15,23-24-15,49 23-1,47-23 1,71 0 0,-71 0 30</inkml:trace>
  <inkml:trace contextRef="#ctx0" brushRef="#br0" timeOffset="59472.4017">15859 13954 0,'0'0'31,"-143"24"-31,-24 24 16,48-48-1,48 23 1,23-23-1,48 0 17,0 0-17,0-23 1,0 23 31</inkml:trace>
  <inkml:trace contextRef="#ctx0" brushRef="#br0" timeOffset="67911.8844">17073 12859 0,'0'0'15,"0"0"1,-238 119 0,167-24-1,-1 24 1,72 0-1,0 0 1,72 0 15,23-47-15,0-48-1,24-24 1,0-48 0,-23-24-1,-49-23 16,-47 48-15,-47-1 0,-25 24-1,-23 48 16,0 47-15,23 25 0,24-25-1,25 24 1,23-95 31</inkml:trace>
  <inkml:trace contextRef="#ctx0" brushRef="#br0" timeOffset="68671.9278">17645 12835 0,'0'0'16,"0"0"-1,0 0 1,-48 143 0,0-48-16,1 0 31,23 1-16,48-49 1,23-23 0,25-24-1,23-48 16,-23 25-15,-25-1 0,-23 24-1,0 0 1,-48-24 15,0 0-15,0-24-1,1-23 1,23 23-1,0 25 17,0 23-17,0 47 1,23 48-1,1 25 1,-24-1 15,-24-24-15,24 0-1,-23-47 1,23-24 0,23-24 15,-23 0 0</inkml:trace>
  <inkml:trace contextRef="#ctx0" brushRef="#br0" timeOffset="69158.9557">17954 13692 0,'0'0'16,"-119"24"-1,-71-24-15,-48 48 32,-24-1-17,23 1 1,49-1-1,95-23 1,71-24 15,24 0-15,48 0-1,-48 0 17</inkml:trace>
  <inkml:trace contextRef="#ctx0" brushRef="#br0" timeOffset="69983.0028">17026 14145 0,'0'0'31,"0"0"-15,0 0-1,142-72-15,-70 96 16,-24 24-1,-25 23 17,-46 0-17,-25 25 1,-47-49-1,23 1 1,1-48 15,23-24-15,72-23-1,24-25 1,23 24 15,48 48-15,-24 24-1,1 24 1,-25 47 0,-23 0 15,-72 24-16,-24 1 1,-71-49 0,0-23-1,-24-25 1,24-46 15,48-25-15,23 24-1,48-23 1,0 47 15,0 0-15,48 23-1,-48-23 16</inkml:trace>
  <inkml:trace contextRef="#ctx0" brushRef="#br0" timeOffset="70472.0308">18621 13192 0,'0'0'15,"0"0"1,0 238-1,0-119 1,0-23 0,24-49-1,-24-23 1,24-48 15,-24 24-15</inkml:trace>
  <inkml:trace contextRef="#ctx0" brushRef="#br0" timeOffset="70773.048">18883 13121 0,'0'0'31,"0"0"-15,48 238-16,-25-119 15,1 24 1,-24-24 0,0-24-1,0-95 32</inkml:trace>
  <inkml:trace contextRef="#ctx0" brushRef="#br0" timeOffset="71376.0825">18311 13454 0,'0'0'16,"0"0"-1,0 0 1,72-190 0,-25 118-1,49 1 1,-25 47-1,24 0 1,1 48 15,-1 0-15,24-1-1,0 1 1,24 0 0,-72-48-1,1-23 16,-48-1-15,-24-23 0,-24 23-1,24 48 16,0 0-15,24 48 0,23 23-1,-47-71 16</inkml:trace>
  <inkml:trace contextRef="#ctx0" brushRef="#br0" timeOffset="72464.1447">20193 13787 0,'0'0'16,"0"0"-1,71-142 1,-47 22-16,-24 1 15,-24 24 17,0 24-17,0 47 1,1 24-1,23 48 1,23 47 15,1 0-15,24 24-1,47-47 1,-23-25 0,-1-71 15,0-47-16,-47-48 1,0 0 0,-48 0-1,24 23 16,-24 73-15,24-1 0,0 71-1,24 73 16,0-1-15,47 23 0,-23-22-1,0-25 1,-24-48-1,23-23 17,-47-24-1</inkml:trace>
  <inkml:trace contextRef="#ctx0" brushRef="#br0" timeOffset="72987.1747">21050 13335 0,'0'0'15,"0"0"1,0 0 0,190 190-1,-118-118 1,-1-1-1,-47-71 1,0-47 0,0-25-1,-24-71 16,0 1-15,-24-25 0,24 48-1,0 24 1,0 47 15,0 24-15,0 24-1,0 24 1,0 24-1,24 47 17,-24-95-17</inkml:trace>
  <inkml:trace contextRef="#ctx0" brushRef="#br0" timeOffset="74258.2474">22455 11882 0,'0'0'15,"0"0"1,47 215 0,-23-25-1,0 48 1,-24 72-1,0 23 1,0 1 0,0 23 15,0-24-16,-24-47 1,24-48 0,0-95-1,0-48 16,-24-47-15,-23-24 0,-48-24-1,-48 0 1,-48-24 15,-23 24-15,-72 0-1,-47 0 1,-48 24-1,-72-1 17,1 25-17,-48 0 1,47-1-1,1-23 1,71 0 15,71-24-15,120 0-1,95 0 1,47 0 15,48 0-15,0 0-1,0 0 1,0 0 31</inkml:trace>
  <inkml:trace contextRef="#ctx0" brushRef="#br0" timeOffset="75091.295">16621 12073 0,'0'0'15,"0"0"1,0 0 15,143-24-31,-1 24 16,25-24-1,48 0 1,70 1 0,25-1 15,47 24-16,24-24 1,24-24 0,0 25-1,23-1 16,-23 0-15,-24 0 0,-24 0-1,0 24 1,-71 0 15,-24 0-15,-48 0-1,-23 0 1,-72 0-1,-48-23 17,-47-1-17,-24 24 1,-24 24-1,24-24 32</inkml:trace>
  <inkml:trace contextRef="#ctx0" brushRef="#br0" timeOffset="75693.3294">22550 14026 0,'0'0'15,"-119"166"1,0 1 0,-48 0-1,24 23 1,24-47-1,24-48 1,47-47 15,72-48-15,-24 0 15</inkml:trace>
  <inkml:trace contextRef="#ctx0" brushRef="#br0" timeOffset="75994.3467">22598 14311 0,'0'0'31,"0"0"-15,-215 215-16,72-49 16,1-23-1,46-24 1,1-24 15,48-47-15,47-48-1,0 0 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4-29T12:29:54.93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20574 5929 0,'0'0'16,"0"0"-1,-215-24 1,96 1-16,0-25 31,0 0-15,0-23-1,24-24 1,0 23 0,47-23 15,48 0-16,0 0 1,48-1 0,-1 25-1,48-1 16,24 1-15,24 23 0,24 1-1,0-1 1,-1 24 15,1 0-15,24 24-1,-1 24 1,1 0 15,-25 24-15,25 23-1,-1 24 1,-47 1-1,0-1 17,-48 0-17,-47 24 1,-24-24-1,-48 1 1,-24-25 15,-47 24-15,-24-23-1,-24-1 1,-24-23 0,-23-24 15,-24 0-16,-1-24 1,1 0 0,-24 0-1,47-24 16,1 0-15,-1 0 0,48 0-1,48-23 1,24-1 15,23 24-15,24 48-1,24-24 16</inkml:trace>
  <inkml:trace contextRef="#ctx0" brushRef="#br0" timeOffset="19598.121">5048 7072 0,'0'0'16,"0"0"-1,-191 24 1,48-24-1,24-24 1,-23 0 0,-1 1-1,24-25 16,23-23-15,1-1 0,24 1-1,23-25 16,24 1-15,24 0 0,24 0-1,47 23 1,1-23-1,47 24 17,0 23-17,0 24 1,24 0-1,0 24 1,0 24 15,-24 0-15,-24 24-1,0-1 1,-23 25 0,-1-25 15,1 25-16,-25-1 1,-23 1 0,0 23-1,-24-24 16,-24 25-15,0-25 0,-23-23-1,-49 23 1,1-23 15,-24-25-15,-24 1-1,24-24 1,24 0-1,23-24 17,25 24-17,-1-23 1,48 23-1,-24 0 17,24-24-17,0 24 1,0 0-1,24 47 1,-24-47 31</inkml:trace>
  <inkml:trace contextRef="#ctx0" brushRef="#br0" timeOffset="20724.1854">6072 6501 0,'0'0'32,"0"0"-17,0 0 1,0-119-16,24 47 15,47 25 1,24-25 15,24 25-15,0-1-1,24 0 1,0 25 0,0 23 15,0 23-16,0 1 1,-24 48 0,0-25-1,-48 48 16,25-23-15,-49 23 0,-23 0-1,0 1 1,-48-1 15,-24-24-15,-23 1-1,-24-1 1,-48-23-1,0-24 17,0-24-17,0 0 1,24-24-1,-24 0 1,24-24 15,0-23-15,24 23-1,23-23 1,25 23 0,-1-23 15,24 23-16,24 24 1,-23 1 0,23-1 15,0 71-16,0-47 1</inkml:trace>
  <inkml:trace contextRef="#ctx0" brushRef="#br0" timeOffset="30862.7653">13311 6929 0,'0'0'31,"-167"0"-31,-23 0 16,-25-23-1,1 23 1,23 0 0,25 23 15,23-23-16,48 24 1,23 0 0,72-24-1,72 0 16,-72 0-15</inkml:trace>
  <inkml:trace contextRef="#ctx0" brushRef="#br0" timeOffset="31418.7971">13382 7048 0,'0'0'16,"0"0"-1,-119 0 1,0 0-16,-24 0 31,-23 0-15,-1 0-1,-24 24 1,25-24 15,23 0-15,24 24-1,47-24 1,25 0 0,23 0 15,24 0-16,0 0 1,0 0 0,24 0-1,-24 0 32</inkml:trace>
  <inkml:trace contextRef="#ctx0" brushRef="#br1" timeOffset="63940.6572">18883 14073 0,'0'0'15,"0"0"1,0 0 15,0 0-15,0 0-1,-71-167-15,47 96 16,0 0-1,24-1 1,-24 1 15,24-25-15,-24 25-1,24-24 1,-24 0 15,24-1-15,-23 1-1,23 0 1,-24-24 0,24 23 15,0 1-16,0 0 1,0-24 0,0 24-1,24 23 16,-24-47-15,0 48 0,23-25-1,-23 1 1,24 24 15,0-24-15,0 23-1,0 1 1,23 23-1,1 0 17,-24 25-17,23-1 1,1 0-1,-24 24 17,0 0-17,-24 0 1,47 0-1,-23 48 1,-24 23 15,24-23-15,-24 47-1,24-24 1,-24 25 0,23-1-1,-23 0 16,0 0-15,0 24 0,0-23-1,0 23 1,0 0 15,0 0-15,-23 0-1,23 0 1,0 0 15,0 0-15,0 0-1,0 0 1,23 0 15,-23 0-31,-23-23 31,-1-25-15,0 0-1,0 1 1,0-24 15,1-1-15,-1-23-1,-24-24 1,1 0 0,-1-48-1,0 1 16,1-25-15,-1 1 0,0-24-1,1-24 16,47-1-15,0 120 15</inkml:trace>
  <inkml:trace contextRef="#ctx0" brushRef="#br1" timeOffset="65436.7428">16287 12478 0,'0'0'16,"0"0"-1,0 0 1,0 0 15,143 143-31,-143-72 16,24 24-1,-24-23 1,-24 23-1,0-24 17,24-23-17,-47 0 1,-25-48-1,25 0 1,-1-24 15,0 0-15,1-47-1,47-25 1,0 1 15,0 0-15,24 23-1,-1 1 1,1 23 0,24 25-1,0-1 16,-1 71-15,-47-47 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4-29T12:36:09.7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4929 8263 0,'0'0'16,"0"0"-1,0 0 1,0 0 15,0 0-15,190 48-16,-71 47 15,-23 0 1,-49 0 0,1 1 15,-24-25-16,-24-47 1,-24-72 0,-24-47-1,1-48 16,-1-24-15,24 1 0,0 23-1,-23 48 1,23 23 15,0 24-15,24 48-1,24 24 1,-24-24 31</inkml:trace>
  <inkml:trace contextRef="#ctx0" brushRef="#br0" timeOffset="415.0238">6739 8215 0,'0'0'15,"-143"0"-15,-24 24 16,0 0 0,72 24-1,47-25 16,72-23-15,-24 0 15</inkml:trace>
  <inkml:trace contextRef="#ctx0" brushRef="#br0" timeOffset="716.041">6881 8382 0,'0'0'16,"0"0"-1,-190 48 1,23-25 0,24 1-1,0 0 1,72-24-1,47 0 1,24 0 15,24 0-15,71 24-1,-95-24 32</inkml:trace>
  <inkml:trace contextRef="#ctx0" brushRef="#br0" timeOffset="1090.0624">7596 7930 0,'0'0'16,"0"0"0,47 190-16,-23-71 15,-24 0 1,0-24 15,0-47-15,24-72-1,0-47 1,-24 71 31</inkml:trace>
  <inkml:trace contextRef="#ctx0" brushRef="#br0" timeOffset="1314.0752">7810 7882 0,'0'0'31,"0"0"-15,48 143-16,-24-24 15,-1 0 1,25 0 0,-24-24 15,0-23-16,-24-72 1</inkml:trace>
  <inkml:trace contextRef="#ctx0" brushRef="#br0" timeOffset="1878.1074">7358 7810 0,'0'0'32,"0"0"-17,190-47-15,-71 71 16,0 23-1,24-23 1,-24 24 15,0-48-15,0-24-1,-47-24 1,-48-23 0,-24-1 15,0 25-16,-24 23 1,24 0 0,0 48-1,24 0 16,-1 23-15,-23-47 0</inkml:trace>
  <inkml:trace contextRef="#ctx0" brushRef="#br0" timeOffset="10291.5887">10334 7191 0,'0'0'15,"0"0"16,0 0-15,-214-95-16,142 119 16,1 24-1,23-1 1,25 48 15,23 24-15,23 1-1,25 46 1,0 25-1,-1 23 17,1-23-17,-48 23 1,0 0-1,-72-23 1,-23-25 15,-48-47-15,-23-47-1,-25-25 1,48-47 0,48-23 15,47-1-16,25 0 1,23 0 0,23 24-1,1 0 16,24 0-15,-48 0 15</inkml:trace>
  <inkml:trace contextRef="#ctx0" brushRef="#br0" timeOffset="10776.6164">10501 9239 0,'0'0'16,"0"0"0,-24-119-1,24 119 1,24 48-1,-24 23 1,24 1 0,-24 23 15,-24 0-16,24-23 1,0-1 0,24-71-1,-24 0 16</inkml:trace>
  <inkml:trace contextRef="#ctx0" brushRef="#br0" timeOffset="11894.6804">10787 7072 0,'0'0'16,"0"0"-1,0 0 1,0 0 15,166-71-31,-94 118 16,-25 1-1,-47 24 1,-23-25-1,-25 25 17,-47-49-17,23-23 1,25-23-1,23-1 1,48 0 15,47 0-15,24 24-1,1 24 1,-1 47 15,-71 1-15,-24-1-1,-24 1 1,-71-1 0,-24-47 15,23 0-16,1-24 1,24-24 0,47 0-1,24 0 16,0 24-15,0 0 0,47 24-1,-47-24 32</inkml:trace>
  <inkml:trace contextRef="#ctx0" brushRef="#br0" timeOffset="14044.8033">13096 7810 0,'0'0'15,"0"0"1,-71 120-1,0-25 1,23 24 0,0-24-1,1 24 1,-1-24-1,24-23 1,24-72 31</inkml:trace>
  <inkml:trace contextRef="#ctx0" brushRef="#br0" timeOffset="14383.8227">12620 8025 0,'0'0'15,"0"0"1,191 95-16,-120 0 16,1 1-1,-1-1 16,-23 0-15,-1-71 0,25 0-1,-72-24 32</inkml:trace>
  <inkml:trace contextRef="#ctx0" brushRef="#br0" timeOffset="15018.859">13358 7263 0,'0'0'16,"0"0"-1,-47 143-15,23-72 16,24-23 0,0-1 15,48-23-16,-1-24 1,25 24 0,-1-24-1,-47 0 16,0 0-15,-24 0 0,24-48-1,-48 25 1,24-25 15,-24 0-15,0 24-1,24 24 1,24 48-1,0 24 17,-24 23-17,0 0 1,24 0-1,-24-95 1</inkml:trace>
  <inkml:trace contextRef="#ctx0" brushRef="#br0" timeOffset="15806.9041">14930 8001 0,'0'0'31,"0"0"-15,-214-24-16,118 72 16,25 23-1,71 48 1,24 0 15,47-23-15,48-49-1,-47-47 1,-1-47-1,-23-96 17,-72-24-17,0-23 1,0 23-1,1 24 1,23 72 15,0 71-15,0 47-1,0 72 1,23 24 0,25 24 15,24-1-16,-25-23 1,1-24 0,-24-71-1,23-48 16,48-48-15,-95 48 0</inkml:trace>
  <inkml:trace contextRef="#ctx0" brushRef="#br0" timeOffset="16108.9214">15644 7858 0,'0'0'15,"0"0"17,-71 143-32,23-24 15,1-24 1,-1 24-1,24-23 1,0-49 15,48-23-15,-24-24 15</inkml:trace>
  <inkml:trace contextRef="#ctx0" brushRef="#br0" timeOffset="16446.9407">15216 7977 0,'0'0'15,"0"0"1,119 143-16,-24-48 16,24 1-1,-24-25 16,-23 0-15,-48-47 0,-24-24-1,0 0 1,0 0-1,-24 0 17,24 0-17</inkml:trace>
  <inkml:trace contextRef="#ctx0" brushRef="#br0" timeOffset="20313.1619">5119 11620 0,'0'0'16,"72"143"-1,-25-24 1,1 0-1,-24 1 1,0-25 0,23-48-1,-47-47 32</inkml:trace>
  <inkml:trace contextRef="#ctx0" brushRef="#br0" timeOffset="20615.1791">5453 11501 0,'0'0'16,"0"0"-1,71 239-15,1-120 16,-1 23-1,-23-46 17,-1 23-17,-47-119 16</inkml:trace>
  <inkml:trace contextRef="#ctx0" brushRef="#br0" timeOffset="21205.2129">4929 11597 0,'0'0'15,"143"0"1,0 0 0,-1 0-1,-23-48 1,1-23-1,-25-25 17,-48-23-17,-23 24 1,-24 24-1,0 47 1,0 24 15,0 0-15,-24 47-1,24-47 32</inkml:trace>
  <inkml:trace contextRef="#ctx0" brushRef="#br0" timeOffset="21656.2387">4262 11930 0,'0'0'16,"0"0"-1,-214-24-15,47 48 16,24 0-1,24 23 1,72-47 15,23 24-15,24-24 31</inkml:trace>
  <inkml:trace contextRef="#ctx0" brushRef="#br0" timeOffset="21966.2564">4119 12097 0,'0'0'16,"-167"47"-16,25 1 16,23-24-1,47 0 1,48-24 15,1 0-15,23 0-1,0 0 1,71 0 15,-71 0-15</inkml:trace>
  <inkml:trace contextRef="#ctx0" brushRef="#br0" timeOffset="23121.3225">7000 10311 0,'0'0'32,"0"0"-17,-166 0-15,71 24 16,47-24-1,48 0 1,0-24 15,24 48-15,0 23-1,23 48 1,1 25 0,-1 46 15,-23 49-16,24 23 1,-24 0 0,-24 48-1,23-25 16,-23-22-15,-23-25 0,23-47-1,23-72 16,1-48-15,0-23 0,48-24-1,-1-24 1,0 24-1,-47 0 17,0-23-17,-24 23 1,0 0-1,-24 23 1,24-23 15,0 0 16</inkml:trace>
  <inkml:trace contextRef="#ctx0" brushRef="#br0" timeOffset="25448.4556">8691 10668 0,'0'0'16,"0"0"15,0 0-16,-71 167-15,-1-48 16,1 24 0,-1-24-1,1-72 16,71-23-15,24-72 0,-24 48 30</inkml:trace>
  <inkml:trace contextRef="#ctx0" brushRef="#br0" timeOffset="25688.4693">8334 10811 0,'0'0'32,"0"0"-17,167 167-15,-96-72 16,24-24-1,-47 1 1,0-25 15,-48-47 0</inkml:trace>
  <inkml:trace contextRef="#ctx0" brushRef="#br0" timeOffset="26540.518">9096 10001 0,'0'0'15,"0"0"16,0 0-15,-167 143-16,96-143 16,23 24-1,1-48 1,47 24-1,0 0 17,0 0-17,23 48 1,1-1-1,-24 1 17,24-24-17,-24 0 1,0-24-1,0-24 1,0-24 15,48 1-15,47 23-1,0 24 1,0 24 0,-23 47 15,-48 0-16,-48 1 1,-95-25 0,0 1-1,0-24 16,23-24-15,73 0 0,-1-24-1,24 24 1,24 0 15,-24 24-15,0-24 30</inkml:trace>
  <inkml:trace contextRef="#ctx0" brushRef="#br0" timeOffset="27063.548">9263 11192 0,'0'0'15,"0"0"16,-191 47-31,1-23 16,-72 0 0,-24 24-1,24-1 1,95-23 15,72 0-15,71-24-1,24 0 1,24 0-1,-24 0 48</inkml:trace>
  <inkml:trace contextRef="#ctx0" brushRef="#br0" timeOffset="27851.593">8405 11620 0,'0'0'16,"0"0"15,-166 48-31,71-48 15,47 0 17,24-24-32,0 48 31,48 0-16,-24 24 1,0 23 0,0 0-1,0-23 1,-24 0 15,24-48-15,24-24-1,-24-24 1,48 1-1,23-1 17,24 24-17,24 72 1,-23 23-1,-49 1 17,-47 47-17,-47-24 1,-49-24-1,-46-23 1,23-24 0,23-24 15,49-24-16,47 0 1,0 24 0,0 0 15,0 0-16,47 0 1,-47 0 31</inkml:trace>
  <inkml:trace contextRef="#ctx0" brushRef="#br0" timeOffset="28873.6515">9358 9906 0,'0'0'31,"0"0"-15,167 0-16,-48 0 15,24 0 1,-24 0 0,-48 0-1,0 24 16,-23 47-15,-24 24 0,-24 72-1,0 24 1,0 47 15,0 24-15,24 0-1,-24 23 1,0-23-1,0-24 17,-24-47-17,0-48 1,24-96-1,0-23 1,0-48 15,0 1-15,0-25-1,-71 24 1,-25 48 15,-23 0-15,0 0-1,48-1 1,47 1 0,24-24 15,0 0-16,24 0 1,24-24 0,-48 24 30</inkml:trace>
  <inkml:trace contextRef="#ctx0" brushRef="#br0" timeOffset="30178.7261">10572 12263 0,'0'0'16,"0"0"-1,0 0 17,0 0-17,0 0 1,0-142-16,0 46 15,0 49 1,0 23 0,0 48 15,0 47-16,0 48 1,0 0 0,24 0-1,0-23 16,24-49-15,-1-23 0,-23-48-1,0 0 16,-96 1-15,-23 23 0,0 23-1,24 1 1,23-24-1,48 0 17,24 0-17,23-24 1,1 24-1,-48 0 32</inkml:trace>
  <inkml:trace contextRef="#ctx0" brushRef="#br0" timeOffset="31240.7869">10882 9954 0,'0'0'31,"0"0"-16,0 0 1,95 166 0,-119-118-16,-47 0 31,-1-25-16,1-23 1,23-23 0,72-25-1,24 24 16,47 0-15,0 48 0,-23 24-1,-25-1 1,-47 49 15,-23-25-15,-49-23-1,-23-1 1,23-47-1,25 0 17,23-24-17,24 1 1,0-1-1,24 24 1,-24 0 15,47 24-15,-47-24 15</inkml:trace>
  <inkml:trace contextRef="#ctx0" brushRef="#br0" timeOffset="33680.9265">3548 15002 0,'0'0'16,"0"0"-1,0 0 1,0 0-1,190-24 1,-95 0 0,-23 0-1,-25 24 1,25 0-1,-72 0 32</inkml:trace>
  <inkml:trace contextRef="#ctx0" brushRef="#br0" timeOffset="34012.9454">3524 14835 0,'0'0'31,"0"0"-16,190-71-15,-94 47 16,-1 0 0,-24-24-1,1 48 16,-1-23-15,-71 23 31</inkml:trace>
  <inkml:trace contextRef="#ctx0" brushRef="#br0" timeOffset="34505.9736">4929 14454 0,'0'0'16,"47"143"-1,-23 0-15,0 0 31,0-24-15,0-48 0,0-23-1,-24-48 32</inkml:trace>
  <inkml:trace contextRef="#ctx0" brushRef="#br0" timeOffset="34800.9905">5096 14264 0,'0'0'16,"0"0"-1,71 119 1,-47 0-16,23 24 31,1 0-15,0-1-1,-25-46 1,-23-96 31</inkml:trace>
  <inkml:trace contextRef="#ctx0" brushRef="#br0" timeOffset="35399.0247">4595 14430 0,'0'0'15,"0"0"1,0 0 15,143 24-31,-24 0 16,0 0-1,-47-24 1,23 0-1,-23-48 1,-1-47 15,0 0-15,-23-1-1,-24 1 17,0 48-32,-24 23 31,0 24-16,0 24 1,23-1 0,-23 1 15,0 24-16,0-48 32</inkml:trace>
  <inkml:trace contextRef="#ctx0" brushRef="#br0" timeOffset="36609.0939">6739 13525 0,'0'0'15,"0"0"16,-167 0-31,48 0 16,0-23 0,47 23-1,1 0 1,47 0-1,24 0 17,-24 47-17,24 1 1,24 47-1,-24 48 1,0 0 15,-24 24-15,-23 47-1,23-24 1,-24 1 15,24-1-15,1-23-1,23 0 1,-24-48 0,24-24-1,0 0 16,24-47-15,23-24 0,25-24-1,-1-24 1,24 0 15,1 24-15,-25-24-1,-47 24 1,-24 0 15,0 0-15,0 0-1,24 0 1,-24 0-1</inkml:trace>
  <inkml:trace contextRef="#ctx0" brushRef="#br0" timeOffset="38712.2142">7167 13668 0,'0'0'15,"0"0"1,0 0-1,0 0 17,167-23-32,-119 94 15,-25 0 1,-46 1 0,-25 23-1,0-47 16,1-1-15,23-47 0,0-23-1,48-25 16,23 0-15,25 1 0,23 23-1,-23 48 1,23 23-1,-48 25 17,-23 23-17,-48 24 1,-47 0-1,-48-47 1,0-49 15,24-46-15,-1-1-1,73-24 1,23 24 15,0 24-15,0 0-1,0 0 1,0 24 0,0 0 15,0 0-16,0-24 17</inkml:trace>
  <inkml:trace contextRef="#ctx0" brushRef="#br0" timeOffset="40213.3001">8239 13049 0,'0'0'32,"0"0"-17,0 0 1,-191 143-16,120-95 15,23-24 1,24-24 15,24 0-15,0 0-1,0 0 1,24 0 15,-24 23-15,0 1-1,0 0 1,0 0 0,0 0-1,-24-1 16,24 1-15,0 0 0,0-24-1,24 24 16,-24-24-15,0 0 0,0 0-1,0-24 1,24 0 15,0-23-15,23 23-1,25 0 1,-24 24-1,-1 24 17,1 0-17,-48 23 1,-48 25-1,-23-25 1,-25 1 15,1-24-15,48 0-1,23-24 1,24-24 0,0 24 15,24 0-16,47 24 1,-71-24 15</inkml:trace>
  <inkml:trace contextRef="#ctx0" brushRef="#br0" timeOffset="40738.3301">8167 14359 0,'0'0'32,"0"0"-17,-262 24-15,96 0 16,-25-1-1,25-23 1,23 0 0,47 0 15,49 0-16,23 0 1,24 0 0,48 0 15,-1 0-16,-47 0 17</inkml:trace>
  <inkml:trace contextRef="#ctx0" brushRef="#br0" timeOffset="41753.3882">7548 14573 0,'0'0'15,"0"0"1,-166 24-1,94-24-15,24 0 32,25 0-17,-1 24 1,0 0-1,24 23 1,0 25 0,0-48 15,-24 23-16,24-23 1,0-24 0,0-24 15,-24 0-16,48 24 1,-24-23 0,24 46-1,24 1 16,-1 0-15,1 24 0,0-25-1,-1 25 1,1-24 15,-1 0-15,-23-1-1,0 1 1,0 24-1,0-24 17,-24 23-17,0 25 1,-48-1-1,-23-23 1,-25-1 15,-23-23-15,48-48-1,-1 1 1,25-1 15,23 0-15,24 0-1,0 0 1,0 24 0,0 24 15,24 0-16,-24-24 17</inkml:trace>
  <inkml:trace contextRef="#ctx0" brushRef="#br0" timeOffset="43106.4656">8858 14240 0,'0'0'15,"0"0"1,143 0-1,-48 0-15,-47 0 32,-1 0-17,-47 0 1,0 0-1,24 0 1,-24 0 31</inkml:trace>
  <inkml:trace contextRef="#ctx0" brushRef="#br0" timeOffset="43593.4934">10048 13430 0,'0'0'16,"0"0"-1,0 0 1,0 0-1,24 119 1,-48 0 0,1 0-1,23 0 1,-24 1-1,24-73 17,0-23-17,0-24 16</inkml:trace>
  <inkml:trace contextRef="#ctx0" brushRef="#br0" timeOffset="44422.5408">10572 12906 0,'0'0'15,"0"0"16,-142 72-31,70-48 16,24-24 0,25 0-1,23 0 1,0 0 15,0 23-15,0 1-1,23 24 1,-23-1-1,0-23 17,0-24-17,0 0 1,0-47-1,24-1 1,24 0 0,47 25 15,0 23-16,-47 47 1,-24 1 0,-24 23 15,-72 25-16,-23-25 1,0-23 0,23-48-1,25 0 16,47-24-15,0 0 0,0 24-1,0 0 1,24 0 15,-24 0 0</inkml:trace>
  <inkml:trace contextRef="#ctx0" brushRef="#br0" timeOffset="45058.5772">10644 14192 0,'0'0'15,"-167"0"1,-47 24-1,23 0 1,1 0 0,23-1-1,72-23 1,47-23-1,24-1 17,24 24-17,0 0 1,0 0-1,48 24 1,-48-24 31</inkml:trace>
  <inkml:trace contextRef="#ctx0" brushRef="#br0" timeOffset="45995.6308">10191 14454 0,'0'0'16,"0"0"-1,-190 24 1,118-24-1,25 0 1,23 0 0,24 24-1,0 0 1,0 23 15,-24 1-15,0 23-1,24-23 1,-23-24-1,23 0 17,0-24-17,0-48 1,23 24-1,1-24 17,0 1-17,47-1 1,1 24-1,-25 24 1,25 48 0,-1 0 15,-23 23-16,-24 24 1,-48-23 0,-71 23-1,-24-24 16,23 1-15,-23-72 0,48 0-1,23-24 1,25-24 15,-1 48-15,24 0-1,0 0 1,24 0-1,-1 24 17,-23-24-1</inkml:trace>
  <inkml:trace contextRef="#ctx0" brushRef="#br0" timeOffset="46897.6824">10977 12954 0,'0'0'16,"0"0"-1,0 0 1,191 0-1,-72-24 1,0 24 0,-48 0-1,-23 24 1,-24 47-1,-24 48 17,0 24-17,0 24 1,0 71-1,0 0 1,23 24 15,1 0-15,0-48-1,-24-47 1,-24-48 0,0-47 15,1-25-16,-49-47 1,-23 0 0,24 0-1,-1 0 16,48 0-15,1 0 0,23-24-1,71 1 1,-71 23 31</inkml:trace>
  <inkml:trace contextRef="#ctx0" brushRef="#br0" timeOffset="47346.7081">12549 13859 0,'0'0'16,"0"0"15,0 0-16,-191 47-15,72-23 16,24-24 0,47 0-1,72 0 16,-24 0-15</inkml:trace>
  <inkml:trace contextRef="#ctx0" brushRef="#br0" timeOffset="47603.7228">12668 13692 0,'0'0'16,"-143"24"-1,0 0-15,24 0 32,48-1-17,71 1 1,0-24 31</inkml:trace>
  <inkml:trace contextRef="#ctx0" brushRef="#br0" timeOffset="47950.7426">13311 13406 0,'0'0'16,"0"0"0,47 191-16,-23-72 15,0-24 1,0-23 15,0-49-15,23-46-1,-47 23 1</inkml:trace>
  <inkml:trace contextRef="#ctx0" brushRef="#br0" timeOffset="48172.7553">13525 13406 0,'0'0'15,"0"0"1,72 191-16,-25-48 15,-23-24 1,24-24 0,-48-95 15</inkml:trace>
  <inkml:trace contextRef="#ctx0" brushRef="#br0" timeOffset="48736.7876">12906 13335 0,'0'0'16,"0"0"-1,71-143 1,1 95-16,23 48 31,48 24-15,0 24-1,0-24 1,-24 23-1,0-47 17,-24 0-17,-23-47 1,-49-1-1,-23-23 1,0 23 15,0 48-15,0 0-1,0 0 1,24 24 0,-24-24 30</inkml:trace>
  <inkml:trace contextRef="#ctx0" brushRef="#br0" timeOffset="49711.8434">15192 12192 0,'0'0'31,"0"0"-15,-238 48-16,119-25 15,-24-23 1,71 0 0,1 0 15,47 0-16,24 48 1,0 0 0,24 47-1,0 48 16,0 0-15,-24 71 0,23 0-1,-46 48 16,23 0-15,-24 24 0,-24-48-1,24-24 1,1-47 15,-1-72-15,24-47-1,24-48 1,-1 0-1,49-24 17,-1 0-17,-23 24 1,-24 0-1,-24 0 1,0 0 15,0 0-15,-24 24-1,24-24 17</inkml:trace>
  <inkml:trace contextRef="#ctx0" brushRef="#br0" timeOffset="53093.0368">15263 12478 0,'0'0'16,"0"0"15,0 0-15,143-48-16,-71 96 15,-25 23 1,-23 24 0,-48 24-1,-71-23 16,24 23-15,-1-48 0,25-23-1,47-24 1,47-1 15,48-46-15,1-1-1,23 0 1,-48 24 15,-23 0-15,-24 0-1,-24 0 1,-24 0-1,0 0 17,24 0-1</inkml:trace>
  <inkml:trace contextRef="#ctx0" brushRef="#br0" timeOffset="53625.0672">16049 12311 0,'0'0'15,"0"0"1,-95 143-16,47-72 16,25 1-1,-1-25 1,24-23 15,71 0-15,24-24-1,-23 0 1,-25 0-1,-23 0 17,-24-24-17,0 24 1,0-24-1,0 24 32</inkml:trace>
  <inkml:trace contextRef="#ctx0" brushRef="#br0" timeOffset="53805.0775">16168 12525 0,'0'0'16,"0"0"-1,24 215-15,-24-96 16,0-24 0,0-95 30</inkml:trace>
  <inkml:trace contextRef="#ctx0" brushRef="#br0" timeOffset="54481.1162">16478 12240 0,'0'0'15,"0"0"17,143-24-32,-72 48 15,-47 71 1,0-24-1,-48 25 17,-24-49-17,1 1 1,-1-48-1,24 0 1,24-72 15,48 1-15,23 23-1,25 72 1,23 24 0,-48 23 15,-23 24-16,-96-23 1,-23-1 0,-72-23-1,0-24 16,48-24-15,47 0 0,24-24-1,24 24 1,0 0 15,24 24-15,-24-24-1</inkml:trace>
  <inkml:trace contextRef="#ctx0" brushRef="#br0" timeOffset="55006.1462">16906 13192 0,'0'0'31,"-142"0"-31,-73 0 15,-23 24 1,0 0 0,0-24-1,47 24 16,72-1-15,48-23 0,47 0-1,24 0 1,24 0 15,-24 0-15,24 0-1,23 24 1,-47-24 31</inkml:trace>
  <inkml:trace contextRef="#ctx0" brushRef="#br0" timeOffset="56099.2087">16264 13478 0,'0'0'31,"0"0"-15,0 0 0,-215 47-16,144-47 15,23 0 1,24-23 15,24 23-15,0 23-1,0 25 1,24 0-1,-24 23 17,0-23-17,0 23 1,0-47-1,0 0 1,0-24 15,0-48-15,0 1-1,24-25 1,24 25 0,23-1 15,24 48-16,1 48 1,-1 47 0,-48 24-1,-23 0 16,-71 0-15,-25-24 0,-71-23-1,0-49 16,24-46-15,24-25 0,24 0-1,71 1 1,0 23 15,0 0-15,0 24-1,0 0 1,0 0 31</inkml:trace>
  <inkml:trace contextRef="#ctx0" brushRef="#br0" timeOffset="56537.2338">17907 12740 0,'0'0'16,"0"0"-1,-191 0 1,72 0-16,-24 0 31,48 23-15,95-23 30</inkml:trace>
  <inkml:trace contextRef="#ctx0" brushRef="#br0" timeOffset="56959.2579">18550 12478 0,'0'0'31,"-24"-119"-31,0 47 15,24 25 1,24 70 0,-24 49-1,0 23 16,0 24-15,0-24 0,0 1-1,0-1 16,47-47-15,-47-48 0</inkml:trace>
  <inkml:trace contextRef="#ctx0" brushRef="#br0" timeOffset="57333.2793">19002 12930 0,'0'0'15,"-119"24"-15,-48 0 16,-47-24 15,47 0-15,24 0-1,48 0 1,71 0 0,24 0 15,48 0-16,-48 0 1</inkml:trace>
  <inkml:trace contextRef="#ctx0" brushRef="#br0" timeOffset="58451.3432">18716 13287 0,'0'0'31,"0"0"-16,-143 48-15,24-72 16,24 0 0,47 1-1,25-1 16,23 24-15,0 24 0,0 23-1,0 25 16,0-1-15,-24 24 0,0-23-1,24-25 1,0-23 15,0-24-15,0-47-1,0 23 1,48-24-1,23 0 17,0 48-17,25 48 1,-25 47-1,-47 1 1,-24 23 15,-48-24-15,-71-47-1,-47-1 1,23-47 0,48-24 15,47 1-16,48 23 1,0 0 0,0 0-1,48 0 16,-48 0 16</inkml:trace>
  <inkml:trace contextRef="#ctx0" brushRef="#br0" timeOffset="59363.3954">18978 11811 0,'0'0'16,"0"0"0,0 0 15,119 48-31,0-48 15,24 0 1,-24 23 0,-47-23 15,-1 24-16,-47 0 1,-24 47 0,0 25-1,0 70 16,-24 25-15,0 47 0,1 24-1,-1-24 1,-24-24 15,24-23-15,24-72-1,0-48 1,0-47-1,0-24 1,0 0 15,0-24-15,-95 24-1,-48 24 1,48 0 15,23 0-15,25 0-1,47-1 1,0-23 0,47 24-1,-47-24 32</inkml:trace>
  <inkml:trace contextRef="#ctx0" brushRef="#br0" timeOffset="60452.4577">14906 16169 0,'0'0'15,"0"0"1,96 238-1,-1-72-15,0 25 32,-24-24-17,-23-96 1,-48-71-1,0-143 1,-24-71 0,0-24 15,48-24-16,-24 24 1,24 71 0,0 48-1,-24 95 16,0 24-15,0 0 0,0 48-1,0-48 32</inkml:trace>
  <inkml:trace contextRef="#ctx0" brushRef="#br0" timeOffset="60819.4787">16216 16097 0,'0'0'32,"-167"0"-32,24 24 15,48 0 1,24-24-1,47 47 1,24-47 31</inkml:trace>
  <inkml:trace contextRef="#ctx0" brushRef="#br0" timeOffset="61164.4984">16406 16335 0,'0'0'15,"0"0"16,-238 48-31,72-48 16,47 0 0,23 24-1,49-24 1,47 0-1,0 0 17,0 0-17,24-24 1,-24 24 31</inkml:trace>
  <inkml:trace contextRef="#ctx0" brushRef="#br0" timeOffset="64018.6617">16978 15573 0,'0'0'16,"0"0"-1,-24-143-15,72 72 16,47 23-1,0 72 17,-23 0-17,-1 47 1,-47 1-1,-48-1 1,-23 25 15,-49 23-15,25-48-1,23-23 1,48-48 0,48 0 15,23-24-16,25 0 1,-49 0 0,1 24-1,-48 0 16,0 0-15,47 0 0,-47 0 15</inkml:trace>
  <inkml:trace contextRef="#ctx0" brushRef="#br0" timeOffset="64506.6896">17740 15097 0,'0'0'15,"0"0"1,-24 143 0,-24-48-1,25 0 1,-1-23-1,48-24 1,23-25 0,1-23 15,23-47-16,-23 23 1,0 0 0,-25 24-1,-23-24 16,0 24-15,24 0 0,-24-24-1,0 24 32</inkml:trace>
  <inkml:trace contextRef="#ctx0" brushRef="#br0" timeOffset="64769.7046">17907 15335 0,'0'0'16,"47"119"-16,-47 24 15,24-24 17,-24-47-17,-24-1 1,48-47-1,-24-24 32</inkml:trace>
  <inkml:trace contextRef="#ctx0" brushRef="#br0" timeOffset="65406.7411">18216 15311 0,'0'0'15,"0"0"16,0 0-15,-143-166-16,167 94 16,24 1-1,23 23 1,48 72 15,-47 24-15,-25-1-1,-23 49 16,-48-1-31,-47 0 32,-24 24-17,23-24 1,1-47-1,71 0 1,0-48 15,71 0-15,24-24-1,24-24 1,-47 48 0,-1-24 15,-71 24-16,0 24 1,-23 0 0,23-24-1</inkml:trace>
  <inkml:trace contextRef="#ctx0" brushRef="#br0" timeOffset="65859.767">18359 15978 0,'0'0'16,"-214"24"-16,-48 0 15,24 23 17,23-23-17,96 24 1,48-48-1,47 0 1,24 0 15,24 0-15,24 24-1,-48-24 17</inkml:trace>
  <inkml:trace contextRef="#ctx0" brushRef="#br0" timeOffset="66869.8248">17740 16288 0,'0'0'15,"0"0"1,-191 47-16,120-47 15,23 0 1,48 0 15,0 0-15,0 24-1,0 24 1,24 23 0,-48 1 15,24-1-16,0-23 1,0-1 15,0-47-31,0 0 16,24-23 15,0-49-15,24-23-1,-1 47 1,25 24 15,23 48-15,-24 71-1,1 1 1,-72 47-1,-24-24 17,-47 0-17,-72-48 1,24-47-1,23-48 1,49-47 15,-1 23-15,48 24-1,0 0 1,0 24 15,24 0-15,24-71-1,-48 71 17</inkml:trace>
  <inkml:trace contextRef="#ctx0" brushRef="#br0" timeOffset="67320.8506">19264 15264 0,'0'0'31,"0"143"-31,24 0 16,-24-1-1,0-46 1,0-49 15,47-71-15,-47 24 15</inkml:trace>
  <inkml:trace contextRef="#ctx0" brushRef="#br0" timeOffset="67546.8635">19335 15049 0,'0'0'16,"0"0"-1,0 0 16,48 167-31,0-48 16,-1 24 0,1-48-1,23 24 16,-71-119-15</inkml:trace>
  <inkml:trace contextRef="#ctx0" brushRef="#br0" timeOffset="68299.9066">18978 15335 0,'0'0'16,"0"0"-1,0 0 1,0-190 0,0 94-16,48 25 31,47 23-16,0 25 1,24 46 0,0 25-1,1-24 16,-1 47-15,0-47 0,-48 0-1,-47-48 1,0-47-1,-24-48 17,0 0-17,0 47 1,23 1-1,-23 47 1,0 24 15,0 24-15,0 23-1,48 49 1,-48-96 31</inkml:trace>
  <inkml:trace contextRef="#ctx0" brushRef="#br0" timeOffset="69678.9854">20907 15716 0,'0'0'15,"24"-119"1,0-24 0,-48-23-1,24 47 1,-24 23-1,24 72 1,0 24 0,0 96 15,48 47-15,-1-1-1,1-22 1,23-25 15,1-71-15,-25-72-1,-23-71 1,0-48-1,-24 24 17,-24 48-17,24 47 1,0 48-1,24 24 1,-24 95 15,48 48-15,-1-24-1,25-24 1,-72-119 31</inkml:trace>
  <inkml:trace contextRef="#ctx0" brushRef="#br0" timeOffset="70169.0135">21598 15264 0,'0'0'15,"0"0"1,0 0 15,166 119-31,-118 0 16,0-48-1,-25-47 1,-23-24-1,0-143 17,-23-47-17,-1-25 1,24 25-1,24 71 1,-1 71 15,-23 24-15,0 24-1,0 24 1,-23 24 15,23-48 16</inkml:trace>
  <inkml:trace contextRef="#ctx0" brushRef="#br0" timeOffset="70892.0548">22764 14240 0,'0'0'31,"0"0"-16,-23 214-15,23 0 16,0 72 0,0 0-1,23 24 16,-23 23-15,0-71 0,-23-48-1,-1-71 1,24-143 31</inkml:trace>
  <inkml:trace contextRef="#ctx0" brushRef="#br0" timeOffset="71378.0826">22574 16454 0,'0'0'15,"0"0"17,-167 0-32,48 0 15,-48 24 1,-71 24-1,-24-24 1,-47 23 15,-48 1-15,-24 23-1,0 1 1,0 23 0,0-24 15,0 1-16,0-24 1,71 71 0,48-72-1,48 48 16,71-47-15,71 0 0,25-48-1,23 24 1,48-48 15,-24 24 0</inkml:trace>
  <inkml:trace contextRef="#ctx0" brushRef="#br0" timeOffset="72315.1362">18645 14287 0,'0'0'15,"0"0"16,214-71-31,-23 47 16,23-23 0,48-1-1,47 0 1,25 25 15,-1-25-15,24 24-1,1 0 1,-25 0-1,0 1 17,-47-1-17,-48 0 1,-47-24-1,-72 25 1,-48-25 15,1 48-15,-72-24-1,23 24 1,-46 72 0,-1-1 15,24 72-16,-24 71 1,0 48 0,24 72-1,0 23 16,-47 0-15,47-357 15</inkml:trace>
  <inkml:trace contextRef="#ctx0" brushRef="#br0" timeOffset="72729.1599">22907 15788 0,'0'0'16,"0"0"15,-214 214-31,71-24 16,0 1-1,24-24 1,24-72 0,47-24 15,48-71-16</inkml:trace>
  <inkml:trace contextRef="#ctx0" brushRef="#br0" timeOffset="73103.1813">22860 16169 0,'0'0'15,"0"0"1,0 0 15,-215 190-31,96-71 16,24 24-1,24-48 1,23-23-1,24-48 17,24-24-17,0 0 1,0 0-1,0-24 1,0-95 15,0 119-15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4-29T12:45:05.55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20883 6048 0,'0'0'15,"0"0"1,-167 48 0,72-48-16,-48 0 31,-23 0-16,-25 0 1,1-24 0,-1-23-1,25-1 16,23-24-15,0-23 0,24 24-1,23-24 1,49-25 15,23 25-15,24-24-1,24 24 1,47 0-1,1-1 17,47 25-17,24-24 1,0 47-1,47-23 1,0 23 15,25 24-15,-25 0-1,25 24 1,-1 24 0,0 24 15,-23-1-16,23 25 1,-47-1 0,-1 25-1,1-1 16,-48 0-15,-24 0 0,-23 24-1,-25-23 16,-47-1-15,0 0 0,-47 0-1,-48 1 1,-1-25 15,-23-23-15,-47-1-1,-1 1 1,-24-48-1,1 0 17,-1 0-17,1-24 1,23 0-1,24 1 1,24-1 15,24 24-15,71 0-1,24 0 1</inkml:trace>
  <inkml:trace contextRef="#ctx0" brushRef="#br0" timeOffset="5107.2921">5881 6977 0,'0'0'16,"0"0"15,-143 71-31,24-47 16,-24 0-1,1 0 1,-49 0-1,24-24 1,1-24 15,-1-24-15,0 24-1,25-47 1,22 0 0,25-1 15,24 1-16,23-25 1,24 25 0,48-24 15,24 0-16,23-1 1,48 1 0,24 24-1,24-1 16,23 25-15,1-1 0,23 24-1,-23 24 1,23 0 15,-24 24-15,1 0-1,-1 23 1,-23 25 15,-24-25-15,-24 25-1,-24-1 1,-47 25-1,-24-25 1,-24 24 15,-48-23-15,1 23-1,-25-24 1,-23 1 15,-24-1-15,-24-23-1,-24-1 1,1 1 0,-1-24-1,0-24 16,24 24-15,48-48 0,47 24-1,1 0 1,47-24 15,0 24-15,24 24-1,-24-24 32</inkml:trace>
  <inkml:trace contextRef="#ctx0" brushRef="#br0" timeOffset="8185.4682">8596 7120 0,'0'0'16,"-119"0"-16,-24 0 15,-24 0 1,1-24 0,-1 0 15,0-23-16,1-1 1,47-23 0,-1-25 15,25 25-16,24-24 1,47-24 0,24 23-1,48-23 16,23 24-15,48 0 0,24 0-1,47-1 1,25 25 15,-1 47-15,0-24-1,1 72 1,23-24-1,-24 48 17,-23 23-17,-25 1 1,-23-1-1,-24 24 1,0 1 15,-71 23-15,0-24-1,-48 0 1,-24 0 0,-24 25 15,-47-49-16,0 24 1,-48-47 0,-24-1-1,0 1 16,-23-48-15,-1 0 0,25 0-1,23 0 1,48-24 15,47 0-15,0 1-1,48 23 1,0-24-1,24 48 17,-24-24-17</inkml:trace>
  <inkml:trace contextRef="#ctx0" brushRef="#br0" timeOffset="11600.6635">15287 7001 0,'0'0'16,"-119"-24"-16,-47 24 16,-25-24 15,0 0-16,1 24 1,23-23 0,48 23-1,72 23 1,70-23 15,-23 0-15</inkml:trace>
  <inkml:trace contextRef="#ctx0" brushRef="#br0" timeOffset="12092.6917">15263 7048 0,'0'0'15,"0"0"1,-190 0-16,-1 0 15,1 24 1,-1-48 0,25 24 15,23 0-16,48 0 1,47 0 0,24 0-1,24 0 16,0 0-15,0 0 0,0 0-1,0-23 1,0 46 15,0-23 0</inkml:trace>
  <inkml:trace contextRef="#ctx0" brushRef="#br1" timeOffset="61539.5199">24122 7239 0,'0'0'16,"0"0"15,0 0-15,0 0-1,119 119 1,-95-71-16,-1 23 31,1-23-15,24 23-1,-24-23 1,-1 47 0,1-24 15,0 1-16,-24-1 1,0 1 0,24-1 15,-24 1-16,24 23 1,-24 0 0,0-23-1,0 23 1,23 0 15,-23 0-15,24 24-1,-24-23 1,24-1-1,-24 24 17,0-24-17,0 0 1,0 25-1,24-25 1,-24 24 15,0-24-15,0 24-1,0-24 1,0 24 0,0 1 15,-24-25-16,24 24 1,0 0 0,0-24 15,-24 24-16,24-24 1,-24 25 0,1-25-1,-1-24 1,0 24 15,0-23-15,-23-1-1,23 1 1,0-1-1,0 1 17,0-1-17,1 1 1,-1-25-1,0 1 17,0-1-17,-23-23 1,23 0-1,-24-24 1,24 0 15,0 0-15,-23 0-1,23 0 1,0-24 0,0-23 15,1-1-16,-1-23 1,0-1 0,0-23-1,24 0 16,-24-1-15,0-23 0,1 24-1,-1-24 1,0-24 15,0 24-15,0 0-1,24-24 1,-23 24 15,-1 0-15,24-24-1,-24 24 1,0 0-1,24 0 1,-24-24 15,24 24-15,-23 0-1,23 0 1,0 0 0,0 0 15,23-24-16,-23 24 1,0 0 0,24 23-1,0-23 16,0 0-15,0 24 0,-1 0-1,1 0 1,0-1 15,0 1-15,0 0-1,-1 23 1,25 25 15,-24-25-15,0 1-1,0 23 1,23-23-1,-23 23 1,0 1 15,23-1-15,1 48-1,-24-24 1,-24 24 15,-24 24-15,24-24-1</inkml:trace>
  <inkml:trace contextRef="#ctx0" brushRef="#br1" timeOffset="64806.7067">15787 7191 0,'0'0'31,"0"0"-15,0 0-1,0 0 1,72 143-1,-48-71-15,-24-1 32,23 24-17,1 1 1,-24-1-1,24 0 1,-24 24 15,24 0-15,0 0-1,-1 0 1,1 0 0,0 0 15,0 24-16,0-24 1,-24 24 0,23 0-1,1-24 16,0 24-15,-24 0 0,24 0-1,-24 0 1,24 0 15,-24-1-15,0-22-1,0 22 1,24 1-1,-24 0 17,-24-24-17,24 0 1,-24 24-1,24-24 1,-24-24 15,0 25-15,0-49-1,1 24 1,23-23 0,-48-25 15,24 25-16,0-25 1,1 1 0,-25 0 15,0-1-16,1 1 1,23-24 0,-24 23-1,1-23 16,-1-24-15,0 24 0,1-24-1,-1 0 1,24-24 15,-23 0-15,23-47-1,0 23 1,-24-47-1,25 0 17,-1-24-17,-24 0 1,24-24-1,-23 0 1,-1-24 15,24 24-15,-23-23-1,-1-25 1,24 24 0,-23-23 15,23 23-15,24-23-1,-24 23 1,0 0-1,24 1 17,0-1-17,0 0 1,24 24-1,-24-23 1,0 47 15,24-24-15,-24 24-1,24-24 1,-24 24 15,24 24-15,-24-25-1,23 25 1,1 0 0,0 0-1,0 23 16,23 1-15,-23-1 0,24 25-1,-1-1 16,25 24-15,-25-23 0,1 23-1,-24 24 1,24 0 15,-1 0-15,1 24-1,-1 0 1,-23-1-1,0 1 17,0 24-17,24 23 1,-48-71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4-29T12:49:33.22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4643 12263 0,'0'0'15,"0"0"1,0 0 15,0 0-15,0 0-1,0 0 1,-143 48-16,96-24 15,23 23 17,-24 25-17,24-1 1,1 25-1,23 23 1,0 0 15,0 0-15,0 24-1,23 0 1,-23-1 0,0 1 15,0 0-16,-23 0 1,23 0 0,-48-24-1,24 0 16,-24-24-15,-23-23 0,23-1-1,-23-47 1,-1 0 15,1-24-15,0-24-1,-1-24 1,1-23-1,23 23 17,1 1-17,23 23 1,24 0-1,0 24 1,0 0 15,0 0-15,0 24-1,0-24 1,0 0 0</inkml:trace>
  <inkml:trace contextRef="#ctx0" brushRef="#br0" timeOffset="2852.1632">5548 12859 0,'0'0'16,"0"0"15,0 0-15,-143-48-16,95 72 15,25 47 1,-1 48-1,48 24 17,23-24-17,48 0 1,-23-71-1,23-48 1,-23-48 15,-25-71-15,-47 0-1,24 24 1,-24 47 0,0 48 15,0 0-16,0 72 1,24 23 0,24-23-1,23-1 16,0-23-15,25-25 0,-25-23-1,-23-47 1,-25-25 15,-46-47-15,-1 0-1,-48 48 1,1-1-1,0 72 17,23 24-17,0 24 1,48 47-1,24 0 17,48-47-17,23 0 1,-24-72-1,1-48 1,-25-47 15,-23 0-15,-48 24-1,24 47 1,0 48 0,0 48 15,48 23-16,23 25 1,1 23 0,23-48-1,-71 1 16,0-25-15,-48 1 0,-48-24-1,25-1 1,-1 1 15,24-24-15,1 0-1,23 0 1,0 0-1</inkml:trace>
  <inkml:trace contextRef="#ctx0" brushRef="#br0" timeOffset="3607.2063">7072 12716 0,'0'0'16,"0"0"0,48-143-1,-1 119-15,25 0 31,23 48-15,-24 71 0,-23 1-1,-48 47 1,-48-48 15,-23 0-15,-24 0-1,-1-23 1,1-25 15,71 1-15,0-24-1,48 0 1,72-48-1,-1 0 17,0 0-17,0 24 1,1-24-1,-49 48 1,-23-24 15,0 0-15,-24 0-1,-48 0 1,48 0 31</inkml:trace>
  <inkml:trace contextRef="#ctx0" brushRef="#br0" timeOffset="4571.2615">8072 12740 0,'0'0'15,"0"0"1,0 0-1,0 0 17,-119 190-32,71-118 15,1 23 1,-25-48-1,25 1 1,-25 0 15,72-48 16</inkml:trace>
  <inkml:trace contextRef="#ctx0" brushRef="#br0" timeOffset="4844.2771">7715 12859 0,'0'0'31,"0"0"-15,143 166-16,-72-70 16,1-25-1,-49-23 1,1-24 15,-24-24 0</inkml:trace>
  <inkml:trace contextRef="#ctx0" brushRef="#br0" timeOffset="5144.2943">8239 12359 0,'0'0'16,"71"143"-16,1 23 15,-1 25 1,-71-1 0,0-47-1,-48 0 16,48-143 1</inkml:trace>
  <inkml:trace contextRef="#ctx0" brushRef="#br0" timeOffset="5747.3288">6858 12573 0,'0'0'15,"-24"143"1,48 24-16,-1 23 16,49-47 15,-1-24-16,1-24 1,-25-47 0,-23-24-1,0-1 16,0-23-15,-24 0 0,-24 0-1,24 0 32</inkml:trace>
  <inkml:trace contextRef="#ctx0" brushRef="#br0" timeOffset="15394.8806">9620 13287 0,'0'0'16,"0"0"-1,-72-166 1,1 94-16,0 25 31,-49-1-15,49 72-1,0 47 1,47 48 0,48 0 15,47-23-16,0-1 1,25-95 0,23-48-1,-48-47 16,-23-72-15,-24-23 0,-48-1-1,24 25 1,-48 47 15,24 47-15,24 48-1,-23 72 1,23 71-1,23 71 17,25 25-17,0-25 1,23-23-1,1-96 1,-1-23 15,-47-48-15,-24 0 15</inkml:trace>
  <inkml:trace contextRef="#ctx0" brushRef="#br0" timeOffset="15694.8977">10310 12978 0,'0'0'16,"0"0"-1,-95 238 1,48-95-16,-1-48 31,24-24-15,-24 1-1,48-72 32</inkml:trace>
  <inkml:trace contextRef="#ctx0" brushRef="#br0" timeOffset="15958.9128">10048 13097 0,'0'0'16,"0"0"-1,191 190-15,-96-71 16,-23-47 15,-25-1-15,-23-47-1,-24-24 17</inkml:trace>
  <inkml:trace contextRef="#ctx0" brushRef="#br0" timeOffset="19449.1125">11120 13359 0,'0'0'31,"0"0"-15,0 0-1,0 0 1,0 0-1,238 0 1,-143-24 0,24 0-1,-23 0 1,-49 24-1,-23 0 1,-24 0 15,0 0-15,0 0 15</inkml:trace>
  <inkml:trace contextRef="#ctx0" brushRef="#br0" timeOffset="19892.1378">11453 13192 0,'0'0'16,"0"0"15,239-48-31,-144 48 16,0-23-1,-47-1 1,-24 24 15,-24 0-15,0 0-1,0 0 1,-24 0-1,0 24 1,24-24 46</inkml:trace>
  <inkml:trace contextRef="#ctx0" brushRef="#br1" timeOffset="28910.6536">5167 15859 0,'0'0'15,"0"0"1,24-167-1,-24 48 1,24 0 0,-24 0-1,-24 24 1,24 47-1,-24 25 17,24 23-17,0 71 1,24 24-1,0 0 17,23 25-17,1-49 1,-1 0-1,25-47 1,-25-48 0,-23-23 15,-24-48-16,0-1 1,-24-23 0,1 24 15,-1 0-16,24 71 1,0 24 0,24 24-1,-1 47 16,49 48-15,-24 0 0,-1-23-1,1-1 1,-1 0-1,-23-71 17,24 0-17,-24-48 1,23 0-1,-23-24 1,-24 48 15</inkml:trace>
  <inkml:trace contextRef="#ctx0" brushRef="#br1" timeOffset="29350.6788">5929 15430 0,'0'0'16,"0"0"0,167-23-16,-48 23 15,0-24 1,-48 0-1,-23 24 17,-1 0-17,-47 0 32</inkml:trace>
  <inkml:trace contextRef="#ctx0" brushRef="#br1" timeOffset="29616.694">6096 15145 0,'0'0'15,"0"0"1,214-48 0,-143 48-16,1 0 31,-1 24-16,-71-24 32</inkml:trace>
  <inkml:trace contextRef="#ctx0" brushRef="#br1" timeOffset="30377.7375">6953 14716 0,'0'0'16,"0"0"15,119-48-31,-24 72 16,-23 0-1,-1 0 1,-23 47 0,-24 1 15,-24-1-16,-72 24 1,-23 1 0,0-25 15,-1 1-16,49-25 1,47-47 0,0 0-1,47-24 16,72-23-15,-23-1 0,23 24-1,-24 1 1,-71 23 15,0 0-15,-24 23-1,-48 1 1,48-24 31</inkml:trace>
  <inkml:trace contextRef="#ctx0" brushRef="#br1" timeOffset="30742.7584">7929 14621 0,'0'0'15,"0"0"1,-71 167 0,-1-48-16,48-24 15,-23 0 16,23-47-15,24-24 0,0-24 30</inkml:trace>
  <inkml:trace contextRef="#ctx0" brushRef="#br1" timeOffset="31088.7782">7572 14716 0,'0'0'16,"0"0"-1,143 119 1,-48-47-16,0-1 31,1-23-15,-49-25-1,-23-23 1,0 0 0,-24 0 15,0 24-16,0-24 17</inkml:trace>
  <inkml:trace contextRef="#ctx0" brushRef="#br1" timeOffset="35031.0037">5048 16645 0,'0'0'16,"0"0"-1,-119 24-15,47 23 16,25 1-1,-1 47 17,48 0-17,24 1 1,24-25-1,-1-23 1,1-24 15,-1-24-15,1-24-1,24-24 1,-72-71 0,0 0 15,-24-24-16,0 24 1,-24 24 0,24 0-1,1 47 16,23 48-15,0 0 0,23 48-1,25 47 16,24 24-15,-25 0 0,1 0-1,23-24 1,-23-23 15,-1-72-15,1 0-1,0-48 1,-25-47-1,-46-24 17,23 0-17,-24 0 1,0 71-1,24 0 1,0 72 15,0-24-15,0 72-1,24 23 1,23 0 0,1 24-1,24-71 16,-49-1-15,25-23 0,-24-71-1,0-25 16,-48-47-15,24 24 0,-24-24-1,0 47 1,24 49 15,-24 23-15,24 0-1,24 71 1,0 72-1,47-48 17,25 24-17,-25-71 1,1 23-1,-49-47 1,1-24 15,-24 0 0</inkml:trace>
  <inkml:trace contextRef="#ctx0" brushRef="#br1" timeOffset="35410.0254">6429 16669 0,'0'0'15,"119"-48"1,0 24-16,-71 24 31,23-24-15,-23 1-1,-48 23 1</inkml:trace>
  <inkml:trace contextRef="#ctx0" brushRef="#br1" timeOffset="35735.044">6358 16431 0,'0'0'15,"0"0"1,190-48 0,-95 24-16,-23 0 31,-48 24-16,-1 0 1,-23 24 0,0-24 30</inkml:trace>
  <inkml:trace contextRef="#ctx0" brushRef="#br1" timeOffset="36682.0981">7191 16383 0,'0'0'16,"0"0"0,-143-167-1,143 72-15,48 0 16,23 23 15,48 25-15,-23 71-1,-25 23 1,-23 48 15,-48 24-15,-24 1-1,-24-1 1,-47 23-1,47-70 17,1-1-17,23-47 1,48-24-1,47 0 1,24-24 15,24-23-15,-23 23-1,-25 24 1,-47 0 0,-24 0 15,24 48-16,-24-48 1</inkml:trace>
  <inkml:trace contextRef="#ctx0" brushRef="#br1" timeOffset="37538.1471">8405 16169 0,'0'0'16,"0"0"-1,-166-119 1,47 142-16,23 49 31,49-25-15,47 73-1,47-25 1,25-24 15,-1-23-15,25-24-1,-49-48 1,1-24 0,-24-47-1,-24-24 16,-48-24-15,-23-24 0,23 48-1,24 72 1,0 23 15,24 24-15,0 24-1,48 95 1,0 24-1,23 23 17,0-47-17,-23 0 1,0-47-1,-1-48 1,1-1 15,-48-23 16</inkml:trace>
  <inkml:trace contextRef="#ctx0" brushRef="#br1" timeOffset="37807.1625">8906 15669 0,'0'0'31,"0"0"-15,-48 166-16,0-47 16,24 24-1,1-24 1,-1-23 15,48-49-15,-24-47-1</inkml:trace>
  <inkml:trace contextRef="#ctx0" brushRef="#br1" timeOffset="38147.1819">8501 16002 0,'0'0'16,"0"0"-1,190 71 1,-95-23-16,1 0 31,-25-25-15,-23 25-1,-24-48 1,-24 24 0,-24 0 15,24-24-16</inkml:trace>
  <inkml:trace contextRef="#ctx0" brushRef="#br1" timeOffset="40654.3253">9644 15835 0,'0'0'15,"0"0"1,0 0-1,0 0 1,0 0 15,190-24-31,-95 24 16,-23-23-1,-25 23 1,-23 23 0,-24-23 46</inkml:trace>
  <inkml:trace contextRef="#ctx0" brushRef="#br1" timeOffset="40889.3388">9620 16073 0,'0'0'16,"0"0"-1,190-23 1,-71-1-16,-47 24 31,-1 0-15,-23 24-1,-48-24 32</inkml:trace>
  <inkml:trace contextRef="#ctx0" brushRef="#br1" timeOffset="41148.3536">10096 15407 0,'0'0'16,"0"0"15,0 0-15,0 0-1,0 0 1,72 166-16,-72-166 16</inkml:trace>
  <inkml:trace contextRef="#ctx0" brushRef="#br1" timeOffset="41376.3666">10263 16145 0,'0'0'16,"0"0"0,-24 143-16,24-119 15,-24-1 1,24-23 31</inkml:trace>
  <inkml:trace contextRef="#ctx0" brushRef="#br1" timeOffset="41828.3925">10191 15478 0,'0'0'31,"0"0"-15,167 119-16,-48-71 15,0-1 1,-24 25 0,-47-1 15,-72 25-16,-71 23 1,0-24 0,0-24-1,23-23 16,72-48-15,0 0 0,0-24-1,0 24 32</inkml:trace>
  <inkml:trace contextRef="#ctx0" brushRef="#br1" timeOffset="42616.4375">11311 15407 0,'0'0'16,"0"0"-1,-215 47-15,120 49 16,47 23 0,72 23 15,0-46-16,71-1 1,1-71 0,-25-48-1,-23-24 16,-1-71-15,-71-24 0,1-47-1,-25 23 1,0 1-1,25 46 17,-1 73-17,24 47 1,24 47-1,23 96 1,1 0 15,23 48-15,1-25-1,-25 1 1,1-48 15,-24-47-15,23-49-1,-47-23 1</inkml:trace>
  <inkml:trace contextRef="#ctx0" brushRef="#br1" timeOffset="42915.4547">11906 15430 0,'0'0'31,"-24"167"-31,0-48 16,0-24 0,24-23-1,0-72 1,0 0-1</inkml:trace>
  <inkml:trace contextRef="#ctx0" brushRef="#br1" timeOffset="43207.4714">11620 15311 0,'0'0'16,"0"0"-1,143 143 1,-24-71-16,0-1 16,-24 1 15,-23-25-16,-25-23 1,-47-24 31</inkml:trace>
  <inkml:trace contextRef="#ctx0" brushRef="#br1" timeOffset="43733.5014">11930 15240 0,'0'0'16,"0"0"15,-96 190-31,49-70 15,47-120 32</inkml:trace>
  <inkml:trace contextRef="#ctx0" brushRef="#br1" timeOffset="44259.5315">13049 15192 0,'0'0'16,"0"0"-1,-238 48-15,95 0 16,48-1 0,47-23-1,48-24 48</inkml:trace>
  <inkml:trace contextRef="#ctx0" brushRef="#br1" timeOffset="44533.5472">12930 15430 0,'0'0'15,"-143"48"1,0-24 0,72 24-1,23-25 1,24 1-1,48-24 1,24 24 15,-48-24-15</inkml:trace>
  <inkml:trace contextRef="#ctx0" brushRef="#br1" timeOffset="46624.6668">14120 14930 0,'0'0'15,"0"0"17,-142-119-32,70 96 15,1 46 1,-1 73-1,48 23 17,48 0-17,0 0 1,47-24-1,-23-47 1,24-25 0,-49-23-1,25-71 16,-48-48-15,0-24 0,-24 0-1,-23 0 16,23 24-15,24 48 0,0 47-1,0 72 1,24 47 15,-1 48-15,25 23-1,0 1 1,23 0-1,1-48 17,-1-48-17,-23-71 1,-1-47 0,-47-72-1,24-24 16,-48 0-15,24 24 0,-24 47-1,24 49 1,0 23 15,0 47-15,24 48-1,0 25 1,24-25-1,-1 0 17,25-47-17,-25-25 1,-23-23-1,0-95 1,-48 0 15,24-48-15,-24 48-1,0 23 1,24 49 0,0 23 15,0 95-16,0 0 1,24 24 0,48-24 15,-25 1-16,1-25 1,23-47 0,-71-24 30</inkml:trace>
  <inkml:trace contextRef="#ctx0" brushRef="#br1" timeOffset="47008.6888">14430 15788 0,'0'0'16,"-190"0"-16,-1 23 15,24 1 1,72-24 15,47 24-15,25-24-1,23 0 1,47 24 0,-47-24 30</inkml:trace>
  <inkml:trace contextRef="#ctx0" brushRef="#br1" timeOffset="47722.7296">14120 16264 0,'0'0'15,"0"0"1,0 0-1,-142-119 1,165 47 0,49 1-1,23 47 1,0 24-1,-23 24 1,-1 47 15,-47 1-15,-24 71-1,-48-24 1,-23 0 0,-24 24 15,47-48-16,24-47 1,24-25 0,48-23 15,47-23-16,0-25 1,1 0 0,-73 48-1,1 0 16,-24 0-15,0 0 0,-24 48-1,24-48 32</inkml:trace>
  <inkml:trace contextRef="#ctx0" brushRef="#br0" timeOffset="52333.9934">13668 11644 0,'0'0'32,"0"0"-17,-214 48-15,118 23 16,25 48-1,47 24 1,0 24 15,48 0-15,0 47-1,24 0 1,-1 24 0,-47 1-1,-24-49 16,-71 1-15,-48-49 0,-23-46-1,-1-49 16,24-47-15,72-24 0,47 24-1,24 0 1,0 0-1,0-23 17,47 46-17,-47-23 32</inkml:trace>
  <inkml:trace contextRef="#ctx0" brushRef="#br0" timeOffset="54631.1248">14168 12335 0,'0'0'16,"0"0"-1,-143 119 1,119 24-1,48-24 1,24 0 0,47-48-1,0-47 1,-23-48 15,-1-71-15,-23 0-1,-24 0 1,-24 23-1,-24 25 17,24 47-17,24 23 1,-1 49-1,25-1 1,0 1 15,47-25-15,-24-47-1,1-24 1,-48-47 0,-24-24 15,-48-24-16,-23 23 1,-1 49 0,-23 23-1,23 72 16,1-1-15,71 49 0,24-49-1,23 1 1,1-24 15,23-72-15,-23-23-1,0-25 1,-48 1 15,0 24-15,-24 47-1,24 24 1,48 24-1,23 23 1,48 25 15,0-1-15,-47 1-1,-25 23 1,-71-24 15,-23-23-15,-1-24-1,1-1 1,47-23 0,0 0 15,0 0-16,23-23 1,-23 23 15</inkml:trace>
  <inkml:trace contextRef="#ctx0" brushRef="#br0" timeOffset="57172.2701">15930 12621 0,'0'0'31,"0"0"-15,0 0-1,24-143-15,0 47 16,-24 1 0,24-24 15,-24 72-16,0 23 1,0 24 0,-24 71 15,48 24-16,-1 24 1,25 1 0,0-25-1,-1-24 16,1-71-15,-24 0 0,0-119-1,-1 0 1,1-24 15,0 48-15,-24 0-1,0 47 1,0 48-1,-24 48 17,24 47-17,24 48 1,0-24-1,23 0 1,25-48 15,-1-47-15,-23-24-1,0-24 1,-25-23 15,-23 23-15,0 24-1,0 0 1,0 0 0,0 24-1,0-24 32</inkml:trace>
  <inkml:trace contextRef="#ctx0" brushRef="#br0" timeOffset="60264.447">17764 12168 0,'0'0'16,"0"0"0,-119-24-16,23 72 15,25 23 16,47 1-15,0 23 0,48 0-1,48-23 1,-25-25-1,25-47 17,-49-71-17,25-24 1,-48-48-1,0-24 1,-24 24 15,24 48-15,0 47-1,0 25 1,0 46 15,0 73-15,24 47-1,0-1 1,24 25 0,-1-72 15,25-23-16,-25-48 1,25-72 0,-25-71-1,-23-24 1,0 0 15,-24 24-15,0 48-1,0 47 1,0 24-1,0 71 17,0 48-17,48 24 1,-25-24-1,49-23 17,-25-49-17,-23-23 1,24-95-1,-1-49 1,-23-22 15,0 23-15,-24 23-1,0 72 1,0 24 0,0 48 15,0 47-16,24 24 1,24 24 0,-1-47-1,1-49 16,-24-23-15,-24-24 0,23-48-1,-23 48 16</inkml:trace>
  <inkml:trace contextRef="#ctx0" brushRef="#br0" timeOffset="61944.5431">12692 12216 0,'0'0'16,"0"0"-1,0 0 1,24 166-1,-24-70 1,-24-1 0,24 0-1,24 0 1,-24-95 31</inkml:trace>
  <inkml:trace contextRef="#ctx0" brushRef="#br0" timeOffset="62251.5606">12835 12787 0,'0'0'16,"-143"24"0,0-24-16,24 24 15,23-24 16,49 0-15,23-24 0,24 24-1,24 0 16,23 24-15,-47-24 0</inkml:trace>
  <inkml:trace contextRef="#ctx0" brushRef="#br0" timeOffset="62996.6032">12358 13216 0,'0'0'15,"0"0"1,0 0 15,0 0-15,0-167-16,96 120 15,-25 47 1,0 0 0,-23 47 15,-24 25-16,-24-1 1,-24 1 0,-24 23-1,-47-24 16,0 24-15,47-47 0,24-24-1,24-24 1,24 0 15,72 0-15,-25-24-1,24-24 1,-23 48-1,-25 0 17,-47 0-17,0 0 1,0 0-1,-23 0 1,23 0 46</inkml:trace>
  <inkml:trace contextRef="#ctx0" brushRef="#br0" timeOffset="65294.7347">16406 14716 0,'0'0'31,"0"0"-16,0 0 1,167-24 0,-48 24-16,24-24 31,-24 1-16,-24-1 1,-23 24 0,-48-24-1,-1 24 16,-23 0 1</inkml:trace>
  <inkml:trace contextRef="#ctx0" brushRef="#br0" timeOffset="65669.7561">16621 14430 0,'0'0'15,"0"0"1,214-23 0,-95-1-1,-24 24 1,-23 0-1,-48 0 1,-1 0 0,-23 0 15,0 0 0</inkml:trace>
  <inkml:trace contextRef="#ctx0" brushRef="#br0" timeOffset="68183.8999">17883 13906 0,'0'0'16,"0"0"-1,-24-142 1,0 118-16,48 24 16,0 71 15,0 48-16,-24 0 1,-24 24 0,0-48 15,24-23-16,0-72 17</inkml:trace>
  <inkml:trace contextRef="#ctx0" brushRef="#br0" timeOffset="68448.9151">18002 14287 0,'0'0'16,"-191"24"-16,25 0 16,23 24-1,71-24 1,72-24-1,0 0 17,0 0-1</inkml:trace>
  <inkml:trace contextRef="#ctx0" brushRef="#br0" timeOffset="69085.9515">17692 14788 0,'0'0'15,"0"0"1,0 0 0,-47-143-1,70 95-15,49 0 31,23 48-15,-23 24 0,-1 48-1,-23-1 1,-48 24 15,-24 24-15,-71 0-1,-1-23 1,25-1 15,23-47-15,24-48-1,48 0 1,72 0-1,23 0 1,0 0 15,-72 0-15,-47 0-1,0 0 1,48 0 15,-48 0 0</inkml:trace>
  <inkml:trace contextRef="#ctx0" brushRef="#br0" timeOffset="70474.0309">18621 14335 0,'0'0'31,"-24"-167"-31,0 25 16,1 70-1,23 72 1,0 0-1,0 48 17,71 23-17,0-23 1,1-1-1,-1 1 1,-23 47 15,-24-23-15,-48-1-1,0-23 1,24-24 0,0-24 15,24-24-16,47-95 1,-23-24 0,0 0-1,-48 0 16,-48 24-15,24 71 0,-23 25-1,-1 46 1,24 73 15,48 23-15,47 0-1,1-24 1,23-24 15,-47-23-15,-48-48-1,0-48 1,-24-71-1,24-23 17,0-1-17,24 71 1,23 25-1,49 70 1,-25 73 15,0 23-15,-23-24-1,-48 0 1,0-47 0,0-24 15,-24-48 0,24-95-15,24-48-1,0 72 16,24 47-15,-25 24 0,49 48-1,-1 71 1,-23 25 15,-1-1-15,1 0-1,-24-72 1,23-23-1,25-48 17,-72 24-1</inkml:trace>
  <inkml:trace contextRef="#ctx0" brushRef="#br0" timeOffset="71292.0777">20431 14168 0,'0'0'15,"0"0"1,119-214-16,-95 71 16,-1 0-1,-46 72 16,23 71-15,0 0 0,0 95-1,23 48 16,25-24-15,0-24 0,23-47-1,1-48 1,-1-48 15,-47-47-15,0-72-1,-24 25 1,0 46-1,0 49 17,0 70-1,0 73-16,47 70 1,1-23 0,47-47 15,-23-25-16,-1-71 1,0-24 0,-47-23 15,0-1-16,-24 48 1,0 0 0,-24-24-1,24 24 32</inkml:trace>
  <inkml:trace contextRef="#ctx0" brushRef="#br0" timeOffset="72240.1319">16335 16478 0,'0'0'16,"0"0"15,0 0-15,191 0-16,-72 0 15,0-24 1,0 1 0,-72-1 15,-23-24-16,0 24 1,-24 24 0</inkml:trace>
  <inkml:trace contextRef="#ctx0" brushRef="#br0" timeOffset="72468.145">16478 16169 0,'0'0'15,"0"0"1,0 0 15,0 0-15,190 0-16,-47 0 15,-48 0 1,48-24-1,-143 24 17</inkml:trace>
  <inkml:trace contextRef="#ctx0" brushRef="#br0" timeOffset="72944.1722">17954 15645 0,'0'0'16,"0"119"-1,0 0 1,0 24 0,0-24-1,0-24 1,0-95 31</inkml:trace>
  <inkml:trace contextRef="#ctx0" brushRef="#br0" timeOffset="73244.1894">18097 16169 0,'0'0'16,"-167"47"0,1-23-1,-1 0 1,48 0-1,71-24 1,48 0 0,0 0 15,0 0 16</inkml:trace>
  <inkml:trace contextRef="#ctx0" brushRef="#br0" timeOffset="73881.2258">17740 16621 0,'0'0'15,"0"0"1,-72-143-1,96 96-15,24-1 32,23 48-17,-23 0 1,0 48-1,23 23 1,-47 24 15,-48 1-15,-24 23-1,-23-48 1,0 24 0,-1-71 15,72 0-16,0-24 1,24-24 0,95 0-1,0 0 16,0 24-15,-47 24 0,-49-24-1,-23 0 1,0 0 31</inkml:trace>
  <inkml:trace contextRef="#ctx0" brushRef="#br0" timeOffset="75281.3059">18669 16550 0,'0'0'16,"47"-167"-16,-71-47 15,-23 47 1,23 72 15,24 95-15,0 0-1,0 0 1,48 47 0,23 1 15,48-24-16,-24 0 1,1 47 0,-73 0-1,1 25 16,-24-49-15,-24 1 0,24-48-1,0 0 1,48-95 15,0-72-15,-48 0-1,0 48 1,-48 48-1,24 23 17,0 48-17,-23 72 1,47 47-1,47 0 1,49 0 15,-1-48-15,-24-47-1,-23-24 1,-24-48 0,-48-47 15,0-48-16,24 0 1,0 24 0,48 72 15,23 71-16,1 47 1,-1 24 0,-23 24-1,-48-47 1,0-48 15,0-24-15,-24 0-1,24-96 1,24-70 15,23 23-15,-23 48-1,48 71 1,-1 48-1,-23 95 17,-1 23-17,-23 1 1,0-24-1,0-47 1,23-48 0,-23-24 15,24-48-16,-24 0 1,-1 25 0,-23 23-1,0 0 16,0 0-15,0 0 0</inkml:trace>
  <inkml:trace contextRef="#ctx0" brushRef="#br0" timeOffset="76399.3698">20526 15002 0,'0'0'16,"0"0"0,-119 286-1,71-72-15,72 0 31,24-23-15,47-25 0,24-47-1,-48-95 16,1-24-15,-72 0 31</inkml:trace>
  <inkml:trace contextRef="#ctx0" brushRef="#br0" timeOffset="76963.4021">20740 15502 0,'0'0'31,"0"0"-15,0-191-1,48 96-15,47 48 16,0 23 15,-23 71-15,-48 25-1,0 23 1,-72 48 0,-47-24 15,-1 0-16,25-24 1,23-71 0,72 0-1,48-48 16,23 0-15,24 0 0,-48 1-1,-23 23 1,-48 0 15,24 0-15,-24 0 30</inkml:trace>
  <inkml:trace contextRef="#ctx0" brushRef="#br0" timeOffset="77234.4176">21621 15216 0,'0'0'16,"0"0"-1,-119 191 1,48-72-16,-1 24 16,25-48 15,47-24-16,0-71 17</inkml:trace>
  <inkml:trace contextRef="#ctx0" brushRef="#br0" timeOffset="77497.4326">21288 15430 0,'0'0'15,"0"0"1,95 191-16,0-96 15,-23-23 1,-1-1 0,-23-23 15,-48-48 0</inkml:trace>
  <inkml:trace contextRef="#ctx0" brushRef="#br0" timeOffset="77901.4557">21788 14954 0,'0'0'16,"95"143"-1,-23 24 1,-25-24 0,-23 0-1,-48-48 1,24-48 15,-23 1-15,23-48-1,-24 0 1,24 0 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4-29T12:53:33.64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2548 7668 0,'0'0'32,"0"0"-17,190 214-15,-95-95 16,1-24-1,-25 0 1,-47-47 0,0-48 15,-24-48-16,-24-71 1,-24-95 0,24 0-1,1-1 16,-1 49-15,24 47 0,0 47-1,0 48 1,0 24 15,-24 48-15,24-48 15</inkml:trace>
  <inkml:trace contextRef="#ctx0" brushRef="#br0" timeOffset="336.0192">3810 7715 0,'0'0'15,"-143"0"-15,0 0 16,24 0 0,71 24 15,96 0-16,-48-24 1</inkml:trace>
  <inkml:trace contextRef="#ctx0" brushRef="#br0" timeOffset="627.0358">4072 7953 0,'0'0'16,"-143"0"-1,0 24 1,-24-24 0,72 24-1,47-24 1,48 24 15,48-24-15,-48 0 30</inkml:trace>
  <inkml:trace contextRef="#ctx0" brushRef="#br0" timeOffset="5933.3393">5096 7406 0,'0'0'16,"0"0"15,0 0-15,23 143-16,-23-24 15,24 0 1,-24 0 0,0-24 15,24-24-16,0-23 1,0-72 0,-24 24 30</inkml:trace>
  <inkml:trace contextRef="#ctx0" brushRef="#br0" timeOffset="6231.3564">5262 7501 0,'0'0'31,"0"0"-15,24 214-16,0-95 15,-24 0 1,0-47-1,-24-1 17,24-71-1</inkml:trace>
  <inkml:trace contextRef="#ctx0" brushRef="#br0" timeOffset="6823.3902">4548 7453 0,'0'0'16,"0"0"-1,0 0 16,166-95-31,-70 71 16,23 0 0,0 24-1,-24 0 1,0 0 15,-23 0-15,-1 0-1,1 0 1,-25-47-1,-23-1 17,0 1-17,-24 23 1,0 0-1,0 24 1,0 24 15,24 47-15,-24-71 31</inkml:trace>
  <inkml:trace contextRef="#ctx0" brushRef="#br0" timeOffset="7321.4187">5905 8168 0,'0'0'31,"-143"23"-31,-47 1 16,-48 0-1,23-24 1,25 24-1,47 0 1,48-24 15,47 24-15,24-24-1,72 23 1,-48-23 31</inkml:trace>
  <inkml:trace contextRef="#ctx0" brushRef="#br0" timeOffset="8073.4617">5048 8644 0,'0'0'16,"0"0"15,0 0-15,-119-143-16,119 119 15,71 0 1,1 24 15,23 48-15,0-24-1,-23 47 1,-49-23-1,-23 23 17,-23 1-17,-49-25 1,1 25-1,-1-25 1,1-23 15,47 24-15,0-48-1,72 24 1,47-24 0,0 0 15,48 0-16,-24 24 1,-23-24 0,-25 0-1,-71 0 1,0 0 15,0-24-15,0 24-1,0 0 1,0 0 31</inkml:trace>
  <inkml:trace contextRef="#ctx0" brushRef="#br0" timeOffset="10026.5734">6715 6644 0,'0'0'31,"0"0"-15,-215 23-16,144-23 15,23 24 1,1 0 0,47 0-1,0 24 16,24 23-15,-1 24 0,1 48-1,0 0 1,0 24 15,0 23-15,-1 1-1,1-1 1,0 1-1,-24-1 17,0-23-17,0 0 1,0-25-1,-24-23 1,24-47 15,0-1-15,0-23-1,24-24 1,0 0 15,24-24-15,23 0-1,-23 0 1,-1 0 15,-23 0-15,-24 0-1,0 23 1,-24-23 0,0 0-1,24 0 16,0 0 1</inkml:trace>
  <inkml:trace contextRef="#ctx0" brushRef="#br0" timeOffset="14071.8048">7810 7501 0,'0'0'16,"0"0"-1,0 0 1,-48 143 0,1-48-16,-1 24 31,1-24-16,-1 24 1,0-23 0,25-25-1,23-71 32</inkml:trace>
  <inkml:trace contextRef="#ctx0" brushRef="#br0" timeOffset="14568.8332">7262 7644 0,'0'0'15,"0"0"1,143 47-16,-47 49 15,-25-1 1,48 0 15,0-23-15,-24-1-1,1-71 1,-25 0 0,-23-24-1,-24 0 16,-24 1-15,0-1 0,0 24-1,0 24 32,0 23-31,0-47-1</inkml:trace>
  <inkml:trace contextRef="#ctx0" brushRef="#br0" timeOffset="16780.9598">8667 7787 0,'0'0'16,"0"0"-1,119 0 1,-23-24-1,70 24 1,-23-24 0,24 24-1,-48-24 1,-48 24 15,-71 0-15,0 0-1,0 0 1,0 0 31,0 24-32,0-24 1,0 0-1</inkml:trace>
  <inkml:trace contextRef="#ctx0" brushRef="#br0" timeOffset="24517.4023">10668 7287 0,'0'0'15,"0"0"1,0 0 0,0 0-1,0 0 16,0 0-15,0 0 0,0 214-1,-24-119-15,24-23 31,24-1-15,-24-71 15</inkml:trace>
  <inkml:trace contextRef="#ctx0" brushRef="#br0" timeOffset="24846.4211">11072 7858 0,'0'0'16,"0"0"-1,-142 0 1,-25 0-16,-47 0 31,23 0-15,48 24-1,48-24 1,95 0 15,0 0-15,48 0-1,-1 0 1,-47 0 31</inkml:trace>
  <inkml:trace contextRef="#ctx0" brushRef="#br0" timeOffset="25531.4603">10453 8311 0,'0'0'15,"0"0"17,0 0-17,-119-167-15,143 119 16,71 24-1,24 1 1,0 46 15,0 25-15,-71 23-1,0 1 1,-96 23 15,-23-23-15,-25 23-1,-46-24 1,46-23 0,25 0-1,47-48 16,96 23-15,47-46 0,23 23-1,25-24 16,-48 24-15,-47 0 0,-49 0-1,-23 0 1,-23 0 15,23 0-15,0 0-1</inkml:trace>
  <inkml:trace contextRef="#ctx0" brushRef="#br0" timeOffset="26949.5414">11525 8191 0,'0'0'16,"0"0"0,119-238-1,-95 95 1,-48 24-1,0 48 1,0 47 0,24 24-1,24 24 16,24 0-15,23 23 0,24 25-1,-23 23 1,-48-23 15,-48-25-15,-24 1-1,24-1 1,1-47 15,23 0-15,47-71-1,49 0 1,-1-49-1,-48 1 17,-23 0-17,-24 48 1,-24 23-1,-23 48 1,-1 48 0,24 23 15,24 48-16,24 0 1,24-23 0,-1-25 15,1-47-16,23-24 1,-47-71 0,0-49-1,0 1 16,23 24-15,1 24 0,24 71-1,23 47 1,-24 25 15,-23 47-15,-24-24-1,-24-23 1,0-49-1,-24 1 17,0-95-17,24-25 1,24-23-1,24 0 1,47 48 15,0 47-15,24 72-1,-48 23 1,-23 48 0,-48 0 15,-24-23-16,0-1 1,24-24 0,-23-23-1,23-48 16,23 0-15,-23 0 31</inkml:trace>
  <inkml:trace contextRef="#ctx0" brushRef="#br0" timeOffset="27293.5611">13668 7215 0,'0'0'15,"0"0"1,-95 238 0,71-95-1,24 0 1,24 0-1,47 0 1,24-72 15,24-23-15,24-24-1,-143-24 1</inkml:trace>
  <inkml:trace contextRef="#ctx0" brushRef="#br0" timeOffset="27895.5955">13978 7668 0,'0'0'31,"0"0"-15,-48-143-16,48 71 16,48 25-1,47 23 1,0 24 15,0 47-15,-23 25-1,-25 23 1,-47 0-1,-71 1 17,0-25-17,-25 1 1,25-25-1,23-23 1,48-24 15,72-24-15,47 24-1,0 0 1,0 0 0,-48 0 15,-47 0-16,-24 0 1,0 0 0,24 0-1,-24 0 16</inkml:trace>
  <inkml:trace contextRef="#ctx0" brushRef="#br0" timeOffset="28188.6122">14906 7691 0,'0'0'15,"0"0"17,-95 167-32,24-95 15,23-1 1,24-23-1,24-48 32</inkml:trace>
  <inkml:trace contextRef="#ctx0" brushRef="#br0" timeOffset="28422.6256">14597 7715 0,'0'0'15,"0"0"1,190 143 0,-71-71-16,-47-1 15,-25-23 16,-23-25-15,-24-23 15</inkml:trace>
  <inkml:trace contextRef="#ctx0" brushRef="#br0" timeOffset="28795.647">15002 7263 0,'0'0'16,"119"143"-1,0 0-15,-48-1 32,-47 1-17,-24-47 1,-24-25-1,-24-23 1,25-25 15,23-23-15,0 0-1,0-23 1,0 23 0</inkml:trace>
  <inkml:trace contextRef="#ctx0" brushRef="#br0" timeOffset="29923.7115">15311 6691 0,'0'0'16,"0"0"15,143 0-31,-48 0 15,0 0 1,1 0 0,-1-24 15,-47 24-16,-25 0 1,1 24 0,-24 48-1,0 23 16,0 48-15,0 24 0,0 47-1,-24 0 1,24 24-1,0 0 17,0-23-17,0-1 1,-23-23-1,23-49 17,0-23-17,-24-47 1,24-48-1,0 0 1,0-24 0,-48-24 15,1 0-16,-1 24 1,0 0 0,1 0 15,23 0-16,24 24 1,0-48 0,24 48-1,-24-24 16</inkml:trace>
  <inkml:trace contextRef="#ctx0" brushRef="#br0" timeOffset="30936.7694">16240 9120 0,'0'0'16,"0"0"0,-191 0-1,120 0-15,-1 0 31,49 24-15,46-24 0,-23 0 30</inkml:trace>
  <inkml:trace contextRef="#ctx0" brushRef="#br0" timeOffset="31276.7889">16478 9001 0,'0'0'15,"0"0"17,0 119-32,0-47 15,0-1 1,24 0-1,0-47 17,-24-24-17,23-24 1,-23 24 15</inkml:trace>
  <inkml:trace contextRef="#ctx0" brushRef="#br0" timeOffset="31530.8034">16668 9049 0,'0'0'31,"0"0"-15,24 143-16,-24-72 16,24 0-1,-24-47 16,0-24 16</inkml:trace>
  <inkml:trace contextRef="#ctx0" brushRef="#br0" timeOffset="31914.8254">16287 8953 0,'0'0'16,"0"0"-1,167-23 1,-72 23-16,1-24 31,-1 0-15,-48 0-1,-47 0 1,0 24 0,-23 24-1,23 24 16,0-48 1</inkml:trace>
  <inkml:trace contextRef="#ctx0" brushRef="#br0" timeOffset="32253.8448">16954 9358 0,'0'0'15,"0"0"1,-167 0-1,25 0-15,-1 0 32,24 0-17,23 24 1,49 0-1,71 0 1,-24-24 31</inkml:trace>
  <inkml:trace contextRef="#ctx0" brushRef="#br0" timeOffset="32965.8855">16645 9644 0,'0'0'16,"0"0"15,-215-24-31,144 0 15,23 1 1,48-25 0,72 48-1,-1 0 16,24 0-15,1 24 0,-25 23-1,-23 1 1,-25 0-1,-46 23 17,-25-23-17,-23 23 1,-25-23-1,25-24 1,23-1 15,24 1-15,48 0-1,48-24 1,23 0 0,0 24 15,-23-24-16,-25 0 1,-47 0 0,0 0 15,0 24-16,-24-24 1,1 0 0,-1 23-1,24-23 16</inkml:trace>
  <inkml:trace contextRef="#ctx0" brushRef="#br0" timeOffset="34349.9647">16144 6501 0,'0'0'16,"0"0"0,0 0-1,143 24 1,-95 23-16,-48 1 31,0-1-15,-48-23-1,-23-24 1,23-24 15,48 24-15,24-23-1,48 23 1,-25 47-1,25 1 17,-49 23-17,-23-23 1,-71 0-1,-24-25 1,-1-23 15,49 0-15,23 0-1,24 0 32</inkml:trace>
  <inkml:trace contextRef="#ctx0" brushRef="#br0" timeOffset="34616.9799">16573 6620 0,'0'0'16,"0"0"-1,0 167 1,24-96-16,-24-23 31,0-1-15,0-47-1,0 0 16</inkml:trace>
  <inkml:trace contextRef="#ctx0" brushRef="#br0" timeOffset="34833.9923">16621 6596 0,'0'0'16,"0"0"15,0 0-15,71 167-16,-47-72 15,0-24 1,-24-71 31</inkml:trace>
  <inkml:trace contextRef="#ctx0" brushRef="#br0" timeOffset="35173.0117">16383 6596 0,'0'0'15,"0"0"1,214-24-1,-71 24 1,-48 0 0,-24-24-1,-47-23 1,-48-1 15,1 24-15,-25 48-1,48-24 32</inkml:trace>
  <inkml:trace contextRef="#ctx0" brushRef="#br0" timeOffset="35510.031">16883 7048 0,'0'0'16,"0"0"15,-167 0-31,0-23 15,1 23 1,23 0 0,47 0-1,49 23 16,47-23 16</inkml:trace>
  <inkml:trace contextRef="#ctx0" brushRef="#br0" timeOffset="36119.0658">16359 7239 0,'0'0'16,"0"0"-1,0 0 1,0 0 15,0 0-15,167-71-16,-72 118 15,-48 1 1,-47 23 0,-23-23 15,-49-1-16,1 1 1,-1-24 0,48 0-1,24-24 16,48 24-15,47-24 0,1 23 15,-1-23-16,-71 0 1,-1 0 0,-46 0-1,-1 24 1,24-24 31</inkml:trace>
  <inkml:trace contextRef="#ctx0" brushRef="#br0" timeOffset="157506.0088">2571 12025 0,'0'0'15,"0"0"1,-143 0 0,24 0-16,0 24 31,-23-24-16,46 0 1,49 24 0,23 0 15,24 0-16,0-24 1</inkml:trace>
  <inkml:trace contextRef="#ctx0" brushRef="#br0" timeOffset="157884.0304">2381 12240 0,'0'0'16,"0"0"-1,-262 0 1,119 0-16,24 0 15,71 0 17,25-24-17,23 24 1,0 0-1,23 0 1,1 24 15,-24-24 0</inkml:trace>
  <inkml:trace contextRef="#ctx0" brushRef="#br0" timeOffset="158709.0776">3262 11430 0,'0'0'16,"0"0"-1,0 167 1,0-96-16,0 24 31,-24-23-15,24-25-1,0-23 1,0 0 15,0-24 0</inkml:trace>
  <inkml:trace contextRef="#ctx0" brushRef="#br0" timeOffset="159002.0944">3333 11430 0,'0'0'16,"0"0"15,0 0-15,48 190-16,-48-118 15,0 23 1,0 0 0,0-23 15,0-72 16</inkml:trace>
  <inkml:trace contextRef="#ctx0" brushRef="#br0" timeOffset="159496.1226">2786 11549 0,'0'0'15,"0"0"1,0 0 15,95-167-31,-24 144 16,25 23-1,23 0 1,0 23-1,0 1 17,-24-24-17,0 0 1,-47 0-1,-24-24 1,0 1 15,-24-25-15,-24 48-1,24 0 1,0 48 0,0-48 15</inkml:trace>
  <inkml:trace contextRef="#ctx0" brushRef="#br0" timeOffset="159946.1483">3857 11930 0,'0'0'16,"0"0"-1,0 0 1,-143 0-1,-23 24-15,-25-24 32,1 24-17,-1-1 1,72 1-1,48 0 1,23-24 15,48 0-15,48 24-1,-48-24 17</inkml:trace>
  <inkml:trace contextRef="#ctx0" brushRef="#br0" timeOffset="160698.1914">3000 12382 0,'0'0'15,"0"0"1,0 0 15,0 0-15,-95-166-16,142 142 15,25 24 1,-1 0-1,24 48 17,-47-1-17,-24 25 1,0-25-1,-72 25 1,-23-1 15,-1 1-15,-23-1-1,24-23 1,-1-1 0,48-23 15,24-24-16,24 0 1,71 0 0,24-24 15,0 24-16,1 0 1,-49-24 0,-23 24-1,-25 0 16,-23 0-15,0 0 0,-23 0-1,23 0 32</inkml:trace>
  <inkml:trace contextRef="#ctx0" brushRef="#br0" timeOffset="162012.2665">4619 10549 0,'0'0'31,"0"0"-15,0 0-1,-119 24 1,24 0-16,0-1 15,-1-23 17,25 24-17,0-24 1,23 24-1,24 0 1,0 0 15,24 23-15,24 1-1,0 23 1,0 48 0,-24-23 15,24 46-16,-24 1 1,0 24 0,0 0 15,0 23-16,0-23 1,-24 0 0,24-1-1,0-23 1,0 0 15,-24-48-15,24 24-1,0-47 1,0-25 15,0-23-15,0-24-1,0 0 1,24-24-1,0 1 17,23 23-17,-23-24 1,0 24-1,0 0 1,-1 0 15,-46 0-15,23 0-1,23 0 1,-23 0 0,0 24 15,0-24-16</inkml:trace>
  <inkml:trace contextRef="#ctx0" brushRef="#br0" timeOffset="165354.4577">4786 10573 0,'0'0'31,"0"0"-16,0 0 1,-119 190-16,47-47 16,25 24-1,23 47 1,0 0 15,24 48-15,48-24-1,-1-23 1,1-25 15,0-47-15,-25-48-1,1-47 1,-24-24 15,0-24-15,0 0-1,0 0 1</inkml:trace>
  <inkml:trace contextRef="#ctx0" brushRef="#br0" timeOffset="166287.5111">5000 10763 0,'0'0'16,"0"0"15,0 0-15,143 24-16,-119 47 15,24-23 1,-48 24-1,-24-25 1,-24 1 15,1-24-15,-1-48-1,24 0 1,24 0 15,24-23-15,71 23-1,-23 24 1,23 24 0,-48-1 15,1 25-16,-72 0 1,-23 23 0,-25-47-1,1 23 16,-1-23-15,25-24 0,23-24-1,24 24 1,48 0 15,-48 0 16</inkml:trace>
  <inkml:trace contextRef="#ctx0" brushRef="#br0" timeOffset="166660.5324">5548 10739 0,'0'0'15,"0"0"1,0 0 15,24 167-31,0-95 16,-24-1-1,0 0 1,23-23 0,-23-24-1,24-48 16,-24 24 16</inkml:trace>
  <inkml:trace contextRef="#ctx0" brushRef="#br0" timeOffset="166902.5462">5691 10763 0,'0'0'16,"0"0"-1,0 0 17,47 167-32,-23-72 15,-24-47 1,0 23-1,0-71 32</inkml:trace>
  <inkml:trace contextRef="#ctx0" brushRef="#br0" timeOffset="167422.576">5286 10692 0,'0'0'16,"119"-24"0,-238 48 15,309-24-31,-94 24 15,23-1 1,-24-23 0,-23-23-1,-1-1 1,-71-24 15,24 1-15,-24-1-1,-24 24 1,48 24-1,-24 0 17,0 24-17,0 47 1,0-71 31</inkml:trace>
  <inkml:trace contextRef="#ctx0" brushRef="#br0" timeOffset="167983.6081">5977 11239 0,'0'0'16,"0"0"-1,-191 24 1,48 0-16,-24 0 15,1 0 17,23 0-17,24-1 1,47-23-1,25 0 1,47 0 15,0 0-15,47 0-1,-47 0 32</inkml:trace>
  <inkml:trace contextRef="#ctx0" brushRef="#br0" timeOffset="168734.651">5167 11763 0,'0'0'16,"0"0"0,0 0-1,-48-119 1,72 72-1,48 47 1,-1 0 0,0 23-1,1 1 1,-48 24 15,-1 23-15,-46-23-1,-25 23 1,-23 1-1,-1-25 1,1 25 15,23-24-15,24-25-1,24 1 1,24 0 0,48-24 15,23 0-16,0-24 1,-24 24 0,-23 0-1,-24 0 16,-24 0-15,0 0 0,0 0-1,0 0 32</inkml:trace>
  <inkml:trace contextRef="#ctx0" brushRef="#br0" timeOffset="169297.6832">6524 11073 0,'0'0'16,"0"0"0,-166 0-1,70 0 1,1 0-1,24 0 1,47 0 0,0 0-1,48 0 16,-24 0-15,0 0 0,24-24-1,-24 48 1,0-24 31</inkml:trace>
  <inkml:trace contextRef="#ctx0" brushRef="#br0" timeOffset="169712.707">6286 10906 0,'0'0'15,"0"0"1,0 167-16,0-96 16,-24 1-1,24-1 16,0 1-15,0-72 15</inkml:trace>
  <inkml:trace contextRef="#ctx0" brushRef="#br0" timeOffset="171402.8036">6929 10787 0,'0'0'16,"0"0"0,0 0-1,24 214-15,-24-142 16,0-25 15,0 1-15,0 0-1,0-25 1,0-23 31</inkml:trace>
  <inkml:trace contextRef="#ctx0" brushRef="#br0" timeOffset="171690.8201">7000 10763 0,'0'0'15,"0"0"1,0 0 0,0 0 15,24 167-31,0-96 15,0 1 1,-24-1 0,0-71 30</inkml:trace>
  <inkml:trace contextRef="#ctx0" brushRef="#br0" timeOffset="172189.8486">6667 10692 0,'0'0'32,"0"0"-17,0 0 1,167 0-16,-72 24 15,-24 23 1,25-23 15,-25 0-15,1-48-1,-49-24 1,1 1 0,-24 23 15,0-24-16,24 25 1,-24-1 0,0 48-1,0 23 16,0-47 1</inkml:trace>
  <inkml:trace contextRef="#ctx0" brushRef="#br0" timeOffset="172639.8744">7239 11239 0,'0'0'15,"0"0"1,-239 24 0,120-24-1,-23 0 1,46 24-1,25-24 1,47 24 0,24-24-1,0 0 32</inkml:trace>
  <inkml:trace contextRef="#ctx0" brushRef="#br0" timeOffset="173457.9212">6715 11668 0,'0'0'16,"0"0"-1,0 0 17,-48-143-32,96 119 15,-1 1 1,25 23-1,-1 23 1,1 1 15,-25 24-15,-47-1-1,0 1 1,-47 24 0,-25-25 15,1 25-16,-1-25 1,1 1 0,23-24-1,25-1 16,23 1-15,0-24 0,0 0-1,71 0 16,0 0-15,25 0 0,-1 24-1,-24-24 1,-23 0 15,-24 0-15,-24 0-1,-24 24 1,0-24-1,24 0 32</inkml:trace>
  <inkml:trace contextRef="#ctx0" brushRef="#br0" timeOffset="174220.9648">7215 10192 0,'0'0'16,"0"0"15,95 143-31,-47-48 16,23 24-1,-23 48 1,-1-1-1,1 25 17,0 23-17,-48 0 1,0-23-1,-24-1 1,0-23 15,-24 0-15,1-48-1,-1-24 1,24-47 0,1-1 15,23-23-16,0-24 1,0 0 0,0-24 15,23 24-16,-23 0 17</inkml:trace>
  <inkml:trace contextRef="#ctx0" brushRef="#br0" timeOffset="174666.9903">8120 11239 0,'0'0'16,"0"0"15,-167 0-31,96 0 15,23 0 1,24 0 0,24 0-1,0 0 32</inkml:trace>
  <inkml:trace contextRef="#ctx0" brushRef="#br0" timeOffset="192161.991">8667 10835 0,'0'0'16,"0"0"15,-23-119-31,23 71 16,0 48-1,0 24 1,23 23 0,-23 25 15,0 23-16,0 0 1,0 1 0,0-1 15,0-48-16,0 1 1,48 0 0,-48-48 15</inkml:trace>
  <inkml:trace contextRef="#ctx0" brushRef="#br0" timeOffset="192492.0099">8977 11263 0,'0'0'15,"0"0"17,-214 0-32,95 24 15,-1-24 1,49 0-1,0 24 17,47-24-17,0 0 1,24 0-1,48 0 1,-1 24 15,-47-24 16</inkml:trace>
  <inkml:trace contextRef="#ctx0" brushRef="#br0" timeOffset="193253.0534">8453 11763 0,'0'0'16,"0"0"-1,0 0 1,-71-119-1,71 72 1,23-1 0,49 24-1,-1 24 1,1 24-1,-1 24 17,-23-1-17,-48 49 1,0-25-1,-48 0 1,-23 25 15,-25-25-15,1-23-1,48-1 1,-1-47 0,48 24 15,48-24-16,23-24 1,48 24 0,0 0-1,0 0 16,-47 0-15,-48 0 0,-24 0-1,0 0 1,0 0 15,0 0-15,23-23-1,-23 23 1</inkml:trace>
  <inkml:trace contextRef="#ctx0" brushRef="#br0" timeOffset="194416.1199">9668 9930 0,'0'0'16,"0"0"-1,0 0 1,-96 166 0,49-70-16,-25 47 31,25-1-16,-1 25 1,0 24 0,24-1-1,24 1 16,24 23-15,0-47 0,24-1-1,-1 1 1,25-48 15,-25-24-15,-23 1-1,0-49 1,-24-23-1,0 0 17,0-24-17,-24 0 1,24 0-1,0 0 17,24 0-17,-24 0 1</inkml:trace>
  <inkml:trace contextRef="#ctx0" brushRef="#br0" timeOffset="197048.2705">9668 11406 0,'0'0'15,"0"0"1,0 0 0,47-167-1,-23 48-15,0 24 31,-24 0-15,0 71 0,-24 0-1,24 24 1,0 48 15,24 0-15,23 23-1,1 0 1,0 25-1,-25-25 17,-46 1-17,-1-1 1,24-47-1,-24-24 1,24 0 0,24-24 15,23-47-16,1-1 1,0-23 0,-25 0 15,-23 23-16,-23-23 1,-1 71 0,0 0-1,-24 48 16,25 24-15,23 47 0,47 0-1,1-23 1,-1 23 15,25-47-15,-48-25-1,0-23 1,-24-47 15,-24-25-15,0-23-1,24 0 1,48 23-1,-1 1 1,25 71 15,-1 48-15,1-1-1,-25 1 1,-23 23 15,-48-23-15,0-1-1,1-23 1,-1-24 0,0-47 15,24-25-16,24 1 1,0-24 0,47 71-1,-23 0 16,-1 48-15,25 23 0,-49 49-1,25-25 1,-24 24 15,0-23-15,-1-1-1,1-71 1,-24 0-1,24 0 1,0-24 15,-24 24-15,0-23-1,24 23 1,-48 0 15,24 0-15,0 23-1,0-23 32</inkml:trace>
  <inkml:trace contextRef="#ctx0" brushRef="#br0" timeOffset="198538.3557">11120 10311 0,'0'0'31,"0"0"-15,0 0-1,-119 214-15,95-47 16,0 23 15,48-23-15,24 0-1,23-24 1,-23-48-1,-24-24 17,-24-47-17,-24-24 1,24 0-1,0 0 32</inkml:trace>
  <inkml:trace contextRef="#ctx0" brushRef="#br0" timeOffset="199402.4051">11382 10525 0,'0'0'16,"0"0"-1,0 0 1,-71-143-16,94 119 31,49 24-15,-1 0-1,1 48 1,-1 0-1,-23-1 1,-48 1 15,0 23-15,-48 1-1,-23-25 1,-1 1 0,1 0 15,23-25-16,48-23 1,0 24 0,48-24-1,23 0 16,24 0-15,-23 0 0,-1 0-1,-47 0 16,-24 0-15,0 0 0,-24 0-1,1 0 1,23 0 15,0 0 16</inkml:trace>
  <inkml:trace contextRef="#ctx0" brushRef="#br0" timeOffset="200388.4615">12049 10239 0,'0'0'16,"0"0"15,0 0-15,143 0-16,-96 48 15,1 0 1,-24 23 15,-24 0-15,-24-23-1,-24-24 1,-23-24 15,47-24-15,0 0-1,24-23 1,72 23 0,-1 24-1,24 24 16,-23 47-15,-25 1 0,-47-25-1,-23 25 1,-49-25 15,1-23-15,-1 0-1,25-24 1,23 24-1,24-24 17</inkml:trace>
  <inkml:trace contextRef="#ctx0" brushRef="#br0" timeOffset="200687.4786">11882 10835 0,'0'0'15,"0"0"1,0 0 0,0 0-1,-24 0 32</inkml:trace>
  <inkml:trace contextRef="#ctx0" brushRef="#br0" timeOffset="201364.5173">12739 10311 0,'0'0'16,"0"0"0,0 0-1,0 119 1,0-24-1,0-23 1,24-25 0,-24 1-1,-24-1 1,24-47 15,24-23-15,-24 23 15</inkml:trace>
  <inkml:trace contextRef="#ctx0" brushRef="#br0" timeOffset="201657.5341">12811 10287 0,'0'0'31,"0"0"-15,24 143-16,-1-72 15,1 25 1,0-25 0,-24 0 15,0-23-16,0-48 32</inkml:trace>
  <inkml:trace contextRef="#ctx0" brushRef="#br0" timeOffset="202077.5581">12454 10311 0,'0'0'16,"0"0"-1,0 0 1,142-72-1,-70 72-15,-1 0 32,25 0-17,-1 0 1,-24 0-1,-23-23 1,-24-1 15,-24 0-15,0 24-1,0 24 1,0 23 0,0-47 30</inkml:trace>
  <inkml:trace contextRef="#ctx0" brushRef="#br0" timeOffset="203126.6181">12882 10930 0,'0'0'15,"0"0"1,0 0 0,0 0 15,0 0-16,0 0 1,-119 24-16,119-24 16,0-24-1,0 24 16,0 0-15,0 0 0,-24 0-1,-23 0 16,-1 0-15,-47 0 0,-24 24-1,-24-24 1,0 0-1,24 24 17,-24-24-17,48 23 1,0-23-1,47 0 1,24 0 15,0 0-15,24 0-1,0 0 17,0 0 14,24 24-30,-24-24 0</inkml:trace>
  <inkml:trace contextRef="#ctx0" brushRef="#br0" timeOffset="203996.6679">11954 11287 0,'0'0'15,"0"0"1,0 0-1,0 0 17,-48-119-32,48 95 15,24 0 1,47 24-1,-23 24 1,23 0 0,-47 24 15,0-1-16,0 1 1,-48 0 0,-24-1 15,-47-23-16,24 24 1,-1-25 0,24 1-1,48 0 16,-23-24-15,46 0 0,25 0-1,47 0 1,-23 0 15,-1 0-15,1 0-1,-1-24 1,-47 24-1,0 0 17,-24 0-17,0 0 1,23 24-1,-23-24 32</inkml:trace>
  <inkml:trace contextRef="#ctx0" brushRef="#br0" timeOffset="204742.7106">13216 10001 0,'0'0'31,"0"0"-15,0 0-1,142 191-15,-70-72 16,-1 24-1,-23 23 17,-24 25-17,-24-1 1,-48-23-1,1 0 1,-1-48 15,-24-24-15,25-24-1,23-47 1,24-24 0,0 0-1,0 0 16,0-24-15,24 24 0,23 0-1,-47 0 32</inkml:trace>
  <inkml:trace contextRef="#ctx0" brushRef="#br0" timeOffset="209622.9897">14192 10978 0,'0'0'31,"0"0"-15,-119 0-16,24 0 15,23 0 1,24 0-1,1 0 1,47 0 15,0 0-15,0 0-1,47 23 1,-47-23 31</inkml:trace>
  <inkml:trace contextRef="#ctx0" brushRef="#br0" timeOffset="211527.0986">14240 11430 0,'0'0'16,"0"0"15,0 0-15,0 0-1,0 0 1,0 0 0,0 0 15,95-143-31,-71 24 15,-1 24 1,-46 0 0,23 47-1,0 24 1,0 24 15,0 24-15,23 24-1,25-1 1,0 25 15,23-25-15,-23 25-1,-25-25 1,1 1-1,-48 0 17,1-1-17,-1-23 1,0 0-1,24-24 1,24-48 15,23-23-15,1-25-1,0 1 1,-24 0 0,-24 0 15,-24 47-16,0 24 1,0 24 0,0 48-1,24 23 16,0 25-15,48-25 0,-24 24-1,0-47 16,-1-48-15,-23-24 0,0-24-1,0-47 1,24 24 15,24-1-15,-1 25-1,25 47 1,-24 24-1,-1 47 17,-23 0-17,-24 1 1,0-25-1,-24-23 1,24-24 15,-24-24-15,24-47-1,0 0 1,24-25 0,24 25 15,-1 47-16,49 48 1,-49 24 0,1 23 15,-48 0-16,0 1 1,0-1 0,-24-47-1,0 0 1,24-24 15,0 0-15,0-24-1,0 0 1,24 24 0,-24 0 15,0 0-16,0 0 32</inkml:trace>
  <inkml:trace contextRef="#ctx0" brushRef="#br0" timeOffset="213895.2341">15597 10120 0,'0'0'31,"0"0"-15,0 0-1,-48 143-15,24-48 16,1 24 0,23 1 15,0 22-16,0 25 1,0 0 0,0-24-1,23 0 16,1-1-15,24-46 0,-24-25-1,-1 1 1,-23-49 15,24 1-15,-24-24-1,0 0 1,0 0 15,0 0-15,0 0-1,0 0 16,0 0 1,0 0 14</inkml:trace>
  <inkml:trace contextRef="#ctx0" brushRef="#br0" timeOffset="215180.3076">15811 10406 0,'0'0'16,"0"0"-1,0 0 1,0 0 15,143-48-31,-72 72 16,-23 24-1,0-1 1,-48 1 15,0 24-15,-48-1-1,-23 0 1,-1-23-1,1 0 1,23-1 15,24-23-15,24 0-1,24 0 1,24-24 0,23 0 15,1 0-16,-1-24 1,-23 24 0,-25 0-1,-23 0 16,0 0-15,0 0 0,-23 0-1,23 24 16,0-24 1</inkml:trace>
  <inkml:trace contextRef="#ctx0" brushRef="#br0" timeOffset="215554.329">15740 10620 0,'0'0'15,"0"0"1,0 0 0,-119 24-1,47-24 1,48 48-1,24-48 1</inkml:trace>
  <inkml:trace contextRef="#ctx0" brushRef="#br0" timeOffset="217922.4644">16645 10477 0,'0'0'16,"0"0"-1,0 143-15,-24-71 16,24-1-1,0-23 17,0-1-17,24 1 1,-1-48-1,-23 0 32</inkml:trace>
  <inkml:trace contextRef="#ctx0" brushRef="#br0" timeOffset="218185.4794">16668 10501 0,'0'0'16,"0"0"0,48 119-1,-24-47-15,0 23 31,-1-24-15,1 1 0,-24-72 30</inkml:trace>
  <inkml:trace contextRef="#ctx0" brushRef="#br0" timeOffset="218597.503">16430 10477 0,'0'0'15,"0"0"1,143-47 0,-71 47-1,23 0 1,0 24-1,0-24 1,-23 0 0,-25 0 15,-23-24-16,-24 0 1,0 24 0,0 24 15,0-24 0</inkml:trace>
  <inkml:trace contextRef="#ctx0" brushRef="#br0" timeOffset="219087.531">16978 10906 0,'0'0'16,"0"0"-1,-167 0 1,72 24-16,-24-24 31,0 24-15,24-24-1,47 24 1,0-24 0,25 0 15,70 23-16,-47-23 17</inkml:trace>
  <inkml:trace contextRef="#ctx0" brushRef="#br0" timeOffset="219870.5758">16359 11263 0,'0'0'15,"0"0"1,0 0-1,0 0 17,-24-119-32,72 95 15,23 24 1,-23 24-1,23 0 17,-23 24-17,-1-1 1,-47 1-1,0 23 1,-23-23 15,-25 0-15,-23 23-1,-1-23 1,1-25 0,23 25 15,0-24-16,48-24 1,0 0 0,72 0-1,-1 0 1,25-24 15,-1 24-15,-24 0-1,-47 0 1,-24 0 15,0 0-15,0 0-1,0 0 1,0 0 31</inkml:trace>
  <inkml:trace contextRef="#ctx0" brushRef="#br0" timeOffset="220587.6168">17002 9954 0,'0'0'15,"0"0"1,95 119-1,-24 0 1,-23 24 0,0 23-1,-24 25 1,-24 23-1,-24-23 17,0 23-17,0-47 1,-24-48-1,1 0 1,23-72 15,0-47-15,24 0-1,0 0 1,24-23 15,-24 23-15,0-24-1,0 24 1,0 0 31</inkml:trace>
  <inkml:trace contextRef="#ctx0" brushRef="#br0" timeOffset="221600.6748">17121 9739 0,'0'0'16,"0"0"0,0 0-1,0 0 1,167 191-1,-120-48 1,25 23 0,-49 49-1,1 23 1,0-24-1,-24 24 17,0-23-17,-48-1 1,25-47-1,-25-48 17,24-48-17,0-47 1,1 0-1,23-24 1,0 0 15,0 0-15,23 0-1,-23 0 1,0 0 31</inkml:trace>
  <inkml:trace contextRef="#ctx0" brushRef="#br0" timeOffset="222837.7455">17311 9644 0,'0'0'16,"0"0"0,0 0-1,167-24 1,-96 24-1,1 0 1,-25 24 0,-23-24-1,0 0 1,-24 48-1,0 23 17,0 1-17,24 47 1,-24 23-1,-24 1 17,48 24-17,-24 24 1,0-1-1,0-23 17,24 47-17,0-23 1,-1-25-1,-23 1 1,0-24 0,0-24 15,0-24-16,-23-23 1,-1-49 0,0 1-1,-24 0 16,-23-48-15,-1 24 0,1-24-1,23 24 1,25 0 15,23 0-15,0 0-1,0 0 1,0 0-1,23 24 17,-23-24-17</inkml:trace>
  <inkml:trace contextRef="#ctx0" brushRef="#br1" timeOffset="226029.9281">16740 11025 0,'0'0'16,"0"0"-1,0 0 1,0 0 15,-191 167-31,96-72 16,0 24-1,0-24 1,-1 1-1,25-25 17,-1-23-17,49-24 1,23-24-1,0 0 17,0 0-17,0 0 1,0 0-1,0 0 17</inkml:trace>
  <inkml:trace contextRef="#ctx0" brushRef="#br1" timeOffset="226707.9669">16144 10358 0,'0'0'15,"0"0"1,-142 167-16,70-72 15,1 1 1,-1-1 15,1 0-15,-1-47-1,25-1 1,23-47 0,24 0 15,0 0-16,24-23 1,-24 23 0,0 23-1,0-23 32</inkml:trace>
  <inkml:trace contextRef="#ctx0" brushRef="#br1" timeOffset="227833.0313">12120 11073 0,'0'0'16,"0"0"15,-143 238-31,72-119 15,-24-24 1,23 0 0,1-23-1,47-24 16,0-48-15,24 0 0,0 0-1,0 0 1,48 23 15,-48-23 0</inkml:trace>
  <inkml:trace contextRef="#ctx0" brushRef="#br1" timeOffset="228470.0677">11620 10311 0,'0'0'15,"0"0"16,-167 190-31,96-71 16,0-23 0,-1 23-1,-23-48 1,47 1 15,24-49-15,1 1-1,23-24 1,0-24-1,23 24 17,-23 0-1</inkml:trace>
  <inkml:trace contextRef="#ctx0" brushRef="#br0" timeOffset="234254.3985">2595 14383 0,'0'0'16,"0"0"-1,-143 0-15,0 24 16,1-1 0,-1 1 15,47 0-16,49-24 1,23 24 0,24-24 30</inkml:trace>
  <inkml:trace contextRef="#ctx0" brushRef="#br0" timeOffset="234593.4179">2548 14597 0,'0'0'15,"0"0"17,-239 0-32,144 24 15,0-24 1,0 0-1,47 24 1,24-24 15,24 0-15,0 0 15</inkml:trace>
  <inkml:trace contextRef="#ctx0" brushRef="#br0" timeOffset="235081.4458">3286 14049 0,'0'0'16,"0"0"-1,0 0 1,0 191-16,0-96 15,0 24 1,0-24 15,24-47-15,-24 0-1,0-48 32</inkml:trace>
  <inkml:trace contextRef="#ctx0" brushRef="#br0" timeOffset="235382.4631">3381 14049 0,'0'0'15,"0"0"16,24 167-31,-24-48 16,24-24 0,-24-23-1,0-1 1,0-71 31</inkml:trace>
  <inkml:trace contextRef="#ctx0" brushRef="#br0" timeOffset="235943.4951">2929 14264 0,'0'0'15,"0"0"1,0 0 0,47-167-1,1 96 1,23 47-1,24 24 1,1 24 0,-1-1-1,0-23 16,-23 24-15,-1-48 0,-23 1-1,-1-25 1,-23-24 15,0 25-15,-24-1-1,0 48 1,0 0-1,0 48 17,0-48-17</inkml:trace>
  <inkml:trace contextRef="#ctx0" brushRef="#br0" timeOffset="236494.5267">3786 14668 0,'0'0'16,"-119"24"-16,0 0 16,-24 0-1,-24 0 1,48 0-1,0-1 17,24 1-17,71-24 1,0 0-1,24 0 32</inkml:trace>
  <inkml:trace contextRef="#ctx0" brushRef="#br0" timeOffset="237399.5784">3143 15216 0,'0'0'31,"0"0"-15,0-119-16,24 48 16,23 23-1,1-23 1,-24 71 15,47 0-15,1 47-1,-25 1 1,1-1-1,-48 25 17,0-1-17,-48 1 1,1-1-1,-25 1 17,1-25-17,23 1 1,0 0-1,25-25 1,23-23 15,0 0-15,0 0-1,47-23 1,25-1 0,-1 24-1,-23-24 16,23 24-15,-47 0 0,0 0-1,-24 0 1,0 0 15,0 0-15,0 0-1,0 0 32</inkml:trace>
  <inkml:trace contextRef="#ctx0" brushRef="#br0" timeOffset="238984.6691">4976 13406 0,'0'0'15,"0"0"16,-142 24-31,46-24 16,-23 0 0,24 0-1,24 24 1,23-24 15,24 24-15,0 0-1,24-1 1,0 49-1,24-1 17,0 1-17,0 47 1,-24 24-1,24 0 1,-24 23 15,0 25-15,0-1-1,0 1 1,0-25 15,-24-23-15,24-24-1,0-23 1,0-49 0,0-23 15,0-24-16,0 0 1,47 0 0,1-24-1,23 0 16,-23 1-15,0 23 0,-25 0-1,1 0 16,-24 0-15,0 0 0,0 0-1,-24 0 1,48 23-1,-24-23 32</inkml:trace>
  <inkml:trace contextRef="#ctx0" brushRef="#br0" timeOffset="249428.2664">5453 13668 0,'0'0'16,"0"0"0,-48 119-1,24-47-15,0-25 31,1 1-15,23-24 0,0 0-1,23-24 1,25 0 15,0-24-15,23 24-1,-47-24 1,0 24-1,0 0 17,-24 0-17,0 0 1,0 0-1,0 0 1,0 0 31</inkml:trace>
  <inkml:trace contextRef="#ctx0" brushRef="#br0" timeOffset="249836.2898">5548 13811 0,'0'0'16,"0"0"15,24 143-31,0-71 15,-24 23 1,0-48 0,0 25-1,0-25 16,0-47-15,0 24 0,0-48-1,0 24 1,0 0 15,0 0-15,0 0-1,0 0 16</inkml:trace>
  <inkml:trace contextRef="#ctx0" brushRef="#br0" timeOffset="250360.3197">6048 13764 0,'0'0'15,"0"0"1,0 142-1,24-46 1,-24-1 0,0-47-1,0-1 1,0 1 15,24-48-15,-24 0 15</inkml:trace>
  <inkml:trace contextRef="#ctx0" brushRef="#br0" timeOffset="250659.3368">6191 13740 0,'0'0'15,"0"0"1,24 119 0,-1 0-16,1-48 31,0 1-16,-24 23 1,0-95 15</inkml:trace>
  <inkml:trace contextRef="#ctx0" brushRef="#br0" timeOffset="251185.3669">5881 13621 0,'0'0'16,"119"-48"-1,-238 96 1,334-96 0,-144 48-16,24 24 31,1-24-16,-25-24 1,-23 0 0,-1 0 15,-23-23-16,-24-1 1,0 48 0,0 0-1,0 24 16,-24 24-15,24-48 0</inkml:trace>
  <inkml:trace contextRef="#ctx0" brushRef="#br0" timeOffset="251787.4014">6477 14311 0,'0'0'15,"-119"24"-15,-48-24 16,0 24 0,-23-24 15,-1 24-16,24 0 1,72-1 0,24-23-1,47 0 1,24 24 15,0-24-15,71 24-1,-71-24 32</inkml:trace>
  <inkml:trace contextRef="#ctx0" brushRef="#br0" timeOffset="252764.4573">5619 14859 0,'0'0'16,"0"0"15,0 0-15,0-167-16,48 120 15,0-1 1,-1 24 0,1 0-1,23 48 16,-23 0-15,-24 0 0,0 47-1,-24-23 1,-24 0 15,0 23-15,-24 0-1,1 1 1,-25-25-1,25 1 17,-25-24-17,25 24 1,23-48-1,24 0 1,0 0 15,24 0-15,47 0-1,24-24 1,-23 24 15,-1-24-15,1 0-1,-1 24 1,-47 0 0,0 0 15,-1 0-16,-23 0 1,0 0 0,0 0-1,0 0 16,24 24-15,-24-24 15</inkml:trace>
  <inkml:trace contextRef="#ctx0" brushRef="#br0" timeOffset="254979.5839">7501 14049 0,'0'0'16,"0"0"-1,0 0 1,-143 24-1,47-24 1,25 24 0,0-48-1,-1 24 1,48 24-1,0-24 1,48 0 15,-24 0 0</inkml:trace>
  <inkml:trace contextRef="#ctx0" brushRef="#br0" timeOffset="255465.6117">8001 13621 0,'0'0'15,"0"0"16,0 0-15,0 0 0,0 0-1,0 0 1,47 214-1,-47-95-15,0 0 32,0-24-17,24-23 1,0-1-1,-24-71 1</inkml:trace>
  <inkml:trace contextRef="#ctx0" brushRef="#br0" timeOffset="255835.6329">8286 14192 0,'0'0'16,"0"0"-1,-214 48 1,119-48-1,-24 24 1,47-1 0,25-23-1,23 24 1,0-24 15,24 0-15,0 0 30</inkml:trace>
  <inkml:trace contextRef="#ctx0" brushRef="#br0" timeOffset="256667.6805">7905 14716 0,'0'0'16,"0"0"15,0 0-15,-47-119-16,47 71 15,24 1 1,47-1 0,0 24-1,1 24 16,-24 24-15,-1 0 0,-47 47-1,24 1 16,-48-1-15,0 1 0,-47-1-1,-1 1 1,-23-25 15,0 1-15,23-1-1,25-23 1,47-24-1,0 0 17,47 24-17,49-24 1,-1 0-1,24 0 1,-24 0 15,-23 0-15,-25-24-1,-23 24 1,-24 24 0,0-48 15,0 24-16,0 0 1,-24 0 0,24 0-1</inkml:trace>
  <inkml:trace contextRef="#ctx0" brushRef="#br0" timeOffset="257983.7558">8977 13073 0,'0'0'15,"0"0"1,-71 143 0,23-24-16,-24 48 31,49 47-16,-25 0 1,48 1 0,0-1-1,24 0 16,0-47-15,-1-24 0,25-72-1,-24-23 16,0-24-15,0-1 0,-1-23-1,-23 0 1,0 0-1,0 0 17,0 0-17,0 0 1,0 0-1,0 0 32</inkml:trace>
  <inkml:trace contextRef="#ctx0" brushRef="#br0" timeOffset="259699.8539">9263 14216 0,'0'0'16,"0"0"-1,23-214-15,-23 95 16,0 71-1,-23 0 17,23 25-17,0 46 1,23 25-1,25 23 1,-24-23 15,47 24-15,-23-25-1,-48 1 1,-24-1 0,-23 1-1,-1 23 16,24-47-15,24-24 0,0 0-1,48-24 16,47-71-15,-24 0 0,-23-24-1,-24 24 1,-24-48 15,-24 71-15,0 1-1,24 47 1,-24 48-1,24 71 17,24 0-17,0 24 1,24-23-1,23-1 1,-47-47 15,0-25-15,-24-23-1,0-47 1,0-72 0,24 0-1,-1 0 16,-23 119 16</inkml:trace>
  <inkml:trace contextRef="#ctx0" brushRef="#br0" timeOffset="259973.8696">9882 13692 0,'0'0'31,"0"0"-15,0 0 0,143 191-16,-120-120 15,-23-23 1,-23-1 15,23-47-15,0 0-1,0 0 1,0-71-1,0-48 17,23 0-17,-23 119 16</inkml:trace>
  <inkml:trace contextRef="#ctx0" brushRef="#br0" timeOffset="260377.8927">10191 13668 0,'0'0'16,"0"0"-1,119 167-15,-71-72 16,0 1 15,-1-1-15,1-71-1,-48-24 1,24 0 0,23-72 15,-47 25-16,24 23 1,-24 24 0,0 0-1,0 0 1,0 0 15,0 0-15,-47 24-1,47-24 32</inkml:trace>
  <inkml:trace contextRef="#ctx0" brushRef="#br0" timeOffset="261251.9427">11072 13073 0,'0'0'16,"0"0"-1,-71 143 1,0-24 0,23 24-1,24 24 1,0-1-1,24 1 1,24 0 15,24-25-15,-24-46-1,-1-25 1,1-47 15,-24-24-15,0 0-1,0 0 1,0 0 15,24 0 0,-24 0 1</inkml:trace>
  <inkml:trace contextRef="#ctx0" brushRef="#br0" timeOffset="262226.9985">11263 13383 0,'0'0'16,"0"0"15,0 0-16,119-72-15,-71 96 16,-1 47 0,-47 1-1,0-25 16,-47 25-15,23-1 0,-24-23-1,1-24 1,23 0 15,0-24-15,24-24-1,0-48 1,24 25 15,23 23-15,25 0-1,-1 48 1,-23 47-1,-1 1 1,-47-1 15,-23 1-15,-25-1-1,-23-23 1,-1-24 15,1-1-15,-1-23-1,49 0 1,-1-23 0,24 23 30</inkml:trace>
  <inkml:trace contextRef="#ctx0" brushRef="#br0" timeOffset="262639.022">11930 13525 0,'0'0'15,"0"0"1,24 215-16,-24-120 15,0-24 1,23-23 15,-23 0-15,0-48 15</inkml:trace>
  <inkml:trace contextRef="#ctx0" brushRef="#br0" timeOffset="262940.0393">12025 13406 0,'0'0'16,"0"0"-1,48 143-15,-48-47 16,23-1 15,1 0-15,-24-24-1,0-71 16</inkml:trace>
  <inkml:trace contextRef="#ctx0" brushRef="#br0" timeOffset="263577.0757">11692 13502 0,'0'0'16,"0"0"0,0 0-1,95-167 1,-48 167-1,1 0 1,24 0 0,-1 48-1,0-25 1,25 25 15,-25-48-15,-23 0-1,-1-48 1,1 1-1,-48-1 17,0 24-17,0 1 1,0 23-1,0 0 17,0 23-17,-24 25 1,24-48 15</inkml:trace>
  <inkml:trace contextRef="#ctx0" brushRef="#br0" timeOffset="264104.1058">12382 12883 0,'0'0'15,"0"0"1,119 238-16,-71-72 16,-24 1-1,-24 0 1,-24-1-1,0-23 17,-24-47-17,25-25 1,-1-23-1,-24-1 17,48-47-17,0 0 1,0 0-1,0 0 1,0 0 15,0 0-15,0 0-1</inkml:trace>
  <inkml:trace contextRef="#ctx0" brushRef="#br0" timeOffset="265072.1612">13406 13692 0,'0'0'16,"0"0"-1,-190-24-15,94 24 16,49 0-1,23 0 17,0 24-17,48 0 1,-24-24 31</inkml:trace>
  <inkml:trace contextRef="#ctx0" brushRef="#br0" timeOffset="266280.2303">13525 14049 0,'0'0'15,"0"0"16,95-190-31,-71 47 16,0 0 0,-24 48-1,0 23 1,0 49 15,0 46-15,48 25-1,23 0 1,0-1-1,-23 1 17,0 0-17,-24 23 1,-24 0-1,-48 1 1,0-25 0,24-23 15,24 0-16,0-48 1,48-23 0,24-25 15,-1-47-16,-47-24 1,0 24 0,-24 0-1,-24 24 16,0 47-15,24 48 0,-24 48-1,0 47 16,48 24-15,0 0 0,24 0-1,-1-23 1,1-49 15,-24-47-15,0-47-1,-24-25 1,23-47-1,1 0 1,0 0 15,24 71-15,-25 25-1,25 46 1,0 25 15,-1 23-15,-23 25-1,-24-1 1,0-47 0,-24-1 15,24-47-16,0 0 1,-24-71 0,24 71 30</inkml:trace>
  <inkml:trace contextRef="#ctx0" brushRef="#br0" timeOffset="266695.254">14597 13264 0,'0'0'15,"0"0"1,0 0 15,119 71-31,-95 24 16,-1-23-1,1 47 1,-24-24-1,0-24 1,24 1 15,-24-72-15,0 0-1,0 0 1,0 0 15,0 0-15,0 0-1,0-24 1,0 24 0,24-24 15,-24 24 0</inkml:trace>
  <inkml:trace contextRef="#ctx0" brushRef="#br0" timeOffset="267482.2991">15525 12716 0,'0'0'16,"0"0"15,-119 190-31,48-47 16,23 24-1,24 23 1,1 1 0,46-1-1,25-23 16,0-24-15,23-48 0,-47-47-1,0-24 16,-24-24-15,0 0 0,0 0-1,0 0 16,0 0 1,0 0-17,0 0 1,0 0 31</inkml:trace>
  <inkml:trace contextRef="#ctx0" brushRef="#br0" timeOffset="267969.3269">15954 13549 0,'0'0'16,"0"0"-1,0 0 1,-167 0-1,96 0 1,-1 0 0,1 0-1,23 0 1,25 0 15,23 0 0</inkml:trace>
  <inkml:trace contextRef="#ctx0" brushRef="#br0" timeOffset="268345.3484">16264 13311 0,'0'0'15,"0"0"16,0 167-31,0-96 16,0 1 0,0-1-1,0-47 16,0 0-15,0-24 0</inkml:trace>
  <inkml:trace contextRef="#ctx0" brushRef="#br0" timeOffset="268647.3657">16359 13264 0,'0'0'15,"0"0"1,47 142-16,-23-70 15,0 23 1,-24-23 15,0-25-15,0-47 15</inkml:trace>
  <inkml:trace contextRef="#ctx0" brushRef="#br0" timeOffset="269248.4001">15978 13264 0,'0'0'31,"0"0"-15,0 0 0,0 0-1,0 0 1,166-72-1,-118 96-15,24 24 32,-1-1-17,24-23 1,-47-24-1,0 0 1,-1-48 15,-23 1-15,0-1-1,-24 0 1,0 25 15,0 23-15,0 0-1,0 23 1,-24 1 0,24-24 30</inkml:trace>
  <inkml:trace contextRef="#ctx0" brushRef="#br0" timeOffset="269771.43">16454 12644 0,'0'0'31,"0"0"-15,143 119-16,-72 1 15,1 22 1,-1 49-1,-47-1 1,-24 1 15,-24-24-15,0-48-1,1-48 1,-1-23 15,0-24-15,24-24-1,0 0 1,0 0 15,0 0-15,0 0-1,0 0 1,0 0 15</inkml:trace>
  <inkml:trace contextRef="#ctx0" brushRef="#br0" timeOffset="271388.5225">16835 12597 0,'0'0'16,"0"0"15,95 166-31,-47-46 16,0 22-1,-1 49 1,1-1-1,-48 25 17,-24-25-17,0 1 1,0-25-1,1-23 1,-1-24 15,-24-47-15,24-25-1,0 1 1,24-24 0,-23 0 15,23-24-16,-24 23 1,24-23 0,0 24-1,-24-24 16,24 0-15,0 0 0,0 0-1,24 24 1,-24-24 31</inkml:trace>
  <inkml:trace contextRef="#ctx0" brushRef="#br0" timeOffset="272542.5885">17121 12525 0,'0'0'31,"0"0"-15,0 0 0,0 0-1,167-23 1,-72 23-16,-24 0 31,1 0-15,-25 0-1,1 23 1,-24 1-1,-24 48 17,0 23-17,0 24 1,0 24-1,-24 23 1,24 49 15,-24-25-15,24 25-1,-24-1 1,24-24 0,0-47 15,0-24-16,-24 0 1,24-47 0,0-48 15,-23-1-16,-25-23 1,-23 0 0,-25 0-1,25-23 16,-24 23-15,47 23 0,24-23-1,24 0 1,0 0 15,0 0-15,24 0-1,-24 0 32</inkml:trace>
  <inkml:trace contextRef="#ctx0" brushRef="#br1" timeOffset="284567.2763">12644 13049 0,'0'0'16,"0"0"-1,-214 119-15,71-47 16,0-1 0,0 24 15,-24 1-16,-23 23 1,-1-24 0,-23 24-1,24 0 16,-1-24-15,-23 24 0,47-23-1,0-25 16,25 1-15,22-1 0,25-23-1,24-25 1,-1 25 15,25-24-15,23 0-1,-24-24 1,25 23-1,-1-23 17,24 24-17,0-24 1,0 0-1,0 0 1,0 0 31</inkml:trace>
  <inkml:trace contextRef="#ctx0" brushRef="#br1" timeOffset="285610.3359">10620 12644 0,'0'0'16,"0"0"15,0 0-15,0 0-1,0 0 1,0 119-16,-24-71 16,0-24 15,1 0-16,-25-24 1,0 0 0,25-24-1,-25 24 1,0-48 15,24 24-15,1-23-1,23 23 1,0-24-1,23 25 17,1-1-17,24 0 1,-24 24-1,23-24 1,-23 48 15,0-24-15,24 24-1,-25 0 1,-23 23 0,0-47 46</inkml:trace>
  <inkml:trace contextRef="#ctx0" brushRef="#br1" timeOffset="287345.4352">16549 12597 0,'0'0'16,"0"0"15,-143 119-31,48-48 16,-24 25-1,-24 23 1,-23 0-1,-1 0 17,-24 0-17,25 24 1,-25 0-1,25-24 17,-1 23-17,0-22 1,24-25-1,24 0 1,0-24 0,48-23 15,23 0-16,0-48 1,48 0 0,0 0-1,0 0 16,0 24-15,0-48 0,0 24-1,24 24 1,-24-24 31</inkml:trace>
  <inkml:trace contextRef="#ctx0" brushRef="#br1" timeOffset="288132.4802">15168 12478 0,'0'0'16,"0"0"15,0 0-15,-47 166-16,23-118 15,-24-24 1,-23-24 15,23-24-15,0-24-1,1 1 1,23-25-1,24 25 17,24-1-17,23 0 1,1 25-1,24 46 1,-25 1 15,1 0-15,-48 48-1,0-72 17</inkml:trace>
  <inkml:trace contextRef="#ctx0" brushRef="#br0" timeOffset="302854.3222">2714 16669 0,'0'0'15,"0"0"1,-190 0 0,94 24-16,-23-24 31,24 23-16,24 1 1,47 0 0,0-24-1,24 0 32</inkml:trace>
  <inkml:trace contextRef="#ctx0" brushRef="#br0" timeOffset="303328.3493">2738 16859 0,'0'0'16,"0"0"15,-119 0-31,0 0 16,24 0-1,-24 0 1,23 0 0,25 24 15,23-24-16,25 0 1,23 0 0,0 0 15,0 0 0</inkml:trace>
  <inkml:trace contextRef="#ctx0" brushRef="#br0" timeOffset="303827.3779">3381 16383 0,'0'0'15,"0"0"1,24 214 0,0-118-16,-24 23 31,0-48-16,0 0 1,0-71 15</inkml:trace>
  <inkml:trace contextRef="#ctx0" brushRef="#br0" timeOffset="304163.3971">3476 16288 0,'0'0'32,"0"0"-17,0 119-15,48-24 16,-48 48-1,48-48 1,-48 0 15,23-23-15,-23-72-1</inkml:trace>
  <inkml:trace contextRef="#ctx0" brushRef="#br0" timeOffset="304916.4402">3048 16478 0,'0'0'15,"0"0"1,0 0 15,0 0-15,142-143-16,-94 120 15,24 23 1,-25 0-1,1 23 17,-1 1-17,1 0 1,0 0-1,-1-24 1,1 0 15,-24-48-15,23-23-1,-23 23 1,0 0 0,0 1 15,0 47-16,-24 0 1,0-24 0,23 24-1,-23 24 16,0-24-15,0 0 15</inkml:trace>
  <inkml:trace contextRef="#ctx0" brushRef="#br0" timeOffset="305556.4768">3833 16931 0,'0'0'15,"0"0"1,0 0 15,0 0-15,-142 71-16,23-47 15,23 0 1,-23-24-1,0 0 17,24 0-17,23 24 1,1-24-1,47 23 1,24-23 15,0 0-15,0 0 15</inkml:trace>
  <inkml:trace contextRef="#ctx0" brushRef="#br0" timeOffset="306560.5342">3405 17288 0,'0'0'32,"0"0"-17,24-119-15,-1 95 16,25 0-1,0 48 1,-1-24 15,1 24-15,-24 0-1,-24-1 1,0 49 0,0-1 15,0 25-16,-48-25 1,-23-23 0,-1-1-1,25-23 16,-1 24-15,24-25 0,0 1-1,24-24 16,0 0-15,48 24 0,23-72-1,1 25 1,23-1 15,-23 0-15,-1 24-1,0 0 1,-23 0-1,-24 24 1,23-24 15,-47 24-15,0-24-1,0 0 1,0 0 15,0 0 16</inkml:trace>
  <inkml:trace contextRef="#ctx0" brushRef="#br0" timeOffset="308558.6485">4667 15978 0,'0'0'15,"0"0"1,0 0 0,0 0-1,-167 48 1,120-48-1,-1 0 1,24 0 0,0 24-1,1-24 1,23 0-1,-24 23 17,24 25-17,0 23 1,0-23-1,0 47 17,0 1-17,0-1 1,24 24-1,-24 0 1,0 0 15,0 0-15,-24 0-1,24-24 1,0 1 0,0-25 15,0 24-16,24-23 1,-24-48 0,23 23-1,-23-47 16,0 0-15,0 0 0,0 0-1,0 0 1,48-24 15,-48 24-15,48-23-1,-1 23 1,1 0 15,-1-24-15,-23 24-1,-24 0 1,0 0-1,0 0 17,0 0-17,0 0 1,0 0-1,-24-24 1,24 24 31</inkml:trace>
  <inkml:trace contextRef="#ctx0" brushRef="#br0" timeOffset="309753.7169">5119 16383 0,'0'0'16,"0"0"15,0 0-16,-95-119-15,95 71 16,0 24 0,0 1-1,0-1 16,24 24-15,47 0 0,-71 0 30</inkml:trace>
  <inkml:trace contextRef="#ctx0" brushRef="#br0" timeOffset="310240.7447">5310 16431 0,'0'0'16,"0"0"15,-72 119-31,25-24 16,-1-47-1,-23-1 1,47 1-1,0-24 1,24-24 15,0 0-15,0 0-1,72 0 1,-1 0 0,0-24 15,1 24-16,-25 0 1,1 0 0,-48 24 15,24-24-16,-24 0 1,0 0 0,0 0-1,0 0 48</inkml:trace>
  <inkml:trace contextRef="#ctx0" brushRef="#br0" timeOffset="311296.8051">5048 16097 0,'0'0'16,"0"0"15,0 0-15,0 0-1,0 0 1,0 0 0,143 24-1,-119 0 1,-1-24-1,1 24 1,0-1 0,-24 49-1,0-24 16,0 23-15,-24 0 0,0 1-1,24-72 1</inkml:trace>
  <inkml:trace contextRef="#ctx0" brushRef="#br0" timeOffset="311975.8439">5786 16169 0,'0'0'16,"0"0"-1,0 0 1,0 0-1,24 190 1,0-118 0,-24-1-1,0-23 1,0 23-1,0-71 32</inkml:trace>
  <inkml:trace contextRef="#ctx0" brushRef="#br0" timeOffset="312492.8735">5905 16145 0,'0'0'15,"0"0"1,0 0 15,0 0-15,24 143-16,0-48 15,-24 0 1,0-23-1,0-1 17,0-23-17,0-48 32</inkml:trace>
  <inkml:trace contextRef="#ctx0" brushRef="#br0" timeOffset="313203.9142">5453 16240 0,'0'0'16,"0"0"-1,0 0 1,0 0 15,143-119-31,-72 95 16,0 24-1,-23 0 1,0 0-1,-1 24 17,25 0-17,-25 0 1,1-24-1,0 0 1,-1-24 15,1-24-15,-24 1-1,-1 23 1,1 0 0,-24 0 15,0 48-16,0-24 1,0 0 0,-24 24 15,24-24 16</inkml:trace>
  <inkml:trace contextRef="#ctx0" brushRef="#br0" timeOffset="314754.0029">6358 15621 0,'0'0'16,"0"0"-1,0 0 17,166-24-32,-118 24 15,0-24 1,-25 1-1,1 23 1,-24 0 15,0 0-15,0 23-1,0 25 1,-24 47 15,24-23-15,0 47-1,0 24 1,-23 23 0,23-23-1,0 24 16,0-24-15,0 0 0,0-24-1,0-48 16,0 24-15,0-23 0,0-25-1,0 25 1,0-48 15,0-1-15,0-23-1,0 0 1,0 0-1,-24 0 17,-24 0-17,0-23 1,1 23-1,-1 0 1,-23 23 0,23-23 15,0 24-16,1-24 1,23 24 0,24-24-1,0 0 16,0 0-15,0-24 0,0-23-1,0 47 32</inkml:trace>
  <inkml:trace contextRef="#ctx0" brushRef="#br1" timeOffset="453854.959">5215 16026 0,'0'0'15,"-96"119"1,-23 24 0,0-48-1,48 24 1,-1-48-1,25 25 17,23-49-17,0-23 1,24 0-1,0-24 1,0 0 0,0 0 46</inkml:trace>
  <inkml:trace contextRef="#ctx0" brushRef="#br1" timeOffset="454502.996">3643 17312 0,'0'0'16,"-119"119"0,-24 24-1,24-1 1,-24-22-1,72-49 1,23-47 0,0-24 15,25 0-16,23 0 1,0 0 0,0 0-1,47 24 16,-47-24 1</inkml:trace>
  <inkml:trace contextRef="#ctx0" brushRef="#br0" timeOffset="458109.2023">9929 16192 0,'0'0'31,"0"0"-15,0 0-1,0 0 1,0 0-1,119 143 1,-23 0-16,23 24 31,-24 0-15,-47-48-1,-1-96 1,-47-23 0,-23-95 15,-49-119-16,1-24 1,23 23 0,24 1 15,0 24-16,24 118 1,0 25 0,0 47-1,0 23 1,24 49 15,-24-72 0</inkml:trace>
  <inkml:trace contextRef="#ctx0" brushRef="#br0" timeOffset="458519.2258">11334 16002 0,'0'0'31,"-190"24"-31,23 0 15,24-1 1,72 25 0,23-24-1,48-24 16</inkml:trace>
  <inkml:trace contextRef="#ctx0" brushRef="#br0" timeOffset="458857.2451">11549 16073 0,'0'0'15,"0"0"1,-191 48-1,1-24-15,47 23 32,24-23-17,71 0 1,48-24-1,0 0 1,0 0 15,-24 0-15,24 0 15</inkml:trace>
  <inkml:trace contextRef="#ctx0" brushRef="#br0" timeOffset="459345.273">8215 16145 0,'0'0'16,"-191"47"0,49 25-1,22-24 1,49-1-1,119-23 1,-48-24 0</inkml:trace>
  <inkml:trace contextRef="#ctx0" brushRef="#br0" timeOffset="459601.2876">7905 16621 0,'0'0'15,"-190"95"1,71-23-16,95-48 31,24-24 16</inkml:trace>
  <inkml:trace contextRef="#ctx0" brushRef="#br0" timeOffset="459909.3053">8096 15835 0,'0'0'15,"0"0"1,0 0 15,0 0-15,0 0-1,0 0 1,48 143 0,-48-143 15</inkml:trace>
  <inkml:trace contextRef="#ctx0" brushRef="#br0" timeOffset="460473.3375">8334 16335 0,'0'0'16,"0"0"-1,71 238-15,-47-95 16,-24-24 0,-24-47 15,24-25-16,-23-47 1,-25-47 0,48-96-1,0 143 16</inkml:trace>
  <inkml:trace contextRef="#ctx0" brushRef="#br0" timeOffset="460999.3676">8072 15931 0,'0'0'15,"0"0"1,0 0 15,143 119-31,-24-48 16,24 0-1,24-23 1,-25 0 15,-22-1-15,-73 1-1,-71 71 1,-71 24-1,-24 0 1,0 0 15,24-24-15,71-95-1,24-1 1,0-23 0,0 0 15,-24 0-15,48-47-1,-24 47 32</inkml:trace>
  <inkml:trace contextRef="#ctx0" brushRef="#br0" timeOffset="461453.3936">7762 16716 0,'0'0'15,"0"0"16,262-47-31,-119-1 16,-47 0 0,-49 48-1,-47 0 1,-24 48 15,1 24-15,23-72 30</inkml:trace>
  <inkml:trace contextRef="#ctx0" brushRef="#br0" timeOffset="465948.6507">12096 15645 0,'0'0'16,"0"0"-1,0 238 1,0-95-1,0 0 1,0-24 0,0-24-1,24-24 1,-24-71 46</inkml:trace>
  <inkml:trace contextRef="#ctx0" brushRef="#br0" timeOffset="466218.6661">12168 15621 0,'0'0'16,"0"0"15,71 238-31,-47-71 16,24-24-1,-25 0 1,25-24 0,-48-119 30</inkml:trace>
  <inkml:trace contextRef="#ctx0" brushRef="#br0" timeOffset="466808.6999">11644 15573 0,'0'0'31,"0"0"-15,71-143-16,48 120 15,1 46 1,-1 1-1,23 0 17,1 0-17,-24 0 1,0-24-1,-71-24 1,0-24 15,-24-23-15,-24-1-1,-24 1 1,24 47 0,0 24 15,24 48-16,-24-48 32</inkml:trace>
  <inkml:trace contextRef="#ctx0" brushRef="#br0" timeOffset="467492.739">13168 15335 0,'0'0'16,"0"0"-1,-48-143 1,72 72 0,48 23-1,-1 48 1,24 24-1,-23 0 1,-25 47 0,-47 25 15,-47-1-16,-49 24 1,1 0 0,24-48-1,23 1 16,24-48-15,48-24 0,48 0-1,23-24 16,0 0-15,-23 0 0,-49 24-1,-23 0 1,0 72 15,0-72-15</inkml:trace>
  <inkml:trace contextRef="#ctx0" brushRef="#br0" timeOffset="468506.797">14716 16407 0,'0'0'16,"24"-167"-1,-48-23 1,0 23 0,-24 48-1,24 95 1,24 24-1,24 48 1,48 95 15,-1-1-15,24-46-1,25-1 1,-49-71 0,24-48 15,-47-71-16,-48-72 1,-24 0 0,0 48 15,-23 24-16,47 95 1,0 24 0,47 95-1,1 24 16,23 23-15,1 1 0,-1-95-1,24-49 1,-95-23 31</inkml:trace>
  <inkml:trace contextRef="#ctx0" brushRef="#br0" timeOffset="469069.8292">15740 15978 0,'0'0'15,"0"0"1,0 0 0,0 0 15,0 0-16,190 95-15,-118 24 16,-1-23 0,-47-72-1,0-24 16,-48-120-15,-24-94 0,1 24-1,23-1 16,0 72-15,24 71 0,0 25-1,0 23 1,0 23-1,24 49 17,-24-72-17</inkml:trace>
  <inkml:trace contextRef="#ctx0" brushRef="#br0" timeOffset="470798.9281">11239 14954 0,'0'0'16,"0"0"15,238-95-31,-71 47 15,71 1 1,24-25 0,48 25-1,23-1 16,24-23-15,24 23 0,24 0-1,-48 25 1,0 23 15,-47-24-15,-48 0-1,0 0 1,-48 0-1,0-23 17,-118 23-17,-1 0 1,-48 48-1,1 47 1,-24 48 15,0 24-15,0 72-1,23 23 1,1 24 0,23 47 15,-23 1-16,0-25 1,23-23 0,-47-47 15,-24-25-16,-24-47 1,-47-71 0,-49-1-1,-94-47 16,-72 0-15,-71-1 0,-48 1-1,1 0 1,-49 0 15,-23 23-15,0 1-1,-1 0 1,1 23-1,48 1 17,46-49-17,49 1 1,71-24-1,72 0 1,47 24 15,71-24-15,49 0-1,23 0 1,0 0 31</inkml:trace>
  <inkml:trace contextRef="#ctx0" brushRef="#br0" timeOffset="471363.9604">16597 16169 0,'0'0'16,"0"0"-1,-95 166-15,23-23 16,-23 48 0,-24-1 15,0 1-16,47-25 1,1-94 0,71-72 30</inkml:trace>
  <inkml:trace contextRef="#ctx0" brushRef="#br0" timeOffset="471698.9796">16597 16526 0,'0'0'15,"0"0"1,0 0 15,-143 238-31,48-95 16,0 24-1,-1-1 1,1-23-1,47-48 17,1-47-17,23-24 1,24-24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D7541CA-CB26-4FC8-88C9-16DD3B038D09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0E75FE-11C6-405C-B694-6D14E0A359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90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84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54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7894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389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812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72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760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23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73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34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71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03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28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9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86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85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98CB-3BCD-4F6A-B800-B151D445D34C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4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vsavian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15.png"/><Relationship Id="rId7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19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5.png"/><Relationship Id="rId7" Type="http://schemas.openxmlformats.org/officeDocument/2006/relationships/customXml" Target="../ink/ink7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customXml" Target="../ink/ink4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14.png"/><Relationship Id="rId7" Type="http://schemas.openxmlformats.org/officeDocument/2006/relationships/image" Target="../media/image16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2996952"/>
            <a:ext cx="792088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i="1" dirty="0"/>
              <a:t>Escola Superior de Agricultura</a:t>
            </a:r>
            <a:br>
              <a:rPr lang="pt-BR" sz="3100" b="1" i="1" dirty="0"/>
            </a:br>
            <a:r>
              <a:rPr lang="pt-BR" sz="3100" b="1" i="1" dirty="0"/>
              <a:t> “Luiz de Queiroz”</a:t>
            </a:r>
            <a:br>
              <a:rPr lang="pt-BR" sz="3100" b="1" i="1" dirty="0"/>
            </a:br>
            <a:r>
              <a:rPr lang="pt-BR" sz="3100" b="1" i="1" dirty="0"/>
              <a:t>Universidade de São Paulo</a:t>
            </a:r>
            <a:br>
              <a:rPr lang="pt-BR" sz="3100" b="1" i="1" dirty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sz="1000" b="1" i="1" dirty="0"/>
              <a:t/>
            </a:r>
            <a:br>
              <a:rPr lang="pt-BR" sz="1000" b="1" i="1" dirty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b="1" i="1" dirty="0"/>
              <a:t>LCE0220 – Cálculo II</a:t>
            </a:r>
            <a:br>
              <a:rPr lang="pt-BR" b="1" i="1" dirty="0"/>
            </a:br>
            <a:r>
              <a:rPr lang="pt-BR" sz="3900" b="1" i="1" dirty="0"/>
              <a:t>Volume de um Sólido de Revolução – Parte 1</a:t>
            </a:r>
            <a:endParaRPr lang="pt-BR" sz="2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47664" y="5229200"/>
            <a:ext cx="6400800" cy="1296144"/>
          </a:xfrm>
        </p:spPr>
        <p:txBody>
          <a:bodyPr>
            <a:normAutofit/>
          </a:bodyPr>
          <a:lstStyle/>
          <a:p>
            <a:pPr algn="r"/>
            <a:r>
              <a:rPr lang="pt-BR" b="1" dirty="0" err="1">
                <a:solidFill>
                  <a:schemeClr val="tx1"/>
                </a:solidFill>
              </a:rPr>
              <a:t>Profª</a:t>
            </a:r>
            <a:r>
              <a:rPr lang="pt-BR" b="1" dirty="0">
                <a:solidFill>
                  <a:schemeClr val="tx1"/>
                </a:solidFill>
              </a:rPr>
              <a:t>. Cristiane Mariana Rodrigues da Silva</a:t>
            </a:r>
          </a:p>
          <a:p>
            <a:pPr algn="r"/>
            <a:r>
              <a:rPr lang="pt-BR" b="1" dirty="0">
                <a:solidFill>
                  <a:schemeClr val="tx1"/>
                </a:solidFill>
              </a:rPr>
              <a:t>LCE – </a:t>
            </a:r>
            <a:r>
              <a:rPr lang="pt-BR" b="1" dirty="0" err="1">
                <a:solidFill>
                  <a:schemeClr val="tx1"/>
                </a:solidFill>
              </a:rPr>
              <a:t>Depto</a:t>
            </a:r>
            <a:r>
              <a:rPr lang="pt-BR" b="1" dirty="0">
                <a:solidFill>
                  <a:schemeClr val="tx1"/>
                </a:solidFill>
              </a:rPr>
              <a:t>. Ciências Exatas</a:t>
            </a:r>
          </a:p>
          <a:p>
            <a:pPr algn="r"/>
            <a:r>
              <a:rPr lang="pt-BR" u="sng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cmrsilva@usp.br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7650" name="Picture 2" descr="http://www4.esalq.usp.br/sites/default/files/logo-esalq-simbol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1295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11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Volume de um Sólido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455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Exemplo c)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xmlns="" id="{BD62ABBE-DE4E-461E-89A1-B6717FA44063}"/>
              </a:ext>
            </a:extLst>
          </p:cNvPr>
          <p:cNvGrpSpPr/>
          <p:nvPr/>
        </p:nvGrpSpPr>
        <p:grpSpPr>
          <a:xfrm>
            <a:off x="6444208" y="2195827"/>
            <a:ext cx="2520280" cy="1809237"/>
            <a:chOff x="5594626" y="2195827"/>
            <a:chExt cx="3369862" cy="2536886"/>
          </a:xfrm>
        </p:grpSpPr>
        <p:pic>
          <p:nvPicPr>
            <p:cNvPr id="7" name="Imagem 6">
              <a:extLst>
                <a:ext uri="{FF2B5EF4-FFF2-40B4-BE49-F238E27FC236}">
                  <a16:creationId xmlns:a16="http://schemas.microsoft.com/office/drawing/2014/main" xmlns="" id="{AE619882-D00C-4EA1-836A-D985323686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49788" y="2419350"/>
              <a:ext cx="3314700" cy="2019300"/>
            </a:xfrm>
            <a:prstGeom prst="rect">
              <a:avLst/>
            </a:prstGeom>
          </p:spPr>
        </p:pic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xmlns="" id="{21911C57-79A2-4F9E-A17E-0F669B06B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94626" y="2550952"/>
              <a:ext cx="828675" cy="904875"/>
            </a:xfrm>
            <a:prstGeom prst="rect">
              <a:avLst/>
            </a:prstGeom>
          </p:spPr>
        </p:pic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xmlns="" id="{F458771D-8E4E-4183-9C78-BBE9DEE82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37815" y="3441313"/>
              <a:ext cx="1514475" cy="933450"/>
            </a:xfrm>
            <a:prstGeom prst="rect">
              <a:avLst/>
            </a:prstGeom>
          </p:spPr>
        </p:pic>
        <p:pic>
          <p:nvPicPr>
            <p:cNvPr id="17" name="Imagem 16">
              <a:extLst>
                <a:ext uri="{FF2B5EF4-FFF2-40B4-BE49-F238E27FC236}">
                  <a16:creationId xmlns:a16="http://schemas.microsoft.com/office/drawing/2014/main" xmlns="" id="{3ECC0738-8219-4F02-BB71-AE59955F7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52290" y="2500539"/>
              <a:ext cx="790575" cy="942975"/>
            </a:xfrm>
            <a:prstGeom prst="rect">
              <a:avLst/>
            </a:prstGeom>
          </p:spPr>
        </p:pic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xmlns="" id="{D508EBFF-E7EF-4C1D-8CE3-68669FE0DBC4}"/>
                </a:ext>
              </a:extLst>
            </p:cNvPr>
            <p:cNvCxnSpPr/>
            <p:nvPr/>
          </p:nvCxnSpPr>
          <p:spPr>
            <a:xfrm>
              <a:off x="5666634" y="2195827"/>
              <a:ext cx="0" cy="2520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xmlns="" id="{42BA8881-4E03-4AD6-80C1-B38A7861FB10}"/>
                </a:ext>
              </a:extLst>
            </p:cNvPr>
            <p:cNvCxnSpPr/>
            <p:nvPr/>
          </p:nvCxnSpPr>
          <p:spPr>
            <a:xfrm>
              <a:off x="8677018" y="2212713"/>
              <a:ext cx="0" cy="2520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xmlns="" id="{487E859A-A902-4A00-98A1-A2CB77F0D532}"/>
                  </a:ext>
                </a:extLst>
              </p:cNvPr>
              <p:cNvSpPr txBox="1"/>
              <p:nvPr/>
            </p:nvSpPr>
            <p:spPr>
              <a:xfrm>
                <a:off x="2256708" y="940775"/>
                <a:ext cx="5206647" cy="14094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sSup>
                            <m:sSupPr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3800" b="0" i="0" smtClean="0">
                                      <a:latin typeface="Cambria Math" panose="02040503050406030204" pitchFamily="18" charset="0"/>
                                    </a:rPr>
                                    <m:t>sen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⁡(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487E859A-A902-4A00-98A1-A2CB77F0D5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708" y="940775"/>
                <a:ext cx="5206647" cy="14094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xmlns="" id="{07BFBA48-C7DF-4905-B28F-8208507F18D6}"/>
                  </a:ext>
                </a:extLst>
              </p:cNvPr>
              <p:cNvSpPr txBox="1"/>
              <p:nvPr/>
            </p:nvSpPr>
            <p:spPr>
              <a:xfrm>
                <a:off x="92047" y="2497630"/>
                <a:ext cx="7260723" cy="14094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pt-BR" sz="4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pt-BR" sz="40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  <m: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  <m:t>⁡(2</m:t>
                                  </m:r>
                                  <m: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07BFBA48-C7DF-4905-B28F-8208507F18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7" y="2497630"/>
                <a:ext cx="7260723" cy="14094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Tinta 2"/>
              <p14:cNvContentPartPr/>
              <p14:nvPr/>
            </p14:nvContentPartPr>
            <p14:xfrm>
              <a:off x="1277280" y="4191840"/>
              <a:ext cx="6652440" cy="1998000"/>
            </p14:xfrm>
          </p:contentPart>
        </mc:Choice>
        <mc:Fallback>
          <p:pic>
            <p:nvPicPr>
              <p:cNvPr id="3" name="Tinta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67920" y="4182480"/>
                <a:ext cx="6671160" cy="201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950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Volume de um Sólido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455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Exemplo c)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xmlns="" id="{BD62ABBE-DE4E-461E-89A1-B6717FA44063}"/>
              </a:ext>
            </a:extLst>
          </p:cNvPr>
          <p:cNvGrpSpPr/>
          <p:nvPr/>
        </p:nvGrpSpPr>
        <p:grpSpPr>
          <a:xfrm>
            <a:off x="6444208" y="2195827"/>
            <a:ext cx="2520280" cy="1809237"/>
            <a:chOff x="5594626" y="2195827"/>
            <a:chExt cx="3369862" cy="2536886"/>
          </a:xfrm>
        </p:grpSpPr>
        <p:pic>
          <p:nvPicPr>
            <p:cNvPr id="7" name="Imagem 6">
              <a:extLst>
                <a:ext uri="{FF2B5EF4-FFF2-40B4-BE49-F238E27FC236}">
                  <a16:creationId xmlns:a16="http://schemas.microsoft.com/office/drawing/2014/main" xmlns="" id="{AE619882-D00C-4EA1-836A-D985323686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49788" y="2419350"/>
              <a:ext cx="3314700" cy="2019300"/>
            </a:xfrm>
            <a:prstGeom prst="rect">
              <a:avLst/>
            </a:prstGeom>
          </p:spPr>
        </p:pic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xmlns="" id="{21911C57-79A2-4F9E-A17E-0F669B06B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94626" y="2550952"/>
              <a:ext cx="828675" cy="904875"/>
            </a:xfrm>
            <a:prstGeom prst="rect">
              <a:avLst/>
            </a:prstGeom>
          </p:spPr>
        </p:pic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xmlns="" id="{F458771D-8E4E-4183-9C78-BBE9DEE82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37815" y="3441313"/>
              <a:ext cx="1514475" cy="933450"/>
            </a:xfrm>
            <a:prstGeom prst="rect">
              <a:avLst/>
            </a:prstGeom>
          </p:spPr>
        </p:pic>
        <p:pic>
          <p:nvPicPr>
            <p:cNvPr id="17" name="Imagem 16">
              <a:extLst>
                <a:ext uri="{FF2B5EF4-FFF2-40B4-BE49-F238E27FC236}">
                  <a16:creationId xmlns:a16="http://schemas.microsoft.com/office/drawing/2014/main" xmlns="" id="{3ECC0738-8219-4F02-BB71-AE59955F7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52290" y="2500539"/>
              <a:ext cx="790575" cy="942975"/>
            </a:xfrm>
            <a:prstGeom prst="rect">
              <a:avLst/>
            </a:prstGeom>
          </p:spPr>
        </p:pic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xmlns="" id="{D508EBFF-E7EF-4C1D-8CE3-68669FE0DBC4}"/>
                </a:ext>
              </a:extLst>
            </p:cNvPr>
            <p:cNvCxnSpPr/>
            <p:nvPr/>
          </p:nvCxnSpPr>
          <p:spPr>
            <a:xfrm>
              <a:off x="5666634" y="2195827"/>
              <a:ext cx="0" cy="2520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xmlns="" id="{42BA8881-4E03-4AD6-80C1-B38A7861FB10}"/>
                </a:ext>
              </a:extLst>
            </p:cNvPr>
            <p:cNvCxnSpPr/>
            <p:nvPr/>
          </p:nvCxnSpPr>
          <p:spPr>
            <a:xfrm>
              <a:off x="8677018" y="2212713"/>
              <a:ext cx="0" cy="2520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xmlns="" id="{07BFBA48-C7DF-4905-B28F-8208507F18D6}"/>
                  </a:ext>
                </a:extLst>
              </p:cNvPr>
              <p:cNvSpPr txBox="1"/>
              <p:nvPr/>
            </p:nvSpPr>
            <p:spPr>
              <a:xfrm>
                <a:off x="1883277" y="940790"/>
                <a:ext cx="7260723" cy="14094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pt-BR" sz="4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pt-BR" sz="40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  <m: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  <m:t>⁡(2</m:t>
                                  </m:r>
                                  <m: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pt-BR" sz="4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07BFBA48-C7DF-4905-B28F-8208507F18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277" y="940790"/>
                <a:ext cx="7260723" cy="14094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Tinta 2"/>
              <p14:cNvContentPartPr/>
              <p14:nvPr/>
            </p14:nvContentPartPr>
            <p14:xfrm>
              <a:off x="642960" y="2314440"/>
              <a:ext cx="5769360" cy="4149720"/>
            </p14:xfrm>
          </p:contentPart>
        </mc:Choice>
        <mc:Fallback>
          <p:pic>
            <p:nvPicPr>
              <p:cNvPr id="3" name="Tinta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3600" y="2305080"/>
                <a:ext cx="5788080" cy="416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148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5760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i="1" dirty="0"/>
              <a:t>LCE0220 – Cálculo II – </a:t>
            </a:r>
            <a:r>
              <a:rPr lang="pt-BR" b="1" i="1" dirty="0" err="1"/>
              <a:t>Profª</a:t>
            </a:r>
            <a:r>
              <a:rPr lang="pt-BR" b="1" i="1" dirty="0"/>
              <a:t>. Cristiane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/>
              <a:t>Bibliografia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FLEMMING, D.M.; GONÇALVES, M.B. Cálculo A: funções, limites, derivação, integração. 6ª ed. São Paulo: Pearson Prentice</a:t>
            </a:r>
          </a:p>
          <a:p>
            <a:pPr algn="just"/>
            <a:r>
              <a:rPr lang="pt-BR" dirty="0"/>
              <a:t>Hall, 2007. 464p.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FLEMMING, D.M.; GONÇALVES, M.B. Cálculo B: funções de várias variáveis, integrais múltiplas, integrais curvilíneas e de</a:t>
            </a:r>
          </a:p>
          <a:p>
            <a:pPr algn="just"/>
            <a:r>
              <a:rPr lang="pt-BR" dirty="0"/>
              <a:t>superfície. 2ª ed. São Paulo: Pearson Prentice Hall, 2007. 448p.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MORETTIN, P.A.; HAZZAN, S.; BUSSAB, W. O. Cálculo: funções de uma e várias variáveis. 2ª ed. São Paulo: Saraiva, 2012,</a:t>
            </a:r>
          </a:p>
          <a:p>
            <a:pPr algn="just"/>
            <a:r>
              <a:rPr lang="pt-BR" dirty="0"/>
              <a:t>416p.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LEITHOLD, L. O cálculo com Geometria Analítica. 3ª ed. São Paulo: </a:t>
            </a:r>
            <a:r>
              <a:rPr lang="pt-BR" dirty="0" err="1"/>
              <a:t>Harbra</a:t>
            </a:r>
            <a:r>
              <a:rPr lang="pt-BR" dirty="0"/>
              <a:t>, 1994. V.1.</a:t>
            </a:r>
          </a:p>
        </p:txBody>
      </p:sp>
    </p:spTree>
    <p:extLst>
      <p:ext uri="{BB962C8B-B14F-4D97-AF65-F5344CB8AC3E}">
        <p14:creationId xmlns:p14="http://schemas.microsoft.com/office/powerpoint/2010/main" val="329603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Volume de um Sólido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5025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Seja </a:t>
            </a:r>
            <a:r>
              <a:rPr lang="pt-BR" i="1" dirty="0"/>
              <a:t>y = f(x)</a:t>
            </a:r>
            <a:r>
              <a:rPr lang="pt-BR" dirty="0"/>
              <a:t> uma função definida no intervalo [</a:t>
            </a:r>
            <a:r>
              <a:rPr lang="pt-BR" dirty="0" err="1"/>
              <a:t>a,b</a:t>
            </a:r>
            <a:r>
              <a:rPr lang="pt-BR" dirty="0"/>
              <a:t>]. Considerando a rotação da região plana A ao redor do eixo x, como consequência obtemos um sólido de revolução.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xmlns="" id="{EA8107A0-2750-4570-BDCE-D197F3087D58}"/>
                  </a:ext>
                </a:extLst>
              </p:cNvPr>
              <p:cNvSpPr txBox="1"/>
              <p:nvPr/>
            </p:nvSpPr>
            <p:spPr>
              <a:xfrm>
                <a:off x="2195736" y="3290199"/>
                <a:ext cx="4320480" cy="1362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pt-BR" sz="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EA8107A0-2750-4570-BDCE-D197F3087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290199"/>
                <a:ext cx="4320480" cy="13629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Volume de um Sólido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1286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Exemplo a) Calcular o volume do sólido de revolução obtido pela rotação da região A limitada pelo gráfico da função </a:t>
            </a:r>
            <a:r>
              <a:rPr lang="pt-BR" i="1" dirty="0"/>
              <a:t>y = x </a:t>
            </a:r>
            <a:r>
              <a:rPr lang="pt-BR" dirty="0"/>
              <a:t> e pelas retas </a:t>
            </a:r>
            <a:r>
              <a:rPr lang="pt-BR" i="1" dirty="0"/>
              <a:t>x = 0</a:t>
            </a:r>
            <a:r>
              <a:rPr lang="pt-BR" dirty="0"/>
              <a:t> e </a:t>
            </a:r>
            <a:r>
              <a:rPr lang="pt-BR" i="1" dirty="0"/>
              <a:t>x = 4</a:t>
            </a:r>
            <a:r>
              <a:rPr lang="pt-BR" dirty="0"/>
              <a:t> ao redor do eixo </a:t>
            </a:r>
            <a:r>
              <a:rPr lang="pt-BR" i="1" dirty="0"/>
              <a:t>x</a:t>
            </a:r>
            <a:r>
              <a:rPr lang="pt-BR" dirty="0"/>
              <a:t>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582CAB8F-040E-4C37-B0CE-AEF06C74B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2541493"/>
            <a:ext cx="3200400" cy="2047875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6F5B404E-3435-49F2-AF95-8E937BA77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338" y="4440578"/>
            <a:ext cx="2990850" cy="1809750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94CA7219-07A8-4D0D-B4A3-88FC5C6084C5}"/>
              </a:ext>
            </a:extLst>
          </p:cNvPr>
          <p:cNvCxnSpPr/>
          <p:nvPr/>
        </p:nvCxnSpPr>
        <p:spPr>
          <a:xfrm>
            <a:off x="5580112" y="2708920"/>
            <a:ext cx="0" cy="360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xmlns="" id="{78873103-45AC-46C1-8625-05B5709AEA5D}"/>
              </a:ext>
            </a:extLst>
          </p:cNvPr>
          <p:cNvCxnSpPr/>
          <p:nvPr/>
        </p:nvCxnSpPr>
        <p:spPr>
          <a:xfrm>
            <a:off x="7956376" y="2708920"/>
            <a:ext cx="0" cy="360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xmlns="" id="{72028956-C62C-4237-A8EA-E5BE9F9ABE10}"/>
                  </a:ext>
                </a:extLst>
              </p:cNvPr>
              <p:cNvSpPr txBox="1"/>
              <p:nvPr/>
            </p:nvSpPr>
            <p:spPr>
              <a:xfrm>
                <a:off x="668821" y="2554946"/>
                <a:ext cx="4320480" cy="1362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pt-BR" sz="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72028956-C62C-4237-A8EA-E5BE9F9AB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21" y="2554946"/>
                <a:ext cx="4320480" cy="13629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xmlns="" id="{2F9B0049-0AF2-4274-8419-AB78DA8753FF}"/>
                  </a:ext>
                </a:extLst>
              </p:cNvPr>
              <p:cNvSpPr txBox="1"/>
              <p:nvPr/>
            </p:nvSpPr>
            <p:spPr>
              <a:xfrm>
                <a:off x="668820" y="4226303"/>
                <a:ext cx="4320480" cy="1362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2F9B0049-0AF2-4274-8419-AB78DA875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20" y="4226303"/>
                <a:ext cx="4320480" cy="13629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Tinta 1"/>
              <p14:cNvContentPartPr/>
              <p14:nvPr/>
            </p14:nvContentPartPr>
            <p14:xfrm>
              <a:off x="720000" y="1765800"/>
              <a:ext cx="6695280" cy="84060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0640" y="1756440"/>
                <a:ext cx="6714000" cy="85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489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Volume de um Sólido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455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Exemplo a)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xmlns="" id="{16AA3FCF-E3A3-4D51-926D-02114AE90B54}"/>
              </a:ext>
            </a:extLst>
          </p:cNvPr>
          <p:cNvGrpSpPr/>
          <p:nvPr/>
        </p:nvGrpSpPr>
        <p:grpSpPr>
          <a:xfrm>
            <a:off x="6732240" y="1135904"/>
            <a:ext cx="2120280" cy="2903731"/>
            <a:chOff x="5436096" y="2541493"/>
            <a:chExt cx="3200400" cy="3767427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xmlns="" id="{582CAB8F-040E-4C37-B0CE-AEF06C74B6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36096" y="2541493"/>
              <a:ext cx="3200400" cy="2047875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xmlns="" id="{6F5B404E-3435-49F2-AF95-8E937BA77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56338" y="4440578"/>
              <a:ext cx="2990850" cy="1809750"/>
            </a:xfrm>
            <a:prstGeom prst="rect">
              <a:avLst/>
            </a:prstGeom>
          </p:spPr>
        </p:pic>
        <p:cxnSp>
          <p:nvCxnSpPr>
            <p:cNvPr id="4" name="Conector reto 3">
              <a:extLst>
                <a:ext uri="{FF2B5EF4-FFF2-40B4-BE49-F238E27FC236}">
                  <a16:creationId xmlns:a16="http://schemas.microsoft.com/office/drawing/2014/main" xmlns="" id="{94CA7219-07A8-4D0D-B4A3-88FC5C6084C5}"/>
                </a:ext>
              </a:extLst>
            </p:cNvPr>
            <p:cNvCxnSpPr/>
            <p:nvPr/>
          </p:nvCxnSpPr>
          <p:spPr>
            <a:xfrm>
              <a:off x="5580112" y="2708920"/>
              <a:ext cx="0" cy="3600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xmlns="" id="{78873103-45AC-46C1-8625-05B5709AEA5D}"/>
                </a:ext>
              </a:extLst>
            </p:cNvPr>
            <p:cNvCxnSpPr/>
            <p:nvPr/>
          </p:nvCxnSpPr>
          <p:spPr>
            <a:xfrm>
              <a:off x="7956376" y="2708920"/>
              <a:ext cx="0" cy="3600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xmlns="" id="{2F9B0049-0AF2-4274-8419-AB78DA8753FF}"/>
                  </a:ext>
                </a:extLst>
              </p:cNvPr>
              <p:cNvSpPr txBox="1"/>
              <p:nvPr/>
            </p:nvSpPr>
            <p:spPr>
              <a:xfrm>
                <a:off x="1835696" y="1042480"/>
                <a:ext cx="4320480" cy="1362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2F9B0049-0AF2-4274-8419-AB78DA875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1042480"/>
                <a:ext cx="4320480" cy="13629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Tinta 2"/>
              <p14:cNvContentPartPr/>
              <p14:nvPr/>
            </p14:nvContentPartPr>
            <p14:xfrm>
              <a:off x="1603080" y="2357280"/>
              <a:ext cx="6532560" cy="3129480"/>
            </p14:xfrm>
          </p:contentPart>
        </mc:Choice>
        <mc:Fallback>
          <p:pic>
            <p:nvPicPr>
              <p:cNvPr id="3" name="Tinta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93720" y="2347920"/>
                <a:ext cx="6551280" cy="314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53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Volume de um Sólido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1286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Exemplo b) Calcular o volume do sólido de revolução obtido pela rotação da região A limitada pelo gráfico da função </a:t>
            </a:r>
            <a:r>
              <a:rPr lang="pt-BR" i="1" dirty="0"/>
              <a:t>y = x</a:t>
            </a:r>
            <a:r>
              <a:rPr lang="pt-BR" i="1" baseline="30000" dirty="0"/>
              <a:t>2</a:t>
            </a:r>
            <a:r>
              <a:rPr lang="pt-BR" i="1" dirty="0"/>
              <a:t> </a:t>
            </a:r>
            <a:r>
              <a:rPr lang="pt-BR" dirty="0"/>
              <a:t> e pelas retas </a:t>
            </a:r>
            <a:r>
              <a:rPr lang="pt-BR" i="1" dirty="0"/>
              <a:t>x = 1</a:t>
            </a:r>
            <a:r>
              <a:rPr lang="pt-BR" dirty="0"/>
              <a:t> e </a:t>
            </a:r>
            <a:r>
              <a:rPr lang="pt-BR" i="1" dirty="0"/>
              <a:t>x = 3</a:t>
            </a:r>
            <a:r>
              <a:rPr lang="pt-BR" dirty="0"/>
              <a:t> ao redor do eixo </a:t>
            </a:r>
            <a:r>
              <a:rPr lang="pt-BR" i="1" dirty="0"/>
              <a:t>x</a:t>
            </a:r>
            <a:r>
              <a:rPr lang="pt-BR" dirty="0"/>
              <a:t>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587CC7EB-7283-485E-8BE0-E4150C6A1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2372974"/>
            <a:ext cx="3783310" cy="25683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xmlns="" id="{E772947D-65BA-4132-BB62-2BCC20529B27}"/>
                  </a:ext>
                </a:extLst>
              </p:cNvPr>
              <p:cNvSpPr txBox="1"/>
              <p:nvPr/>
            </p:nvSpPr>
            <p:spPr>
              <a:xfrm>
                <a:off x="668821" y="2554946"/>
                <a:ext cx="4320480" cy="1362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pt-BR" sz="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E772947D-65BA-4132-BB62-2BCC20529B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21" y="2554946"/>
                <a:ext cx="4320480" cy="13629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xmlns="" id="{5F94232B-C9CD-4547-BFCE-EDA78A74964C}"/>
                  </a:ext>
                </a:extLst>
              </p:cNvPr>
              <p:cNvSpPr txBox="1"/>
              <p:nvPr/>
            </p:nvSpPr>
            <p:spPr>
              <a:xfrm>
                <a:off x="668820" y="4226303"/>
                <a:ext cx="4320480" cy="1362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sz="3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3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pt-BR" sz="3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sz="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F94232B-C9CD-4547-BFCE-EDA78A749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20" y="4226303"/>
                <a:ext cx="4320480" cy="13629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8A009AFB-491B-46C9-91BC-B04E80984F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9006" y="4585451"/>
            <a:ext cx="3148182" cy="2197493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xmlns="" id="{94CA7219-07A8-4D0D-B4A3-88FC5C6084C5}"/>
              </a:ext>
            </a:extLst>
          </p:cNvPr>
          <p:cNvCxnSpPr/>
          <p:nvPr/>
        </p:nvCxnSpPr>
        <p:spPr>
          <a:xfrm>
            <a:off x="5868144" y="2708920"/>
            <a:ext cx="0" cy="360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xmlns="" id="{78873103-45AC-46C1-8625-05B5709AEA5D}"/>
              </a:ext>
            </a:extLst>
          </p:cNvPr>
          <p:cNvCxnSpPr/>
          <p:nvPr/>
        </p:nvCxnSpPr>
        <p:spPr>
          <a:xfrm>
            <a:off x="6848492" y="2708920"/>
            <a:ext cx="0" cy="360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Tinta 2"/>
              <p14:cNvContentPartPr/>
              <p14:nvPr/>
            </p14:nvContentPartPr>
            <p14:xfrm>
              <a:off x="1388520" y="1714320"/>
              <a:ext cx="6652800" cy="3360960"/>
            </p14:xfrm>
          </p:contentPart>
        </mc:Choice>
        <mc:Fallback>
          <p:pic>
            <p:nvPicPr>
              <p:cNvPr id="3" name="Tinta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79160" y="1704960"/>
                <a:ext cx="6671520" cy="337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611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Volume de um Sólido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455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Exemplo b)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92BDE5C7-740E-4261-8954-670D7FC7FF3E}"/>
              </a:ext>
            </a:extLst>
          </p:cNvPr>
          <p:cNvGrpSpPr/>
          <p:nvPr/>
        </p:nvGrpSpPr>
        <p:grpSpPr>
          <a:xfrm>
            <a:off x="6695010" y="1888494"/>
            <a:ext cx="2055118" cy="2352170"/>
            <a:chOff x="5004048" y="2372974"/>
            <a:chExt cx="3783310" cy="4424718"/>
          </a:xfrm>
        </p:grpSpPr>
        <p:pic>
          <p:nvPicPr>
            <p:cNvPr id="2" name="Imagem 1">
              <a:extLst>
                <a:ext uri="{FF2B5EF4-FFF2-40B4-BE49-F238E27FC236}">
                  <a16:creationId xmlns:a16="http://schemas.microsoft.com/office/drawing/2014/main" xmlns="" id="{587CC7EB-7283-485E-8BE0-E4150C6A19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04048" y="2372974"/>
              <a:ext cx="3783310" cy="2568345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xmlns="" id="{8BD0F7B6-6CBF-408D-B7DA-74B410BE60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99006" y="4600199"/>
              <a:ext cx="3148182" cy="2197493"/>
            </a:xfrm>
            <a:prstGeom prst="rect">
              <a:avLst/>
            </a:prstGeom>
          </p:spPr>
        </p:pic>
        <p:cxnSp>
          <p:nvCxnSpPr>
            <p:cNvPr id="4" name="Conector reto 3">
              <a:extLst>
                <a:ext uri="{FF2B5EF4-FFF2-40B4-BE49-F238E27FC236}">
                  <a16:creationId xmlns:a16="http://schemas.microsoft.com/office/drawing/2014/main" xmlns="" id="{94CA7219-07A8-4D0D-B4A3-88FC5C6084C5}"/>
                </a:ext>
              </a:extLst>
            </p:cNvPr>
            <p:cNvCxnSpPr/>
            <p:nvPr/>
          </p:nvCxnSpPr>
          <p:spPr>
            <a:xfrm>
              <a:off x="5868144" y="2708920"/>
              <a:ext cx="0" cy="3600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xmlns="" id="{78873103-45AC-46C1-8625-05B5709AEA5D}"/>
                </a:ext>
              </a:extLst>
            </p:cNvPr>
            <p:cNvCxnSpPr/>
            <p:nvPr/>
          </p:nvCxnSpPr>
          <p:spPr>
            <a:xfrm>
              <a:off x="7308304" y="2708920"/>
              <a:ext cx="0" cy="3600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xmlns="" id="{6BC9D84A-319B-48CD-A459-403BC2F16110}"/>
                  </a:ext>
                </a:extLst>
              </p:cNvPr>
              <p:cNvSpPr txBox="1"/>
              <p:nvPr/>
            </p:nvSpPr>
            <p:spPr>
              <a:xfrm>
                <a:off x="1994336" y="1042480"/>
                <a:ext cx="4320480" cy="1362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BR" sz="3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3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pt-BR" sz="3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pt-BR" sz="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BC9D84A-319B-48CD-A459-403BC2F161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336" y="1042480"/>
                <a:ext cx="4320480" cy="13629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Tinta 4"/>
              <p14:cNvContentPartPr/>
              <p14:nvPr/>
            </p14:nvContentPartPr>
            <p14:xfrm>
              <a:off x="1268640" y="2520360"/>
              <a:ext cx="6978240" cy="3763800"/>
            </p14:xfrm>
          </p:contentPart>
        </mc:Choice>
        <mc:Fallback>
          <p:pic>
            <p:nvPicPr>
              <p:cNvPr id="5" name="Tinta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59280" y="2511000"/>
                <a:ext cx="6996960" cy="378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90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Volume de um Sólido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1286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Exemplo c) Calcular o volume do sólido de revolução obtido pela rotação da região A limitada pelo gráfico da função </a:t>
            </a:r>
            <a:r>
              <a:rPr lang="pt-BR" i="1" dirty="0"/>
              <a:t>y = </a:t>
            </a:r>
            <a:r>
              <a:rPr lang="pt-BR" i="1" dirty="0" err="1"/>
              <a:t>sen</a:t>
            </a:r>
            <a:r>
              <a:rPr lang="pt-BR" i="1" dirty="0"/>
              <a:t>(x) </a:t>
            </a:r>
            <a:r>
              <a:rPr lang="pt-BR" dirty="0"/>
              <a:t> e pelas retas </a:t>
            </a:r>
            <a:r>
              <a:rPr lang="pt-BR" i="1" dirty="0"/>
              <a:t>x = –</a:t>
            </a:r>
            <a:r>
              <a:rPr lang="pt-BR" i="1" dirty="0">
                <a:sym typeface="Symbol" panose="05050102010706020507" pitchFamily="18" charset="2"/>
              </a:rPr>
              <a:t>/2</a:t>
            </a:r>
            <a:r>
              <a:rPr lang="pt-BR" i="1" dirty="0"/>
              <a:t> </a:t>
            </a:r>
            <a:r>
              <a:rPr lang="pt-BR" dirty="0"/>
              <a:t> e </a:t>
            </a:r>
            <a:r>
              <a:rPr lang="pt-BR" i="1" dirty="0"/>
              <a:t>x = 3</a:t>
            </a:r>
            <a:r>
              <a:rPr lang="pt-BR" i="1" dirty="0">
                <a:sym typeface="Symbol" panose="05050102010706020507" pitchFamily="18" charset="2"/>
              </a:rPr>
              <a:t>/2</a:t>
            </a:r>
            <a:r>
              <a:rPr lang="pt-BR" dirty="0"/>
              <a:t> ao redor do eixo </a:t>
            </a:r>
            <a:r>
              <a:rPr lang="pt-BR" i="1" dirty="0"/>
              <a:t>x</a:t>
            </a:r>
            <a:r>
              <a:rPr lang="pt-BR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xmlns="" id="{E772947D-65BA-4132-BB62-2BCC20529B27}"/>
                  </a:ext>
                </a:extLst>
              </p:cNvPr>
              <p:cNvSpPr txBox="1"/>
              <p:nvPr/>
            </p:nvSpPr>
            <p:spPr>
              <a:xfrm>
                <a:off x="668821" y="2554946"/>
                <a:ext cx="4320480" cy="1362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pt-BR" sz="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E772947D-65BA-4132-BB62-2BCC20529B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21" y="2554946"/>
                <a:ext cx="4320480" cy="13629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AE619882-D00C-4EA1-836A-D98532368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788" y="2419350"/>
            <a:ext cx="3314700" cy="2019300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xmlns="" id="{21911C57-79A2-4F9E-A17E-0F669B06B4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4626" y="2550952"/>
            <a:ext cx="828675" cy="904875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xmlns="" id="{F458771D-8E4E-4183-9C78-BBE9DEE824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7815" y="3441313"/>
            <a:ext cx="1514475" cy="933450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xmlns="" id="{3ECC0738-8219-4F02-BB71-AE59955F72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2290" y="2500539"/>
            <a:ext cx="790575" cy="942975"/>
          </a:xfrm>
          <a:prstGeom prst="rect">
            <a:avLst/>
          </a:prstGeom>
        </p:spPr>
      </p:pic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xmlns="" id="{D508EBFF-E7EF-4C1D-8CE3-68669FE0DBC4}"/>
              </a:ext>
            </a:extLst>
          </p:cNvPr>
          <p:cNvCxnSpPr/>
          <p:nvPr/>
        </p:nvCxnSpPr>
        <p:spPr>
          <a:xfrm>
            <a:off x="5666634" y="2195827"/>
            <a:ext cx="0" cy="252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xmlns="" id="{42BA8881-4E03-4AD6-80C1-B38A7861FB10}"/>
              </a:ext>
            </a:extLst>
          </p:cNvPr>
          <p:cNvCxnSpPr/>
          <p:nvPr/>
        </p:nvCxnSpPr>
        <p:spPr>
          <a:xfrm>
            <a:off x="8677018" y="2212713"/>
            <a:ext cx="0" cy="252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xmlns="" id="{487E859A-A902-4A00-98A1-A2CB77F0D532}"/>
                  </a:ext>
                </a:extLst>
              </p:cNvPr>
              <p:cNvSpPr txBox="1"/>
              <p:nvPr/>
            </p:nvSpPr>
            <p:spPr>
              <a:xfrm>
                <a:off x="1453585" y="4827824"/>
                <a:ext cx="5206647" cy="14094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sSup>
                            <m:sSupPr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3800" b="0" i="0" smtClean="0">
                                      <a:latin typeface="Cambria Math" panose="02040503050406030204" pitchFamily="18" charset="0"/>
                                    </a:rPr>
                                    <m:t>sen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⁡(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487E859A-A902-4A00-98A1-A2CB77F0D5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585" y="4827824"/>
                <a:ext cx="5206647" cy="14094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Tinta 1"/>
              <p14:cNvContentPartPr/>
              <p14:nvPr/>
            </p14:nvContentPartPr>
            <p14:xfrm>
              <a:off x="1431360" y="1671480"/>
              <a:ext cx="7424280" cy="267516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22000" y="1662120"/>
                <a:ext cx="7443000" cy="269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068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Volume de um Sólido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211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Exemplo c)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Dicas: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xmlns="" id="{BD62ABBE-DE4E-461E-89A1-B6717FA44063}"/>
              </a:ext>
            </a:extLst>
          </p:cNvPr>
          <p:cNvGrpSpPr/>
          <p:nvPr/>
        </p:nvGrpSpPr>
        <p:grpSpPr>
          <a:xfrm>
            <a:off x="6444208" y="2195827"/>
            <a:ext cx="2520280" cy="1809237"/>
            <a:chOff x="5594626" y="2195827"/>
            <a:chExt cx="3369862" cy="2536886"/>
          </a:xfrm>
        </p:grpSpPr>
        <p:pic>
          <p:nvPicPr>
            <p:cNvPr id="7" name="Imagem 6">
              <a:extLst>
                <a:ext uri="{FF2B5EF4-FFF2-40B4-BE49-F238E27FC236}">
                  <a16:creationId xmlns:a16="http://schemas.microsoft.com/office/drawing/2014/main" xmlns="" id="{AE619882-D00C-4EA1-836A-D985323686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49788" y="2419350"/>
              <a:ext cx="3314700" cy="2019300"/>
            </a:xfrm>
            <a:prstGeom prst="rect">
              <a:avLst/>
            </a:prstGeom>
          </p:spPr>
        </p:pic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xmlns="" id="{21911C57-79A2-4F9E-A17E-0F669B06B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94626" y="2550952"/>
              <a:ext cx="828675" cy="904875"/>
            </a:xfrm>
            <a:prstGeom prst="rect">
              <a:avLst/>
            </a:prstGeom>
          </p:spPr>
        </p:pic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xmlns="" id="{F458771D-8E4E-4183-9C78-BBE9DEE82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37815" y="3441313"/>
              <a:ext cx="1514475" cy="933450"/>
            </a:xfrm>
            <a:prstGeom prst="rect">
              <a:avLst/>
            </a:prstGeom>
          </p:spPr>
        </p:pic>
        <p:pic>
          <p:nvPicPr>
            <p:cNvPr id="17" name="Imagem 16">
              <a:extLst>
                <a:ext uri="{FF2B5EF4-FFF2-40B4-BE49-F238E27FC236}">
                  <a16:creationId xmlns:a16="http://schemas.microsoft.com/office/drawing/2014/main" xmlns="" id="{3ECC0738-8219-4F02-BB71-AE59955F7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52290" y="2500539"/>
              <a:ext cx="790575" cy="942975"/>
            </a:xfrm>
            <a:prstGeom prst="rect">
              <a:avLst/>
            </a:prstGeom>
          </p:spPr>
        </p:pic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xmlns="" id="{D508EBFF-E7EF-4C1D-8CE3-68669FE0DBC4}"/>
                </a:ext>
              </a:extLst>
            </p:cNvPr>
            <p:cNvCxnSpPr/>
            <p:nvPr/>
          </p:nvCxnSpPr>
          <p:spPr>
            <a:xfrm>
              <a:off x="5666634" y="2195827"/>
              <a:ext cx="0" cy="2520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xmlns="" id="{42BA8881-4E03-4AD6-80C1-B38A7861FB10}"/>
                </a:ext>
              </a:extLst>
            </p:cNvPr>
            <p:cNvCxnSpPr/>
            <p:nvPr/>
          </p:nvCxnSpPr>
          <p:spPr>
            <a:xfrm>
              <a:off x="8677018" y="2212713"/>
              <a:ext cx="0" cy="2520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xmlns="" id="{487E859A-A902-4A00-98A1-A2CB77F0D532}"/>
                  </a:ext>
                </a:extLst>
              </p:cNvPr>
              <p:cNvSpPr txBox="1"/>
              <p:nvPr/>
            </p:nvSpPr>
            <p:spPr>
              <a:xfrm>
                <a:off x="2256708" y="940775"/>
                <a:ext cx="5206647" cy="14094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sSup>
                            <m:sSupPr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3800" b="0" i="0" smtClean="0">
                                      <a:latin typeface="Cambria Math" panose="02040503050406030204" pitchFamily="18" charset="0"/>
                                    </a:rPr>
                                    <m:t>sen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⁡(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487E859A-A902-4A00-98A1-A2CB77F0D5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708" y="940775"/>
                <a:ext cx="5206647" cy="14094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xmlns="" id="{0E39F189-4BF1-4DCF-B3EF-7DA6FF0AC70F}"/>
                  </a:ext>
                </a:extLst>
              </p:cNvPr>
              <p:cNvSpPr txBox="1"/>
              <p:nvPr/>
            </p:nvSpPr>
            <p:spPr>
              <a:xfrm>
                <a:off x="887869" y="3472058"/>
                <a:ext cx="5206647" cy="4616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𝑠𝑒𝑛</m:t>
                        </m:r>
                      </m:e>
                      <m:sup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pt-BR" sz="3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pt-BR" sz="3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3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30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pt-BR" sz="3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pt-BR" sz="3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3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sz="3000" dirty="0"/>
                  <a:t>=1</a:t>
                </a:r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0E39F189-4BF1-4DCF-B3EF-7DA6FF0AC7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869" y="3472058"/>
                <a:ext cx="5206647" cy="461665"/>
              </a:xfrm>
              <a:prstGeom prst="rect">
                <a:avLst/>
              </a:prstGeom>
              <a:blipFill>
                <a:blip r:embed="rId7"/>
                <a:stretch>
                  <a:fillRect t="-28000" b="-5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xmlns="" id="{69E22456-742B-4399-854E-21EBB0A34D76}"/>
                  </a:ext>
                </a:extLst>
              </p:cNvPr>
              <p:cNvSpPr txBox="1"/>
              <p:nvPr/>
            </p:nvSpPr>
            <p:spPr>
              <a:xfrm>
                <a:off x="474763" y="4119463"/>
                <a:ext cx="7913661" cy="4616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3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3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</m:func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69E22456-742B-4399-854E-21EBB0A34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63" y="4119463"/>
                <a:ext cx="7913661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xmlns="" id="{3A79F440-5932-473A-9891-384F236F2383}"/>
                  </a:ext>
                </a:extLst>
              </p:cNvPr>
              <p:cNvSpPr txBox="1"/>
              <p:nvPr/>
            </p:nvSpPr>
            <p:spPr>
              <a:xfrm>
                <a:off x="474201" y="4767535"/>
                <a:ext cx="7913661" cy="23083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3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3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3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3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30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𝑠𝑒𝑛</m:t>
                          </m:r>
                        </m:e>
                        <m:sup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3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𝑠𝑒𝑛</m:t>
                          </m:r>
                        </m:e>
                        <m:sup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30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𝑠𝑒𝑛</m:t>
                          </m:r>
                        </m:e>
                        <m:sup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3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𝑠𝑒𝑛</m:t>
                          </m:r>
                        </m:e>
                        <m:sup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3000" dirty="0"/>
              </a:p>
              <a:p>
                <a:endParaRPr lang="pt-BR" sz="3000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3A79F440-5932-473A-9891-384F236F2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01" y="4767535"/>
                <a:ext cx="7913661" cy="23083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56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Volume de um Sólido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211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Exemplo c)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Dicas: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xmlns="" id="{BD62ABBE-DE4E-461E-89A1-B6717FA44063}"/>
              </a:ext>
            </a:extLst>
          </p:cNvPr>
          <p:cNvGrpSpPr/>
          <p:nvPr/>
        </p:nvGrpSpPr>
        <p:grpSpPr>
          <a:xfrm>
            <a:off x="6444208" y="2195827"/>
            <a:ext cx="2520280" cy="1809237"/>
            <a:chOff x="5594626" y="2195827"/>
            <a:chExt cx="3369862" cy="2536886"/>
          </a:xfrm>
        </p:grpSpPr>
        <p:pic>
          <p:nvPicPr>
            <p:cNvPr id="7" name="Imagem 6">
              <a:extLst>
                <a:ext uri="{FF2B5EF4-FFF2-40B4-BE49-F238E27FC236}">
                  <a16:creationId xmlns:a16="http://schemas.microsoft.com/office/drawing/2014/main" xmlns="" id="{AE619882-D00C-4EA1-836A-D985323686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49788" y="2419350"/>
              <a:ext cx="3314700" cy="2019300"/>
            </a:xfrm>
            <a:prstGeom prst="rect">
              <a:avLst/>
            </a:prstGeom>
          </p:spPr>
        </p:pic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xmlns="" id="{21911C57-79A2-4F9E-A17E-0F669B06B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94626" y="2550952"/>
              <a:ext cx="828675" cy="904875"/>
            </a:xfrm>
            <a:prstGeom prst="rect">
              <a:avLst/>
            </a:prstGeom>
          </p:spPr>
        </p:pic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xmlns="" id="{F458771D-8E4E-4183-9C78-BBE9DEE82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37815" y="3441313"/>
              <a:ext cx="1514475" cy="933450"/>
            </a:xfrm>
            <a:prstGeom prst="rect">
              <a:avLst/>
            </a:prstGeom>
          </p:spPr>
        </p:pic>
        <p:pic>
          <p:nvPicPr>
            <p:cNvPr id="17" name="Imagem 16">
              <a:extLst>
                <a:ext uri="{FF2B5EF4-FFF2-40B4-BE49-F238E27FC236}">
                  <a16:creationId xmlns:a16="http://schemas.microsoft.com/office/drawing/2014/main" xmlns="" id="{3ECC0738-8219-4F02-BB71-AE59955F7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52290" y="2500539"/>
              <a:ext cx="790575" cy="942975"/>
            </a:xfrm>
            <a:prstGeom prst="rect">
              <a:avLst/>
            </a:prstGeom>
          </p:spPr>
        </p:pic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xmlns="" id="{D508EBFF-E7EF-4C1D-8CE3-68669FE0DBC4}"/>
                </a:ext>
              </a:extLst>
            </p:cNvPr>
            <p:cNvCxnSpPr/>
            <p:nvPr/>
          </p:nvCxnSpPr>
          <p:spPr>
            <a:xfrm>
              <a:off x="5666634" y="2195827"/>
              <a:ext cx="0" cy="2520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xmlns="" id="{42BA8881-4E03-4AD6-80C1-B38A7861FB10}"/>
                </a:ext>
              </a:extLst>
            </p:cNvPr>
            <p:cNvCxnSpPr/>
            <p:nvPr/>
          </p:nvCxnSpPr>
          <p:spPr>
            <a:xfrm>
              <a:off x="8677018" y="2212713"/>
              <a:ext cx="0" cy="2520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xmlns="" id="{487E859A-A902-4A00-98A1-A2CB77F0D532}"/>
                  </a:ext>
                </a:extLst>
              </p:cNvPr>
              <p:cNvSpPr txBox="1"/>
              <p:nvPr/>
            </p:nvSpPr>
            <p:spPr>
              <a:xfrm>
                <a:off x="2256708" y="940775"/>
                <a:ext cx="5206647" cy="14094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sSup>
                            <m:sSupPr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3800" b="0" i="0" smtClean="0">
                                      <a:latin typeface="Cambria Math" panose="02040503050406030204" pitchFamily="18" charset="0"/>
                                    </a:rPr>
                                    <m:t>sen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⁡(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487E859A-A902-4A00-98A1-A2CB77F0D5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708" y="940775"/>
                <a:ext cx="5206647" cy="14094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xmlns="" id="{3A79F440-5932-473A-9891-384F236F2383}"/>
                  </a:ext>
                </a:extLst>
              </p:cNvPr>
              <p:cNvSpPr txBox="1"/>
              <p:nvPr/>
            </p:nvSpPr>
            <p:spPr>
              <a:xfrm>
                <a:off x="474763" y="3353576"/>
                <a:ext cx="7913661" cy="45696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3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3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3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3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30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𝑠𝑒𝑛</m:t>
                          </m:r>
                        </m:e>
                        <m:sup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3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𝑠𝑒𝑛</m:t>
                          </m:r>
                        </m:e>
                        <m:sup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30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𝑠𝑒𝑛</m:t>
                          </m:r>
                        </m:e>
                        <m:sup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3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𝑠𝑒𝑛</m:t>
                          </m:r>
                        </m:e>
                        <m:sup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3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3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pt-BR" sz="3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𝑠𝑒𝑛</m:t>
                          </m:r>
                        </m:e>
                        <m:sup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3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𝑠𝑒𝑛</m:t>
                          </m:r>
                        </m:e>
                        <m:sup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3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300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⁡(2</m:t>
                          </m:r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3000" dirty="0"/>
              </a:p>
              <a:p>
                <a:endParaRPr lang="pt-BR" sz="3000" dirty="0"/>
              </a:p>
              <a:p>
                <a:endParaRPr lang="pt-BR" sz="3000" dirty="0"/>
              </a:p>
              <a:p>
                <a:endParaRPr lang="pt-BR" sz="3000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3A79F440-5932-473A-9891-384F236F2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63" y="3353576"/>
                <a:ext cx="7913661" cy="45696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865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2957</TotalTime>
  <Words>524</Words>
  <Application>Microsoft Office PowerPoint</Application>
  <PresentationFormat>Apresentação na tela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Symbol</vt:lpstr>
      <vt:lpstr>Wingdings 3</vt:lpstr>
      <vt:lpstr>Cacho</vt:lpstr>
      <vt:lpstr>Escola Superior de Agricultura  “Luiz de Queiroz” Universidade de São Paulo    LCE0220 – Cálculo II Volume de um Sólido de Revolução – Parte 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LCE2112 – Estatística Aplicada às Ciências Sociais e Ambientais</dc:title>
  <dc:creator>***</dc:creator>
  <cp:lastModifiedBy>lce</cp:lastModifiedBy>
  <cp:revision>104</cp:revision>
  <dcterms:created xsi:type="dcterms:W3CDTF">2014-08-05T19:39:36Z</dcterms:created>
  <dcterms:modified xsi:type="dcterms:W3CDTF">2020-04-29T13:02:43Z</dcterms:modified>
</cp:coreProperties>
</file>