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3" r:id="rId28"/>
    <p:sldId id="296" r:id="rId29"/>
    <p:sldId id="294" r:id="rId30"/>
    <p:sldId id="29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03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117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526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8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702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786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786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71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379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569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047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058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175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036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9225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043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761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7455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5742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695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306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746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8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086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227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93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2174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3213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172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004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43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59E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59E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59E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0" y="6857999"/>
                </a:moveTo>
                <a:lnTo>
                  <a:pt x="73152" y="6857999"/>
                </a:lnTo>
                <a:lnTo>
                  <a:pt x="73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15365" cy="6858000"/>
          </a:xfrm>
          <a:custGeom>
            <a:avLst/>
            <a:gdLst/>
            <a:ahLst/>
            <a:cxnLst/>
            <a:rect l="l" t="t" r="r" b="b"/>
            <a:pathLst>
              <a:path w="1015365" h="6858000">
                <a:moveTo>
                  <a:pt x="0" y="6857999"/>
                </a:moveTo>
                <a:lnTo>
                  <a:pt x="1014984" y="6857999"/>
                </a:lnTo>
                <a:lnTo>
                  <a:pt x="101498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49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67687" y="816434"/>
                </a:lnTo>
                <a:lnTo>
                  <a:pt x="133374" y="808427"/>
                </a:lnTo>
                <a:lnTo>
                  <a:pt x="197354" y="795341"/>
                </a:lnTo>
                <a:lnTo>
                  <a:pt x="259418" y="777386"/>
                </a:lnTo>
                <a:lnTo>
                  <a:pt x="319353" y="754772"/>
                </a:lnTo>
                <a:lnTo>
                  <a:pt x="376949" y="727712"/>
                </a:lnTo>
                <a:lnTo>
                  <a:pt x="431996" y="696415"/>
                </a:lnTo>
                <a:lnTo>
                  <a:pt x="484282" y="661092"/>
                </a:lnTo>
                <a:lnTo>
                  <a:pt x="533597" y="621955"/>
                </a:lnTo>
                <a:lnTo>
                  <a:pt x="579729" y="579215"/>
                </a:lnTo>
                <a:lnTo>
                  <a:pt x="622469" y="533081"/>
                </a:lnTo>
                <a:lnTo>
                  <a:pt x="661605" y="483766"/>
                </a:lnTo>
                <a:lnTo>
                  <a:pt x="696926" y="431479"/>
                </a:lnTo>
                <a:lnTo>
                  <a:pt x="728222" y="376433"/>
                </a:lnTo>
                <a:lnTo>
                  <a:pt x="755281" y="318837"/>
                </a:lnTo>
                <a:lnTo>
                  <a:pt x="777893" y="258903"/>
                </a:lnTo>
                <a:lnTo>
                  <a:pt x="795848" y="196841"/>
                </a:lnTo>
                <a:lnTo>
                  <a:pt x="808933" y="132863"/>
                </a:lnTo>
                <a:lnTo>
                  <a:pt x="816939" y="6717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6939" y="67178"/>
                </a:lnTo>
                <a:lnTo>
                  <a:pt x="808933" y="132863"/>
                </a:lnTo>
                <a:lnTo>
                  <a:pt x="795848" y="196841"/>
                </a:lnTo>
                <a:lnTo>
                  <a:pt x="777893" y="258903"/>
                </a:lnTo>
                <a:lnTo>
                  <a:pt x="755281" y="318837"/>
                </a:lnTo>
                <a:lnTo>
                  <a:pt x="728222" y="376433"/>
                </a:lnTo>
                <a:lnTo>
                  <a:pt x="696926" y="431479"/>
                </a:lnTo>
                <a:lnTo>
                  <a:pt x="661605" y="483766"/>
                </a:lnTo>
                <a:lnTo>
                  <a:pt x="622469" y="533081"/>
                </a:lnTo>
                <a:lnTo>
                  <a:pt x="579729" y="579215"/>
                </a:lnTo>
                <a:lnTo>
                  <a:pt x="533597" y="621955"/>
                </a:lnTo>
                <a:lnTo>
                  <a:pt x="484282" y="661092"/>
                </a:lnTo>
                <a:lnTo>
                  <a:pt x="431996" y="696415"/>
                </a:lnTo>
                <a:lnTo>
                  <a:pt x="376949" y="727712"/>
                </a:lnTo>
                <a:lnTo>
                  <a:pt x="319353" y="754772"/>
                </a:lnTo>
                <a:lnTo>
                  <a:pt x="259418" y="777386"/>
                </a:lnTo>
                <a:lnTo>
                  <a:pt x="197354" y="795341"/>
                </a:lnTo>
                <a:lnTo>
                  <a:pt x="133374" y="808427"/>
                </a:lnTo>
                <a:lnTo>
                  <a:pt x="67687" y="816434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26492" y="6095"/>
            <a:ext cx="1786127" cy="1784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67639" y="21335"/>
            <a:ext cx="1704339" cy="1702435"/>
          </a:xfrm>
          <a:custGeom>
            <a:avLst/>
            <a:gdLst/>
            <a:ahLst/>
            <a:cxnLst/>
            <a:rect l="l" t="t" r="r" b="b"/>
            <a:pathLst>
              <a:path w="1704339" h="1702435">
                <a:moveTo>
                  <a:pt x="0" y="851154"/>
                </a:moveTo>
                <a:lnTo>
                  <a:pt x="2824" y="781353"/>
                </a:lnTo>
                <a:lnTo>
                  <a:pt x="11150" y="713105"/>
                </a:lnTo>
                <a:lnTo>
                  <a:pt x="24759" y="646628"/>
                </a:lnTo>
                <a:lnTo>
                  <a:pt x="43431" y="582143"/>
                </a:lnTo>
                <a:lnTo>
                  <a:pt x="66948" y="519868"/>
                </a:lnTo>
                <a:lnTo>
                  <a:pt x="95089" y="460022"/>
                </a:lnTo>
                <a:lnTo>
                  <a:pt x="127637" y="402825"/>
                </a:lnTo>
                <a:lnTo>
                  <a:pt x="164371" y="348496"/>
                </a:lnTo>
                <a:lnTo>
                  <a:pt x="205072" y="297253"/>
                </a:lnTo>
                <a:lnTo>
                  <a:pt x="249521" y="249316"/>
                </a:lnTo>
                <a:lnTo>
                  <a:pt x="297499" y="204905"/>
                </a:lnTo>
                <a:lnTo>
                  <a:pt x="348786" y="164238"/>
                </a:lnTo>
                <a:lnTo>
                  <a:pt x="403164" y="127534"/>
                </a:lnTo>
                <a:lnTo>
                  <a:pt x="460413" y="95014"/>
                </a:lnTo>
                <a:lnTo>
                  <a:pt x="520313" y="66895"/>
                </a:lnTo>
                <a:lnTo>
                  <a:pt x="582645" y="43397"/>
                </a:lnTo>
                <a:lnTo>
                  <a:pt x="647191" y="24739"/>
                </a:lnTo>
                <a:lnTo>
                  <a:pt x="713731" y="11141"/>
                </a:lnTo>
                <a:lnTo>
                  <a:pt x="782046" y="2821"/>
                </a:lnTo>
                <a:lnTo>
                  <a:pt x="851916" y="0"/>
                </a:lnTo>
                <a:lnTo>
                  <a:pt x="921791" y="2821"/>
                </a:lnTo>
                <a:lnTo>
                  <a:pt x="990109" y="11141"/>
                </a:lnTo>
                <a:lnTo>
                  <a:pt x="1056652" y="24739"/>
                </a:lnTo>
                <a:lnTo>
                  <a:pt x="1121200" y="43397"/>
                </a:lnTo>
                <a:lnTo>
                  <a:pt x="1183534" y="66895"/>
                </a:lnTo>
                <a:lnTo>
                  <a:pt x="1243435" y="95014"/>
                </a:lnTo>
                <a:lnTo>
                  <a:pt x="1300684" y="127534"/>
                </a:lnTo>
                <a:lnTo>
                  <a:pt x="1355061" y="164238"/>
                </a:lnTo>
                <a:lnTo>
                  <a:pt x="1406348" y="204905"/>
                </a:lnTo>
                <a:lnTo>
                  <a:pt x="1454324" y="249316"/>
                </a:lnTo>
                <a:lnTo>
                  <a:pt x="1498772" y="297253"/>
                </a:lnTo>
                <a:lnTo>
                  <a:pt x="1539471" y="348496"/>
                </a:lnTo>
                <a:lnTo>
                  <a:pt x="1576203" y="402825"/>
                </a:lnTo>
                <a:lnTo>
                  <a:pt x="1608749" y="460022"/>
                </a:lnTo>
                <a:lnTo>
                  <a:pt x="1636889" y="519868"/>
                </a:lnTo>
                <a:lnTo>
                  <a:pt x="1660404" y="582143"/>
                </a:lnTo>
                <a:lnTo>
                  <a:pt x="1679075" y="646628"/>
                </a:lnTo>
                <a:lnTo>
                  <a:pt x="1692682" y="713105"/>
                </a:lnTo>
                <a:lnTo>
                  <a:pt x="1701008" y="781353"/>
                </a:lnTo>
                <a:lnTo>
                  <a:pt x="1703832" y="851154"/>
                </a:lnTo>
                <a:lnTo>
                  <a:pt x="1701008" y="920954"/>
                </a:lnTo>
                <a:lnTo>
                  <a:pt x="1692682" y="989202"/>
                </a:lnTo>
                <a:lnTo>
                  <a:pt x="1679075" y="1055679"/>
                </a:lnTo>
                <a:lnTo>
                  <a:pt x="1660404" y="1120164"/>
                </a:lnTo>
                <a:lnTo>
                  <a:pt x="1636889" y="1182439"/>
                </a:lnTo>
                <a:lnTo>
                  <a:pt x="1608749" y="1242285"/>
                </a:lnTo>
                <a:lnTo>
                  <a:pt x="1576203" y="1299482"/>
                </a:lnTo>
                <a:lnTo>
                  <a:pt x="1539471" y="1353811"/>
                </a:lnTo>
                <a:lnTo>
                  <a:pt x="1498772" y="1405054"/>
                </a:lnTo>
                <a:lnTo>
                  <a:pt x="1454324" y="1452991"/>
                </a:lnTo>
                <a:lnTo>
                  <a:pt x="1406348" y="1497402"/>
                </a:lnTo>
                <a:lnTo>
                  <a:pt x="1355061" y="1538069"/>
                </a:lnTo>
                <a:lnTo>
                  <a:pt x="1300684" y="1574773"/>
                </a:lnTo>
                <a:lnTo>
                  <a:pt x="1243435" y="1607293"/>
                </a:lnTo>
                <a:lnTo>
                  <a:pt x="1183534" y="1635412"/>
                </a:lnTo>
                <a:lnTo>
                  <a:pt x="1121200" y="1658910"/>
                </a:lnTo>
                <a:lnTo>
                  <a:pt x="1056652" y="1677568"/>
                </a:lnTo>
                <a:lnTo>
                  <a:pt x="990109" y="1691166"/>
                </a:lnTo>
                <a:lnTo>
                  <a:pt x="921791" y="1699486"/>
                </a:lnTo>
                <a:lnTo>
                  <a:pt x="851916" y="1702308"/>
                </a:lnTo>
                <a:lnTo>
                  <a:pt x="782046" y="1699486"/>
                </a:lnTo>
                <a:lnTo>
                  <a:pt x="713731" y="1691166"/>
                </a:lnTo>
                <a:lnTo>
                  <a:pt x="647191" y="1677568"/>
                </a:lnTo>
                <a:lnTo>
                  <a:pt x="582645" y="1658910"/>
                </a:lnTo>
                <a:lnTo>
                  <a:pt x="520313" y="1635412"/>
                </a:lnTo>
                <a:lnTo>
                  <a:pt x="460413" y="1607293"/>
                </a:lnTo>
                <a:lnTo>
                  <a:pt x="403164" y="1574773"/>
                </a:lnTo>
                <a:lnTo>
                  <a:pt x="348786" y="1538069"/>
                </a:lnTo>
                <a:lnTo>
                  <a:pt x="297499" y="1497402"/>
                </a:lnTo>
                <a:lnTo>
                  <a:pt x="249521" y="1452991"/>
                </a:lnTo>
                <a:lnTo>
                  <a:pt x="205072" y="1405054"/>
                </a:lnTo>
                <a:lnTo>
                  <a:pt x="164371" y="1353811"/>
                </a:lnTo>
                <a:lnTo>
                  <a:pt x="127637" y="1299482"/>
                </a:lnTo>
                <a:lnTo>
                  <a:pt x="95089" y="1242285"/>
                </a:lnTo>
                <a:lnTo>
                  <a:pt x="66948" y="1182439"/>
                </a:lnTo>
                <a:lnTo>
                  <a:pt x="43431" y="1120164"/>
                </a:lnTo>
                <a:lnTo>
                  <a:pt x="24759" y="1055679"/>
                </a:lnTo>
                <a:lnTo>
                  <a:pt x="11150" y="989202"/>
                </a:lnTo>
                <a:lnTo>
                  <a:pt x="2824" y="920954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87587" y="1050711"/>
            <a:ext cx="1116275" cy="11113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87587" y="1050711"/>
            <a:ext cx="1116330" cy="1111885"/>
          </a:xfrm>
          <a:custGeom>
            <a:avLst/>
            <a:gdLst/>
            <a:ahLst/>
            <a:cxnLst/>
            <a:rect l="l" t="t" r="r" b="b"/>
            <a:pathLst>
              <a:path w="1116330" h="1111885">
                <a:moveTo>
                  <a:pt x="118228" y="204556"/>
                </a:moveTo>
                <a:lnTo>
                  <a:pt x="147893" y="170377"/>
                </a:lnTo>
                <a:lnTo>
                  <a:pt x="179771" y="139253"/>
                </a:lnTo>
                <a:lnTo>
                  <a:pt x="213661" y="111205"/>
                </a:lnTo>
                <a:lnTo>
                  <a:pt x="249360" y="86253"/>
                </a:lnTo>
                <a:lnTo>
                  <a:pt x="286668" y="64418"/>
                </a:lnTo>
                <a:lnTo>
                  <a:pt x="325381" y="45719"/>
                </a:lnTo>
                <a:lnTo>
                  <a:pt x="365300" y="30178"/>
                </a:lnTo>
                <a:lnTo>
                  <a:pt x="406221" y="17815"/>
                </a:lnTo>
                <a:lnTo>
                  <a:pt x="447943" y="8651"/>
                </a:lnTo>
                <a:lnTo>
                  <a:pt x="490265" y="2705"/>
                </a:lnTo>
                <a:lnTo>
                  <a:pt x="532984" y="0"/>
                </a:lnTo>
                <a:lnTo>
                  <a:pt x="575898" y="553"/>
                </a:lnTo>
                <a:lnTo>
                  <a:pt x="618807" y="4388"/>
                </a:lnTo>
                <a:lnTo>
                  <a:pt x="661509" y="11523"/>
                </a:lnTo>
                <a:lnTo>
                  <a:pt x="703801" y="21980"/>
                </a:lnTo>
                <a:lnTo>
                  <a:pt x="745482" y="35778"/>
                </a:lnTo>
                <a:lnTo>
                  <a:pt x="786350" y="52939"/>
                </a:lnTo>
                <a:lnTo>
                  <a:pt x="826203" y="73483"/>
                </a:lnTo>
                <a:lnTo>
                  <a:pt x="864840" y="97429"/>
                </a:lnTo>
                <a:lnTo>
                  <a:pt x="902059" y="124800"/>
                </a:lnTo>
                <a:lnTo>
                  <a:pt x="936999" y="155027"/>
                </a:lnTo>
                <a:lnTo>
                  <a:pt x="968914" y="187397"/>
                </a:lnTo>
                <a:lnTo>
                  <a:pt x="997779" y="221706"/>
                </a:lnTo>
                <a:lnTo>
                  <a:pt x="1023570" y="257755"/>
                </a:lnTo>
                <a:lnTo>
                  <a:pt x="1046263" y="295341"/>
                </a:lnTo>
                <a:lnTo>
                  <a:pt x="1065831" y="334264"/>
                </a:lnTo>
                <a:lnTo>
                  <a:pt x="1082252" y="374322"/>
                </a:lnTo>
                <a:lnTo>
                  <a:pt x="1095500" y="415313"/>
                </a:lnTo>
                <a:lnTo>
                  <a:pt x="1105551" y="457037"/>
                </a:lnTo>
                <a:lnTo>
                  <a:pt x="1112380" y="499291"/>
                </a:lnTo>
                <a:lnTo>
                  <a:pt x="1115963" y="541875"/>
                </a:lnTo>
                <a:lnTo>
                  <a:pt x="1116275" y="584588"/>
                </a:lnTo>
                <a:lnTo>
                  <a:pt x="1113292" y="627227"/>
                </a:lnTo>
                <a:lnTo>
                  <a:pt x="1106988" y="669592"/>
                </a:lnTo>
                <a:lnTo>
                  <a:pt x="1097340" y="711481"/>
                </a:lnTo>
                <a:lnTo>
                  <a:pt x="1084323" y="752692"/>
                </a:lnTo>
                <a:lnTo>
                  <a:pt x="1067912" y="793025"/>
                </a:lnTo>
                <a:lnTo>
                  <a:pt x="1048083" y="832278"/>
                </a:lnTo>
                <a:lnTo>
                  <a:pt x="1024811" y="870250"/>
                </a:lnTo>
                <a:lnTo>
                  <a:pt x="998071" y="906739"/>
                </a:lnTo>
                <a:lnTo>
                  <a:pt x="968406" y="940918"/>
                </a:lnTo>
                <a:lnTo>
                  <a:pt x="936528" y="972042"/>
                </a:lnTo>
                <a:lnTo>
                  <a:pt x="902639" y="1000090"/>
                </a:lnTo>
                <a:lnTo>
                  <a:pt x="866940" y="1025043"/>
                </a:lnTo>
                <a:lnTo>
                  <a:pt x="829633" y="1046880"/>
                </a:lnTo>
                <a:lnTo>
                  <a:pt x="790919" y="1065580"/>
                </a:lnTo>
                <a:lnTo>
                  <a:pt x="751002" y="1081122"/>
                </a:lnTo>
                <a:lnTo>
                  <a:pt x="710081" y="1093488"/>
                </a:lnTo>
                <a:lnTo>
                  <a:pt x="668360" y="1102656"/>
                </a:lnTo>
                <a:lnTo>
                  <a:pt x="626039" y="1108606"/>
                </a:lnTo>
                <a:lnTo>
                  <a:pt x="583320" y="1111317"/>
                </a:lnTo>
                <a:lnTo>
                  <a:pt x="540405" y="1110769"/>
                </a:lnTo>
                <a:lnTo>
                  <a:pt x="497497" y="1106942"/>
                </a:lnTo>
                <a:lnTo>
                  <a:pt x="454795" y="1099816"/>
                </a:lnTo>
                <a:lnTo>
                  <a:pt x="412503" y="1089369"/>
                </a:lnTo>
                <a:lnTo>
                  <a:pt x="370822" y="1075582"/>
                </a:lnTo>
                <a:lnTo>
                  <a:pt x="329953" y="1058434"/>
                </a:lnTo>
                <a:lnTo>
                  <a:pt x="290099" y="1037905"/>
                </a:lnTo>
                <a:lnTo>
                  <a:pt x="251460" y="1013975"/>
                </a:lnTo>
                <a:lnTo>
                  <a:pt x="214240" y="986622"/>
                </a:lnTo>
                <a:lnTo>
                  <a:pt x="179299" y="956395"/>
                </a:lnTo>
                <a:lnTo>
                  <a:pt x="147383" y="924025"/>
                </a:lnTo>
                <a:lnTo>
                  <a:pt x="118516" y="889716"/>
                </a:lnTo>
                <a:lnTo>
                  <a:pt x="92723" y="853666"/>
                </a:lnTo>
                <a:lnTo>
                  <a:pt x="70028" y="816079"/>
                </a:lnTo>
                <a:lnTo>
                  <a:pt x="50457" y="777155"/>
                </a:lnTo>
                <a:lnTo>
                  <a:pt x="34033" y="737095"/>
                </a:lnTo>
                <a:lnTo>
                  <a:pt x="20783" y="696101"/>
                </a:lnTo>
                <a:lnTo>
                  <a:pt x="10729" y="654374"/>
                </a:lnTo>
                <a:lnTo>
                  <a:pt x="3898" y="612115"/>
                </a:lnTo>
                <a:lnTo>
                  <a:pt x="313" y="569526"/>
                </a:lnTo>
                <a:lnTo>
                  <a:pt x="0" y="526807"/>
                </a:lnTo>
                <a:lnTo>
                  <a:pt x="2982" y="484160"/>
                </a:lnTo>
                <a:lnTo>
                  <a:pt x="9286" y="441787"/>
                </a:lnTo>
                <a:lnTo>
                  <a:pt x="18935" y="399888"/>
                </a:lnTo>
                <a:lnTo>
                  <a:pt x="31954" y="358665"/>
                </a:lnTo>
                <a:lnTo>
                  <a:pt x="48369" y="318319"/>
                </a:lnTo>
                <a:lnTo>
                  <a:pt x="68202" y="279051"/>
                </a:lnTo>
                <a:lnTo>
                  <a:pt x="91480" y="241063"/>
                </a:lnTo>
                <a:lnTo>
                  <a:pt x="118228" y="204556"/>
                </a:lnTo>
              </a:path>
            </a:pathLst>
          </a:custGeom>
          <a:ln w="7349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17958" y="1181143"/>
            <a:ext cx="855980" cy="850900"/>
          </a:xfrm>
          <a:custGeom>
            <a:avLst/>
            <a:gdLst/>
            <a:ahLst/>
            <a:cxnLst/>
            <a:rect l="l" t="t" r="r" b="b"/>
            <a:pathLst>
              <a:path w="855980" h="850900">
                <a:moveTo>
                  <a:pt x="89838" y="155531"/>
                </a:moveTo>
                <a:lnTo>
                  <a:pt x="51680" y="212403"/>
                </a:lnTo>
                <a:lnTo>
                  <a:pt x="24090" y="273230"/>
                </a:lnTo>
                <a:lnTo>
                  <a:pt x="6915" y="336780"/>
                </a:lnTo>
                <a:lnTo>
                  <a:pt x="0" y="401817"/>
                </a:lnTo>
                <a:lnTo>
                  <a:pt x="340" y="434509"/>
                </a:lnTo>
                <a:lnTo>
                  <a:pt x="8522" y="499465"/>
                </a:lnTo>
                <a:lnTo>
                  <a:pt x="26576" y="562826"/>
                </a:lnTo>
                <a:lnTo>
                  <a:pt x="54346" y="623357"/>
                </a:lnTo>
                <a:lnTo>
                  <a:pt x="91678" y="679825"/>
                </a:lnTo>
                <a:lnTo>
                  <a:pt x="138416" y="730995"/>
                </a:lnTo>
                <a:lnTo>
                  <a:pt x="193850" y="775241"/>
                </a:lnTo>
                <a:lnTo>
                  <a:pt x="254104" y="809468"/>
                </a:lnTo>
                <a:lnTo>
                  <a:pt x="317435" y="833348"/>
                </a:lnTo>
                <a:lnTo>
                  <a:pt x="382607" y="847004"/>
                </a:lnTo>
                <a:lnTo>
                  <a:pt x="448384" y="850558"/>
                </a:lnTo>
                <a:lnTo>
                  <a:pt x="481113" y="848586"/>
                </a:lnTo>
                <a:lnTo>
                  <a:pt x="545478" y="837218"/>
                </a:lnTo>
                <a:lnTo>
                  <a:pt x="607358" y="816056"/>
                </a:lnTo>
                <a:lnTo>
                  <a:pt x="665516" y="785221"/>
                </a:lnTo>
                <a:lnTo>
                  <a:pt x="718715" y="744837"/>
                </a:lnTo>
                <a:lnTo>
                  <a:pt x="765720" y="695027"/>
                </a:lnTo>
                <a:lnTo>
                  <a:pt x="803881" y="638124"/>
                </a:lnTo>
                <a:lnTo>
                  <a:pt x="831472" y="577279"/>
                </a:lnTo>
                <a:lnTo>
                  <a:pt x="848648" y="513722"/>
                </a:lnTo>
                <a:lnTo>
                  <a:pt x="855565" y="448685"/>
                </a:lnTo>
                <a:lnTo>
                  <a:pt x="855224" y="415997"/>
                </a:lnTo>
                <a:lnTo>
                  <a:pt x="847042" y="351050"/>
                </a:lnTo>
                <a:lnTo>
                  <a:pt x="828988" y="287701"/>
                </a:lnTo>
                <a:lnTo>
                  <a:pt x="801219" y="227183"/>
                </a:lnTo>
                <a:lnTo>
                  <a:pt x="763889" y="170726"/>
                </a:lnTo>
                <a:lnTo>
                  <a:pt x="717153" y="119561"/>
                </a:lnTo>
                <a:lnTo>
                  <a:pt x="661719" y="75317"/>
                </a:lnTo>
                <a:lnTo>
                  <a:pt x="601462" y="41090"/>
                </a:lnTo>
                <a:lnTo>
                  <a:pt x="538128" y="17210"/>
                </a:lnTo>
                <a:lnTo>
                  <a:pt x="472954" y="3554"/>
                </a:lnTo>
                <a:lnTo>
                  <a:pt x="407176" y="0"/>
                </a:lnTo>
                <a:lnTo>
                  <a:pt x="374447" y="1972"/>
                </a:lnTo>
                <a:lnTo>
                  <a:pt x="310080" y="13340"/>
                </a:lnTo>
                <a:lnTo>
                  <a:pt x="248200" y="34502"/>
                </a:lnTo>
                <a:lnTo>
                  <a:pt x="190042" y="65336"/>
                </a:lnTo>
                <a:lnTo>
                  <a:pt x="136843" y="105720"/>
                </a:lnTo>
                <a:lnTo>
                  <a:pt x="89838" y="155531"/>
                </a:lnTo>
              </a:path>
            </a:pathLst>
          </a:custGeom>
          <a:ln w="7349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14983" y="0"/>
            <a:ext cx="8129270" cy="6858000"/>
          </a:xfrm>
          <a:custGeom>
            <a:avLst/>
            <a:gdLst/>
            <a:ahLst/>
            <a:cxnLst/>
            <a:rect l="l" t="t" r="r" b="b"/>
            <a:pathLst>
              <a:path w="8129270" h="6858000">
                <a:moveTo>
                  <a:pt x="0" y="6858000"/>
                </a:moveTo>
                <a:lnTo>
                  <a:pt x="8129016" y="6858000"/>
                </a:lnTo>
                <a:lnTo>
                  <a:pt x="812901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6870" y="680466"/>
            <a:ext cx="5890259" cy="713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59E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7819" y="1860796"/>
            <a:ext cx="5928360" cy="3013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800" y="1230937"/>
            <a:ext cx="45720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4800" b="1" spc="-30" dirty="0" err="1" smtClean="0">
                <a:solidFill>
                  <a:srgbClr val="FFFFFF"/>
                </a:solidFill>
                <a:latin typeface="Calibri"/>
                <a:cs typeface="Calibri"/>
              </a:rPr>
              <a:t>Aná</a:t>
            </a:r>
            <a:r>
              <a:rPr sz="4800" b="1" spc="-25" dirty="0" err="1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800" b="1" dirty="0" err="1" smtClean="0">
                <a:solidFill>
                  <a:srgbClr val="FFFFFF"/>
                </a:solidFill>
                <a:latin typeface="Calibri"/>
                <a:cs typeface="Calibri"/>
              </a:rPr>
              <a:t>ise</a:t>
            </a:r>
            <a:r>
              <a:rPr lang="pt-BR" sz="4800" b="1" dirty="0" smtClean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lang="en-US" sz="4800" b="1" spc="-20" dirty="0" err="1">
                <a:solidFill>
                  <a:srgbClr val="FFFFFF"/>
                </a:solidFill>
                <a:cs typeface="Calibri"/>
              </a:rPr>
              <a:t>Fib</a:t>
            </a:r>
            <a:r>
              <a:rPr lang="en-US" sz="4800" b="1" spc="-110" dirty="0" err="1">
                <a:solidFill>
                  <a:srgbClr val="FFFFFF"/>
                </a:solidFill>
                <a:cs typeface="Calibri"/>
              </a:rPr>
              <a:t>r</a:t>
            </a:r>
            <a:r>
              <a:rPr lang="en-US" sz="4800" b="1" spc="-25" dirty="0" err="1">
                <a:solidFill>
                  <a:srgbClr val="FFFFFF"/>
                </a:solidFill>
                <a:cs typeface="Calibri"/>
              </a:rPr>
              <a:t>a</a:t>
            </a:r>
            <a:r>
              <a:rPr lang="en-US" sz="4800" b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4800" b="1" spc="-25" dirty="0" err="1">
                <a:solidFill>
                  <a:srgbClr val="FFFFFF"/>
                </a:solidFill>
                <a:cs typeface="Calibri"/>
              </a:rPr>
              <a:t>Al</a:t>
            </a:r>
            <a:r>
              <a:rPr lang="en-US" sz="4800" b="1" spc="-30" dirty="0" err="1">
                <a:solidFill>
                  <a:srgbClr val="FFFFFF"/>
                </a:solidFill>
                <a:cs typeface="Calibri"/>
              </a:rPr>
              <a:t>i</a:t>
            </a:r>
            <a:r>
              <a:rPr lang="en-US" sz="4800" b="1" spc="-5" dirty="0" err="1">
                <a:solidFill>
                  <a:srgbClr val="FFFFFF"/>
                </a:solidFill>
                <a:cs typeface="Calibri"/>
              </a:rPr>
              <a:t>me</a:t>
            </a:r>
            <a:r>
              <a:rPr lang="en-US" sz="4800" b="1" spc="-50" dirty="0" err="1">
                <a:solidFill>
                  <a:srgbClr val="FFFFFF"/>
                </a:solidFill>
                <a:cs typeface="Calibri"/>
              </a:rPr>
              <a:t>n</a:t>
            </a:r>
            <a:r>
              <a:rPr lang="en-US" sz="4800" b="1" spc="-70" dirty="0" err="1">
                <a:solidFill>
                  <a:srgbClr val="FFFFFF"/>
                </a:solidFill>
                <a:cs typeface="Calibri"/>
              </a:rPr>
              <a:t>t</a:t>
            </a:r>
            <a:r>
              <a:rPr lang="en-US" sz="4800" b="1" dirty="0" err="1">
                <a:solidFill>
                  <a:srgbClr val="FFFFFF"/>
                </a:solidFill>
                <a:cs typeface="Calibri"/>
              </a:rPr>
              <a:t>ar</a:t>
            </a:r>
            <a:endParaRPr lang="en-US" sz="4800" dirty="0">
              <a:cs typeface="Calibri"/>
            </a:endParaRPr>
          </a:p>
          <a:p>
            <a:pPr marL="12700" algn="ctr">
              <a:lnSpc>
                <a:spcPct val="100000"/>
              </a:lnSpc>
            </a:pPr>
            <a:endParaRPr sz="4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-228600" y="2767951"/>
            <a:ext cx="5193030" cy="638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R="114300"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gi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16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452" y="548386"/>
            <a:ext cx="318452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>
                <a:solidFill>
                  <a:srgbClr val="F59E00"/>
                </a:solidFill>
                <a:latin typeface="Calibri"/>
                <a:cs typeface="Calibri"/>
              </a:rPr>
              <a:t>Out</a:t>
            </a:r>
            <a:r>
              <a:rPr sz="3300" spc="-55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3300" spc="-5" dirty="0">
                <a:solidFill>
                  <a:srgbClr val="F59E00"/>
                </a:solidFill>
                <a:latin typeface="Calibri"/>
                <a:cs typeface="Calibri"/>
              </a:rPr>
              <a:t>o</a:t>
            </a:r>
            <a:r>
              <a:rPr sz="3300" dirty="0">
                <a:solidFill>
                  <a:srgbClr val="F59E00"/>
                </a:solidFill>
                <a:latin typeface="Calibri"/>
                <a:cs typeface="Calibri"/>
              </a:rPr>
              <a:t>s </a:t>
            </a:r>
            <a:r>
              <a:rPr sz="3300" spc="5" dirty="0">
                <a:solidFill>
                  <a:srgbClr val="F59E00"/>
                </a:solidFill>
                <a:latin typeface="Calibri"/>
                <a:cs typeface="Calibri"/>
              </a:rPr>
              <a:t>C</a:t>
            </a:r>
            <a:r>
              <a:rPr sz="3300" spc="-5" dirty="0">
                <a:solidFill>
                  <a:srgbClr val="F59E00"/>
                </a:solidFill>
                <a:latin typeface="Calibri"/>
                <a:cs typeface="Calibri"/>
              </a:rPr>
              <a:t>ompo</a:t>
            </a:r>
            <a:r>
              <a:rPr sz="3300" spc="-30" dirty="0">
                <a:solidFill>
                  <a:srgbClr val="F59E00"/>
                </a:solidFill>
                <a:latin typeface="Calibri"/>
                <a:cs typeface="Calibri"/>
              </a:rPr>
              <a:t>s</a:t>
            </a:r>
            <a:r>
              <a:rPr sz="3300" spc="-55" dirty="0">
                <a:solidFill>
                  <a:srgbClr val="F59E00"/>
                </a:solidFill>
                <a:latin typeface="Calibri"/>
                <a:cs typeface="Calibri"/>
              </a:rPr>
              <a:t>t</a:t>
            </a:r>
            <a:r>
              <a:rPr sz="3300" spc="-5" dirty="0">
                <a:solidFill>
                  <a:srgbClr val="F59E00"/>
                </a:solidFill>
                <a:latin typeface="Calibri"/>
                <a:cs typeface="Calibri"/>
              </a:rPr>
              <a:t>os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6571" y="1518682"/>
            <a:ext cx="7648829" cy="4211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ts val="2280"/>
              </a:lnSpc>
              <a:buFont typeface="Arial"/>
              <a:buChar char="•"/>
              <a:tabLst>
                <a:tab pos="185420" algn="l"/>
              </a:tabLst>
            </a:pP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Carboid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at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os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184785">
              <a:lnSpc>
                <a:spcPts val="2280"/>
              </a:lnSpc>
            </a:pP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x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: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finose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,</a:t>
            </a:r>
            <a:r>
              <a:rPr sz="20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aquio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e 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erbas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ose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184785" indent="-172085">
              <a:lnSpc>
                <a:spcPts val="2280"/>
              </a:lnSpc>
              <a:spcBef>
                <a:spcPts val="565"/>
              </a:spcBef>
              <a:buFont typeface="Arial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it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v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al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070C0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es</a:t>
            </a:r>
          </a:p>
          <a:p>
            <a:pPr marL="184785">
              <a:lnSpc>
                <a:spcPts val="2280"/>
              </a:lnSpc>
            </a:pP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x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: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am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mod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fi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ado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000" spc="-2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ti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celulo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</a:p>
          <a:p>
            <a:pPr marL="184785" indent="-1720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Inul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a e </a:t>
            </a:r>
            <a:r>
              <a:rPr sz="2000" spc="-1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OS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185420" algn="l"/>
              </a:tabLst>
            </a:pP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Qui</a:t>
            </a:r>
            <a:r>
              <a:rPr sz="2000" spc="-3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0070C0"/>
                </a:solidFill>
                <a:latin typeface="Calibri"/>
                <a:cs typeface="Calibri"/>
              </a:rPr>
              <a:t>osanas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185420" algn="l"/>
              </a:tabLst>
            </a:pPr>
            <a:r>
              <a:rPr sz="2000" dirty="0" err="1">
                <a:solidFill>
                  <a:srgbClr val="0070C0"/>
                </a:solidFill>
                <a:latin typeface="Calibri"/>
                <a:cs typeface="Calibri"/>
              </a:rPr>
              <a:t>Am</a:t>
            </a:r>
            <a:r>
              <a:rPr sz="2000" spc="-10" dirty="0" err="1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spc="-5" dirty="0" err="1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000" dirty="0" err="1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spc="-35" dirty="0" err="1" smtClean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000" dirty="0" err="1" smtClean="0">
                <a:solidFill>
                  <a:srgbClr val="0070C0"/>
                </a:solidFill>
                <a:latin typeface="Calibri"/>
                <a:cs typeface="Calibri"/>
              </a:rPr>
              <a:t>es</a:t>
            </a:r>
            <a:r>
              <a:rPr sz="2000" spc="-15" dirty="0" err="1" smtClean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000" spc="-30" dirty="0" err="1" smtClean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000" spc="-25" dirty="0" err="1" smtClean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000" dirty="0" err="1" smtClean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000" spc="-25" dirty="0" err="1" smtClean="0">
                <a:solidFill>
                  <a:srgbClr val="0070C0"/>
                </a:solidFill>
                <a:latin typeface="Calibri"/>
                <a:cs typeface="Calibri"/>
              </a:rPr>
              <a:t>nt</a:t>
            </a:r>
            <a:r>
              <a:rPr sz="2000" dirty="0" err="1" smtClean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endParaRPr lang="pt-BR" sz="2000" dirty="0" smtClean="0">
              <a:solidFill>
                <a:srgbClr val="0070C0"/>
              </a:solidFill>
              <a:latin typeface="Calibri"/>
              <a:cs typeface="Calibri"/>
            </a:endParaRPr>
          </a:p>
          <a:p>
            <a:pPr marL="641985" lvl="1" indent="-172085">
              <a:spcBef>
                <a:spcPts val="565"/>
              </a:spcBef>
              <a:buFont typeface="Arial"/>
              <a:buChar char="•"/>
              <a:tabLst>
                <a:tab pos="185420" algn="l"/>
              </a:tabLst>
            </a:pPr>
            <a:r>
              <a:rPr lang="pt-BR" i="1" dirty="0" smtClean="0">
                <a:cs typeface="Calibri"/>
              </a:rPr>
              <a:t>Tipo </a:t>
            </a:r>
            <a:r>
              <a:rPr lang="pt-BR" i="1" dirty="0">
                <a:cs typeface="Calibri"/>
              </a:rPr>
              <a:t>1: Fisicamente ligado à matriz dos alimentos</a:t>
            </a:r>
          </a:p>
          <a:p>
            <a:pPr marL="641985" lvl="1" indent="-172085">
              <a:spcBef>
                <a:spcPts val="565"/>
              </a:spcBef>
              <a:buFont typeface="Arial"/>
              <a:buChar char="•"/>
              <a:tabLst>
                <a:tab pos="185420" algn="l"/>
              </a:tabLst>
            </a:pPr>
            <a:r>
              <a:rPr lang="pt-BR" i="1" dirty="0">
                <a:cs typeface="Calibri"/>
              </a:rPr>
              <a:t>Tipo 2: Nativo presente nos alimentos crus</a:t>
            </a:r>
          </a:p>
          <a:p>
            <a:pPr marL="641985" lvl="1" indent="-172085">
              <a:spcBef>
                <a:spcPts val="565"/>
              </a:spcBef>
              <a:buFont typeface="Arial"/>
              <a:buChar char="•"/>
              <a:tabLst>
                <a:tab pos="185420" algn="l"/>
              </a:tabLst>
            </a:pPr>
            <a:r>
              <a:rPr lang="pt-BR" i="1" dirty="0">
                <a:cs typeface="Calibri"/>
              </a:rPr>
              <a:t>Tipo 3: Formado nos alimentos processados – Amido Retrogradado</a:t>
            </a:r>
          </a:p>
          <a:p>
            <a:pPr marL="641985" lvl="1" indent="-172085">
              <a:spcBef>
                <a:spcPts val="565"/>
              </a:spcBef>
              <a:buFont typeface="Arial"/>
              <a:buChar char="•"/>
              <a:tabLst>
                <a:tab pos="185420" algn="l"/>
              </a:tabLst>
            </a:pPr>
            <a:r>
              <a:rPr lang="pt-BR" i="1" dirty="0">
                <a:cs typeface="Calibri"/>
              </a:rPr>
              <a:t>Tipo 4: Quimicamente modificado</a:t>
            </a:r>
          </a:p>
          <a:p>
            <a:pPr marL="184785" indent="-17208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185420" algn="l"/>
              </a:tabLst>
            </a:pP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680" y="597687"/>
            <a:ext cx="30765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20" dirty="0">
                <a:solidFill>
                  <a:srgbClr val="F59E00"/>
                </a:solidFill>
                <a:latin typeface="Calibri"/>
                <a:cs typeface="Calibri"/>
              </a:rPr>
              <a:t>Amido</a:t>
            </a:r>
            <a:r>
              <a:rPr sz="3400" spc="-3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3400" spc="-80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3400" spc="-15" dirty="0">
                <a:solidFill>
                  <a:srgbClr val="F59E00"/>
                </a:solidFill>
                <a:latin typeface="Calibri"/>
                <a:cs typeface="Calibri"/>
              </a:rPr>
              <a:t>esi</a:t>
            </a:r>
            <a:r>
              <a:rPr sz="3400" spc="-50" dirty="0">
                <a:solidFill>
                  <a:srgbClr val="F59E00"/>
                </a:solidFill>
                <a:latin typeface="Calibri"/>
                <a:cs typeface="Calibri"/>
              </a:rPr>
              <a:t>st</a:t>
            </a:r>
            <a:r>
              <a:rPr sz="3400" spc="-20" dirty="0">
                <a:solidFill>
                  <a:srgbClr val="F59E00"/>
                </a:solidFill>
                <a:latin typeface="Calibri"/>
                <a:cs typeface="Calibri"/>
              </a:rPr>
              <a:t>e</a:t>
            </a:r>
            <a:r>
              <a:rPr sz="3400" spc="-60" dirty="0">
                <a:solidFill>
                  <a:srgbClr val="F59E00"/>
                </a:solidFill>
                <a:latin typeface="Calibri"/>
                <a:cs typeface="Calibri"/>
              </a:rPr>
              <a:t>n</a:t>
            </a:r>
            <a:r>
              <a:rPr sz="3400" spc="-50" dirty="0">
                <a:solidFill>
                  <a:srgbClr val="F59E00"/>
                </a:solidFill>
                <a:latin typeface="Calibri"/>
                <a:cs typeface="Calibri"/>
              </a:rPr>
              <a:t>t</a:t>
            </a:r>
            <a:r>
              <a:rPr sz="3400" spc="-20" dirty="0">
                <a:solidFill>
                  <a:srgbClr val="F59E00"/>
                </a:solidFill>
                <a:latin typeface="Calibri"/>
                <a:cs typeface="Calibri"/>
              </a:rPr>
              <a:t>e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8400" y="1429385"/>
            <a:ext cx="7105650" cy="349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Emb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b="1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co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-5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ado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omo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ção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nã</a:t>
            </a:r>
            <a:r>
              <a:rPr sz="1800" b="1" spc="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rí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l,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ão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8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aliado</a:t>
            </a:r>
            <a:r>
              <a:rPr sz="18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b="1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b="1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zímic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800" b="1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b="1" spc="-3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tri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b="1" spc="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qua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fi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ado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mé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o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fi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o.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99109" indent="-172720">
              <a:lnSpc>
                <a:spcPct val="100000"/>
              </a:lnSpc>
              <a:buFont typeface="Arial"/>
              <a:buChar char="•"/>
              <a:tabLst>
                <a:tab pos="499109" algn="l"/>
              </a:tabLst>
            </a:pP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-10" dirty="0">
                <a:latin typeface="Calibri"/>
                <a:cs typeface="Calibri"/>
              </a:rPr>
              <a:t>i</a:t>
            </a:r>
            <a:r>
              <a:rPr sz="2600" b="1" dirty="0">
                <a:latin typeface="Calibri"/>
                <a:cs typeface="Calibri"/>
              </a:rPr>
              <a:t>po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1: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Fis</a:t>
            </a:r>
            <a:r>
              <a:rPr sz="2600" spc="10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ame</a:t>
            </a:r>
            <a:r>
              <a:rPr sz="2600" spc="-30" dirty="0">
                <a:latin typeface="Calibri"/>
                <a:cs typeface="Calibri"/>
              </a:rPr>
              <a:t>n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li</a:t>
            </a:r>
            <a:r>
              <a:rPr sz="2600" spc="-50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ado à m</a:t>
            </a:r>
            <a:r>
              <a:rPr sz="2600" spc="-3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tr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z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</a:t>
            </a:r>
            <a:r>
              <a:rPr sz="2600" dirty="0">
                <a:latin typeface="Calibri"/>
                <a:cs typeface="Calibri"/>
              </a:rPr>
              <a:t>s alime</a:t>
            </a:r>
            <a:r>
              <a:rPr sz="2600" spc="-30" dirty="0">
                <a:latin typeface="Calibri"/>
                <a:cs typeface="Calibri"/>
              </a:rPr>
              <a:t>n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os</a:t>
            </a:r>
            <a:endParaRPr sz="2600" dirty="0">
              <a:latin typeface="Calibri"/>
              <a:cs typeface="Calibri"/>
            </a:endParaRPr>
          </a:p>
          <a:p>
            <a:pPr marL="499109" indent="-17272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499109" algn="l"/>
              </a:tabLst>
            </a:pP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-10" dirty="0">
                <a:latin typeface="Calibri"/>
                <a:cs typeface="Calibri"/>
              </a:rPr>
              <a:t>i</a:t>
            </a:r>
            <a:r>
              <a:rPr sz="2600" b="1" dirty="0">
                <a:latin typeface="Calibri"/>
                <a:cs typeface="Calibri"/>
              </a:rPr>
              <a:t>po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2: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3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20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o 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ese</a:t>
            </a:r>
            <a:r>
              <a:rPr sz="2600" spc="-30" dirty="0">
                <a:latin typeface="Calibri"/>
                <a:cs typeface="Calibri"/>
              </a:rPr>
              <a:t>n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alime</a:t>
            </a:r>
            <a:r>
              <a:rPr sz="2600" spc="-25" dirty="0">
                <a:latin typeface="Calibri"/>
                <a:cs typeface="Calibri"/>
              </a:rPr>
              <a:t>nt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crus</a:t>
            </a:r>
          </a:p>
          <a:p>
            <a:pPr marL="499109" marR="470534" indent="-172720">
              <a:lnSpc>
                <a:spcPts val="2810"/>
              </a:lnSpc>
              <a:spcBef>
                <a:spcPts val="830"/>
              </a:spcBef>
              <a:buFont typeface="Arial"/>
              <a:buChar char="•"/>
              <a:tabLst>
                <a:tab pos="499109" algn="l"/>
              </a:tabLst>
            </a:pP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-10" dirty="0">
                <a:latin typeface="Calibri"/>
                <a:cs typeface="Calibri"/>
              </a:rPr>
              <a:t>i</a:t>
            </a:r>
            <a:r>
              <a:rPr sz="2600" b="1" dirty="0">
                <a:latin typeface="Calibri"/>
                <a:cs typeface="Calibri"/>
              </a:rPr>
              <a:t>po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3: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F</a:t>
            </a:r>
            <a:r>
              <a:rPr sz="2600" spc="-5" dirty="0">
                <a:latin typeface="Calibri"/>
                <a:cs typeface="Calibri"/>
              </a:rPr>
              <a:t>ormad</a:t>
            </a:r>
            <a:r>
              <a:rPr sz="2600" dirty="0">
                <a:latin typeface="Calibri"/>
                <a:cs typeface="Calibri"/>
              </a:rPr>
              <a:t>o </a:t>
            </a:r>
            <a:r>
              <a:rPr sz="2600" spc="-5" dirty="0">
                <a:latin typeface="Calibri"/>
                <a:cs typeface="Calibri"/>
              </a:rPr>
              <a:t>no</a:t>
            </a:r>
            <a:r>
              <a:rPr sz="2600" dirty="0">
                <a:latin typeface="Calibri"/>
                <a:cs typeface="Calibri"/>
              </a:rPr>
              <a:t>s alime</a:t>
            </a:r>
            <a:r>
              <a:rPr sz="2600" spc="-30" dirty="0">
                <a:latin typeface="Calibri"/>
                <a:cs typeface="Calibri"/>
              </a:rPr>
              <a:t>n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ocessado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 Amido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3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og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adado</a:t>
            </a:r>
          </a:p>
          <a:p>
            <a:pPr marL="499109" indent="-17272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499109" algn="l"/>
              </a:tabLst>
            </a:pP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-10" dirty="0">
                <a:latin typeface="Calibri"/>
                <a:cs typeface="Calibri"/>
              </a:rPr>
              <a:t>i</a:t>
            </a:r>
            <a:r>
              <a:rPr sz="2600" b="1" dirty="0">
                <a:latin typeface="Calibri"/>
                <a:cs typeface="Calibri"/>
              </a:rPr>
              <a:t>po 4: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Qui</a:t>
            </a:r>
            <a:r>
              <a:rPr sz="2600" spc="-10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am</a:t>
            </a:r>
            <a:r>
              <a:rPr sz="2600" spc="-1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nt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15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difi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ado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5072" y="1039367"/>
            <a:ext cx="66325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F59E00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F59E0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59E00"/>
                </a:solidFill>
                <a:latin typeface="Calibri"/>
                <a:cs typeface="Calibri"/>
              </a:rPr>
              <a:t>n</a:t>
            </a:r>
            <a:r>
              <a:rPr sz="1800" spc="-40" dirty="0">
                <a:solidFill>
                  <a:srgbClr val="F59E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59E00"/>
                </a:solidFill>
                <a:latin typeface="Calibri"/>
                <a:cs typeface="Calibri"/>
              </a:rPr>
              <a:t>es</a:t>
            </a:r>
            <a:r>
              <a:rPr sz="1800" spc="5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59E00"/>
                </a:solidFill>
                <a:latin typeface="Calibri"/>
                <a:cs typeface="Calibri"/>
              </a:rPr>
              <a:t>de</a:t>
            </a:r>
            <a:r>
              <a:rPr sz="1800" spc="5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59E00"/>
                </a:solidFill>
                <a:latin typeface="Calibri"/>
                <a:cs typeface="Calibri"/>
              </a:rPr>
              <a:t>fib</a:t>
            </a:r>
            <a:r>
              <a:rPr sz="1800" spc="-40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59E00"/>
                </a:solidFill>
                <a:latin typeface="Calibri"/>
                <a:cs typeface="Calibri"/>
              </a:rPr>
              <a:t>as</a:t>
            </a:r>
            <a:r>
              <a:rPr sz="1800" spc="5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59E00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F59E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59E00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59E00"/>
                </a:solidFill>
                <a:latin typeface="Calibri"/>
                <a:cs typeface="Calibri"/>
              </a:rPr>
              <a:t>al</a:t>
            </a:r>
            <a:r>
              <a:rPr sz="1800" spc="-10" dirty="0">
                <a:solidFill>
                  <a:srgbClr val="F59E0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59E00"/>
                </a:solidFill>
                <a:latin typeface="Calibri"/>
                <a:cs typeface="Calibri"/>
              </a:rPr>
              <a:t>men</a:t>
            </a:r>
            <a:r>
              <a:rPr sz="1800" spc="-30" dirty="0">
                <a:solidFill>
                  <a:srgbClr val="F59E0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59E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59E00"/>
                </a:solidFill>
                <a:latin typeface="Calibri"/>
                <a:cs typeface="Calibri"/>
              </a:rPr>
              <a:t>s </a:t>
            </a:r>
            <a:r>
              <a:rPr sz="1800" spc="-10" dirty="0">
                <a:solidFill>
                  <a:srgbClr val="F59E00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59E00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59E00"/>
                </a:solidFill>
                <a:latin typeface="Calibri"/>
                <a:cs typeface="Calibri"/>
              </a:rPr>
              <a:t>eu</a:t>
            </a:r>
            <a:r>
              <a:rPr sz="1800" dirty="0">
                <a:solidFill>
                  <a:srgbClr val="F59E00"/>
                </a:solidFill>
                <a:latin typeface="Calibri"/>
                <a:cs typeface="Calibri"/>
              </a:rPr>
              <a:t>s</a:t>
            </a:r>
            <a:r>
              <a:rPr sz="1800" spc="1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59E00"/>
                </a:solidFill>
                <a:latin typeface="Calibri"/>
                <a:cs typeface="Calibri"/>
              </a:rPr>
              <a:t>princ</a:t>
            </a:r>
            <a:r>
              <a:rPr sz="1800" spc="-10" dirty="0">
                <a:solidFill>
                  <a:srgbClr val="F59E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59E00"/>
                </a:solidFill>
                <a:latin typeface="Calibri"/>
                <a:cs typeface="Calibri"/>
              </a:rPr>
              <a:t>pai</a:t>
            </a:r>
            <a:r>
              <a:rPr sz="1800" dirty="0">
                <a:solidFill>
                  <a:srgbClr val="F59E00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59E0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59E00"/>
                </a:solidFill>
                <a:latin typeface="Calibri"/>
                <a:cs typeface="Calibri"/>
              </a:rPr>
              <a:t>ompo</a:t>
            </a:r>
            <a:r>
              <a:rPr sz="1800" spc="5" dirty="0">
                <a:solidFill>
                  <a:srgbClr val="F59E00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59E00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59E00"/>
                </a:solidFill>
                <a:latin typeface="Calibri"/>
                <a:cs typeface="Calibri"/>
              </a:rPr>
              <a:t>n</a:t>
            </a:r>
            <a:r>
              <a:rPr sz="1800" spc="-40" dirty="0">
                <a:solidFill>
                  <a:srgbClr val="F59E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59E00"/>
                </a:solidFill>
                <a:latin typeface="Calibri"/>
                <a:cs typeface="Calibri"/>
              </a:rPr>
              <a:t>es</a:t>
            </a:r>
            <a:r>
              <a:rPr sz="1800" spc="25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59E00"/>
                </a:solidFill>
                <a:latin typeface="Calibri"/>
                <a:cs typeface="Calibri"/>
              </a:rPr>
              <a:t>q</a:t>
            </a:r>
            <a:r>
              <a:rPr sz="1800" dirty="0">
                <a:solidFill>
                  <a:srgbClr val="F59E00"/>
                </a:solidFill>
                <a:latin typeface="Calibri"/>
                <a:cs typeface="Calibri"/>
              </a:rPr>
              <a:t>u</a:t>
            </a:r>
            <a:r>
              <a:rPr sz="1800" spc="-5" dirty="0">
                <a:solidFill>
                  <a:srgbClr val="F59E00"/>
                </a:solidFill>
                <a:latin typeface="Calibri"/>
                <a:cs typeface="Calibri"/>
              </a:rPr>
              <a:t>í</a:t>
            </a:r>
            <a:r>
              <a:rPr sz="1800" dirty="0">
                <a:solidFill>
                  <a:srgbClr val="F59E00"/>
                </a:solidFill>
                <a:latin typeface="Calibri"/>
                <a:cs typeface="Calibri"/>
              </a:rPr>
              <a:t>mi</a:t>
            </a:r>
            <a:r>
              <a:rPr sz="1800" spc="-25" dirty="0">
                <a:solidFill>
                  <a:srgbClr val="F59E0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59E00"/>
                </a:solidFill>
                <a:latin typeface="Calibri"/>
                <a:cs typeface="Calibri"/>
              </a:rPr>
              <a:t>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3609" y="1451013"/>
            <a:ext cx="2162175" cy="182880"/>
          </a:xfrm>
          <a:custGeom>
            <a:avLst/>
            <a:gdLst/>
            <a:ahLst/>
            <a:cxnLst/>
            <a:rect l="l" t="t" r="r" b="b"/>
            <a:pathLst>
              <a:path w="2162175" h="182880">
                <a:moveTo>
                  <a:pt x="0" y="182587"/>
                </a:moveTo>
                <a:lnTo>
                  <a:pt x="2161921" y="182587"/>
                </a:lnTo>
                <a:lnTo>
                  <a:pt x="2161921" y="0"/>
                </a:lnTo>
                <a:lnTo>
                  <a:pt x="0" y="0"/>
                </a:lnTo>
                <a:lnTo>
                  <a:pt x="0" y="182587"/>
                </a:lnTo>
                <a:close/>
              </a:path>
            </a:pathLst>
          </a:custGeom>
          <a:solidFill>
            <a:srgbClr val="418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5479" y="1451013"/>
            <a:ext cx="2633980" cy="182880"/>
          </a:xfrm>
          <a:custGeom>
            <a:avLst/>
            <a:gdLst/>
            <a:ahLst/>
            <a:cxnLst/>
            <a:rect l="l" t="t" r="r" b="b"/>
            <a:pathLst>
              <a:path w="2633979" h="182880">
                <a:moveTo>
                  <a:pt x="0" y="182587"/>
                </a:moveTo>
                <a:lnTo>
                  <a:pt x="2633852" y="182587"/>
                </a:lnTo>
                <a:lnTo>
                  <a:pt x="2633852" y="0"/>
                </a:lnTo>
                <a:lnTo>
                  <a:pt x="0" y="0"/>
                </a:lnTo>
                <a:lnTo>
                  <a:pt x="0" y="182587"/>
                </a:lnTo>
                <a:close/>
              </a:path>
            </a:pathLst>
          </a:custGeom>
          <a:solidFill>
            <a:srgbClr val="418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9333" y="1451013"/>
            <a:ext cx="2836545" cy="182880"/>
          </a:xfrm>
          <a:custGeom>
            <a:avLst/>
            <a:gdLst/>
            <a:ahLst/>
            <a:cxnLst/>
            <a:rect l="l" t="t" r="r" b="b"/>
            <a:pathLst>
              <a:path w="2836545" h="182880">
                <a:moveTo>
                  <a:pt x="0" y="182587"/>
                </a:moveTo>
                <a:lnTo>
                  <a:pt x="2836291" y="182587"/>
                </a:lnTo>
                <a:lnTo>
                  <a:pt x="2836291" y="0"/>
                </a:lnTo>
                <a:lnTo>
                  <a:pt x="0" y="0"/>
                </a:lnTo>
                <a:lnTo>
                  <a:pt x="0" y="182587"/>
                </a:lnTo>
                <a:close/>
              </a:path>
            </a:pathLst>
          </a:custGeom>
          <a:solidFill>
            <a:srgbClr val="418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3609" y="1633550"/>
            <a:ext cx="2162175" cy="305435"/>
          </a:xfrm>
          <a:custGeom>
            <a:avLst/>
            <a:gdLst/>
            <a:ahLst/>
            <a:cxnLst/>
            <a:rect l="l" t="t" r="r" b="b"/>
            <a:pathLst>
              <a:path w="2162175" h="305435">
                <a:moveTo>
                  <a:pt x="0" y="304850"/>
                </a:moveTo>
                <a:lnTo>
                  <a:pt x="2161921" y="304850"/>
                </a:lnTo>
                <a:lnTo>
                  <a:pt x="2161921" y="0"/>
                </a:lnTo>
                <a:lnTo>
                  <a:pt x="0" y="0"/>
                </a:lnTo>
                <a:lnTo>
                  <a:pt x="0" y="304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5479" y="1633550"/>
            <a:ext cx="2633980" cy="305435"/>
          </a:xfrm>
          <a:custGeom>
            <a:avLst/>
            <a:gdLst/>
            <a:ahLst/>
            <a:cxnLst/>
            <a:rect l="l" t="t" r="r" b="b"/>
            <a:pathLst>
              <a:path w="2633979" h="305435">
                <a:moveTo>
                  <a:pt x="0" y="304850"/>
                </a:moveTo>
                <a:lnTo>
                  <a:pt x="2633852" y="304850"/>
                </a:lnTo>
                <a:lnTo>
                  <a:pt x="2633852" y="0"/>
                </a:lnTo>
                <a:lnTo>
                  <a:pt x="0" y="0"/>
                </a:lnTo>
                <a:lnTo>
                  <a:pt x="0" y="304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39333" y="1633550"/>
            <a:ext cx="2836545" cy="305435"/>
          </a:xfrm>
          <a:custGeom>
            <a:avLst/>
            <a:gdLst/>
            <a:ahLst/>
            <a:cxnLst/>
            <a:rect l="l" t="t" r="r" b="b"/>
            <a:pathLst>
              <a:path w="2836545" h="305435">
                <a:moveTo>
                  <a:pt x="0" y="304850"/>
                </a:moveTo>
                <a:lnTo>
                  <a:pt x="2836291" y="304850"/>
                </a:lnTo>
                <a:lnTo>
                  <a:pt x="2836291" y="0"/>
                </a:lnTo>
                <a:lnTo>
                  <a:pt x="0" y="0"/>
                </a:lnTo>
                <a:lnTo>
                  <a:pt x="0" y="304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3609" y="1938375"/>
            <a:ext cx="2162175" cy="153035"/>
          </a:xfrm>
          <a:custGeom>
            <a:avLst/>
            <a:gdLst/>
            <a:ahLst/>
            <a:cxnLst/>
            <a:rect l="l" t="t" r="r" b="b"/>
            <a:pathLst>
              <a:path w="2162175" h="153035">
                <a:moveTo>
                  <a:pt x="0" y="152425"/>
                </a:moveTo>
                <a:lnTo>
                  <a:pt x="2161921" y="152425"/>
                </a:lnTo>
                <a:lnTo>
                  <a:pt x="216192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479" y="1938375"/>
            <a:ext cx="2633980" cy="153035"/>
          </a:xfrm>
          <a:custGeom>
            <a:avLst/>
            <a:gdLst/>
            <a:ahLst/>
            <a:cxnLst/>
            <a:rect l="l" t="t" r="r" b="b"/>
            <a:pathLst>
              <a:path w="2633979" h="153035">
                <a:moveTo>
                  <a:pt x="0" y="152425"/>
                </a:moveTo>
                <a:lnTo>
                  <a:pt x="2633852" y="152425"/>
                </a:lnTo>
                <a:lnTo>
                  <a:pt x="2633852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39333" y="1938375"/>
            <a:ext cx="2836545" cy="153035"/>
          </a:xfrm>
          <a:custGeom>
            <a:avLst/>
            <a:gdLst/>
            <a:ahLst/>
            <a:cxnLst/>
            <a:rect l="l" t="t" r="r" b="b"/>
            <a:pathLst>
              <a:path w="2836545" h="153035">
                <a:moveTo>
                  <a:pt x="0" y="152425"/>
                </a:moveTo>
                <a:lnTo>
                  <a:pt x="2836291" y="152425"/>
                </a:lnTo>
                <a:lnTo>
                  <a:pt x="283629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3609" y="2090877"/>
            <a:ext cx="2162175" cy="335915"/>
          </a:xfrm>
          <a:custGeom>
            <a:avLst/>
            <a:gdLst/>
            <a:ahLst/>
            <a:cxnLst/>
            <a:rect l="l" t="t" r="r" b="b"/>
            <a:pathLst>
              <a:path w="2162175" h="335914">
                <a:moveTo>
                  <a:pt x="0" y="335330"/>
                </a:moveTo>
                <a:lnTo>
                  <a:pt x="2161921" y="335330"/>
                </a:lnTo>
                <a:lnTo>
                  <a:pt x="2161921" y="0"/>
                </a:lnTo>
                <a:lnTo>
                  <a:pt x="0" y="0"/>
                </a:lnTo>
                <a:lnTo>
                  <a:pt x="0" y="335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5479" y="2090877"/>
            <a:ext cx="2633980" cy="335915"/>
          </a:xfrm>
          <a:custGeom>
            <a:avLst/>
            <a:gdLst/>
            <a:ahLst/>
            <a:cxnLst/>
            <a:rect l="l" t="t" r="r" b="b"/>
            <a:pathLst>
              <a:path w="2633979" h="335914">
                <a:moveTo>
                  <a:pt x="0" y="335330"/>
                </a:moveTo>
                <a:lnTo>
                  <a:pt x="2633852" y="335330"/>
                </a:lnTo>
                <a:lnTo>
                  <a:pt x="2633852" y="0"/>
                </a:lnTo>
                <a:lnTo>
                  <a:pt x="0" y="0"/>
                </a:lnTo>
                <a:lnTo>
                  <a:pt x="0" y="335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39333" y="2090877"/>
            <a:ext cx="2836545" cy="335915"/>
          </a:xfrm>
          <a:custGeom>
            <a:avLst/>
            <a:gdLst/>
            <a:ahLst/>
            <a:cxnLst/>
            <a:rect l="l" t="t" r="r" b="b"/>
            <a:pathLst>
              <a:path w="2836545" h="335914">
                <a:moveTo>
                  <a:pt x="0" y="335330"/>
                </a:moveTo>
                <a:lnTo>
                  <a:pt x="2836291" y="335330"/>
                </a:lnTo>
                <a:lnTo>
                  <a:pt x="2836291" y="0"/>
                </a:lnTo>
                <a:lnTo>
                  <a:pt x="0" y="0"/>
                </a:lnTo>
                <a:lnTo>
                  <a:pt x="0" y="335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609" y="2426157"/>
            <a:ext cx="2162175" cy="335915"/>
          </a:xfrm>
          <a:custGeom>
            <a:avLst/>
            <a:gdLst/>
            <a:ahLst/>
            <a:cxnLst/>
            <a:rect l="l" t="t" r="r" b="b"/>
            <a:pathLst>
              <a:path w="2162175" h="335914">
                <a:moveTo>
                  <a:pt x="0" y="335330"/>
                </a:moveTo>
                <a:lnTo>
                  <a:pt x="2161921" y="335330"/>
                </a:lnTo>
                <a:lnTo>
                  <a:pt x="2161921" y="0"/>
                </a:lnTo>
                <a:lnTo>
                  <a:pt x="0" y="0"/>
                </a:lnTo>
                <a:lnTo>
                  <a:pt x="0" y="335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5479" y="2426157"/>
            <a:ext cx="2633980" cy="335915"/>
          </a:xfrm>
          <a:custGeom>
            <a:avLst/>
            <a:gdLst/>
            <a:ahLst/>
            <a:cxnLst/>
            <a:rect l="l" t="t" r="r" b="b"/>
            <a:pathLst>
              <a:path w="2633979" h="335914">
                <a:moveTo>
                  <a:pt x="0" y="335330"/>
                </a:moveTo>
                <a:lnTo>
                  <a:pt x="2633852" y="335330"/>
                </a:lnTo>
                <a:lnTo>
                  <a:pt x="2633852" y="0"/>
                </a:lnTo>
                <a:lnTo>
                  <a:pt x="0" y="0"/>
                </a:lnTo>
                <a:lnTo>
                  <a:pt x="0" y="335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39333" y="2426157"/>
            <a:ext cx="2836545" cy="335915"/>
          </a:xfrm>
          <a:custGeom>
            <a:avLst/>
            <a:gdLst/>
            <a:ahLst/>
            <a:cxnLst/>
            <a:rect l="l" t="t" r="r" b="b"/>
            <a:pathLst>
              <a:path w="2836545" h="335914">
                <a:moveTo>
                  <a:pt x="0" y="335330"/>
                </a:moveTo>
                <a:lnTo>
                  <a:pt x="2836291" y="335330"/>
                </a:lnTo>
                <a:lnTo>
                  <a:pt x="2836291" y="0"/>
                </a:lnTo>
                <a:lnTo>
                  <a:pt x="0" y="0"/>
                </a:lnTo>
                <a:lnTo>
                  <a:pt x="0" y="335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3609" y="2761488"/>
            <a:ext cx="2162175" cy="379730"/>
          </a:xfrm>
          <a:custGeom>
            <a:avLst/>
            <a:gdLst/>
            <a:ahLst/>
            <a:cxnLst/>
            <a:rect l="l" t="t" r="r" b="b"/>
            <a:pathLst>
              <a:path w="2162175" h="379730">
                <a:moveTo>
                  <a:pt x="0" y="379475"/>
                </a:moveTo>
                <a:lnTo>
                  <a:pt x="2161921" y="379475"/>
                </a:lnTo>
                <a:lnTo>
                  <a:pt x="2161921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05479" y="2761488"/>
            <a:ext cx="2633980" cy="379730"/>
          </a:xfrm>
          <a:custGeom>
            <a:avLst/>
            <a:gdLst/>
            <a:ahLst/>
            <a:cxnLst/>
            <a:rect l="l" t="t" r="r" b="b"/>
            <a:pathLst>
              <a:path w="2633979" h="379730">
                <a:moveTo>
                  <a:pt x="0" y="379475"/>
                </a:moveTo>
                <a:lnTo>
                  <a:pt x="2633852" y="379475"/>
                </a:lnTo>
                <a:lnTo>
                  <a:pt x="2633852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39333" y="2761488"/>
            <a:ext cx="2836545" cy="379730"/>
          </a:xfrm>
          <a:custGeom>
            <a:avLst/>
            <a:gdLst/>
            <a:ahLst/>
            <a:cxnLst/>
            <a:rect l="l" t="t" r="r" b="b"/>
            <a:pathLst>
              <a:path w="2836545" h="379730">
                <a:moveTo>
                  <a:pt x="0" y="379475"/>
                </a:moveTo>
                <a:lnTo>
                  <a:pt x="2836291" y="379475"/>
                </a:lnTo>
                <a:lnTo>
                  <a:pt x="2836291" y="0"/>
                </a:lnTo>
                <a:lnTo>
                  <a:pt x="0" y="0"/>
                </a:lnTo>
                <a:lnTo>
                  <a:pt x="0" y="379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3609" y="3140913"/>
            <a:ext cx="2162175" cy="305435"/>
          </a:xfrm>
          <a:custGeom>
            <a:avLst/>
            <a:gdLst/>
            <a:ahLst/>
            <a:cxnLst/>
            <a:rect l="l" t="t" r="r" b="b"/>
            <a:pathLst>
              <a:path w="2162175" h="305435">
                <a:moveTo>
                  <a:pt x="0" y="304850"/>
                </a:moveTo>
                <a:lnTo>
                  <a:pt x="2161921" y="304850"/>
                </a:lnTo>
                <a:lnTo>
                  <a:pt x="2161921" y="0"/>
                </a:lnTo>
                <a:lnTo>
                  <a:pt x="0" y="0"/>
                </a:lnTo>
                <a:lnTo>
                  <a:pt x="0" y="304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5479" y="3140913"/>
            <a:ext cx="2633980" cy="305435"/>
          </a:xfrm>
          <a:custGeom>
            <a:avLst/>
            <a:gdLst/>
            <a:ahLst/>
            <a:cxnLst/>
            <a:rect l="l" t="t" r="r" b="b"/>
            <a:pathLst>
              <a:path w="2633979" h="305435">
                <a:moveTo>
                  <a:pt x="0" y="304850"/>
                </a:moveTo>
                <a:lnTo>
                  <a:pt x="2633852" y="304850"/>
                </a:lnTo>
                <a:lnTo>
                  <a:pt x="2633852" y="0"/>
                </a:lnTo>
                <a:lnTo>
                  <a:pt x="0" y="0"/>
                </a:lnTo>
                <a:lnTo>
                  <a:pt x="0" y="304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39333" y="3140913"/>
            <a:ext cx="2836545" cy="305435"/>
          </a:xfrm>
          <a:custGeom>
            <a:avLst/>
            <a:gdLst/>
            <a:ahLst/>
            <a:cxnLst/>
            <a:rect l="l" t="t" r="r" b="b"/>
            <a:pathLst>
              <a:path w="2836545" h="305435">
                <a:moveTo>
                  <a:pt x="0" y="304850"/>
                </a:moveTo>
                <a:lnTo>
                  <a:pt x="2836291" y="304850"/>
                </a:lnTo>
                <a:lnTo>
                  <a:pt x="2836291" y="0"/>
                </a:lnTo>
                <a:lnTo>
                  <a:pt x="0" y="0"/>
                </a:lnTo>
                <a:lnTo>
                  <a:pt x="0" y="304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09" y="3445840"/>
            <a:ext cx="2162175" cy="335915"/>
          </a:xfrm>
          <a:custGeom>
            <a:avLst/>
            <a:gdLst/>
            <a:ahLst/>
            <a:cxnLst/>
            <a:rect l="l" t="t" r="r" b="b"/>
            <a:pathLst>
              <a:path w="2162175" h="335914">
                <a:moveTo>
                  <a:pt x="0" y="335330"/>
                </a:moveTo>
                <a:lnTo>
                  <a:pt x="2161921" y="335330"/>
                </a:lnTo>
                <a:lnTo>
                  <a:pt x="2161921" y="0"/>
                </a:lnTo>
                <a:lnTo>
                  <a:pt x="0" y="0"/>
                </a:lnTo>
                <a:lnTo>
                  <a:pt x="0" y="335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05479" y="3445840"/>
            <a:ext cx="2633980" cy="335915"/>
          </a:xfrm>
          <a:custGeom>
            <a:avLst/>
            <a:gdLst/>
            <a:ahLst/>
            <a:cxnLst/>
            <a:rect l="l" t="t" r="r" b="b"/>
            <a:pathLst>
              <a:path w="2633979" h="335914">
                <a:moveTo>
                  <a:pt x="0" y="335330"/>
                </a:moveTo>
                <a:lnTo>
                  <a:pt x="2633852" y="335330"/>
                </a:lnTo>
                <a:lnTo>
                  <a:pt x="2633852" y="0"/>
                </a:lnTo>
                <a:lnTo>
                  <a:pt x="0" y="0"/>
                </a:lnTo>
                <a:lnTo>
                  <a:pt x="0" y="335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39333" y="3445840"/>
            <a:ext cx="2836545" cy="335915"/>
          </a:xfrm>
          <a:custGeom>
            <a:avLst/>
            <a:gdLst/>
            <a:ahLst/>
            <a:cxnLst/>
            <a:rect l="l" t="t" r="r" b="b"/>
            <a:pathLst>
              <a:path w="2836545" h="335914">
                <a:moveTo>
                  <a:pt x="0" y="335330"/>
                </a:moveTo>
                <a:lnTo>
                  <a:pt x="2836291" y="335330"/>
                </a:lnTo>
                <a:lnTo>
                  <a:pt x="2836291" y="0"/>
                </a:lnTo>
                <a:lnTo>
                  <a:pt x="0" y="0"/>
                </a:lnTo>
                <a:lnTo>
                  <a:pt x="0" y="335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3609" y="3781145"/>
            <a:ext cx="2162175" cy="153035"/>
          </a:xfrm>
          <a:custGeom>
            <a:avLst/>
            <a:gdLst/>
            <a:ahLst/>
            <a:cxnLst/>
            <a:rect l="l" t="t" r="r" b="b"/>
            <a:pathLst>
              <a:path w="2162175" h="153035">
                <a:moveTo>
                  <a:pt x="0" y="152425"/>
                </a:moveTo>
                <a:lnTo>
                  <a:pt x="2161921" y="152425"/>
                </a:lnTo>
                <a:lnTo>
                  <a:pt x="216192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5479" y="3781145"/>
            <a:ext cx="2633980" cy="153035"/>
          </a:xfrm>
          <a:custGeom>
            <a:avLst/>
            <a:gdLst/>
            <a:ahLst/>
            <a:cxnLst/>
            <a:rect l="l" t="t" r="r" b="b"/>
            <a:pathLst>
              <a:path w="2633979" h="153035">
                <a:moveTo>
                  <a:pt x="0" y="152425"/>
                </a:moveTo>
                <a:lnTo>
                  <a:pt x="2633852" y="152425"/>
                </a:lnTo>
                <a:lnTo>
                  <a:pt x="2633852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39333" y="3781145"/>
            <a:ext cx="2836545" cy="153035"/>
          </a:xfrm>
          <a:custGeom>
            <a:avLst/>
            <a:gdLst/>
            <a:ahLst/>
            <a:cxnLst/>
            <a:rect l="l" t="t" r="r" b="b"/>
            <a:pathLst>
              <a:path w="2836545" h="153035">
                <a:moveTo>
                  <a:pt x="0" y="152425"/>
                </a:moveTo>
                <a:lnTo>
                  <a:pt x="2836291" y="152425"/>
                </a:lnTo>
                <a:lnTo>
                  <a:pt x="283629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3609" y="3933545"/>
            <a:ext cx="2162175" cy="153035"/>
          </a:xfrm>
          <a:custGeom>
            <a:avLst/>
            <a:gdLst/>
            <a:ahLst/>
            <a:cxnLst/>
            <a:rect l="l" t="t" r="r" b="b"/>
            <a:pathLst>
              <a:path w="2162175" h="153035">
                <a:moveTo>
                  <a:pt x="0" y="152425"/>
                </a:moveTo>
                <a:lnTo>
                  <a:pt x="2161921" y="152425"/>
                </a:lnTo>
                <a:lnTo>
                  <a:pt x="216192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05479" y="3933545"/>
            <a:ext cx="2633980" cy="153035"/>
          </a:xfrm>
          <a:custGeom>
            <a:avLst/>
            <a:gdLst/>
            <a:ahLst/>
            <a:cxnLst/>
            <a:rect l="l" t="t" r="r" b="b"/>
            <a:pathLst>
              <a:path w="2633979" h="153035">
                <a:moveTo>
                  <a:pt x="0" y="152425"/>
                </a:moveTo>
                <a:lnTo>
                  <a:pt x="2633852" y="152425"/>
                </a:lnTo>
                <a:lnTo>
                  <a:pt x="2633852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9333" y="3933545"/>
            <a:ext cx="2836545" cy="153035"/>
          </a:xfrm>
          <a:custGeom>
            <a:avLst/>
            <a:gdLst/>
            <a:ahLst/>
            <a:cxnLst/>
            <a:rect l="l" t="t" r="r" b="b"/>
            <a:pathLst>
              <a:path w="2836545" h="153035">
                <a:moveTo>
                  <a:pt x="0" y="152425"/>
                </a:moveTo>
                <a:lnTo>
                  <a:pt x="2836291" y="152425"/>
                </a:lnTo>
                <a:lnTo>
                  <a:pt x="283629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3609" y="4085945"/>
            <a:ext cx="2162175" cy="153035"/>
          </a:xfrm>
          <a:custGeom>
            <a:avLst/>
            <a:gdLst/>
            <a:ahLst/>
            <a:cxnLst/>
            <a:rect l="l" t="t" r="r" b="b"/>
            <a:pathLst>
              <a:path w="2162175" h="153035">
                <a:moveTo>
                  <a:pt x="0" y="152425"/>
                </a:moveTo>
                <a:lnTo>
                  <a:pt x="2161921" y="152425"/>
                </a:lnTo>
                <a:lnTo>
                  <a:pt x="216192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05479" y="4085945"/>
            <a:ext cx="2633980" cy="153035"/>
          </a:xfrm>
          <a:custGeom>
            <a:avLst/>
            <a:gdLst/>
            <a:ahLst/>
            <a:cxnLst/>
            <a:rect l="l" t="t" r="r" b="b"/>
            <a:pathLst>
              <a:path w="2633979" h="153035">
                <a:moveTo>
                  <a:pt x="0" y="152425"/>
                </a:moveTo>
                <a:lnTo>
                  <a:pt x="2633852" y="152425"/>
                </a:lnTo>
                <a:lnTo>
                  <a:pt x="2633852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39333" y="4085945"/>
            <a:ext cx="2836545" cy="153035"/>
          </a:xfrm>
          <a:custGeom>
            <a:avLst/>
            <a:gdLst/>
            <a:ahLst/>
            <a:cxnLst/>
            <a:rect l="l" t="t" r="r" b="b"/>
            <a:pathLst>
              <a:path w="2836545" h="153035">
                <a:moveTo>
                  <a:pt x="0" y="152425"/>
                </a:moveTo>
                <a:lnTo>
                  <a:pt x="2836291" y="152425"/>
                </a:lnTo>
                <a:lnTo>
                  <a:pt x="283629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3609" y="4238472"/>
            <a:ext cx="2162175" cy="153035"/>
          </a:xfrm>
          <a:custGeom>
            <a:avLst/>
            <a:gdLst/>
            <a:ahLst/>
            <a:cxnLst/>
            <a:rect l="l" t="t" r="r" b="b"/>
            <a:pathLst>
              <a:path w="2162175" h="153035">
                <a:moveTo>
                  <a:pt x="0" y="152425"/>
                </a:moveTo>
                <a:lnTo>
                  <a:pt x="2161921" y="152425"/>
                </a:lnTo>
                <a:lnTo>
                  <a:pt x="216192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05479" y="4238472"/>
            <a:ext cx="2633980" cy="153035"/>
          </a:xfrm>
          <a:custGeom>
            <a:avLst/>
            <a:gdLst/>
            <a:ahLst/>
            <a:cxnLst/>
            <a:rect l="l" t="t" r="r" b="b"/>
            <a:pathLst>
              <a:path w="2633979" h="153035">
                <a:moveTo>
                  <a:pt x="0" y="152425"/>
                </a:moveTo>
                <a:lnTo>
                  <a:pt x="2633852" y="152425"/>
                </a:lnTo>
                <a:lnTo>
                  <a:pt x="2633852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39333" y="4238472"/>
            <a:ext cx="2836545" cy="153035"/>
          </a:xfrm>
          <a:custGeom>
            <a:avLst/>
            <a:gdLst/>
            <a:ahLst/>
            <a:cxnLst/>
            <a:rect l="l" t="t" r="r" b="b"/>
            <a:pathLst>
              <a:path w="2836545" h="153035">
                <a:moveTo>
                  <a:pt x="0" y="152425"/>
                </a:moveTo>
                <a:lnTo>
                  <a:pt x="2836291" y="152425"/>
                </a:lnTo>
                <a:lnTo>
                  <a:pt x="283629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43609" y="4390872"/>
            <a:ext cx="2162175" cy="153035"/>
          </a:xfrm>
          <a:custGeom>
            <a:avLst/>
            <a:gdLst/>
            <a:ahLst/>
            <a:cxnLst/>
            <a:rect l="l" t="t" r="r" b="b"/>
            <a:pathLst>
              <a:path w="2162175" h="153035">
                <a:moveTo>
                  <a:pt x="0" y="152425"/>
                </a:moveTo>
                <a:lnTo>
                  <a:pt x="2161921" y="152425"/>
                </a:lnTo>
                <a:lnTo>
                  <a:pt x="216192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05479" y="4390872"/>
            <a:ext cx="2633980" cy="153035"/>
          </a:xfrm>
          <a:custGeom>
            <a:avLst/>
            <a:gdLst/>
            <a:ahLst/>
            <a:cxnLst/>
            <a:rect l="l" t="t" r="r" b="b"/>
            <a:pathLst>
              <a:path w="2633979" h="153035">
                <a:moveTo>
                  <a:pt x="0" y="152425"/>
                </a:moveTo>
                <a:lnTo>
                  <a:pt x="2633852" y="152425"/>
                </a:lnTo>
                <a:lnTo>
                  <a:pt x="2633852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39333" y="4390872"/>
            <a:ext cx="2836545" cy="153035"/>
          </a:xfrm>
          <a:custGeom>
            <a:avLst/>
            <a:gdLst/>
            <a:ahLst/>
            <a:cxnLst/>
            <a:rect l="l" t="t" r="r" b="b"/>
            <a:pathLst>
              <a:path w="2836545" h="153035">
                <a:moveTo>
                  <a:pt x="0" y="152425"/>
                </a:moveTo>
                <a:lnTo>
                  <a:pt x="2836291" y="152425"/>
                </a:lnTo>
                <a:lnTo>
                  <a:pt x="283629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3609" y="4543272"/>
            <a:ext cx="2162175" cy="153035"/>
          </a:xfrm>
          <a:custGeom>
            <a:avLst/>
            <a:gdLst/>
            <a:ahLst/>
            <a:cxnLst/>
            <a:rect l="l" t="t" r="r" b="b"/>
            <a:pathLst>
              <a:path w="2162175" h="153035">
                <a:moveTo>
                  <a:pt x="0" y="152425"/>
                </a:moveTo>
                <a:lnTo>
                  <a:pt x="2161921" y="152425"/>
                </a:lnTo>
                <a:lnTo>
                  <a:pt x="216192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05479" y="4543272"/>
            <a:ext cx="2633980" cy="153035"/>
          </a:xfrm>
          <a:custGeom>
            <a:avLst/>
            <a:gdLst/>
            <a:ahLst/>
            <a:cxnLst/>
            <a:rect l="l" t="t" r="r" b="b"/>
            <a:pathLst>
              <a:path w="2633979" h="153035">
                <a:moveTo>
                  <a:pt x="0" y="152425"/>
                </a:moveTo>
                <a:lnTo>
                  <a:pt x="2633852" y="152425"/>
                </a:lnTo>
                <a:lnTo>
                  <a:pt x="2633852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39333" y="4543272"/>
            <a:ext cx="2836545" cy="153035"/>
          </a:xfrm>
          <a:custGeom>
            <a:avLst/>
            <a:gdLst/>
            <a:ahLst/>
            <a:cxnLst/>
            <a:rect l="l" t="t" r="r" b="b"/>
            <a:pathLst>
              <a:path w="2836545" h="153035">
                <a:moveTo>
                  <a:pt x="0" y="152425"/>
                </a:moveTo>
                <a:lnTo>
                  <a:pt x="2836291" y="152425"/>
                </a:lnTo>
                <a:lnTo>
                  <a:pt x="283629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3609" y="4695672"/>
            <a:ext cx="2162175" cy="153035"/>
          </a:xfrm>
          <a:custGeom>
            <a:avLst/>
            <a:gdLst/>
            <a:ahLst/>
            <a:cxnLst/>
            <a:rect l="l" t="t" r="r" b="b"/>
            <a:pathLst>
              <a:path w="2162175" h="153035">
                <a:moveTo>
                  <a:pt x="0" y="152425"/>
                </a:moveTo>
                <a:lnTo>
                  <a:pt x="2161921" y="152425"/>
                </a:lnTo>
                <a:lnTo>
                  <a:pt x="216192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05479" y="4695672"/>
            <a:ext cx="2633980" cy="153035"/>
          </a:xfrm>
          <a:custGeom>
            <a:avLst/>
            <a:gdLst/>
            <a:ahLst/>
            <a:cxnLst/>
            <a:rect l="l" t="t" r="r" b="b"/>
            <a:pathLst>
              <a:path w="2633979" h="153035">
                <a:moveTo>
                  <a:pt x="0" y="152425"/>
                </a:moveTo>
                <a:lnTo>
                  <a:pt x="2633852" y="152425"/>
                </a:lnTo>
                <a:lnTo>
                  <a:pt x="2633852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39333" y="4695672"/>
            <a:ext cx="2836545" cy="153035"/>
          </a:xfrm>
          <a:custGeom>
            <a:avLst/>
            <a:gdLst/>
            <a:ahLst/>
            <a:cxnLst/>
            <a:rect l="l" t="t" r="r" b="b"/>
            <a:pathLst>
              <a:path w="2836545" h="153035">
                <a:moveTo>
                  <a:pt x="0" y="152425"/>
                </a:moveTo>
                <a:lnTo>
                  <a:pt x="2836291" y="152425"/>
                </a:lnTo>
                <a:lnTo>
                  <a:pt x="283629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43609" y="4848072"/>
            <a:ext cx="2162175" cy="153035"/>
          </a:xfrm>
          <a:custGeom>
            <a:avLst/>
            <a:gdLst/>
            <a:ahLst/>
            <a:cxnLst/>
            <a:rect l="l" t="t" r="r" b="b"/>
            <a:pathLst>
              <a:path w="2162175" h="153035">
                <a:moveTo>
                  <a:pt x="0" y="152425"/>
                </a:moveTo>
                <a:lnTo>
                  <a:pt x="2161921" y="152425"/>
                </a:lnTo>
                <a:lnTo>
                  <a:pt x="216192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05479" y="4848072"/>
            <a:ext cx="2633980" cy="153035"/>
          </a:xfrm>
          <a:custGeom>
            <a:avLst/>
            <a:gdLst/>
            <a:ahLst/>
            <a:cxnLst/>
            <a:rect l="l" t="t" r="r" b="b"/>
            <a:pathLst>
              <a:path w="2633979" h="153035">
                <a:moveTo>
                  <a:pt x="0" y="152425"/>
                </a:moveTo>
                <a:lnTo>
                  <a:pt x="2633852" y="152425"/>
                </a:lnTo>
                <a:lnTo>
                  <a:pt x="2633852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39333" y="4848072"/>
            <a:ext cx="2836545" cy="153035"/>
          </a:xfrm>
          <a:custGeom>
            <a:avLst/>
            <a:gdLst/>
            <a:ahLst/>
            <a:cxnLst/>
            <a:rect l="l" t="t" r="r" b="b"/>
            <a:pathLst>
              <a:path w="2836545" h="153035">
                <a:moveTo>
                  <a:pt x="0" y="152425"/>
                </a:moveTo>
                <a:lnTo>
                  <a:pt x="2836291" y="152425"/>
                </a:lnTo>
                <a:lnTo>
                  <a:pt x="283629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3609" y="5000472"/>
            <a:ext cx="2162175" cy="153035"/>
          </a:xfrm>
          <a:custGeom>
            <a:avLst/>
            <a:gdLst/>
            <a:ahLst/>
            <a:cxnLst/>
            <a:rect l="l" t="t" r="r" b="b"/>
            <a:pathLst>
              <a:path w="2162175" h="153035">
                <a:moveTo>
                  <a:pt x="0" y="152425"/>
                </a:moveTo>
                <a:lnTo>
                  <a:pt x="2161921" y="152425"/>
                </a:lnTo>
                <a:lnTo>
                  <a:pt x="216192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05479" y="5000472"/>
            <a:ext cx="2633980" cy="153035"/>
          </a:xfrm>
          <a:custGeom>
            <a:avLst/>
            <a:gdLst/>
            <a:ahLst/>
            <a:cxnLst/>
            <a:rect l="l" t="t" r="r" b="b"/>
            <a:pathLst>
              <a:path w="2633979" h="153035">
                <a:moveTo>
                  <a:pt x="0" y="152425"/>
                </a:moveTo>
                <a:lnTo>
                  <a:pt x="2633852" y="152425"/>
                </a:lnTo>
                <a:lnTo>
                  <a:pt x="2633852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39333" y="5000472"/>
            <a:ext cx="2836545" cy="153035"/>
          </a:xfrm>
          <a:custGeom>
            <a:avLst/>
            <a:gdLst/>
            <a:ahLst/>
            <a:cxnLst/>
            <a:rect l="l" t="t" r="r" b="b"/>
            <a:pathLst>
              <a:path w="2836545" h="153035">
                <a:moveTo>
                  <a:pt x="0" y="152425"/>
                </a:moveTo>
                <a:lnTo>
                  <a:pt x="2836291" y="152425"/>
                </a:lnTo>
                <a:lnTo>
                  <a:pt x="283629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3609" y="5152999"/>
            <a:ext cx="2162175" cy="153035"/>
          </a:xfrm>
          <a:custGeom>
            <a:avLst/>
            <a:gdLst/>
            <a:ahLst/>
            <a:cxnLst/>
            <a:rect l="l" t="t" r="r" b="b"/>
            <a:pathLst>
              <a:path w="2162175" h="153035">
                <a:moveTo>
                  <a:pt x="0" y="152425"/>
                </a:moveTo>
                <a:lnTo>
                  <a:pt x="2161921" y="152425"/>
                </a:lnTo>
                <a:lnTo>
                  <a:pt x="216192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05479" y="5152999"/>
            <a:ext cx="2633980" cy="153035"/>
          </a:xfrm>
          <a:custGeom>
            <a:avLst/>
            <a:gdLst/>
            <a:ahLst/>
            <a:cxnLst/>
            <a:rect l="l" t="t" r="r" b="b"/>
            <a:pathLst>
              <a:path w="2633979" h="153035">
                <a:moveTo>
                  <a:pt x="0" y="152425"/>
                </a:moveTo>
                <a:lnTo>
                  <a:pt x="2633852" y="152425"/>
                </a:lnTo>
                <a:lnTo>
                  <a:pt x="2633852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39333" y="5152999"/>
            <a:ext cx="2836545" cy="153035"/>
          </a:xfrm>
          <a:custGeom>
            <a:avLst/>
            <a:gdLst/>
            <a:ahLst/>
            <a:cxnLst/>
            <a:rect l="l" t="t" r="r" b="b"/>
            <a:pathLst>
              <a:path w="2836545" h="153035">
                <a:moveTo>
                  <a:pt x="0" y="152425"/>
                </a:moveTo>
                <a:lnTo>
                  <a:pt x="2836291" y="152425"/>
                </a:lnTo>
                <a:lnTo>
                  <a:pt x="283629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43609" y="5305399"/>
            <a:ext cx="2162175" cy="159385"/>
          </a:xfrm>
          <a:custGeom>
            <a:avLst/>
            <a:gdLst/>
            <a:ahLst/>
            <a:cxnLst/>
            <a:rect l="l" t="t" r="r" b="b"/>
            <a:pathLst>
              <a:path w="2162175" h="159385">
                <a:moveTo>
                  <a:pt x="0" y="158775"/>
                </a:moveTo>
                <a:lnTo>
                  <a:pt x="2161921" y="158775"/>
                </a:lnTo>
                <a:lnTo>
                  <a:pt x="2161921" y="0"/>
                </a:lnTo>
                <a:lnTo>
                  <a:pt x="0" y="0"/>
                </a:lnTo>
                <a:lnTo>
                  <a:pt x="0" y="15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05479" y="5305399"/>
            <a:ext cx="2633980" cy="159385"/>
          </a:xfrm>
          <a:custGeom>
            <a:avLst/>
            <a:gdLst/>
            <a:ahLst/>
            <a:cxnLst/>
            <a:rect l="l" t="t" r="r" b="b"/>
            <a:pathLst>
              <a:path w="2633979" h="159385">
                <a:moveTo>
                  <a:pt x="0" y="158775"/>
                </a:moveTo>
                <a:lnTo>
                  <a:pt x="2633852" y="158775"/>
                </a:lnTo>
                <a:lnTo>
                  <a:pt x="2633852" y="0"/>
                </a:lnTo>
                <a:lnTo>
                  <a:pt x="0" y="0"/>
                </a:lnTo>
                <a:lnTo>
                  <a:pt x="0" y="15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39333" y="5305399"/>
            <a:ext cx="2836545" cy="159385"/>
          </a:xfrm>
          <a:custGeom>
            <a:avLst/>
            <a:gdLst/>
            <a:ahLst/>
            <a:cxnLst/>
            <a:rect l="l" t="t" r="r" b="b"/>
            <a:pathLst>
              <a:path w="2836545" h="159385">
                <a:moveTo>
                  <a:pt x="0" y="158775"/>
                </a:moveTo>
                <a:lnTo>
                  <a:pt x="2836291" y="158775"/>
                </a:lnTo>
                <a:lnTo>
                  <a:pt x="2836291" y="0"/>
                </a:lnTo>
                <a:lnTo>
                  <a:pt x="0" y="0"/>
                </a:lnTo>
                <a:lnTo>
                  <a:pt x="0" y="15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43609" y="5464149"/>
            <a:ext cx="2162175" cy="153035"/>
          </a:xfrm>
          <a:custGeom>
            <a:avLst/>
            <a:gdLst/>
            <a:ahLst/>
            <a:cxnLst/>
            <a:rect l="l" t="t" r="r" b="b"/>
            <a:pathLst>
              <a:path w="2162175" h="153035">
                <a:moveTo>
                  <a:pt x="0" y="152425"/>
                </a:moveTo>
                <a:lnTo>
                  <a:pt x="2161921" y="152425"/>
                </a:lnTo>
                <a:lnTo>
                  <a:pt x="216192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05479" y="5464149"/>
            <a:ext cx="2633980" cy="153035"/>
          </a:xfrm>
          <a:custGeom>
            <a:avLst/>
            <a:gdLst/>
            <a:ahLst/>
            <a:cxnLst/>
            <a:rect l="l" t="t" r="r" b="b"/>
            <a:pathLst>
              <a:path w="2633979" h="153035">
                <a:moveTo>
                  <a:pt x="0" y="152425"/>
                </a:moveTo>
                <a:lnTo>
                  <a:pt x="2633852" y="152425"/>
                </a:lnTo>
                <a:lnTo>
                  <a:pt x="2633852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39333" y="5464149"/>
            <a:ext cx="2836545" cy="153035"/>
          </a:xfrm>
          <a:custGeom>
            <a:avLst/>
            <a:gdLst/>
            <a:ahLst/>
            <a:cxnLst/>
            <a:rect l="l" t="t" r="r" b="b"/>
            <a:pathLst>
              <a:path w="2836545" h="153035">
                <a:moveTo>
                  <a:pt x="0" y="152425"/>
                </a:moveTo>
                <a:lnTo>
                  <a:pt x="2836291" y="152425"/>
                </a:lnTo>
                <a:lnTo>
                  <a:pt x="2836291" y="0"/>
                </a:lnTo>
                <a:lnTo>
                  <a:pt x="0" y="0"/>
                </a:lnTo>
                <a:lnTo>
                  <a:pt x="0" y="152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10560" y="1436624"/>
            <a:ext cx="0" cy="4194810"/>
          </a:xfrm>
          <a:custGeom>
            <a:avLst/>
            <a:gdLst/>
            <a:ahLst/>
            <a:cxnLst/>
            <a:rect l="l" t="t" r="r" b="b"/>
            <a:pathLst>
              <a:path h="4194810">
                <a:moveTo>
                  <a:pt x="0" y="0"/>
                </a:moveTo>
                <a:lnTo>
                  <a:pt x="0" y="4194238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02939" y="1436624"/>
            <a:ext cx="0" cy="4194810"/>
          </a:xfrm>
          <a:custGeom>
            <a:avLst/>
            <a:gdLst/>
            <a:ahLst/>
            <a:cxnLst/>
            <a:rect l="l" t="t" r="r" b="b"/>
            <a:pathLst>
              <a:path h="4194810">
                <a:moveTo>
                  <a:pt x="0" y="0"/>
                </a:moveTo>
                <a:lnTo>
                  <a:pt x="0" y="4194238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44413" y="1436624"/>
            <a:ext cx="0" cy="4194810"/>
          </a:xfrm>
          <a:custGeom>
            <a:avLst/>
            <a:gdLst/>
            <a:ahLst/>
            <a:cxnLst/>
            <a:rect l="l" t="t" r="r" b="b"/>
            <a:pathLst>
              <a:path h="4194810">
                <a:moveTo>
                  <a:pt x="0" y="0"/>
                </a:moveTo>
                <a:lnTo>
                  <a:pt x="0" y="4194238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36792" y="1436624"/>
            <a:ext cx="0" cy="4194810"/>
          </a:xfrm>
          <a:custGeom>
            <a:avLst/>
            <a:gdLst/>
            <a:ahLst/>
            <a:cxnLst/>
            <a:rect l="l" t="t" r="r" b="b"/>
            <a:pathLst>
              <a:path h="4194810">
                <a:moveTo>
                  <a:pt x="0" y="0"/>
                </a:moveTo>
                <a:lnTo>
                  <a:pt x="0" y="4194238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29322" y="1633601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29322" y="1938401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29322" y="2090801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29322" y="2426207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9322" y="2761488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29322" y="3140964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29322" y="3445764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29322" y="3781171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29322" y="3933571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29322" y="4085971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29322" y="4238371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29322" y="4390897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29322" y="4543297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29322" y="4695697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29322" y="4848097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29322" y="5000497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29322" y="5152897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29322" y="5305425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29322" y="5464175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55039" y="1436624"/>
            <a:ext cx="0" cy="4194810"/>
          </a:xfrm>
          <a:custGeom>
            <a:avLst/>
            <a:gdLst/>
            <a:ahLst/>
            <a:cxnLst/>
            <a:rect l="l" t="t" r="r" b="b"/>
            <a:pathLst>
              <a:path h="4194810">
                <a:moveTo>
                  <a:pt x="0" y="0"/>
                </a:moveTo>
                <a:lnTo>
                  <a:pt x="0" y="4194238"/>
                </a:lnTo>
              </a:path>
            </a:pathLst>
          </a:custGeom>
          <a:ln w="6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37894" y="1436624"/>
            <a:ext cx="0" cy="4194810"/>
          </a:xfrm>
          <a:custGeom>
            <a:avLst/>
            <a:gdLst/>
            <a:ahLst/>
            <a:cxnLst/>
            <a:rect l="l" t="t" r="r" b="b"/>
            <a:pathLst>
              <a:path h="4194810">
                <a:moveTo>
                  <a:pt x="0" y="0"/>
                </a:moveTo>
                <a:lnTo>
                  <a:pt x="0" y="4194238"/>
                </a:lnTo>
              </a:path>
            </a:pathLst>
          </a:custGeom>
          <a:ln w="18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87117" y="1436624"/>
            <a:ext cx="0" cy="4194810"/>
          </a:xfrm>
          <a:custGeom>
            <a:avLst/>
            <a:gdLst/>
            <a:ahLst/>
            <a:cxnLst/>
            <a:rect l="l" t="t" r="r" b="b"/>
            <a:pathLst>
              <a:path h="4194810">
                <a:moveTo>
                  <a:pt x="0" y="0"/>
                </a:moveTo>
                <a:lnTo>
                  <a:pt x="0" y="4194238"/>
                </a:lnTo>
              </a:path>
            </a:pathLst>
          </a:custGeom>
          <a:ln w="6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69972" y="1436624"/>
            <a:ext cx="0" cy="4194810"/>
          </a:xfrm>
          <a:custGeom>
            <a:avLst/>
            <a:gdLst/>
            <a:ahLst/>
            <a:cxnLst/>
            <a:rect l="l" t="t" r="r" b="b"/>
            <a:pathLst>
              <a:path h="4194810">
                <a:moveTo>
                  <a:pt x="0" y="0"/>
                </a:moveTo>
                <a:lnTo>
                  <a:pt x="0" y="4194238"/>
                </a:lnTo>
              </a:path>
            </a:pathLst>
          </a:custGeom>
          <a:ln w="184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29322" y="1439481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69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29322" y="1456626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84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29322" y="5605145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6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29322" y="5622290"/>
            <a:ext cx="7660640" cy="0"/>
          </a:xfrm>
          <a:custGeom>
            <a:avLst/>
            <a:gdLst/>
            <a:ahLst/>
            <a:cxnLst/>
            <a:rect l="l" t="t" r="r" b="b"/>
            <a:pathLst>
              <a:path w="7660640">
                <a:moveTo>
                  <a:pt x="0" y="0"/>
                </a:moveTo>
                <a:lnTo>
                  <a:pt x="7660652" y="0"/>
                </a:lnTo>
              </a:path>
            </a:pathLst>
          </a:custGeom>
          <a:ln w="18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736217" y="1477644"/>
            <a:ext cx="8115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Calibri"/>
                <a:cs typeface="Calibri"/>
              </a:rPr>
              <a:t>T</a:t>
            </a:r>
            <a:r>
              <a:rPr sz="1000" b="1" spc="-15" dirty="0">
                <a:latin typeface="Calibri"/>
                <a:cs typeface="Calibri"/>
              </a:rPr>
              <a:t>i</a:t>
            </a:r>
            <a:r>
              <a:rPr sz="1000" b="1" spc="-5" dirty="0">
                <a:latin typeface="Calibri"/>
                <a:cs typeface="Calibri"/>
              </a:rPr>
              <a:t>pos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de </a:t>
            </a:r>
            <a:r>
              <a:rPr sz="1000" b="1" spc="-5" dirty="0">
                <a:latin typeface="Calibri"/>
                <a:cs typeface="Calibri"/>
              </a:rPr>
              <a:t>F</a:t>
            </a:r>
            <a:r>
              <a:rPr sz="1000" b="1" spc="-15" dirty="0">
                <a:latin typeface="Calibri"/>
                <a:cs typeface="Calibri"/>
              </a:rPr>
              <a:t>i</a:t>
            </a:r>
            <a:r>
              <a:rPr sz="1000" b="1" spc="-5" dirty="0">
                <a:latin typeface="Calibri"/>
                <a:cs typeface="Calibri"/>
              </a:rPr>
              <a:t>bras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163948" y="1462786"/>
            <a:ext cx="38544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81250" algn="l"/>
              </a:tabLst>
            </a:pPr>
            <a:r>
              <a:rPr sz="1000" b="1" spc="-5" dirty="0">
                <a:latin typeface="Calibri"/>
                <a:cs typeface="Calibri"/>
              </a:rPr>
              <a:t>Fontes Usuais</a:t>
            </a:r>
            <a:r>
              <a:rPr sz="1000" b="1" dirty="0">
                <a:latin typeface="Calibri"/>
                <a:cs typeface="Calibri"/>
              </a:rPr>
              <a:t>	</a:t>
            </a:r>
            <a:r>
              <a:rPr sz="1000" b="1" spc="-15" dirty="0">
                <a:latin typeface="Calibri"/>
                <a:cs typeface="Calibri"/>
              </a:rPr>
              <a:t>P</a:t>
            </a:r>
            <a:r>
              <a:rPr sz="1000" b="1" spc="-5" dirty="0">
                <a:latin typeface="Calibri"/>
                <a:cs typeface="Calibri"/>
              </a:rPr>
              <a:t>r</a:t>
            </a:r>
            <a:r>
              <a:rPr sz="1000" b="1" spc="-10" dirty="0">
                <a:latin typeface="Calibri"/>
                <a:cs typeface="Calibri"/>
              </a:rPr>
              <a:t>i</a:t>
            </a:r>
            <a:r>
              <a:rPr sz="1000" b="1" spc="-5" dirty="0">
                <a:latin typeface="Calibri"/>
                <a:cs typeface="Calibri"/>
              </a:rPr>
              <a:t>nc</a:t>
            </a:r>
            <a:r>
              <a:rPr sz="1000" b="1" spc="-10" dirty="0">
                <a:latin typeface="Calibri"/>
                <a:cs typeface="Calibri"/>
              </a:rPr>
              <a:t>ipai</a:t>
            </a:r>
            <a:r>
              <a:rPr sz="1000" b="1" spc="-5" dirty="0">
                <a:latin typeface="Calibri"/>
                <a:cs typeface="Calibri"/>
              </a:rPr>
              <a:t>s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Monossaca</a:t>
            </a:r>
            <a:r>
              <a:rPr sz="1000" b="1" dirty="0">
                <a:latin typeface="Calibri"/>
                <a:cs typeface="Calibri"/>
              </a:rPr>
              <a:t>r</a:t>
            </a:r>
            <a:r>
              <a:rPr sz="1000" b="1" spc="-10" dirty="0">
                <a:latin typeface="Calibri"/>
                <a:cs typeface="Calibri"/>
              </a:rPr>
              <a:t>í</a:t>
            </a:r>
            <a:r>
              <a:rPr sz="1000" b="1" spc="-5" dirty="0">
                <a:latin typeface="Calibri"/>
                <a:cs typeface="Calibri"/>
              </a:rPr>
              <a:t>deos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85189" y="1645285"/>
            <a:ext cx="4591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Ce</a:t>
            </a:r>
            <a:r>
              <a:rPr sz="1000" spc="-5" dirty="0">
                <a:latin typeface="Calibri"/>
                <a:cs typeface="Calibri"/>
              </a:rPr>
              <a:t>lulo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247389" y="1645285"/>
            <a:ext cx="28219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Vári</a:t>
            </a:r>
            <a:r>
              <a:rPr sz="1000" spc="-5" dirty="0">
                <a:latin typeface="Calibri"/>
                <a:cs typeface="Calibri"/>
              </a:rPr>
              <a:t>os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</a:t>
            </a:r>
            <a:r>
              <a:rPr sz="1000" spc="-5" dirty="0">
                <a:latin typeface="Calibri"/>
                <a:cs typeface="Calibri"/>
              </a:rPr>
              <a:t>ar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lo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ve</a:t>
            </a:r>
            <a:r>
              <a:rPr sz="1000" spc="-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tais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 e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tá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</a:t>
            </a:r>
            <a:r>
              <a:rPr sz="1000" spc="-10" dirty="0">
                <a:latin typeface="Calibri"/>
                <a:cs typeface="Calibri"/>
              </a:rPr>
              <a:t>ese</a:t>
            </a:r>
            <a:r>
              <a:rPr sz="1000" spc="-5" dirty="0">
                <a:latin typeface="Calibri"/>
                <a:cs typeface="Calibri"/>
              </a:rPr>
              <a:t>nte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em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todas</a:t>
            </a:r>
            <a:r>
              <a:rPr sz="1000" dirty="0">
                <a:latin typeface="Calibri"/>
                <a:cs typeface="Calibri"/>
              </a:rPr>
              <a:t>    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lc as plantas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com</a:t>
            </a:r>
            <a:r>
              <a:rPr sz="1000" spc="-1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tí</a:t>
            </a:r>
            <a:r>
              <a:rPr sz="1000" spc="-10" dirty="0">
                <a:latin typeface="Calibri"/>
                <a:cs typeface="Calibri"/>
              </a:rPr>
              <a:t>ve</a:t>
            </a:r>
            <a:r>
              <a:rPr sz="1000" spc="-5" dirty="0">
                <a:latin typeface="Calibri"/>
                <a:cs typeface="Calibri"/>
              </a:rPr>
              <a:t>is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85189" y="1950085"/>
            <a:ext cx="5461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β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gl</a:t>
            </a:r>
            <a:r>
              <a:rPr sz="1000" spc="-10" dirty="0">
                <a:latin typeface="Calibri"/>
                <a:cs typeface="Calibri"/>
              </a:rPr>
              <a:t>i</a:t>
            </a:r>
            <a:r>
              <a:rPr sz="1000" spc="-5" dirty="0">
                <a:latin typeface="Calibri"/>
                <a:cs typeface="Calibri"/>
              </a:rPr>
              <a:t>canos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247389" y="1950085"/>
            <a:ext cx="16268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rãos</a:t>
            </a:r>
            <a:r>
              <a:rPr sz="1000" spc="-10" dirty="0">
                <a:latin typeface="Calibri"/>
                <a:cs typeface="Calibri"/>
              </a:rPr>
              <a:t> (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v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ia,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15" dirty="0">
                <a:latin typeface="Calibri"/>
                <a:cs typeface="Calibri"/>
              </a:rPr>
              <a:t>v</a:t>
            </a:r>
            <a:r>
              <a:rPr sz="1000" spc="-5" dirty="0">
                <a:latin typeface="Calibri"/>
                <a:cs typeface="Calibri"/>
              </a:rPr>
              <a:t>ada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 cent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io)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881496" y="1950085"/>
            <a:ext cx="1879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lc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85189" y="2102485"/>
            <a:ext cx="7162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H</a:t>
            </a:r>
            <a:r>
              <a:rPr sz="1000" spc="-15" dirty="0">
                <a:latin typeface="Calibri"/>
                <a:cs typeface="Calibri"/>
              </a:rPr>
              <a:t>em</a:t>
            </a:r>
            <a:r>
              <a:rPr sz="1000" spc="-5" dirty="0">
                <a:latin typeface="Calibri"/>
                <a:cs typeface="Calibri"/>
              </a:rPr>
              <a:t>ic</a:t>
            </a:r>
            <a:r>
              <a:rPr sz="1000" spc="-15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lulo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247389" y="2102485"/>
            <a:ext cx="255714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rãos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de cer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ais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 </a:t>
            </a:r>
            <a:r>
              <a:rPr sz="1000" spc="-10" dirty="0">
                <a:latin typeface="Calibri"/>
                <a:cs typeface="Calibri"/>
              </a:rPr>
              <a:t>em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u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10" dirty="0">
                <a:latin typeface="Calibri"/>
                <a:cs typeface="Calibri"/>
              </a:rPr>
              <a:t> boa </a:t>
            </a:r>
            <a:r>
              <a:rPr sz="1000" spc="-5" dirty="0">
                <a:latin typeface="Calibri"/>
                <a:cs typeface="Calibri"/>
              </a:rPr>
              <a:t>parte das plantas com</a:t>
            </a:r>
            <a:r>
              <a:rPr sz="1000" spc="-1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tí</a:t>
            </a:r>
            <a:r>
              <a:rPr sz="1000" spc="-10" dirty="0">
                <a:latin typeface="Calibri"/>
                <a:cs typeface="Calibri"/>
              </a:rPr>
              <a:t>ve</a:t>
            </a:r>
            <a:r>
              <a:rPr sz="1000" spc="-5" dirty="0">
                <a:latin typeface="Calibri"/>
                <a:cs typeface="Calibri"/>
              </a:rPr>
              <a:t>is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881496" y="2102485"/>
            <a:ext cx="1405255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000" spc="-5" dirty="0">
                <a:latin typeface="Calibri"/>
                <a:cs typeface="Calibri"/>
              </a:rPr>
              <a:t>Xi</a:t>
            </a:r>
            <a:r>
              <a:rPr sz="1000" spc="-10" dirty="0">
                <a:latin typeface="Calibri"/>
                <a:cs typeface="Calibri"/>
              </a:rPr>
              <a:t>l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</a:t>
            </a:r>
            <a:r>
              <a:rPr sz="1000" spc="-5" dirty="0">
                <a:latin typeface="Calibri"/>
                <a:cs typeface="Calibri"/>
              </a:rPr>
              <a:t>n,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lc,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</a:t>
            </a:r>
            <a:r>
              <a:rPr sz="1000" spc="-5" dirty="0">
                <a:latin typeface="Calibri"/>
                <a:cs typeface="Calibri"/>
              </a:rPr>
              <a:t>uc,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Ara, 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al, Agal,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Aglc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85189" y="2438145"/>
            <a:ext cx="4559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Pe</a:t>
            </a:r>
            <a:r>
              <a:rPr sz="1000" spc="-10" dirty="0">
                <a:latin typeface="Calibri"/>
                <a:cs typeface="Calibri"/>
              </a:rPr>
              <a:t>c</a:t>
            </a:r>
            <a:r>
              <a:rPr sz="1000" spc="-5" dirty="0">
                <a:latin typeface="Calibri"/>
                <a:cs typeface="Calibri"/>
              </a:rPr>
              <a:t>tinas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247389" y="2438145"/>
            <a:ext cx="25304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Fr</a:t>
            </a:r>
            <a:r>
              <a:rPr sz="1000" spc="-5" dirty="0">
                <a:latin typeface="Calibri"/>
                <a:cs typeface="Calibri"/>
              </a:rPr>
              <a:t>utas</a:t>
            </a:r>
            <a:r>
              <a:rPr sz="1000" spc="-10" dirty="0">
                <a:latin typeface="Calibri"/>
                <a:cs typeface="Calibri"/>
              </a:rPr>
              <a:t> (maçã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li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ão,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laran</a:t>
            </a:r>
            <a:r>
              <a:rPr sz="1000" spc="-10" dirty="0">
                <a:latin typeface="Calibri"/>
                <a:cs typeface="Calibri"/>
              </a:rPr>
              <a:t>j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spc="-15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lo),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ve</a:t>
            </a:r>
            <a:r>
              <a:rPr sz="1000" spc="-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tai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, l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gu</a:t>
            </a:r>
            <a:r>
              <a:rPr sz="1000" spc="-15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s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batata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881496" y="2438145"/>
            <a:ext cx="12636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Ara, 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al, </a:t>
            </a:r>
            <a:r>
              <a:rPr sz="1000" spc="-1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al,</a:t>
            </a:r>
            <a:r>
              <a:rPr sz="1000" spc="-10" dirty="0">
                <a:latin typeface="Calibri"/>
                <a:cs typeface="Calibri"/>
              </a:rPr>
              <a:t> Fuc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Ram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85189" y="2773426"/>
            <a:ext cx="5441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Fr</a:t>
            </a:r>
            <a:r>
              <a:rPr sz="1000" spc="-5" dirty="0">
                <a:latin typeface="Calibri"/>
                <a:cs typeface="Calibri"/>
              </a:rPr>
              <a:t>utano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*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247389" y="2773426"/>
            <a:ext cx="23050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Al</a:t>
            </a:r>
            <a:r>
              <a:rPr sz="1000" spc="-10" dirty="0">
                <a:latin typeface="Calibri"/>
                <a:cs typeface="Calibri"/>
              </a:rPr>
              <a:t>c</a:t>
            </a:r>
            <a:r>
              <a:rPr sz="1000" spc="-5" dirty="0">
                <a:latin typeface="Calibri"/>
                <a:cs typeface="Calibri"/>
              </a:rPr>
              <a:t>ach</a:t>
            </a:r>
            <a:r>
              <a:rPr sz="1000" spc="-10" dirty="0">
                <a:latin typeface="Calibri"/>
                <a:cs typeface="Calibri"/>
              </a:rPr>
              <a:t>of</a:t>
            </a:r>
            <a:r>
              <a:rPr sz="1000" spc="-5" dirty="0">
                <a:latin typeface="Calibri"/>
                <a:cs typeface="Calibri"/>
              </a:rPr>
              <a:t>ra,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15" dirty="0">
                <a:latin typeface="Calibri"/>
                <a:cs typeface="Calibri"/>
              </a:rPr>
              <a:t>v</a:t>
            </a:r>
            <a:r>
              <a:rPr sz="1000" spc="-5" dirty="0">
                <a:latin typeface="Calibri"/>
                <a:cs typeface="Calibri"/>
              </a:rPr>
              <a:t>ada,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cent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io,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raiz</a:t>
            </a:r>
            <a:r>
              <a:rPr sz="1000" spc="-10" dirty="0">
                <a:latin typeface="Calibri"/>
                <a:cs typeface="Calibri"/>
              </a:rPr>
              <a:t> de</a:t>
            </a:r>
            <a:r>
              <a:rPr sz="1000" spc="-5" dirty="0">
                <a:latin typeface="Calibri"/>
                <a:cs typeface="Calibri"/>
              </a:rPr>
              <a:t> chicória, c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bola,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banana,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alho,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aspargo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881496" y="2773426"/>
            <a:ext cx="4178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Fr</a:t>
            </a:r>
            <a:r>
              <a:rPr sz="1000" spc="-5" dirty="0">
                <a:latin typeface="Calibri"/>
                <a:cs typeface="Calibri"/>
              </a:rPr>
              <a:t>u,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Glc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85189" y="3152901"/>
            <a:ext cx="11512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ido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0" dirty="0">
                <a:latin typeface="Calibri"/>
                <a:cs typeface="Calibri"/>
              </a:rPr>
              <a:t>es</a:t>
            </a:r>
            <a:r>
              <a:rPr sz="1000" spc="-5" dirty="0">
                <a:latin typeface="Calibri"/>
                <a:cs typeface="Calibri"/>
              </a:rPr>
              <a:t>i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tente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(AR</a:t>
            </a:r>
            <a:r>
              <a:rPr sz="1000" spc="-5" dirty="0"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247389" y="3152901"/>
            <a:ext cx="222123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Bananas</a:t>
            </a:r>
            <a:r>
              <a:rPr sz="1000" spc="-15" dirty="0">
                <a:latin typeface="Calibri"/>
                <a:cs typeface="Calibri"/>
              </a:rPr>
              <a:t> v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rd</a:t>
            </a:r>
            <a:r>
              <a:rPr sz="1000" spc="-10" dirty="0">
                <a:latin typeface="Calibri"/>
                <a:cs typeface="Calibri"/>
              </a:rPr>
              <a:t>es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batata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(c</a:t>
            </a:r>
            <a:r>
              <a:rPr sz="1000" spc="-5" dirty="0">
                <a:latin typeface="Calibri"/>
                <a:cs typeface="Calibri"/>
              </a:rPr>
              <a:t>ozida/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0" dirty="0">
                <a:latin typeface="Calibri"/>
                <a:cs typeface="Calibri"/>
              </a:rPr>
              <a:t>esf</a:t>
            </a:r>
            <a:r>
              <a:rPr sz="1000" spc="-5" dirty="0">
                <a:latin typeface="Calibri"/>
                <a:cs typeface="Calibri"/>
              </a:rPr>
              <a:t>riada),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produtos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</a:t>
            </a:r>
            <a:r>
              <a:rPr sz="1000" spc="-5" dirty="0">
                <a:latin typeface="Calibri"/>
                <a:cs typeface="Calibri"/>
              </a:rPr>
              <a:t> a</a:t>
            </a:r>
            <a:r>
              <a:rPr sz="1000" spc="-20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ido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proc</a:t>
            </a:r>
            <a:r>
              <a:rPr sz="1000" spc="-15" dirty="0">
                <a:latin typeface="Calibri"/>
                <a:cs typeface="Calibri"/>
              </a:rPr>
              <a:t>ess</a:t>
            </a:r>
            <a:r>
              <a:rPr sz="1000" spc="-10" dirty="0">
                <a:latin typeface="Calibri"/>
                <a:cs typeface="Calibri"/>
              </a:rPr>
              <a:t>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881496" y="3152901"/>
            <a:ext cx="1879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lc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085189" y="3457955"/>
            <a:ext cx="10693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Q</a:t>
            </a:r>
            <a:r>
              <a:rPr sz="1000" spc="-5" dirty="0">
                <a:latin typeface="Calibri"/>
                <a:cs typeface="Calibri"/>
              </a:rPr>
              <a:t>uitina</a:t>
            </a:r>
            <a:r>
              <a:rPr sz="1000" spc="-10" dirty="0">
                <a:latin typeface="Calibri"/>
                <a:cs typeface="Calibri"/>
              </a:rPr>
              <a:t> (</a:t>
            </a:r>
            <a:r>
              <a:rPr sz="1000" spc="-5" dirty="0">
                <a:latin typeface="Calibri"/>
                <a:cs typeface="Calibri"/>
              </a:rPr>
              <a:t>quito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anas)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247389" y="3457955"/>
            <a:ext cx="237617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Fungos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le</a:t>
            </a:r>
            <a:r>
              <a:rPr sz="1000" spc="-15" dirty="0">
                <a:latin typeface="Calibri"/>
                <a:cs typeface="Calibri"/>
              </a:rPr>
              <a:t>v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dura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exoesque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to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</a:t>
            </a:r>
            <a:r>
              <a:rPr sz="1000" spc="-5" dirty="0">
                <a:latin typeface="Calibri"/>
                <a:cs typeface="Calibri"/>
              </a:rPr>
              <a:t> ca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arão, lago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ta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carangu</a:t>
            </a:r>
            <a:r>
              <a:rPr sz="1000" spc="-10" dirty="0">
                <a:latin typeface="Calibri"/>
                <a:cs typeface="Calibri"/>
              </a:rPr>
              <a:t>ejo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881496" y="3457955"/>
            <a:ext cx="11290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spc="-10" dirty="0">
                <a:latin typeface="Calibri"/>
                <a:cs typeface="Calibri"/>
              </a:rPr>
              <a:t>c-</a:t>
            </a:r>
            <a:r>
              <a:rPr sz="1000" spc="-5" dirty="0">
                <a:latin typeface="Calibri"/>
                <a:cs typeface="Calibri"/>
              </a:rPr>
              <a:t>amina, 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dirty="0">
                <a:latin typeface="Calibri"/>
                <a:cs typeface="Calibri"/>
              </a:rPr>
              <a:t>l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amina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085189" y="3793235"/>
            <a:ext cx="17767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Rafino</a:t>
            </a:r>
            <a:r>
              <a:rPr sz="1000" spc="-10" dirty="0">
                <a:latin typeface="Calibri"/>
                <a:cs typeface="Calibri"/>
              </a:rPr>
              <a:t>se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-10" dirty="0">
                <a:latin typeface="Calibri"/>
                <a:cs typeface="Calibri"/>
              </a:rPr>
              <a:t> es</a:t>
            </a:r>
            <a:r>
              <a:rPr sz="1000" spc="-5" dirty="0">
                <a:latin typeface="Calibri"/>
                <a:cs typeface="Calibri"/>
              </a:rPr>
              <a:t>taquio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 </a:t>
            </a:r>
            <a:r>
              <a:rPr sz="1000" spc="-10" dirty="0">
                <a:latin typeface="Calibri"/>
                <a:cs typeface="Calibri"/>
              </a:rPr>
              <a:t>ve</a:t>
            </a:r>
            <a:r>
              <a:rPr sz="1000" spc="-5" dirty="0">
                <a:latin typeface="Calibri"/>
                <a:cs typeface="Calibri"/>
              </a:rPr>
              <a:t>rbas</a:t>
            </a:r>
            <a:r>
              <a:rPr sz="1000" spc="-10" dirty="0">
                <a:latin typeface="Calibri"/>
                <a:cs typeface="Calibri"/>
              </a:rPr>
              <a:t>cos</a:t>
            </a:r>
            <a:r>
              <a:rPr sz="1000" spc="-5" dirty="0"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247389" y="3793235"/>
            <a:ext cx="15659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Ce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ai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gu</a:t>
            </a:r>
            <a:r>
              <a:rPr sz="1000" spc="-15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s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 tub</a:t>
            </a:r>
            <a:r>
              <a:rPr sz="1000" spc="-10" dirty="0">
                <a:latin typeface="Calibri"/>
                <a:cs typeface="Calibri"/>
              </a:rPr>
              <a:t>é</a:t>
            </a:r>
            <a:r>
              <a:rPr sz="1000" spc="-5" dirty="0">
                <a:latin typeface="Calibri"/>
                <a:cs typeface="Calibri"/>
              </a:rPr>
              <a:t>rculos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881496" y="3793235"/>
            <a:ext cx="6451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al, 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lc,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Fru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85189" y="3945635"/>
            <a:ext cx="3911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Lig</a:t>
            </a:r>
            <a:r>
              <a:rPr sz="1000" spc="-5" dirty="0">
                <a:latin typeface="Calibri"/>
                <a:cs typeface="Calibri"/>
              </a:rPr>
              <a:t>nina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247389" y="3945635"/>
            <a:ext cx="87756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Plantas</a:t>
            </a:r>
            <a:r>
              <a:rPr sz="1000" spc="-15" dirty="0">
                <a:latin typeface="Calibri"/>
                <a:cs typeface="Calibri"/>
              </a:rPr>
              <a:t> m</a:t>
            </a:r>
            <a:r>
              <a:rPr sz="1000" spc="-5" dirty="0">
                <a:latin typeface="Calibri"/>
                <a:cs typeface="Calibri"/>
              </a:rPr>
              <a:t>aduras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881496" y="3945635"/>
            <a:ext cx="21774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Al</a:t>
            </a:r>
            <a:r>
              <a:rPr sz="1000" spc="-10" dirty="0">
                <a:latin typeface="Calibri"/>
                <a:cs typeface="Calibri"/>
              </a:rPr>
              <a:t>c</a:t>
            </a:r>
            <a:r>
              <a:rPr sz="1000" spc="-5" dirty="0">
                <a:latin typeface="Calibri"/>
                <a:cs typeface="Calibri"/>
              </a:rPr>
              <a:t>ool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inapíl</a:t>
            </a:r>
            <a:r>
              <a:rPr sz="1000" spc="-10" dirty="0">
                <a:latin typeface="Calibri"/>
                <a:cs typeface="Calibri"/>
              </a:rPr>
              <a:t>i</a:t>
            </a:r>
            <a:r>
              <a:rPr sz="1000" spc="-5" dirty="0">
                <a:latin typeface="Calibri"/>
                <a:cs typeface="Calibri"/>
              </a:rPr>
              <a:t>co,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coni</a:t>
            </a:r>
            <a:r>
              <a:rPr sz="1000" spc="-15" dirty="0">
                <a:latin typeface="Calibri"/>
                <a:cs typeface="Calibri"/>
              </a:rPr>
              <a:t>f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ríli</a:t>
            </a:r>
            <a:r>
              <a:rPr sz="1000" spc="-10" dirty="0">
                <a:latin typeface="Calibri"/>
                <a:cs typeface="Calibri"/>
              </a:rPr>
              <a:t>c</a:t>
            </a:r>
            <a:r>
              <a:rPr sz="1000" spc="-5" dirty="0">
                <a:latin typeface="Calibri"/>
                <a:cs typeface="Calibri"/>
              </a:rPr>
              <a:t>o,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0" dirty="0">
                <a:latin typeface="Calibri"/>
                <a:cs typeface="Calibri"/>
              </a:rPr>
              <a:t>p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cu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aríl</a:t>
            </a:r>
            <a:r>
              <a:rPr sz="1000" spc="-10" dirty="0">
                <a:latin typeface="Calibri"/>
                <a:cs typeface="Calibri"/>
              </a:rPr>
              <a:t>i</a:t>
            </a:r>
            <a:r>
              <a:rPr sz="1000" spc="-5" dirty="0">
                <a:latin typeface="Calibri"/>
                <a:cs typeface="Calibri"/>
              </a:rPr>
              <a:t>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085189" y="4097807"/>
            <a:ext cx="2635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Ag</a:t>
            </a:r>
            <a:r>
              <a:rPr sz="1000" spc="-5" dirty="0">
                <a:latin typeface="Calibri"/>
                <a:cs typeface="Calibri"/>
              </a:rPr>
              <a:t>ar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247389" y="4097807"/>
            <a:ext cx="1364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Al</a:t>
            </a:r>
            <a:r>
              <a:rPr sz="1000" spc="-5" dirty="0">
                <a:latin typeface="Calibri"/>
                <a:cs typeface="Calibri"/>
              </a:rPr>
              <a:t>gas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arinhas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v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20" dirty="0">
                <a:latin typeface="Calibri"/>
                <a:cs typeface="Calibri"/>
              </a:rPr>
              <a:t>m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lhas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881496" y="4097807"/>
            <a:ext cx="125222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al,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al</a:t>
            </a:r>
            <a:r>
              <a:rPr sz="1000" spc="-15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anidro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-10" dirty="0">
                <a:latin typeface="Calibri"/>
                <a:cs typeface="Calibri"/>
              </a:rPr>
              <a:t> Xi</a:t>
            </a:r>
            <a:r>
              <a:rPr sz="1000" spc="-5" dirty="0">
                <a:latin typeface="Calibri"/>
                <a:cs typeface="Calibri"/>
              </a:rPr>
              <a:t>l,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SO</a:t>
            </a:r>
            <a:r>
              <a:rPr sz="975" spc="7" baseline="-21367" dirty="0">
                <a:latin typeface="Calibri"/>
                <a:cs typeface="Calibri"/>
              </a:rPr>
              <a:t>4</a:t>
            </a:r>
            <a:endParaRPr sz="975" baseline="-21367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085189" y="4250816"/>
            <a:ext cx="7296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Carr</a:t>
            </a:r>
            <a:r>
              <a:rPr sz="1000" spc="-5" dirty="0">
                <a:latin typeface="Calibri"/>
                <a:cs typeface="Calibri"/>
              </a:rPr>
              <a:t>ag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nanas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247389" y="4250816"/>
            <a:ext cx="13639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Algas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marinhas</a:t>
            </a:r>
            <a:r>
              <a:rPr sz="1000" spc="-15" dirty="0">
                <a:latin typeface="Calibri"/>
                <a:cs typeface="Calibri"/>
              </a:rPr>
              <a:t> v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5" dirty="0">
                <a:latin typeface="Calibri"/>
                <a:cs typeface="Calibri"/>
              </a:rPr>
              <a:t>me</a:t>
            </a:r>
            <a:r>
              <a:rPr sz="1000" spc="-5" dirty="0">
                <a:latin typeface="Calibri"/>
                <a:cs typeface="Calibri"/>
              </a:rPr>
              <a:t>lhas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881496" y="4250816"/>
            <a:ext cx="10604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al, 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dirty="0">
                <a:latin typeface="Calibri"/>
                <a:cs typeface="Calibri"/>
              </a:rPr>
              <a:t>l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anidro,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5" dirty="0">
                <a:latin typeface="Calibri"/>
                <a:cs typeface="Calibri"/>
              </a:rPr>
              <a:t>SO4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85189" y="4403216"/>
            <a:ext cx="7372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Ác</a:t>
            </a:r>
            <a:r>
              <a:rPr sz="1000" spc="-10" dirty="0">
                <a:latin typeface="Calibri"/>
                <a:cs typeface="Calibri"/>
              </a:rPr>
              <a:t>ido </a:t>
            </a:r>
            <a:r>
              <a:rPr sz="1000" spc="-5" dirty="0">
                <a:latin typeface="Calibri"/>
                <a:cs typeface="Calibri"/>
              </a:rPr>
              <a:t>algínico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247389" y="4403216"/>
            <a:ext cx="12649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Algas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marinhas</a:t>
            </a:r>
            <a:r>
              <a:rPr sz="1000" spc="-15" dirty="0">
                <a:latin typeface="Calibri"/>
                <a:cs typeface="Calibri"/>
              </a:rPr>
              <a:t> m</a:t>
            </a:r>
            <a:r>
              <a:rPr sz="1000" spc="-5" dirty="0">
                <a:latin typeface="Calibri"/>
                <a:cs typeface="Calibri"/>
              </a:rPr>
              <a:t>arrons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881496" y="4403216"/>
            <a:ext cx="10039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spc="-10" dirty="0">
                <a:latin typeface="Calibri"/>
                <a:cs typeface="Calibri"/>
              </a:rPr>
              <a:t>c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AMa</a:t>
            </a:r>
            <a:r>
              <a:rPr sz="1000" spc="-5" dirty="0">
                <a:latin typeface="Calibri"/>
                <a:cs typeface="Calibri"/>
              </a:rPr>
              <a:t>n</a:t>
            </a:r>
            <a:r>
              <a:rPr sz="1000" spc="-10" dirty="0">
                <a:latin typeface="Calibri"/>
                <a:cs typeface="Calibri"/>
              </a:rPr>
              <a:t>-</a:t>
            </a:r>
            <a:r>
              <a:rPr sz="1000" spc="-5" dirty="0">
                <a:latin typeface="Calibri"/>
                <a:cs typeface="Calibri"/>
              </a:rPr>
              <a:t>anidro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85189" y="4555616"/>
            <a:ext cx="7156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i="1" spc="-5" dirty="0">
                <a:latin typeface="Calibri"/>
                <a:cs typeface="Calibri"/>
              </a:rPr>
              <a:t>ka</a:t>
            </a:r>
            <a:r>
              <a:rPr sz="1000" i="1" spc="-15" dirty="0">
                <a:latin typeface="Calibri"/>
                <a:cs typeface="Calibri"/>
              </a:rPr>
              <a:t>r</a:t>
            </a:r>
            <a:r>
              <a:rPr sz="1000" i="1" spc="-10" dirty="0">
                <a:latin typeface="Calibri"/>
                <a:cs typeface="Calibri"/>
              </a:rPr>
              <a:t>aya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247389" y="4555616"/>
            <a:ext cx="11087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xs</a:t>
            </a:r>
            <a:r>
              <a:rPr sz="1000" spc="-5" dirty="0">
                <a:latin typeface="Calibri"/>
                <a:cs typeface="Calibri"/>
              </a:rPr>
              <a:t>udatos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plantas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881496" y="4555616"/>
            <a:ext cx="10261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Fuc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Gal, </a:t>
            </a:r>
            <a:r>
              <a:rPr sz="1000" spc="-1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al,</a:t>
            </a:r>
            <a:r>
              <a:rPr sz="1000" spc="-10" dirty="0">
                <a:latin typeface="Calibri"/>
                <a:cs typeface="Calibri"/>
              </a:rPr>
              <a:t> Ram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085189" y="4708016"/>
            <a:ext cx="9169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tr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5" dirty="0">
                <a:latin typeface="Calibri"/>
                <a:cs typeface="Calibri"/>
              </a:rPr>
              <a:t>gacante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247389" y="4708016"/>
            <a:ext cx="11087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xs</a:t>
            </a:r>
            <a:r>
              <a:rPr sz="1000" spc="-5" dirty="0">
                <a:latin typeface="Calibri"/>
                <a:cs typeface="Calibri"/>
              </a:rPr>
              <a:t>udatos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plantas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881496" y="4708016"/>
            <a:ext cx="12077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Xi</a:t>
            </a:r>
            <a:r>
              <a:rPr sz="1000" spc="-10" dirty="0">
                <a:latin typeface="Calibri"/>
                <a:cs typeface="Calibri"/>
              </a:rPr>
              <a:t>l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Gal,</a:t>
            </a:r>
            <a:r>
              <a:rPr sz="1000" spc="-10" dirty="0">
                <a:latin typeface="Calibri"/>
                <a:cs typeface="Calibri"/>
              </a:rPr>
              <a:t> A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al, </a:t>
            </a:r>
            <a:r>
              <a:rPr sz="1000" spc="-10" dirty="0">
                <a:latin typeface="Calibri"/>
                <a:cs typeface="Calibri"/>
              </a:rPr>
              <a:t>Ram, </a:t>
            </a:r>
            <a:r>
              <a:rPr sz="1000" spc="-5" dirty="0">
                <a:latin typeface="Calibri"/>
                <a:cs typeface="Calibri"/>
              </a:rPr>
              <a:t>Ara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85189" y="4860416"/>
            <a:ext cx="7385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arábica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247389" y="4860416"/>
            <a:ext cx="11087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xs</a:t>
            </a:r>
            <a:r>
              <a:rPr sz="1000" spc="-5" dirty="0">
                <a:latin typeface="Calibri"/>
                <a:cs typeface="Calibri"/>
              </a:rPr>
              <a:t>udatos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plantas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881496" y="4860416"/>
            <a:ext cx="10179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al, Ara, </a:t>
            </a:r>
            <a:r>
              <a:rPr sz="1000" spc="-10" dirty="0">
                <a:latin typeface="Calibri"/>
                <a:cs typeface="Calibri"/>
              </a:rPr>
              <a:t>Ram,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lc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085189" y="5013071"/>
            <a:ext cx="7327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locu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3247389" y="5013071"/>
            <a:ext cx="10985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Seme</a:t>
            </a:r>
            <a:r>
              <a:rPr sz="1000" spc="-5" dirty="0">
                <a:latin typeface="Calibri"/>
                <a:cs typeface="Calibri"/>
              </a:rPr>
              <a:t>ntes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</a:t>
            </a:r>
            <a:r>
              <a:rPr sz="1000" spc="-5" dirty="0">
                <a:latin typeface="Calibri"/>
                <a:cs typeface="Calibri"/>
              </a:rPr>
              <a:t> plantas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881496" y="5013071"/>
            <a:ext cx="48958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al, </a:t>
            </a:r>
            <a:r>
              <a:rPr sz="1000" spc="-10" dirty="0">
                <a:latin typeface="Calibri"/>
                <a:cs typeface="Calibri"/>
              </a:rPr>
              <a:t>Man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085189" y="5165471"/>
            <a:ext cx="5930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guar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3247389" y="5165471"/>
            <a:ext cx="10985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Seme</a:t>
            </a:r>
            <a:r>
              <a:rPr sz="1000" spc="-5" dirty="0">
                <a:latin typeface="Calibri"/>
                <a:cs typeface="Calibri"/>
              </a:rPr>
              <a:t>ntes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</a:t>
            </a:r>
            <a:r>
              <a:rPr sz="1000" spc="-5" dirty="0">
                <a:latin typeface="Calibri"/>
                <a:cs typeface="Calibri"/>
              </a:rPr>
              <a:t> plantas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881496" y="5165471"/>
            <a:ext cx="48958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al, </a:t>
            </a:r>
            <a:r>
              <a:rPr sz="1000" spc="-10" dirty="0">
                <a:latin typeface="Calibri"/>
                <a:cs typeface="Calibri"/>
              </a:rPr>
              <a:t>Man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085189" y="5317871"/>
            <a:ext cx="7854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psyllium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247389" y="5317871"/>
            <a:ext cx="10985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Seme</a:t>
            </a:r>
            <a:r>
              <a:rPr sz="1000" spc="-5" dirty="0">
                <a:latin typeface="Calibri"/>
                <a:cs typeface="Calibri"/>
              </a:rPr>
              <a:t>ntes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</a:t>
            </a:r>
            <a:r>
              <a:rPr sz="1000" spc="-5" dirty="0">
                <a:latin typeface="Calibri"/>
                <a:cs typeface="Calibri"/>
              </a:rPr>
              <a:t> plantas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881496" y="5317871"/>
            <a:ext cx="12084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Ara, 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al, </a:t>
            </a:r>
            <a:r>
              <a:rPr sz="1000" spc="-1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al, </a:t>
            </a:r>
            <a:r>
              <a:rPr sz="1000" spc="-10" dirty="0">
                <a:latin typeface="Calibri"/>
                <a:cs typeface="Calibri"/>
              </a:rPr>
              <a:t>Ram,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Xil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085189" y="5476621"/>
            <a:ext cx="87439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10" dirty="0">
                <a:latin typeface="Calibri"/>
                <a:cs typeface="Calibri"/>
              </a:rPr>
              <a:t>o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as </a:t>
            </a:r>
            <a:r>
              <a:rPr sz="1000" spc="-10" dirty="0">
                <a:latin typeface="Calibri"/>
                <a:cs typeface="Calibri"/>
              </a:rPr>
              <a:t>x</a:t>
            </a:r>
            <a:r>
              <a:rPr sz="1000" spc="-5" dirty="0">
                <a:latin typeface="Calibri"/>
                <a:cs typeface="Calibri"/>
              </a:rPr>
              <a:t>antanas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247389" y="5476621"/>
            <a:ext cx="8534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Microrgani</a:t>
            </a:r>
            <a:r>
              <a:rPr sz="1000" spc="-15" dirty="0">
                <a:latin typeface="Calibri"/>
                <a:cs typeface="Calibri"/>
              </a:rPr>
              <a:t>sm</a:t>
            </a:r>
            <a:r>
              <a:rPr sz="1000" spc="-5" dirty="0">
                <a:latin typeface="Calibri"/>
                <a:cs typeface="Calibri"/>
              </a:rPr>
              <a:t>os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881496" y="5476621"/>
            <a:ext cx="7791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spc="-10" dirty="0">
                <a:latin typeface="Calibri"/>
                <a:cs typeface="Calibri"/>
              </a:rPr>
              <a:t>c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lc,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065072" y="6148755"/>
            <a:ext cx="614934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0000"/>
              </a:lnSpc>
            </a:pPr>
            <a:r>
              <a:rPr sz="900" spc="-15" dirty="0">
                <a:latin typeface="Calibri"/>
                <a:cs typeface="Calibri"/>
              </a:rPr>
              <a:t>AG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0" dirty="0">
                <a:latin typeface="Calibri"/>
                <a:cs typeface="Calibri"/>
              </a:rPr>
              <a:t>=</a:t>
            </a:r>
            <a:r>
              <a:rPr sz="900" spc="-5" dirty="0">
                <a:latin typeface="Calibri"/>
                <a:cs typeface="Calibri"/>
              </a:rPr>
              <a:t>ácid</a:t>
            </a:r>
            <a:r>
              <a:rPr sz="900" dirty="0">
                <a:latin typeface="Calibri"/>
                <a:cs typeface="Calibri"/>
              </a:rPr>
              <a:t>o 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alact</a:t>
            </a:r>
            <a:r>
              <a:rPr sz="900" spc="-5" dirty="0">
                <a:latin typeface="Calibri"/>
                <a:cs typeface="Calibri"/>
              </a:rPr>
              <a:t>urônic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AG</a:t>
            </a:r>
            <a:r>
              <a:rPr sz="900" spc="-5" dirty="0">
                <a:latin typeface="Calibri"/>
                <a:cs typeface="Calibri"/>
              </a:rPr>
              <a:t>lc=ácid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licurônic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dirty="0">
                <a:latin typeface="Calibri"/>
                <a:cs typeface="Calibri"/>
              </a:rPr>
              <a:t>Ma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=ácid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ma</a:t>
            </a:r>
            <a:r>
              <a:rPr sz="900" spc="-5" dirty="0">
                <a:latin typeface="Calibri"/>
                <a:cs typeface="Calibri"/>
              </a:rPr>
              <a:t>nurônic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ra</a:t>
            </a:r>
            <a:r>
              <a:rPr sz="900" spc="-15" dirty="0">
                <a:latin typeface="Calibri"/>
                <a:cs typeface="Calibri"/>
              </a:rPr>
              <a:t>=</a:t>
            </a:r>
            <a:r>
              <a:rPr sz="900" dirty="0">
                <a:latin typeface="Calibri"/>
                <a:cs typeface="Calibri"/>
              </a:rPr>
              <a:t>ara</a:t>
            </a:r>
            <a:r>
              <a:rPr sz="900" spc="-5" dirty="0">
                <a:latin typeface="Calibri"/>
                <a:cs typeface="Calibri"/>
              </a:rPr>
              <a:t>bin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spc="-5" dirty="0">
                <a:latin typeface="Calibri"/>
                <a:cs typeface="Calibri"/>
              </a:rPr>
              <a:t>uc=fuc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0" dirty="0">
                <a:latin typeface="Calibri"/>
                <a:cs typeface="Calibri"/>
              </a:rPr>
              <a:t>=g</a:t>
            </a:r>
            <a:r>
              <a:rPr sz="900" dirty="0">
                <a:latin typeface="Calibri"/>
                <a:cs typeface="Calibri"/>
              </a:rPr>
              <a:t>alact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lc=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lic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30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, </a:t>
            </a:r>
            <a:r>
              <a:rPr sz="900" dirty="0">
                <a:latin typeface="Calibri"/>
                <a:cs typeface="Calibri"/>
              </a:rPr>
              <a:t>Ma</a:t>
            </a:r>
            <a:r>
              <a:rPr sz="900" spc="-10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=</a:t>
            </a:r>
            <a:r>
              <a:rPr sz="900" dirty="0">
                <a:latin typeface="Calibri"/>
                <a:cs typeface="Calibri"/>
              </a:rPr>
              <a:t>ma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Ram=r</a:t>
            </a:r>
            <a:r>
              <a:rPr sz="900" dirty="0">
                <a:latin typeface="Calibri"/>
                <a:cs typeface="Calibri"/>
              </a:rPr>
              <a:t>am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,</a:t>
            </a:r>
            <a:r>
              <a:rPr sz="900" dirty="0">
                <a:latin typeface="Calibri"/>
                <a:cs typeface="Calibri"/>
              </a:rPr>
              <a:t> Xi</a:t>
            </a:r>
            <a:r>
              <a:rPr sz="900" spc="-5" dirty="0">
                <a:latin typeface="Calibri"/>
                <a:cs typeface="Calibri"/>
              </a:rPr>
              <a:t>l=</a:t>
            </a:r>
            <a:r>
              <a:rPr sz="900" spc="-10" dirty="0">
                <a:latin typeface="Calibri"/>
                <a:cs typeface="Calibri"/>
              </a:rPr>
              <a:t>x</a:t>
            </a:r>
            <a:r>
              <a:rPr sz="900" spc="-5" dirty="0">
                <a:latin typeface="Calibri"/>
                <a:cs typeface="Calibri"/>
              </a:rPr>
              <a:t>il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se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900" dirty="0">
                <a:latin typeface="Calibri"/>
                <a:cs typeface="Calibri"/>
              </a:rPr>
              <a:t>*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Inulina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</a:t>
            </a:r>
            <a:r>
              <a:rPr sz="1000" spc="-5" dirty="0">
                <a:latin typeface="Calibri"/>
                <a:cs typeface="Calibri"/>
              </a:rPr>
              <a:t>rutooli</a:t>
            </a:r>
            <a:r>
              <a:rPr sz="1000" spc="-10" dirty="0">
                <a:latin typeface="Calibri"/>
                <a:cs typeface="Calibri"/>
              </a:rPr>
              <a:t>goss</a:t>
            </a:r>
            <a:r>
              <a:rPr sz="1000" spc="-5" dirty="0">
                <a:latin typeface="Calibri"/>
                <a:cs typeface="Calibri"/>
              </a:rPr>
              <a:t>acaríd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os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(FOS</a:t>
            </a:r>
            <a:r>
              <a:rPr sz="1000" spc="-5" dirty="0"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8257" y="1148461"/>
            <a:ext cx="55683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F59E00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F59E00"/>
                </a:solidFill>
                <a:latin typeface="Calibri"/>
                <a:cs typeface="Calibri"/>
              </a:rPr>
              <a:t>o</a:t>
            </a:r>
            <a:r>
              <a:rPr sz="2000" spc="-25" dirty="0">
                <a:solidFill>
                  <a:srgbClr val="F59E00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es</a:t>
            </a:r>
            <a:r>
              <a:rPr sz="2000" spc="-5" dirty="0">
                <a:solidFill>
                  <a:srgbClr val="F59E00"/>
                </a:solidFill>
                <a:latin typeface="Calibri"/>
                <a:cs typeface="Calibri"/>
              </a:rPr>
              <a:t> d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59E00"/>
                </a:solidFill>
                <a:latin typeface="Calibri"/>
                <a:cs typeface="Calibri"/>
              </a:rPr>
              <a:t>Fib</a:t>
            </a:r>
            <a:r>
              <a:rPr sz="2000" spc="-35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a Al</a:t>
            </a:r>
            <a:r>
              <a:rPr sz="2000" spc="-10" dirty="0">
                <a:solidFill>
                  <a:srgbClr val="F59E0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m</a:t>
            </a:r>
            <a:r>
              <a:rPr sz="2000" spc="-10" dirty="0">
                <a:solidFill>
                  <a:srgbClr val="F59E00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F59E00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ar</a:t>
            </a:r>
            <a:r>
              <a:rPr sz="2000" spc="2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P</a:t>
            </a:r>
            <a:r>
              <a:rPr sz="2000" spc="-45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59E00"/>
                </a:solidFill>
                <a:latin typeface="Calibri"/>
                <a:cs typeface="Calibri"/>
              </a:rPr>
              <a:t>od</a:t>
            </a:r>
            <a:r>
              <a:rPr sz="2000" spc="5" dirty="0">
                <a:solidFill>
                  <a:srgbClr val="F59E00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zidas Ind</a:t>
            </a:r>
            <a:r>
              <a:rPr sz="2000" spc="5" dirty="0">
                <a:solidFill>
                  <a:srgbClr val="F59E00"/>
                </a:solidFill>
                <a:latin typeface="Calibri"/>
                <a:cs typeface="Calibri"/>
              </a:rPr>
              <a:t>u</a:t>
            </a:r>
            <a:r>
              <a:rPr sz="2000" spc="-30" dirty="0">
                <a:solidFill>
                  <a:srgbClr val="F59E0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tr</a:t>
            </a:r>
            <a:r>
              <a:rPr sz="2000" spc="-10" dirty="0">
                <a:solidFill>
                  <a:srgbClr val="F59E0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al</a:t>
            </a:r>
            <a:r>
              <a:rPr sz="2000" spc="-10" dirty="0">
                <a:solidFill>
                  <a:srgbClr val="F59E0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F59E00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9636" y="1557388"/>
            <a:ext cx="2233295" cy="219075"/>
          </a:xfrm>
          <a:custGeom>
            <a:avLst/>
            <a:gdLst/>
            <a:ahLst/>
            <a:cxnLst/>
            <a:rect l="l" t="t" r="r" b="b"/>
            <a:pathLst>
              <a:path w="2233295" h="219075">
                <a:moveTo>
                  <a:pt x="0" y="218833"/>
                </a:moveTo>
                <a:lnTo>
                  <a:pt x="2233295" y="218833"/>
                </a:lnTo>
                <a:lnTo>
                  <a:pt x="2233295" y="0"/>
                </a:lnTo>
                <a:lnTo>
                  <a:pt x="0" y="0"/>
                </a:lnTo>
                <a:lnTo>
                  <a:pt x="0" y="218833"/>
                </a:lnTo>
                <a:close/>
              </a:path>
            </a:pathLst>
          </a:custGeom>
          <a:solidFill>
            <a:srgbClr val="418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2880" y="1557388"/>
            <a:ext cx="3022600" cy="219075"/>
          </a:xfrm>
          <a:custGeom>
            <a:avLst/>
            <a:gdLst/>
            <a:ahLst/>
            <a:cxnLst/>
            <a:rect l="l" t="t" r="r" b="b"/>
            <a:pathLst>
              <a:path w="3022600" h="219075">
                <a:moveTo>
                  <a:pt x="0" y="218833"/>
                </a:moveTo>
                <a:lnTo>
                  <a:pt x="3022600" y="218833"/>
                </a:lnTo>
                <a:lnTo>
                  <a:pt x="3022600" y="0"/>
                </a:lnTo>
                <a:lnTo>
                  <a:pt x="0" y="0"/>
                </a:lnTo>
                <a:lnTo>
                  <a:pt x="0" y="218833"/>
                </a:lnTo>
                <a:close/>
              </a:path>
            </a:pathLst>
          </a:custGeom>
          <a:solidFill>
            <a:srgbClr val="418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5481" y="1557388"/>
            <a:ext cx="2233295" cy="219075"/>
          </a:xfrm>
          <a:custGeom>
            <a:avLst/>
            <a:gdLst/>
            <a:ahLst/>
            <a:cxnLst/>
            <a:rect l="l" t="t" r="r" b="b"/>
            <a:pathLst>
              <a:path w="2233295" h="219075">
                <a:moveTo>
                  <a:pt x="0" y="218833"/>
                </a:moveTo>
                <a:lnTo>
                  <a:pt x="2233295" y="218833"/>
                </a:lnTo>
                <a:lnTo>
                  <a:pt x="2233295" y="0"/>
                </a:lnTo>
                <a:lnTo>
                  <a:pt x="0" y="0"/>
                </a:lnTo>
                <a:lnTo>
                  <a:pt x="0" y="218833"/>
                </a:lnTo>
                <a:close/>
              </a:path>
            </a:pathLst>
          </a:custGeom>
          <a:solidFill>
            <a:srgbClr val="418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9636" y="1776209"/>
            <a:ext cx="2233295" cy="621665"/>
          </a:xfrm>
          <a:custGeom>
            <a:avLst/>
            <a:gdLst/>
            <a:ahLst/>
            <a:cxnLst/>
            <a:rect l="l" t="t" r="r" b="b"/>
            <a:pathLst>
              <a:path w="2233295" h="621664">
                <a:moveTo>
                  <a:pt x="0" y="621169"/>
                </a:moveTo>
                <a:lnTo>
                  <a:pt x="2233295" y="621169"/>
                </a:lnTo>
                <a:lnTo>
                  <a:pt x="2233295" y="0"/>
                </a:lnTo>
                <a:lnTo>
                  <a:pt x="0" y="0"/>
                </a:lnTo>
                <a:lnTo>
                  <a:pt x="0" y="621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2880" y="1776209"/>
            <a:ext cx="3022600" cy="621665"/>
          </a:xfrm>
          <a:custGeom>
            <a:avLst/>
            <a:gdLst/>
            <a:ahLst/>
            <a:cxnLst/>
            <a:rect l="l" t="t" r="r" b="b"/>
            <a:pathLst>
              <a:path w="3022600" h="621664">
                <a:moveTo>
                  <a:pt x="0" y="621169"/>
                </a:moveTo>
                <a:lnTo>
                  <a:pt x="3022600" y="621169"/>
                </a:lnTo>
                <a:lnTo>
                  <a:pt x="3022600" y="0"/>
                </a:lnTo>
                <a:lnTo>
                  <a:pt x="0" y="0"/>
                </a:lnTo>
                <a:lnTo>
                  <a:pt x="0" y="621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5481" y="1776209"/>
            <a:ext cx="2233295" cy="621665"/>
          </a:xfrm>
          <a:custGeom>
            <a:avLst/>
            <a:gdLst/>
            <a:ahLst/>
            <a:cxnLst/>
            <a:rect l="l" t="t" r="r" b="b"/>
            <a:pathLst>
              <a:path w="2233295" h="621664">
                <a:moveTo>
                  <a:pt x="0" y="621169"/>
                </a:moveTo>
                <a:lnTo>
                  <a:pt x="2233295" y="621169"/>
                </a:lnTo>
                <a:lnTo>
                  <a:pt x="2233295" y="0"/>
                </a:lnTo>
                <a:lnTo>
                  <a:pt x="0" y="0"/>
                </a:lnTo>
                <a:lnTo>
                  <a:pt x="0" y="621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9636" y="2397366"/>
            <a:ext cx="2233295" cy="219075"/>
          </a:xfrm>
          <a:custGeom>
            <a:avLst/>
            <a:gdLst/>
            <a:ahLst/>
            <a:cxnLst/>
            <a:rect l="l" t="t" r="r" b="b"/>
            <a:pathLst>
              <a:path w="2233295" h="219075">
                <a:moveTo>
                  <a:pt x="0" y="218833"/>
                </a:moveTo>
                <a:lnTo>
                  <a:pt x="2233295" y="218833"/>
                </a:lnTo>
                <a:lnTo>
                  <a:pt x="2233295" y="0"/>
                </a:lnTo>
                <a:lnTo>
                  <a:pt x="0" y="0"/>
                </a:lnTo>
                <a:lnTo>
                  <a:pt x="0" y="2188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2880" y="2397366"/>
            <a:ext cx="3022600" cy="219075"/>
          </a:xfrm>
          <a:custGeom>
            <a:avLst/>
            <a:gdLst/>
            <a:ahLst/>
            <a:cxnLst/>
            <a:rect l="l" t="t" r="r" b="b"/>
            <a:pathLst>
              <a:path w="3022600" h="219075">
                <a:moveTo>
                  <a:pt x="0" y="218833"/>
                </a:moveTo>
                <a:lnTo>
                  <a:pt x="3022600" y="218833"/>
                </a:lnTo>
                <a:lnTo>
                  <a:pt x="3022600" y="0"/>
                </a:lnTo>
                <a:lnTo>
                  <a:pt x="0" y="0"/>
                </a:lnTo>
                <a:lnTo>
                  <a:pt x="0" y="2188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15481" y="2397366"/>
            <a:ext cx="2233295" cy="219075"/>
          </a:xfrm>
          <a:custGeom>
            <a:avLst/>
            <a:gdLst/>
            <a:ahLst/>
            <a:cxnLst/>
            <a:rect l="l" t="t" r="r" b="b"/>
            <a:pathLst>
              <a:path w="2233295" h="219075">
                <a:moveTo>
                  <a:pt x="0" y="218833"/>
                </a:moveTo>
                <a:lnTo>
                  <a:pt x="2233295" y="218833"/>
                </a:lnTo>
                <a:lnTo>
                  <a:pt x="2233295" y="0"/>
                </a:lnTo>
                <a:lnTo>
                  <a:pt x="0" y="0"/>
                </a:lnTo>
                <a:lnTo>
                  <a:pt x="0" y="2188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9636" y="2616187"/>
            <a:ext cx="2233295" cy="401955"/>
          </a:xfrm>
          <a:custGeom>
            <a:avLst/>
            <a:gdLst/>
            <a:ahLst/>
            <a:cxnLst/>
            <a:rect l="l" t="t" r="r" b="b"/>
            <a:pathLst>
              <a:path w="2233295" h="401955">
                <a:moveTo>
                  <a:pt x="0" y="401713"/>
                </a:moveTo>
                <a:lnTo>
                  <a:pt x="2233295" y="401713"/>
                </a:lnTo>
                <a:lnTo>
                  <a:pt x="2233295" y="0"/>
                </a:lnTo>
                <a:lnTo>
                  <a:pt x="0" y="0"/>
                </a:lnTo>
                <a:lnTo>
                  <a:pt x="0" y="401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92880" y="2616187"/>
            <a:ext cx="3022600" cy="401955"/>
          </a:xfrm>
          <a:custGeom>
            <a:avLst/>
            <a:gdLst/>
            <a:ahLst/>
            <a:cxnLst/>
            <a:rect l="l" t="t" r="r" b="b"/>
            <a:pathLst>
              <a:path w="3022600" h="401955">
                <a:moveTo>
                  <a:pt x="0" y="401713"/>
                </a:moveTo>
                <a:lnTo>
                  <a:pt x="3022600" y="401713"/>
                </a:lnTo>
                <a:lnTo>
                  <a:pt x="3022600" y="0"/>
                </a:lnTo>
                <a:lnTo>
                  <a:pt x="0" y="0"/>
                </a:lnTo>
                <a:lnTo>
                  <a:pt x="0" y="401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15481" y="2616187"/>
            <a:ext cx="2233295" cy="401955"/>
          </a:xfrm>
          <a:custGeom>
            <a:avLst/>
            <a:gdLst/>
            <a:ahLst/>
            <a:cxnLst/>
            <a:rect l="l" t="t" r="r" b="b"/>
            <a:pathLst>
              <a:path w="2233295" h="401955">
                <a:moveTo>
                  <a:pt x="0" y="401713"/>
                </a:moveTo>
                <a:lnTo>
                  <a:pt x="2233295" y="401713"/>
                </a:lnTo>
                <a:lnTo>
                  <a:pt x="2233295" y="0"/>
                </a:lnTo>
                <a:lnTo>
                  <a:pt x="0" y="0"/>
                </a:lnTo>
                <a:lnTo>
                  <a:pt x="0" y="401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9636" y="3017888"/>
            <a:ext cx="2233295" cy="401955"/>
          </a:xfrm>
          <a:custGeom>
            <a:avLst/>
            <a:gdLst/>
            <a:ahLst/>
            <a:cxnLst/>
            <a:rect l="l" t="t" r="r" b="b"/>
            <a:pathLst>
              <a:path w="2233295" h="401954">
                <a:moveTo>
                  <a:pt x="0" y="401713"/>
                </a:moveTo>
                <a:lnTo>
                  <a:pt x="2233295" y="401713"/>
                </a:lnTo>
                <a:lnTo>
                  <a:pt x="2233295" y="0"/>
                </a:lnTo>
                <a:lnTo>
                  <a:pt x="0" y="0"/>
                </a:lnTo>
                <a:lnTo>
                  <a:pt x="0" y="401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92880" y="3017888"/>
            <a:ext cx="3022600" cy="401955"/>
          </a:xfrm>
          <a:custGeom>
            <a:avLst/>
            <a:gdLst/>
            <a:ahLst/>
            <a:cxnLst/>
            <a:rect l="l" t="t" r="r" b="b"/>
            <a:pathLst>
              <a:path w="3022600" h="401954">
                <a:moveTo>
                  <a:pt x="0" y="401713"/>
                </a:moveTo>
                <a:lnTo>
                  <a:pt x="3022600" y="401713"/>
                </a:lnTo>
                <a:lnTo>
                  <a:pt x="3022600" y="0"/>
                </a:lnTo>
                <a:lnTo>
                  <a:pt x="0" y="0"/>
                </a:lnTo>
                <a:lnTo>
                  <a:pt x="0" y="401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15481" y="3017888"/>
            <a:ext cx="2233295" cy="401955"/>
          </a:xfrm>
          <a:custGeom>
            <a:avLst/>
            <a:gdLst/>
            <a:ahLst/>
            <a:cxnLst/>
            <a:rect l="l" t="t" r="r" b="b"/>
            <a:pathLst>
              <a:path w="2233295" h="401954">
                <a:moveTo>
                  <a:pt x="0" y="401713"/>
                </a:moveTo>
                <a:lnTo>
                  <a:pt x="2233295" y="401713"/>
                </a:lnTo>
                <a:lnTo>
                  <a:pt x="2233295" y="0"/>
                </a:lnTo>
                <a:lnTo>
                  <a:pt x="0" y="0"/>
                </a:lnTo>
                <a:lnTo>
                  <a:pt x="0" y="401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9636" y="3419589"/>
            <a:ext cx="2233295" cy="401955"/>
          </a:xfrm>
          <a:custGeom>
            <a:avLst/>
            <a:gdLst/>
            <a:ahLst/>
            <a:cxnLst/>
            <a:rect l="l" t="t" r="r" b="b"/>
            <a:pathLst>
              <a:path w="2233295" h="401954">
                <a:moveTo>
                  <a:pt x="0" y="401713"/>
                </a:moveTo>
                <a:lnTo>
                  <a:pt x="2233295" y="401713"/>
                </a:lnTo>
                <a:lnTo>
                  <a:pt x="2233295" y="0"/>
                </a:lnTo>
                <a:lnTo>
                  <a:pt x="0" y="0"/>
                </a:lnTo>
                <a:lnTo>
                  <a:pt x="0" y="401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2880" y="3419589"/>
            <a:ext cx="3022600" cy="401955"/>
          </a:xfrm>
          <a:custGeom>
            <a:avLst/>
            <a:gdLst/>
            <a:ahLst/>
            <a:cxnLst/>
            <a:rect l="l" t="t" r="r" b="b"/>
            <a:pathLst>
              <a:path w="3022600" h="401954">
                <a:moveTo>
                  <a:pt x="0" y="401713"/>
                </a:moveTo>
                <a:lnTo>
                  <a:pt x="3022600" y="401713"/>
                </a:lnTo>
                <a:lnTo>
                  <a:pt x="3022600" y="0"/>
                </a:lnTo>
                <a:lnTo>
                  <a:pt x="0" y="0"/>
                </a:lnTo>
                <a:lnTo>
                  <a:pt x="0" y="401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15481" y="3419589"/>
            <a:ext cx="2233295" cy="401955"/>
          </a:xfrm>
          <a:custGeom>
            <a:avLst/>
            <a:gdLst/>
            <a:ahLst/>
            <a:cxnLst/>
            <a:rect l="l" t="t" r="r" b="b"/>
            <a:pathLst>
              <a:path w="2233295" h="401954">
                <a:moveTo>
                  <a:pt x="0" y="401713"/>
                </a:moveTo>
                <a:lnTo>
                  <a:pt x="2233295" y="401713"/>
                </a:lnTo>
                <a:lnTo>
                  <a:pt x="2233295" y="0"/>
                </a:lnTo>
                <a:lnTo>
                  <a:pt x="0" y="0"/>
                </a:lnTo>
                <a:lnTo>
                  <a:pt x="0" y="401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97960" y="1543050"/>
            <a:ext cx="0" cy="2292985"/>
          </a:xfrm>
          <a:custGeom>
            <a:avLst/>
            <a:gdLst/>
            <a:ahLst/>
            <a:cxnLst/>
            <a:rect l="l" t="t" r="r" b="b"/>
            <a:pathLst>
              <a:path h="2292985">
                <a:moveTo>
                  <a:pt x="0" y="0"/>
                </a:moveTo>
                <a:lnTo>
                  <a:pt x="0" y="2292477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90340" y="1543050"/>
            <a:ext cx="0" cy="2292985"/>
          </a:xfrm>
          <a:custGeom>
            <a:avLst/>
            <a:gdLst/>
            <a:ahLst/>
            <a:cxnLst/>
            <a:rect l="l" t="t" r="r" b="b"/>
            <a:pathLst>
              <a:path h="2292985">
                <a:moveTo>
                  <a:pt x="0" y="0"/>
                </a:moveTo>
                <a:lnTo>
                  <a:pt x="0" y="2292477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20560" y="1543050"/>
            <a:ext cx="0" cy="2292985"/>
          </a:xfrm>
          <a:custGeom>
            <a:avLst/>
            <a:gdLst/>
            <a:ahLst/>
            <a:cxnLst/>
            <a:rect l="l" t="t" r="r" b="b"/>
            <a:pathLst>
              <a:path h="2292985">
                <a:moveTo>
                  <a:pt x="0" y="0"/>
                </a:moveTo>
                <a:lnTo>
                  <a:pt x="0" y="2292477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12941" y="1543050"/>
            <a:ext cx="0" cy="2292985"/>
          </a:xfrm>
          <a:custGeom>
            <a:avLst/>
            <a:gdLst/>
            <a:ahLst/>
            <a:cxnLst/>
            <a:rect l="l" t="t" r="r" b="b"/>
            <a:pathLst>
              <a:path h="2292985">
                <a:moveTo>
                  <a:pt x="0" y="0"/>
                </a:moveTo>
                <a:lnTo>
                  <a:pt x="0" y="2292477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45349" y="1776222"/>
            <a:ext cx="7517765" cy="0"/>
          </a:xfrm>
          <a:custGeom>
            <a:avLst/>
            <a:gdLst/>
            <a:ahLst/>
            <a:cxnLst/>
            <a:rect l="l" t="t" r="r" b="b"/>
            <a:pathLst>
              <a:path w="7517765">
                <a:moveTo>
                  <a:pt x="0" y="0"/>
                </a:moveTo>
                <a:lnTo>
                  <a:pt x="7517650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45349" y="2397379"/>
            <a:ext cx="7517765" cy="0"/>
          </a:xfrm>
          <a:custGeom>
            <a:avLst/>
            <a:gdLst/>
            <a:ahLst/>
            <a:cxnLst/>
            <a:rect l="l" t="t" r="r" b="b"/>
            <a:pathLst>
              <a:path w="7517765">
                <a:moveTo>
                  <a:pt x="0" y="0"/>
                </a:moveTo>
                <a:lnTo>
                  <a:pt x="751765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5349" y="2616200"/>
            <a:ext cx="7517765" cy="0"/>
          </a:xfrm>
          <a:custGeom>
            <a:avLst/>
            <a:gdLst/>
            <a:ahLst/>
            <a:cxnLst/>
            <a:rect l="l" t="t" r="r" b="b"/>
            <a:pathLst>
              <a:path w="7517765">
                <a:moveTo>
                  <a:pt x="0" y="0"/>
                </a:moveTo>
                <a:lnTo>
                  <a:pt x="7517650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5349" y="3017901"/>
            <a:ext cx="7517765" cy="0"/>
          </a:xfrm>
          <a:custGeom>
            <a:avLst/>
            <a:gdLst/>
            <a:ahLst/>
            <a:cxnLst/>
            <a:rect l="l" t="t" r="r" b="b"/>
            <a:pathLst>
              <a:path w="7517765">
                <a:moveTo>
                  <a:pt x="0" y="0"/>
                </a:moveTo>
                <a:lnTo>
                  <a:pt x="7517650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5349" y="3419602"/>
            <a:ext cx="7517765" cy="0"/>
          </a:xfrm>
          <a:custGeom>
            <a:avLst/>
            <a:gdLst/>
            <a:ahLst/>
            <a:cxnLst/>
            <a:rect l="l" t="t" r="r" b="b"/>
            <a:pathLst>
              <a:path w="7517765">
                <a:moveTo>
                  <a:pt x="0" y="0"/>
                </a:moveTo>
                <a:lnTo>
                  <a:pt x="7517650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1073" y="1543050"/>
            <a:ext cx="0" cy="2292985"/>
          </a:xfrm>
          <a:custGeom>
            <a:avLst/>
            <a:gdLst/>
            <a:ahLst/>
            <a:cxnLst/>
            <a:rect l="l" t="t" r="r" b="b"/>
            <a:pathLst>
              <a:path h="2292985">
                <a:moveTo>
                  <a:pt x="0" y="0"/>
                </a:moveTo>
                <a:lnTo>
                  <a:pt x="0" y="2292477"/>
                </a:lnTo>
              </a:path>
            </a:pathLst>
          </a:custGeom>
          <a:ln w="6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3921" y="1543050"/>
            <a:ext cx="0" cy="2292985"/>
          </a:xfrm>
          <a:custGeom>
            <a:avLst/>
            <a:gdLst/>
            <a:ahLst/>
            <a:cxnLst/>
            <a:rect l="l" t="t" r="r" b="b"/>
            <a:pathLst>
              <a:path h="2292985">
                <a:moveTo>
                  <a:pt x="0" y="0"/>
                </a:moveTo>
                <a:lnTo>
                  <a:pt x="0" y="2292477"/>
                </a:lnTo>
              </a:path>
            </a:pathLst>
          </a:custGeom>
          <a:ln w="184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60142" y="1543050"/>
            <a:ext cx="0" cy="2292985"/>
          </a:xfrm>
          <a:custGeom>
            <a:avLst/>
            <a:gdLst/>
            <a:ahLst/>
            <a:cxnLst/>
            <a:rect l="l" t="t" r="r" b="b"/>
            <a:pathLst>
              <a:path h="2292985">
                <a:moveTo>
                  <a:pt x="0" y="0"/>
                </a:moveTo>
                <a:lnTo>
                  <a:pt x="0" y="2292477"/>
                </a:lnTo>
              </a:path>
            </a:pathLst>
          </a:custGeom>
          <a:ln w="6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42997" y="1543050"/>
            <a:ext cx="0" cy="2292985"/>
          </a:xfrm>
          <a:custGeom>
            <a:avLst/>
            <a:gdLst/>
            <a:ahLst/>
            <a:cxnLst/>
            <a:rect l="l" t="t" r="r" b="b"/>
            <a:pathLst>
              <a:path h="2292985">
                <a:moveTo>
                  <a:pt x="0" y="0"/>
                </a:moveTo>
                <a:lnTo>
                  <a:pt x="0" y="2292477"/>
                </a:lnTo>
              </a:path>
            </a:pathLst>
          </a:custGeom>
          <a:ln w="184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45349" y="1545907"/>
            <a:ext cx="7517765" cy="0"/>
          </a:xfrm>
          <a:custGeom>
            <a:avLst/>
            <a:gdLst/>
            <a:ahLst/>
            <a:cxnLst/>
            <a:rect l="l" t="t" r="r" b="b"/>
            <a:pathLst>
              <a:path w="7517765">
                <a:moveTo>
                  <a:pt x="0" y="0"/>
                </a:moveTo>
                <a:lnTo>
                  <a:pt x="7517650" y="0"/>
                </a:lnTo>
              </a:path>
            </a:pathLst>
          </a:custGeom>
          <a:ln w="69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45349" y="1563052"/>
            <a:ext cx="7517765" cy="0"/>
          </a:xfrm>
          <a:custGeom>
            <a:avLst/>
            <a:gdLst/>
            <a:ahLst/>
            <a:cxnLst/>
            <a:rect l="l" t="t" r="r" b="b"/>
            <a:pathLst>
              <a:path w="7517765">
                <a:moveTo>
                  <a:pt x="0" y="0"/>
                </a:moveTo>
                <a:lnTo>
                  <a:pt x="7517650" y="0"/>
                </a:lnTo>
              </a:path>
            </a:pathLst>
          </a:custGeom>
          <a:ln w="184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5349" y="3809809"/>
            <a:ext cx="7517765" cy="0"/>
          </a:xfrm>
          <a:custGeom>
            <a:avLst/>
            <a:gdLst/>
            <a:ahLst/>
            <a:cxnLst/>
            <a:rect l="l" t="t" r="r" b="b"/>
            <a:pathLst>
              <a:path w="7517765">
                <a:moveTo>
                  <a:pt x="0" y="0"/>
                </a:moveTo>
                <a:lnTo>
                  <a:pt x="7517650" y="0"/>
                </a:lnTo>
              </a:path>
            </a:pathLst>
          </a:custGeom>
          <a:ln w="6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45349" y="3826954"/>
            <a:ext cx="7517765" cy="0"/>
          </a:xfrm>
          <a:custGeom>
            <a:avLst/>
            <a:gdLst/>
            <a:ahLst/>
            <a:cxnLst/>
            <a:rect l="l" t="t" r="r" b="b"/>
            <a:pathLst>
              <a:path w="7517765">
                <a:moveTo>
                  <a:pt x="0" y="0"/>
                </a:moveTo>
                <a:lnTo>
                  <a:pt x="7517650" y="0"/>
                </a:lnTo>
              </a:path>
            </a:pathLst>
          </a:custGeom>
          <a:ln w="18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908175" y="1604772"/>
            <a:ext cx="66319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95220" algn="l"/>
                <a:tab pos="4864735" algn="l"/>
              </a:tabLst>
            </a:pPr>
            <a:r>
              <a:rPr sz="1200" b="1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ipos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b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s</a:t>
            </a:r>
            <a:r>
              <a:rPr sz="1200" b="1" dirty="0">
                <a:latin typeface="Calibri"/>
                <a:cs typeface="Calibri"/>
              </a:rPr>
              <a:t>	O</a:t>
            </a:r>
            <a:r>
              <a:rPr sz="1200" b="1" spc="-10" dirty="0">
                <a:latin typeface="Calibri"/>
                <a:cs typeface="Calibri"/>
              </a:rPr>
              <a:t>b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-15" dirty="0">
                <a:latin typeface="Calibri"/>
                <a:cs typeface="Calibri"/>
              </a:rPr>
              <a:t>çã</a:t>
            </a:r>
            <a:r>
              <a:rPr sz="1200" b="1" spc="-10" dirty="0">
                <a:latin typeface="Calibri"/>
                <a:cs typeface="Calibri"/>
              </a:rPr>
              <a:t>o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dos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</a:t>
            </a:r>
            <a:r>
              <a:rPr sz="1200" b="1" spc="-10" dirty="0">
                <a:latin typeface="Calibri"/>
                <a:cs typeface="Calibri"/>
              </a:rPr>
              <a:t>ro</a:t>
            </a:r>
            <a:r>
              <a:rPr sz="1200" b="1" spc="-5" dirty="0">
                <a:latin typeface="Calibri"/>
                <a:cs typeface="Calibri"/>
              </a:rPr>
              <a:t>d</a:t>
            </a:r>
            <a:r>
              <a:rPr sz="1200" b="1" spc="-10" dirty="0">
                <a:latin typeface="Calibri"/>
                <a:cs typeface="Calibri"/>
              </a:rPr>
              <a:t>u</a:t>
            </a:r>
            <a:r>
              <a:rPr sz="1200" b="1" spc="-15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os</a:t>
            </a:r>
            <a:r>
              <a:rPr sz="1200" b="1" dirty="0">
                <a:latin typeface="Calibri"/>
                <a:cs typeface="Calibri"/>
              </a:rPr>
              <a:t>	</a:t>
            </a:r>
            <a:r>
              <a:rPr sz="1200" b="1" spc="-5" dirty="0">
                <a:latin typeface="Calibri"/>
                <a:cs typeface="Calibri"/>
              </a:rPr>
              <a:t>P</a:t>
            </a:r>
            <a:r>
              <a:rPr sz="1200" b="1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inc</a:t>
            </a:r>
            <a:r>
              <a:rPr sz="1200" b="1" spc="5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p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is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</a:t>
            </a:r>
            <a:r>
              <a:rPr sz="1200" b="1" spc="-10" dirty="0">
                <a:latin typeface="Calibri"/>
                <a:cs typeface="Calibri"/>
              </a:rPr>
              <a:t>o</a:t>
            </a:r>
            <a:r>
              <a:rPr sz="1200" b="1" spc="-5" dirty="0">
                <a:latin typeface="Calibri"/>
                <a:cs typeface="Calibri"/>
              </a:rPr>
              <a:t>n</a:t>
            </a:r>
            <a:r>
              <a:rPr sz="1200" b="1" spc="-10" dirty="0">
                <a:latin typeface="Calibri"/>
                <a:cs typeface="Calibri"/>
              </a:rPr>
              <a:t>oss</a:t>
            </a:r>
            <a:r>
              <a:rPr sz="1200" b="1" spc="-15" dirty="0">
                <a:latin typeface="Calibri"/>
                <a:cs typeface="Calibri"/>
              </a:rPr>
              <a:t>aca</a:t>
            </a:r>
            <a:r>
              <a:rPr sz="1200" b="1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íde</a:t>
            </a:r>
            <a:r>
              <a:rPr sz="1200" b="1" spc="-10" dirty="0">
                <a:latin typeface="Calibri"/>
                <a:cs typeface="Calibri"/>
              </a:rPr>
              <a:t>os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01241" y="1810892"/>
            <a:ext cx="17551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S </a:t>
            </a:r>
            <a:r>
              <a:rPr sz="1200" spc="-5" dirty="0">
                <a:latin typeface="Calibri"/>
                <a:cs typeface="Calibri"/>
              </a:rPr>
              <a:t>(Fr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osssa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arí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eo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34917" y="1810892"/>
            <a:ext cx="2546985" cy="580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Sín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ese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zim</a:t>
            </a:r>
            <a:r>
              <a:rPr sz="1200" spc="-10" dirty="0">
                <a:latin typeface="Calibri"/>
                <a:cs typeface="Calibri"/>
              </a:rPr>
              <a:t>á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p</a:t>
            </a:r>
            <a:r>
              <a:rPr sz="1200" spc="-5" dirty="0">
                <a:latin typeface="Calibri"/>
                <a:cs typeface="Calibri"/>
              </a:rPr>
              <a:t>ar</a:t>
            </a:r>
            <a:r>
              <a:rPr sz="1200" dirty="0">
                <a:latin typeface="Calibri"/>
                <a:cs typeface="Calibri"/>
              </a:rPr>
              <a:t>tir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Sa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ose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sz="1200" spc="-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id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ólis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zim</a:t>
            </a:r>
            <a:r>
              <a:rPr sz="1200" spc="-10" dirty="0">
                <a:latin typeface="Calibri"/>
                <a:cs typeface="Calibri"/>
              </a:rPr>
              <a:t>á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inulina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aiz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 </a:t>
            </a:r>
            <a:r>
              <a:rPr sz="1200" spc="-10" dirty="0">
                <a:latin typeface="Calibri"/>
                <a:cs typeface="Calibri"/>
              </a:rPr>
              <a:t>alm</a:t>
            </a:r>
            <a:r>
              <a:rPr sz="1200" spc="-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57898" y="1810892"/>
            <a:ext cx="4953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Fr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Glc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01241" y="2432050"/>
            <a:ext cx="18891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70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-Galac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1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ossa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arí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eo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34917" y="2432050"/>
            <a:ext cx="23171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Sín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ese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zim</a:t>
            </a:r>
            <a:r>
              <a:rPr sz="1200" spc="-10" dirty="0">
                <a:latin typeface="Calibri"/>
                <a:cs typeface="Calibri"/>
              </a:rPr>
              <a:t>á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p</a:t>
            </a:r>
            <a:r>
              <a:rPr sz="1200" spc="-5" dirty="0">
                <a:latin typeface="Calibri"/>
                <a:cs typeface="Calibri"/>
              </a:rPr>
              <a:t>ar</a:t>
            </a:r>
            <a:r>
              <a:rPr sz="1200" dirty="0">
                <a:latin typeface="Calibri"/>
                <a:cs typeface="Calibri"/>
              </a:rPr>
              <a:t>tir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lac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57898" y="2432050"/>
            <a:ext cx="498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Gal, Glc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01241" y="2650998"/>
            <a:ext cx="21482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Goma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Gu</a:t>
            </a:r>
            <a:r>
              <a:rPr sz="1200" spc="-5" dirty="0">
                <a:latin typeface="Calibri"/>
                <a:cs typeface="Calibri"/>
              </a:rPr>
              <a:t>ar </a:t>
            </a:r>
            <a:r>
              <a:rPr sz="1200" spc="-15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(PH</a:t>
            </a:r>
            <a:r>
              <a:rPr sz="1200" spc="-10" dirty="0">
                <a:latin typeface="Calibri"/>
                <a:cs typeface="Calibri"/>
              </a:rPr>
              <a:t>GG)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34917" y="2650998"/>
            <a:ext cx="276542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id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ólis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zim</a:t>
            </a:r>
            <a:r>
              <a:rPr sz="1200" spc="-10" dirty="0">
                <a:latin typeface="Calibri"/>
                <a:cs typeface="Calibri"/>
              </a:rPr>
              <a:t>á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alac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 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ma 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gu</a:t>
            </a:r>
            <a:r>
              <a:rPr sz="1200" spc="-5" dirty="0">
                <a:latin typeface="Calibri"/>
                <a:cs typeface="Calibri"/>
              </a:rPr>
              <a:t>ar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557898" y="2650998"/>
            <a:ext cx="5867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Gal, </a:t>
            </a:r>
            <a:r>
              <a:rPr sz="1200" spc="-15" dirty="0">
                <a:latin typeface="Calibri"/>
                <a:cs typeface="Calibri"/>
              </a:rPr>
              <a:t>Man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01241" y="3052698"/>
            <a:ext cx="11684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oli</a:t>
            </a:r>
            <a:r>
              <a:rPr sz="1200" spc="10" dirty="0">
                <a:latin typeface="Calibri"/>
                <a:cs typeface="Calibri"/>
              </a:rPr>
              <a:t>d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xt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(P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X)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34917" y="3052698"/>
            <a:ext cx="3244215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035300" algn="l"/>
              </a:tabLst>
            </a:pPr>
            <a:r>
              <a:rPr sz="1200" spc="-3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oli</a:t>
            </a:r>
            <a:r>
              <a:rPr sz="1200" spc="5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z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ç</a:t>
            </a:r>
            <a:r>
              <a:rPr sz="1200" dirty="0">
                <a:latin typeface="Calibri"/>
                <a:cs typeface="Calibri"/>
              </a:rPr>
              <a:t>ão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gli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qu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ese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5" dirty="0">
                <a:latin typeface="Calibri"/>
                <a:cs typeface="Calibri"/>
              </a:rPr>
              <a:t>ç</a:t>
            </a:r>
            <a:r>
              <a:rPr sz="1200" dirty="0">
                <a:latin typeface="Calibri"/>
                <a:cs typeface="Calibri"/>
              </a:rPr>
              <a:t>a	Glc 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ácu</a:t>
            </a:r>
            <a:r>
              <a:rPr sz="1200" spc="-2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</a:t>
            </a:r>
            <a:r>
              <a:rPr sz="1200" dirty="0">
                <a:latin typeface="Calibri"/>
                <a:cs typeface="Calibri"/>
              </a:rPr>
              <a:t>rbi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ácido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ít</a:t>
            </a:r>
            <a:r>
              <a:rPr sz="1200" spc="-5" dirty="0">
                <a:latin typeface="Calibri"/>
                <a:cs typeface="Calibri"/>
              </a:rPr>
              <a:t>ri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01241" y="3454653"/>
            <a:ext cx="20135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latin typeface="Calibri"/>
                <a:cs typeface="Calibri"/>
              </a:rPr>
              <a:t>Mal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xt</a:t>
            </a:r>
            <a:r>
              <a:rPr sz="1200" dirty="0">
                <a:latin typeface="Calibri"/>
                <a:cs typeface="Calibri"/>
              </a:rPr>
              <a:t>ri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esi</a:t>
            </a:r>
            <a:r>
              <a:rPr sz="1200" spc="-15" dirty="0">
                <a:latin typeface="Calibri"/>
                <a:cs typeface="Calibri"/>
              </a:rPr>
              <a:t>st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(M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R)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34917" y="3454653"/>
            <a:ext cx="324421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035300" algn="l"/>
              </a:tabLst>
            </a:pPr>
            <a:r>
              <a:rPr sz="1200" spc="-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id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ólis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ácida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ami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mil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seg</a:t>
            </a:r>
            <a:r>
              <a:rPr sz="1200" spc="-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ida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	Glc hid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ólis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zim</a:t>
            </a:r>
            <a:r>
              <a:rPr sz="1200" spc="-10" dirty="0">
                <a:latin typeface="Calibri"/>
                <a:cs typeface="Calibri"/>
              </a:rPr>
              <a:t>á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32102" y="3903598"/>
            <a:ext cx="366267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Calibri"/>
                <a:cs typeface="Calibri"/>
              </a:rPr>
              <a:t>Fru</a:t>
            </a:r>
            <a:r>
              <a:rPr sz="1000" b="1" spc="-10" dirty="0">
                <a:latin typeface="Calibri"/>
                <a:cs typeface="Calibri"/>
              </a:rPr>
              <a:t>=f</a:t>
            </a:r>
            <a:r>
              <a:rPr sz="1000" b="1" spc="-5" dirty="0">
                <a:latin typeface="Calibri"/>
                <a:cs typeface="Calibri"/>
              </a:rPr>
              <a:t>rutose, </a:t>
            </a:r>
            <a:r>
              <a:rPr sz="1000" b="1" spc="-10" dirty="0">
                <a:latin typeface="Calibri"/>
                <a:cs typeface="Calibri"/>
              </a:rPr>
              <a:t>Gal=g</a:t>
            </a:r>
            <a:r>
              <a:rPr sz="1000" b="1" spc="-5" dirty="0">
                <a:latin typeface="Calibri"/>
                <a:cs typeface="Calibri"/>
              </a:rPr>
              <a:t>a</a:t>
            </a:r>
            <a:r>
              <a:rPr sz="1000" b="1" spc="-10" dirty="0">
                <a:latin typeface="Calibri"/>
                <a:cs typeface="Calibri"/>
              </a:rPr>
              <a:t>l</a:t>
            </a:r>
            <a:r>
              <a:rPr sz="1000" b="1" spc="-5" dirty="0">
                <a:latin typeface="Calibri"/>
                <a:cs typeface="Calibri"/>
              </a:rPr>
              <a:t>actose,</a:t>
            </a:r>
            <a:r>
              <a:rPr sz="1000" b="1" spc="2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Gl</a:t>
            </a:r>
            <a:r>
              <a:rPr sz="1000" b="1" spc="-5" dirty="0">
                <a:latin typeface="Calibri"/>
                <a:cs typeface="Calibri"/>
              </a:rPr>
              <a:t>c</a:t>
            </a:r>
            <a:r>
              <a:rPr sz="1000" b="1" spc="-10" dirty="0">
                <a:latin typeface="Calibri"/>
                <a:cs typeface="Calibri"/>
              </a:rPr>
              <a:t>=gli</a:t>
            </a:r>
            <a:r>
              <a:rPr sz="1000" b="1" spc="-5" dirty="0">
                <a:latin typeface="Calibri"/>
                <a:cs typeface="Calibri"/>
              </a:rPr>
              <a:t>cose,</a:t>
            </a:r>
            <a:r>
              <a:rPr sz="1000" b="1" spc="3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Gal=g</a:t>
            </a:r>
            <a:r>
              <a:rPr sz="1000" b="1" spc="-5" dirty="0">
                <a:latin typeface="Calibri"/>
                <a:cs typeface="Calibri"/>
              </a:rPr>
              <a:t>a</a:t>
            </a:r>
            <a:r>
              <a:rPr sz="1000" b="1" spc="-10" dirty="0">
                <a:latin typeface="Calibri"/>
                <a:cs typeface="Calibri"/>
              </a:rPr>
              <a:t>l</a:t>
            </a:r>
            <a:r>
              <a:rPr sz="1000" b="1" spc="-5" dirty="0">
                <a:latin typeface="Calibri"/>
                <a:cs typeface="Calibri"/>
              </a:rPr>
              <a:t>actose,</a:t>
            </a:r>
            <a:r>
              <a:rPr sz="1000" b="1" spc="2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M</a:t>
            </a:r>
            <a:r>
              <a:rPr sz="1000" b="1" spc="-10" dirty="0">
                <a:latin typeface="Calibri"/>
                <a:cs typeface="Calibri"/>
              </a:rPr>
              <a:t>an=manose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2719" y="699262"/>
            <a:ext cx="73310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59E00"/>
                </a:solidFill>
                <a:latin typeface="Calibri"/>
                <a:cs typeface="Calibri"/>
              </a:rPr>
              <a:t>Cla</a:t>
            </a:r>
            <a:r>
              <a:rPr sz="3200" spc="-15" dirty="0">
                <a:solidFill>
                  <a:srgbClr val="F59E00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solidFill>
                  <a:srgbClr val="F59E00"/>
                </a:solidFill>
                <a:latin typeface="Calibri"/>
                <a:cs typeface="Calibri"/>
              </a:rPr>
              <a:t>s</a:t>
            </a:r>
            <a:r>
              <a:rPr sz="3200" spc="-10" dirty="0">
                <a:solidFill>
                  <a:srgbClr val="F59E00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F59E00"/>
                </a:solidFill>
                <a:latin typeface="Calibri"/>
                <a:cs typeface="Calibri"/>
              </a:rPr>
              <a:t>f</a:t>
            </a:r>
            <a:r>
              <a:rPr sz="3200" spc="-10" dirty="0">
                <a:solidFill>
                  <a:srgbClr val="F59E00"/>
                </a:solidFill>
                <a:latin typeface="Calibri"/>
                <a:cs typeface="Calibri"/>
              </a:rPr>
              <a:t>i</a:t>
            </a:r>
            <a:r>
              <a:rPr sz="3200" spc="-25" dirty="0">
                <a:solidFill>
                  <a:srgbClr val="F59E00"/>
                </a:solidFill>
                <a:latin typeface="Calibri"/>
                <a:cs typeface="Calibri"/>
              </a:rPr>
              <a:t>c</a:t>
            </a:r>
            <a:r>
              <a:rPr sz="3200" dirty="0">
                <a:solidFill>
                  <a:srgbClr val="F59E00"/>
                </a:solidFill>
                <a:latin typeface="Calibri"/>
                <a:cs typeface="Calibri"/>
              </a:rPr>
              <a:t>a</a:t>
            </a:r>
            <a:r>
              <a:rPr sz="3200" spc="-25" dirty="0">
                <a:solidFill>
                  <a:srgbClr val="F59E00"/>
                </a:solidFill>
                <a:latin typeface="Calibri"/>
                <a:cs typeface="Calibri"/>
              </a:rPr>
              <a:t>ç</a:t>
            </a:r>
            <a:r>
              <a:rPr sz="3200" dirty="0">
                <a:solidFill>
                  <a:srgbClr val="F59E00"/>
                </a:solidFill>
                <a:latin typeface="Calibri"/>
                <a:cs typeface="Calibri"/>
              </a:rPr>
              <a:t>ão</a:t>
            </a:r>
            <a:r>
              <a:rPr sz="3200" spc="2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59E00"/>
                </a:solidFill>
                <a:latin typeface="Calibri"/>
                <a:cs typeface="Calibri"/>
              </a:rPr>
              <a:t>qua</a:t>
            </a:r>
            <a:r>
              <a:rPr sz="3200" spc="-30" dirty="0">
                <a:solidFill>
                  <a:srgbClr val="F59E00"/>
                </a:solidFill>
                <a:latin typeface="Calibri"/>
                <a:cs typeface="Calibri"/>
              </a:rPr>
              <a:t>n</a:t>
            </a:r>
            <a:r>
              <a:rPr sz="3200" spc="-45" dirty="0">
                <a:solidFill>
                  <a:srgbClr val="F59E00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F59E00"/>
                </a:solidFill>
                <a:latin typeface="Calibri"/>
                <a:cs typeface="Calibri"/>
              </a:rPr>
              <a:t>o</a:t>
            </a:r>
            <a:r>
              <a:rPr sz="3200" spc="15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59E00"/>
                </a:solidFill>
                <a:latin typeface="Calibri"/>
                <a:cs typeface="Calibri"/>
              </a:rPr>
              <a:t>a </a:t>
            </a:r>
            <a:r>
              <a:rPr sz="3200" spc="10" dirty="0">
                <a:solidFill>
                  <a:srgbClr val="F59E00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solidFill>
                  <a:srgbClr val="F59E00"/>
                </a:solidFill>
                <a:latin typeface="Calibri"/>
                <a:cs typeface="Calibri"/>
              </a:rPr>
              <a:t>olub</a:t>
            </a:r>
            <a:r>
              <a:rPr sz="3200" spc="-10" dirty="0">
                <a:solidFill>
                  <a:srgbClr val="F59E00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F59E00"/>
                </a:solidFill>
                <a:latin typeface="Calibri"/>
                <a:cs typeface="Calibri"/>
              </a:rPr>
              <a:t>l</a:t>
            </a:r>
            <a:r>
              <a:rPr sz="3200" spc="-10" dirty="0">
                <a:solidFill>
                  <a:srgbClr val="F59E00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F59E00"/>
                </a:solidFill>
                <a:latin typeface="Calibri"/>
                <a:cs typeface="Calibri"/>
              </a:rPr>
              <a:t>dad</a:t>
            </a:r>
            <a:r>
              <a:rPr sz="3200" dirty="0">
                <a:solidFill>
                  <a:srgbClr val="F59E00"/>
                </a:solidFill>
                <a:latin typeface="Calibri"/>
                <a:cs typeface="Calibri"/>
              </a:rPr>
              <a:t>e</a:t>
            </a:r>
            <a:r>
              <a:rPr sz="3200" spc="3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59E00"/>
                </a:solidFill>
                <a:latin typeface="Calibri"/>
                <a:cs typeface="Calibri"/>
              </a:rPr>
              <a:t>em Água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8800" y="2057400"/>
            <a:ext cx="2886710" cy="427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solú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el</a:t>
            </a:r>
            <a:endParaRPr sz="2000" dirty="0">
              <a:latin typeface="Calibri"/>
              <a:cs typeface="Calibri"/>
            </a:endParaRPr>
          </a:p>
          <a:p>
            <a:pPr marL="527685" indent="-17208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528320" algn="l"/>
              </a:tabLst>
            </a:pPr>
            <a:r>
              <a:rPr sz="2000" dirty="0">
                <a:latin typeface="Calibri"/>
                <a:cs typeface="Calibri"/>
              </a:rPr>
              <a:t>celulo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</a:t>
            </a:r>
          </a:p>
          <a:p>
            <a:pPr marL="527685" indent="-17208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528320" algn="l"/>
              </a:tabLst>
            </a:pPr>
            <a:r>
              <a:rPr sz="2000" spc="-5" dirty="0">
                <a:latin typeface="Calibri"/>
                <a:cs typeface="Calibri"/>
              </a:rPr>
              <a:t>he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ice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ulo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</a:t>
            </a:r>
          </a:p>
          <a:p>
            <a:pPr marL="527685" indent="-17208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528320" algn="l"/>
              </a:tabLst>
            </a:pP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tinas</a:t>
            </a:r>
          </a:p>
          <a:p>
            <a:pPr marL="527685" indent="-17208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528320" algn="l"/>
              </a:tabLst>
            </a:pP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ina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 err="1" smtClean="0">
                <a:latin typeface="Calibri"/>
                <a:cs typeface="Calibri"/>
              </a:rPr>
              <a:t>Solú</a:t>
            </a:r>
            <a:r>
              <a:rPr sz="2000" b="1" spc="-20" dirty="0" err="1" smtClean="0">
                <a:latin typeface="Calibri"/>
                <a:cs typeface="Calibri"/>
              </a:rPr>
              <a:t>v</a:t>
            </a:r>
            <a:r>
              <a:rPr sz="2000" b="1" spc="-5" dirty="0" err="1" smtClean="0">
                <a:latin typeface="Calibri"/>
                <a:cs typeface="Calibri"/>
              </a:rPr>
              <a:t>el</a:t>
            </a:r>
            <a:endParaRPr sz="2000" dirty="0">
              <a:latin typeface="Calibri"/>
              <a:cs typeface="Calibri"/>
            </a:endParaRPr>
          </a:p>
          <a:p>
            <a:pPr marL="527685" indent="-17208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528320" algn="l"/>
              </a:tabLst>
            </a:pP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tinas</a:t>
            </a:r>
          </a:p>
          <a:p>
            <a:pPr marL="527685" indent="-17208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528320" algn="l"/>
              </a:tabLst>
            </a:pPr>
            <a:r>
              <a:rPr sz="2000" dirty="0">
                <a:latin typeface="Calibri"/>
                <a:cs typeface="Calibri"/>
              </a:rPr>
              <a:t>β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gli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anos</a:t>
            </a:r>
          </a:p>
          <a:p>
            <a:pPr marL="527685" indent="-17208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528320" algn="l"/>
              </a:tabLst>
            </a:pP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omas</a:t>
            </a:r>
            <a:endParaRPr sz="2000" dirty="0">
              <a:latin typeface="Calibri"/>
              <a:cs typeface="Calibri"/>
            </a:endParaRPr>
          </a:p>
          <a:p>
            <a:pPr marL="527685" indent="-17208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528320" algn="l"/>
              </a:tabLst>
            </a:pP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ucila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ens</a:t>
            </a:r>
          </a:p>
          <a:p>
            <a:pPr marL="527685" indent="-1720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28320" algn="l"/>
              </a:tabLst>
            </a:pP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x</a:t>
            </a:r>
            <a:r>
              <a:rPr sz="2000" spc="-5" dirty="0">
                <a:latin typeface="Calibri"/>
                <a:cs typeface="Calibri"/>
              </a:rPr>
              <a:t>sud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-5" dirty="0">
                <a:latin typeface="Calibri"/>
                <a:cs typeface="Calibri"/>
              </a:rPr>
              <a:t>os</a:t>
            </a:r>
            <a:endParaRPr sz="2000" dirty="0">
              <a:latin typeface="Calibri"/>
              <a:cs typeface="Calibri"/>
            </a:endParaRPr>
          </a:p>
          <a:p>
            <a:pPr marL="527685" indent="-17208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528320" algn="l"/>
              </a:tabLst>
            </a:pPr>
            <a:r>
              <a:rPr sz="2000" spc="-5" dirty="0">
                <a:latin typeface="Calibri"/>
                <a:cs typeface="Calibri"/>
              </a:rPr>
              <a:t>hemi</a:t>
            </a:r>
            <a:r>
              <a:rPr sz="2000" dirty="0">
                <a:latin typeface="Calibri"/>
                <a:cs typeface="Calibri"/>
              </a:rPr>
              <a:t>celulo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ú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</a:p>
        </p:txBody>
      </p:sp>
      <p:sp>
        <p:nvSpPr>
          <p:cNvPr id="6" name="object 6"/>
          <p:cNvSpPr/>
          <p:nvPr/>
        </p:nvSpPr>
        <p:spPr>
          <a:xfrm>
            <a:off x="5364479" y="2924555"/>
            <a:ext cx="3015996" cy="2392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533400"/>
            <a:ext cx="801554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65"/>
              </a:lnSpc>
            </a:pPr>
            <a:r>
              <a:rPr sz="2800" dirty="0"/>
              <a:t>M</a:t>
            </a:r>
            <a:r>
              <a:rPr sz="2800" spc="-15" dirty="0"/>
              <a:t>é</a:t>
            </a:r>
            <a:r>
              <a:rPr sz="2800" spc="-30" dirty="0"/>
              <a:t>t</a:t>
            </a:r>
            <a:r>
              <a:rPr sz="2800" dirty="0"/>
              <a:t>odos</a:t>
            </a:r>
            <a:r>
              <a:rPr sz="2800" spc="-5" dirty="0"/>
              <a:t> </a:t>
            </a:r>
            <a:r>
              <a:rPr sz="2800" dirty="0"/>
              <a:t>A</a:t>
            </a:r>
            <a:r>
              <a:rPr sz="2800" spc="-10" dirty="0"/>
              <a:t>n</a:t>
            </a:r>
            <a:r>
              <a:rPr sz="2800" dirty="0"/>
              <a:t>al</a:t>
            </a:r>
            <a:r>
              <a:rPr sz="2800" spc="-10" dirty="0"/>
              <a:t>í</a:t>
            </a:r>
            <a:r>
              <a:rPr sz="2800" dirty="0"/>
              <a:t>t</a:t>
            </a:r>
            <a:r>
              <a:rPr sz="2800" spc="-10" dirty="0"/>
              <a:t>ic</a:t>
            </a:r>
            <a:r>
              <a:rPr sz="2800" dirty="0"/>
              <a:t>os</a:t>
            </a:r>
            <a:r>
              <a:rPr sz="2800" spc="-10" dirty="0"/>
              <a:t> </a:t>
            </a:r>
            <a:r>
              <a:rPr sz="2800" dirty="0"/>
              <a:t>p</a:t>
            </a:r>
            <a:r>
              <a:rPr sz="2800" spc="-10" dirty="0"/>
              <a:t>a</a:t>
            </a:r>
            <a:r>
              <a:rPr sz="2800" spc="-65" dirty="0"/>
              <a:t>r</a:t>
            </a:r>
            <a:r>
              <a:rPr sz="2800" dirty="0"/>
              <a:t>a</a:t>
            </a:r>
            <a:r>
              <a:rPr sz="2800" spc="20" dirty="0"/>
              <a:t> </a:t>
            </a:r>
            <a:r>
              <a:rPr lang="pt-BR" sz="2800" spc="-5" dirty="0" smtClean="0"/>
              <a:t>d</a:t>
            </a:r>
            <a:r>
              <a:rPr sz="2800" spc="-15" dirty="0" err="1" smtClean="0"/>
              <a:t>e</a:t>
            </a:r>
            <a:r>
              <a:rPr sz="2800" spc="-40" dirty="0" err="1" smtClean="0"/>
              <a:t>t</a:t>
            </a:r>
            <a:r>
              <a:rPr sz="2800" spc="-5" dirty="0" err="1" smtClean="0"/>
              <a:t>ermina</a:t>
            </a:r>
            <a:r>
              <a:rPr sz="2800" dirty="0" err="1" smtClean="0"/>
              <a:t>r</a:t>
            </a:r>
            <a:r>
              <a:rPr sz="2800" spc="-5" dirty="0" smtClean="0"/>
              <a:t> </a:t>
            </a:r>
            <a:r>
              <a:rPr sz="2800" dirty="0" err="1" smtClean="0"/>
              <a:t>Fi</a:t>
            </a:r>
            <a:r>
              <a:rPr sz="2800" spc="-10" dirty="0" err="1" smtClean="0"/>
              <a:t>b</a:t>
            </a:r>
            <a:r>
              <a:rPr sz="2800" spc="-65" dirty="0" err="1" smtClean="0"/>
              <a:t>r</a:t>
            </a:r>
            <a:r>
              <a:rPr sz="2800" dirty="0" err="1" smtClean="0"/>
              <a:t>a</a:t>
            </a:r>
            <a:r>
              <a:rPr sz="2800" dirty="0" smtClean="0"/>
              <a:t> </a:t>
            </a:r>
            <a:r>
              <a:rPr sz="2800" dirty="0"/>
              <a:t>Al</a:t>
            </a:r>
            <a:r>
              <a:rPr sz="2800" spc="-10" dirty="0"/>
              <a:t>i</a:t>
            </a:r>
            <a:r>
              <a:rPr sz="2800" spc="-5" dirty="0"/>
              <a:t>me</a:t>
            </a:r>
            <a:r>
              <a:rPr sz="2800" spc="-30" dirty="0"/>
              <a:t>nt</a:t>
            </a:r>
            <a:r>
              <a:rPr sz="2800" dirty="0"/>
              <a:t>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3339" y="1676400"/>
            <a:ext cx="7863139" cy="2274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+mj-lt"/>
              <a:buAutoNum type="arabicPeriod"/>
              <a:tabLst>
                <a:tab pos="185420" algn="l"/>
              </a:tabLst>
            </a:pPr>
            <a:r>
              <a:rPr sz="2400" dirty="0">
                <a:latin typeface="Calibri"/>
                <a:cs typeface="Calibri"/>
              </a:rPr>
              <a:t>G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vim</a:t>
            </a:r>
            <a:r>
              <a:rPr sz="2400" spc="-15" dirty="0">
                <a:latin typeface="Calibri"/>
                <a:cs typeface="Calibri"/>
              </a:rPr>
              <a:t>é</a:t>
            </a:r>
            <a:r>
              <a:rPr sz="2400" dirty="0">
                <a:latin typeface="Calibri"/>
                <a:cs typeface="Calibri"/>
              </a:rPr>
              <a:t>tri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os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15"/>
              </a:spcBef>
              <a:buFont typeface="+mj-lt"/>
              <a:buAutoNum type="arabicPeriod"/>
              <a:tabLst>
                <a:tab pos="185420" algn="l"/>
              </a:tabLst>
            </a:pPr>
            <a:r>
              <a:rPr sz="2400" spc="-5" dirty="0">
                <a:latin typeface="Calibri"/>
                <a:cs typeface="Calibri"/>
              </a:rPr>
              <a:t>Enzí</a:t>
            </a:r>
            <a:r>
              <a:rPr sz="2400" spc="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o-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vim</a:t>
            </a:r>
            <a:r>
              <a:rPr sz="2400" spc="-25" dirty="0">
                <a:latin typeface="Calibri"/>
                <a:cs typeface="Calibri"/>
              </a:rPr>
              <a:t>é</a:t>
            </a:r>
            <a:r>
              <a:rPr sz="2400" spc="-10" dirty="0">
                <a:latin typeface="Calibri"/>
                <a:cs typeface="Calibri"/>
              </a:rPr>
              <a:t>tri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os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15"/>
              </a:spcBef>
              <a:buFont typeface="+mj-lt"/>
              <a:buAutoNum type="arabicPeriod"/>
              <a:tabLst>
                <a:tab pos="185420" algn="l"/>
              </a:tabLst>
            </a:pPr>
            <a:r>
              <a:rPr sz="2400" spc="-5" dirty="0">
                <a:latin typeface="Calibri"/>
                <a:cs typeface="Calibri"/>
              </a:rPr>
              <a:t>Enzí</a:t>
            </a:r>
            <a:r>
              <a:rPr sz="2400" spc="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o-quími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os</a:t>
            </a:r>
            <a:endParaRPr sz="2400" dirty="0">
              <a:latin typeface="Calibri"/>
              <a:cs typeface="Calibri"/>
            </a:endParaRPr>
          </a:p>
          <a:p>
            <a:pPr marL="698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000" spc="-5" dirty="0" err="1" smtClean="0">
                <a:latin typeface="Calibri"/>
                <a:cs typeface="Calibri"/>
              </a:rPr>
              <a:t>Enzí</a:t>
            </a:r>
            <a:r>
              <a:rPr sz="2000" spc="5" dirty="0" err="1" smtClean="0">
                <a:latin typeface="Calibri"/>
                <a:cs typeface="Calibri"/>
              </a:rPr>
              <a:t>m</a:t>
            </a:r>
            <a:r>
              <a:rPr sz="2000" dirty="0" err="1" smtClean="0">
                <a:latin typeface="Calibri"/>
                <a:cs typeface="Calibri"/>
              </a:rPr>
              <a:t>i</a:t>
            </a:r>
            <a:r>
              <a:rPr sz="2000" spc="-20" dirty="0" err="1" smtClean="0">
                <a:latin typeface="Calibri"/>
                <a:cs typeface="Calibri"/>
              </a:rPr>
              <a:t>c</a:t>
            </a:r>
            <a:r>
              <a:rPr sz="2000" spc="-5" dirty="0" err="1" smtClean="0">
                <a:latin typeface="Calibri"/>
                <a:cs typeface="Calibri"/>
              </a:rPr>
              <a:t>o-quími</a:t>
            </a:r>
            <a:r>
              <a:rPr sz="2000" spc="-15" dirty="0" err="1" smtClean="0">
                <a:latin typeface="Calibri"/>
                <a:cs typeface="Calibri"/>
              </a:rPr>
              <a:t>c</a:t>
            </a:r>
            <a:r>
              <a:rPr sz="2000" spc="-5" dirty="0" err="1" smtClean="0">
                <a:latin typeface="Calibri"/>
                <a:cs typeface="Calibri"/>
              </a:rPr>
              <a:t>o</a:t>
            </a:r>
            <a:r>
              <a:rPr sz="2000" dirty="0" err="1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</a:t>
            </a:r>
            <a:r>
              <a:rPr sz="2000" dirty="0">
                <a:latin typeface="Calibri"/>
                <a:cs typeface="Calibri"/>
              </a:rPr>
              <a:t>r </a:t>
            </a:r>
            <a:r>
              <a:rPr sz="2000" spc="-15" dirty="0">
                <a:latin typeface="Calibri"/>
                <a:cs typeface="Calibri"/>
              </a:rPr>
              <a:t>espect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5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ome</a:t>
            </a:r>
            <a:r>
              <a:rPr sz="2000" dirty="0">
                <a:latin typeface="Calibri"/>
                <a:cs typeface="Calibri"/>
              </a:rPr>
              <a:t>tria</a:t>
            </a:r>
          </a:p>
          <a:p>
            <a:pPr marL="6985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000" spc="-5" dirty="0" err="1" smtClean="0">
                <a:latin typeface="Calibri"/>
                <a:cs typeface="Calibri"/>
              </a:rPr>
              <a:t>Enzími</a:t>
            </a:r>
            <a:r>
              <a:rPr sz="2000" spc="-15" dirty="0" err="1" smtClean="0">
                <a:latin typeface="Calibri"/>
                <a:cs typeface="Calibri"/>
              </a:rPr>
              <a:t>c</a:t>
            </a:r>
            <a:r>
              <a:rPr sz="2000" spc="-10" dirty="0" err="1" smtClean="0">
                <a:latin typeface="Calibri"/>
                <a:cs typeface="Calibri"/>
              </a:rPr>
              <a:t>o</a:t>
            </a:r>
            <a:r>
              <a:rPr sz="2000" spc="-5" dirty="0" err="1" smtClean="0">
                <a:latin typeface="Calibri"/>
                <a:cs typeface="Calibri"/>
              </a:rPr>
              <a:t>-quími</a:t>
            </a:r>
            <a:r>
              <a:rPr sz="2000" spc="-20" dirty="0" err="1" smtClean="0">
                <a:latin typeface="Calibri"/>
                <a:cs typeface="Calibri"/>
              </a:rPr>
              <a:t>c</a:t>
            </a:r>
            <a:r>
              <a:rPr sz="2000" spc="-5" dirty="0" err="1" smtClean="0">
                <a:latin typeface="Calibri"/>
                <a:cs typeface="Calibri"/>
              </a:rPr>
              <a:t>o</a:t>
            </a:r>
            <a:r>
              <a:rPr sz="2000" dirty="0" err="1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om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fi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ás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G)</a:t>
            </a:r>
          </a:p>
          <a:p>
            <a:pPr marL="697865" marR="5080" indent="-342900">
              <a:lnSpc>
                <a:spcPts val="2590"/>
              </a:lnSpc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sz="2000" spc="-5" dirty="0" err="1" smtClean="0">
                <a:latin typeface="Calibri"/>
                <a:cs typeface="Calibri"/>
              </a:rPr>
              <a:t>Enzí</a:t>
            </a:r>
            <a:r>
              <a:rPr sz="2000" spc="5" dirty="0" err="1" smtClean="0">
                <a:latin typeface="Calibri"/>
                <a:cs typeface="Calibri"/>
              </a:rPr>
              <a:t>m</a:t>
            </a:r>
            <a:r>
              <a:rPr sz="2000" dirty="0" err="1" smtClean="0">
                <a:latin typeface="Calibri"/>
                <a:cs typeface="Calibri"/>
              </a:rPr>
              <a:t>i</a:t>
            </a:r>
            <a:r>
              <a:rPr sz="2000" spc="-20" dirty="0" err="1" smtClean="0">
                <a:latin typeface="Calibri"/>
                <a:cs typeface="Calibri"/>
              </a:rPr>
              <a:t>c</a:t>
            </a:r>
            <a:r>
              <a:rPr sz="2000" spc="-5" dirty="0" err="1" smtClean="0">
                <a:latin typeface="Calibri"/>
                <a:cs typeface="Calibri"/>
              </a:rPr>
              <a:t>o-quími</a:t>
            </a:r>
            <a:r>
              <a:rPr sz="2000" spc="-15" dirty="0" err="1" smtClean="0">
                <a:latin typeface="Calibri"/>
                <a:cs typeface="Calibri"/>
              </a:rPr>
              <a:t>c</a:t>
            </a:r>
            <a:r>
              <a:rPr sz="2000" spc="-5" dirty="0" err="1" smtClean="0">
                <a:latin typeface="Calibri"/>
                <a:cs typeface="Calibri"/>
              </a:rPr>
              <a:t>o</a:t>
            </a:r>
            <a:r>
              <a:rPr sz="2000" dirty="0" err="1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</a:t>
            </a:r>
            <a:r>
              <a:rPr sz="2000" dirty="0">
                <a:latin typeface="Calibri"/>
                <a:cs typeface="Calibri"/>
              </a:rPr>
              <a:t>r 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om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fi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líquida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al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fici</a:t>
            </a:r>
            <a:r>
              <a:rPr sz="2000" spc="10" dirty="0">
                <a:latin typeface="Calibri"/>
                <a:cs typeface="Calibri"/>
              </a:rPr>
              <a:t>ê</a:t>
            </a:r>
            <a:r>
              <a:rPr sz="2000" spc="-5" dirty="0">
                <a:latin typeface="Calibri"/>
                <a:cs typeface="Calibri"/>
              </a:rPr>
              <a:t>nci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502498"/>
            <a:ext cx="4017970" cy="23261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843783" y="5949696"/>
            <a:ext cx="5544820" cy="908685"/>
          </a:xfrm>
          <a:custGeom>
            <a:avLst/>
            <a:gdLst/>
            <a:ahLst/>
            <a:cxnLst/>
            <a:rect l="l" t="t" r="r" b="b"/>
            <a:pathLst>
              <a:path w="5544820" h="908684">
                <a:moveTo>
                  <a:pt x="5544312" y="908301"/>
                </a:moveTo>
                <a:lnTo>
                  <a:pt x="5544312" y="0"/>
                </a:lnTo>
                <a:lnTo>
                  <a:pt x="0" y="0"/>
                </a:lnTo>
                <a:lnTo>
                  <a:pt x="0" y="908301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2999" y="1066800"/>
            <a:ext cx="7245603" cy="4953000"/>
          </a:xfrm>
          <a:prstGeom prst="rect">
            <a:avLst/>
          </a:prstGeom>
          <a:blipFill>
            <a:blip r:embed="rId3" cstate="print"/>
            <a:srcRect/>
            <a:stretch>
              <a:fillRect t="-19298" r="-313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1143000" y="152400"/>
            <a:ext cx="766953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2700">
              <a:lnSpc>
                <a:spcPts val="2965"/>
              </a:lnSpc>
              <a:defRPr sz="2600" b="1" i="0">
                <a:solidFill>
                  <a:srgbClr val="F59E00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err="1"/>
              <a:t>Métodos</a:t>
            </a:r>
            <a:r>
              <a:rPr lang="en-US" dirty="0"/>
              <a:t> </a:t>
            </a:r>
            <a:r>
              <a:rPr lang="en-US" dirty="0" err="1"/>
              <a:t>Analíticos</a:t>
            </a:r>
            <a:r>
              <a:rPr lang="en-US" dirty="0"/>
              <a:t> para </a:t>
            </a:r>
            <a:r>
              <a:rPr lang="en-US" dirty="0" err="1"/>
              <a:t>determinar</a:t>
            </a:r>
            <a:r>
              <a:rPr lang="en-US" dirty="0"/>
              <a:t> </a:t>
            </a:r>
            <a:r>
              <a:rPr lang="en-US" dirty="0" err="1"/>
              <a:t>Fibra</a:t>
            </a:r>
            <a:r>
              <a:rPr lang="en-US" dirty="0"/>
              <a:t> </a:t>
            </a:r>
            <a:r>
              <a:rPr lang="en-US" dirty="0" err="1"/>
              <a:t>Alimentar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0716" y="838200"/>
            <a:ext cx="5890259" cy="713105"/>
          </a:xfrm>
          <a:prstGeom prst="rect">
            <a:avLst/>
          </a:prstGeom>
        </p:spPr>
        <p:txBody>
          <a:bodyPr vert="horz" wrap="square" lIns="0" tIns="135762" rIns="0" bIns="0" rtlCol="0">
            <a:spAutoFit/>
          </a:bodyPr>
          <a:lstStyle/>
          <a:p>
            <a:pPr marL="372110">
              <a:lnSpc>
                <a:spcPct val="100000"/>
              </a:lnSpc>
            </a:pPr>
            <a:r>
              <a:rPr sz="3300" spc="-5" dirty="0"/>
              <a:t>G</a:t>
            </a:r>
            <a:r>
              <a:rPr sz="3300" spc="-75" dirty="0"/>
              <a:t>r</a:t>
            </a:r>
            <a:r>
              <a:rPr sz="3300" spc="-65" dirty="0"/>
              <a:t>a</a:t>
            </a:r>
            <a:r>
              <a:rPr sz="3300" spc="-5" dirty="0"/>
              <a:t>vim</a:t>
            </a:r>
            <a:r>
              <a:rPr sz="3300" spc="-25" dirty="0"/>
              <a:t>é</a:t>
            </a:r>
            <a:r>
              <a:rPr sz="3300" spc="-15" dirty="0"/>
              <a:t>tricos</a:t>
            </a:r>
            <a:endParaRPr sz="3300" dirty="0"/>
          </a:p>
        </p:txBody>
      </p:sp>
      <p:sp>
        <p:nvSpPr>
          <p:cNvPr id="4" name="object 4"/>
          <p:cNvSpPr txBox="1"/>
          <p:nvPr/>
        </p:nvSpPr>
        <p:spPr>
          <a:xfrm>
            <a:off x="1410716" y="1735574"/>
            <a:ext cx="6209665" cy="129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2600" spc="-5" dirty="0">
                <a:latin typeface="Calibri"/>
                <a:cs typeface="Calibri"/>
              </a:rPr>
              <a:t>Fib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bru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(</a:t>
            </a:r>
            <a:r>
              <a:rPr sz="2600" dirty="0">
                <a:latin typeface="Calibri"/>
                <a:cs typeface="Calibri"/>
              </a:rPr>
              <a:t>FB)</a:t>
            </a:r>
          </a:p>
          <a:p>
            <a:pPr marL="184785" indent="-17208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85420" algn="l"/>
              </a:tabLst>
            </a:pPr>
            <a:r>
              <a:rPr sz="2600" spc="-5" dirty="0">
                <a:latin typeface="Calibri"/>
                <a:cs typeface="Calibri"/>
              </a:rPr>
              <a:t>Fib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30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nt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neut</a:t>
            </a:r>
            <a:r>
              <a:rPr sz="2600" spc="-2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(ND</a:t>
            </a:r>
            <a:r>
              <a:rPr sz="2600" spc="10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)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 ácido </a:t>
            </a:r>
            <a:r>
              <a:rPr sz="2600" spc="-5" dirty="0">
                <a:latin typeface="Calibri"/>
                <a:cs typeface="Calibri"/>
              </a:rPr>
              <a:t>(A</a:t>
            </a:r>
            <a:r>
              <a:rPr sz="2600" spc="10" dirty="0">
                <a:latin typeface="Calibri"/>
                <a:cs typeface="Calibri"/>
              </a:rPr>
              <a:t>D</a:t>
            </a:r>
            <a:r>
              <a:rPr sz="2600" spc="-5" dirty="0">
                <a:latin typeface="Calibri"/>
                <a:cs typeface="Calibri"/>
              </a:rPr>
              <a:t>F)</a:t>
            </a:r>
            <a:endParaRPr sz="26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85420" algn="l"/>
              </a:tabLst>
            </a:pPr>
            <a:r>
              <a:rPr sz="2600" spc="-5" dirty="0">
                <a:latin typeface="Calibri"/>
                <a:cs typeface="Calibri"/>
              </a:rPr>
              <a:t>Fib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30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nt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neut</a:t>
            </a:r>
            <a:r>
              <a:rPr sz="2600" spc="-2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difi</a:t>
            </a:r>
            <a:r>
              <a:rPr sz="2600" spc="-20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ado</a:t>
            </a:r>
            <a:r>
              <a:rPr sz="2600" spc="-5" dirty="0">
                <a:latin typeface="Calibri"/>
                <a:cs typeface="Calibri"/>
              </a:rPr>
              <a:t> (ND</a:t>
            </a:r>
            <a:r>
              <a:rPr sz="2600" spc="15" dirty="0">
                <a:latin typeface="Calibri"/>
                <a:cs typeface="Calibri"/>
              </a:rPr>
              <a:t>F</a:t>
            </a:r>
            <a:r>
              <a:rPr sz="2600" spc="-10" dirty="0">
                <a:latin typeface="Calibri"/>
                <a:cs typeface="Calibri"/>
              </a:rPr>
              <a:t>-</a:t>
            </a:r>
            <a:r>
              <a:rPr sz="2600" spc="5" dirty="0">
                <a:latin typeface="Calibri"/>
                <a:cs typeface="Calibri"/>
              </a:rPr>
              <a:t>M)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545663"/>
            <a:ext cx="5890259" cy="713105"/>
          </a:xfrm>
          <a:prstGeom prst="rect">
            <a:avLst/>
          </a:prstGeom>
        </p:spPr>
        <p:txBody>
          <a:bodyPr vert="horz" wrap="square" lIns="0" tIns="148462" rIns="0" bIns="0" rtlCol="0">
            <a:spAutoFit/>
          </a:bodyPr>
          <a:lstStyle/>
          <a:p>
            <a:pPr marL="131445">
              <a:lnSpc>
                <a:spcPct val="100000"/>
              </a:lnSpc>
            </a:pPr>
            <a:r>
              <a:rPr sz="3300" spc="-15" dirty="0"/>
              <a:t>Fib</a:t>
            </a:r>
            <a:r>
              <a:rPr sz="3300" spc="-80" dirty="0"/>
              <a:t>r</a:t>
            </a:r>
            <a:r>
              <a:rPr sz="3300" spc="-20" dirty="0"/>
              <a:t>a</a:t>
            </a:r>
            <a:r>
              <a:rPr sz="3300" spc="-15" dirty="0"/>
              <a:t> </a:t>
            </a:r>
            <a:r>
              <a:rPr sz="3300" spc="-20" dirty="0"/>
              <a:t>Bru</a:t>
            </a:r>
            <a:r>
              <a:rPr sz="3300" spc="-55" dirty="0"/>
              <a:t>t</a:t>
            </a:r>
            <a:r>
              <a:rPr sz="3300" spc="-20" dirty="0"/>
              <a:t>a</a:t>
            </a:r>
            <a:endParaRPr sz="3300" dirty="0"/>
          </a:p>
        </p:txBody>
      </p:sp>
      <p:sp>
        <p:nvSpPr>
          <p:cNvPr id="4" name="object 4"/>
          <p:cNvSpPr txBox="1"/>
          <p:nvPr/>
        </p:nvSpPr>
        <p:spPr>
          <a:xfrm>
            <a:off x="1986788" y="1619916"/>
            <a:ext cx="3103245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ç</a:t>
            </a:r>
            <a:r>
              <a:rPr sz="2400" dirty="0">
                <a:latin typeface="Calibri"/>
                <a:cs typeface="Calibri"/>
              </a:rPr>
              <a:t>ão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om: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6788" y="1922383"/>
            <a:ext cx="1260475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172085">
              <a:lnSpc>
                <a:spcPts val="2245"/>
              </a:lnSpc>
              <a:buFont typeface="Wingdings"/>
              <a:buChar char=""/>
              <a:tabLst>
                <a:tab pos="528320" algn="l"/>
              </a:tabLst>
            </a:pPr>
            <a:r>
              <a:rPr sz="2000" spc="-5" dirty="0">
                <a:latin typeface="Calibri"/>
                <a:cs typeface="Calibri"/>
              </a:rPr>
              <a:t>H</a:t>
            </a:r>
            <a:r>
              <a:rPr sz="1950" spc="7" baseline="-21367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1950" spc="15" baseline="-21367" dirty="0">
                <a:latin typeface="Calibri"/>
                <a:cs typeface="Calibri"/>
              </a:rPr>
              <a:t>4</a:t>
            </a:r>
            <a:endParaRPr sz="1950" baseline="-21367">
              <a:latin typeface="Calibri"/>
              <a:cs typeface="Calibri"/>
            </a:endParaRPr>
          </a:p>
          <a:p>
            <a:pPr marL="527685" indent="-172085">
              <a:lnSpc>
                <a:spcPts val="2205"/>
              </a:lnSpc>
              <a:buFont typeface="Wingdings"/>
              <a:buChar char=""/>
              <a:tabLst>
                <a:tab pos="528320" algn="l"/>
              </a:tabLst>
            </a:pPr>
            <a:r>
              <a:rPr sz="2000" dirty="0">
                <a:latin typeface="Calibri"/>
                <a:cs typeface="Calibri"/>
              </a:rPr>
              <a:t>NaOH</a:t>
            </a:r>
            <a:endParaRPr sz="2000">
              <a:latin typeface="Calibri"/>
              <a:cs typeface="Calibri"/>
            </a:endParaRPr>
          </a:p>
          <a:p>
            <a:pPr marL="184785" indent="-172085">
              <a:lnSpc>
                <a:spcPts val="2845"/>
              </a:lnSpc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latin typeface="Calibri"/>
                <a:cs typeface="Calibri"/>
              </a:rPr>
              <a:t>Filt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ç</a:t>
            </a:r>
            <a:r>
              <a:rPr sz="2400" dirty="0">
                <a:latin typeface="Calibri"/>
                <a:cs typeface="Calibri"/>
              </a:rPr>
              <a:t>ão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6050" y="1947926"/>
            <a:ext cx="76962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85"/>
              </a:lnSpc>
            </a:pPr>
            <a:r>
              <a:rPr sz="1900" spc="-15" dirty="0">
                <a:latin typeface="Calibri"/>
                <a:cs typeface="Calibri"/>
              </a:rPr>
              <a:t>(1,</a:t>
            </a:r>
            <a:r>
              <a:rPr sz="1900" spc="-10" dirty="0">
                <a:latin typeface="Calibri"/>
                <a:cs typeface="Calibri"/>
              </a:rPr>
              <a:t>25%)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1900" spc="-15" dirty="0">
                <a:latin typeface="Calibri"/>
                <a:cs typeface="Calibri"/>
              </a:rPr>
              <a:t>(1,</a:t>
            </a:r>
            <a:r>
              <a:rPr sz="1900" spc="-10" dirty="0">
                <a:latin typeface="Calibri"/>
                <a:cs typeface="Calibri"/>
              </a:rPr>
              <a:t>25</a:t>
            </a:r>
            <a:r>
              <a:rPr sz="1900" spc="-25" dirty="0">
                <a:latin typeface="Calibri"/>
                <a:cs typeface="Calibri"/>
              </a:rPr>
              <a:t>%</a:t>
            </a:r>
            <a:r>
              <a:rPr sz="1900" spc="-10" dirty="0">
                <a:latin typeface="Calibri"/>
                <a:cs typeface="Calibri"/>
              </a:rPr>
              <a:t>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2851054"/>
            <a:ext cx="3885565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ts val="2720"/>
              </a:lnSpc>
              <a:buFont typeface="Arial"/>
              <a:buChar char="•"/>
              <a:tabLst>
                <a:tab pos="185420" algn="l"/>
              </a:tabLst>
            </a:pP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mina</a:t>
            </a:r>
            <a:r>
              <a:rPr sz="2400" spc="-15" dirty="0">
                <a:latin typeface="Calibri"/>
                <a:cs typeface="Calibri"/>
              </a:rPr>
              <a:t>ç</a:t>
            </a:r>
            <a:r>
              <a:rPr sz="2400" dirty="0">
                <a:latin typeface="Calibri"/>
                <a:cs typeface="Calibri"/>
              </a:rPr>
              <a:t>ão</a:t>
            </a:r>
            <a:endParaRPr sz="2400">
              <a:latin typeface="Calibri"/>
              <a:cs typeface="Calibri"/>
            </a:endParaRPr>
          </a:p>
          <a:p>
            <a:pPr marL="527685" lvl="1" indent="-172085">
              <a:lnSpc>
                <a:spcPts val="2240"/>
              </a:lnSpc>
              <a:buFont typeface="Wingdings"/>
              <a:buChar char=""/>
              <a:tabLst>
                <a:tab pos="528320" algn="l"/>
              </a:tabLst>
            </a:pP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esa</a:t>
            </a:r>
            <a:r>
              <a:rPr sz="2000" spc="-2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5" dirty="0">
                <a:latin typeface="Calibri"/>
                <a:cs typeface="Calibri"/>
              </a:rPr>
              <a:t>í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inso</a:t>
            </a:r>
            <a:r>
              <a:rPr sz="2000" spc="-15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ú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8" y="4306570"/>
            <a:ext cx="2978150" cy="2034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55"/>
              </a:lnSpc>
            </a:pPr>
            <a:r>
              <a:rPr sz="2200" spc="-15" dirty="0">
                <a:latin typeface="Calibri"/>
                <a:cs typeface="Calibri"/>
              </a:rPr>
              <a:t>Limi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ç</a:t>
            </a:r>
            <a:r>
              <a:rPr sz="2200" spc="-10" dirty="0">
                <a:latin typeface="Calibri"/>
                <a:cs typeface="Calibri"/>
              </a:rPr>
              <a:t>ões:</a:t>
            </a:r>
            <a:endParaRPr sz="2200">
              <a:latin typeface="Calibri"/>
              <a:cs typeface="Calibri"/>
            </a:endParaRPr>
          </a:p>
          <a:p>
            <a:pPr marL="184785">
              <a:lnSpc>
                <a:spcPts val="1955"/>
              </a:lnSpc>
            </a:pPr>
            <a:r>
              <a:rPr sz="1700" spc="-45" dirty="0">
                <a:latin typeface="Calibri"/>
                <a:cs typeface="Calibri"/>
              </a:rPr>
              <a:t>P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da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  <a:spcBef>
                <a:spcPts val="1315"/>
              </a:spcBef>
            </a:pPr>
            <a:r>
              <a:rPr sz="1800" spc="-15" dirty="0">
                <a:latin typeface="Verdana"/>
                <a:cs typeface="Verdana"/>
              </a:rPr>
              <a:t>20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5</a:t>
            </a:r>
            <a:r>
              <a:rPr sz="1800" spc="-25" dirty="0">
                <a:latin typeface="Verdana"/>
                <a:cs typeface="Verdana"/>
              </a:rPr>
              <a:t>0</a:t>
            </a:r>
            <a:r>
              <a:rPr sz="1800" dirty="0">
                <a:latin typeface="Verdana"/>
                <a:cs typeface="Verdana"/>
              </a:rPr>
              <a:t>%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u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15" dirty="0">
                <a:latin typeface="Verdana"/>
                <a:cs typeface="Verdana"/>
              </a:rPr>
              <a:t>os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 marL="228600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50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9</a:t>
            </a:r>
            <a:r>
              <a:rPr sz="1800" spc="-25" dirty="0">
                <a:latin typeface="Verdana"/>
                <a:cs typeface="Verdana"/>
              </a:rPr>
              <a:t>0</a:t>
            </a:r>
            <a:r>
              <a:rPr sz="1800" dirty="0">
                <a:latin typeface="Verdana"/>
                <a:cs typeface="Verdana"/>
              </a:rPr>
              <a:t>%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 li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n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na</a:t>
            </a:r>
            <a:endParaRPr sz="1800">
              <a:latin typeface="Verdana"/>
              <a:cs typeface="Verdana"/>
            </a:endParaRPr>
          </a:p>
          <a:p>
            <a:pPr marL="228600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10</a:t>
            </a:r>
            <a:r>
              <a:rPr sz="1800" dirty="0">
                <a:latin typeface="Verdana"/>
                <a:cs typeface="Verdana"/>
              </a:rPr>
              <a:t>0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%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ctinas</a:t>
            </a:r>
            <a:endParaRPr sz="1800">
              <a:latin typeface="Verdana"/>
              <a:cs typeface="Verdana"/>
            </a:endParaRPr>
          </a:p>
          <a:p>
            <a:pPr marL="2286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±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7</a:t>
            </a:r>
            <a:r>
              <a:rPr sz="1800" spc="-25" dirty="0">
                <a:latin typeface="Verdana"/>
                <a:cs typeface="Verdana"/>
              </a:rPr>
              <a:t>5</a:t>
            </a:r>
            <a:r>
              <a:rPr sz="1800" dirty="0">
                <a:latin typeface="Verdana"/>
                <a:cs typeface="Verdana"/>
              </a:rPr>
              <a:t>%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hem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c</a:t>
            </a:r>
            <a:r>
              <a:rPr sz="1800" spc="-25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u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15" dirty="0">
                <a:latin typeface="Verdana"/>
                <a:cs typeface="Verdana"/>
              </a:rPr>
              <a:t>ose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131" y="228600"/>
            <a:ext cx="830580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>
              <a:lnSpc>
                <a:spcPts val="2735"/>
              </a:lnSpc>
            </a:pPr>
            <a:r>
              <a:rPr sz="2400" b="0" spc="-20" dirty="0">
                <a:latin typeface="Calibri"/>
                <a:cs typeface="Calibri"/>
              </a:rPr>
              <a:t>D</a:t>
            </a:r>
            <a:r>
              <a:rPr sz="2400" b="0" spc="-25" dirty="0">
                <a:latin typeface="Calibri"/>
                <a:cs typeface="Calibri"/>
              </a:rPr>
              <a:t>e</a:t>
            </a:r>
            <a:r>
              <a:rPr sz="2400" b="0" spc="-35" dirty="0">
                <a:latin typeface="Calibri"/>
                <a:cs typeface="Calibri"/>
              </a:rPr>
              <a:t>t</a:t>
            </a:r>
            <a:r>
              <a:rPr sz="2400" b="0" spc="-15" dirty="0">
                <a:latin typeface="Calibri"/>
                <a:cs typeface="Calibri"/>
              </a:rPr>
              <a:t>e</a:t>
            </a:r>
            <a:r>
              <a:rPr sz="2400" b="0" spc="-40" dirty="0">
                <a:latin typeface="Calibri"/>
                <a:cs typeface="Calibri"/>
              </a:rPr>
              <a:t>rg</a:t>
            </a:r>
            <a:r>
              <a:rPr sz="2400" b="0" spc="-15" dirty="0">
                <a:latin typeface="Calibri"/>
                <a:cs typeface="Calibri"/>
              </a:rPr>
              <a:t>e</a:t>
            </a:r>
            <a:r>
              <a:rPr sz="2400" b="0" spc="-40" dirty="0">
                <a:latin typeface="Calibri"/>
                <a:cs typeface="Calibri"/>
              </a:rPr>
              <a:t>nt</a:t>
            </a:r>
            <a:r>
              <a:rPr sz="2400" b="0" spc="-15" dirty="0">
                <a:latin typeface="Calibri"/>
                <a:cs typeface="Calibri"/>
              </a:rPr>
              <a:t>e</a:t>
            </a:r>
            <a:r>
              <a:rPr sz="2400" b="0" spc="-10" dirty="0">
                <a:latin typeface="Calibri"/>
                <a:cs typeface="Calibri"/>
              </a:rPr>
              <a:t> </a:t>
            </a:r>
            <a:r>
              <a:rPr sz="2400" b="0" spc="-15" dirty="0">
                <a:latin typeface="Calibri"/>
                <a:cs typeface="Calibri"/>
              </a:rPr>
              <a:t>Á</a:t>
            </a:r>
            <a:r>
              <a:rPr sz="2400" b="0" spc="-10" dirty="0">
                <a:latin typeface="Calibri"/>
                <a:cs typeface="Calibri"/>
              </a:rPr>
              <a:t>c</a:t>
            </a:r>
            <a:r>
              <a:rPr sz="2400" b="0" dirty="0">
                <a:latin typeface="Calibri"/>
                <a:cs typeface="Calibri"/>
              </a:rPr>
              <a:t>ido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spc="-15" dirty="0">
                <a:latin typeface="Calibri"/>
                <a:cs typeface="Calibri"/>
              </a:rPr>
              <a:t>e</a:t>
            </a:r>
            <a:r>
              <a:rPr sz="2400" b="0" dirty="0">
                <a:latin typeface="Calibri"/>
                <a:cs typeface="Calibri"/>
              </a:rPr>
              <a:t> </a:t>
            </a:r>
            <a:r>
              <a:rPr sz="2400" b="0" spc="-20" dirty="0" err="1">
                <a:latin typeface="Calibri"/>
                <a:cs typeface="Calibri"/>
              </a:rPr>
              <a:t>De</a:t>
            </a:r>
            <a:r>
              <a:rPr sz="2400" b="0" spc="-40" dirty="0" err="1">
                <a:latin typeface="Calibri"/>
                <a:cs typeface="Calibri"/>
              </a:rPr>
              <a:t>t</a:t>
            </a:r>
            <a:r>
              <a:rPr sz="2400" b="0" spc="-15" dirty="0" err="1">
                <a:latin typeface="Calibri"/>
                <a:cs typeface="Calibri"/>
              </a:rPr>
              <a:t>e</a:t>
            </a:r>
            <a:r>
              <a:rPr sz="2400" b="0" spc="-40" dirty="0" err="1">
                <a:latin typeface="Calibri"/>
                <a:cs typeface="Calibri"/>
              </a:rPr>
              <a:t>rg</a:t>
            </a:r>
            <a:r>
              <a:rPr sz="2400" b="0" spc="-15" dirty="0" err="1">
                <a:latin typeface="Calibri"/>
                <a:cs typeface="Calibri"/>
              </a:rPr>
              <a:t>e</a:t>
            </a:r>
            <a:r>
              <a:rPr sz="2400" b="0" spc="-40" dirty="0" err="1">
                <a:latin typeface="Calibri"/>
                <a:cs typeface="Calibri"/>
              </a:rPr>
              <a:t>nt</a:t>
            </a:r>
            <a:r>
              <a:rPr sz="2400" b="0" spc="-15" dirty="0" err="1">
                <a:latin typeface="Calibri"/>
                <a:cs typeface="Calibri"/>
              </a:rPr>
              <a:t>e</a:t>
            </a:r>
            <a:r>
              <a:rPr sz="2400" b="0" spc="-10" dirty="0">
                <a:latin typeface="Calibri"/>
                <a:cs typeface="Calibri"/>
              </a:rPr>
              <a:t> </a:t>
            </a:r>
            <a:r>
              <a:rPr sz="2400" b="0" spc="-15" dirty="0" err="1" smtClean="0">
                <a:latin typeface="Calibri"/>
                <a:cs typeface="Calibri"/>
              </a:rPr>
              <a:t>Neut</a:t>
            </a:r>
            <a:r>
              <a:rPr sz="2400" b="0" spc="-45" dirty="0" err="1" smtClean="0">
                <a:latin typeface="Calibri"/>
                <a:cs typeface="Calibri"/>
              </a:rPr>
              <a:t>r</a:t>
            </a:r>
            <a:r>
              <a:rPr sz="2400" b="0" dirty="0" err="1" smtClean="0">
                <a:latin typeface="Calibri"/>
                <a:cs typeface="Calibri"/>
              </a:rPr>
              <a:t>o</a:t>
            </a:r>
            <a:r>
              <a:rPr lang="pt-BR" sz="2400" b="0" dirty="0" smtClean="0">
                <a:latin typeface="Calibri"/>
                <a:cs typeface="Calibri"/>
              </a:rPr>
              <a:t> </a:t>
            </a:r>
            <a:r>
              <a:rPr sz="2400" b="0" spc="-5" dirty="0" smtClean="0">
                <a:latin typeface="Calibri"/>
                <a:cs typeface="Calibri"/>
              </a:rPr>
              <a:t>(</a:t>
            </a:r>
            <a:r>
              <a:rPr sz="2400" b="0" spc="-135" dirty="0" smtClean="0">
                <a:latin typeface="Calibri"/>
                <a:cs typeface="Calibri"/>
              </a:rPr>
              <a:t>V</a:t>
            </a:r>
            <a:r>
              <a:rPr sz="2400" b="0" dirty="0" smtClean="0">
                <a:latin typeface="Calibri"/>
                <a:cs typeface="Calibri"/>
              </a:rPr>
              <a:t>an</a:t>
            </a:r>
            <a:r>
              <a:rPr sz="2400" b="0" spc="-15" dirty="0" smtClean="0">
                <a:latin typeface="Calibri"/>
                <a:cs typeface="Calibri"/>
              </a:rPr>
              <a:t> </a:t>
            </a:r>
            <a:r>
              <a:rPr sz="2400" b="0" spc="-5" dirty="0">
                <a:latin typeface="Calibri"/>
                <a:cs typeface="Calibri"/>
              </a:rPr>
              <a:t>Soe</a:t>
            </a:r>
            <a:r>
              <a:rPr sz="2400" b="0" spc="-30" dirty="0">
                <a:latin typeface="Calibri"/>
                <a:cs typeface="Calibri"/>
              </a:rPr>
              <a:t>s</a:t>
            </a:r>
            <a:r>
              <a:rPr sz="2400" b="0" dirty="0">
                <a:latin typeface="Calibri"/>
                <a:cs typeface="Calibri"/>
              </a:rPr>
              <a:t>t</a:t>
            </a:r>
            <a:r>
              <a:rPr sz="2400" b="0" spc="-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mod</a:t>
            </a:r>
            <a:r>
              <a:rPr sz="2400" b="0" spc="-10" dirty="0">
                <a:latin typeface="Calibri"/>
                <a:cs typeface="Calibri"/>
              </a:rPr>
              <a:t>i</a:t>
            </a:r>
            <a:r>
              <a:rPr sz="2400" b="0" spc="-5" dirty="0">
                <a:latin typeface="Calibri"/>
                <a:cs typeface="Calibri"/>
              </a:rPr>
              <a:t>fi</a:t>
            </a:r>
            <a:r>
              <a:rPr sz="2400" b="0" spc="-20" dirty="0">
                <a:latin typeface="Calibri"/>
                <a:cs typeface="Calibri"/>
              </a:rPr>
              <a:t>c</a:t>
            </a:r>
            <a:r>
              <a:rPr sz="2400" b="0" dirty="0">
                <a:latin typeface="Calibri"/>
                <a:cs typeface="Calibri"/>
              </a:rPr>
              <a:t>ado)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9200" y="1143000"/>
            <a:ext cx="7315200" cy="4424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2000" spc="-15" dirty="0">
                <a:latin typeface="Calibri"/>
                <a:cs typeface="Calibri"/>
              </a:rPr>
              <a:t>Ext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ç</a:t>
            </a:r>
            <a:r>
              <a:rPr sz="2000" dirty="0">
                <a:latin typeface="Calibri"/>
                <a:cs typeface="Calibri"/>
              </a:rPr>
              <a:t>ão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q</a:t>
            </a:r>
            <a:r>
              <a:rPr sz="2000" spc="-1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 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ç</a:t>
            </a:r>
            <a:r>
              <a:rPr sz="2000" spc="-5" dirty="0">
                <a:latin typeface="Calibri"/>
                <a:cs typeface="Calibri"/>
              </a:rPr>
              <a:t>õe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es</a:t>
            </a:r>
            <a:endParaRPr sz="20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185420" algn="l"/>
              </a:tabLst>
            </a:pPr>
            <a:r>
              <a:rPr sz="2000" spc="-110" dirty="0">
                <a:latin typeface="Calibri"/>
                <a:cs typeface="Calibri"/>
              </a:rPr>
              <a:t>T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am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 </a:t>
            </a:r>
            <a:r>
              <a:rPr sz="2000" spc="5" dirty="0">
                <a:latin typeface="Symbol"/>
                <a:cs typeface="Symbol"/>
              </a:rPr>
              <a:t>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dirty="0" err="1" smtClean="0">
                <a:latin typeface="Calibri"/>
                <a:cs typeface="Calibri"/>
              </a:rPr>
              <a:t>ami</a:t>
            </a:r>
            <a:r>
              <a:rPr sz="2000" spc="-10" dirty="0" err="1" smtClean="0">
                <a:latin typeface="Calibri"/>
                <a:cs typeface="Calibri"/>
              </a:rPr>
              <a:t>l</a:t>
            </a:r>
            <a:r>
              <a:rPr sz="2000" dirty="0" err="1" smtClean="0">
                <a:latin typeface="Calibri"/>
                <a:cs typeface="Calibri"/>
              </a:rPr>
              <a:t>as</a:t>
            </a:r>
            <a:r>
              <a:rPr sz="2000" spc="-10" dirty="0" err="1" smtClean="0"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85420" algn="l"/>
              </a:tabLst>
            </a:pPr>
            <a:r>
              <a:rPr sz="2000" spc="-5" dirty="0">
                <a:latin typeface="Calibri"/>
                <a:cs typeface="Calibri"/>
              </a:rPr>
              <a:t>Fi</a:t>
            </a:r>
            <a:r>
              <a:rPr sz="2000" spc="-10" dirty="0">
                <a:latin typeface="Calibri"/>
                <a:cs typeface="Calibri"/>
              </a:rPr>
              <a:t>lt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ç</a:t>
            </a:r>
            <a:r>
              <a:rPr sz="2000" dirty="0">
                <a:latin typeface="Calibri"/>
                <a:cs typeface="Calibri"/>
              </a:rPr>
              <a:t>ão</a:t>
            </a:r>
          </a:p>
          <a:p>
            <a:pPr marL="184785" indent="-172085">
              <a:lnSpc>
                <a:spcPts val="2140"/>
              </a:lnSpc>
              <a:spcBef>
                <a:spcPts val="370"/>
              </a:spcBef>
              <a:buFont typeface="Arial"/>
              <a:buChar char="•"/>
              <a:tabLst>
                <a:tab pos="185420" algn="l"/>
              </a:tabLst>
            </a:pPr>
            <a:r>
              <a:rPr sz="2000" spc="-2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ermina</a:t>
            </a:r>
            <a:r>
              <a:rPr sz="2000" spc="-35" dirty="0">
                <a:latin typeface="Calibri"/>
                <a:cs typeface="Calibri"/>
              </a:rPr>
              <a:t>ç</a:t>
            </a:r>
            <a:r>
              <a:rPr sz="2000" dirty="0">
                <a:latin typeface="Calibri"/>
                <a:cs typeface="Calibri"/>
              </a:rPr>
              <a:t>ão</a:t>
            </a:r>
          </a:p>
          <a:p>
            <a:pPr marL="527685" lvl="1" indent="-172085">
              <a:lnSpc>
                <a:spcPts val="2140"/>
              </a:lnSpc>
              <a:buFont typeface="Wingdings"/>
              <a:buChar char=""/>
              <a:tabLst>
                <a:tab pos="528320" algn="l"/>
              </a:tabLst>
            </a:pPr>
            <a:r>
              <a:rPr sz="2000" spc="-4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esa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0" dirty="0">
                <a:latin typeface="Calibri"/>
                <a:cs typeface="Calibri"/>
              </a:rPr>
              <a:t>í</a:t>
            </a:r>
            <a:r>
              <a:rPr sz="2000" spc="-5" dirty="0">
                <a:latin typeface="Calibri"/>
                <a:cs typeface="Calibri"/>
              </a:rPr>
              <a:t>duo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nsolú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eis</a:t>
            </a:r>
          </a:p>
          <a:p>
            <a:pPr lvl="1">
              <a:lnSpc>
                <a:spcPct val="100000"/>
              </a:lnSpc>
              <a:spcBef>
                <a:spcPts val="32"/>
              </a:spcBef>
              <a:buFont typeface="Wingdings"/>
              <a:buChar char=""/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140"/>
              </a:lnSpc>
            </a:pPr>
            <a:r>
              <a:rPr sz="2000" dirty="0">
                <a:latin typeface="Calibri"/>
                <a:cs typeface="Calibri"/>
              </a:rPr>
              <a:t>Ana</a:t>
            </a:r>
            <a:r>
              <a:rPr sz="2000" spc="-5" dirty="0">
                <a:latin typeface="Calibri"/>
                <a:cs typeface="Calibri"/>
              </a:rPr>
              <a:t>lis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527685" lvl="1" indent="-172085">
              <a:lnSpc>
                <a:spcPts val="2130"/>
              </a:lnSpc>
              <a:buFont typeface="Wingdings"/>
              <a:buChar char=""/>
              <a:tabLst>
                <a:tab pos="528320" algn="l"/>
              </a:tabLst>
            </a:pPr>
            <a:r>
              <a:rPr sz="2000" spc="-5" dirty="0">
                <a:latin typeface="Calibri"/>
                <a:cs typeface="Calibri"/>
              </a:rPr>
              <a:t>Celulo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e,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mi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elu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ú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gn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Symbol"/>
                <a:cs typeface="Symbol"/>
              </a:rPr>
              <a:t>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lang="pt-BR" sz="2000" dirty="0" smtClean="0">
                <a:latin typeface="Calibri"/>
                <a:cs typeface="Calibri"/>
              </a:rPr>
              <a:t>Detergente neutro</a:t>
            </a:r>
            <a:endParaRPr sz="2000" dirty="0">
              <a:latin typeface="Calibri"/>
              <a:cs typeface="Calibri"/>
            </a:endParaRPr>
          </a:p>
          <a:p>
            <a:pPr marL="527685" lvl="1" indent="-172085">
              <a:lnSpc>
                <a:spcPts val="2150"/>
              </a:lnSpc>
              <a:buFont typeface="Wingdings"/>
              <a:buChar char=""/>
              <a:tabLst>
                <a:tab pos="528320" algn="l"/>
              </a:tabLst>
            </a:pPr>
            <a:r>
              <a:rPr sz="2000" spc="-5" dirty="0">
                <a:latin typeface="Calibri"/>
                <a:cs typeface="Calibri"/>
              </a:rPr>
              <a:t>Celulo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gn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Symbol"/>
                <a:cs typeface="Symbol"/>
              </a:rPr>
              <a:t>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lang="pt-BR" sz="2000" dirty="0" smtClean="0">
                <a:latin typeface="Calibri"/>
                <a:cs typeface="Calibri"/>
              </a:rPr>
              <a:t>Detergente ácido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  <a:spcBef>
                <a:spcPts val="359"/>
              </a:spcBef>
            </a:pP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dirty="0">
                <a:latin typeface="Calibri"/>
                <a:cs typeface="Calibri"/>
              </a:rPr>
              <a:t>mi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ç</a:t>
            </a:r>
            <a:r>
              <a:rPr sz="2000" spc="-5" dirty="0">
                <a:latin typeface="Calibri"/>
                <a:cs typeface="Calibri"/>
              </a:rPr>
              <a:t>õe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527685" lvl="1" indent="-172085">
              <a:lnSpc>
                <a:spcPts val="2130"/>
              </a:lnSpc>
              <a:buFont typeface="Wingdings"/>
              <a:buChar char=""/>
              <a:tabLst>
                <a:tab pos="528320" algn="l"/>
              </a:tabLst>
            </a:pPr>
            <a:r>
              <a:rPr sz="2000" spc="-10" dirty="0">
                <a:latin typeface="Calibri"/>
                <a:cs typeface="Calibri"/>
              </a:rPr>
              <a:t>Não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ermina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Symbol"/>
                <a:cs typeface="Symbol"/>
              </a:rPr>
              <a:t>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Fib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as s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ú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eis</a:t>
            </a:r>
          </a:p>
          <a:p>
            <a:pPr marL="527685" lvl="1" indent="-172085">
              <a:lnSpc>
                <a:spcPts val="2125"/>
              </a:lnSpc>
              <a:buFont typeface="Wingdings"/>
              <a:buChar char=""/>
              <a:tabLst>
                <a:tab pos="528320" algn="l"/>
              </a:tabLst>
            </a:pPr>
            <a:r>
              <a:rPr sz="2000" spc="-55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4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mi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elu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ú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el</a:t>
            </a:r>
          </a:p>
          <a:p>
            <a:pPr marL="527685" lvl="1" indent="-172085">
              <a:lnSpc>
                <a:spcPts val="2130"/>
              </a:lnSpc>
              <a:buFont typeface="Wingdings"/>
              <a:buChar char=""/>
              <a:tabLst>
                <a:tab pos="528320" algn="l"/>
              </a:tabLst>
            </a:pPr>
            <a:r>
              <a:rPr sz="2000" spc="-10" dirty="0">
                <a:latin typeface="Calibri"/>
                <a:cs typeface="Calibri"/>
              </a:rPr>
              <a:t>Não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ili</a:t>
            </a:r>
            <a:r>
              <a:rPr sz="2000" spc="-3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eína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 err="1">
                <a:latin typeface="Calibri"/>
                <a:cs typeface="Calibri"/>
              </a:rPr>
              <a:t>t</a:t>
            </a:r>
            <a:r>
              <a:rPr sz="2000" spc="-5" dirty="0" err="1">
                <a:latin typeface="Calibri"/>
                <a:cs typeface="Calibri"/>
              </a:rPr>
              <a:t>o</a:t>
            </a:r>
            <a:r>
              <a:rPr sz="2000" spc="-30" dirty="0" err="1">
                <a:latin typeface="Calibri"/>
                <a:cs typeface="Calibri"/>
              </a:rPr>
              <a:t>t</a:t>
            </a:r>
            <a:r>
              <a:rPr sz="2000" dirty="0" err="1">
                <a:latin typeface="Calibri"/>
                <a:cs typeface="Calibri"/>
              </a:rPr>
              <a:t>alme</a:t>
            </a:r>
            <a:r>
              <a:rPr sz="2000" spc="-10" dirty="0" err="1">
                <a:latin typeface="Calibri"/>
                <a:cs typeface="Calibri"/>
              </a:rPr>
              <a:t>n</a:t>
            </a:r>
            <a:r>
              <a:rPr sz="2000" spc="-40" dirty="0" err="1">
                <a:latin typeface="Calibri"/>
                <a:cs typeface="Calibri"/>
              </a:rPr>
              <a:t>t</a:t>
            </a:r>
            <a:r>
              <a:rPr sz="2000" spc="-10" dirty="0" err="1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endParaRPr lang="pt-BR" sz="2000" spc="15" dirty="0" smtClean="0">
              <a:latin typeface="Calibri"/>
              <a:cs typeface="Calibri"/>
            </a:endParaRPr>
          </a:p>
          <a:p>
            <a:pPr marL="527685" lvl="1" indent="-172085">
              <a:lnSpc>
                <a:spcPts val="2130"/>
              </a:lnSpc>
              <a:buFont typeface="Wingdings"/>
              <a:buChar char=""/>
              <a:tabLst>
                <a:tab pos="528320" algn="l"/>
              </a:tabLst>
            </a:pPr>
            <a:r>
              <a:rPr sz="2000" dirty="0" err="1" smtClean="0">
                <a:latin typeface="Calibri"/>
                <a:cs typeface="Calibri"/>
              </a:rPr>
              <a:t>Amido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ão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é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 err="1">
                <a:latin typeface="Calibri"/>
                <a:cs typeface="Calibri"/>
              </a:rPr>
              <a:t>t</a:t>
            </a:r>
            <a:r>
              <a:rPr sz="2000" spc="-5" dirty="0" err="1">
                <a:latin typeface="Calibri"/>
                <a:cs typeface="Calibri"/>
              </a:rPr>
              <a:t>o</a:t>
            </a:r>
            <a:r>
              <a:rPr sz="2000" spc="-30" dirty="0" err="1">
                <a:latin typeface="Calibri"/>
                <a:cs typeface="Calibri"/>
              </a:rPr>
              <a:t>t</a:t>
            </a:r>
            <a:r>
              <a:rPr sz="2000" dirty="0" err="1">
                <a:latin typeface="Calibri"/>
                <a:cs typeface="Calibri"/>
              </a:rPr>
              <a:t>alme</a:t>
            </a:r>
            <a:r>
              <a:rPr sz="2000" spc="-10" dirty="0" err="1">
                <a:latin typeface="Calibri"/>
                <a:cs typeface="Calibri"/>
              </a:rPr>
              <a:t>n</a:t>
            </a:r>
            <a:r>
              <a:rPr sz="2000" spc="-40" dirty="0" err="1">
                <a:latin typeface="Calibri"/>
                <a:cs typeface="Calibri"/>
              </a:rPr>
              <a:t>t</a:t>
            </a:r>
            <a:r>
              <a:rPr sz="2000" spc="-10" dirty="0" err="1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40" dirty="0" err="1" smtClean="0">
                <a:latin typeface="Calibri"/>
                <a:cs typeface="Calibri"/>
              </a:rPr>
              <a:t>r</a:t>
            </a:r>
            <a:r>
              <a:rPr sz="2000" spc="-15" dirty="0" err="1" smtClean="0">
                <a:latin typeface="Calibri"/>
                <a:cs typeface="Calibri"/>
              </a:rPr>
              <a:t>em</a:t>
            </a:r>
            <a:r>
              <a:rPr sz="2000" spc="-20" dirty="0" err="1" smtClean="0">
                <a:latin typeface="Calibri"/>
                <a:cs typeface="Calibri"/>
              </a:rPr>
              <a:t>o</a:t>
            </a:r>
            <a:r>
              <a:rPr sz="2000" dirty="0" err="1" smtClean="0">
                <a:latin typeface="Calibri"/>
                <a:cs typeface="Calibri"/>
              </a:rPr>
              <a:t>vid</a:t>
            </a:r>
            <a:r>
              <a:rPr lang="pt-BR" sz="2000" dirty="0" smtClean="0">
                <a:latin typeface="Calibri"/>
                <a:cs typeface="Calibri"/>
              </a:rPr>
              <a:t>o (principalmente em alimentos com alto teor do carboidrato)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680" y="466979"/>
            <a:ext cx="188150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dirty="0">
                <a:solidFill>
                  <a:srgbClr val="F59E00"/>
                </a:solidFill>
                <a:latin typeface="Calibri"/>
                <a:cs typeface="Calibri"/>
              </a:rPr>
              <a:t>I</a:t>
            </a:r>
            <a:r>
              <a:rPr sz="3300" spc="-45" dirty="0">
                <a:solidFill>
                  <a:srgbClr val="F59E00"/>
                </a:solidFill>
                <a:latin typeface="Calibri"/>
                <a:cs typeface="Calibri"/>
              </a:rPr>
              <a:t>n</a:t>
            </a:r>
            <a:r>
              <a:rPr sz="3300" spc="-15" dirty="0">
                <a:solidFill>
                  <a:srgbClr val="F59E00"/>
                </a:solidFill>
                <a:latin typeface="Calibri"/>
                <a:cs typeface="Calibri"/>
              </a:rPr>
              <a:t>t</a:t>
            </a:r>
            <a:r>
              <a:rPr sz="3300" spc="-65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3300" spc="-5" dirty="0">
                <a:solidFill>
                  <a:srgbClr val="F59E00"/>
                </a:solidFill>
                <a:latin typeface="Calibri"/>
                <a:cs typeface="Calibri"/>
              </a:rPr>
              <a:t>odu</a:t>
            </a:r>
            <a:r>
              <a:rPr sz="3300" spc="-40" dirty="0">
                <a:solidFill>
                  <a:srgbClr val="F59E00"/>
                </a:solidFill>
                <a:latin typeface="Calibri"/>
                <a:cs typeface="Calibri"/>
              </a:rPr>
              <a:t>ç</a:t>
            </a:r>
            <a:r>
              <a:rPr sz="3300" dirty="0">
                <a:solidFill>
                  <a:srgbClr val="F59E00"/>
                </a:solidFill>
                <a:latin typeface="Calibri"/>
                <a:cs typeface="Calibri"/>
              </a:rPr>
              <a:t>ão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2680" y="1324991"/>
            <a:ext cx="7160259" cy="137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</a:pPr>
            <a:r>
              <a:rPr sz="2000" dirty="0">
                <a:latin typeface="Calibri"/>
                <a:cs typeface="Calibri"/>
              </a:rPr>
              <a:t>Qui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ame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fib</a:t>
            </a:r>
            <a:r>
              <a:rPr sz="2000" b="1" spc="-4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l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spc="-5" dirty="0">
                <a:latin typeface="Calibri"/>
                <a:cs typeface="Calibri"/>
              </a:rPr>
              <a:t>me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ar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spc="-110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A) </a:t>
            </a:r>
            <a:r>
              <a:rPr sz="2000" dirty="0">
                <a:latin typeface="Calibri"/>
                <a:cs typeface="Calibri"/>
              </a:rPr>
              <a:t>é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ompo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principa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polissacar</a:t>
            </a:r>
            <a:r>
              <a:rPr sz="2000" dirty="0">
                <a:latin typeface="Calibri"/>
                <a:cs typeface="Calibri"/>
              </a:rPr>
              <a:t>ídeos 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2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em 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erl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ando </a:t>
            </a:r>
            <a:r>
              <a:rPr sz="2000" spc="-5" dirty="0">
                <a:latin typeface="Calibri"/>
                <a:cs typeface="Calibri"/>
              </a:rPr>
              <a:t>um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ede 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ional, 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 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nç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out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ân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ias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í</a:t>
            </a:r>
            <a:r>
              <a:rPr sz="2000" spc="-5" dirty="0">
                <a:latin typeface="Calibri"/>
                <a:cs typeface="Calibri"/>
              </a:rPr>
              <a:t>na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ede 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celu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7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,  </a:t>
            </a:r>
            <a:r>
              <a:rPr sz="2000" spc="-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gnina, 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enó</a:t>
            </a:r>
            <a:r>
              <a:rPr sz="2000" spc="-1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os, fi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o</a:t>
            </a:r>
            <a:r>
              <a:rPr sz="2000" spc="-45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out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3637788"/>
            <a:ext cx="2808731" cy="2383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2745882"/>
            <a:ext cx="4725923" cy="3587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72440" y="304800"/>
            <a:ext cx="5890259" cy="7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2735"/>
              </a:lnSpc>
            </a:pPr>
            <a:r>
              <a:rPr sz="2400" spc="-15" dirty="0"/>
              <a:t>Enzímic</a:t>
            </a:r>
            <a:r>
              <a:rPr sz="2400" spc="-10" dirty="0"/>
              <a:t>o</a:t>
            </a:r>
            <a:r>
              <a:rPr sz="2400" spc="-5" dirty="0"/>
              <a:t>-g</a:t>
            </a:r>
            <a:r>
              <a:rPr sz="2400" spc="-45" dirty="0"/>
              <a:t>r</a:t>
            </a:r>
            <a:r>
              <a:rPr sz="2400" spc="-50" dirty="0"/>
              <a:t>a</a:t>
            </a:r>
            <a:r>
              <a:rPr sz="2400" spc="-5" dirty="0"/>
              <a:t>vi</a:t>
            </a:r>
            <a:r>
              <a:rPr sz="2400" spc="5" dirty="0"/>
              <a:t>m</a:t>
            </a:r>
            <a:r>
              <a:rPr sz="2400" spc="-20" dirty="0"/>
              <a:t>é</a:t>
            </a:r>
            <a:r>
              <a:rPr sz="2400" spc="-10" dirty="0"/>
              <a:t>tr</a:t>
            </a:r>
            <a:r>
              <a:rPr sz="2400" spc="-20" dirty="0"/>
              <a:t>i</a:t>
            </a:r>
            <a:r>
              <a:rPr sz="2400" spc="-5" dirty="0"/>
              <a:t>co</a:t>
            </a:r>
            <a:endParaRPr sz="2400" dirty="0"/>
          </a:p>
          <a:p>
            <a:pPr marL="84455">
              <a:lnSpc>
                <a:spcPts val="2735"/>
              </a:lnSpc>
            </a:pPr>
            <a:r>
              <a:rPr sz="2400" spc="-15" dirty="0"/>
              <a:t>(</a:t>
            </a:r>
            <a:r>
              <a:rPr sz="2400" dirty="0"/>
              <a:t>Helle</a:t>
            </a:r>
            <a:r>
              <a:rPr sz="2400" spc="-15" dirty="0"/>
              <a:t>n</a:t>
            </a:r>
            <a:r>
              <a:rPr sz="2400" dirty="0"/>
              <a:t>door</a:t>
            </a:r>
            <a:r>
              <a:rPr sz="2400" spc="-5" dirty="0"/>
              <a:t>n</a:t>
            </a:r>
            <a:r>
              <a:rPr sz="2400" dirty="0"/>
              <a:t>, As</a:t>
            </a:r>
            <a:r>
              <a:rPr sz="2400" spc="-10" dirty="0"/>
              <a:t>p</a:t>
            </a:r>
            <a:r>
              <a:rPr sz="2400" dirty="0"/>
              <a:t>, </a:t>
            </a:r>
            <a:r>
              <a:rPr sz="2400" spc="-5" dirty="0"/>
              <a:t>P</a:t>
            </a:r>
            <a:r>
              <a:rPr sz="2400" spc="-35" dirty="0"/>
              <a:t>r</a:t>
            </a:r>
            <a:r>
              <a:rPr sz="2400" dirty="0"/>
              <a:t>osk</a:t>
            </a:r>
            <a:r>
              <a:rPr sz="2400" spc="-140" dirty="0"/>
              <a:t>y</a:t>
            </a:r>
            <a:r>
              <a:rPr sz="2400" dirty="0"/>
              <a:t>,</a:t>
            </a:r>
            <a:r>
              <a:rPr sz="2400" spc="-25" dirty="0"/>
              <a:t> </a:t>
            </a:r>
            <a:r>
              <a:rPr sz="2400" dirty="0"/>
              <a:t>Sc</a:t>
            </a:r>
            <a:r>
              <a:rPr sz="2400" spc="-35" dirty="0"/>
              <a:t>h</a:t>
            </a:r>
            <a:r>
              <a:rPr sz="2400" spc="-30" dirty="0"/>
              <a:t>w</a:t>
            </a:r>
            <a:r>
              <a:rPr sz="2400" spc="-5" dirty="0"/>
              <a:t>ei</a:t>
            </a:r>
            <a:r>
              <a:rPr sz="2400" spc="-40" dirty="0"/>
              <a:t>z</a:t>
            </a:r>
            <a:r>
              <a:rPr sz="2400" spc="-5" dirty="0"/>
              <a:t>e</a:t>
            </a:r>
            <a:r>
              <a:rPr sz="2400" dirty="0"/>
              <a:t>r e</a:t>
            </a:r>
            <a:r>
              <a:rPr sz="2400" spc="-5" dirty="0"/>
              <a:t> </a:t>
            </a:r>
            <a:r>
              <a:rPr sz="2400" dirty="0"/>
              <a:t>Le</a:t>
            </a:r>
            <a:r>
              <a:rPr sz="2400" spc="-5" dirty="0"/>
              <a:t>e)</a:t>
            </a:r>
            <a:endParaRPr sz="2400" dirty="0"/>
          </a:p>
        </p:txBody>
      </p:sp>
      <p:sp>
        <p:nvSpPr>
          <p:cNvPr id="15" name="object 15"/>
          <p:cNvSpPr txBox="1"/>
          <p:nvPr/>
        </p:nvSpPr>
        <p:spPr>
          <a:xfrm>
            <a:off x="1770632" y="1837644"/>
            <a:ext cx="6230367" cy="4208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900" spc="-15" dirty="0">
                <a:latin typeface="Calibri"/>
                <a:cs typeface="Calibri"/>
              </a:rPr>
              <a:t>Hid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ól</a:t>
            </a:r>
            <a:r>
              <a:rPr sz="1900" spc="-10" dirty="0">
                <a:latin typeface="Calibri"/>
                <a:cs typeface="Calibri"/>
              </a:rPr>
              <a:t>ise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</a:t>
            </a:r>
            <a:r>
              <a:rPr sz="1900" spc="-10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amido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40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eína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c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20" dirty="0">
                <a:latin typeface="Calibri"/>
                <a:cs typeface="Calibri"/>
              </a:rPr>
              <a:t>m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 err="1">
                <a:latin typeface="Calibri"/>
                <a:cs typeface="Calibri"/>
              </a:rPr>
              <a:t>enzi</a:t>
            </a:r>
            <a:r>
              <a:rPr sz="1900" spc="-30" dirty="0" err="1">
                <a:latin typeface="Calibri"/>
                <a:cs typeface="Calibri"/>
              </a:rPr>
              <a:t>m</a:t>
            </a:r>
            <a:r>
              <a:rPr sz="1900" spc="-10" dirty="0" err="1">
                <a:latin typeface="Calibri"/>
                <a:cs typeface="Calibri"/>
              </a:rPr>
              <a:t>as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 smtClean="0">
                <a:latin typeface="Calibri"/>
                <a:cs typeface="Calibri"/>
              </a:rPr>
              <a:t>(</a:t>
            </a:r>
            <a:r>
              <a:rPr lang="pt-BR" sz="1900" spc="-15" dirty="0" smtClean="0">
                <a:latin typeface="Calibri"/>
                <a:cs typeface="Calibri"/>
              </a:rPr>
              <a:t>alta pureza</a:t>
            </a:r>
            <a:r>
              <a:rPr sz="1900" spc="-10" dirty="0" smtClean="0">
                <a:latin typeface="Calibri"/>
                <a:cs typeface="Calibri"/>
              </a:rPr>
              <a:t>)</a:t>
            </a:r>
            <a:endParaRPr sz="1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185420" algn="l"/>
              </a:tabLst>
            </a:pPr>
            <a:r>
              <a:rPr sz="1900" spc="-10" dirty="0">
                <a:latin typeface="Calibri"/>
                <a:cs typeface="Calibri"/>
              </a:rPr>
              <a:t>P</a:t>
            </a:r>
            <a:r>
              <a:rPr sz="1900" spc="-3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ecip</a:t>
            </a:r>
            <a:r>
              <a:rPr sz="1900" spc="-15" dirty="0">
                <a:latin typeface="Calibri"/>
                <a:cs typeface="Calibri"/>
              </a:rPr>
              <a:t>i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20" dirty="0">
                <a:latin typeface="Calibri"/>
                <a:cs typeface="Calibri"/>
              </a:rPr>
              <a:t>ç</a:t>
            </a:r>
            <a:r>
              <a:rPr sz="1900" spc="-10" dirty="0">
                <a:latin typeface="Calibri"/>
                <a:cs typeface="Calibri"/>
              </a:rPr>
              <a:t>ão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fib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solú</a:t>
            </a:r>
            <a:r>
              <a:rPr sz="1900" spc="-45" dirty="0">
                <a:latin typeface="Calibri"/>
                <a:cs typeface="Calibri"/>
              </a:rPr>
              <a:t>v</a:t>
            </a:r>
            <a:r>
              <a:rPr sz="1900" spc="-10" dirty="0">
                <a:latin typeface="Calibri"/>
                <a:cs typeface="Calibri"/>
              </a:rPr>
              <a:t>el</a:t>
            </a:r>
            <a:endParaRPr sz="19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185420" algn="l"/>
              </a:tabLst>
            </a:pPr>
            <a:r>
              <a:rPr sz="1900" spc="-10" dirty="0">
                <a:latin typeface="Calibri"/>
                <a:cs typeface="Calibri"/>
              </a:rPr>
              <a:t>Sepa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spc="-20" dirty="0">
                <a:latin typeface="Calibri"/>
                <a:cs typeface="Calibri"/>
              </a:rPr>
              <a:t>ç</a:t>
            </a:r>
            <a:r>
              <a:rPr sz="1900" spc="-10" dirty="0">
                <a:latin typeface="Calibri"/>
                <a:cs typeface="Calibri"/>
              </a:rPr>
              <a:t>ão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s </a:t>
            </a:r>
            <a:r>
              <a:rPr sz="1900" spc="-15" dirty="0">
                <a:latin typeface="Calibri"/>
                <a:cs typeface="Calibri"/>
              </a:rPr>
              <a:t>fib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as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 err="1">
                <a:latin typeface="Calibri"/>
                <a:cs typeface="Calibri"/>
              </a:rPr>
              <a:t>po</a:t>
            </a:r>
            <a:r>
              <a:rPr sz="1900" spc="-10" dirty="0" err="1">
                <a:latin typeface="Calibri"/>
                <a:cs typeface="Calibri"/>
              </a:rPr>
              <a:t>r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 err="1" smtClean="0">
                <a:latin typeface="Calibri"/>
                <a:cs typeface="Calibri"/>
              </a:rPr>
              <a:t>filt</a:t>
            </a:r>
            <a:r>
              <a:rPr sz="1900" spc="-55" dirty="0" err="1" smtClean="0">
                <a:latin typeface="Calibri"/>
                <a:cs typeface="Calibri"/>
              </a:rPr>
              <a:t>r</a:t>
            </a:r>
            <a:r>
              <a:rPr sz="1900" spc="-10" dirty="0" err="1" smtClean="0">
                <a:latin typeface="Calibri"/>
                <a:cs typeface="Calibri"/>
              </a:rPr>
              <a:t>a</a:t>
            </a:r>
            <a:r>
              <a:rPr sz="1900" spc="-20" dirty="0" err="1" smtClean="0">
                <a:latin typeface="Calibri"/>
                <a:cs typeface="Calibri"/>
              </a:rPr>
              <a:t>ç</a:t>
            </a:r>
            <a:r>
              <a:rPr sz="1900" spc="-10" dirty="0" err="1" smtClean="0">
                <a:latin typeface="Calibri"/>
                <a:cs typeface="Calibri"/>
              </a:rPr>
              <a:t>ão</a:t>
            </a:r>
            <a:endParaRPr sz="1900" dirty="0">
              <a:latin typeface="Calibri"/>
              <a:cs typeface="Calibri"/>
            </a:endParaRPr>
          </a:p>
          <a:p>
            <a:pPr marL="184785" indent="-172085">
              <a:lnSpc>
                <a:spcPts val="2280"/>
              </a:lnSpc>
              <a:spcBef>
                <a:spcPts val="345"/>
              </a:spcBef>
              <a:buFont typeface="Arial"/>
              <a:buChar char="•"/>
              <a:tabLst>
                <a:tab pos="185420" algn="l"/>
              </a:tabLst>
            </a:pPr>
            <a:r>
              <a:rPr sz="1900" spc="-20" dirty="0">
                <a:latin typeface="Calibri"/>
                <a:cs typeface="Calibri"/>
              </a:rPr>
              <a:t>De</a:t>
            </a:r>
            <a:r>
              <a:rPr sz="1900" spc="-35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ermina</a:t>
            </a:r>
            <a:r>
              <a:rPr sz="1900" spc="-25" dirty="0">
                <a:latin typeface="Calibri"/>
                <a:cs typeface="Calibri"/>
              </a:rPr>
              <a:t>ç</a:t>
            </a:r>
            <a:r>
              <a:rPr sz="1900" spc="-10" dirty="0">
                <a:latin typeface="Calibri"/>
                <a:cs typeface="Calibri"/>
              </a:rPr>
              <a:t>ão</a:t>
            </a:r>
            <a:endParaRPr sz="1900" dirty="0">
              <a:latin typeface="Calibri"/>
              <a:cs typeface="Calibri"/>
            </a:endParaRPr>
          </a:p>
          <a:p>
            <a:pPr marL="527685" lvl="1" indent="-172085">
              <a:lnSpc>
                <a:spcPts val="2039"/>
              </a:lnSpc>
              <a:buFont typeface="Wingdings"/>
              <a:buChar char=""/>
              <a:tabLst>
                <a:tab pos="528320" algn="l"/>
              </a:tabLst>
            </a:pPr>
            <a:r>
              <a:rPr sz="1700" spc="-45" dirty="0">
                <a:latin typeface="Calibri"/>
                <a:cs typeface="Calibri"/>
              </a:rPr>
              <a:t>P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g</a:t>
            </a:r>
            <a:r>
              <a:rPr sz="1700" dirty="0">
                <a:latin typeface="Calibri"/>
                <a:cs typeface="Calibri"/>
              </a:rPr>
              <a:t>em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20" dirty="0">
                <a:latin typeface="Calibri"/>
                <a:cs typeface="Calibri"/>
              </a:rPr>
              <a:t> r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í</a:t>
            </a:r>
            <a:r>
              <a:rPr sz="1700" spc="5" dirty="0">
                <a:latin typeface="Calibri"/>
                <a:cs typeface="Calibri"/>
              </a:rPr>
              <a:t>d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spc="-10" dirty="0">
                <a:latin typeface="Calibri"/>
                <a:cs typeface="Calibri"/>
              </a:rPr>
              <a:t>ú</a:t>
            </a:r>
            <a:r>
              <a:rPr sz="1700" spc="-25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eis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(e</a:t>
            </a:r>
            <a:r>
              <a:rPr sz="1700" spc="-1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tu</a:t>
            </a:r>
            <a:r>
              <a:rPr sz="1700" spc="-40" dirty="0">
                <a:latin typeface="Calibri"/>
                <a:cs typeface="Calibri"/>
              </a:rPr>
              <a:t>f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 105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650" spc="22" baseline="25252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C)</a:t>
            </a:r>
          </a:p>
          <a:p>
            <a:pPr marL="527685" lvl="1" indent="-172085">
              <a:lnSpc>
                <a:spcPct val="100000"/>
              </a:lnSpc>
              <a:buFont typeface="Wingdings"/>
              <a:buChar char=""/>
              <a:tabLst>
                <a:tab pos="528320" algn="l"/>
              </a:tabLst>
            </a:pPr>
            <a:r>
              <a:rPr sz="1700" spc="-5" dirty="0">
                <a:latin typeface="Calibri"/>
                <a:cs typeface="Calibri"/>
              </a:rPr>
              <a:t>D</a:t>
            </a:r>
            <a:r>
              <a:rPr sz="1700" spc="-15" dirty="0">
                <a:latin typeface="Calibri"/>
                <a:cs typeface="Calibri"/>
              </a:rPr>
              <a:t>e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ç</a:t>
            </a:r>
            <a:r>
              <a:rPr sz="1700" dirty="0">
                <a:latin typeface="Calibri"/>
                <a:cs typeface="Calibri"/>
              </a:rPr>
              <a:t>ão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ci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spc="-30" dirty="0">
                <a:latin typeface="Calibri"/>
                <a:cs typeface="Calibri"/>
              </a:rPr>
              <a:t>z</a:t>
            </a:r>
            <a:r>
              <a:rPr sz="1700" dirty="0">
                <a:latin typeface="Calibri"/>
                <a:cs typeface="Calibri"/>
              </a:rPr>
              <a:t>as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(52</a:t>
            </a:r>
            <a:r>
              <a:rPr sz="1700" dirty="0">
                <a:latin typeface="Calibri"/>
                <a:cs typeface="Calibri"/>
              </a:rPr>
              <a:t>5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650" spc="22" baseline="25252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C) e p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í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(N</a:t>
            </a:r>
            <a:r>
              <a:rPr sz="1700" spc="5" dirty="0">
                <a:latin typeface="Calibri"/>
                <a:cs typeface="Calibri"/>
              </a:rPr>
              <a:t>x</a:t>
            </a:r>
            <a:r>
              <a:rPr sz="1700" dirty="0">
                <a:latin typeface="Calibri"/>
                <a:cs typeface="Calibri"/>
              </a:rPr>
              <a:t>6</a:t>
            </a:r>
            <a:r>
              <a:rPr sz="1700" spc="-5" dirty="0">
                <a:latin typeface="Calibri"/>
                <a:cs typeface="Calibri"/>
              </a:rPr>
              <a:t>,</a:t>
            </a:r>
            <a:r>
              <a:rPr sz="1700" dirty="0">
                <a:latin typeface="Calibri"/>
                <a:cs typeface="Calibri"/>
              </a:rPr>
              <a:t>25)</a:t>
            </a:r>
          </a:p>
          <a:p>
            <a:pPr lvl="1">
              <a:lnSpc>
                <a:spcPct val="100000"/>
              </a:lnSpc>
              <a:spcBef>
                <a:spcPts val="7"/>
              </a:spcBef>
              <a:buFont typeface="Wingdings"/>
              <a:buChar char=""/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15" dirty="0">
                <a:latin typeface="Calibri"/>
                <a:cs typeface="Calibri"/>
              </a:rPr>
              <a:t>Analisa:</a:t>
            </a:r>
            <a:endParaRPr sz="1900" dirty="0">
              <a:latin typeface="Calibri"/>
              <a:cs typeface="Calibri"/>
            </a:endParaRPr>
          </a:p>
          <a:p>
            <a:pPr marL="527685" lvl="1" indent="-172085">
              <a:lnSpc>
                <a:spcPts val="2035"/>
              </a:lnSpc>
              <a:spcBef>
                <a:spcPts val="5"/>
              </a:spcBef>
              <a:buFont typeface="Wingdings"/>
              <a:buChar char=""/>
              <a:tabLst>
                <a:tab pos="528320" algn="l"/>
              </a:tabLst>
            </a:pPr>
            <a:r>
              <a:rPr sz="1700" spc="-5" dirty="0">
                <a:latin typeface="Calibri"/>
                <a:cs typeface="Calibri"/>
              </a:rPr>
              <a:t>Fi</a:t>
            </a:r>
            <a:r>
              <a:rPr sz="1700" spc="5" dirty="0">
                <a:latin typeface="Calibri"/>
                <a:cs typeface="Calibri"/>
              </a:rPr>
              <a:t>b</a:t>
            </a: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al</a:t>
            </a:r>
          </a:p>
          <a:p>
            <a:pPr marL="527685" lvl="1" indent="-172085">
              <a:lnSpc>
                <a:spcPts val="2030"/>
              </a:lnSpc>
              <a:buFont typeface="Wingdings"/>
              <a:buChar char=""/>
              <a:tabLst>
                <a:tab pos="528320" algn="l"/>
              </a:tabLst>
            </a:pPr>
            <a:r>
              <a:rPr sz="1700" spc="-5" dirty="0">
                <a:latin typeface="Calibri"/>
                <a:cs typeface="Calibri"/>
              </a:rPr>
              <a:t>Fi</a:t>
            </a:r>
            <a:r>
              <a:rPr sz="1700" spc="5" dirty="0">
                <a:latin typeface="Calibri"/>
                <a:cs typeface="Calibri"/>
              </a:rPr>
              <a:t>b</a:t>
            </a: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ú</a:t>
            </a:r>
            <a:r>
              <a:rPr sz="1700" spc="-25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el</a:t>
            </a:r>
          </a:p>
          <a:p>
            <a:pPr marL="527685" lvl="1" indent="-172085">
              <a:lnSpc>
                <a:spcPts val="2035"/>
              </a:lnSpc>
              <a:buFont typeface="Wingdings"/>
              <a:buChar char=""/>
              <a:tabLst>
                <a:tab pos="528320" algn="l"/>
              </a:tabLst>
            </a:pPr>
            <a:r>
              <a:rPr sz="1700" spc="-5" dirty="0">
                <a:latin typeface="Calibri"/>
                <a:cs typeface="Calibri"/>
              </a:rPr>
              <a:t>Fi</a:t>
            </a:r>
            <a:r>
              <a:rPr sz="1700" spc="5" dirty="0">
                <a:latin typeface="Calibri"/>
                <a:cs typeface="Calibri"/>
              </a:rPr>
              <a:t>b</a:t>
            </a: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spc="-10" dirty="0">
                <a:latin typeface="Calibri"/>
                <a:cs typeface="Calibri"/>
              </a:rPr>
              <a:t>ú</a:t>
            </a:r>
            <a:r>
              <a:rPr sz="1700" spc="-25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el</a:t>
            </a:r>
          </a:p>
          <a:p>
            <a:pPr lvl="1">
              <a:lnSpc>
                <a:spcPct val="100000"/>
              </a:lnSpc>
              <a:spcBef>
                <a:spcPts val="17"/>
              </a:spcBef>
              <a:buFont typeface="Wingdings"/>
              <a:buChar char=""/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1900" spc="-25" dirty="0" err="1" smtClean="0">
                <a:latin typeface="Calibri"/>
                <a:cs typeface="Calibri"/>
              </a:rPr>
              <a:t>U</a:t>
            </a:r>
            <a:r>
              <a:rPr sz="1900" dirty="0" err="1" smtClean="0">
                <a:latin typeface="Calibri"/>
                <a:cs typeface="Calibri"/>
              </a:rPr>
              <a:t>ti</a:t>
            </a:r>
            <a:r>
              <a:rPr sz="1900" spc="-10" dirty="0" err="1" smtClean="0">
                <a:latin typeface="Calibri"/>
                <a:cs typeface="Calibri"/>
              </a:rPr>
              <a:t>l</a:t>
            </a:r>
            <a:r>
              <a:rPr sz="1900" spc="-5" dirty="0" err="1" smtClean="0">
                <a:latin typeface="Calibri"/>
                <a:cs typeface="Calibri"/>
              </a:rPr>
              <a:t>i</a:t>
            </a:r>
            <a:r>
              <a:rPr sz="1900" spc="-60" dirty="0" err="1" smtClean="0">
                <a:latin typeface="Calibri"/>
                <a:cs typeface="Calibri"/>
              </a:rPr>
              <a:t>z</a:t>
            </a:r>
            <a:r>
              <a:rPr sz="1900" spc="-10" dirty="0" err="1" smtClean="0">
                <a:latin typeface="Calibri"/>
                <a:cs typeface="Calibri"/>
              </a:rPr>
              <a:t>ado</a:t>
            </a:r>
            <a:r>
              <a:rPr sz="1900" spc="-10" dirty="0" smtClean="0">
                <a:latin typeface="Calibri"/>
                <a:cs typeface="Calibri"/>
              </a:rPr>
              <a:t>:</a:t>
            </a:r>
            <a:endParaRPr sz="1900" dirty="0">
              <a:latin typeface="Calibri"/>
              <a:cs typeface="Calibri"/>
            </a:endParaRPr>
          </a:p>
          <a:p>
            <a:pPr marL="527685" lvl="1" indent="-172085">
              <a:lnSpc>
                <a:spcPct val="100000"/>
              </a:lnSpc>
              <a:buFont typeface="Wingdings"/>
              <a:buChar char=""/>
              <a:tabLst>
                <a:tab pos="528320" algn="l"/>
              </a:tabLst>
            </a:pPr>
            <a:r>
              <a:rPr sz="1700" spc="-14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abe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as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c</a:t>
            </a:r>
            <a:r>
              <a:rPr sz="1700" spc="-5" dirty="0">
                <a:latin typeface="Calibri"/>
                <a:cs typeface="Calibri"/>
              </a:rPr>
              <a:t>ompo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i</a:t>
            </a:r>
            <a:r>
              <a:rPr sz="1700" spc="-15" dirty="0">
                <a:latin typeface="Calibri"/>
                <a:cs typeface="Calibri"/>
              </a:rPr>
              <a:t>ç</a:t>
            </a:r>
            <a:r>
              <a:rPr sz="1700" dirty="0">
                <a:latin typeface="Calibri"/>
                <a:cs typeface="Calibri"/>
              </a:rPr>
              <a:t>ão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al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en</a:t>
            </a:r>
            <a:r>
              <a:rPr sz="1700" spc="-15" dirty="0">
                <a:latin typeface="Calibri"/>
                <a:cs typeface="Calibri"/>
              </a:rPr>
              <a:t>t</a:t>
            </a:r>
            <a:r>
              <a:rPr sz="1700" spc="-5" dirty="0">
                <a:latin typeface="Calibri"/>
                <a:cs typeface="Calibri"/>
              </a:rPr>
              <a:t>os</a:t>
            </a:r>
            <a:endParaRPr sz="1700" dirty="0">
              <a:latin typeface="Calibri"/>
              <a:cs typeface="Calibri"/>
            </a:endParaRPr>
          </a:p>
          <a:p>
            <a:pPr marL="527685" lvl="1" indent="-172085">
              <a:lnSpc>
                <a:spcPct val="100000"/>
              </a:lnSpc>
              <a:buFont typeface="Wingdings"/>
              <a:buChar char=""/>
              <a:tabLst>
                <a:tab pos="528320" algn="l"/>
              </a:tabLst>
            </a:pPr>
            <a:r>
              <a:rPr sz="1700" spc="-40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ula</a:t>
            </a:r>
            <a:r>
              <a:rPr sz="1700" spc="-10" dirty="0">
                <a:latin typeface="Calibri"/>
                <a:cs typeface="Calibri"/>
              </a:rPr>
              <a:t>g</a:t>
            </a:r>
            <a:r>
              <a:rPr sz="1700" dirty="0">
                <a:latin typeface="Calibri"/>
                <a:cs typeface="Calibri"/>
              </a:rPr>
              <a:t>em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al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en</a:t>
            </a:r>
            <a:r>
              <a:rPr sz="1700" spc="-15" dirty="0">
                <a:latin typeface="Calibri"/>
                <a:cs typeface="Calibri"/>
              </a:rPr>
              <a:t>t</a:t>
            </a:r>
            <a:r>
              <a:rPr sz="1700" spc="-5" dirty="0">
                <a:latin typeface="Calibri"/>
                <a:cs typeface="Calibri"/>
              </a:rPr>
              <a:t>os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014983" y="0"/>
            <a:ext cx="8129270" cy="6858000"/>
          </a:xfrm>
          <a:custGeom>
            <a:avLst/>
            <a:gdLst/>
            <a:ahLst/>
            <a:cxnLst/>
            <a:rect l="l" t="t" r="r" b="b"/>
            <a:pathLst>
              <a:path w="8129270" h="6858000">
                <a:moveTo>
                  <a:pt x="0" y="6858000"/>
                </a:moveTo>
                <a:lnTo>
                  <a:pt x="8129016" y="6858000"/>
                </a:lnTo>
                <a:lnTo>
                  <a:pt x="812901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10716" y="408177"/>
            <a:ext cx="6017895" cy="55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spc="-5" dirty="0">
                <a:solidFill>
                  <a:srgbClr val="F59E00"/>
                </a:solidFill>
                <a:latin typeface="Calibri"/>
                <a:cs typeface="Calibri"/>
              </a:rPr>
              <a:t>D</a:t>
            </a:r>
            <a:r>
              <a:rPr sz="2000" spc="-10" dirty="0">
                <a:solidFill>
                  <a:srgbClr val="F59E00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F59E0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er</a:t>
            </a:r>
            <a:r>
              <a:rPr sz="2000" spc="-10" dirty="0">
                <a:solidFill>
                  <a:srgbClr val="F59E0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ina</a:t>
            </a:r>
            <a:r>
              <a:rPr sz="2000" spc="-15" dirty="0">
                <a:solidFill>
                  <a:srgbClr val="F59E00"/>
                </a:solidFill>
                <a:latin typeface="Calibri"/>
                <a:cs typeface="Calibri"/>
              </a:rPr>
              <a:t>ç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ão da</a:t>
            </a:r>
            <a:r>
              <a:rPr sz="2000" spc="-1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59E00"/>
                </a:solidFill>
                <a:latin typeface="Calibri"/>
                <a:cs typeface="Calibri"/>
              </a:rPr>
              <a:t>fib</a:t>
            </a:r>
            <a:r>
              <a:rPr sz="2000" spc="-40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a al</a:t>
            </a:r>
            <a:r>
              <a:rPr sz="2000" spc="-5" dirty="0">
                <a:solidFill>
                  <a:srgbClr val="F59E0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m</a:t>
            </a:r>
            <a:r>
              <a:rPr sz="2000" spc="-10" dirty="0">
                <a:solidFill>
                  <a:srgbClr val="F59E00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F59E00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ar</a:t>
            </a:r>
            <a:r>
              <a:rPr sz="2000" spc="2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59E00"/>
                </a:solidFill>
                <a:latin typeface="Calibri"/>
                <a:cs typeface="Calibri"/>
              </a:rPr>
              <a:t>pelo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m</a:t>
            </a:r>
            <a:r>
              <a:rPr sz="2000" spc="-20" dirty="0">
                <a:solidFill>
                  <a:srgbClr val="F59E00"/>
                </a:solidFill>
                <a:latin typeface="Calibri"/>
                <a:cs typeface="Calibri"/>
              </a:rPr>
              <a:t>é</a:t>
            </a:r>
            <a:r>
              <a:rPr sz="2000" spc="-25" dirty="0">
                <a:solidFill>
                  <a:srgbClr val="F59E0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59E00"/>
                </a:solidFill>
                <a:latin typeface="Calibri"/>
                <a:cs typeface="Calibri"/>
              </a:rPr>
              <a:t>odo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s enzím</a:t>
            </a:r>
            <a:r>
              <a:rPr sz="2000" spc="-15" dirty="0">
                <a:solidFill>
                  <a:srgbClr val="F59E00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F59E00"/>
                </a:solidFill>
                <a:latin typeface="Calibri"/>
                <a:cs typeface="Calibri"/>
              </a:rPr>
              <a:t>c</a:t>
            </a:r>
            <a:r>
              <a:rPr sz="2000" spc="10" dirty="0">
                <a:solidFill>
                  <a:srgbClr val="F59E0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- g</a:t>
            </a:r>
            <a:r>
              <a:rPr sz="2000" spc="-40" dirty="0">
                <a:solidFill>
                  <a:srgbClr val="F59E00"/>
                </a:solidFill>
                <a:latin typeface="Calibri"/>
                <a:cs typeface="Calibri"/>
              </a:rPr>
              <a:t>ra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F59E0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m</a:t>
            </a:r>
            <a:r>
              <a:rPr sz="2000" spc="-20" dirty="0">
                <a:solidFill>
                  <a:srgbClr val="F59E00"/>
                </a:solidFill>
                <a:latin typeface="Calibri"/>
                <a:cs typeface="Calibri"/>
              </a:rPr>
              <a:t>é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tr</a:t>
            </a:r>
            <a:r>
              <a:rPr sz="2000" spc="-10" dirty="0">
                <a:solidFill>
                  <a:srgbClr val="F59E00"/>
                </a:solidFill>
                <a:latin typeface="Calibri"/>
                <a:cs typeface="Calibri"/>
              </a:rPr>
              <a:t>ic</a:t>
            </a:r>
            <a:r>
              <a:rPr sz="2000" spc="-5" dirty="0">
                <a:solidFill>
                  <a:srgbClr val="F59E0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59E00"/>
                </a:solidFill>
                <a:latin typeface="Calibri"/>
                <a:cs typeface="Calibri"/>
              </a:rPr>
              <a:t>(</a:t>
            </a:r>
            <a:r>
              <a:rPr sz="2000" spc="-20" dirty="0">
                <a:solidFill>
                  <a:srgbClr val="F59E00"/>
                </a:solidFill>
                <a:latin typeface="Calibri"/>
                <a:cs typeface="Calibri"/>
              </a:rPr>
              <a:t>AO</a:t>
            </a:r>
            <a:r>
              <a:rPr sz="2000" spc="-10" dirty="0">
                <a:solidFill>
                  <a:srgbClr val="F59E0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F59E00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*</a:t>
            </a:r>
            <a:r>
              <a:rPr sz="2000" spc="-15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59E00"/>
                </a:solidFill>
                <a:latin typeface="Calibri"/>
                <a:cs typeface="Calibri"/>
              </a:rPr>
              <a:t>e AACC)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40935" y="2462783"/>
            <a:ext cx="244475" cy="1068705"/>
          </a:xfrm>
          <a:custGeom>
            <a:avLst/>
            <a:gdLst/>
            <a:ahLst/>
            <a:cxnLst/>
            <a:rect l="l" t="t" r="r" b="b"/>
            <a:pathLst>
              <a:path w="244475" h="1068704">
                <a:moveTo>
                  <a:pt x="243966" y="0"/>
                </a:moveTo>
                <a:lnTo>
                  <a:pt x="243966" y="1068577"/>
                </a:lnTo>
                <a:lnTo>
                  <a:pt x="0" y="1068577"/>
                </a:lnTo>
              </a:path>
            </a:pathLst>
          </a:custGeom>
          <a:ln w="12192">
            <a:solidFill>
              <a:srgbClr val="316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84776" y="2462783"/>
            <a:ext cx="2811145" cy="2137410"/>
          </a:xfrm>
          <a:custGeom>
            <a:avLst/>
            <a:gdLst/>
            <a:ahLst/>
            <a:cxnLst/>
            <a:rect l="l" t="t" r="r" b="b"/>
            <a:pathLst>
              <a:path w="2811145" h="2137410">
                <a:moveTo>
                  <a:pt x="0" y="0"/>
                </a:moveTo>
                <a:lnTo>
                  <a:pt x="0" y="1893315"/>
                </a:lnTo>
                <a:lnTo>
                  <a:pt x="2810891" y="1893315"/>
                </a:lnTo>
                <a:lnTo>
                  <a:pt x="2810891" y="2137155"/>
                </a:lnTo>
              </a:path>
            </a:pathLst>
          </a:custGeom>
          <a:ln w="12192">
            <a:solidFill>
              <a:srgbClr val="316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84776" y="2462783"/>
            <a:ext cx="0" cy="2137410"/>
          </a:xfrm>
          <a:custGeom>
            <a:avLst/>
            <a:gdLst/>
            <a:ahLst/>
            <a:cxnLst/>
            <a:rect l="l" t="t" r="r" b="b"/>
            <a:pathLst>
              <a:path h="2137410">
                <a:moveTo>
                  <a:pt x="0" y="0"/>
                </a:moveTo>
                <a:lnTo>
                  <a:pt x="0" y="2137155"/>
                </a:lnTo>
              </a:path>
            </a:pathLst>
          </a:custGeom>
          <a:ln w="12192">
            <a:solidFill>
              <a:srgbClr val="316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74520" y="2462783"/>
            <a:ext cx="2811145" cy="2137410"/>
          </a:xfrm>
          <a:custGeom>
            <a:avLst/>
            <a:gdLst/>
            <a:ahLst/>
            <a:cxnLst/>
            <a:rect l="l" t="t" r="r" b="b"/>
            <a:pathLst>
              <a:path w="2811145" h="2137410">
                <a:moveTo>
                  <a:pt x="2810891" y="0"/>
                </a:moveTo>
                <a:lnTo>
                  <a:pt x="2810891" y="1893315"/>
                </a:lnTo>
                <a:lnTo>
                  <a:pt x="0" y="1893315"/>
                </a:lnTo>
                <a:lnTo>
                  <a:pt x="0" y="2137155"/>
                </a:lnTo>
              </a:path>
            </a:pathLst>
          </a:custGeom>
          <a:ln w="12192">
            <a:solidFill>
              <a:srgbClr val="316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23488" y="1301496"/>
            <a:ext cx="2322830" cy="1161415"/>
          </a:xfrm>
          <a:custGeom>
            <a:avLst/>
            <a:gdLst/>
            <a:ahLst/>
            <a:cxnLst/>
            <a:rect l="l" t="t" r="r" b="b"/>
            <a:pathLst>
              <a:path w="2322829" h="1161414">
                <a:moveTo>
                  <a:pt x="0" y="1161288"/>
                </a:moveTo>
                <a:lnTo>
                  <a:pt x="2322576" y="1161288"/>
                </a:lnTo>
                <a:lnTo>
                  <a:pt x="2322576" y="0"/>
                </a:lnTo>
                <a:lnTo>
                  <a:pt x="0" y="0"/>
                </a:lnTo>
                <a:lnTo>
                  <a:pt x="0" y="116128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1708" y="4600955"/>
            <a:ext cx="2324100" cy="1161415"/>
          </a:xfrm>
          <a:custGeom>
            <a:avLst/>
            <a:gdLst/>
            <a:ahLst/>
            <a:cxnLst/>
            <a:rect l="l" t="t" r="r" b="b"/>
            <a:pathLst>
              <a:path w="2324100" h="1161414">
                <a:moveTo>
                  <a:pt x="0" y="1161288"/>
                </a:moveTo>
                <a:lnTo>
                  <a:pt x="2324100" y="1161288"/>
                </a:lnTo>
                <a:lnTo>
                  <a:pt x="2324100" y="0"/>
                </a:lnTo>
                <a:lnTo>
                  <a:pt x="0" y="0"/>
                </a:lnTo>
                <a:lnTo>
                  <a:pt x="0" y="116128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23488" y="4600955"/>
            <a:ext cx="2322830" cy="1161415"/>
          </a:xfrm>
          <a:custGeom>
            <a:avLst/>
            <a:gdLst/>
            <a:ahLst/>
            <a:cxnLst/>
            <a:rect l="l" t="t" r="r" b="b"/>
            <a:pathLst>
              <a:path w="2322829" h="1161414">
                <a:moveTo>
                  <a:pt x="0" y="1161288"/>
                </a:moveTo>
                <a:lnTo>
                  <a:pt x="2322576" y="1161288"/>
                </a:lnTo>
                <a:lnTo>
                  <a:pt x="2322576" y="0"/>
                </a:lnTo>
                <a:lnTo>
                  <a:pt x="0" y="0"/>
                </a:lnTo>
                <a:lnTo>
                  <a:pt x="0" y="116128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33744" y="4600955"/>
            <a:ext cx="2324100" cy="1161415"/>
          </a:xfrm>
          <a:custGeom>
            <a:avLst/>
            <a:gdLst/>
            <a:ahLst/>
            <a:cxnLst/>
            <a:rect l="l" t="t" r="r" b="b"/>
            <a:pathLst>
              <a:path w="2324100" h="1161414">
                <a:moveTo>
                  <a:pt x="0" y="1161288"/>
                </a:moveTo>
                <a:lnTo>
                  <a:pt x="2324100" y="1161288"/>
                </a:lnTo>
                <a:lnTo>
                  <a:pt x="2324100" y="0"/>
                </a:lnTo>
                <a:lnTo>
                  <a:pt x="0" y="0"/>
                </a:lnTo>
                <a:lnTo>
                  <a:pt x="0" y="116128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18360" y="2950464"/>
            <a:ext cx="2322830" cy="1163320"/>
          </a:xfrm>
          <a:custGeom>
            <a:avLst/>
            <a:gdLst/>
            <a:ahLst/>
            <a:cxnLst/>
            <a:rect l="l" t="t" r="r" b="b"/>
            <a:pathLst>
              <a:path w="2322829" h="1163320">
                <a:moveTo>
                  <a:pt x="0" y="1162812"/>
                </a:moveTo>
                <a:lnTo>
                  <a:pt x="2322576" y="1162812"/>
                </a:lnTo>
                <a:lnTo>
                  <a:pt x="2322576" y="0"/>
                </a:lnTo>
                <a:lnTo>
                  <a:pt x="0" y="0"/>
                </a:lnTo>
                <a:lnTo>
                  <a:pt x="0" y="116281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0476" y="2561844"/>
            <a:ext cx="1920239" cy="727075"/>
          </a:xfrm>
          <a:custGeom>
            <a:avLst/>
            <a:gdLst/>
            <a:ahLst/>
            <a:cxnLst/>
            <a:rect l="l" t="t" r="r" b="b"/>
            <a:pathLst>
              <a:path w="1920239" h="727075">
                <a:moveTo>
                  <a:pt x="1799082" y="0"/>
                </a:moveTo>
                <a:lnTo>
                  <a:pt x="113895" y="213"/>
                </a:lnTo>
                <a:lnTo>
                  <a:pt x="72471" y="10176"/>
                </a:lnTo>
                <a:lnTo>
                  <a:pt x="37999" y="33038"/>
                </a:lnTo>
                <a:lnTo>
                  <a:pt x="13220" y="66059"/>
                </a:lnTo>
                <a:lnTo>
                  <a:pt x="877" y="106501"/>
                </a:lnTo>
                <a:lnTo>
                  <a:pt x="0" y="121157"/>
                </a:lnTo>
                <a:lnTo>
                  <a:pt x="214" y="613053"/>
                </a:lnTo>
                <a:lnTo>
                  <a:pt x="10178" y="654481"/>
                </a:lnTo>
                <a:lnTo>
                  <a:pt x="33042" y="688953"/>
                </a:lnTo>
                <a:lnTo>
                  <a:pt x="66065" y="713729"/>
                </a:lnTo>
                <a:lnTo>
                  <a:pt x="106504" y="726071"/>
                </a:lnTo>
                <a:lnTo>
                  <a:pt x="121157" y="726947"/>
                </a:lnTo>
                <a:lnTo>
                  <a:pt x="1806345" y="726734"/>
                </a:lnTo>
                <a:lnTo>
                  <a:pt x="1847773" y="716771"/>
                </a:lnTo>
                <a:lnTo>
                  <a:pt x="1882245" y="693909"/>
                </a:lnTo>
                <a:lnTo>
                  <a:pt x="1907021" y="660888"/>
                </a:lnTo>
                <a:lnTo>
                  <a:pt x="1919363" y="620446"/>
                </a:lnTo>
                <a:lnTo>
                  <a:pt x="1920240" y="605789"/>
                </a:lnTo>
                <a:lnTo>
                  <a:pt x="1920026" y="113894"/>
                </a:lnTo>
                <a:lnTo>
                  <a:pt x="1910063" y="72466"/>
                </a:lnTo>
                <a:lnTo>
                  <a:pt x="1887201" y="37994"/>
                </a:lnTo>
                <a:lnTo>
                  <a:pt x="1854180" y="13218"/>
                </a:lnTo>
                <a:lnTo>
                  <a:pt x="1813738" y="876"/>
                </a:lnTo>
                <a:lnTo>
                  <a:pt x="1799082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0476" y="2561844"/>
            <a:ext cx="1920239" cy="727075"/>
          </a:xfrm>
          <a:custGeom>
            <a:avLst/>
            <a:gdLst/>
            <a:ahLst/>
            <a:cxnLst/>
            <a:rect l="l" t="t" r="r" b="b"/>
            <a:pathLst>
              <a:path w="1920239" h="727075">
                <a:moveTo>
                  <a:pt x="0" y="121157"/>
                </a:moveTo>
                <a:lnTo>
                  <a:pt x="7588" y="78851"/>
                </a:lnTo>
                <a:lnTo>
                  <a:pt x="28527" y="43051"/>
                </a:lnTo>
                <a:lnTo>
                  <a:pt x="60073" y="16498"/>
                </a:lnTo>
                <a:lnTo>
                  <a:pt x="99484" y="1932"/>
                </a:lnTo>
                <a:lnTo>
                  <a:pt x="1799082" y="0"/>
                </a:lnTo>
                <a:lnTo>
                  <a:pt x="1813738" y="876"/>
                </a:lnTo>
                <a:lnTo>
                  <a:pt x="1854180" y="13218"/>
                </a:lnTo>
                <a:lnTo>
                  <a:pt x="1887201" y="37994"/>
                </a:lnTo>
                <a:lnTo>
                  <a:pt x="1910063" y="72466"/>
                </a:lnTo>
                <a:lnTo>
                  <a:pt x="1920026" y="113894"/>
                </a:lnTo>
                <a:lnTo>
                  <a:pt x="1920240" y="605789"/>
                </a:lnTo>
                <a:lnTo>
                  <a:pt x="1919363" y="620446"/>
                </a:lnTo>
                <a:lnTo>
                  <a:pt x="1907021" y="660888"/>
                </a:lnTo>
                <a:lnTo>
                  <a:pt x="1882245" y="693909"/>
                </a:lnTo>
                <a:lnTo>
                  <a:pt x="1847773" y="716771"/>
                </a:lnTo>
                <a:lnTo>
                  <a:pt x="1806345" y="726734"/>
                </a:lnTo>
                <a:lnTo>
                  <a:pt x="121157" y="726947"/>
                </a:lnTo>
                <a:lnTo>
                  <a:pt x="106504" y="726071"/>
                </a:lnTo>
                <a:lnTo>
                  <a:pt x="66065" y="713729"/>
                </a:lnTo>
                <a:lnTo>
                  <a:pt x="33042" y="688953"/>
                </a:lnTo>
                <a:lnTo>
                  <a:pt x="10178" y="654481"/>
                </a:lnTo>
                <a:lnTo>
                  <a:pt x="214" y="613053"/>
                </a:lnTo>
                <a:lnTo>
                  <a:pt x="0" y="121157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06525" y="2636432"/>
            <a:ext cx="122745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50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10" dirty="0">
                <a:latin typeface="Verdana"/>
                <a:cs typeface="Verdana"/>
              </a:rPr>
              <a:t>L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200" spc="-140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a</a:t>
            </a: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5" dirty="0">
                <a:latin typeface="Verdana"/>
                <a:cs typeface="Verdana"/>
              </a:rPr>
              <a:t>p</a:t>
            </a:r>
            <a:r>
              <a:rPr sz="1200" spc="-10" dirty="0">
                <a:latin typeface="Verdana"/>
                <a:cs typeface="Verdana"/>
              </a:rPr>
              <a:t>ão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40" dirty="0">
                <a:latin typeface="Verdana"/>
                <a:cs typeface="Verdana"/>
              </a:rPr>
              <a:t>F</a:t>
            </a:r>
            <a:r>
              <a:rPr sz="1200" spc="-10" dirty="0">
                <a:latin typeface="Verdana"/>
                <a:cs typeface="Verdana"/>
              </a:rPr>
              <a:t>osfa</a:t>
            </a:r>
            <a:r>
              <a:rPr sz="1200" spc="-1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8905" y="3038768"/>
            <a:ext cx="12433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0,08</a:t>
            </a:r>
            <a:r>
              <a:rPr sz="1200" spc="-15" dirty="0">
                <a:latin typeface="Verdana"/>
                <a:cs typeface="Verdana"/>
              </a:rPr>
              <a:t> M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/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</a:t>
            </a:r>
            <a:r>
              <a:rPr sz="1200" dirty="0">
                <a:latin typeface="Verdana"/>
                <a:cs typeface="Verdana"/>
              </a:rPr>
              <a:t>H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6,0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00044" y="2651760"/>
            <a:ext cx="2341245" cy="533400"/>
          </a:xfrm>
          <a:custGeom>
            <a:avLst/>
            <a:gdLst/>
            <a:ahLst/>
            <a:cxnLst/>
            <a:rect l="l" t="t" r="r" b="b"/>
            <a:pathLst>
              <a:path w="2341245" h="533400">
                <a:moveTo>
                  <a:pt x="2251964" y="0"/>
                </a:moveTo>
                <a:lnTo>
                  <a:pt x="75758" y="961"/>
                </a:lnTo>
                <a:lnTo>
                  <a:pt x="37049" y="16648"/>
                </a:lnTo>
                <a:lnTo>
                  <a:pt x="10107" y="47650"/>
                </a:lnTo>
                <a:lnTo>
                  <a:pt x="0" y="88900"/>
                </a:lnTo>
                <a:lnTo>
                  <a:pt x="961" y="457641"/>
                </a:lnTo>
                <a:lnTo>
                  <a:pt x="16648" y="496350"/>
                </a:lnTo>
                <a:lnTo>
                  <a:pt x="47650" y="523292"/>
                </a:lnTo>
                <a:lnTo>
                  <a:pt x="88900" y="533400"/>
                </a:lnTo>
                <a:lnTo>
                  <a:pt x="2265105" y="532438"/>
                </a:lnTo>
                <a:lnTo>
                  <a:pt x="2303814" y="516751"/>
                </a:lnTo>
                <a:lnTo>
                  <a:pt x="2330756" y="485749"/>
                </a:lnTo>
                <a:lnTo>
                  <a:pt x="2340864" y="444500"/>
                </a:lnTo>
                <a:lnTo>
                  <a:pt x="2339902" y="75758"/>
                </a:lnTo>
                <a:lnTo>
                  <a:pt x="2324215" y="37049"/>
                </a:lnTo>
                <a:lnTo>
                  <a:pt x="2293213" y="10107"/>
                </a:lnTo>
                <a:lnTo>
                  <a:pt x="2251964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00044" y="2651760"/>
            <a:ext cx="2341245" cy="533400"/>
          </a:xfrm>
          <a:custGeom>
            <a:avLst/>
            <a:gdLst/>
            <a:ahLst/>
            <a:cxnLst/>
            <a:rect l="l" t="t" r="r" b="b"/>
            <a:pathLst>
              <a:path w="2341245" h="533400">
                <a:moveTo>
                  <a:pt x="0" y="88900"/>
                </a:moveTo>
                <a:lnTo>
                  <a:pt x="10107" y="47650"/>
                </a:lnTo>
                <a:lnTo>
                  <a:pt x="37049" y="16648"/>
                </a:lnTo>
                <a:lnTo>
                  <a:pt x="75758" y="961"/>
                </a:lnTo>
                <a:lnTo>
                  <a:pt x="2251964" y="0"/>
                </a:lnTo>
                <a:lnTo>
                  <a:pt x="2266539" y="1185"/>
                </a:lnTo>
                <a:lnTo>
                  <a:pt x="2304936" y="17467"/>
                </a:lnTo>
                <a:lnTo>
                  <a:pt x="2331396" y="48895"/>
                </a:lnTo>
                <a:lnTo>
                  <a:pt x="2340864" y="444500"/>
                </a:lnTo>
                <a:lnTo>
                  <a:pt x="2339678" y="459075"/>
                </a:lnTo>
                <a:lnTo>
                  <a:pt x="2323396" y="497472"/>
                </a:lnTo>
                <a:lnTo>
                  <a:pt x="2291968" y="523932"/>
                </a:lnTo>
                <a:lnTo>
                  <a:pt x="88900" y="533400"/>
                </a:lnTo>
                <a:lnTo>
                  <a:pt x="74324" y="532214"/>
                </a:lnTo>
                <a:lnTo>
                  <a:pt x="35927" y="515932"/>
                </a:lnTo>
                <a:lnTo>
                  <a:pt x="9467" y="484504"/>
                </a:lnTo>
                <a:lnTo>
                  <a:pt x="0" y="88900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648202" y="2718030"/>
            <a:ext cx="18453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Symbol"/>
                <a:cs typeface="Symbol"/>
              </a:rPr>
              <a:t></a:t>
            </a:r>
            <a:r>
              <a:rPr sz="1200" spc="-20" dirty="0">
                <a:latin typeface="Verdana"/>
                <a:cs typeface="Verdana"/>
              </a:rPr>
              <a:t>-</a:t>
            </a:r>
            <a:r>
              <a:rPr sz="1200" spc="-10" dirty="0">
                <a:latin typeface="Verdana"/>
                <a:cs typeface="Verdana"/>
              </a:rPr>
              <a:t>a</a:t>
            </a: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5" dirty="0">
                <a:latin typeface="Verdana"/>
                <a:cs typeface="Verdana"/>
              </a:rPr>
              <a:t>i</a:t>
            </a:r>
            <a:r>
              <a:rPr sz="1200" spc="-10" dirty="0">
                <a:latin typeface="Verdana"/>
                <a:cs typeface="Verdana"/>
              </a:rPr>
              <a:t>lase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ermoe</a:t>
            </a:r>
            <a:r>
              <a:rPr sz="1200" dirty="0">
                <a:latin typeface="Verdana"/>
                <a:cs typeface="Verdana"/>
              </a:rPr>
              <a:t>s</a:t>
            </a:r>
            <a:r>
              <a:rPr sz="1200" spc="-10" dirty="0">
                <a:latin typeface="Verdana"/>
                <a:cs typeface="Verdana"/>
              </a:rPr>
              <a:t>tá</a:t>
            </a:r>
            <a:r>
              <a:rPr sz="1200" spc="-30" dirty="0">
                <a:latin typeface="Verdana"/>
                <a:cs typeface="Verdana"/>
              </a:rPr>
              <a:t>v</a:t>
            </a:r>
            <a:r>
              <a:rPr sz="1200" spc="-10" dirty="0">
                <a:latin typeface="Verdana"/>
                <a:cs typeface="Verdana"/>
              </a:rPr>
              <a:t>e</a:t>
            </a:r>
            <a:r>
              <a:rPr sz="1200" dirty="0">
                <a:latin typeface="Verdana"/>
                <a:cs typeface="Verdana"/>
              </a:rPr>
              <a:t>l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14317" y="2941434"/>
            <a:ext cx="15132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95-10</a:t>
            </a:r>
            <a:r>
              <a:rPr sz="1200" spc="-10" dirty="0">
                <a:latin typeface="Verdana"/>
                <a:cs typeface="Verdana"/>
              </a:rPr>
              <a:t>0 </a:t>
            </a:r>
            <a:r>
              <a:rPr sz="1200" baseline="24305" dirty="0">
                <a:latin typeface="Verdana"/>
                <a:cs typeface="Verdana"/>
              </a:rPr>
              <a:t>o</a:t>
            </a:r>
            <a:r>
              <a:rPr sz="1200" dirty="0">
                <a:latin typeface="Verdana"/>
                <a:cs typeface="Verdana"/>
              </a:rPr>
              <a:t>C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/ </a:t>
            </a:r>
            <a:r>
              <a:rPr sz="1200" spc="-10" dirty="0">
                <a:latin typeface="Verdana"/>
                <a:cs typeface="Verdana"/>
              </a:rPr>
              <a:t>15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25" dirty="0">
                <a:latin typeface="Verdana"/>
                <a:cs typeface="Verdana"/>
              </a:rPr>
              <a:t>m</a:t>
            </a:r>
            <a:r>
              <a:rPr sz="1200" spc="-5" dirty="0">
                <a:latin typeface="Verdana"/>
                <a:cs typeface="Verdana"/>
              </a:rPr>
              <a:t>in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422135" y="2561844"/>
            <a:ext cx="1946275" cy="727075"/>
          </a:xfrm>
          <a:custGeom>
            <a:avLst/>
            <a:gdLst/>
            <a:ahLst/>
            <a:cxnLst/>
            <a:rect l="l" t="t" r="r" b="b"/>
            <a:pathLst>
              <a:path w="1946275" h="727075">
                <a:moveTo>
                  <a:pt x="1824989" y="0"/>
                </a:moveTo>
                <a:lnTo>
                  <a:pt x="113894" y="213"/>
                </a:lnTo>
                <a:lnTo>
                  <a:pt x="72466" y="10176"/>
                </a:lnTo>
                <a:lnTo>
                  <a:pt x="37994" y="33038"/>
                </a:lnTo>
                <a:lnTo>
                  <a:pt x="13218" y="66059"/>
                </a:lnTo>
                <a:lnTo>
                  <a:pt x="876" y="106501"/>
                </a:lnTo>
                <a:lnTo>
                  <a:pt x="0" y="121157"/>
                </a:lnTo>
                <a:lnTo>
                  <a:pt x="213" y="613053"/>
                </a:lnTo>
                <a:lnTo>
                  <a:pt x="10176" y="654481"/>
                </a:lnTo>
                <a:lnTo>
                  <a:pt x="33038" y="688953"/>
                </a:lnTo>
                <a:lnTo>
                  <a:pt x="66059" y="713729"/>
                </a:lnTo>
                <a:lnTo>
                  <a:pt x="106501" y="726071"/>
                </a:lnTo>
                <a:lnTo>
                  <a:pt x="121158" y="726947"/>
                </a:lnTo>
                <a:lnTo>
                  <a:pt x="1832253" y="726734"/>
                </a:lnTo>
                <a:lnTo>
                  <a:pt x="1873681" y="716771"/>
                </a:lnTo>
                <a:lnTo>
                  <a:pt x="1908153" y="693909"/>
                </a:lnTo>
                <a:lnTo>
                  <a:pt x="1932929" y="660888"/>
                </a:lnTo>
                <a:lnTo>
                  <a:pt x="1945271" y="620446"/>
                </a:lnTo>
                <a:lnTo>
                  <a:pt x="1946147" y="605789"/>
                </a:lnTo>
                <a:lnTo>
                  <a:pt x="1945934" y="113894"/>
                </a:lnTo>
                <a:lnTo>
                  <a:pt x="1935971" y="72466"/>
                </a:lnTo>
                <a:lnTo>
                  <a:pt x="1913109" y="37994"/>
                </a:lnTo>
                <a:lnTo>
                  <a:pt x="1880088" y="13218"/>
                </a:lnTo>
                <a:lnTo>
                  <a:pt x="1839646" y="876"/>
                </a:lnTo>
                <a:lnTo>
                  <a:pt x="1824989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22135" y="2561844"/>
            <a:ext cx="1946275" cy="727075"/>
          </a:xfrm>
          <a:custGeom>
            <a:avLst/>
            <a:gdLst/>
            <a:ahLst/>
            <a:cxnLst/>
            <a:rect l="l" t="t" r="r" b="b"/>
            <a:pathLst>
              <a:path w="1946275" h="727075">
                <a:moveTo>
                  <a:pt x="0" y="121157"/>
                </a:moveTo>
                <a:lnTo>
                  <a:pt x="7587" y="78851"/>
                </a:lnTo>
                <a:lnTo>
                  <a:pt x="28523" y="43051"/>
                </a:lnTo>
                <a:lnTo>
                  <a:pt x="60067" y="16498"/>
                </a:lnTo>
                <a:lnTo>
                  <a:pt x="99481" y="1932"/>
                </a:lnTo>
                <a:lnTo>
                  <a:pt x="1824989" y="0"/>
                </a:lnTo>
                <a:lnTo>
                  <a:pt x="1839646" y="876"/>
                </a:lnTo>
                <a:lnTo>
                  <a:pt x="1880088" y="13218"/>
                </a:lnTo>
                <a:lnTo>
                  <a:pt x="1913109" y="37994"/>
                </a:lnTo>
                <a:lnTo>
                  <a:pt x="1935971" y="72466"/>
                </a:lnTo>
                <a:lnTo>
                  <a:pt x="1945934" y="113894"/>
                </a:lnTo>
                <a:lnTo>
                  <a:pt x="1946147" y="605789"/>
                </a:lnTo>
                <a:lnTo>
                  <a:pt x="1945271" y="620446"/>
                </a:lnTo>
                <a:lnTo>
                  <a:pt x="1932929" y="660888"/>
                </a:lnTo>
                <a:lnTo>
                  <a:pt x="1908153" y="693909"/>
                </a:lnTo>
                <a:lnTo>
                  <a:pt x="1873681" y="716771"/>
                </a:lnTo>
                <a:lnTo>
                  <a:pt x="1832253" y="726734"/>
                </a:lnTo>
                <a:lnTo>
                  <a:pt x="121158" y="726947"/>
                </a:lnTo>
                <a:lnTo>
                  <a:pt x="106501" y="726071"/>
                </a:lnTo>
                <a:lnTo>
                  <a:pt x="66059" y="713729"/>
                </a:lnTo>
                <a:lnTo>
                  <a:pt x="33038" y="688953"/>
                </a:lnTo>
                <a:lnTo>
                  <a:pt x="10176" y="654481"/>
                </a:lnTo>
                <a:lnTo>
                  <a:pt x="213" y="613053"/>
                </a:lnTo>
                <a:lnTo>
                  <a:pt x="0" y="121157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646544" y="2636432"/>
            <a:ext cx="1496695" cy="580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40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10" dirty="0">
                <a:latin typeface="Verdana"/>
                <a:cs typeface="Verdana"/>
              </a:rPr>
              <a:t>L</a:t>
            </a:r>
            <a:endParaRPr sz="1200">
              <a:latin typeface="Verdana"/>
              <a:cs typeface="Verdana"/>
            </a:endParaRPr>
          </a:p>
          <a:p>
            <a:pPr marL="12065" marR="5080" algn="ctr">
              <a:lnSpc>
                <a:spcPct val="110000"/>
              </a:lnSpc>
            </a:pPr>
            <a:r>
              <a:rPr sz="1200" spc="-140" dirty="0">
                <a:latin typeface="Verdana"/>
                <a:cs typeface="Verdana"/>
              </a:rPr>
              <a:t>T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-5" dirty="0">
                <a:latin typeface="Verdana"/>
                <a:cs typeface="Verdana"/>
              </a:rPr>
              <a:t>mp</a:t>
            </a:r>
            <a:r>
              <a:rPr sz="1200" dirty="0">
                <a:latin typeface="Verdana"/>
                <a:cs typeface="Verdana"/>
              </a:rPr>
              <a:t>ão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M</a:t>
            </a:r>
            <a:r>
              <a:rPr sz="1200" dirty="0">
                <a:latin typeface="Verdana"/>
                <a:cs typeface="Verdana"/>
              </a:rPr>
              <a:t>E</a:t>
            </a:r>
            <a:r>
              <a:rPr sz="1200" spc="-10" dirty="0">
                <a:latin typeface="Verdana"/>
                <a:cs typeface="Verdana"/>
              </a:rPr>
              <a:t>S</a:t>
            </a:r>
            <a:r>
              <a:rPr sz="1200" dirty="0">
                <a:latin typeface="Verdana"/>
                <a:cs typeface="Verdana"/>
              </a:rPr>
              <a:t>−</a:t>
            </a:r>
            <a:r>
              <a:rPr sz="1200" spc="5" dirty="0">
                <a:latin typeface="Verdana"/>
                <a:cs typeface="Verdana"/>
              </a:rPr>
              <a:t>T</a:t>
            </a:r>
            <a:r>
              <a:rPr sz="1200" dirty="0">
                <a:latin typeface="Verdana"/>
                <a:cs typeface="Verdana"/>
              </a:rPr>
              <a:t>RIS </a:t>
            </a:r>
            <a:r>
              <a:rPr sz="1200" spc="-10" dirty="0">
                <a:latin typeface="Verdana"/>
                <a:cs typeface="Verdana"/>
              </a:rPr>
              <a:t>0,05</a:t>
            </a:r>
            <a:r>
              <a:rPr sz="1200" spc="-15" dirty="0">
                <a:latin typeface="Verdana"/>
                <a:cs typeface="Verdana"/>
              </a:rPr>
              <a:t> M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/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p</a:t>
            </a:r>
            <a:r>
              <a:rPr sz="1200" dirty="0">
                <a:latin typeface="Verdana"/>
                <a:cs typeface="Verdana"/>
              </a:rPr>
              <a:t>H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8,2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47515" y="1915667"/>
            <a:ext cx="1663064" cy="502920"/>
          </a:xfrm>
          <a:custGeom>
            <a:avLst/>
            <a:gdLst/>
            <a:ahLst/>
            <a:cxnLst/>
            <a:rect l="l" t="t" r="r" b="b"/>
            <a:pathLst>
              <a:path w="1663064" h="502919">
                <a:moveTo>
                  <a:pt x="1578864" y="0"/>
                </a:moveTo>
                <a:lnTo>
                  <a:pt x="78881" y="142"/>
                </a:lnTo>
                <a:lnTo>
                  <a:pt x="38853" y="13036"/>
                </a:lnTo>
                <a:lnTo>
                  <a:pt x="10662" y="42826"/>
                </a:lnTo>
                <a:lnTo>
                  <a:pt x="0" y="83820"/>
                </a:lnTo>
                <a:lnTo>
                  <a:pt x="142" y="424038"/>
                </a:lnTo>
                <a:lnTo>
                  <a:pt x="13036" y="464066"/>
                </a:lnTo>
                <a:lnTo>
                  <a:pt x="42826" y="492257"/>
                </a:lnTo>
                <a:lnTo>
                  <a:pt x="83820" y="502920"/>
                </a:lnTo>
                <a:lnTo>
                  <a:pt x="1583802" y="502777"/>
                </a:lnTo>
                <a:lnTo>
                  <a:pt x="1623830" y="489883"/>
                </a:lnTo>
                <a:lnTo>
                  <a:pt x="1652021" y="460093"/>
                </a:lnTo>
                <a:lnTo>
                  <a:pt x="1662684" y="419100"/>
                </a:lnTo>
                <a:lnTo>
                  <a:pt x="1662541" y="78881"/>
                </a:lnTo>
                <a:lnTo>
                  <a:pt x="1649647" y="38853"/>
                </a:lnTo>
                <a:lnTo>
                  <a:pt x="1619857" y="10662"/>
                </a:lnTo>
                <a:lnTo>
                  <a:pt x="1578864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47515" y="1915667"/>
            <a:ext cx="1663064" cy="502920"/>
          </a:xfrm>
          <a:custGeom>
            <a:avLst/>
            <a:gdLst/>
            <a:ahLst/>
            <a:cxnLst/>
            <a:rect l="l" t="t" r="r" b="b"/>
            <a:pathLst>
              <a:path w="1663064" h="502919">
                <a:moveTo>
                  <a:pt x="0" y="83820"/>
                </a:moveTo>
                <a:lnTo>
                  <a:pt x="10662" y="42826"/>
                </a:lnTo>
                <a:lnTo>
                  <a:pt x="38853" y="13036"/>
                </a:lnTo>
                <a:lnTo>
                  <a:pt x="78881" y="142"/>
                </a:lnTo>
                <a:lnTo>
                  <a:pt x="1578864" y="0"/>
                </a:lnTo>
                <a:lnTo>
                  <a:pt x="1593421" y="1254"/>
                </a:lnTo>
                <a:lnTo>
                  <a:pt x="1631313" y="18392"/>
                </a:lnTo>
                <a:lnTo>
                  <a:pt x="1656103" y="51162"/>
                </a:lnTo>
                <a:lnTo>
                  <a:pt x="1662684" y="419100"/>
                </a:lnTo>
                <a:lnTo>
                  <a:pt x="1661429" y="433657"/>
                </a:lnTo>
                <a:lnTo>
                  <a:pt x="1644291" y="471549"/>
                </a:lnTo>
                <a:lnTo>
                  <a:pt x="1611521" y="496339"/>
                </a:lnTo>
                <a:lnTo>
                  <a:pt x="83820" y="502920"/>
                </a:lnTo>
                <a:lnTo>
                  <a:pt x="69262" y="501665"/>
                </a:lnTo>
                <a:lnTo>
                  <a:pt x="31370" y="484527"/>
                </a:lnTo>
                <a:lnTo>
                  <a:pt x="6580" y="451757"/>
                </a:lnTo>
                <a:lnTo>
                  <a:pt x="0" y="83820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938142" y="1978699"/>
            <a:ext cx="128397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8745">
              <a:lnSpc>
                <a:spcPct val="110000"/>
              </a:lnSpc>
            </a:pPr>
            <a:r>
              <a:rPr sz="1200" spc="-15" dirty="0">
                <a:latin typeface="Verdana"/>
                <a:cs typeface="Verdana"/>
              </a:rPr>
              <a:t>Am</a:t>
            </a:r>
            <a:r>
              <a:rPr sz="1200" spc="-10" dirty="0">
                <a:latin typeface="Verdana"/>
                <a:cs typeface="Verdana"/>
              </a:rPr>
              <a:t>o</a:t>
            </a:r>
            <a:r>
              <a:rPr sz="1200" dirty="0">
                <a:latin typeface="Verdana"/>
                <a:cs typeface="Verdana"/>
              </a:rPr>
              <a:t>s</a:t>
            </a:r>
            <a:r>
              <a:rPr sz="1200" spc="-10" dirty="0">
                <a:latin typeface="Verdana"/>
                <a:cs typeface="Verdana"/>
              </a:rPr>
              <a:t>t</a:t>
            </a:r>
            <a:r>
              <a:rPr sz="1200" spc="-35" dirty="0">
                <a:latin typeface="Verdana"/>
                <a:cs typeface="Verdana"/>
              </a:rPr>
              <a:t>r</a:t>
            </a:r>
            <a:r>
              <a:rPr sz="1200" spc="-10" dirty="0">
                <a:latin typeface="Verdana"/>
                <a:cs typeface="Verdana"/>
              </a:rPr>
              <a:t>a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</a:t>
            </a:r>
            <a:r>
              <a:rPr sz="1200" spc="-10" dirty="0">
                <a:latin typeface="Verdana"/>
                <a:cs typeface="Verdana"/>
              </a:rPr>
              <a:t>1</a:t>
            </a:r>
            <a:r>
              <a:rPr sz="1200" spc="-5" dirty="0">
                <a:latin typeface="Verdana"/>
                <a:cs typeface="Verdana"/>
              </a:rPr>
              <a:t>g</a:t>
            </a:r>
            <a:r>
              <a:rPr sz="1200" dirty="0">
                <a:latin typeface="Verdana"/>
                <a:cs typeface="Verdana"/>
              </a:rPr>
              <a:t>) </a:t>
            </a:r>
            <a:r>
              <a:rPr sz="1200" spc="-5" dirty="0">
                <a:latin typeface="Verdana"/>
                <a:cs typeface="Verdana"/>
              </a:rPr>
              <a:t>(</a:t>
            </a:r>
            <a:r>
              <a:rPr sz="1200" spc="-10" dirty="0">
                <a:latin typeface="Verdana"/>
                <a:cs typeface="Verdana"/>
              </a:rPr>
              <a:t>L</a:t>
            </a:r>
            <a:r>
              <a:rPr sz="1200" spc="-5" dirty="0">
                <a:latin typeface="Verdana"/>
                <a:cs typeface="Verdana"/>
              </a:rPr>
              <a:t>í</a:t>
            </a:r>
            <a:r>
              <a:rPr sz="1200" spc="-10" dirty="0">
                <a:latin typeface="Verdana"/>
                <a:cs typeface="Verdana"/>
              </a:rPr>
              <a:t>p</a:t>
            </a:r>
            <a:r>
              <a:rPr sz="1200" spc="-5" dirty="0">
                <a:latin typeface="Verdana"/>
                <a:cs typeface="Verdana"/>
              </a:rPr>
              <a:t>i</a:t>
            </a:r>
            <a:r>
              <a:rPr sz="1200" spc="-10" dirty="0">
                <a:latin typeface="Verdana"/>
                <a:cs typeface="Verdana"/>
              </a:rPr>
              <a:t>des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&lt;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10</a:t>
            </a:r>
            <a:r>
              <a:rPr sz="1200" dirty="0">
                <a:latin typeface="Verdana"/>
                <a:cs typeface="Verdana"/>
              </a:rPr>
              <a:t>%)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60476" y="3566159"/>
            <a:ext cx="1920239" cy="504825"/>
          </a:xfrm>
          <a:custGeom>
            <a:avLst/>
            <a:gdLst/>
            <a:ahLst/>
            <a:cxnLst/>
            <a:rect l="l" t="t" r="r" b="b"/>
            <a:pathLst>
              <a:path w="1920239" h="504825">
                <a:moveTo>
                  <a:pt x="1836166" y="0"/>
                </a:moveTo>
                <a:lnTo>
                  <a:pt x="78727" y="167"/>
                </a:lnTo>
                <a:lnTo>
                  <a:pt x="38787" y="13214"/>
                </a:lnTo>
                <a:lnTo>
                  <a:pt x="10646" y="43072"/>
                </a:lnTo>
                <a:lnTo>
                  <a:pt x="0" y="84073"/>
                </a:lnTo>
                <a:lnTo>
                  <a:pt x="167" y="425721"/>
                </a:lnTo>
                <a:lnTo>
                  <a:pt x="13227" y="465678"/>
                </a:lnTo>
                <a:lnTo>
                  <a:pt x="43095" y="493808"/>
                </a:lnTo>
                <a:lnTo>
                  <a:pt x="84073" y="504444"/>
                </a:lnTo>
                <a:lnTo>
                  <a:pt x="1841517" y="504276"/>
                </a:lnTo>
                <a:lnTo>
                  <a:pt x="1881474" y="491229"/>
                </a:lnTo>
                <a:lnTo>
                  <a:pt x="1909604" y="461371"/>
                </a:lnTo>
                <a:lnTo>
                  <a:pt x="1920240" y="420369"/>
                </a:lnTo>
                <a:lnTo>
                  <a:pt x="1920072" y="78722"/>
                </a:lnTo>
                <a:lnTo>
                  <a:pt x="1907025" y="38765"/>
                </a:lnTo>
                <a:lnTo>
                  <a:pt x="1877167" y="10635"/>
                </a:lnTo>
                <a:lnTo>
                  <a:pt x="1836166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0476" y="3566159"/>
            <a:ext cx="1920239" cy="504825"/>
          </a:xfrm>
          <a:custGeom>
            <a:avLst/>
            <a:gdLst/>
            <a:ahLst/>
            <a:cxnLst/>
            <a:rect l="l" t="t" r="r" b="b"/>
            <a:pathLst>
              <a:path w="1920239" h="504825">
                <a:moveTo>
                  <a:pt x="0" y="84073"/>
                </a:moveTo>
                <a:lnTo>
                  <a:pt x="10646" y="43072"/>
                </a:lnTo>
                <a:lnTo>
                  <a:pt x="38787" y="13214"/>
                </a:lnTo>
                <a:lnTo>
                  <a:pt x="78727" y="167"/>
                </a:lnTo>
                <a:lnTo>
                  <a:pt x="1836166" y="0"/>
                </a:lnTo>
                <a:lnTo>
                  <a:pt x="1850721" y="1251"/>
                </a:lnTo>
                <a:lnTo>
                  <a:pt x="1888637" y="18348"/>
                </a:lnTo>
                <a:lnTo>
                  <a:pt x="1913521" y="51049"/>
                </a:lnTo>
                <a:lnTo>
                  <a:pt x="1920240" y="420369"/>
                </a:lnTo>
                <a:lnTo>
                  <a:pt x="1918988" y="434925"/>
                </a:lnTo>
                <a:lnTo>
                  <a:pt x="1901891" y="472841"/>
                </a:lnTo>
                <a:lnTo>
                  <a:pt x="1869190" y="497725"/>
                </a:lnTo>
                <a:lnTo>
                  <a:pt x="84073" y="504444"/>
                </a:lnTo>
                <a:lnTo>
                  <a:pt x="69531" y="503192"/>
                </a:lnTo>
                <a:lnTo>
                  <a:pt x="31623" y="486095"/>
                </a:lnTo>
                <a:lnTo>
                  <a:pt x="6725" y="453394"/>
                </a:lnTo>
                <a:lnTo>
                  <a:pt x="0" y="84073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467992" y="3630080"/>
            <a:ext cx="5048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10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10" dirty="0">
                <a:latin typeface="Verdana"/>
                <a:cs typeface="Verdana"/>
              </a:rPr>
              <a:t>L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54074" y="3831248"/>
            <a:ext cx="11322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NaOH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0,275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400044" y="3450335"/>
            <a:ext cx="2341245" cy="727075"/>
          </a:xfrm>
          <a:custGeom>
            <a:avLst/>
            <a:gdLst/>
            <a:ahLst/>
            <a:cxnLst/>
            <a:rect l="l" t="t" r="r" b="b"/>
            <a:pathLst>
              <a:path w="2341245" h="727075">
                <a:moveTo>
                  <a:pt x="2219705" y="0"/>
                </a:moveTo>
                <a:lnTo>
                  <a:pt x="113894" y="213"/>
                </a:lnTo>
                <a:lnTo>
                  <a:pt x="72466" y="10176"/>
                </a:lnTo>
                <a:lnTo>
                  <a:pt x="37994" y="33038"/>
                </a:lnTo>
                <a:lnTo>
                  <a:pt x="13218" y="66059"/>
                </a:lnTo>
                <a:lnTo>
                  <a:pt x="876" y="106501"/>
                </a:lnTo>
                <a:lnTo>
                  <a:pt x="0" y="121158"/>
                </a:lnTo>
                <a:lnTo>
                  <a:pt x="213" y="613053"/>
                </a:lnTo>
                <a:lnTo>
                  <a:pt x="10176" y="654481"/>
                </a:lnTo>
                <a:lnTo>
                  <a:pt x="33038" y="688953"/>
                </a:lnTo>
                <a:lnTo>
                  <a:pt x="66059" y="713729"/>
                </a:lnTo>
                <a:lnTo>
                  <a:pt x="106501" y="726071"/>
                </a:lnTo>
                <a:lnTo>
                  <a:pt x="121157" y="726947"/>
                </a:lnTo>
                <a:lnTo>
                  <a:pt x="2226969" y="726734"/>
                </a:lnTo>
                <a:lnTo>
                  <a:pt x="2268397" y="716771"/>
                </a:lnTo>
                <a:lnTo>
                  <a:pt x="2302869" y="693909"/>
                </a:lnTo>
                <a:lnTo>
                  <a:pt x="2327645" y="660888"/>
                </a:lnTo>
                <a:lnTo>
                  <a:pt x="2339987" y="620446"/>
                </a:lnTo>
                <a:lnTo>
                  <a:pt x="2340864" y="605789"/>
                </a:lnTo>
                <a:lnTo>
                  <a:pt x="2340650" y="113894"/>
                </a:lnTo>
                <a:lnTo>
                  <a:pt x="2330687" y="72466"/>
                </a:lnTo>
                <a:lnTo>
                  <a:pt x="2307825" y="37994"/>
                </a:lnTo>
                <a:lnTo>
                  <a:pt x="2274804" y="13218"/>
                </a:lnTo>
                <a:lnTo>
                  <a:pt x="2234362" y="876"/>
                </a:lnTo>
                <a:lnTo>
                  <a:pt x="2219705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00044" y="3450335"/>
            <a:ext cx="2341245" cy="727075"/>
          </a:xfrm>
          <a:custGeom>
            <a:avLst/>
            <a:gdLst/>
            <a:ahLst/>
            <a:cxnLst/>
            <a:rect l="l" t="t" r="r" b="b"/>
            <a:pathLst>
              <a:path w="2341245" h="727075">
                <a:moveTo>
                  <a:pt x="0" y="121158"/>
                </a:moveTo>
                <a:lnTo>
                  <a:pt x="7587" y="78851"/>
                </a:lnTo>
                <a:lnTo>
                  <a:pt x="28523" y="43051"/>
                </a:lnTo>
                <a:lnTo>
                  <a:pt x="60067" y="16498"/>
                </a:lnTo>
                <a:lnTo>
                  <a:pt x="99481" y="1932"/>
                </a:lnTo>
                <a:lnTo>
                  <a:pt x="2219705" y="0"/>
                </a:lnTo>
                <a:lnTo>
                  <a:pt x="2234362" y="876"/>
                </a:lnTo>
                <a:lnTo>
                  <a:pt x="2274804" y="13218"/>
                </a:lnTo>
                <a:lnTo>
                  <a:pt x="2307825" y="37994"/>
                </a:lnTo>
                <a:lnTo>
                  <a:pt x="2330687" y="72466"/>
                </a:lnTo>
                <a:lnTo>
                  <a:pt x="2340650" y="113894"/>
                </a:lnTo>
                <a:lnTo>
                  <a:pt x="2340864" y="605789"/>
                </a:lnTo>
                <a:lnTo>
                  <a:pt x="2339987" y="620446"/>
                </a:lnTo>
                <a:lnTo>
                  <a:pt x="2327645" y="660888"/>
                </a:lnTo>
                <a:lnTo>
                  <a:pt x="2302869" y="693909"/>
                </a:lnTo>
                <a:lnTo>
                  <a:pt x="2268397" y="716771"/>
                </a:lnTo>
                <a:lnTo>
                  <a:pt x="2226969" y="726734"/>
                </a:lnTo>
                <a:lnTo>
                  <a:pt x="121157" y="726947"/>
                </a:lnTo>
                <a:lnTo>
                  <a:pt x="106501" y="726071"/>
                </a:lnTo>
                <a:lnTo>
                  <a:pt x="66059" y="713729"/>
                </a:lnTo>
                <a:lnTo>
                  <a:pt x="33038" y="688953"/>
                </a:lnTo>
                <a:lnTo>
                  <a:pt x="10176" y="654481"/>
                </a:lnTo>
                <a:lnTo>
                  <a:pt x="213" y="613053"/>
                </a:lnTo>
                <a:lnTo>
                  <a:pt x="0" y="121158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004564" y="3525559"/>
            <a:ext cx="1133475" cy="580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2250">
              <a:lnSpc>
                <a:spcPct val="110000"/>
              </a:lnSpc>
            </a:pPr>
            <a:r>
              <a:rPr sz="1200" spc="-10" dirty="0">
                <a:latin typeface="Verdana"/>
                <a:cs typeface="Verdana"/>
              </a:rPr>
              <a:t>Pro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ease</a:t>
            </a:r>
            <a:r>
              <a:rPr sz="1200" spc="-5" dirty="0">
                <a:latin typeface="Verdana"/>
                <a:cs typeface="Verdana"/>
              </a:rPr>
              <a:t> p</a:t>
            </a:r>
            <a:r>
              <a:rPr sz="1200" dirty="0">
                <a:latin typeface="Verdana"/>
                <a:cs typeface="Verdana"/>
              </a:rPr>
              <a:t>H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7,5</a:t>
            </a:r>
            <a:r>
              <a:rPr sz="1200" dirty="0">
                <a:latin typeface="Verdana"/>
                <a:cs typeface="Verdana"/>
              </a:rPr>
              <a:t> / </a:t>
            </a:r>
            <a:r>
              <a:rPr sz="1200" spc="-10" dirty="0">
                <a:latin typeface="Verdana"/>
                <a:cs typeface="Verdana"/>
              </a:rPr>
              <a:t>60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baseline="24305" dirty="0">
                <a:latin typeface="Verdana"/>
                <a:cs typeface="Verdana"/>
              </a:rPr>
              <a:t>o</a:t>
            </a:r>
            <a:r>
              <a:rPr sz="1200" dirty="0">
                <a:latin typeface="Verdana"/>
                <a:cs typeface="Verdana"/>
              </a:rPr>
              <a:t>C</a:t>
            </a:r>
            <a:endParaRPr sz="1200">
              <a:latin typeface="Verdana"/>
              <a:cs typeface="Verdana"/>
            </a:endParaRPr>
          </a:p>
          <a:p>
            <a:pPr marL="300355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latin typeface="Verdana"/>
                <a:cs typeface="Verdana"/>
              </a:rPr>
              <a:t>30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5" dirty="0">
                <a:latin typeface="Verdana"/>
                <a:cs typeface="Verdana"/>
              </a:rPr>
              <a:t>in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20611" y="3564635"/>
            <a:ext cx="1948180" cy="504825"/>
          </a:xfrm>
          <a:custGeom>
            <a:avLst/>
            <a:gdLst/>
            <a:ahLst/>
            <a:cxnLst/>
            <a:rect l="l" t="t" r="r" b="b"/>
            <a:pathLst>
              <a:path w="1948179" h="504825">
                <a:moveTo>
                  <a:pt x="1863597" y="0"/>
                </a:moveTo>
                <a:lnTo>
                  <a:pt x="78722" y="167"/>
                </a:lnTo>
                <a:lnTo>
                  <a:pt x="38765" y="13214"/>
                </a:lnTo>
                <a:lnTo>
                  <a:pt x="10635" y="43072"/>
                </a:lnTo>
                <a:lnTo>
                  <a:pt x="0" y="84074"/>
                </a:lnTo>
                <a:lnTo>
                  <a:pt x="167" y="425721"/>
                </a:lnTo>
                <a:lnTo>
                  <a:pt x="13214" y="465678"/>
                </a:lnTo>
                <a:lnTo>
                  <a:pt x="43072" y="493808"/>
                </a:lnTo>
                <a:lnTo>
                  <a:pt x="84073" y="504444"/>
                </a:lnTo>
                <a:lnTo>
                  <a:pt x="1868949" y="504276"/>
                </a:lnTo>
                <a:lnTo>
                  <a:pt x="1908906" y="491229"/>
                </a:lnTo>
                <a:lnTo>
                  <a:pt x="1937036" y="461371"/>
                </a:lnTo>
                <a:lnTo>
                  <a:pt x="1947671" y="420369"/>
                </a:lnTo>
                <a:lnTo>
                  <a:pt x="1947504" y="78722"/>
                </a:lnTo>
                <a:lnTo>
                  <a:pt x="1934457" y="38765"/>
                </a:lnTo>
                <a:lnTo>
                  <a:pt x="1904599" y="10635"/>
                </a:lnTo>
                <a:lnTo>
                  <a:pt x="1863597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20611" y="3564635"/>
            <a:ext cx="1948180" cy="504825"/>
          </a:xfrm>
          <a:custGeom>
            <a:avLst/>
            <a:gdLst/>
            <a:ahLst/>
            <a:cxnLst/>
            <a:rect l="l" t="t" r="r" b="b"/>
            <a:pathLst>
              <a:path w="1948179" h="504825">
                <a:moveTo>
                  <a:pt x="0" y="84074"/>
                </a:moveTo>
                <a:lnTo>
                  <a:pt x="10635" y="43072"/>
                </a:lnTo>
                <a:lnTo>
                  <a:pt x="38765" y="13214"/>
                </a:lnTo>
                <a:lnTo>
                  <a:pt x="78722" y="167"/>
                </a:lnTo>
                <a:lnTo>
                  <a:pt x="1863597" y="0"/>
                </a:lnTo>
                <a:lnTo>
                  <a:pt x="1878153" y="1251"/>
                </a:lnTo>
                <a:lnTo>
                  <a:pt x="1916069" y="18348"/>
                </a:lnTo>
                <a:lnTo>
                  <a:pt x="1940953" y="51049"/>
                </a:lnTo>
                <a:lnTo>
                  <a:pt x="1947671" y="420369"/>
                </a:lnTo>
                <a:lnTo>
                  <a:pt x="1946420" y="434925"/>
                </a:lnTo>
                <a:lnTo>
                  <a:pt x="1929323" y="472841"/>
                </a:lnTo>
                <a:lnTo>
                  <a:pt x="1896622" y="497725"/>
                </a:lnTo>
                <a:lnTo>
                  <a:pt x="84073" y="504444"/>
                </a:lnTo>
                <a:lnTo>
                  <a:pt x="69518" y="503192"/>
                </a:lnTo>
                <a:lnTo>
                  <a:pt x="31602" y="486095"/>
                </a:lnTo>
                <a:lnTo>
                  <a:pt x="6718" y="453394"/>
                </a:lnTo>
                <a:lnTo>
                  <a:pt x="0" y="84074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653021" y="3628556"/>
            <a:ext cx="148272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10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10" dirty="0">
                <a:latin typeface="Verdana"/>
                <a:cs typeface="Verdana"/>
              </a:rPr>
              <a:t>L</a:t>
            </a:r>
            <a:r>
              <a:rPr sz="1200" dirty="0">
                <a:latin typeface="Verdana"/>
                <a:cs typeface="Verdana"/>
              </a:rPr>
              <a:t> H</a:t>
            </a:r>
            <a:r>
              <a:rPr sz="1200" baseline="-20833" dirty="0">
                <a:latin typeface="Verdana"/>
                <a:cs typeface="Verdana"/>
              </a:rPr>
              <a:t>2</a:t>
            </a:r>
            <a:r>
              <a:rPr sz="1200" dirty="0">
                <a:latin typeface="Verdana"/>
                <a:cs typeface="Verdana"/>
              </a:rPr>
              <a:t>O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Verdana"/>
                <a:cs typeface="Verdana"/>
              </a:rPr>
              <a:t>(</a:t>
            </a:r>
            <a:r>
              <a:rPr sz="1200" spc="-10" dirty="0">
                <a:latin typeface="Verdana"/>
                <a:cs typeface="Verdana"/>
              </a:rPr>
              <a:t>sem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a</a:t>
            </a:r>
            <a:r>
              <a:rPr sz="1200" spc="-15" dirty="0">
                <a:latin typeface="Verdana"/>
                <a:cs typeface="Verdana"/>
              </a:rPr>
              <a:t>ju</a:t>
            </a:r>
            <a:r>
              <a:rPr sz="1200" dirty="0">
                <a:latin typeface="Verdana"/>
                <a:cs typeface="Verdana"/>
              </a:rPr>
              <a:t>s</a:t>
            </a:r>
            <a:r>
              <a:rPr sz="1200" spc="-10" dirty="0">
                <a:latin typeface="Verdana"/>
                <a:cs typeface="Verdana"/>
              </a:rPr>
              <a:t>tar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o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p</a:t>
            </a:r>
            <a:r>
              <a:rPr sz="1200" spc="-5" dirty="0">
                <a:latin typeface="Verdana"/>
                <a:cs typeface="Verdana"/>
              </a:rPr>
              <a:t>H)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58951" y="4565903"/>
            <a:ext cx="1920239" cy="502920"/>
          </a:xfrm>
          <a:custGeom>
            <a:avLst/>
            <a:gdLst/>
            <a:ahLst/>
            <a:cxnLst/>
            <a:rect l="l" t="t" r="r" b="b"/>
            <a:pathLst>
              <a:path w="1920239" h="502920">
                <a:moveTo>
                  <a:pt x="1836420" y="0"/>
                </a:moveTo>
                <a:lnTo>
                  <a:pt x="78888" y="142"/>
                </a:lnTo>
                <a:lnTo>
                  <a:pt x="38881" y="13036"/>
                </a:lnTo>
                <a:lnTo>
                  <a:pt x="10675" y="42826"/>
                </a:lnTo>
                <a:lnTo>
                  <a:pt x="0" y="83820"/>
                </a:lnTo>
                <a:lnTo>
                  <a:pt x="142" y="424038"/>
                </a:lnTo>
                <a:lnTo>
                  <a:pt x="13052" y="464066"/>
                </a:lnTo>
                <a:lnTo>
                  <a:pt x="42854" y="492257"/>
                </a:lnTo>
                <a:lnTo>
                  <a:pt x="83820" y="502920"/>
                </a:lnTo>
                <a:lnTo>
                  <a:pt x="1841358" y="502777"/>
                </a:lnTo>
                <a:lnTo>
                  <a:pt x="1881386" y="489883"/>
                </a:lnTo>
                <a:lnTo>
                  <a:pt x="1909577" y="460093"/>
                </a:lnTo>
                <a:lnTo>
                  <a:pt x="1920240" y="419100"/>
                </a:lnTo>
                <a:lnTo>
                  <a:pt x="1920097" y="78881"/>
                </a:lnTo>
                <a:lnTo>
                  <a:pt x="1907203" y="38853"/>
                </a:lnTo>
                <a:lnTo>
                  <a:pt x="1877413" y="10662"/>
                </a:lnTo>
                <a:lnTo>
                  <a:pt x="1836420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8951" y="4565903"/>
            <a:ext cx="1920239" cy="502920"/>
          </a:xfrm>
          <a:custGeom>
            <a:avLst/>
            <a:gdLst/>
            <a:ahLst/>
            <a:cxnLst/>
            <a:rect l="l" t="t" r="r" b="b"/>
            <a:pathLst>
              <a:path w="1920239" h="502920">
                <a:moveTo>
                  <a:pt x="0" y="83820"/>
                </a:moveTo>
                <a:lnTo>
                  <a:pt x="10675" y="42826"/>
                </a:lnTo>
                <a:lnTo>
                  <a:pt x="38881" y="13036"/>
                </a:lnTo>
                <a:lnTo>
                  <a:pt x="78888" y="142"/>
                </a:lnTo>
                <a:lnTo>
                  <a:pt x="1836420" y="0"/>
                </a:lnTo>
                <a:lnTo>
                  <a:pt x="1850977" y="1254"/>
                </a:lnTo>
                <a:lnTo>
                  <a:pt x="1888869" y="18392"/>
                </a:lnTo>
                <a:lnTo>
                  <a:pt x="1913659" y="51162"/>
                </a:lnTo>
                <a:lnTo>
                  <a:pt x="1920240" y="419100"/>
                </a:lnTo>
                <a:lnTo>
                  <a:pt x="1918985" y="433657"/>
                </a:lnTo>
                <a:lnTo>
                  <a:pt x="1901847" y="471549"/>
                </a:lnTo>
                <a:lnTo>
                  <a:pt x="1869077" y="496339"/>
                </a:lnTo>
                <a:lnTo>
                  <a:pt x="83820" y="502920"/>
                </a:lnTo>
                <a:lnTo>
                  <a:pt x="69278" y="501665"/>
                </a:lnTo>
                <a:lnTo>
                  <a:pt x="31397" y="484527"/>
                </a:lnTo>
                <a:lnTo>
                  <a:pt x="6589" y="451757"/>
                </a:lnTo>
                <a:lnTo>
                  <a:pt x="0" y="83820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242466" y="4628935"/>
            <a:ext cx="9525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10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10" dirty="0">
                <a:latin typeface="Verdana"/>
                <a:cs typeface="Verdana"/>
              </a:rPr>
              <a:t>L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Verdana"/>
                <a:cs typeface="Verdana"/>
              </a:rPr>
              <a:t>HC</a:t>
            </a:r>
            <a:r>
              <a:rPr sz="1200" dirty="0">
                <a:latin typeface="Verdana"/>
                <a:cs typeface="Verdana"/>
              </a:rPr>
              <a:t>l</a:t>
            </a:r>
            <a:r>
              <a:rPr sz="1200" spc="-10" dirty="0">
                <a:latin typeface="Verdana"/>
                <a:cs typeface="Verdana"/>
              </a:rPr>
              <a:t> 0,325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400044" y="4460747"/>
            <a:ext cx="2341245" cy="727075"/>
          </a:xfrm>
          <a:custGeom>
            <a:avLst/>
            <a:gdLst/>
            <a:ahLst/>
            <a:cxnLst/>
            <a:rect l="l" t="t" r="r" b="b"/>
            <a:pathLst>
              <a:path w="2341245" h="727075">
                <a:moveTo>
                  <a:pt x="2219705" y="0"/>
                </a:moveTo>
                <a:lnTo>
                  <a:pt x="113894" y="213"/>
                </a:lnTo>
                <a:lnTo>
                  <a:pt x="72466" y="10176"/>
                </a:lnTo>
                <a:lnTo>
                  <a:pt x="37994" y="33038"/>
                </a:lnTo>
                <a:lnTo>
                  <a:pt x="13218" y="66059"/>
                </a:lnTo>
                <a:lnTo>
                  <a:pt x="876" y="106501"/>
                </a:lnTo>
                <a:lnTo>
                  <a:pt x="0" y="121157"/>
                </a:lnTo>
                <a:lnTo>
                  <a:pt x="213" y="613053"/>
                </a:lnTo>
                <a:lnTo>
                  <a:pt x="10176" y="654481"/>
                </a:lnTo>
                <a:lnTo>
                  <a:pt x="33038" y="688953"/>
                </a:lnTo>
                <a:lnTo>
                  <a:pt x="66059" y="713729"/>
                </a:lnTo>
                <a:lnTo>
                  <a:pt x="106501" y="726071"/>
                </a:lnTo>
                <a:lnTo>
                  <a:pt x="121157" y="726947"/>
                </a:lnTo>
                <a:lnTo>
                  <a:pt x="2226969" y="726734"/>
                </a:lnTo>
                <a:lnTo>
                  <a:pt x="2268397" y="716771"/>
                </a:lnTo>
                <a:lnTo>
                  <a:pt x="2302869" y="693909"/>
                </a:lnTo>
                <a:lnTo>
                  <a:pt x="2327645" y="660888"/>
                </a:lnTo>
                <a:lnTo>
                  <a:pt x="2339987" y="620446"/>
                </a:lnTo>
                <a:lnTo>
                  <a:pt x="2340864" y="605789"/>
                </a:lnTo>
                <a:lnTo>
                  <a:pt x="2340650" y="113894"/>
                </a:lnTo>
                <a:lnTo>
                  <a:pt x="2330687" y="72466"/>
                </a:lnTo>
                <a:lnTo>
                  <a:pt x="2307825" y="37994"/>
                </a:lnTo>
                <a:lnTo>
                  <a:pt x="2274804" y="13218"/>
                </a:lnTo>
                <a:lnTo>
                  <a:pt x="2234362" y="876"/>
                </a:lnTo>
                <a:lnTo>
                  <a:pt x="2219705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00044" y="4460747"/>
            <a:ext cx="2341245" cy="727075"/>
          </a:xfrm>
          <a:custGeom>
            <a:avLst/>
            <a:gdLst/>
            <a:ahLst/>
            <a:cxnLst/>
            <a:rect l="l" t="t" r="r" b="b"/>
            <a:pathLst>
              <a:path w="2341245" h="727075">
                <a:moveTo>
                  <a:pt x="0" y="121157"/>
                </a:moveTo>
                <a:lnTo>
                  <a:pt x="7587" y="78851"/>
                </a:lnTo>
                <a:lnTo>
                  <a:pt x="28523" y="43051"/>
                </a:lnTo>
                <a:lnTo>
                  <a:pt x="60067" y="16498"/>
                </a:lnTo>
                <a:lnTo>
                  <a:pt x="99481" y="1932"/>
                </a:lnTo>
                <a:lnTo>
                  <a:pt x="2219705" y="0"/>
                </a:lnTo>
                <a:lnTo>
                  <a:pt x="2234362" y="876"/>
                </a:lnTo>
                <a:lnTo>
                  <a:pt x="2274804" y="13218"/>
                </a:lnTo>
                <a:lnTo>
                  <a:pt x="2307825" y="37994"/>
                </a:lnTo>
                <a:lnTo>
                  <a:pt x="2330687" y="72466"/>
                </a:lnTo>
                <a:lnTo>
                  <a:pt x="2340650" y="113894"/>
                </a:lnTo>
                <a:lnTo>
                  <a:pt x="2340864" y="605789"/>
                </a:lnTo>
                <a:lnTo>
                  <a:pt x="2339987" y="620446"/>
                </a:lnTo>
                <a:lnTo>
                  <a:pt x="2327645" y="660888"/>
                </a:lnTo>
                <a:lnTo>
                  <a:pt x="2302869" y="693909"/>
                </a:lnTo>
                <a:lnTo>
                  <a:pt x="2268397" y="716771"/>
                </a:lnTo>
                <a:lnTo>
                  <a:pt x="2226969" y="726734"/>
                </a:lnTo>
                <a:lnTo>
                  <a:pt x="121157" y="726947"/>
                </a:lnTo>
                <a:lnTo>
                  <a:pt x="106501" y="726071"/>
                </a:lnTo>
                <a:lnTo>
                  <a:pt x="66059" y="713729"/>
                </a:lnTo>
                <a:lnTo>
                  <a:pt x="33038" y="688953"/>
                </a:lnTo>
                <a:lnTo>
                  <a:pt x="10176" y="654481"/>
                </a:lnTo>
                <a:lnTo>
                  <a:pt x="213" y="613053"/>
                </a:lnTo>
                <a:lnTo>
                  <a:pt x="0" y="121157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931411" y="4535336"/>
            <a:ext cx="12782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latin typeface="Verdana"/>
                <a:cs typeface="Verdana"/>
              </a:rPr>
              <a:t>Am</a:t>
            </a:r>
            <a:r>
              <a:rPr sz="1200" spc="-5" dirty="0">
                <a:latin typeface="Verdana"/>
                <a:cs typeface="Verdana"/>
              </a:rPr>
              <a:t>i</a:t>
            </a:r>
            <a:r>
              <a:rPr sz="1200" spc="-10" dirty="0">
                <a:latin typeface="Verdana"/>
                <a:cs typeface="Verdana"/>
              </a:rPr>
              <a:t>lo</a:t>
            </a:r>
            <a:r>
              <a:rPr sz="1200" spc="-5" dirty="0">
                <a:latin typeface="Verdana"/>
                <a:cs typeface="Verdana"/>
              </a:rPr>
              <a:t>gl</a:t>
            </a:r>
            <a:r>
              <a:rPr sz="1200" spc="-10" dirty="0">
                <a:latin typeface="Verdana"/>
                <a:cs typeface="Verdana"/>
              </a:rPr>
              <a:t>i</a:t>
            </a:r>
            <a:r>
              <a:rPr sz="1200" dirty="0">
                <a:latin typeface="Verdana"/>
                <a:cs typeface="Verdana"/>
              </a:rPr>
              <a:t>cosi</a:t>
            </a:r>
            <a:r>
              <a:rPr sz="1200" spc="-10" dirty="0">
                <a:latin typeface="Verdana"/>
                <a:cs typeface="Verdana"/>
              </a:rPr>
              <a:t>dase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031996" y="4732388"/>
            <a:ext cx="107886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marR="5080" indent="-260985">
              <a:lnSpc>
                <a:spcPct val="110000"/>
              </a:lnSpc>
            </a:pPr>
            <a:r>
              <a:rPr sz="1200" spc="-5" dirty="0">
                <a:latin typeface="Verdana"/>
                <a:cs typeface="Verdana"/>
              </a:rPr>
              <a:t>p</a:t>
            </a:r>
            <a:r>
              <a:rPr sz="1200" dirty="0">
                <a:latin typeface="Verdana"/>
                <a:cs typeface="Verdana"/>
              </a:rPr>
              <a:t>H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4,5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/60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baseline="24305" dirty="0">
                <a:latin typeface="Verdana"/>
                <a:cs typeface="Verdana"/>
              </a:rPr>
              <a:t>o</a:t>
            </a:r>
            <a:r>
              <a:rPr sz="1200" dirty="0">
                <a:latin typeface="Verdana"/>
                <a:cs typeface="Verdana"/>
              </a:rPr>
              <a:t>C </a:t>
            </a:r>
            <a:r>
              <a:rPr sz="1200" spc="-10" dirty="0">
                <a:latin typeface="Verdana"/>
                <a:cs typeface="Verdana"/>
              </a:rPr>
              <a:t>30</a:t>
            </a:r>
            <a:r>
              <a:rPr sz="1200" spc="-1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5" dirty="0">
                <a:latin typeface="Verdana"/>
                <a:cs typeface="Verdana"/>
              </a:rPr>
              <a:t>in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420611" y="4565903"/>
            <a:ext cx="1948180" cy="502920"/>
          </a:xfrm>
          <a:custGeom>
            <a:avLst/>
            <a:gdLst/>
            <a:ahLst/>
            <a:cxnLst/>
            <a:rect l="l" t="t" r="r" b="b"/>
            <a:pathLst>
              <a:path w="1948179" h="502920">
                <a:moveTo>
                  <a:pt x="1863852" y="0"/>
                </a:moveTo>
                <a:lnTo>
                  <a:pt x="78881" y="142"/>
                </a:lnTo>
                <a:lnTo>
                  <a:pt x="38853" y="13036"/>
                </a:lnTo>
                <a:lnTo>
                  <a:pt x="10662" y="42826"/>
                </a:lnTo>
                <a:lnTo>
                  <a:pt x="0" y="83820"/>
                </a:lnTo>
                <a:lnTo>
                  <a:pt x="142" y="424025"/>
                </a:lnTo>
                <a:lnTo>
                  <a:pt x="13036" y="464009"/>
                </a:lnTo>
                <a:lnTo>
                  <a:pt x="42826" y="492231"/>
                </a:lnTo>
                <a:lnTo>
                  <a:pt x="83819" y="502920"/>
                </a:lnTo>
                <a:lnTo>
                  <a:pt x="1868777" y="502777"/>
                </a:lnTo>
                <a:lnTo>
                  <a:pt x="1908761" y="489852"/>
                </a:lnTo>
                <a:lnTo>
                  <a:pt x="1936983" y="460036"/>
                </a:lnTo>
                <a:lnTo>
                  <a:pt x="1947671" y="419100"/>
                </a:lnTo>
                <a:lnTo>
                  <a:pt x="1947529" y="78881"/>
                </a:lnTo>
                <a:lnTo>
                  <a:pt x="1934604" y="38853"/>
                </a:lnTo>
                <a:lnTo>
                  <a:pt x="1904788" y="10662"/>
                </a:lnTo>
                <a:lnTo>
                  <a:pt x="1863852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20611" y="4565903"/>
            <a:ext cx="1948180" cy="502920"/>
          </a:xfrm>
          <a:custGeom>
            <a:avLst/>
            <a:gdLst/>
            <a:ahLst/>
            <a:cxnLst/>
            <a:rect l="l" t="t" r="r" b="b"/>
            <a:pathLst>
              <a:path w="1948179" h="502920">
                <a:moveTo>
                  <a:pt x="0" y="83820"/>
                </a:moveTo>
                <a:lnTo>
                  <a:pt x="10662" y="42826"/>
                </a:lnTo>
                <a:lnTo>
                  <a:pt x="38853" y="13036"/>
                </a:lnTo>
                <a:lnTo>
                  <a:pt x="78881" y="142"/>
                </a:lnTo>
                <a:lnTo>
                  <a:pt x="1863852" y="0"/>
                </a:lnTo>
                <a:lnTo>
                  <a:pt x="1878377" y="1254"/>
                </a:lnTo>
                <a:lnTo>
                  <a:pt x="1916247" y="18392"/>
                </a:lnTo>
                <a:lnTo>
                  <a:pt x="1941073" y="51162"/>
                </a:lnTo>
                <a:lnTo>
                  <a:pt x="1947671" y="419100"/>
                </a:lnTo>
                <a:lnTo>
                  <a:pt x="1946413" y="433625"/>
                </a:lnTo>
                <a:lnTo>
                  <a:pt x="1929239" y="471495"/>
                </a:lnTo>
                <a:lnTo>
                  <a:pt x="1896455" y="496321"/>
                </a:lnTo>
                <a:lnTo>
                  <a:pt x="83819" y="502920"/>
                </a:lnTo>
                <a:lnTo>
                  <a:pt x="69262" y="501661"/>
                </a:lnTo>
                <a:lnTo>
                  <a:pt x="31370" y="484487"/>
                </a:lnTo>
                <a:lnTo>
                  <a:pt x="6580" y="451703"/>
                </a:lnTo>
                <a:lnTo>
                  <a:pt x="0" y="83820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918197" y="4628935"/>
            <a:ext cx="9525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10" dirty="0">
                <a:latin typeface="Verdana"/>
                <a:cs typeface="Verdana"/>
              </a:rPr>
              <a:t>5 </a:t>
            </a:r>
            <a:r>
              <a:rPr sz="1200" spc="-25" dirty="0">
                <a:latin typeface="Verdana"/>
                <a:cs typeface="Verdana"/>
              </a:rPr>
              <a:t>m</a:t>
            </a:r>
            <a:r>
              <a:rPr sz="1200" spc="-10" dirty="0">
                <a:latin typeface="Verdana"/>
                <a:cs typeface="Verdana"/>
              </a:rPr>
              <a:t>L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Verdana"/>
                <a:cs typeface="Verdana"/>
              </a:rPr>
              <a:t>HC</a:t>
            </a:r>
            <a:r>
              <a:rPr sz="1200" dirty="0">
                <a:latin typeface="Verdana"/>
                <a:cs typeface="Verdana"/>
              </a:rPr>
              <a:t>l</a:t>
            </a:r>
            <a:r>
              <a:rPr sz="1200" spc="-10" dirty="0">
                <a:latin typeface="Verdana"/>
                <a:cs typeface="Verdana"/>
              </a:rPr>
              <a:t> 0,561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67512" y="1516380"/>
            <a:ext cx="2851785" cy="506095"/>
          </a:xfrm>
          <a:custGeom>
            <a:avLst/>
            <a:gdLst/>
            <a:ahLst/>
            <a:cxnLst/>
            <a:rect l="l" t="t" r="r" b="b"/>
            <a:pathLst>
              <a:path w="2851785" h="506094">
                <a:moveTo>
                  <a:pt x="2767076" y="0"/>
                </a:moveTo>
                <a:lnTo>
                  <a:pt x="78567" y="193"/>
                </a:lnTo>
                <a:lnTo>
                  <a:pt x="38693" y="13393"/>
                </a:lnTo>
                <a:lnTo>
                  <a:pt x="10617" y="43318"/>
                </a:lnTo>
                <a:lnTo>
                  <a:pt x="0" y="84328"/>
                </a:lnTo>
                <a:lnTo>
                  <a:pt x="193" y="427404"/>
                </a:lnTo>
                <a:lnTo>
                  <a:pt x="13403" y="467290"/>
                </a:lnTo>
                <a:lnTo>
                  <a:pt x="43335" y="495358"/>
                </a:lnTo>
                <a:lnTo>
                  <a:pt x="84328" y="505968"/>
                </a:lnTo>
                <a:lnTo>
                  <a:pt x="2772840" y="505774"/>
                </a:lnTo>
                <a:lnTo>
                  <a:pt x="2812726" y="492574"/>
                </a:lnTo>
                <a:lnTo>
                  <a:pt x="2840794" y="462649"/>
                </a:lnTo>
                <a:lnTo>
                  <a:pt x="2851404" y="421640"/>
                </a:lnTo>
                <a:lnTo>
                  <a:pt x="2851210" y="78563"/>
                </a:lnTo>
                <a:lnTo>
                  <a:pt x="2838010" y="38677"/>
                </a:lnTo>
                <a:lnTo>
                  <a:pt x="2808085" y="10609"/>
                </a:lnTo>
                <a:lnTo>
                  <a:pt x="2767076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7512" y="1516380"/>
            <a:ext cx="2851785" cy="506095"/>
          </a:xfrm>
          <a:custGeom>
            <a:avLst/>
            <a:gdLst/>
            <a:ahLst/>
            <a:cxnLst/>
            <a:rect l="l" t="t" r="r" b="b"/>
            <a:pathLst>
              <a:path w="2851785" h="506094">
                <a:moveTo>
                  <a:pt x="0" y="84328"/>
                </a:moveTo>
                <a:lnTo>
                  <a:pt x="10617" y="43318"/>
                </a:lnTo>
                <a:lnTo>
                  <a:pt x="38693" y="13393"/>
                </a:lnTo>
                <a:lnTo>
                  <a:pt x="78567" y="193"/>
                </a:lnTo>
                <a:lnTo>
                  <a:pt x="2767076" y="0"/>
                </a:lnTo>
                <a:lnTo>
                  <a:pt x="2781629" y="1248"/>
                </a:lnTo>
                <a:lnTo>
                  <a:pt x="2819570" y="18303"/>
                </a:lnTo>
                <a:lnTo>
                  <a:pt x="2844547" y="50937"/>
                </a:lnTo>
                <a:lnTo>
                  <a:pt x="2851404" y="421640"/>
                </a:lnTo>
                <a:lnTo>
                  <a:pt x="2850155" y="436193"/>
                </a:lnTo>
                <a:lnTo>
                  <a:pt x="2833100" y="474134"/>
                </a:lnTo>
                <a:lnTo>
                  <a:pt x="2800466" y="499111"/>
                </a:lnTo>
                <a:lnTo>
                  <a:pt x="84328" y="505968"/>
                </a:lnTo>
                <a:lnTo>
                  <a:pt x="69784" y="504719"/>
                </a:lnTo>
                <a:lnTo>
                  <a:pt x="31849" y="487664"/>
                </a:lnTo>
                <a:lnTo>
                  <a:pt x="6862" y="455030"/>
                </a:lnTo>
                <a:lnTo>
                  <a:pt x="0" y="84328"/>
                </a:lnTo>
                <a:close/>
              </a:path>
            </a:pathLst>
          </a:custGeom>
          <a:ln w="6096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824280" y="1580300"/>
            <a:ext cx="25374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A</a:t>
            </a:r>
            <a:r>
              <a:rPr sz="1200" b="1" spc="-5" dirty="0">
                <a:solidFill>
                  <a:srgbClr val="F59E00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A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C</a:t>
            </a: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98</a:t>
            </a:r>
            <a:r>
              <a:rPr sz="1200" b="1" spc="-15" dirty="0">
                <a:solidFill>
                  <a:srgbClr val="F59E00"/>
                </a:solidFill>
                <a:latin typeface="Verdana"/>
                <a:cs typeface="Verdana"/>
              </a:rPr>
              <a:t>5</a:t>
            </a:r>
            <a:r>
              <a:rPr sz="1200" b="1" spc="-5" dirty="0">
                <a:solidFill>
                  <a:srgbClr val="F59E00"/>
                </a:solidFill>
                <a:latin typeface="Verdana"/>
                <a:cs typeface="Verdana"/>
              </a:rPr>
              <a:t>.2</a:t>
            </a: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9</a:t>
            </a:r>
            <a:r>
              <a:rPr sz="1200" b="1" spc="-5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ou</a:t>
            </a: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59E00"/>
                </a:solidFill>
                <a:latin typeface="Verdana"/>
                <a:cs typeface="Verdana"/>
              </a:rPr>
              <a:t> A</a:t>
            </a:r>
            <a:r>
              <a:rPr sz="1200" b="1" spc="5" dirty="0">
                <a:solidFill>
                  <a:srgbClr val="F59E00"/>
                </a:solidFill>
                <a:latin typeface="Verdana"/>
                <a:cs typeface="Verdana"/>
              </a:rPr>
              <a:t>A</a:t>
            </a:r>
            <a:r>
              <a:rPr sz="1200" b="1" spc="-15" dirty="0">
                <a:solidFill>
                  <a:srgbClr val="F59E00"/>
                </a:solidFill>
                <a:latin typeface="Verdana"/>
                <a:cs typeface="Verdana"/>
              </a:rPr>
              <a:t>C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C</a:t>
            </a: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3</a:t>
            </a:r>
            <a:r>
              <a:rPr sz="1200" b="1" spc="-5" dirty="0">
                <a:solidFill>
                  <a:srgbClr val="F59E00"/>
                </a:solidFill>
                <a:latin typeface="Verdana"/>
                <a:cs typeface="Verdana"/>
              </a:rPr>
              <a:t>2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-</a:t>
            </a:r>
            <a:r>
              <a:rPr sz="1200" b="1" spc="-15" dirty="0">
                <a:solidFill>
                  <a:srgbClr val="F59E00"/>
                </a:solidFill>
                <a:latin typeface="Verdana"/>
                <a:cs typeface="Verdana"/>
              </a:rPr>
              <a:t>05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45844" y="1781468"/>
            <a:ext cx="18948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Pro</a:t>
            </a:r>
            <a:r>
              <a:rPr sz="1200" b="1" spc="-5" dirty="0">
                <a:solidFill>
                  <a:srgbClr val="F59E00"/>
                </a:solidFill>
                <a:latin typeface="Verdana"/>
                <a:cs typeface="Verdana"/>
              </a:rPr>
              <a:t>sk</a:t>
            </a: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y,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L.</a:t>
            </a:r>
            <a:r>
              <a:rPr sz="1200" b="1" spc="-5" dirty="0">
                <a:solidFill>
                  <a:srgbClr val="F59E00"/>
                </a:solidFill>
                <a:latin typeface="Verdana"/>
                <a:cs typeface="Verdana"/>
              </a:rPr>
              <a:t> e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t</a:t>
            </a:r>
            <a:r>
              <a:rPr sz="1200" b="1" spc="10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al.,</a:t>
            </a:r>
            <a:r>
              <a:rPr sz="1200" b="1" spc="15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19</a:t>
            </a:r>
            <a:r>
              <a:rPr sz="1200" b="1" spc="-15" dirty="0">
                <a:solidFill>
                  <a:srgbClr val="F59E00"/>
                </a:solidFill>
                <a:latin typeface="Verdana"/>
                <a:cs typeface="Verdana"/>
              </a:rPr>
              <a:t>8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622035" y="1516380"/>
            <a:ext cx="2853055" cy="506095"/>
          </a:xfrm>
          <a:custGeom>
            <a:avLst/>
            <a:gdLst/>
            <a:ahLst/>
            <a:cxnLst/>
            <a:rect l="l" t="t" r="r" b="b"/>
            <a:pathLst>
              <a:path w="2853054" h="506094">
                <a:moveTo>
                  <a:pt x="2768599" y="0"/>
                </a:moveTo>
                <a:lnTo>
                  <a:pt x="78563" y="193"/>
                </a:lnTo>
                <a:lnTo>
                  <a:pt x="38677" y="13393"/>
                </a:lnTo>
                <a:lnTo>
                  <a:pt x="10609" y="43318"/>
                </a:lnTo>
                <a:lnTo>
                  <a:pt x="0" y="84328"/>
                </a:lnTo>
                <a:lnTo>
                  <a:pt x="193" y="427404"/>
                </a:lnTo>
                <a:lnTo>
                  <a:pt x="13393" y="467290"/>
                </a:lnTo>
                <a:lnTo>
                  <a:pt x="43318" y="495358"/>
                </a:lnTo>
                <a:lnTo>
                  <a:pt x="84327" y="505968"/>
                </a:lnTo>
                <a:lnTo>
                  <a:pt x="2774364" y="505774"/>
                </a:lnTo>
                <a:lnTo>
                  <a:pt x="2814250" y="492574"/>
                </a:lnTo>
                <a:lnTo>
                  <a:pt x="2842318" y="462649"/>
                </a:lnTo>
                <a:lnTo>
                  <a:pt x="2852928" y="421640"/>
                </a:lnTo>
                <a:lnTo>
                  <a:pt x="2852734" y="78563"/>
                </a:lnTo>
                <a:lnTo>
                  <a:pt x="2839534" y="38677"/>
                </a:lnTo>
                <a:lnTo>
                  <a:pt x="2809609" y="10609"/>
                </a:lnTo>
                <a:lnTo>
                  <a:pt x="2768599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22035" y="1516380"/>
            <a:ext cx="2853055" cy="506095"/>
          </a:xfrm>
          <a:custGeom>
            <a:avLst/>
            <a:gdLst/>
            <a:ahLst/>
            <a:cxnLst/>
            <a:rect l="l" t="t" r="r" b="b"/>
            <a:pathLst>
              <a:path w="2853054" h="506094">
                <a:moveTo>
                  <a:pt x="0" y="84328"/>
                </a:moveTo>
                <a:lnTo>
                  <a:pt x="10609" y="43318"/>
                </a:lnTo>
                <a:lnTo>
                  <a:pt x="38677" y="13393"/>
                </a:lnTo>
                <a:lnTo>
                  <a:pt x="78563" y="193"/>
                </a:lnTo>
                <a:lnTo>
                  <a:pt x="2768599" y="0"/>
                </a:lnTo>
                <a:lnTo>
                  <a:pt x="2783153" y="1248"/>
                </a:lnTo>
                <a:lnTo>
                  <a:pt x="2821094" y="18303"/>
                </a:lnTo>
                <a:lnTo>
                  <a:pt x="2846071" y="50937"/>
                </a:lnTo>
                <a:lnTo>
                  <a:pt x="2852928" y="421640"/>
                </a:lnTo>
                <a:lnTo>
                  <a:pt x="2851679" y="436193"/>
                </a:lnTo>
                <a:lnTo>
                  <a:pt x="2834624" y="474134"/>
                </a:lnTo>
                <a:lnTo>
                  <a:pt x="2801990" y="499111"/>
                </a:lnTo>
                <a:lnTo>
                  <a:pt x="84327" y="505968"/>
                </a:lnTo>
                <a:lnTo>
                  <a:pt x="69774" y="504719"/>
                </a:lnTo>
                <a:lnTo>
                  <a:pt x="31833" y="487664"/>
                </a:lnTo>
                <a:lnTo>
                  <a:pt x="6856" y="455030"/>
                </a:lnTo>
                <a:lnTo>
                  <a:pt x="0" y="84328"/>
                </a:lnTo>
                <a:close/>
              </a:path>
            </a:pathLst>
          </a:custGeom>
          <a:ln w="609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807202" y="1580300"/>
            <a:ext cx="24841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A</a:t>
            </a:r>
            <a:r>
              <a:rPr sz="1200" b="1" spc="-5" dirty="0">
                <a:solidFill>
                  <a:srgbClr val="F59E00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A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C</a:t>
            </a: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99</a:t>
            </a:r>
            <a:r>
              <a:rPr sz="1200" b="1" spc="-15" dirty="0">
                <a:solidFill>
                  <a:srgbClr val="F59E00"/>
                </a:solidFill>
                <a:latin typeface="Verdana"/>
                <a:cs typeface="Verdana"/>
              </a:rPr>
              <a:t>1</a:t>
            </a:r>
            <a:r>
              <a:rPr sz="1200" b="1" spc="-5" dirty="0">
                <a:solidFill>
                  <a:srgbClr val="F59E00"/>
                </a:solidFill>
                <a:latin typeface="Verdana"/>
                <a:cs typeface="Verdana"/>
              </a:rPr>
              <a:t>.4</a:t>
            </a: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3</a:t>
            </a:r>
            <a:r>
              <a:rPr sz="1200" b="1" spc="-5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ou</a:t>
            </a:r>
            <a:r>
              <a:rPr sz="1200" b="1" spc="-5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AA</a:t>
            </a:r>
            <a:r>
              <a:rPr sz="1200" b="1" spc="-15" dirty="0">
                <a:solidFill>
                  <a:srgbClr val="F59E00"/>
                </a:solidFill>
                <a:latin typeface="Verdana"/>
                <a:cs typeface="Verdana"/>
              </a:rPr>
              <a:t>C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C</a:t>
            </a:r>
            <a:r>
              <a:rPr sz="1200" b="1" spc="-5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1200" b="1" spc="-15" dirty="0">
                <a:solidFill>
                  <a:srgbClr val="F59E00"/>
                </a:solidFill>
                <a:latin typeface="Verdana"/>
                <a:cs typeface="Verdana"/>
              </a:rPr>
              <a:t>3</a:t>
            </a:r>
            <a:r>
              <a:rPr sz="1200" b="1" spc="-5" dirty="0">
                <a:solidFill>
                  <a:srgbClr val="F59E00"/>
                </a:solidFill>
                <a:latin typeface="Verdana"/>
                <a:cs typeface="Verdana"/>
              </a:rPr>
              <a:t>2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-</a:t>
            </a:r>
            <a:r>
              <a:rPr sz="1200" b="1" spc="-15" dirty="0">
                <a:solidFill>
                  <a:srgbClr val="F59E00"/>
                </a:solidFill>
                <a:latin typeface="Verdana"/>
                <a:cs typeface="Verdana"/>
              </a:rPr>
              <a:t>07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374129" y="1781468"/>
            <a:ext cx="13512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L</a:t>
            </a:r>
            <a:r>
              <a:rPr sz="1200" b="1" spc="-5" dirty="0">
                <a:solidFill>
                  <a:srgbClr val="F59E00"/>
                </a:solidFill>
                <a:latin typeface="Verdana"/>
                <a:cs typeface="Verdana"/>
              </a:rPr>
              <a:t>e</a:t>
            </a: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e </a:t>
            </a:r>
            <a:r>
              <a:rPr sz="1200" b="1" spc="-5" dirty="0">
                <a:solidFill>
                  <a:srgbClr val="F59E00"/>
                </a:solidFill>
                <a:latin typeface="Verdana"/>
                <a:cs typeface="Verdana"/>
              </a:rPr>
              <a:t>e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t</a:t>
            </a:r>
            <a:r>
              <a:rPr sz="1200" b="1" spc="10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59E00"/>
                </a:solidFill>
                <a:latin typeface="Verdana"/>
                <a:cs typeface="Verdana"/>
              </a:rPr>
              <a:t>al.,</a:t>
            </a:r>
            <a:r>
              <a:rPr sz="1200" b="1" spc="5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19</a:t>
            </a:r>
            <a:r>
              <a:rPr sz="1200" b="1" spc="-15" dirty="0">
                <a:solidFill>
                  <a:srgbClr val="F59E00"/>
                </a:solidFill>
                <a:latin typeface="Verdana"/>
                <a:cs typeface="Verdana"/>
              </a:rPr>
              <a:t>9</a:t>
            </a:r>
            <a:r>
              <a:rPr sz="1200" b="1" spc="-10" dirty="0">
                <a:solidFill>
                  <a:srgbClr val="F59E00"/>
                </a:solidFill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15358" y="3217798"/>
            <a:ext cx="76200" cy="216535"/>
          </a:xfrm>
          <a:custGeom>
            <a:avLst/>
            <a:gdLst/>
            <a:ahLst/>
            <a:cxnLst/>
            <a:rect l="l" t="t" r="r" b="b"/>
            <a:pathLst>
              <a:path w="76200" h="216535">
                <a:moveTo>
                  <a:pt x="28141" y="140467"/>
                </a:moveTo>
                <a:lnTo>
                  <a:pt x="0" y="140842"/>
                </a:lnTo>
                <a:lnTo>
                  <a:pt x="39115" y="216535"/>
                </a:lnTo>
                <a:lnTo>
                  <a:pt x="69753" y="153162"/>
                </a:lnTo>
                <a:lnTo>
                  <a:pt x="28320" y="153162"/>
                </a:lnTo>
                <a:lnTo>
                  <a:pt x="28141" y="140467"/>
                </a:lnTo>
                <a:close/>
              </a:path>
              <a:path w="76200" h="216535">
                <a:moveTo>
                  <a:pt x="47953" y="140203"/>
                </a:moveTo>
                <a:lnTo>
                  <a:pt x="28141" y="140467"/>
                </a:lnTo>
                <a:lnTo>
                  <a:pt x="28320" y="153162"/>
                </a:lnTo>
                <a:lnTo>
                  <a:pt x="48132" y="152908"/>
                </a:lnTo>
                <a:lnTo>
                  <a:pt x="47953" y="140203"/>
                </a:lnTo>
                <a:close/>
              </a:path>
              <a:path w="76200" h="216535">
                <a:moveTo>
                  <a:pt x="76200" y="139826"/>
                </a:moveTo>
                <a:lnTo>
                  <a:pt x="47953" y="140203"/>
                </a:lnTo>
                <a:lnTo>
                  <a:pt x="48132" y="152908"/>
                </a:lnTo>
                <a:lnTo>
                  <a:pt x="28320" y="153162"/>
                </a:lnTo>
                <a:lnTo>
                  <a:pt x="69753" y="153162"/>
                </a:lnTo>
                <a:lnTo>
                  <a:pt x="76200" y="139826"/>
                </a:lnTo>
                <a:close/>
              </a:path>
              <a:path w="76200" h="216535">
                <a:moveTo>
                  <a:pt x="45974" y="0"/>
                </a:moveTo>
                <a:lnTo>
                  <a:pt x="26162" y="253"/>
                </a:lnTo>
                <a:lnTo>
                  <a:pt x="28141" y="140467"/>
                </a:lnTo>
                <a:lnTo>
                  <a:pt x="47953" y="140203"/>
                </a:lnTo>
                <a:lnTo>
                  <a:pt x="45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13326" y="2439161"/>
            <a:ext cx="76200" cy="215265"/>
          </a:xfrm>
          <a:custGeom>
            <a:avLst/>
            <a:gdLst/>
            <a:ahLst/>
            <a:cxnLst/>
            <a:rect l="l" t="t" r="r" b="b"/>
            <a:pathLst>
              <a:path w="76200" h="215264">
                <a:moveTo>
                  <a:pt x="28194" y="138684"/>
                </a:moveTo>
                <a:lnTo>
                  <a:pt x="0" y="138684"/>
                </a:lnTo>
                <a:lnTo>
                  <a:pt x="38100" y="214884"/>
                </a:lnTo>
                <a:lnTo>
                  <a:pt x="69850" y="151384"/>
                </a:lnTo>
                <a:lnTo>
                  <a:pt x="28194" y="151384"/>
                </a:lnTo>
                <a:lnTo>
                  <a:pt x="28194" y="138684"/>
                </a:lnTo>
                <a:close/>
              </a:path>
              <a:path w="76200" h="215264">
                <a:moveTo>
                  <a:pt x="48006" y="0"/>
                </a:moveTo>
                <a:lnTo>
                  <a:pt x="28194" y="0"/>
                </a:lnTo>
                <a:lnTo>
                  <a:pt x="28194" y="151384"/>
                </a:lnTo>
                <a:lnTo>
                  <a:pt x="48006" y="151384"/>
                </a:lnTo>
                <a:lnTo>
                  <a:pt x="48006" y="0"/>
                </a:lnTo>
                <a:close/>
              </a:path>
              <a:path w="76200" h="215264">
                <a:moveTo>
                  <a:pt x="76200" y="138684"/>
                </a:moveTo>
                <a:lnTo>
                  <a:pt x="48006" y="138684"/>
                </a:lnTo>
                <a:lnTo>
                  <a:pt x="48006" y="151384"/>
                </a:lnTo>
                <a:lnTo>
                  <a:pt x="69850" y="151384"/>
                </a:lnTo>
                <a:lnTo>
                  <a:pt x="76200" y="138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15358" y="4217542"/>
            <a:ext cx="76200" cy="216535"/>
          </a:xfrm>
          <a:custGeom>
            <a:avLst/>
            <a:gdLst/>
            <a:ahLst/>
            <a:cxnLst/>
            <a:rect l="l" t="t" r="r" b="b"/>
            <a:pathLst>
              <a:path w="76200" h="216535">
                <a:moveTo>
                  <a:pt x="28141" y="140467"/>
                </a:moveTo>
                <a:lnTo>
                  <a:pt x="0" y="140842"/>
                </a:lnTo>
                <a:lnTo>
                  <a:pt x="39115" y="216534"/>
                </a:lnTo>
                <a:lnTo>
                  <a:pt x="69753" y="153161"/>
                </a:lnTo>
                <a:lnTo>
                  <a:pt x="28320" y="153161"/>
                </a:lnTo>
                <a:lnTo>
                  <a:pt x="28141" y="140467"/>
                </a:lnTo>
                <a:close/>
              </a:path>
              <a:path w="76200" h="216535">
                <a:moveTo>
                  <a:pt x="47953" y="140203"/>
                </a:moveTo>
                <a:lnTo>
                  <a:pt x="28141" y="140467"/>
                </a:lnTo>
                <a:lnTo>
                  <a:pt x="28320" y="153161"/>
                </a:lnTo>
                <a:lnTo>
                  <a:pt x="48132" y="152907"/>
                </a:lnTo>
                <a:lnTo>
                  <a:pt x="47953" y="140203"/>
                </a:lnTo>
                <a:close/>
              </a:path>
              <a:path w="76200" h="216535">
                <a:moveTo>
                  <a:pt x="76200" y="139826"/>
                </a:moveTo>
                <a:lnTo>
                  <a:pt x="47953" y="140203"/>
                </a:lnTo>
                <a:lnTo>
                  <a:pt x="48132" y="152907"/>
                </a:lnTo>
                <a:lnTo>
                  <a:pt x="28320" y="153161"/>
                </a:lnTo>
                <a:lnTo>
                  <a:pt x="69753" y="153161"/>
                </a:lnTo>
                <a:lnTo>
                  <a:pt x="76200" y="139826"/>
                </a:lnTo>
                <a:close/>
              </a:path>
              <a:path w="76200" h="216535">
                <a:moveTo>
                  <a:pt x="45974" y="0"/>
                </a:moveTo>
                <a:lnTo>
                  <a:pt x="26162" y="253"/>
                </a:lnTo>
                <a:lnTo>
                  <a:pt x="28141" y="140467"/>
                </a:lnTo>
                <a:lnTo>
                  <a:pt x="47953" y="140203"/>
                </a:lnTo>
                <a:lnTo>
                  <a:pt x="45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79954" y="2899282"/>
            <a:ext cx="721360" cy="76200"/>
          </a:xfrm>
          <a:custGeom>
            <a:avLst/>
            <a:gdLst/>
            <a:ahLst/>
            <a:cxnLst/>
            <a:rect l="l" t="t" r="r" b="b"/>
            <a:pathLst>
              <a:path w="721360" h="76200">
                <a:moveTo>
                  <a:pt x="644619" y="47978"/>
                </a:moveTo>
                <a:lnTo>
                  <a:pt x="644524" y="76200"/>
                </a:lnTo>
                <a:lnTo>
                  <a:pt x="701195" y="48005"/>
                </a:lnTo>
                <a:lnTo>
                  <a:pt x="657351" y="48005"/>
                </a:lnTo>
                <a:lnTo>
                  <a:pt x="644619" y="47978"/>
                </a:lnTo>
                <a:close/>
              </a:path>
              <a:path w="721360" h="76200">
                <a:moveTo>
                  <a:pt x="644685" y="28167"/>
                </a:moveTo>
                <a:lnTo>
                  <a:pt x="644619" y="47978"/>
                </a:lnTo>
                <a:lnTo>
                  <a:pt x="657351" y="48005"/>
                </a:lnTo>
                <a:lnTo>
                  <a:pt x="657351" y="28193"/>
                </a:lnTo>
                <a:lnTo>
                  <a:pt x="644685" y="28167"/>
                </a:lnTo>
                <a:close/>
              </a:path>
              <a:path w="721360" h="76200">
                <a:moveTo>
                  <a:pt x="644779" y="0"/>
                </a:moveTo>
                <a:lnTo>
                  <a:pt x="644685" y="28167"/>
                </a:lnTo>
                <a:lnTo>
                  <a:pt x="657351" y="28193"/>
                </a:lnTo>
                <a:lnTo>
                  <a:pt x="657351" y="48005"/>
                </a:lnTo>
                <a:lnTo>
                  <a:pt x="701195" y="48005"/>
                </a:lnTo>
                <a:lnTo>
                  <a:pt x="720851" y="38226"/>
                </a:lnTo>
                <a:lnTo>
                  <a:pt x="644779" y="0"/>
                </a:lnTo>
                <a:close/>
              </a:path>
              <a:path w="721360" h="76200">
                <a:moveTo>
                  <a:pt x="0" y="26796"/>
                </a:moveTo>
                <a:lnTo>
                  <a:pt x="0" y="46608"/>
                </a:lnTo>
                <a:lnTo>
                  <a:pt x="644619" y="47978"/>
                </a:lnTo>
                <a:lnTo>
                  <a:pt x="644685" y="28167"/>
                </a:lnTo>
                <a:lnTo>
                  <a:pt x="0" y="26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79954" y="3790822"/>
            <a:ext cx="721360" cy="76200"/>
          </a:xfrm>
          <a:custGeom>
            <a:avLst/>
            <a:gdLst/>
            <a:ahLst/>
            <a:cxnLst/>
            <a:rect l="l" t="t" r="r" b="b"/>
            <a:pathLst>
              <a:path w="721360" h="76200">
                <a:moveTo>
                  <a:pt x="644619" y="47978"/>
                </a:moveTo>
                <a:lnTo>
                  <a:pt x="644524" y="76200"/>
                </a:lnTo>
                <a:lnTo>
                  <a:pt x="701195" y="48006"/>
                </a:lnTo>
                <a:lnTo>
                  <a:pt x="657351" y="48006"/>
                </a:lnTo>
                <a:lnTo>
                  <a:pt x="644619" y="47978"/>
                </a:lnTo>
                <a:close/>
              </a:path>
              <a:path w="721360" h="76200">
                <a:moveTo>
                  <a:pt x="644685" y="28167"/>
                </a:moveTo>
                <a:lnTo>
                  <a:pt x="644619" y="47978"/>
                </a:lnTo>
                <a:lnTo>
                  <a:pt x="657351" y="48006"/>
                </a:lnTo>
                <a:lnTo>
                  <a:pt x="657351" y="28193"/>
                </a:lnTo>
                <a:lnTo>
                  <a:pt x="644685" y="28167"/>
                </a:lnTo>
                <a:close/>
              </a:path>
              <a:path w="721360" h="76200">
                <a:moveTo>
                  <a:pt x="644779" y="0"/>
                </a:moveTo>
                <a:lnTo>
                  <a:pt x="644685" y="28167"/>
                </a:lnTo>
                <a:lnTo>
                  <a:pt x="657351" y="28193"/>
                </a:lnTo>
                <a:lnTo>
                  <a:pt x="657351" y="48006"/>
                </a:lnTo>
                <a:lnTo>
                  <a:pt x="701195" y="48006"/>
                </a:lnTo>
                <a:lnTo>
                  <a:pt x="720851" y="38226"/>
                </a:lnTo>
                <a:lnTo>
                  <a:pt x="644779" y="0"/>
                </a:lnTo>
                <a:close/>
              </a:path>
              <a:path w="721360" h="76200">
                <a:moveTo>
                  <a:pt x="0" y="26796"/>
                </a:moveTo>
                <a:lnTo>
                  <a:pt x="0" y="46608"/>
                </a:lnTo>
                <a:lnTo>
                  <a:pt x="644619" y="47978"/>
                </a:lnTo>
                <a:lnTo>
                  <a:pt x="644685" y="28167"/>
                </a:lnTo>
                <a:lnTo>
                  <a:pt x="0" y="26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79954" y="4789042"/>
            <a:ext cx="721360" cy="76200"/>
          </a:xfrm>
          <a:custGeom>
            <a:avLst/>
            <a:gdLst/>
            <a:ahLst/>
            <a:cxnLst/>
            <a:rect l="l" t="t" r="r" b="b"/>
            <a:pathLst>
              <a:path w="721360" h="76200">
                <a:moveTo>
                  <a:pt x="644619" y="47978"/>
                </a:moveTo>
                <a:lnTo>
                  <a:pt x="644524" y="76199"/>
                </a:lnTo>
                <a:lnTo>
                  <a:pt x="701195" y="48005"/>
                </a:lnTo>
                <a:lnTo>
                  <a:pt x="657351" y="48005"/>
                </a:lnTo>
                <a:lnTo>
                  <a:pt x="644619" y="47978"/>
                </a:lnTo>
                <a:close/>
              </a:path>
              <a:path w="721360" h="76200">
                <a:moveTo>
                  <a:pt x="644685" y="28167"/>
                </a:moveTo>
                <a:lnTo>
                  <a:pt x="644619" y="47978"/>
                </a:lnTo>
                <a:lnTo>
                  <a:pt x="657351" y="48005"/>
                </a:lnTo>
                <a:lnTo>
                  <a:pt x="657351" y="28193"/>
                </a:lnTo>
                <a:lnTo>
                  <a:pt x="644685" y="28167"/>
                </a:lnTo>
                <a:close/>
              </a:path>
              <a:path w="721360" h="76200">
                <a:moveTo>
                  <a:pt x="644779" y="0"/>
                </a:moveTo>
                <a:lnTo>
                  <a:pt x="644685" y="28167"/>
                </a:lnTo>
                <a:lnTo>
                  <a:pt x="657351" y="28193"/>
                </a:lnTo>
                <a:lnTo>
                  <a:pt x="657351" y="48005"/>
                </a:lnTo>
                <a:lnTo>
                  <a:pt x="701195" y="48005"/>
                </a:lnTo>
                <a:lnTo>
                  <a:pt x="720851" y="38226"/>
                </a:lnTo>
                <a:lnTo>
                  <a:pt x="644779" y="0"/>
                </a:lnTo>
                <a:close/>
              </a:path>
              <a:path w="721360" h="76200">
                <a:moveTo>
                  <a:pt x="0" y="26796"/>
                </a:moveTo>
                <a:lnTo>
                  <a:pt x="0" y="46608"/>
                </a:lnTo>
                <a:lnTo>
                  <a:pt x="644619" y="47978"/>
                </a:lnTo>
                <a:lnTo>
                  <a:pt x="644685" y="28167"/>
                </a:lnTo>
                <a:lnTo>
                  <a:pt x="0" y="26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24905" y="2905379"/>
            <a:ext cx="701040" cy="76200"/>
          </a:xfrm>
          <a:custGeom>
            <a:avLst/>
            <a:gdLst/>
            <a:ahLst/>
            <a:cxnLst/>
            <a:rect l="l" t="t" r="r" b="b"/>
            <a:pathLst>
              <a:path w="701039" h="76200">
                <a:moveTo>
                  <a:pt x="76073" y="0"/>
                </a:moveTo>
                <a:lnTo>
                  <a:pt x="0" y="38226"/>
                </a:lnTo>
                <a:lnTo>
                  <a:pt x="76327" y="76200"/>
                </a:lnTo>
                <a:lnTo>
                  <a:pt x="76233" y="48006"/>
                </a:lnTo>
                <a:lnTo>
                  <a:pt x="63500" y="48006"/>
                </a:lnTo>
                <a:lnTo>
                  <a:pt x="63500" y="28194"/>
                </a:lnTo>
                <a:lnTo>
                  <a:pt x="76166" y="28166"/>
                </a:lnTo>
                <a:lnTo>
                  <a:pt x="76073" y="0"/>
                </a:lnTo>
                <a:close/>
              </a:path>
              <a:path w="701039" h="76200">
                <a:moveTo>
                  <a:pt x="76166" y="28166"/>
                </a:moveTo>
                <a:lnTo>
                  <a:pt x="63500" y="28194"/>
                </a:lnTo>
                <a:lnTo>
                  <a:pt x="63500" y="48006"/>
                </a:lnTo>
                <a:lnTo>
                  <a:pt x="76232" y="47978"/>
                </a:lnTo>
                <a:lnTo>
                  <a:pt x="76166" y="28166"/>
                </a:lnTo>
                <a:close/>
              </a:path>
              <a:path w="701039" h="76200">
                <a:moveTo>
                  <a:pt x="76232" y="47978"/>
                </a:moveTo>
                <a:lnTo>
                  <a:pt x="63500" y="48006"/>
                </a:lnTo>
                <a:lnTo>
                  <a:pt x="76233" y="48006"/>
                </a:lnTo>
                <a:close/>
              </a:path>
              <a:path w="701039" h="76200">
                <a:moveTo>
                  <a:pt x="701040" y="26797"/>
                </a:moveTo>
                <a:lnTo>
                  <a:pt x="76166" y="28166"/>
                </a:lnTo>
                <a:lnTo>
                  <a:pt x="76232" y="47978"/>
                </a:lnTo>
                <a:lnTo>
                  <a:pt x="701040" y="46609"/>
                </a:lnTo>
                <a:lnTo>
                  <a:pt x="701040" y="26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24905" y="3781678"/>
            <a:ext cx="701040" cy="76200"/>
          </a:xfrm>
          <a:custGeom>
            <a:avLst/>
            <a:gdLst/>
            <a:ahLst/>
            <a:cxnLst/>
            <a:rect l="l" t="t" r="r" b="b"/>
            <a:pathLst>
              <a:path w="701039" h="76200">
                <a:moveTo>
                  <a:pt x="76073" y="0"/>
                </a:moveTo>
                <a:lnTo>
                  <a:pt x="0" y="38227"/>
                </a:lnTo>
                <a:lnTo>
                  <a:pt x="76327" y="76200"/>
                </a:lnTo>
                <a:lnTo>
                  <a:pt x="76233" y="48006"/>
                </a:lnTo>
                <a:lnTo>
                  <a:pt x="63500" y="48006"/>
                </a:lnTo>
                <a:lnTo>
                  <a:pt x="63500" y="28194"/>
                </a:lnTo>
                <a:lnTo>
                  <a:pt x="76166" y="28166"/>
                </a:lnTo>
                <a:lnTo>
                  <a:pt x="76073" y="0"/>
                </a:lnTo>
                <a:close/>
              </a:path>
              <a:path w="701039" h="76200">
                <a:moveTo>
                  <a:pt x="76166" y="28166"/>
                </a:moveTo>
                <a:lnTo>
                  <a:pt x="63500" y="28194"/>
                </a:lnTo>
                <a:lnTo>
                  <a:pt x="63500" y="48006"/>
                </a:lnTo>
                <a:lnTo>
                  <a:pt x="76232" y="47978"/>
                </a:lnTo>
                <a:lnTo>
                  <a:pt x="76166" y="28166"/>
                </a:lnTo>
                <a:close/>
              </a:path>
              <a:path w="701039" h="76200">
                <a:moveTo>
                  <a:pt x="76232" y="47978"/>
                </a:moveTo>
                <a:lnTo>
                  <a:pt x="63500" y="48006"/>
                </a:lnTo>
                <a:lnTo>
                  <a:pt x="76233" y="48006"/>
                </a:lnTo>
                <a:close/>
              </a:path>
              <a:path w="701039" h="76200">
                <a:moveTo>
                  <a:pt x="701040" y="26797"/>
                </a:moveTo>
                <a:lnTo>
                  <a:pt x="76166" y="28166"/>
                </a:lnTo>
                <a:lnTo>
                  <a:pt x="76232" y="47978"/>
                </a:lnTo>
                <a:lnTo>
                  <a:pt x="701040" y="46609"/>
                </a:lnTo>
                <a:lnTo>
                  <a:pt x="701040" y="26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24905" y="4789042"/>
            <a:ext cx="701040" cy="76200"/>
          </a:xfrm>
          <a:custGeom>
            <a:avLst/>
            <a:gdLst/>
            <a:ahLst/>
            <a:cxnLst/>
            <a:rect l="l" t="t" r="r" b="b"/>
            <a:pathLst>
              <a:path w="701039" h="76200">
                <a:moveTo>
                  <a:pt x="76073" y="0"/>
                </a:moveTo>
                <a:lnTo>
                  <a:pt x="0" y="38226"/>
                </a:lnTo>
                <a:lnTo>
                  <a:pt x="76327" y="76199"/>
                </a:lnTo>
                <a:lnTo>
                  <a:pt x="76233" y="48005"/>
                </a:lnTo>
                <a:lnTo>
                  <a:pt x="63500" y="48005"/>
                </a:lnTo>
                <a:lnTo>
                  <a:pt x="63500" y="28193"/>
                </a:lnTo>
                <a:lnTo>
                  <a:pt x="76166" y="28166"/>
                </a:lnTo>
                <a:lnTo>
                  <a:pt x="76073" y="0"/>
                </a:lnTo>
                <a:close/>
              </a:path>
              <a:path w="701039" h="76200">
                <a:moveTo>
                  <a:pt x="76166" y="28166"/>
                </a:moveTo>
                <a:lnTo>
                  <a:pt x="63500" y="28193"/>
                </a:lnTo>
                <a:lnTo>
                  <a:pt x="63500" y="48005"/>
                </a:lnTo>
                <a:lnTo>
                  <a:pt x="76232" y="47978"/>
                </a:lnTo>
                <a:lnTo>
                  <a:pt x="76166" y="28166"/>
                </a:lnTo>
                <a:close/>
              </a:path>
              <a:path w="701039" h="76200">
                <a:moveTo>
                  <a:pt x="76232" y="47978"/>
                </a:moveTo>
                <a:lnTo>
                  <a:pt x="63500" y="48005"/>
                </a:lnTo>
                <a:lnTo>
                  <a:pt x="76233" y="48005"/>
                </a:lnTo>
                <a:close/>
              </a:path>
              <a:path w="701039" h="76200">
                <a:moveTo>
                  <a:pt x="701040" y="26796"/>
                </a:moveTo>
                <a:lnTo>
                  <a:pt x="76166" y="28166"/>
                </a:lnTo>
                <a:lnTo>
                  <a:pt x="76232" y="47978"/>
                </a:lnTo>
                <a:lnTo>
                  <a:pt x="701040" y="46608"/>
                </a:lnTo>
                <a:lnTo>
                  <a:pt x="701040" y="26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15484" y="5247766"/>
            <a:ext cx="76200" cy="269875"/>
          </a:xfrm>
          <a:custGeom>
            <a:avLst/>
            <a:gdLst/>
            <a:ahLst/>
            <a:cxnLst/>
            <a:rect l="l" t="t" r="r" b="b"/>
            <a:pathLst>
              <a:path w="76200" h="269875">
                <a:moveTo>
                  <a:pt x="28179" y="193774"/>
                </a:moveTo>
                <a:lnTo>
                  <a:pt x="0" y="194056"/>
                </a:lnTo>
                <a:lnTo>
                  <a:pt x="38988" y="269875"/>
                </a:lnTo>
                <a:lnTo>
                  <a:pt x="69782" y="206502"/>
                </a:lnTo>
                <a:lnTo>
                  <a:pt x="28320" y="206502"/>
                </a:lnTo>
                <a:lnTo>
                  <a:pt x="28179" y="193774"/>
                </a:lnTo>
                <a:close/>
              </a:path>
              <a:path w="76200" h="269875">
                <a:moveTo>
                  <a:pt x="47992" y="193576"/>
                </a:moveTo>
                <a:lnTo>
                  <a:pt x="28179" y="193774"/>
                </a:lnTo>
                <a:lnTo>
                  <a:pt x="28320" y="206502"/>
                </a:lnTo>
                <a:lnTo>
                  <a:pt x="48132" y="206248"/>
                </a:lnTo>
                <a:lnTo>
                  <a:pt x="47992" y="193576"/>
                </a:lnTo>
                <a:close/>
              </a:path>
              <a:path w="76200" h="269875">
                <a:moveTo>
                  <a:pt x="76200" y="193294"/>
                </a:moveTo>
                <a:lnTo>
                  <a:pt x="47992" y="193576"/>
                </a:lnTo>
                <a:lnTo>
                  <a:pt x="48132" y="206248"/>
                </a:lnTo>
                <a:lnTo>
                  <a:pt x="28320" y="206502"/>
                </a:lnTo>
                <a:lnTo>
                  <a:pt x="69782" y="206502"/>
                </a:lnTo>
                <a:lnTo>
                  <a:pt x="76200" y="193294"/>
                </a:lnTo>
                <a:close/>
              </a:path>
              <a:path w="76200" h="269875">
                <a:moveTo>
                  <a:pt x="45847" y="0"/>
                </a:moveTo>
                <a:lnTo>
                  <a:pt x="26035" y="254"/>
                </a:lnTo>
                <a:lnTo>
                  <a:pt x="28179" y="193774"/>
                </a:lnTo>
                <a:lnTo>
                  <a:pt x="47992" y="193576"/>
                </a:lnTo>
                <a:lnTo>
                  <a:pt x="45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10634" y="5590794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251460" y="0"/>
                </a:moveTo>
                <a:lnTo>
                  <a:pt x="210657" y="3291"/>
                </a:lnTo>
                <a:lnTo>
                  <a:pt x="171955" y="12819"/>
                </a:lnTo>
                <a:lnTo>
                  <a:pt x="135872" y="28068"/>
                </a:lnTo>
                <a:lnTo>
                  <a:pt x="102924" y="48518"/>
                </a:lnTo>
                <a:lnTo>
                  <a:pt x="73628" y="73652"/>
                </a:lnTo>
                <a:lnTo>
                  <a:pt x="48499" y="102952"/>
                </a:lnTo>
                <a:lnTo>
                  <a:pt x="28056" y="135900"/>
                </a:lnTo>
                <a:lnTo>
                  <a:pt x="12813" y="171980"/>
                </a:lnTo>
                <a:lnTo>
                  <a:pt x="3289" y="210672"/>
                </a:lnTo>
                <a:lnTo>
                  <a:pt x="0" y="251459"/>
                </a:lnTo>
                <a:lnTo>
                  <a:pt x="833" y="272083"/>
                </a:lnTo>
                <a:lnTo>
                  <a:pt x="7304" y="311887"/>
                </a:lnTo>
                <a:lnTo>
                  <a:pt x="19752" y="349338"/>
                </a:lnTo>
                <a:lnTo>
                  <a:pt x="37660" y="383917"/>
                </a:lnTo>
                <a:lnTo>
                  <a:pt x="60510" y="415106"/>
                </a:lnTo>
                <a:lnTo>
                  <a:pt x="87787" y="442388"/>
                </a:lnTo>
                <a:lnTo>
                  <a:pt x="118974" y="465244"/>
                </a:lnTo>
                <a:lnTo>
                  <a:pt x="153554" y="483158"/>
                </a:lnTo>
                <a:lnTo>
                  <a:pt x="191011" y="495611"/>
                </a:lnTo>
                <a:lnTo>
                  <a:pt x="230828" y="502086"/>
                </a:lnTo>
                <a:lnTo>
                  <a:pt x="251460" y="502919"/>
                </a:lnTo>
                <a:lnTo>
                  <a:pt x="272091" y="502086"/>
                </a:lnTo>
                <a:lnTo>
                  <a:pt x="311908" y="495611"/>
                </a:lnTo>
                <a:lnTo>
                  <a:pt x="349365" y="483158"/>
                </a:lnTo>
                <a:lnTo>
                  <a:pt x="383945" y="465244"/>
                </a:lnTo>
                <a:lnTo>
                  <a:pt x="415132" y="442388"/>
                </a:lnTo>
                <a:lnTo>
                  <a:pt x="442409" y="415106"/>
                </a:lnTo>
                <a:lnTo>
                  <a:pt x="465259" y="383917"/>
                </a:lnTo>
                <a:lnTo>
                  <a:pt x="483167" y="349338"/>
                </a:lnTo>
                <a:lnTo>
                  <a:pt x="495615" y="311887"/>
                </a:lnTo>
                <a:lnTo>
                  <a:pt x="502086" y="272083"/>
                </a:lnTo>
                <a:lnTo>
                  <a:pt x="502919" y="251459"/>
                </a:lnTo>
                <a:lnTo>
                  <a:pt x="502086" y="230836"/>
                </a:lnTo>
                <a:lnTo>
                  <a:pt x="495615" y="191032"/>
                </a:lnTo>
                <a:lnTo>
                  <a:pt x="483167" y="153581"/>
                </a:lnTo>
                <a:lnTo>
                  <a:pt x="465259" y="119002"/>
                </a:lnTo>
                <a:lnTo>
                  <a:pt x="442409" y="87813"/>
                </a:lnTo>
                <a:lnTo>
                  <a:pt x="415132" y="60531"/>
                </a:lnTo>
                <a:lnTo>
                  <a:pt x="383945" y="37675"/>
                </a:lnTo>
                <a:lnTo>
                  <a:pt x="349365" y="19761"/>
                </a:lnTo>
                <a:lnTo>
                  <a:pt x="311908" y="7308"/>
                </a:lnTo>
                <a:lnTo>
                  <a:pt x="272091" y="833"/>
                </a:lnTo>
                <a:lnTo>
                  <a:pt x="251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10634" y="5590794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251459"/>
                </a:moveTo>
                <a:lnTo>
                  <a:pt x="3289" y="210672"/>
                </a:lnTo>
                <a:lnTo>
                  <a:pt x="12813" y="171980"/>
                </a:lnTo>
                <a:lnTo>
                  <a:pt x="28056" y="135900"/>
                </a:lnTo>
                <a:lnTo>
                  <a:pt x="48499" y="102952"/>
                </a:lnTo>
                <a:lnTo>
                  <a:pt x="73628" y="73652"/>
                </a:lnTo>
                <a:lnTo>
                  <a:pt x="102924" y="48518"/>
                </a:lnTo>
                <a:lnTo>
                  <a:pt x="135872" y="28068"/>
                </a:lnTo>
                <a:lnTo>
                  <a:pt x="171955" y="12819"/>
                </a:lnTo>
                <a:lnTo>
                  <a:pt x="210657" y="3291"/>
                </a:lnTo>
                <a:lnTo>
                  <a:pt x="251460" y="0"/>
                </a:lnTo>
                <a:lnTo>
                  <a:pt x="272091" y="833"/>
                </a:lnTo>
                <a:lnTo>
                  <a:pt x="311908" y="7308"/>
                </a:lnTo>
                <a:lnTo>
                  <a:pt x="349365" y="19761"/>
                </a:lnTo>
                <a:lnTo>
                  <a:pt x="383945" y="37675"/>
                </a:lnTo>
                <a:lnTo>
                  <a:pt x="415132" y="60531"/>
                </a:lnTo>
                <a:lnTo>
                  <a:pt x="442409" y="87813"/>
                </a:lnTo>
                <a:lnTo>
                  <a:pt x="465259" y="119002"/>
                </a:lnTo>
                <a:lnTo>
                  <a:pt x="483167" y="153581"/>
                </a:lnTo>
                <a:lnTo>
                  <a:pt x="495615" y="191032"/>
                </a:lnTo>
                <a:lnTo>
                  <a:pt x="502086" y="230836"/>
                </a:lnTo>
                <a:lnTo>
                  <a:pt x="502919" y="251459"/>
                </a:lnTo>
                <a:lnTo>
                  <a:pt x="502086" y="272083"/>
                </a:lnTo>
                <a:lnTo>
                  <a:pt x="495615" y="311887"/>
                </a:lnTo>
                <a:lnTo>
                  <a:pt x="483167" y="349338"/>
                </a:lnTo>
                <a:lnTo>
                  <a:pt x="465259" y="383917"/>
                </a:lnTo>
                <a:lnTo>
                  <a:pt x="442409" y="415106"/>
                </a:lnTo>
                <a:lnTo>
                  <a:pt x="415132" y="442388"/>
                </a:lnTo>
                <a:lnTo>
                  <a:pt x="383945" y="465244"/>
                </a:lnTo>
                <a:lnTo>
                  <a:pt x="349365" y="483158"/>
                </a:lnTo>
                <a:lnTo>
                  <a:pt x="311908" y="495611"/>
                </a:lnTo>
                <a:lnTo>
                  <a:pt x="272091" y="502086"/>
                </a:lnTo>
                <a:lnTo>
                  <a:pt x="251460" y="502919"/>
                </a:lnTo>
                <a:lnTo>
                  <a:pt x="230828" y="502086"/>
                </a:lnTo>
                <a:lnTo>
                  <a:pt x="191011" y="495611"/>
                </a:lnTo>
                <a:lnTo>
                  <a:pt x="153554" y="483158"/>
                </a:lnTo>
                <a:lnTo>
                  <a:pt x="118974" y="465244"/>
                </a:lnTo>
                <a:lnTo>
                  <a:pt x="87787" y="442388"/>
                </a:lnTo>
                <a:lnTo>
                  <a:pt x="60510" y="415106"/>
                </a:lnTo>
                <a:lnTo>
                  <a:pt x="37660" y="383917"/>
                </a:lnTo>
                <a:lnTo>
                  <a:pt x="19752" y="349338"/>
                </a:lnTo>
                <a:lnTo>
                  <a:pt x="7304" y="311887"/>
                </a:lnTo>
                <a:lnTo>
                  <a:pt x="833" y="272083"/>
                </a:lnTo>
                <a:lnTo>
                  <a:pt x="0" y="251459"/>
                </a:lnTo>
                <a:close/>
              </a:path>
            </a:pathLst>
          </a:custGeom>
          <a:ln w="19812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72490" y="5705826"/>
            <a:ext cx="548894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92885" algn="r">
              <a:lnSpc>
                <a:spcPct val="100000"/>
              </a:lnSpc>
            </a:pPr>
            <a:r>
              <a:rPr sz="1800" b="1" dirty="0">
                <a:solidFill>
                  <a:srgbClr val="F59E00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59E00"/>
                </a:solidFill>
                <a:latin typeface="Verdana"/>
                <a:cs typeface="Verdana"/>
              </a:rPr>
              <a:t>*</a:t>
            </a:r>
            <a:r>
              <a:rPr sz="2000" spc="-10" dirty="0">
                <a:solidFill>
                  <a:srgbClr val="F59E00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59E00"/>
                </a:solidFill>
                <a:latin typeface="Verdana"/>
                <a:cs typeface="Verdana"/>
              </a:rPr>
              <a:t>ss</a:t>
            </a:r>
            <a:r>
              <a:rPr sz="2000" spc="-10" dirty="0">
                <a:solidFill>
                  <a:srgbClr val="F59E0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59E00"/>
                </a:solidFill>
                <a:latin typeface="Verdana"/>
                <a:cs typeface="Verdana"/>
              </a:rPr>
              <a:t>c</a:t>
            </a:r>
            <a:r>
              <a:rPr sz="2000" spc="-15" dirty="0">
                <a:solidFill>
                  <a:srgbClr val="F59E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59E00"/>
                </a:solidFill>
                <a:latin typeface="Verdana"/>
                <a:cs typeface="Verdana"/>
              </a:rPr>
              <a:t>at</a:t>
            </a:r>
            <a:r>
              <a:rPr sz="2000" spc="-20" dirty="0">
                <a:solidFill>
                  <a:srgbClr val="F59E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59E00"/>
                </a:solidFill>
                <a:latin typeface="Verdana"/>
                <a:cs typeface="Verdana"/>
              </a:rPr>
              <a:t>on</a:t>
            </a:r>
            <a:r>
              <a:rPr sz="2000" spc="-25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59E00"/>
                </a:solidFill>
                <a:latin typeface="Verdana"/>
                <a:cs typeface="Verdana"/>
              </a:rPr>
              <a:t>of</a:t>
            </a:r>
            <a:r>
              <a:rPr sz="2000" spc="-15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59E0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59E00"/>
                </a:solidFill>
                <a:latin typeface="Verdana"/>
                <a:cs typeface="Verdana"/>
              </a:rPr>
              <a:t>ffic</a:t>
            </a:r>
            <a:r>
              <a:rPr sz="2000" spc="-25" dirty="0">
                <a:solidFill>
                  <a:srgbClr val="F59E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59E00"/>
                </a:solidFill>
                <a:latin typeface="Verdana"/>
                <a:cs typeface="Verdana"/>
              </a:rPr>
              <a:t>al</a:t>
            </a:r>
            <a:r>
              <a:rPr sz="2000" spc="-15" dirty="0">
                <a:solidFill>
                  <a:srgbClr val="F59E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59E00"/>
                </a:solidFill>
                <a:latin typeface="Verdana"/>
                <a:cs typeface="Verdana"/>
              </a:rPr>
              <a:t>An</a:t>
            </a:r>
            <a:r>
              <a:rPr sz="2000" spc="-10" dirty="0">
                <a:solidFill>
                  <a:srgbClr val="F59E00"/>
                </a:solidFill>
                <a:latin typeface="Verdana"/>
                <a:cs typeface="Verdana"/>
              </a:rPr>
              <a:t>a</a:t>
            </a:r>
            <a:r>
              <a:rPr sz="2000" spc="-5" dirty="0">
                <a:solidFill>
                  <a:srgbClr val="F59E00"/>
                </a:solidFill>
                <a:latin typeface="Verdana"/>
                <a:cs typeface="Verdana"/>
              </a:rPr>
              <a:t>lyti</a:t>
            </a:r>
            <a:r>
              <a:rPr sz="2000" dirty="0">
                <a:solidFill>
                  <a:srgbClr val="F59E00"/>
                </a:solidFill>
                <a:latin typeface="Verdana"/>
                <a:cs typeface="Verdana"/>
              </a:rPr>
              <a:t>c</a:t>
            </a:r>
            <a:r>
              <a:rPr sz="2000" spc="-10" dirty="0">
                <a:solidFill>
                  <a:srgbClr val="F59E00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F59E00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59E00"/>
                </a:solidFill>
                <a:latin typeface="Verdana"/>
                <a:cs typeface="Verdana"/>
              </a:rPr>
              <a:t> Che</a:t>
            </a:r>
            <a:r>
              <a:rPr sz="2000" spc="-10" dirty="0">
                <a:solidFill>
                  <a:srgbClr val="F59E00"/>
                </a:solidFill>
                <a:latin typeface="Verdana"/>
                <a:cs typeface="Verdana"/>
              </a:rPr>
              <a:t>m</a:t>
            </a:r>
            <a:r>
              <a:rPr sz="2000" spc="-5" dirty="0">
                <a:solidFill>
                  <a:srgbClr val="F59E00"/>
                </a:solidFill>
                <a:latin typeface="Verdana"/>
                <a:cs typeface="Verdana"/>
              </a:rPr>
              <a:t>i</a:t>
            </a:r>
            <a:r>
              <a:rPr sz="2000" spc="-10" dirty="0">
                <a:solidFill>
                  <a:srgbClr val="F59E00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F59E00"/>
                </a:solidFill>
                <a:latin typeface="Verdana"/>
                <a:cs typeface="Verdana"/>
              </a:rPr>
              <a:t>ts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object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98409"/>
              </p:ext>
            </p:extLst>
          </p:nvPr>
        </p:nvGraphicFramePr>
        <p:xfrm>
          <a:off x="1775460" y="4046389"/>
          <a:ext cx="1159680" cy="79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228"/>
                <a:gridCol w="571452"/>
              </a:tblGrid>
              <a:tr h="278161">
                <a:tc gridSpan="2">
                  <a:txBody>
                    <a:bodyPr/>
                    <a:lstStyle/>
                    <a:p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3047">
                      <a:solidFill>
                        <a:srgbClr val="4189B3"/>
                      </a:solidFill>
                      <a:prstDash val="solid"/>
                    </a:lnR>
                    <a:lnB w="3047">
                      <a:solidFill>
                        <a:srgbClr val="4189B3"/>
                      </a:solidFill>
                      <a:prstDash val="solid"/>
                    </a:lnB>
                    <a:solidFill>
                      <a:srgbClr val="EDF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6575">
                <a:tc>
                  <a:txBody>
                    <a:bodyPr/>
                    <a:lstStyle/>
                    <a:p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3048">
                      <a:solidFill>
                        <a:srgbClr val="000000"/>
                      </a:solidFill>
                      <a:prstDash val="solid"/>
                    </a:lnR>
                    <a:lnT w="3047">
                      <a:solidFill>
                        <a:srgbClr val="4189B3"/>
                      </a:solidFill>
                      <a:prstDash val="solid"/>
                    </a:lnT>
                    <a:lnB w="3048">
                      <a:solidFill>
                        <a:srgbClr val="418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048">
                      <a:solidFill>
                        <a:srgbClr val="000000"/>
                      </a:solidFill>
                      <a:prstDash val="solid"/>
                    </a:lnL>
                    <a:lnT w="3047">
                      <a:solidFill>
                        <a:srgbClr val="4189B3"/>
                      </a:solidFill>
                      <a:prstDash val="solid"/>
                    </a:lnT>
                    <a:lnB w="3048">
                      <a:solidFill>
                        <a:srgbClr val="4189B3"/>
                      </a:solidFill>
                      <a:prstDash val="solid"/>
                    </a:lnB>
                  </a:tcPr>
                </a:tc>
              </a:tr>
              <a:tr h="276639">
                <a:tc gridSpan="2"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esar</a:t>
                      </a:r>
                    </a:p>
                  </a:txBody>
                  <a:tcPr marL="0" marR="0" marT="0" marB="0">
                    <a:lnL w="3048">
                      <a:solidFill>
                        <a:srgbClr val="4189B3"/>
                      </a:solidFill>
                      <a:prstDash val="solid"/>
                    </a:lnL>
                    <a:lnT w="3048">
                      <a:solidFill>
                        <a:srgbClr val="4189B3"/>
                      </a:solidFill>
                      <a:prstDash val="solid"/>
                    </a:lnT>
                    <a:solidFill>
                      <a:srgbClr val="EDF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9" name="object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540149"/>
              </p:ext>
            </p:extLst>
          </p:nvPr>
        </p:nvGraphicFramePr>
        <p:xfrm>
          <a:off x="1745123" y="3604198"/>
          <a:ext cx="1142904" cy="739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976"/>
                <a:gridCol w="569928"/>
              </a:tblGrid>
              <a:tr h="278161">
                <a:tc gridSpan="2">
                  <a:txBody>
                    <a:bodyPr/>
                    <a:lstStyle/>
                    <a:p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3047">
                      <a:solidFill>
                        <a:srgbClr val="4189B3"/>
                      </a:solidFill>
                      <a:prstDash val="solid"/>
                    </a:lnR>
                    <a:lnB w="3047">
                      <a:solidFill>
                        <a:srgbClr val="4189B3"/>
                      </a:solidFill>
                      <a:prstDash val="solid"/>
                    </a:lnB>
                    <a:solidFill>
                      <a:srgbClr val="EDF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3351"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3048">
                      <a:solidFill>
                        <a:srgbClr val="000000"/>
                      </a:solidFill>
                      <a:prstDash val="solid"/>
                    </a:lnR>
                    <a:lnT w="3047">
                      <a:solidFill>
                        <a:srgbClr val="4189B3"/>
                      </a:solidFill>
                      <a:prstDash val="solid"/>
                    </a:lnT>
                    <a:lnB w="3047">
                      <a:solidFill>
                        <a:srgbClr val="418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048">
                      <a:solidFill>
                        <a:srgbClr val="000000"/>
                      </a:solidFill>
                      <a:prstDash val="solid"/>
                    </a:lnL>
                    <a:lnT w="3047">
                      <a:solidFill>
                        <a:srgbClr val="4189B3"/>
                      </a:solidFill>
                      <a:prstDash val="solid"/>
                    </a:lnT>
                    <a:lnB w="3047">
                      <a:solidFill>
                        <a:srgbClr val="4189B3"/>
                      </a:solidFill>
                      <a:prstDash val="solid"/>
                    </a:lnB>
                  </a:tcPr>
                </a:tc>
              </a:tr>
              <a:tr h="278161">
                <a:tc gridSpan="2"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í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du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o</a:t>
                      </a:r>
                    </a:p>
                  </a:txBody>
                  <a:tcPr marL="0" marR="0" marT="0" marB="0">
                    <a:lnL w="3047">
                      <a:solidFill>
                        <a:srgbClr val="4189B3"/>
                      </a:solidFill>
                      <a:prstDash val="solid"/>
                    </a:lnL>
                    <a:lnT w="3047">
                      <a:solidFill>
                        <a:srgbClr val="4189B3"/>
                      </a:solidFill>
                      <a:prstDash val="solid"/>
                    </a:lnT>
                    <a:solidFill>
                      <a:srgbClr val="EDF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595374" y="144649"/>
            <a:ext cx="5933440" cy="65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35"/>
              </a:lnSpc>
            </a:pPr>
            <a:r>
              <a:rPr sz="2400" spc="-20" dirty="0">
                <a:solidFill>
                  <a:srgbClr val="F59E00"/>
                </a:solidFill>
                <a:latin typeface="Calibri"/>
                <a:cs typeface="Calibri"/>
              </a:rPr>
              <a:t>D</a:t>
            </a:r>
            <a:r>
              <a:rPr sz="2400" spc="-25" dirty="0">
                <a:solidFill>
                  <a:srgbClr val="F59E00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F59E0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F59E0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mina</a:t>
            </a:r>
            <a:r>
              <a:rPr sz="2400" spc="-15" dirty="0">
                <a:solidFill>
                  <a:srgbClr val="F59E00"/>
                </a:solidFill>
                <a:latin typeface="Calibri"/>
                <a:cs typeface="Calibri"/>
              </a:rPr>
              <a:t>ç</a:t>
            </a: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ão</a:t>
            </a:r>
            <a:r>
              <a:rPr sz="2400" spc="-3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59E00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F59E00"/>
                </a:solidFill>
                <a:latin typeface="Calibri"/>
                <a:cs typeface="Calibri"/>
              </a:rPr>
              <a:t>fib</a:t>
            </a:r>
            <a:r>
              <a:rPr sz="2400" spc="-45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a alim</a:t>
            </a:r>
            <a:r>
              <a:rPr sz="2400" spc="10" dirty="0">
                <a:solidFill>
                  <a:srgbClr val="F59E0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F59E00"/>
                </a:solidFill>
                <a:latin typeface="Calibri"/>
                <a:cs typeface="Calibri"/>
              </a:rPr>
              <a:t>n</a:t>
            </a:r>
            <a:r>
              <a:rPr sz="2400" spc="-35" dirty="0">
                <a:solidFill>
                  <a:srgbClr val="F59E00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F59E00"/>
                </a:solidFill>
                <a:latin typeface="Calibri"/>
                <a:cs typeface="Calibri"/>
              </a:rPr>
              <a:t>ar</a:t>
            </a:r>
            <a:r>
              <a:rPr sz="2400" spc="-35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59E00"/>
                </a:solidFill>
                <a:latin typeface="Calibri"/>
                <a:cs typeface="Calibri"/>
              </a:rPr>
              <a:t>pelo</a:t>
            </a: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s</a:t>
            </a:r>
            <a:r>
              <a:rPr sz="2400" spc="1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59E00"/>
                </a:solidFill>
                <a:latin typeface="Calibri"/>
                <a:cs typeface="Calibri"/>
              </a:rPr>
              <a:t>mé</a:t>
            </a:r>
            <a:r>
              <a:rPr sz="2400" spc="-40" dirty="0">
                <a:solidFill>
                  <a:srgbClr val="F59E0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F59E00"/>
                </a:solidFill>
                <a:latin typeface="Calibri"/>
                <a:cs typeface="Calibri"/>
              </a:rPr>
              <a:t>od</a:t>
            </a:r>
            <a:r>
              <a:rPr sz="2400" spc="-15" dirty="0">
                <a:solidFill>
                  <a:srgbClr val="F59E0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enzími</a:t>
            </a:r>
            <a:r>
              <a:rPr sz="2400" spc="-25" dirty="0">
                <a:solidFill>
                  <a:srgbClr val="F59E00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F59E0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F59E00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g</a:t>
            </a:r>
            <a:r>
              <a:rPr sz="2400" spc="-50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2400" spc="-35" dirty="0">
                <a:solidFill>
                  <a:srgbClr val="F59E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vim</a:t>
            </a:r>
            <a:r>
              <a:rPr sz="2400" spc="-15" dirty="0">
                <a:solidFill>
                  <a:srgbClr val="F59E00"/>
                </a:solidFill>
                <a:latin typeface="Calibri"/>
                <a:cs typeface="Calibri"/>
              </a:rPr>
              <a:t>é</a:t>
            </a: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tri</a:t>
            </a:r>
            <a:r>
              <a:rPr sz="2400" spc="-20" dirty="0">
                <a:solidFill>
                  <a:srgbClr val="F59E0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F59E0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s</a:t>
            </a:r>
            <a:r>
              <a:rPr sz="2400" spc="-4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59E00"/>
                </a:solidFill>
                <a:latin typeface="Calibri"/>
                <a:cs typeface="Calibri"/>
              </a:rPr>
              <a:t>(</a:t>
            </a:r>
            <a:r>
              <a:rPr sz="2400" spc="-20" dirty="0">
                <a:solidFill>
                  <a:srgbClr val="F59E0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F59E00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F59E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C</a:t>
            </a:r>
            <a:r>
              <a:rPr sz="2400" spc="-4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F59E0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F59E00"/>
                </a:solidFill>
                <a:latin typeface="Calibri"/>
                <a:cs typeface="Calibri"/>
              </a:rPr>
              <a:t>CC</a:t>
            </a: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)</a:t>
            </a:r>
            <a:r>
              <a:rPr sz="2400" spc="-3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59E00"/>
                </a:solidFill>
                <a:latin typeface="Calibri"/>
                <a:cs typeface="Calibri"/>
              </a:rPr>
              <a:t>(</a:t>
            </a:r>
            <a:r>
              <a:rPr sz="2400" spc="-20" dirty="0">
                <a:solidFill>
                  <a:srgbClr val="F59E0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F59E00"/>
                </a:solidFill>
                <a:latin typeface="Calibri"/>
                <a:cs typeface="Calibri"/>
              </a:rPr>
              <a:t>o</a:t>
            </a:r>
            <a:r>
              <a:rPr sz="2400" spc="-35" dirty="0">
                <a:solidFill>
                  <a:srgbClr val="F59E0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59E00"/>
                </a:solidFill>
                <a:latin typeface="Calibri"/>
                <a:cs typeface="Calibri"/>
              </a:rPr>
              <a:t>t.</a:t>
            </a:r>
            <a:r>
              <a:rPr sz="2400" b="1" spc="-10" dirty="0">
                <a:solidFill>
                  <a:srgbClr val="F59E00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03291" y="2286000"/>
            <a:ext cx="1150620" cy="279400"/>
          </a:xfrm>
          <a:custGeom>
            <a:avLst/>
            <a:gdLst/>
            <a:ahLst/>
            <a:cxnLst/>
            <a:rect l="l" t="t" r="r" b="b"/>
            <a:pathLst>
              <a:path w="1150620" h="279400">
                <a:moveTo>
                  <a:pt x="1104138" y="0"/>
                </a:moveTo>
                <a:lnTo>
                  <a:pt x="43882" y="71"/>
                </a:lnTo>
                <a:lnTo>
                  <a:pt x="8405" y="19828"/>
                </a:lnTo>
                <a:lnTo>
                  <a:pt x="0" y="46482"/>
                </a:lnTo>
                <a:lnTo>
                  <a:pt x="71" y="235009"/>
                </a:lnTo>
                <a:lnTo>
                  <a:pt x="19828" y="270486"/>
                </a:lnTo>
                <a:lnTo>
                  <a:pt x="46482" y="278891"/>
                </a:lnTo>
                <a:lnTo>
                  <a:pt x="1106737" y="278820"/>
                </a:lnTo>
                <a:lnTo>
                  <a:pt x="1142214" y="259063"/>
                </a:lnTo>
                <a:lnTo>
                  <a:pt x="1150620" y="232410"/>
                </a:lnTo>
                <a:lnTo>
                  <a:pt x="1150548" y="43882"/>
                </a:lnTo>
                <a:lnTo>
                  <a:pt x="1130791" y="8405"/>
                </a:lnTo>
                <a:lnTo>
                  <a:pt x="1104138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3291" y="2286000"/>
            <a:ext cx="1150620" cy="279400"/>
          </a:xfrm>
          <a:custGeom>
            <a:avLst/>
            <a:gdLst/>
            <a:ahLst/>
            <a:cxnLst/>
            <a:rect l="l" t="t" r="r" b="b"/>
            <a:pathLst>
              <a:path w="1150620" h="279400">
                <a:moveTo>
                  <a:pt x="0" y="46482"/>
                </a:moveTo>
                <a:lnTo>
                  <a:pt x="17874" y="9854"/>
                </a:lnTo>
                <a:lnTo>
                  <a:pt x="1104138" y="0"/>
                </a:lnTo>
                <a:lnTo>
                  <a:pt x="1118351" y="2216"/>
                </a:lnTo>
                <a:lnTo>
                  <a:pt x="1147582" y="29930"/>
                </a:lnTo>
                <a:lnTo>
                  <a:pt x="1150620" y="232410"/>
                </a:lnTo>
                <a:lnTo>
                  <a:pt x="1148403" y="246623"/>
                </a:lnTo>
                <a:lnTo>
                  <a:pt x="1120689" y="275854"/>
                </a:lnTo>
                <a:lnTo>
                  <a:pt x="46482" y="278891"/>
                </a:lnTo>
                <a:lnTo>
                  <a:pt x="32268" y="276675"/>
                </a:lnTo>
                <a:lnTo>
                  <a:pt x="3037" y="248961"/>
                </a:lnTo>
                <a:lnTo>
                  <a:pt x="0" y="46482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42890" y="2339887"/>
            <a:ext cx="47370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latin typeface="Verdana"/>
                <a:cs typeface="Verdana"/>
              </a:rPr>
              <a:t>F</a:t>
            </a:r>
            <a:r>
              <a:rPr sz="1200" spc="-5" dirty="0">
                <a:latin typeface="Verdana"/>
                <a:cs typeface="Verdana"/>
              </a:rPr>
              <a:t>i</a:t>
            </a:r>
            <a:r>
              <a:rPr sz="1200" spc="-10" dirty="0">
                <a:latin typeface="Verdana"/>
                <a:cs typeface="Verdana"/>
              </a:rPr>
              <a:t>l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35" dirty="0">
                <a:latin typeface="Verdana"/>
                <a:cs typeface="Verdana"/>
              </a:rPr>
              <a:t>r</a:t>
            </a:r>
            <a:r>
              <a:rPr sz="1200" spc="-10" dirty="0">
                <a:latin typeface="Verdana"/>
                <a:cs typeface="Verdana"/>
              </a:rPr>
              <a:t>ar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68211" y="2755392"/>
            <a:ext cx="1143000" cy="280670"/>
          </a:xfrm>
          <a:custGeom>
            <a:avLst/>
            <a:gdLst/>
            <a:ahLst/>
            <a:cxnLst/>
            <a:rect l="l" t="t" r="r" b="b"/>
            <a:pathLst>
              <a:path w="1143000" h="280669">
                <a:moveTo>
                  <a:pt x="1096264" y="0"/>
                </a:moveTo>
                <a:lnTo>
                  <a:pt x="43723" y="95"/>
                </a:lnTo>
                <a:lnTo>
                  <a:pt x="8368" y="20066"/>
                </a:lnTo>
                <a:lnTo>
                  <a:pt x="0" y="46736"/>
                </a:lnTo>
                <a:lnTo>
                  <a:pt x="95" y="236692"/>
                </a:lnTo>
                <a:lnTo>
                  <a:pt x="20066" y="272047"/>
                </a:lnTo>
                <a:lnTo>
                  <a:pt x="46736" y="280416"/>
                </a:lnTo>
                <a:lnTo>
                  <a:pt x="1099276" y="280320"/>
                </a:lnTo>
                <a:lnTo>
                  <a:pt x="1134631" y="260349"/>
                </a:lnTo>
                <a:lnTo>
                  <a:pt x="1142999" y="233680"/>
                </a:lnTo>
                <a:lnTo>
                  <a:pt x="1142904" y="43723"/>
                </a:lnTo>
                <a:lnTo>
                  <a:pt x="1122933" y="8368"/>
                </a:lnTo>
                <a:lnTo>
                  <a:pt x="1096264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83079" y="3183635"/>
            <a:ext cx="1126490" cy="279400"/>
          </a:xfrm>
          <a:custGeom>
            <a:avLst/>
            <a:gdLst/>
            <a:ahLst/>
            <a:cxnLst/>
            <a:rect l="l" t="t" r="r" b="b"/>
            <a:pathLst>
              <a:path w="1126489" h="279400">
                <a:moveTo>
                  <a:pt x="1079753" y="0"/>
                </a:moveTo>
                <a:lnTo>
                  <a:pt x="43882" y="71"/>
                </a:lnTo>
                <a:lnTo>
                  <a:pt x="8405" y="19828"/>
                </a:lnTo>
                <a:lnTo>
                  <a:pt x="0" y="46481"/>
                </a:lnTo>
                <a:lnTo>
                  <a:pt x="71" y="235009"/>
                </a:lnTo>
                <a:lnTo>
                  <a:pt x="19828" y="270486"/>
                </a:lnTo>
                <a:lnTo>
                  <a:pt x="46481" y="278891"/>
                </a:lnTo>
                <a:lnTo>
                  <a:pt x="1082353" y="278820"/>
                </a:lnTo>
                <a:lnTo>
                  <a:pt x="1117830" y="259063"/>
                </a:lnTo>
                <a:lnTo>
                  <a:pt x="1126236" y="232410"/>
                </a:lnTo>
                <a:lnTo>
                  <a:pt x="1126164" y="43882"/>
                </a:lnTo>
                <a:lnTo>
                  <a:pt x="1106407" y="8405"/>
                </a:lnTo>
                <a:lnTo>
                  <a:pt x="1079753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75832" y="3171444"/>
            <a:ext cx="1126490" cy="280670"/>
          </a:xfrm>
          <a:custGeom>
            <a:avLst/>
            <a:gdLst/>
            <a:ahLst/>
            <a:cxnLst/>
            <a:rect l="l" t="t" r="r" b="b"/>
            <a:pathLst>
              <a:path w="1126490" h="280670">
                <a:moveTo>
                  <a:pt x="1079499" y="0"/>
                </a:moveTo>
                <a:lnTo>
                  <a:pt x="43723" y="95"/>
                </a:lnTo>
                <a:lnTo>
                  <a:pt x="8368" y="20066"/>
                </a:lnTo>
                <a:lnTo>
                  <a:pt x="0" y="46735"/>
                </a:lnTo>
                <a:lnTo>
                  <a:pt x="95" y="236692"/>
                </a:lnTo>
                <a:lnTo>
                  <a:pt x="20066" y="272047"/>
                </a:lnTo>
                <a:lnTo>
                  <a:pt x="46735" y="280415"/>
                </a:lnTo>
                <a:lnTo>
                  <a:pt x="1082512" y="280320"/>
                </a:lnTo>
                <a:lnTo>
                  <a:pt x="1117867" y="260349"/>
                </a:lnTo>
                <a:lnTo>
                  <a:pt x="1126236" y="233679"/>
                </a:lnTo>
                <a:lnTo>
                  <a:pt x="1126140" y="43723"/>
                </a:lnTo>
                <a:lnTo>
                  <a:pt x="1106169" y="8368"/>
                </a:lnTo>
                <a:lnTo>
                  <a:pt x="1079499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75460" y="3593591"/>
            <a:ext cx="1143000" cy="280670"/>
          </a:xfrm>
          <a:custGeom>
            <a:avLst/>
            <a:gdLst/>
            <a:ahLst/>
            <a:cxnLst/>
            <a:rect l="l" t="t" r="r" b="b"/>
            <a:pathLst>
              <a:path w="1143000" h="280670">
                <a:moveTo>
                  <a:pt x="1096264" y="0"/>
                </a:moveTo>
                <a:lnTo>
                  <a:pt x="43723" y="95"/>
                </a:lnTo>
                <a:lnTo>
                  <a:pt x="8368" y="20066"/>
                </a:lnTo>
                <a:lnTo>
                  <a:pt x="0" y="46736"/>
                </a:lnTo>
                <a:lnTo>
                  <a:pt x="95" y="236692"/>
                </a:lnTo>
                <a:lnTo>
                  <a:pt x="20066" y="272047"/>
                </a:lnTo>
                <a:lnTo>
                  <a:pt x="46735" y="280416"/>
                </a:lnTo>
                <a:lnTo>
                  <a:pt x="1099276" y="280320"/>
                </a:lnTo>
                <a:lnTo>
                  <a:pt x="1134631" y="260349"/>
                </a:lnTo>
                <a:lnTo>
                  <a:pt x="1143000" y="233680"/>
                </a:lnTo>
                <a:lnTo>
                  <a:pt x="1142904" y="43723"/>
                </a:lnTo>
                <a:lnTo>
                  <a:pt x="1122933" y="8368"/>
                </a:lnTo>
                <a:lnTo>
                  <a:pt x="1096264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7328" y="4954523"/>
            <a:ext cx="1597660" cy="502920"/>
          </a:xfrm>
          <a:custGeom>
            <a:avLst/>
            <a:gdLst/>
            <a:ahLst/>
            <a:cxnLst/>
            <a:rect l="l" t="t" r="r" b="b"/>
            <a:pathLst>
              <a:path w="1597660" h="502920">
                <a:moveTo>
                  <a:pt x="1513332" y="0"/>
                </a:moveTo>
                <a:lnTo>
                  <a:pt x="78881" y="142"/>
                </a:lnTo>
                <a:lnTo>
                  <a:pt x="38853" y="13036"/>
                </a:lnTo>
                <a:lnTo>
                  <a:pt x="10662" y="42826"/>
                </a:lnTo>
                <a:lnTo>
                  <a:pt x="0" y="83819"/>
                </a:lnTo>
                <a:lnTo>
                  <a:pt x="142" y="424038"/>
                </a:lnTo>
                <a:lnTo>
                  <a:pt x="13036" y="464066"/>
                </a:lnTo>
                <a:lnTo>
                  <a:pt x="42826" y="492257"/>
                </a:lnTo>
                <a:lnTo>
                  <a:pt x="83820" y="502919"/>
                </a:lnTo>
                <a:lnTo>
                  <a:pt x="1518270" y="502777"/>
                </a:lnTo>
                <a:lnTo>
                  <a:pt x="1558298" y="489883"/>
                </a:lnTo>
                <a:lnTo>
                  <a:pt x="1586489" y="460093"/>
                </a:lnTo>
                <a:lnTo>
                  <a:pt x="1597152" y="419100"/>
                </a:lnTo>
                <a:lnTo>
                  <a:pt x="1597009" y="78881"/>
                </a:lnTo>
                <a:lnTo>
                  <a:pt x="1584115" y="38853"/>
                </a:lnTo>
                <a:lnTo>
                  <a:pt x="1554325" y="10662"/>
                </a:lnTo>
                <a:lnTo>
                  <a:pt x="1513332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67328" y="4954523"/>
            <a:ext cx="1597660" cy="502920"/>
          </a:xfrm>
          <a:custGeom>
            <a:avLst/>
            <a:gdLst/>
            <a:ahLst/>
            <a:cxnLst/>
            <a:rect l="l" t="t" r="r" b="b"/>
            <a:pathLst>
              <a:path w="1597660" h="502920">
                <a:moveTo>
                  <a:pt x="0" y="83819"/>
                </a:moveTo>
                <a:lnTo>
                  <a:pt x="10662" y="42826"/>
                </a:lnTo>
                <a:lnTo>
                  <a:pt x="38853" y="13036"/>
                </a:lnTo>
                <a:lnTo>
                  <a:pt x="78881" y="142"/>
                </a:lnTo>
                <a:lnTo>
                  <a:pt x="1513332" y="0"/>
                </a:lnTo>
                <a:lnTo>
                  <a:pt x="1527889" y="1254"/>
                </a:lnTo>
                <a:lnTo>
                  <a:pt x="1565781" y="18392"/>
                </a:lnTo>
                <a:lnTo>
                  <a:pt x="1590571" y="51162"/>
                </a:lnTo>
                <a:lnTo>
                  <a:pt x="1597152" y="419100"/>
                </a:lnTo>
                <a:lnTo>
                  <a:pt x="1595897" y="433657"/>
                </a:lnTo>
                <a:lnTo>
                  <a:pt x="1578759" y="471549"/>
                </a:lnTo>
                <a:lnTo>
                  <a:pt x="1545989" y="496339"/>
                </a:lnTo>
                <a:lnTo>
                  <a:pt x="83820" y="502919"/>
                </a:lnTo>
                <a:lnTo>
                  <a:pt x="69262" y="501665"/>
                </a:lnTo>
                <a:lnTo>
                  <a:pt x="31370" y="484527"/>
                </a:lnTo>
                <a:lnTo>
                  <a:pt x="6580" y="451757"/>
                </a:lnTo>
                <a:lnTo>
                  <a:pt x="0" y="83819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72711" y="5751576"/>
            <a:ext cx="803275" cy="341630"/>
          </a:xfrm>
          <a:custGeom>
            <a:avLst/>
            <a:gdLst/>
            <a:ahLst/>
            <a:cxnLst/>
            <a:rect l="l" t="t" r="r" b="b"/>
            <a:pathLst>
              <a:path w="803275" h="341629">
                <a:moveTo>
                  <a:pt x="746251" y="0"/>
                </a:moveTo>
                <a:lnTo>
                  <a:pt x="51962" y="211"/>
                </a:lnTo>
                <a:lnTo>
                  <a:pt x="15080" y="18334"/>
                </a:lnTo>
                <a:lnTo>
                  <a:pt x="0" y="56896"/>
                </a:lnTo>
                <a:lnTo>
                  <a:pt x="212" y="289421"/>
                </a:lnTo>
                <a:lnTo>
                  <a:pt x="18354" y="326313"/>
                </a:lnTo>
                <a:lnTo>
                  <a:pt x="56896" y="341376"/>
                </a:lnTo>
                <a:lnTo>
                  <a:pt x="751185" y="341164"/>
                </a:lnTo>
                <a:lnTo>
                  <a:pt x="788067" y="323041"/>
                </a:lnTo>
                <a:lnTo>
                  <a:pt x="803148" y="284480"/>
                </a:lnTo>
                <a:lnTo>
                  <a:pt x="802935" y="51954"/>
                </a:lnTo>
                <a:lnTo>
                  <a:pt x="784793" y="15062"/>
                </a:lnTo>
                <a:lnTo>
                  <a:pt x="746251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72711" y="5751576"/>
            <a:ext cx="803275" cy="341630"/>
          </a:xfrm>
          <a:custGeom>
            <a:avLst/>
            <a:gdLst/>
            <a:ahLst/>
            <a:cxnLst/>
            <a:rect l="l" t="t" r="r" b="b"/>
            <a:pathLst>
              <a:path w="803275" h="341629">
                <a:moveTo>
                  <a:pt x="0" y="56896"/>
                </a:moveTo>
                <a:lnTo>
                  <a:pt x="15080" y="18334"/>
                </a:lnTo>
                <a:lnTo>
                  <a:pt x="51962" y="211"/>
                </a:lnTo>
                <a:lnTo>
                  <a:pt x="746251" y="0"/>
                </a:lnTo>
                <a:lnTo>
                  <a:pt x="760591" y="1827"/>
                </a:lnTo>
                <a:lnTo>
                  <a:pt x="793726" y="25548"/>
                </a:lnTo>
                <a:lnTo>
                  <a:pt x="803148" y="284480"/>
                </a:lnTo>
                <a:lnTo>
                  <a:pt x="801317" y="298836"/>
                </a:lnTo>
                <a:lnTo>
                  <a:pt x="777576" y="331967"/>
                </a:lnTo>
                <a:lnTo>
                  <a:pt x="56896" y="341376"/>
                </a:lnTo>
                <a:lnTo>
                  <a:pt x="42556" y="339548"/>
                </a:lnTo>
                <a:lnTo>
                  <a:pt x="9421" y="315827"/>
                </a:lnTo>
                <a:lnTo>
                  <a:pt x="0" y="56896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2179" y="4954523"/>
            <a:ext cx="1637030" cy="502920"/>
          </a:xfrm>
          <a:custGeom>
            <a:avLst/>
            <a:gdLst/>
            <a:ahLst/>
            <a:cxnLst/>
            <a:rect l="l" t="t" r="r" b="b"/>
            <a:pathLst>
              <a:path w="1637029" h="502920">
                <a:moveTo>
                  <a:pt x="1552955" y="0"/>
                </a:moveTo>
                <a:lnTo>
                  <a:pt x="78881" y="142"/>
                </a:lnTo>
                <a:lnTo>
                  <a:pt x="38853" y="13036"/>
                </a:lnTo>
                <a:lnTo>
                  <a:pt x="10662" y="42826"/>
                </a:lnTo>
                <a:lnTo>
                  <a:pt x="0" y="83819"/>
                </a:lnTo>
                <a:lnTo>
                  <a:pt x="142" y="424025"/>
                </a:lnTo>
                <a:lnTo>
                  <a:pt x="13036" y="464009"/>
                </a:lnTo>
                <a:lnTo>
                  <a:pt x="42826" y="492231"/>
                </a:lnTo>
                <a:lnTo>
                  <a:pt x="83820" y="502919"/>
                </a:lnTo>
                <a:lnTo>
                  <a:pt x="1557881" y="502777"/>
                </a:lnTo>
                <a:lnTo>
                  <a:pt x="1597865" y="489852"/>
                </a:lnTo>
                <a:lnTo>
                  <a:pt x="1626087" y="460036"/>
                </a:lnTo>
                <a:lnTo>
                  <a:pt x="1636776" y="419100"/>
                </a:lnTo>
                <a:lnTo>
                  <a:pt x="1636633" y="78881"/>
                </a:lnTo>
                <a:lnTo>
                  <a:pt x="1623708" y="38853"/>
                </a:lnTo>
                <a:lnTo>
                  <a:pt x="1593892" y="10662"/>
                </a:lnTo>
                <a:lnTo>
                  <a:pt x="1552955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12179" y="4954523"/>
            <a:ext cx="1637030" cy="502920"/>
          </a:xfrm>
          <a:custGeom>
            <a:avLst/>
            <a:gdLst/>
            <a:ahLst/>
            <a:cxnLst/>
            <a:rect l="l" t="t" r="r" b="b"/>
            <a:pathLst>
              <a:path w="1637029" h="502920">
                <a:moveTo>
                  <a:pt x="0" y="83819"/>
                </a:moveTo>
                <a:lnTo>
                  <a:pt x="10662" y="42826"/>
                </a:lnTo>
                <a:lnTo>
                  <a:pt x="38853" y="13036"/>
                </a:lnTo>
                <a:lnTo>
                  <a:pt x="78881" y="142"/>
                </a:lnTo>
                <a:lnTo>
                  <a:pt x="1552955" y="0"/>
                </a:lnTo>
                <a:lnTo>
                  <a:pt x="1567481" y="1254"/>
                </a:lnTo>
                <a:lnTo>
                  <a:pt x="1605351" y="18392"/>
                </a:lnTo>
                <a:lnTo>
                  <a:pt x="1630177" y="51162"/>
                </a:lnTo>
                <a:lnTo>
                  <a:pt x="1636776" y="419100"/>
                </a:lnTo>
                <a:lnTo>
                  <a:pt x="1635517" y="433625"/>
                </a:lnTo>
                <a:lnTo>
                  <a:pt x="1618343" y="471495"/>
                </a:lnTo>
                <a:lnTo>
                  <a:pt x="1585559" y="496321"/>
                </a:lnTo>
                <a:lnTo>
                  <a:pt x="83820" y="502919"/>
                </a:lnTo>
                <a:lnTo>
                  <a:pt x="69262" y="501661"/>
                </a:lnTo>
                <a:lnTo>
                  <a:pt x="31370" y="484487"/>
                </a:lnTo>
                <a:lnTo>
                  <a:pt x="6580" y="451703"/>
                </a:lnTo>
                <a:lnTo>
                  <a:pt x="0" y="83819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34328" y="5751576"/>
            <a:ext cx="803275" cy="341630"/>
          </a:xfrm>
          <a:custGeom>
            <a:avLst/>
            <a:gdLst/>
            <a:ahLst/>
            <a:cxnLst/>
            <a:rect l="l" t="t" r="r" b="b"/>
            <a:pathLst>
              <a:path w="803275" h="341629">
                <a:moveTo>
                  <a:pt x="746251" y="0"/>
                </a:moveTo>
                <a:lnTo>
                  <a:pt x="51962" y="211"/>
                </a:lnTo>
                <a:lnTo>
                  <a:pt x="15080" y="18334"/>
                </a:lnTo>
                <a:lnTo>
                  <a:pt x="0" y="56896"/>
                </a:lnTo>
                <a:lnTo>
                  <a:pt x="212" y="289421"/>
                </a:lnTo>
                <a:lnTo>
                  <a:pt x="18354" y="326313"/>
                </a:lnTo>
                <a:lnTo>
                  <a:pt x="56896" y="341376"/>
                </a:lnTo>
                <a:lnTo>
                  <a:pt x="751185" y="341164"/>
                </a:lnTo>
                <a:lnTo>
                  <a:pt x="788067" y="323041"/>
                </a:lnTo>
                <a:lnTo>
                  <a:pt x="803148" y="284480"/>
                </a:lnTo>
                <a:lnTo>
                  <a:pt x="802935" y="51954"/>
                </a:lnTo>
                <a:lnTo>
                  <a:pt x="784793" y="15062"/>
                </a:lnTo>
                <a:lnTo>
                  <a:pt x="746251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34328" y="5751576"/>
            <a:ext cx="803275" cy="341630"/>
          </a:xfrm>
          <a:custGeom>
            <a:avLst/>
            <a:gdLst/>
            <a:ahLst/>
            <a:cxnLst/>
            <a:rect l="l" t="t" r="r" b="b"/>
            <a:pathLst>
              <a:path w="803275" h="341629">
                <a:moveTo>
                  <a:pt x="0" y="56896"/>
                </a:moveTo>
                <a:lnTo>
                  <a:pt x="15080" y="18334"/>
                </a:lnTo>
                <a:lnTo>
                  <a:pt x="51962" y="211"/>
                </a:lnTo>
                <a:lnTo>
                  <a:pt x="746251" y="0"/>
                </a:lnTo>
                <a:lnTo>
                  <a:pt x="760591" y="1827"/>
                </a:lnTo>
                <a:lnTo>
                  <a:pt x="793726" y="25548"/>
                </a:lnTo>
                <a:lnTo>
                  <a:pt x="803148" y="284480"/>
                </a:lnTo>
                <a:lnTo>
                  <a:pt x="801317" y="298836"/>
                </a:lnTo>
                <a:lnTo>
                  <a:pt x="777576" y="331967"/>
                </a:lnTo>
                <a:lnTo>
                  <a:pt x="56896" y="341376"/>
                </a:lnTo>
                <a:lnTo>
                  <a:pt x="42556" y="339548"/>
                </a:lnTo>
                <a:lnTo>
                  <a:pt x="9421" y="315827"/>
                </a:lnTo>
                <a:lnTo>
                  <a:pt x="0" y="56896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43811" y="4954523"/>
            <a:ext cx="1597660" cy="502920"/>
          </a:xfrm>
          <a:custGeom>
            <a:avLst/>
            <a:gdLst/>
            <a:ahLst/>
            <a:cxnLst/>
            <a:rect l="l" t="t" r="r" b="b"/>
            <a:pathLst>
              <a:path w="1597660" h="502920">
                <a:moveTo>
                  <a:pt x="1513332" y="0"/>
                </a:moveTo>
                <a:lnTo>
                  <a:pt x="78881" y="142"/>
                </a:lnTo>
                <a:lnTo>
                  <a:pt x="38853" y="13036"/>
                </a:lnTo>
                <a:lnTo>
                  <a:pt x="10662" y="42826"/>
                </a:lnTo>
                <a:lnTo>
                  <a:pt x="0" y="83819"/>
                </a:lnTo>
                <a:lnTo>
                  <a:pt x="142" y="424038"/>
                </a:lnTo>
                <a:lnTo>
                  <a:pt x="13036" y="464066"/>
                </a:lnTo>
                <a:lnTo>
                  <a:pt x="42826" y="492257"/>
                </a:lnTo>
                <a:lnTo>
                  <a:pt x="83819" y="502919"/>
                </a:lnTo>
                <a:lnTo>
                  <a:pt x="1518270" y="502777"/>
                </a:lnTo>
                <a:lnTo>
                  <a:pt x="1558298" y="489883"/>
                </a:lnTo>
                <a:lnTo>
                  <a:pt x="1586489" y="460093"/>
                </a:lnTo>
                <a:lnTo>
                  <a:pt x="1597152" y="419100"/>
                </a:lnTo>
                <a:lnTo>
                  <a:pt x="1597009" y="78881"/>
                </a:lnTo>
                <a:lnTo>
                  <a:pt x="1584115" y="38853"/>
                </a:lnTo>
                <a:lnTo>
                  <a:pt x="1554325" y="10662"/>
                </a:lnTo>
                <a:lnTo>
                  <a:pt x="1513332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43811" y="4954523"/>
            <a:ext cx="1597660" cy="502920"/>
          </a:xfrm>
          <a:custGeom>
            <a:avLst/>
            <a:gdLst/>
            <a:ahLst/>
            <a:cxnLst/>
            <a:rect l="l" t="t" r="r" b="b"/>
            <a:pathLst>
              <a:path w="1597660" h="502920">
                <a:moveTo>
                  <a:pt x="0" y="83819"/>
                </a:moveTo>
                <a:lnTo>
                  <a:pt x="10662" y="42826"/>
                </a:lnTo>
                <a:lnTo>
                  <a:pt x="38853" y="13036"/>
                </a:lnTo>
                <a:lnTo>
                  <a:pt x="78881" y="142"/>
                </a:lnTo>
                <a:lnTo>
                  <a:pt x="1513332" y="0"/>
                </a:lnTo>
                <a:lnTo>
                  <a:pt x="1527889" y="1254"/>
                </a:lnTo>
                <a:lnTo>
                  <a:pt x="1565781" y="18392"/>
                </a:lnTo>
                <a:lnTo>
                  <a:pt x="1590571" y="51162"/>
                </a:lnTo>
                <a:lnTo>
                  <a:pt x="1597152" y="419100"/>
                </a:lnTo>
                <a:lnTo>
                  <a:pt x="1595897" y="433657"/>
                </a:lnTo>
                <a:lnTo>
                  <a:pt x="1578759" y="471549"/>
                </a:lnTo>
                <a:lnTo>
                  <a:pt x="1545989" y="496339"/>
                </a:lnTo>
                <a:lnTo>
                  <a:pt x="83819" y="502919"/>
                </a:lnTo>
                <a:lnTo>
                  <a:pt x="69262" y="501665"/>
                </a:lnTo>
                <a:lnTo>
                  <a:pt x="31370" y="484527"/>
                </a:lnTo>
                <a:lnTo>
                  <a:pt x="6580" y="451757"/>
                </a:lnTo>
                <a:lnTo>
                  <a:pt x="0" y="83819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49195" y="5751576"/>
            <a:ext cx="753110" cy="341630"/>
          </a:xfrm>
          <a:custGeom>
            <a:avLst/>
            <a:gdLst/>
            <a:ahLst/>
            <a:cxnLst/>
            <a:rect l="l" t="t" r="r" b="b"/>
            <a:pathLst>
              <a:path w="753110" h="341629">
                <a:moveTo>
                  <a:pt x="695960" y="0"/>
                </a:moveTo>
                <a:lnTo>
                  <a:pt x="51962" y="211"/>
                </a:lnTo>
                <a:lnTo>
                  <a:pt x="15080" y="18334"/>
                </a:lnTo>
                <a:lnTo>
                  <a:pt x="0" y="56896"/>
                </a:lnTo>
                <a:lnTo>
                  <a:pt x="212" y="289421"/>
                </a:lnTo>
                <a:lnTo>
                  <a:pt x="18354" y="326313"/>
                </a:lnTo>
                <a:lnTo>
                  <a:pt x="56896" y="341376"/>
                </a:lnTo>
                <a:lnTo>
                  <a:pt x="700893" y="341164"/>
                </a:lnTo>
                <a:lnTo>
                  <a:pt x="737775" y="323041"/>
                </a:lnTo>
                <a:lnTo>
                  <a:pt x="752856" y="284480"/>
                </a:lnTo>
                <a:lnTo>
                  <a:pt x="752643" y="51954"/>
                </a:lnTo>
                <a:lnTo>
                  <a:pt x="734501" y="15062"/>
                </a:lnTo>
                <a:lnTo>
                  <a:pt x="69596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49195" y="5751576"/>
            <a:ext cx="753110" cy="341630"/>
          </a:xfrm>
          <a:custGeom>
            <a:avLst/>
            <a:gdLst/>
            <a:ahLst/>
            <a:cxnLst/>
            <a:rect l="l" t="t" r="r" b="b"/>
            <a:pathLst>
              <a:path w="753110" h="341629">
                <a:moveTo>
                  <a:pt x="0" y="56896"/>
                </a:moveTo>
                <a:lnTo>
                  <a:pt x="15080" y="18334"/>
                </a:lnTo>
                <a:lnTo>
                  <a:pt x="51962" y="211"/>
                </a:lnTo>
                <a:lnTo>
                  <a:pt x="695960" y="0"/>
                </a:lnTo>
                <a:lnTo>
                  <a:pt x="710299" y="1827"/>
                </a:lnTo>
                <a:lnTo>
                  <a:pt x="743434" y="25548"/>
                </a:lnTo>
                <a:lnTo>
                  <a:pt x="752856" y="284480"/>
                </a:lnTo>
                <a:lnTo>
                  <a:pt x="751025" y="298836"/>
                </a:lnTo>
                <a:lnTo>
                  <a:pt x="727284" y="331967"/>
                </a:lnTo>
                <a:lnTo>
                  <a:pt x="56896" y="341376"/>
                </a:lnTo>
                <a:lnTo>
                  <a:pt x="42556" y="339548"/>
                </a:lnTo>
                <a:lnTo>
                  <a:pt x="9421" y="315827"/>
                </a:lnTo>
                <a:lnTo>
                  <a:pt x="0" y="56896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13939" y="5451347"/>
            <a:ext cx="50800" cy="304800"/>
          </a:xfrm>
          <a:custGeom>
            <a:avLst/>
            <a:gdLst/>
            <a:ahLst/>
            <a:cxnLst/>
            <a:rect l="l" t="t" r="r" b="b"/>
            <a:pathLst>
              <a:path w="50800" h="304800">
                <a:moveTo>
                  <a:pt x="19050" y="177799"/>
                </a:moveTo>
                <a:lnTo>
                  <a:pt x="0" y="177799"/>
                </a:lnTo>
                <a:lnTo>
                  <a:pt x="25400" y="304799"/>
                </a:lnTo>
                <a:lnTo>
                  <a:pt x="48260" y="190499"/>
                </a:lnTo>
                <a:lnTo>
                  <a:pt x="19050" y="190499"/>
                </a:lnTo>
                <a:lnTo>
                  <a:pt x="19050" y="177799"/>
                </a:lnTo>
                <a:close/>
              </a:path>
              <a:path w="50800" h="304800">
                <a:moveTo>
                  <a:pt x="31750" y="0"/>
                </a:moveTo>
                <a:lnTo>
                  <a:pt x="19050" y="0"/>
                </a:lnTo>
                <a:lnTo>
                  <a:pt x="19050" y="190499"/>
                </a:lnTo>
                <a:lnTo>
                  <a:pt x="31750" y="190499"/>
                </a:lnTo>
                <a:lnTo>
                  <a:pt x="31750" y="0"/>
                </a:lnTo>
                <a:close/>
              </a:path>
              <a:path w="50800" h="304800">
                <a:moveTo>
                  <a:pt x="50800" y="177799"/>
                </a:moveTo>
                <a:lnTo>
                  <a:pt x="31750" y="177799"/>
                </a:lnTo>
                <a:lnTo>
                  <a:pt x="31750" y="190499"/>
                </a:lnTo>
                <a:lnTo>
                  <a:pt x="48260" y="190499"/>
                </a:lnTo>
                <a:lnTo>
                  <a:pt x="50800" y="177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04532" y="5460491"/>
            <a:ext cx="50800" cy="304800"/>
          </a:xfrm>
          <a:custGeom>
            <a:avLst/>
            <a:gdLst/>
            <a:ahLst/>
            <a:cxnLst/>
            <a:rect l="l" t="t" r="r" b="b"/>
            <a:pathLst>
              <a:path w="50800" h="304800">
                <a:moveTo>
                  <a:pt x="18990" y="177832"/>
                </a:moveTo>
                <a:lnTo>
                  <a:pt x="0" y="177927"/>
                </a:lnTo>
                <a:lnTo>
                  <a:pt x="26035" y="304800"/>
                </a:lnTo>
                <a:lnTo>
                  <a:pt x="48296" y="190525"/>
                </a:lnTo>
                <a:lnTo>
                  <a:pt x="19050" y="190525"/>
                </a:lnTo>
                <a:lnTo>
                  <a:pt x="18990" y="177832"/>
                </a:lnTo>
                <a:close/>
              </a:path>
              <a:path w="50800" h="304800">
                <a:moveTo>
                  <a:pt x="31690" y="177768"/>
                </a:moveTo>
                <a:lnTo>
                  <a:pt x="18990" y="177832"/>
                </a:lnTo>
                <a:lnTo>
                  <a:pt x="19050" y="190525"/>
                </a:lnTo>
                <a:lnTo>
                  <a:pt x="31750" y="190461"/>
                </a:lnTo>
                <a:lnTo>
                  <a:pt x="31690" y="177768"/>
                </a:lnTo>
                <a:close/>
              </a:path>
              <a:path w="50800" h="304800">
                <a:moveTo>
                  <a:pt x="50800" y="177673"/>
                </a:moveTo>
                <a:lnTo>
                  <a:pt x="31690" y="177768"/>
                </a:lnTo>
                <a:lnTo>
                  <a:pt x="31750" y="190461"/>
                </a:lnTo>
                <a:lnTo>
                  <a:pt x="19050" y="190525"/>
                </a:lnTo>
                <a:lnTo>
                  <a:pt x="48296" y="190525"/>
                </a:lnTo>
                <a:lnTo>
                  <a:pt x="50800" y="177673"/>
                </a:lnTo>
                <a:close/>
              </a:path>
              <a:path w="50800" h="304800">
                <a:moveTo>
                  <a:pt x="30861" y="0"/>
                </a:moveTo>
                <a:lnTo>
                  <a:pt x="18161" y="0"/>
                </a:lnTo>
                <a:lnTo>
                  <a:pt x="18990" y="177832"/>
                </a:lnTo>
                <a:lnTo>
                  <a:pt x="31690" y="177768"/>
                </a:lnTo>
                <a:lnTo>
                  <a:pt x="308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49013" y="5451347"/>
            <a:ext cx="50800" cy="311150"/>
          </a:xfrm>
          <a:custGeom>
            <a:avLst/>
            <a:gdLst/>
            <a:ahLst/>
            <a:cxnLst/>
            <a:rect l="l" t="t" r="r" b="b"/>
            <a:pathLst>
              <a:path w="50800" h="311150">
                <a:moveTo>
                  <a:pt x="19111" y="183927"/>
                </a:moveTo>
                <a:lnTo>
                  <a:pt x="0" y="184022"/>
                </a:lnTo>
                <a:lnTo>
                  <a:pt x="26035" y="310895"/>
                </a:lnTo>
                <a:lnTo>
                  <a:pt x="48296" y="196621"/>
                </a:lnTo>
                <a:lnTo>
                  <a:pt x="19176" y="196621"/>
                </a:lnTo>
                <a:lnTo>
                  <a:pt x="19111" y="183927"/>
                </a:lnTo>
                <a:close/>
              </a:path>
              <a:path w="50800" h="311150">
                <a:moveTo>
                  <a:pt x="31811" y="183863"/>
                </a:moveTo>
                <a:lnTo>
                  <a:pt x="19111" y="183927"/>
                </a:lnTo>
                <a:lnTo>
                  <a:pt x="19176" y="196621"/>
                </a:lnTo>
                <a:lnTo>
                  <a:pt x="31876" y="196570"/>
                </a:lnTo>
                <a:lnTo>
                  <a:pt x="31811" y="183863"/>
                </a:lnTo>
                <a:close/>
              </a:path>
              <a:path w="50800" h="311150">
                <a:moveTo>
                  <a:pt x="50800" y="183768"/>
                </a:moveTo>
                <a:lnTo>
                  <a:pt x="31811" y="183863"/>
                </a:lnTo>
                <a:lnTo>
                  <a:pt x="31876" y="196570"/>
                </a:lnTo>
                <a:lnTo>
                  <a:pt x="19176" y="196621"/>
                </a:lnTo>
                <a:lnTo>
                  <a:pt x="48296" y="196621"/>
                </a:lnTo>
                <a:lnTo>
                  <a:pt x="50800" y="183768"/>
                </a:lnTo>
                <a:close/>
              </a:path>
              <a:path w="50800" h="311150">
                <a:moveTo>
                  <a:pt x="30861" y="0"/>
                </a:moveTo>
                <a:lnTo>
                  <a:pt x="18161" y="0"/>
                </a:lnTo>
                <a:lnTo>
                  <a:pt x="19111" y="183927"/>
                </a:lnTo>
                <a:lnTo>
                  <a:pt x="31811" y="183863"/>
                </a:lnTo>
                <a:lnTo>
                  <a:pt x="308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46960" y="4724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73523" y="4724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9711" y="47244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68211" y="3595115"/>
            <a:ext cx="1143000" cy="280670"/>
          </a:xfrm>
          <a:custGeom>
            <a:avLst/>
            <a:gdLst/>
            <a:ahLst/>
            <a:cxnLst/>
            <a:rect l="l" t="t" r="r" b="b"/>
            <a:pathLst>
              <a:path w="1143000" h="280670">
                <a:moveTo>
                  <a:pt x="1096264" y="0"/>
                </a:moveTo>
                <a:lnTo>
                  <a:pt x="43723" y="95"/>
                </a:lnTo>
                <a:lnTo>
                  <a:pt x="8368" y="20066"/>
                </a:lnTo>
                <a:lnTo>
                  <a:pt x="0" y="46736"/>
                </a:lnTo>
                <a:lnTo>
                  <a:pt x="95" y="236692"/>
                </a:lnTo>
                <a:lnTo>
                  <a:pt x="20066" y="272047"/>
                </a:lnTo>
                <a:lnTo>
                  <a:pt x="46736" y="280416"/>
                </a:lnTo>
                <a:lnTo>
                  <a:pt x="1099276" y="280320"/>
                </a:lnTo>
                <a:lnTo>
                  <a:pt x="1134631" y="260349"/>
                </a:lnTo>
                <a:lnTo>
                  <a:pt x="1142999" y="233680"/>
                </a:lnTo>
                <a:lnTo>
                  <a:pt x="1142904" y="43723"/>
                </a:lnTo>
                <a:lnTo>
                  <a:pt x="1122933" y="8368"/>
                </a:lnTo>
                <a:lnTo>
                  <a:pt x="1096264" y="0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68211" y="3595115"/>
            <a:ext cx="1143000" cy="280670"/>
          </a:xfrm>
          <a:custGeom>
            <a:avLst/>
            <a:gdLst/>
            <a:ahLst/>
            <a:cxnLst/>
            <a:rect l="l" t="t" r="r" b="b"/>
            <a:pathLst>
              <a:path w="1143000" h="280670">
                <a:moveTo>
                  <a:pt x="0" y="46736"/>
                </a:moveTo>
                <a:lnTo>
                  <a:pt x="17799" y="10052"/>
                </a:lnTo>
                <a:lnTo>
                  <a:pt x="1096264" y="0"/>
                </a:lnTo>
                <a:lnTo>
                  <a:pt x="1110476" y="2206"/>
                </a:lnTo>
                <a:lnTo>
                  <a:pt x="1139833" y="29813"/>
                </a:lnTo>
                <a:lnTo>
                  <a:pt x="1142999" y="233680"/>
                </a:lnTo>
                <a:lnTo>
                  <a:pt x="1140793" y="247892"/>
                </a:lnTo>
                <a:lnTo>
                  <a:pt x="1113186" y="277249"/>
                </a:lnTo>
                <a:lnTo>
                  <a:pt x="46736" y="280416"/>
                </a:lnTo>
                <a:lnTo>
                  <a:pt x="32523" y="278209"/>
                </a:lnTo>
                <a:lnTo>
                  <a:pt x="3166" y="250602"/>
                </a:lnTo>
                <a:lnTo>
                  <a:pt x="0" y="46736"/>
                </a:lnTo>
                <a:close/>
              </a:path>
            </a:pathLst>
          </a:custGeom>
          <a:ln w="3175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39711" y="3893820"/>
            <a:ext cx="1905" cy="114300"/>
          </a:xfrm>
          <a:custGeom>
            <a:avLst/>
            <a:gdLst/>
            <a:ahLst/>
            <a:cxnLst/>
            <a:rect l="l" t="t" r="r" b="b"/>
            <a:pathLst>
              <a:path w="1904" h="114300">
                <a:moveTo>
                  <a:pt x="0" y="0"/>
                </a:moveTo>
                <a:lnTo>
                  <a:pt x="1524" y="1142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39711" y="3479291"/>
            <a:ext cx="1905" cy="114300"/>
          </a:xfrm>
          <a:custGeom>
            <a:avLst/>
            <a:gdLst/>
            <a:ahLst/>
            <a:cxnLst/>
            <a:rect l="l" t="t" r="r" b="b"/>
            <a:pathLst>
              <a:path w="1904" h="114300">
                <a:moveTo>
                  <a:pt x="0" y="0"/>
                </a:moveTo>
                <a:lnTo>
                  <a:pt x="1524" y="1143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891534" y="5019462"/>
            <a:ext cx="134874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Ci</a:t>
            </a:r>
            <a:r>
              <a:rPr sz="1200" spc="-10" dirty="0">
                <a:latin typeface="Verdana"/>
                <a:cs typeface="Verdana"/>
              </a:rPr>
              <a:t>n</a:t>
            </a:r>
            <a:r>
              <a:rPr sz="1200" dirty="0">
                <a:latin typeface="Verdana"/>
                <a:cs typeface="Verdana"/>
              </a:rPr>
              <a:t>zas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 </a:t>
            </a:r>
            <a:r>
              <a:rPr sz="1200" spc="-10" dirty="0">
                <a:latin typeface="Verdana"/>
                <a:cs typeface="Verdana"/>
              </a:rPr>
              <a:t>P</a:t>
            </a:r>
            <a:r>
              <a:rPr sz="1200" dirty="0">
                <a:latin typeface="Verdana"/>
                <a:cs typeface="Verdana"/>
              </a:rPr>
              <a:t>ro</a:t>
            </a:r>
            <a:r>
              <a:rPr sz="1200" spc="-10" dirty="0">
                <a:latin typeface="Verdana"/>
                <a:cs typeface="Verdana"/>
              </a:rPr>
              <a:t>t</a:t>
            </a:r>
            <a:r>
              <a:rPr sz="1200" dirty="0">
                <a:latin typeface="Verdana"/>
                <a:cs typeface="Verdana"/>
              </a:rPr>
              <a:t>eí</a:t>
            </a:r>
            <a:r>
              <a:rPr sz="1200" spc="-10" dirty="0">
                <a:latin typeface="Verdana"/>
                <a:cs typeface="Verdana"/>
              </a:rPr>
              <a:t>n</a:t>
            </a:r>
            <a:r>
              <a:rPr sz="1200" dirty="0">
                <a:latin typeface="Verdana"/>
                <a:cs typeface="Verdana"/>
              </a:rPr>
              <a:t>a</a:t>
            </a:r>
            <a:endParaRPr sz="12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Verdana"/>
                <a:cs typeface="Verdana"/>
              </a:rPr>
              <a:t>(</a:t>
            </a:r>
            <a:r>
              <a:rPr sz="1200" spc="-10" dirty="0">
                <a:latin typeface="Verdana"/>
                <a:cs typeface="Verdana"/>
              </a:rPr>
              <a:t>Desco</a:t>
            </a:r>
            <a:r>
              <a:rPr sz="1200" spc="-15" dirty="0">
                <a:latin typeface="Verdana"/>
                <a:cs typeface="Verdana"/>
              </a:rPr>
              <a:t>n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ar)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60290" y="5811688"/>
            <a:ext cx="42608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59E00"/>
                </a:solidFill>
                <a:latin typeface="Verdana"/>
                <a:cs typeface="Verdana"/>
              </a:rPr>
              <a:t>F</a:t>
            </a:r>
            <a:r>
              <a:rPr sz="1600" b="1" spc="-20" dirty="0">
                <a:solidFill>
                  <a:srgbClr val="F59E00"/>
                </a:solidFill>
                <a:latin typeface="Verdana"/>
                <a:cs typeface="Verdana"/>
              </a:rPr>
              <a:t>AI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56452" y="5019462"/>
            <a:ext cx="134874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Ci</a:t>
            </a:r>
            <a:r>
              <a:rPr sz="1200" spc="-10" dirty="0">
                <a:latin typeface="Verdana"/>
                <a:cs typeface="Verdana"/>
              </a:rPr>
              <a:t>n</a:t>
            </a:r>
            <a:r>
              <a:rPr sz="1200" dirty="0">
                <a:latin typeface="Verdana"/>
                <a:cs typeface="Verdana"/>
              </a:rPr>
              <a:t>zas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 </a:t>
            </a:r>
            <a:r>
              <a:rPr sz="1200" spc="-10" dirty="0">
                <a:latin typeface="Verdana"/>
                <a:cs typeface="Verdana"/>
              </a:rPr>
              <a:t>P</a:t>
            </a:r>
            <a:r>
              <a:rPr sz="1200" dirty="0">
                <a:latin typeface="Verdana"/>
                <a:cs typeface="Verdana"/>
              </a:rPr>
              <a:t>ro</a:t>
            </a:r>
            <a:r>
              <a:rPr sz="1200" spc="-10" dirty="0">
                <a:latin typeface="Verdana"/>
                <a:cs typeface="Verdana"/>
              </a:rPr>
              <a:t>t</a:t>
            </a:r>
            <a:r>
              <a:rPr sz="1200" dirty="0">
                <a:latin typeface="Verdana"/>
                <a:cs typeface="Verdana"/>
              </a:rPr>
              <a:t>eí</a:t>
            </a:r>
            <a:r>
              <a:rPr sz="1200" spc="-10" dirty="0">
                <a:latin typeface="Verdana"/>
                <a:cs typeface="Verdana"/>
              </a:rPr>
              <a:t>n</a:t>
            </a:r>
            <a:r>
              <a:rPr sz="1200" dirty="0">
                <a:latin typeface="Verdana"/>
                <a:cs typeface="Verdana"/>
              </a:rPr>
              <a:t>a</a:t>
            </a:r>
            <a:endParaRPr sz="12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Verdana"/>
                <a:cs typeface="Verdana"/>
              </a:rPr>
              <a:t>(</a:t>
            </a:r>
            <a:r>
              <a:rPr sz="1200" spc="-10" dirty="0">
                <a:latin typeface="Verdana"/>
                <a:cs typeface="Verdana"/>
              </a:rPr>
              <a:t>Desco</a:t>
            </a:r>
            <a:r>
              <a:rPr sz="1200" spc="-15" dirty="0">
                <a:latin typeface="Verdana"/>
                <a:cs typeface="Verdana"/>
              </a:rPr>
              <a:t>n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ar)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07556" y="5811688"/>
            <a:ext cx="4591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59E00"/>
                </a:solidFill>
                <a:latin typeface="Verdana"/>
                <a:cs typeface="Verdana"/>
              </a:rPr>
              <a:t>F</a:t>
            </a:r>
            <a:r>
              <a:rPr sz="1600" b="1" spc="-20" dirty="0">
                <a:solidFill>
                  <a:srgbClr val="F59E00"/>
                </a:solidFill>
                <a:latin typeface="Verdana"/>
                <a:cs typeface="Verdana"/>
              </a:rPr>
              <a:t>AS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68526" y="5019462"/>
            <a:ext cx="134874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Ci</a:t>
            </a:r>
            <a:r>
              <a:rPr sz="1200" spc="-10" dirty="0">
                <a:latin typeface="Verdana"/>
                <a:cs typeface="Verdana"/>
              </a:rPr>
              <a:t>n</a:t>
            </a:r>
            <a:r>
              <a:rPr sz="1200" dirty="0">
                <a:latin typeface="Verdana"/>
                <a:cs typeface="Verdana"/>
              </a:rPr>
              <a:t>zas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e </a:t>
            </a:r>
            <a:r>
              <a:rPr sz="1200" spc="-10" dirty="0">
                <a:latin typeface="Verdana"/>
                <a:cs typeface="Verdana"/>
              </a:rPr>
              <a:t>P</a:t>
            </a:r>
            <a:r>
              <a:rPr sz="1200" dirty="0">
                <a:latin typeface="Verdana"/>
                <a:cs typeface="Verdana"/>
              </a:rPr>
              <a:t>ro</a:t>
            </a:r>
            <a:r>
              <a:rPr sz="1200" spc="-10" dirty="0">
                <a:latin typeface="Verdana"/>
                <a:cs typeface="Verdana"/>
              </a:rPr>
              <a:t>t</a:t>
            </a:r>
            <a:r>
              <a:rPr sz="1200" dirty="0">
                <a:latin typeface="Verdana"/>
                <a:cs typeface="Verdana"/>
              </a:rPr>
              <a:t>eí</a:t>
            </a:r>
            <a:r>
              <a:rPr sz="1200" spc="-10" dirty="0">
                <a:latin typeface="Verdana"/>
                <a:cs typeface="Verdana"/>
              </a:rPr>
              <a:t>n</a:t>
            </a:r>
            <a:r>
              <a:rPr sz="1200" dirty="0">
                <a:latin typeface="Verdana"/>
                <a:cs typeface="Verdana"/>
              </a:rPr>
              <a:t>a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Verdana"/>
                <a:cs typeface="Verdana"/>
              </a:rPr>
              <a:t>(</a:t>
            </a:r>
            <a:r>
              <a:rPr sz="1200" spc="-10" dirty="0">
                <a:latin typeface="Verdana"/>
                <a:cs typeface="Verdana"/>
              </a:rPr>
              <a:t>Desco</a:t>
            </a:r>
            <a:r>
              <a:rPr sz="1200" spc="-15" dirty="0">
                <a:latin typeface="Verdana"/>
                <a:cs typeface="Verdana"/>
              </a:rPr>
              <a:t>n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ar)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099310" y="5811688"/>
            <a:ext cx="4533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59E00"/>
                </a:solidFill>
                <a:latin typeface="Verdana"/>
                <a:cs typeface="Verdana"/>
              </a:rPr>
              <a:t>F</a:t>
            </a:r>
            <a:r>
              <a:rPr sz="1600" b="1" spc="-20" dirty="0">
                <a:solidFill>
                  <a:srgbClr val="F59E00"/>
                </a:solidFill>
                <a:latin typeface="Verdana"/>
                <a:cs typeface="Verdana"/>
              </a:rPr>
              <a:t>AT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602094" y="3649638"/>
            <a:ext cx="47370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latin typeface="Verdana"/>
                <a:cs typeface="Verdana"/>
              </a:rPr>
              <a:t>F</a:t>
            </a:r>
            <a:r>
              <a:rPr sz="1200" spc="-5" dirty="0">
                <a:latin typeface="Verdana"/>
                <a:cs typeface="Verdana"/>
              </a:rPr>
              <a:t>i</a:t>
            </a:r>
            <a:r>
              <a:rPr sz="1200" spc="-10" dirty="0">
                <a:latin typeface="Verdana"/>
                <a:cs typeface="Verdana"/>
              </a:rPr>
              <a:t>l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35" dirty="0">
                <a:latin typeface="Verdana"/>
                <a:cs typeface="Verdana"/>
              </a:rPr>
              <a:t>r</a:t>
            </a:r>
            <a:r>
              <a:rPr sz="1200" spc="-10" dirty="0">
                <a:latin typeface="Verdana"/>
                <a:cs typeface="Verdana"/>
              </a:rPr>
              <a:t>ar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827270" y="1870710"/>
            <a:ext cx="753110" cy="0"/>
          </a:xfrm>
          <a:custGeom>
            <a:avLst/>
            <a:gdLst/>
            <a:ahLst/>
            <a:cxnLst/>
            <a:rect l="l" t="t" r="r" b="b"/>
            <a:pathLst>
              <a:path w="753110">
                <a:moveTo>
                  <a:pt x="0" y="0"/>
                </a:moveTo>
                <a:lnTo>
                  <a:pt x="752855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10634" y="1629917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20" h="502919">
                <a:moveTo>
                  <a:pt x="251460" y="0"/>
                </a:moveTo>
                <a:lnTo>
                  <a:pt x="210657" y="3289"/>
                </a:lnTo>
                <a:lnTo>
                  <a:pt x="171955" y="12813"/>
                </a:lnTo>
                <a:lnTo>
                  <a:pt x="135872" y="28056"/>
                </a:lnTo>
                <a:lnTo>
                  <a:pt x="102924" y="48499"/>
                </a:lnTo>
                <a:lnTo>
                  <a:pt x="73628" y="73628"/>
                </a:lnTo>
                <a:lnTo>
                  <a:pt x="48499" y="102924"/>
                </a:lnTo>
                <a:lnTo>
                  <a:pt x="28056" y="135872"/>
                </a:lnTo>
                <a:lnTo>
                  <a:pt x="12813" y="171955"/>
                </a:lnTo>
                <a:lnTo>
                  <a:pt x="3289" y="210657"/>
                </a:lnTo>
                <a:lnTo>
                  <a:pt x="0" y="251460"/>
                </a:lnTo>
                <a:lnTo>
                  <a:pt x="833" y="272091"/>
                </a:lnTo>
                <a:lnTo>
                  <a:pt x="7304" y="311908"/>
                </a:lnTo>
                <a:lnTo>
                  <a:pt x="19752" y="349365"/>
                </a:lnTo>
                <a:lnTo>
                  <a:pt x="37660" y="383945"/>
                </a:lnTo>
                <a:lnTo>
                  <a:pt x="60510" y="415132"/>
                </a:lnTo>
                <a:lnTo>
                  <a:pt x="87787" y="442409"/>
                </a:lnTo>
                <a:lnTo>
                  <a:pt x="118974" y="465259"/>
                </a:lnTo>
                <a:lnTo>
                  <a:pt x="153554" y="483167"/>
                </a:lnTo>
                <a:lnTo>
                  <a:pt x="191011" y="495615"/>
                </a:lnTo>
                <a:lnTo>
                  <a:pt x="230828" y="502086"/>
                </a:lnTo>
                <a:lnTo>
                  <a:pt x="251460" y="502920"/>
                </a:lnTo>
                <a:lnTo>
                  <a:pt x="272091" y="502086"/>
                </a:lnTo>
                <a:lnTo>
                  <a:pt x="311908" y="495615"/>
                </a:lnTo>
                <a:lnTo>
                  <a:pt x="349365" y="483167"/>
                </a:lnTo>
                <a:lnTo>
                  <a:pt x="383945" y="465259"/>
                </a:lnTo>
                <a:lnTo>
                  <a:pt x="415132" y="442409"/>
                </a:lnTo>
                <a:lnTo>
                  <a:pt x="442409" y="415132"/>
                </a:lnTo>
                <a:lnTo>
                  <a:pt x="465259" y="383945"/>
                </a:lnTo>
                <a:lnTo>
                  <a:pt x="483167" y="349365"/>
                </a:lnTo>
                <a:lnTo>
                  <a:pt x="495615" y="311908"/>
                </a:lnTo>
                <a:lnTo>
                  <a:pt x="502086" y="272091"/>
                </a:lnTo>
                <a:lnTo>
                  <a:pt x="502919" y="251460"/>
                </a:lnTo>
                <a:lnTo>
                  <a:pt x="502086" y="230828"/>
                </a:lnTo>
                <a:lnTo>
                  <a:pt x="495615" y="191011"/>
                </a:lnTo>
                <a:lnTo>
                  <a:pt x="483167" y="153554"/>
                </a:lnTo>
                <a:lnTo>
                  <a:pt x="465259" y="118974"/>
                </a:lnTo>
                <a:lnTo>
                  <a:pt x="442409" y="87787"/>
                </a:lnTo>
                <a:lnTo>
                  <a:pt x="415132" y="60510"/>
                </a:lnTo>
                <a:lnTo>
                  <a:pt x="383945" y="37660"/>
                </a:lnTo>
                <a:lnTo>
                  <a:pt x="349365" y="19752"/>
                </a:lnTo>
                <a:lnTo>
                  <a:pt x="311908" y="7304"/>
                </a:lnTo>
                <a:lnTo>
                  <a:pt x="272091" y="833"/>
                </a:lnTo>
                <a:lnTo>
                  <a:pt x="251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10634" y="1629917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20" h="502919">
                <a:moveTo>
                  <a:pt x="0" y="251460"/>
                </a:moveTo>
                <a:lnTo>
                  <a:pt x="3289" y="210657"/>
                </a:lnTo>
                <a:lnTo>
                  <a:pt x="12813" y="171955"/>
                </a:lnTo>
                <a:lnTo>
                  <a:pt x="28056" y="135872"/>
                </a:lnTo>
                <a:lnTo>
                  <a:pt x="48499" y="102924"/>
                </a:lnTo>
                <a:lnTo>
                  <a:pt x="73628" y="73628"/>
                </a:lnTo>
                <a:lnTo>
                  <a:pt x="102924" y="48499"/>
                </a:lnTo>
                <a:lnTo>
                  <a:pt x="135872" y="28056"/>
                </a:lnTo>
                <a:lnTo>
                  <a:pt x="171955" y="12813"/>
                </a:lnTo>
                <a:lnTo>
                  <a:pt x="210657" y="3289"/>
                </a:lnTo>
                <a:lnTo>
                  <a:pt x="251460" y="0"/>
                </a:lnTo>
                <a:lnTo>
                  <a:pt x="272091" y="833"/>
                </a:lnTo>
                <a:lnTo>
                  <a:pt x="311908" y="7304"/>
                </a:lnTo>
                <a:lnTo>
                  <a:pt x="349365" y="19752"/>
                </a:lnTo>
                <a:lnTo>
                  <a:pt x="383945" y="37660"/>
                </a:lnTo>
                <a:lnTo>
                  <a:pt x="415132" y="60510"/>
                </a:lnTo>
                <a:lnTo>
                  <a:pt x="442409" y="87787"/>
                </a:lnTo>
                <a:lnTo>
                  <a:pt x="465259" y="118974"/>
                </a:lnTo>
                <a:lnTo>
                  <a:pt x="483167" y="153554"/>
                </a:lnTo>
                <a:lnTo>
                  <a:pt x="495615" y="191011"/>
                </a:lnTo>
                <a:lnTo>
                  <a:pt x="502086" y="230828"/>
                </a:lnTo>
                <a:lnTo>
                  <a:pt x="502919" y="251460"/>
                </a:lnTo>
                <a:lnTo>
                  <a:pt x="502086" y="272091"/>
                </a:lnTo>
                <a:lnTo>
                  <a:pt x="495615" y="311908"/>
                </a:lnTo>
                <a:lnTo>
                  <a:pt x="483167" y="349365"/>
                </a:lnTo>
                <a:lnTo>
                  <a:pt x="465259" y="383945"/>
                </a:lnTo>
                <a:lnTo>
                  <a:pt x="442409" y="415132"/>
                </a:lnTo>
                <a:lnTo>
                  <a:pt x="415132" y="442409"/>
                </a:lnTo>
                <a:lnTo>
                  <a:pt x="383945" y="465259"/>
                </a:lnTo>
                <a:lnTo>
                  <a:pt x="349365" y="483167"/>
                </a:lnTo>
                <a:lnTo>
                  <a:pt x="311908" y="495615"/>
                </a:lnTo>
                <a:lnTo>
                  <a:pt x="272091" y="502086"/>
                </a:lnTo>
                <a:lnTo>
                  <a:pt x="251460" y="502920"/>
                </a:lnTo>
                <a:lnTo>
                  <a:pt x="230828" y="502086"/>
                </a:lnTo>
                <a:lnTo>
                  <a:pt x="191011" y="495615"/>
                </a:lnTo>
                <a:lnTo>
                  <a:pt x="153554" y="483167"/>
                </a:lnTo>
                <a:lnTo>
                  <a:pt x="118974" y="465259"/>
                </a:lnTo>
                <a:lnTo>
                  <a:pt x="87787" y="442409"/>
                </a:lnTo>
                <a:lnTo>
                  <a:pt x="60510" y="415132"/>
                </a:lnTo>
                <a:lnTo>
                  <a:pt x="37660" y="383945"/>
                </a:lnTo>
                <a:lnTo>
                  <a:pt x="19752" y="349365"/>
                </a:lnTo>
                <a:lnTo>
                  <a:pt x="7304" y="311908"/>
                </a:lnTo>
                <a:lnTo>
                  <a:pt x="833" y="272091"/>
                </a:lnTo>
                <a:lnTo>
                  <a:pt x="0" y="251460"/>
                </a:lnTo>
                <a:close/>
              </a:path>
            </a:pathLst>
          </a:custGeom>
          <a:ln w="19812">
            <a:solidFill>
              <a:srgbClr val="418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470272" y="1744341"/>
            <a:ext cx="203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59E00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302001" y="1870710"/>
            <a:ext cx="76200" cy="1274445"/>
          </a:xfrm>
          <a:custGeom>
            <a:avLst/>
            <a:gdLst/>
            <a:ahLst/>
            <a:cxnLst/>
            <a:rect l="l" t="t" r="r" b="b"/>
            <a:pathLst>
              <a:path w="76200" h="1274445">
                <a:moveTo>
                  <a:pt x="28193" y="1197864"/>
                </a:moveTo>
                <a:lnTo>
                  <a:pt x="0" y="1197864"/>
                </a:lnTo>
                <a:lnTo>
                  <a:pt x="38100" y="1274064"/>
                </a:lnTo>
                <a:lnTo>
                  <a:pt x="69850" y="1210564"/>
                </a:lnTo>
                <a:lnTo>
                  <a:pt x="28193" y="1210564"/>
                </a:lnTo>
                <a:lnTo>
                  <a:pt x="28193" y="1197864"/>
                </a:lnTo>
                <a:close/>
              </a:path>
              <a:path w="76200" h="1274445">
                <a:moveTo>
                  <a:pt x="48006" y="0"/>
                </a:moveTo>
                <a:lnTo>
                  <a:pt x="28193" y="0"/>
                </a:lnTo>
                <a:lnTo>
                  <a:pt x="28193" y="1210564"/>
                </a:lnTo>
                <a:lnTo>
                  <a:pt x="48006" y="1210564"/>
                </a:lnTo>
                <a:lnTo>
                  <a:pt x="48006" y="0"/>
                </a:lnTo>
                <a:close/>
              </a:path>
              <a:path w="76200" h="1274445">
                <a:moveTo>
                  <a:pt x="76200" y="1197864"/>
                </a:moveTo>
                <a:lnTo>
                  <a:pt x="48006" y="1197864"/>
                </a:lnTo>
                <a:lnTo>
                  <a:pt x="48006" y="1210564"/>
                </a:lnTo>
                <a:lnTo>
                  <a:pt x="69850" y="1210564"/>
                </a:lnTo>
                <a:lnTo>
                  <a:pt x="76200" y="1197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42026" y="1858517"/>
            <a:ext cx="76200" cy="405765"/>
          </a:xfrm>
          <a:custGeom>
            <a:avLst/>
            <a:gdLst/>
            <a:ahLst/>
            <a:cxnLst/>
            <a:rect l="l" t="t" r="r" b="b"/>
            <a:pathLst>
              <a:path w="76200" h="405764">
                <a:moveTo>
                  <a:pt x="28194" y="329184"/>
                </a:moveTo>
                <a:lnTo>
                  <a:pt x="0" y="329184"/>
                </a:lnTo>
                <a:lnTo>
                  <a:pt x="38100" y="405384"/>
                </a:lnTo>
                <a:lnTo>
                  <a:pt x="69850" y="341884"/>
                </a:lnTo>
                <a:lnTo>
                  <a:pt x="28194" y="341884"/>
                </a:lnTo>
                <a:lnTo>
                  <a:pt x="28194" y="329184"/>
                </a:lnTo>
                <a:close/>
              </a:path>
              <a:path w="76200" h="405764">
                <a:moveTo>
                  <a:pt x="48006" y="0"/>
                </a:moveTo>
                <a:lnTo>
                  <a:pt x="28194" y="0"/>
                </a:lnTo>
                <a:lnTo>
                  <a:pt x="28194" y="341884"/>
                </a:lnTo>
                <a:lnTo>
                  <a:pt x="48006" y="341884"/>
                </a:lnTo>
                <a:lnTo>
                  <a:pt x="48006" y="0"/>
                </a:lnTo>
                <a:close/>
              </a:path>
              <a:path w="76200" h="405764">
                <a:moveTo>
                  <a:pt x="76200" y="329184"/>
                </a:moveTo>
                <a:lnTo>
                  <a:pt x="48006" y="329184"/>
                </a:lnTo>
                <a:lnTo>
                  <a:pt x="48006" y="341884"/>
                </a:lnTo>
                <a:lnTo>
                  <a:pt x="69850" y="341884"/>
                </a:lnTo>
                <a:lnTo>
                  <a:pt x="76200" y="3291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40101" y="1870710"/>
            <a:ext cx="1945005" cy="0"/>
          </a:xfrm>
          <a:custGeom>
            <a:avLst/>
            <a:gdLst/>
            <a:ahLst/>
            <a:cxnLst/>
            <a:rect l="l" t="t" r="r" b="b"/>
            <a:pathLst>
              <a:path w="1945004">
                <a:moveTo>
                  <a:pt x="0" y="0"/>
                </a:moveTo>
                <a:lnTo>
                  <a:pt x="1944624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63817" y="2422398"/>
            <a:ext cx="688975" cy="0"/>
          </a:xfrm>
          <a:custGeom>
            <a:avLst/>
            <a:gdLst/>
            <a:ahLst/>
            <a:cxnLst/>
            <a:rect l="l" t="t" r="r" b="b"/>
            <a:pathLst>
              <a:path w="688975">
                <a:moveTo>
                  <a:pt x="0" y="0"/>
                </a:moveTo>
                <a:lnTo>
                  <a:pt x="688848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78858" y="2422398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425195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40758" y="2422398"/>
            <a:ext cx="76200" cy="1583690"/>
          </a:xfrm>
          <a:custGeom>
            <a:avLst/>
            <a:gdLst/>
            <a:ahLst/>
            <a:cxnLst/>
            <a:rect l="l" t="t" r="r" b="b"/>
            <a:pathLst>
              <a:path w="76200" h="1583689">
                <a:moveTo>
                  <a:pt x="28193" y="1507235"/>
                </a:moveTo>
                <a:lnTo>
                  <a:pt x="0" y="1507235"/>
                </a:lnTo>
                <a:lnTo>
                  <a:pt x="38100" y="1583435"/>
                </a:lnTo>
                <a:lnTo>
                  <a:pt x="69850" y="1519935"/>
                </a:lnTo>
                <a:lnTo>
                  <a:pt x="28193" y="1519935"/>
                </a:lnTo>
                <a:lnTo>
                  <a:pt x="28193" y="1507235"/>
                </a:lnTo>
                <a:close/>
              </a:path>
              <a:path w="76200" h="1583689">
                <a:moveTo>
                  <a:pt x="48005" y="0"/>
                </a:moveTo>
                <a:lnTo>
                  <a:pt x="28193" y="0"/>
                </a:lnTo>
                <a:lnTo>
                  <a:pt x="28193" y="1519935"/>
                </a:lnTo>
                <a:lnTo>
                  <a:pt x="48005" y="1519935"/>
                </a:lnTo>
                <a:lnTo>
                  <a:pt x="48005" y="0"/>
                </a:lnTo>
                <a:close/>
              </a:path>
              <a:path w="76200" h="1583689">
                <a:moveTo>
                  <a:pt x="76200" y="1507235"/>
                </a:moveTo>
                <a:lnTo>
                  <a:pt x="48005" y="1507235"/>
                </a:lnTo>
                <a:lnTo>
                  <a:pt x="48005" y="1519935"/>
                </a:lnTo>
                <a:lnTo>
                  <a:pt x="69850" y="1519935"/>
                </a:lnTo>
                <a:lnTo>
                  <a:pt x="76200" y="15072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05421" y="2417826"/>
            <a:ext cx="76200" cy="314325"/>
          </a:xfrm>
          <a:custGeom>
            <a:avLst/>
            <a:gdLst/>
            <a:ahLst/>
            <a:cxnLst/>
            <a:rect l="l" t="t" r="r" b="b"/>
            <a:pathLst>
              <a:path w="76200" h="314325">
                <a:moveTo>
                  <a:pt x="28194" y="237744"/>
                </a:moveTo>
                <a:lnTo>
                  <a:pt x="0" y="237744"/>
                </a:lnTo>
                <a:lnTo>
                  <a:pt x="38100" y="313944"/>
                </a:lnTo>
                <a:lnTo>
                  <a:pt x="69850" y="250444"/>
                </a:lnTo>
                <a:lnTo>
                  <a:pt x="28194" y="250444"/>
                </a:lnTo>
                <a:lnTo>
                  <a:pt x="28194" y="237744"/>
                </a:lnTo>
                <a:close/>
              </a:path>
              <a:path w="76200" h="314325">
                <a:moveTo>
                  <a:pt x="48005" y="0"/>
                </a:moveTo>
                <a:lnTo>
                  <a:pt x="28194" y="0"/>
                </a:lnTo>
                <a:lnTo>
                  <a:pt x="28194" y="250444"/>
                </a:lnTo>
                <a:lnTo>
                  <a:pt x="48005" y="250444"/>
                </a:lnTo>
                <a:lnTo>
                  <a:pt x="48005" y="0"/>
                </a:lnTo>
                <a:close/>
              </a:path>
              <a:path w="76200" h="314325">
                <a:moveTo>
                  <a:pt x="76200" y="237744"/>
                </a:moveTo>
                <a:lnTo>
                  <a:pt x="48005" y="237744"/>
                </a:lnTo>
                <a:lnTo>
                  <a:pt x="48005" y="250444"/>
                </a:lnTo>
                <a:lnTo>
                  <a:pt x="69850" y="250444"/>
                </a:lnTo>
                <a:lnTo>
                  <a:pt x="76200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6274355" y="2757598"/>
          <a:ext cx="1135284" cy="739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832"/>
                <a:gridCol w="571452"/>
              </a:tblGrid>
              <a:tr h="278161">
                <a:tc gridSpan="2"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3048">
                      <a:solidFill>
                        <a:srgbClr val="4189B3"/>
                      </a:solidFill>
                      <a:prstDash val="solid"/>
                    </a:lnR>
                    <a:lnB w="3048">
                      <a:solidFill>
                        <a:srgbClr val="4189B3"/>
                      </a:solidFill>
                      <a:prstDash val="solid"/>
                    </a:lnB>
                    <a:solidFill>
                      <a:srgbClr val="EDF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5731"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3048">
                      <a:solidFill>
                        <a:srgbClr val="000000"/>
                      </a:solidFill>
                      <a:prstDash val="solid"/>
                    </a:lnR>
                    <a:lnT w="3048">
                      <a:solidFill>
                        <a:srgbClr val="4189B3"/>
                      </a:solidFill>
                      <a:prstDash val="solid"/>
                    </a:lnT>
                    <a:lnB w="3048">
                      <a:solidFill>
                        <a:srgbClr val="418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048">
                      <a:solidFill>
                        <a:srgbClr val="000000"/>
                      </a:solidFill>
                      <a:prstDash val="solid"/>
                    </a:lnL>
                    <a:lnT w="3048">
                      <a:solidFill>
                        <a:srgbClr val="4189B3"/>
                      </a:solidFill>
                      <a:prstDash val="solid"/>
                    </a:lnT>
                    <a:lnB w="3048">
                      <a:solidFill>
                        <a:srgbClr val="4189B3"/>
                      </a:solidFill>
                      <a:prstDash val="solid"/>
                    </a:lnB>
                  </a:tcPr>
                </a:tc>
              </a:tr>
              <a:tr h="278161">
                <a:tc gridSpan="2"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ol</a:t>
                      </a:r>
                      <a:r>
                        <a:rPr sz="12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78%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048">
                      <a:solidFill>
                        <a:srgbClr val="4189B3"/>
                      </a:solidFill>
                      <a:prstDash val="solid"/>
                    </a:lnL>
                    <a:lnT w="3048">
                      <a:solidFill>
                        <a:srgbClr val="4189B3"/>
                      </a:solidFill>
                      <a:prstDash val="solid"/>
                    </a:lnT>
                    <a:solidFill>
                      <a:srgbClr val="EDF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1773983" y="3185852"/>
          <a:ext cx="1133772" cy="73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976"/>
                <a:gridCol w="560796"/>
              </a:tblGrid>
              <a:tr h="276639">
                <a:tc gridSpan="2"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ol</a:t>
                      </a:r>
                      <a:r>
                        <a:rPr sz="12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78%</a:t>
                      </a:r>
                    </a:p>
                  </a:txBody>
                  <a:tcPr marL="0" marR="0" marT="0" marB="0">
                    <a:lnR w="3048">
                      <a:solidFill>
                        <a:srgbClr val="4189B3"/>
                      </a:solidFill>
                      <a:prstDash val="solid"/>
                    </a:lnR>
                    <a:lnB w="3048">
                      <a:solidFill>
                        <a:srgbClr val="4189B3"/>
                      </a:solidFill>
                      <a:prstDash val="solid"/>
                    </a:lnB>
                    <a:solidFill>
                      <a:srgbClr val="EDF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1147"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3048">
                      <a:solidFill>
                        <a:srgbClr val="000000"/>
                      </a:solidFill>
                      <a:prstDash val="solid"/>
                    </a:lnR>
                    <a:lnT w="3048">
                      <a:solidFill>
                        <a:srgbClr val="4189B3"/>
                      </a:solidFill>
                      <a:prstDash val="solid"/>
                    </a:lnT>
                    <a:lnB w="3047">
                      <a:solidFill>
                        <a:srgbClr val="418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048">
                      <a:solidFill>
                        <a:srgbClr val="000000"/>
                      </a:solidFill>
                      <a:prstDash val="solid"/>
                    </a:lnL>
                    <a:lnT w="3048">
                      <a:solidFill>
                        <a:srgbClr val="4189B3"/>
                      </a:solidFill>
                      <a:prstDash val="solid"/>
                    </a:lnT>
                    <a:lnB w="3047">
                      <a:solidFill>
                        <a:srgbClr val="4189B3"/>
                      </a:solidFill>
                      <a:prstDash val="solid"/>
                    </a:lnB>
                  </a:tcPr>
                </a:tc>
              </a:tr>
              <a:tr h="278161">
                <a:tc gridSpan="2"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2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ar</a:t>
                      </a:r>
                    </a:p>
                  </a:txBody>
                  <a:tcPr marL="0" marR="0" marT="0" marB="0">
                    <a:lnL w="3047">
                      <a:solidFill>
                        <a:srgbClr val="4189B3"/>
                      </a:solidFill>
                      <a:prstDash val="solid"/>
                    </a:lnL>
                    <a:lnT w="3047">
                      <a:solidFill>
                        <a:srgbClr val="4189B3"/>
                      </a:solidFill>
                      <a:prstDash val="solid"/>
                    </a:lnT>
                    <a:solidFill>
                      <a:srgbClr val="EDF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8" name="object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58548"/>
              </p:ext>
            </p:extLst>
          </p:nvPr>
        </p:nvGraphicFramePr>
        <p:xfrm>
          <a:off x="4007102" y="4005619"/>
          <a:ext cx="1147488" cy="73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464"/>
                <a:gridCol w="576024"/>
              </a:tblGrid>
              <a:tr h="278161">
                <a:tc gridSpan="2"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í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du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o</a:t>
                      </a:r>
                    </a:p>
                  </a:txBody>
                  <a:tcPr marL="0" marR="0" marT="0" marB="0">
                    <a:lnR w="3048">
                      <a:solidFill>
                        <a:srgbClr val="4189B3"/>
                      </a:solidFill>
                      <a:prstDash val="solid"/>
                    </a:lnR>
                    <a:lnB w="3048">
                      <a:solidFill>
                        <a:srgbClr val="4189B3"/>
                      </a:solidFill>
                      <a:prstDash val="solid"/>
                    </a:lnB>
                    <a:solidFill>
                      <a:srgbClr val="EDF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1147">
                <a:tc>
                  <a:txBody>
                    <a:bodyPr/>
                    <a:lstStyle/>
                    <a:p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3048">
                      <a:solidFill>
                        <a:srgbClr val="000000"/>
                      </a:solidFill>
                      <a:prstDash val="solid"/>
                    </a:lnR>
                    <a:lnT w="3048">
                      <a:solidFill>
                        <a:srgbClr val="4189B3"/>
                      </a:solidFill>
                      <a:prstDash val="solid"/>
                    </a:lnT>
                    <a:lnB w="3048">
                      <a:solidFill>
                        <a:srgbClr val="418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048">
                      <a:solidFill>
                        <a:srgbClr val="000000"/>
                      </a:solidFill>
                      <a:prstDash val="solid"/>
                    </a:lnL>
                    <a:lnT w="3048">
                      <a:solidFill>
                        <a:srgbClr val="4189B3"/>
                      </a:solidFill>
                      <a:prstDash val="solid"/>
                    </a:lnT>
                    <a:lnB w="3048">
                      <a:solidFill>
                        <a:srgbClr val="4189B3"/>
                      </a:solidFill>
                      <a:prstDash val="solid"/>
                    </a:lnB>
                  </a:tcPr>
                </a:tc>
              </a:tr>
              <a:tr h="276639">
                <a:tc gridSpan="2"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esar</a:t>
                      </a:r>
                    </a:p>
                  </a:txBody>
                  <a:tcPr marL="0" marR="0" marT="0" marB="0">
                    <a:lnL w="3048">
                      <a:solidFill>
                        <a:srgbClr val="4189B3"/>
                      </a:solidFill>
                      <a:prstDash val="solid"/>
                    </a:lnL>
                    <a:lnT w="3048">
                      <a:solidFill>
                        <a:srgbClr val="4189B3"/>
                      </a:solidFill>
                      <a:prstDash val="solid"/>
                    </a:lnT>
                    <a:solidFill>
                      <a:srgbClr val="EDF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2" name="objec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10599"/>
              </p:ext>
            </p:extLst>
          </p:nvPr>
        </p:nvGraphicFramePr>
        <p:xfrm>
          <a:off x="6275832" y="4032465"/>
          <a:ext cx="1142928" cy="7361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464"/>
                <a:gridCol w="571464"/>
              </a:tblGrid>
              <a:tr h="276639">
                <a:tc gridSpan="2"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es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í</a:t>
                      </a:r>
                      <a:r>
                        <a:rPr sz="1200" spc="-5" dirty="0">
                          <a:latin typeface="Verdana"/>
                          <a:cs typeface="Verdana"/>
                        </a:rPr>
                        <a:t>du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o</a:t>
                      </a:r>
                    </a:p>
                  </a:txBody>
                  <a:tcPr marL="0" marR="0" marT="0" marB="0">
                    <a:lnR w="3048">
                      <a:solidFill>
                        <a:srgbClr val="4189B3"/>
                      </a:solidFill>
                      <a:prstDash val="solid"/>
                    </a:lnR>
                    <a:lnB w="3048">
                      <a:solidFill>
                        <a:srgbClr val="4189B3"/>
                      </a:solidFill>
                      <a:prstDash val="solid"/>
                    </a:lnB>
                    <a:solidFill>
                      <a:srgbClr val="EDF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8943"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3048">
                      <a:solidFill>
                        <a:srgbClr val="000000"/>
                      </a:solidFill>
                      <a:prstDash val="solid"/>
                    </a:lnR>
                    <a:lnT w="3048">
                      <a:solidFill>
                        <a:srgbClr val="4189B3"/>
                      </a:solidFill>
                      <a:prstDash val="solid"/>
                    </a:lnT>
                    <a:lnB w="3048">
                      <a:solidFill>
                        <a:srgbClr val="4189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048">
                      <a:solidFill>
                        <a:srgbClr val="000000"/>
                      </a:solidFill>
                      <a:prstDash val="solid"/>
                    </a:lnL>
                    <a:lnT w="3048">
                      <a:solidFill>
                        <a:srgbClr val="4189B3"/>
                      </a:solidFill>
                      <a:prstDash val="solid"/>
                    </a:lnT>
                    <a:lnB w="3048">
                      <a:solidFill>
                        <a:srgbClr val="4189B3"/>
                      </a:solidFill>
                      <a:prstDash val="solid"/>
                    </a:lnB>
                  </a:tcPr>
                </a:tc>
              </a:tr>
              <a:tr h="276639">
                <a:tc gridSpan="2"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esar</a:t>
                      </a:r>
                    </a:p>
                  </a:txBody>
                  <a:tcPr marL="0" marR="0" marT="0" marB="0">
                    <a:lnL w="3048">
                      <a:solidFill>
                        <a:srgbClr val="4189B3"/>
                      </a:solidFill>
                      <a:prstDash val="solid"/>
                    </a:lnL>
                    <a:lnT w="3048">
                      <a:solidFill>
                        <a:srgbClr val="4189B3"/>
                      </a:solidFill>
                      <a:prstDash val="solid"/>
                    </a:lnT>
                    <a:solidFill>
                      <a:srgbClr val="EDF3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680466"/>
            <a:ext cx="5890259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255">
              <a:lnSpc>
                <a:spcPts val="3845"/>
              </a:lnSpc>
            </a:pPr>
            <a:r>
              <a:rPr sz="3300" b="0" spc="-30" dirty="0">
                <a:latin typeface="Calibri"/>
                <a:cs typeface="Calibri"/>
              </a:rPr>
              <a:t>M</a:t>
            </a:r>
            <a:r>
              <a:rPr sz="3300" b="0" spc="-35" dirty="0">
                <a:latin typeface="Calibri"/>
                <a:cs typeface="Calibri"/>
              </a:rPr>
              <a:t>é</a:t>
            </a:r>
            <a:r>
              <a:rPr sz="3300" b="0" spc="-55" dirty="0">
                <a:latin typeface="Calibri"/>
                <a:cs typeface="Calibri"/>
              </a:rPr>
              <a:t>t</a:t>
            </a:r>
            <a:r>
              <a:rPr sz="3300" b="0" spc="-5" dirty="0">
                <a:latin typeface="Calibri"/>
                <a:cs typeface="Calibri"/>
              </a:rPr>
              <a:t>od</a:t>
            </a:r>
            <a:r>
              <a:rPr sz="3300" b="0" dirty="0">
                <a:latin typeface="Calibri"/>
                <a:cs typeface="Calibri"/>
              </a:rPr>
              <a:t>o enzími</a:t>
            </a:r>
            <a:r>
              <a:rPr sz="3300" b="0" spc="-40" dirty="0">
                <a:latin typeface="Calibri"/>
                <a:cs typeface="Calibri"/>
              </a:rPr>
              <a:t>c</a:t>
            </a:r>
            <a:r>
              <a:rPr sz="3300" b="0" dirty="0">
                <a:latin typeface="Calibri"/>
                <a:cs typeface="Calibri"/>
              </a:rPr>
              <a:t>o</a:t>
            </a:r>
            <a:r>
              <a:rPr sz="3300" b="0" spc="-5" dirty="0">
                <a:latin typeface="Calibri"/>
                <a:cs typeface="Calibri"/>
              </a:rPr>
              <a:t>-</a:t>
            </a:r>
            <a:r>
              <a:rPr sz="3300" b="0" spc="-20" dirty="0">
                <a:latin typeface="Calibri"/>
                <a:cs typeface="Calibri"/>
              </a:rPr>
              <a:t>g</a:t>
            </a:r>
            <a:r>
              <a:rPr sz="3300" b="0" spc="-95" dirty="0">
                <a:latin typeface="Calibri"/>
                <a:cs typeface="Calibri"/>
              </a:rPr>
              <a:t>r</a:t>
            </a:r>
            <a:r>
              <a:rPr sz="3300" b="0" spc="-60" dirty="0">
                <a:latin typeface="Calibri"/>
                <a:cs typeface="Calibri"/>
              </a:rPr>
              <a:t>a</a:t>
            </a:r>
            <a:r>
              <a:rPr sz="3300" b="0" spc="-20" dirty="0">
                <a:latin typeface="Calibri"/>
                <a:cs typeface="Calibri"/>
              </a:rPr>
              <a:t>vim</a:t>
            </a:r>
            <a:r>
              <a:rPr sz="3300" b="0" spc="-35" dirty="0">
                <a:latin typeface="Calibri"/>
                <a:cs typeface="Calibri"/>
              </a:rPr>
              <a:t>é</a:t>
            </a:r>
            <a:r>
              <a:rPr sz="3300" b="0" spc="-10" dirty="0">
                <a:latin typeface="Calibri"/>
                <a:cs typeface="Calibri"/>
              </a:rPr>
              <a:t>tri</a:t>
            </a:r>
            <a:r>
              <a:rPr sz="3300" b="0" spc="-45" dirty="0">
                <a:latin typeface="Calibri"/>
                <a:cs typeface="Calibri"/>
              </a:rPr>
              <a:t>c</a:t>
            </a:r>
            <a:r>
              <a:rPr sz="3300" b="0" dirty="0">
                <a:latin typeface="Calibri"/>
                <a:cs typeface="Calibri"/>
              </a:rPr>
              <a:t>o</a:t>
            </a:r>
            <a:endParaRPr sz="3300" dirty="0">
              <a:latin typeface="Calibri"/>
              <a:cs typeface="Calibri"/>
            </a:endParaRPr>
          </a:p>
          <a:p>
            <a:pPr marL="516255">
              <a:lnSpc>
                <a:spcPts val="2765"/>
              </a:lnSpc>
            </a:pPr>
            <a:r>
              <a:rPr sz="2400" b="0" spc="-5" dirty="0">
                <a:latin typeface="Calibri"/>
                <a:cs typeface="Calibri"/>
              </a:rPr>
              <a:t>(</a:t>
            </a:r>
            <a:r>
              <a:rPr sz="2400" b="0" spc="-30" dirty="0" err="1" smtClean="0">
                <a:latin typeface="Calibri"/>
                <a:cs typeface="Calibri"/>
              </a:rPr>
              <a:t>F</a:t>
            </a:r>
            <a:r>
              <a:rPr sz="2400" b="0" spc="-5" dirty="0" err="1" smtClean="0">
                <a:latin typeface="Calibri"/>
                <a:cs typeface="Calibri"/>
              </a:rPr>
              <a:t>o</a:t>
            </a:r>
            <a:r>
              <a:rPr sz="2400" b="0" spc="-30" dirty="0" err="1" smtClean="0">
                <a:latin typeface="Calibri"/>
                <a:cs typeface="Calibri"/>
              </a:rPr>
              <a:t>n</a:t>
            </a:r>
            <a:r>
              <a:rPr sz="2400" b="0" spc="-35" dirty="0" err="1" smtClean="0">
                <a:latin typeface="Calibri"/>
                <a:cs typeface="Calibri"/>
              </a:rPr>
              <a:t>t</a:t>
            </a:r>
            <a:r>
              <a:rPr sz="2400" b="0" spc="-15" dirty="0" err="1" smtClean="0">
                <a:latin typeface="Calibri"/>
                <a:cs typeface="Calibri"/>
              </a:rPr>
              <a:t>e</a:t>
            </a:r>
            <a:r>
              <a:rPr lang="pt-BR" sz="2400" b="0" spc="-15" dirty="0" smtClean="0">
                <a:latin typeface="Calibri"/>
                <a:cs typeface="Calibri"/>
              </a:rPr>
              <a:t>s</a:t>
            </a:r>
            <a:r>
              <a:rPr sz="2400" b="0" spc="-10" dirty="0" smtClean="0">
                <a:latin typeface="Calibri"/>
                <a:cs typeface="Calibri"/>
              </a:rPr>
              <a:t> </a:t>
            </a:r>
            <a:r>
              <a:rPr sz="2400" b="0" spc="-20" dirty="0">
                <a:latin typeface="Calibri"/>
                <a:cs typeface="Calibri"/>
              </a:rPr>
              <a:t>d</a:t>
            </a:r>
            <a:r>
              <a:rPr sz="2400" b="0" spc="-15" dirty="0">
                <a:latin typeface="Calibri"/>
                <a:cs typeface="Calibri"/>
              </a:rPr>
              <a:t>e</a:t>
            </a:r>
            <a:r>
              <a:rPr sz="2400" b="0" dirty="0">
                <a:latin typeface="Calibri"/>
                <a:cs typeface="Calibri"/>
              </a:rPr>
              <a:t> E</a:t>
            </a:r>
            <a:r>
              <a:rPr sz="2400" b="0" spc="-10" dirty="0">
                <a:latin typeface="Calibri"/>
                <a:cs typeface="Calibri"/>
              </a:rPr>
              <a:t>r</a:t>
            </a:r>
            <a:r>
              <a:rPr sz="2400" b="0" spc="-45" dirty="0">
                <a:latin typeface="Calibri"/>
                <a:cs typeface="Calibri"/>
              </a:rPr>
              <a:t>r</a:t>
            </a:r>
            <a:r>
              <a:rPr sz="2400" b="0" spc="-5" dirty="0">
                <a:latin typeface="Calibri"/>
                <a:cs typeface="Calibri"/>
              </a:rPr>
              <a:t>o</a:t>
            </a:r>
            <a:r>
              <a:rPr sz="2400" b="0" spc="-10" dirty="0">
                <a:latin typeface="Calibri"/>
                <a:cs typeface="Calibri"/>
              </a:rPr>
              <a:t>s</a:t>
            </a:r>
            <a:r>
              <a:rPr sz="2400" b="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3600" y="2133600"/>
            <a:ext cx="5963031" cy="210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+mj-lt"/>
              <a:buAutoNum type="arabicPeriod"/>
              <a:tabLst>
                <a:tab pos="185420" algn="l"/>
              </a:tabLst>
            </a:pP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epa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 amo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</a:p>
          <a:p>
            <a:pPr marL="469900" indent="-457200">
              <a:lnSpc>
                <a:spcPct val="100000"/>
              </a:lnSpc>
              <a:spcBef>
                <a:spcPts val="520"/>
              </a:spcBef>
              <a:buFont typeface="+mj-lt"/>
              <a:buAutoNum type="arabicPeriod"/>
              <a:tabLst>
                <a:tab pos="185420" algn="l"/>
              </a:tabLst>
            </a:pPr>
            <a:r>
              <a:rPr sz="2400" spc="-15" dirty="0" err="1" smtClean="0">
                <a:latin typeface="Calibri"/>
                <a:cs typeface="Calibri"/>
              </a:rPr>
              <a:t>P</a:t>
            </a:r>
            <a:r>
              <a:rPr sz="2400" spc="-50" dirty="0" err="1" smtClean="0">
                <a:latin typeface="Calibri"/>
                <a:cs typeface="Calibri"/>
              </a:rPr>
              <a:t>r</a:t>
            </a:r>
            <a:r>
              <a:rPr sz="2400" spc="-5" dirty="0" err="1" smtClean="0">
                <a:latin typeface="Calibri"/>
                <a:cs typeface="Calibri"/>
              </a:rPr>
              <a:t>o</a:t>
            </a:r>
            <a:r>
              <a:rPr sz="2400" spc="-30" dirty="0" err="1" smtClean="0">
                <a:latin typeface="Calibri"/>
                <a:cs typeface="Calibri"/>
              </a:rPr>
              <a:t>t</a:t>
            </a:r>
            <a:r>
              <a:rPr sz="2400" dirty="0" err="1" smtClean="0">
                <a:latin typeface="Calibri"/>
                <a:cs typeface="Calibri"/>
              </a:rPr>
              <a:t>eína</a:t>
            </a:r>
            <a:r>
              <a:rPr sz="2400" spc="-15" dirty="0" smtClean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esidual</a:t>
            </a:r>
          </a:p>
          <a:p>
            <a:pPr marL="469900" indent="-4572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185420" algn="l"/>
              </a:tabLst>
            </a:pP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ipi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ç</a:t>
            </a:r>
            <a:r>
              <a:rPr sz="2400" dirty="0">
                <a:latin typeface="Calibri"/>
                <a:cs typeface="Calibri"/>
              </a:rPr>
              <a:t>ão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anol</a:t>
            </a:r>
          </a:p>
          <a:p>
            <a:pPr marL="469900" indent="-457200">
              <a:lnSpc>
                <a:spcPct val="100000"/>
              </a:lnSpc>
              <a:spcBef>
                <a:spcPts val="515"/>
              </a:spcBef>
              <a:buFont typeface="+mj-lt"/>
              <a:buAutoNum type="arabicPeriod"/>
              <a:tabLst>
                <a:tab pos="185420" algn="l"/>
              </a:tabLst>
            </a:pPr>
            <a:r>
              <a:rPr sz="2400" spc="-5" dirty="0">
                <a:latin typeface="Calibri"/>
                <a:cs typeface="Calibri"/>
              </a:rPr>
              <a:t>Cor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ç</a:t>
            </a:r>
            <a:r>
              <a:rPr sz="2400" dirty="0">
                <a:latin typeface="Calibri"/>
                <a:cs typeface="Calibri"/>
              </a:rPr>
              <a:t>ão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 mine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ais</a:t>
            </a:r>
          </a:p>
          <a:p>
            <a:pPr marL="469900" indent="-4572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185420" algn="l"/>
              </a:tabLst>
            </a:pPr>
            <a:r>
              <a:rPr sz="2400" spc="-5" dirty="0" err="1" smtClean="0">
                <a:latin typeface="Calibri"/>
                <a:cs typeface="Calibri"/>
              </a:rPr>
              <a:t>Enzi</a:t>
            </a:r>
            <a:r>
              <a:rPr sz="2400" spc="5" dirty="0" err="1" smtClean="0">
                <a:latin typeface="Calibri"/>
                <a:cs typeface="Calibri"/>
              </a:rPr>
              <a:t>m</a:t>
            </a:r>
            <a:r>
              <a:rPr sz="2400" dirty="0" err="1" smtClean="0">
                <a:latin typeface="Calibri"/>
                <a:cs typeface="Calibri"/>
              </a:rPr>
              <a:t>as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263117"/>
            <a:ext cx="40957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523" y="29094"/>
            <a:ext cx="5890259" cy="654794"/>
          </a:xfrm>
          <a:prstGeom prst="rect">
            <a:avLst/>
          </a:prstGeom>
        </p:spPr>
        <p:txBody>
          <a:bodyPr vert="horz" wrap="square" lIns="0" tIns="130301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lang="pt-BR" sz="3400" b="0" spc="-20" dirty="0" smtClean="0">
                <a:latin typeface="Calibri"/>
                <a:cs typeface="Calibri"/>
              </a:rPr>
              <a:t>1- </a:t>
            </a:r>
            <a:r>
              <a:rPr sz="3400" b="0" spc="-20" dirty="0" err="1" smtClean="0">
                <a:latin typeface="Calibri"/>
                <a:cs typeface="Calibri"/>
              </a:rPr>
              <a:t>P</a:t>
            </a:r>
            <a:r>
              <a:rPr sz="3400" b="0" spc="-65" dirty="0" err="1" smtClean="0">
                <a:latin typeface="Calibri"/>
                <a:cs typeface="Calibri"/>
              </a:rPr>
              <a:t>r</a:t>
            </a:r>
            <a:r>
              <a:rPr sz="3400" b="0" spc="-20" dirty="0" err="1" smtClean="0">
                <a:latin typeface="Calibri"/>
                <a:cs typeface="Calibri"/>
              </a:rPr>
              <a:t>epa</a:t>
            </a:r>
            <a:r>
              <a:rPr sz="3400" b="0" spc="-75" dirty="0" err="1" smtClean="0">
                <a:latin typeface="Calibri"/>
                <a:cs typeface="Calibri"/>
              </a:rPr>
              <a:t>r</a:t>
            </a:r>
            <a:r>
              <a:rPr sz="3400" b="0" spc="-20" dirty="0" err="1" smtClean="0">
                <a:latin typeface="Calibri"/>
                <a:cs typeface="Calibri"/>
              </a:rPr>
              <a:t>o</a:t>
            </a:r>
            <a:r>
              <a:rPr sz="3400" b="0" spc="-5" dirty="0" smtClean="0">
                <a:latin typeface="Calibri"/>
                <a:cs typeface="Calibri"/>
              </a:rPr>
              <a:t> </a:t>
            </a:r>
            <a:r>
              <a:rPr sz="3400" b="0" spc="-25" dirty="0">
                <a:latin typeface="Calibri"/>
                <a:cs typeface="Calibri"/>
              </a:rPr>
              <a:t>d</a:t>
            </a:r>
            <a:r>
              <a:rPr sz="3400" b="0" spc="-20" dirty="0">
                <a:latin typeface="Calibri"/>
                <a:cs typeface="Calibri"/>
              </a:rPr>
              <a:t>a</a:t>
            </a:r>
            <a:r>
              <a:rPr sz="3400" b="0" dirty="0">
                <a:latin typeface="Calibri"/>
                <a:cs typeface="Calibri"/>
              </a:rPr>
              <a:t> </a:t>
            </a:r>
            <a:r>
              <a:rPr sz="3400" b="0" spc="-25" dirty="0">
                <a:latin typeface="Calibri"/>
                <a:cs typeface="Calibri"/>
              </a:rPr>
              <a:t>amo</a:t>
            </a:r>
            <a:r>
              <a:rPr sz="3400" b="0" spc="-50" dirty="0">
                <a:latin typeface="Calibri"/>
                <a:cs typeface="Calibri"/>
              </a:rPr>
              <a:t>s</a:t>
            </a:r>
            <a:r>
              <a:rPr sz="3400" b="0" spc="-15" dirty="0">
                <a:latin typeface="Calibri"/>
                <a:cs typeface="Calibri"/>
              </a:rPr>
              <a:t>t</a:t>
            </a:r>
            <a:r>
              <a:rPr sz="3400" b="0" spc="-85" dirty="0">
                <a:latin typeface="Calibri"/>
                <a:cs typeface="Calibri"/>
              </a:rPr>
              <a:t>r</a:t>
            </a:r>
            <a:r>
              <a:rPr sz="3400" b="0" spc="-20" dirty="0">
                <a:latin typeface="Calibri"/>
                <a:cs typeface="Calibri"/>
              </a:rPr>
              <a:t>a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3375600"/>
            <a:ext cx="7924800" cy="2072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5420" algn="l"/>
              </a:tabLst>
            </a:pPr>
            <a:r>
              <a:rPr sz="2400" spc="-18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amanho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partícu</a:t>
            </a:r>
            <a:r>
              <a:rPr sz="2400" spc="-10" dirty="0">
                <a:latin typeface="Calibri"/>
                <a:cs typeface="Calibri"/>
              </a:rPr>
              <a:t>las</a:t>
            </a:r>
            <a:endParaRPr sz="24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60"/>
              </a:spcBef>
            </a:pPr>
            <a:r>
              <a:rPr sz="2400" dirty="0">
                <a:latin typeface="Wingdings"/>
                <a:cs typeface="Wingdings"/>
              </a:rPr>
              <a:t>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5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,5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mm</a:t>
            </a:r>
            <a:endParaRPr lang="pt-BR" sz="2000" dirty="0" smtClean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60"/>
              </a:spcBef>
            </a:pPr>
            <a:r>
              <a:rPr lang="pt-BR" sz="2000" dirty="0" smtClean="0">
                <a:latin typeface="Calibri"/>
                <a:cs typeface="Calibri"/>
              </a:rPr>
              <a:t>Caso tenham tamanhos maiores, o tempo de incubação das enzimas deve ser aumentado </a:t>
            </a:r>
          </a:p>
          <a:p>
            <a:pPr marL="355600">
              <a:lnSpc>
                <a:spcPct val="100000"/>
              </a:lnSpc>
              <a:spcBef>
                <a:spcPts val="160"/>
              </a:spcBef>
            </a:pPr>
            <a:endParaRPr lang="pt-BR"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60"/>
              </a:spcBef>
            </a:pPr>
            <a:r>
              <a:rPr lang="pt-BR" sz="2000" dirty="0" smtClean="0">
                <a:latin typeface="Calibri"/>
                <a:cs typeface="Calibri"/>
              </a:rPr>
              <a:t>Solução: reduzir o tamanho das partículas da melhor maneira possível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3000" y="1066800"/>
            <a:ext cx="7924800" cy="1885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A6B727"/>
              </a:buClr>
              <a:tabLst>
                <a:tab pos="482600" algn="l"/>
              </a:tabLst>
            </a:pPr>
            <a:r>
              <a:rPr lang="pt-BR" sz="2000" spc="-15" dirty="0" smtClean="0">
                <a:latin typeface="Verdana"/>
                <a:cs typeface="Verdana"/>
              </a:rPr>
              <a:t>Presença de </a:t>
            </a:r>
            <a:r>
              <a:rPr sz="2000" spc="-15" dirty="0" err="1" smtClean="0">
                <a:latin typeface="Verdana"/>
                <a:cs typeface="Verdana"/>
              </a:rPr>
              <a:t>L</a:t>
            </a:r>
            <a:r>
              <a:rPr sz="2000" dirty="0" err="1" smtClean="0">
                <a:latin typeface="Verdana"/>
                <a:cs typeface="Verdana"/>
              </a:rPr>
              <a:t>í</a:t>
            </a:r>
            <a:r>
              <a:rPr sz="2000" spc="-20" dirty="0" err="1" smtClean="0">
                <a:latin typeface="Verdana"/>
                <a:cs typeface="Verdana"/>
              </a:rPr>
              <a:t>p</a:t>
            </a:r>
            <a:r>
              <a:rPr sz="2000" dirty="0" err="1" smtClean="0">
                <a:latin typeface="Verdana"/>
                <a:cs typeface="Verdana"/>
              </a:rPr>
              <a:t>i</a:t>
            </a:r>
            <a:r>
              <a:rPr sz="2000" spc="-20" dirty="0" err="1" smtClean="0">
                <a:latin typeface="Verdana"/>
                <a:cs typeface="Verdana"/>
              </a:rPr>
              <a:t>des</a:t>
            </a:r>
            <a:endParaRPr sz="2000" dirty="0">
              <a:latin typeface="Verdana"/>
              <a:cs typeface="Verdana"/>
            </a:endParaRPr>
          </a:p>
          <a:p>
            <a:pPr marL="920750" lvl="1" indent="-437515">
              <a:lnSpc>
                <a:spcPct val="100000"/>
              </a:lnSpc>
              <a:spcBef>
                <a:spcPts val="480"/>
              </a:spcBef>
              <a:buClr>
                <a:srgbClr val="A6B727"/>
              </a:buClr>
              <a:buFont typeface="Wingdings"/>
              <a:buChar char=""/>
              <a:tabLst>
                <a:tab pos="921385" algn="l"/>
              </a:tabLst>
            </a:pPr>
            <a:r>
              <a:rPr lang="pt-BR" dirty="0" smtClean="0">
                <a:latin typeface="Verdana"/>
                <a:cs typeface="Verdana"/>
              </a:rPr>
              <a:t>Inibem a a</a:t>
            </a:r>
            <a:r>
              <a:rPr dirty="0" err="1" smtClean="0">
                <a:latin typeface="Verdana"/>
                <a:cs typeface="Verdana"/>
              </a:rPr>
              <a:t>ç</a:t>
            </a:r>
            <a:r>
              <a:rPr spc="-10" dirty="0" err="1" smtClean="0">
                <a:latin typeface="Verdana"/>
                <a:cs typeface="Verdana"/>
              </a:rPr>
              <a:t>ã</a:t>
            </a:r>
            <a:r>
              <a:rPr dirty="0" err="1" smtClean="0">
                <a:latin typeface="Verdana"/>
                <a:cs typeface="Verdana"/>
              </a:rPr>
              <a:t>o</a:t>
            </a:r>
            <a:r>
              <a:rPr spc="-25" dirty="0" smtClean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da</a:t>
            </a:r>
            <a:r>
              <a:rPr dirty="0">
                <a:latin typeface="Verdana"/>
                <a:cs typeface="Verdana"/>
              </a:rPr>
              <a:t>s</a:t>
            </a:r>
            <a:r>
              <a:rPr spc="-15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e</a:t>
            </a:r>
            <a:r>
              <a:rPr dirty="0">
                <a:latin typeface="Verdana"/>
                <a:cs typeface="Verdana"/>
              </a:rPr>
              <a:t>n</a:t>
            </a:r>
            <a:r>
              <a:rPr spc="5" dirty="0">
                <a:latin typeface="Verdana"/>
                <a:cs typeface="Verdana"/>
              </a:rPr>
              <a:t>z</a:t>
            </a:r>
            <a:r>
              <a:rPr spc="-5" dirty="0">
                <a:latin typeface="Verdana"/>
                <a:cs typeface="Verdana"/>
              </a:rPr>
              <a:t>i</a:t>
            </a:r>
            <a:r>
              <a:rPr spc="-10" dirty="0">
                <a:latin typeface="Verdana"/>
                <a:cs typeface="Verdana"/>
              </a:rPr>
              <a:t>m</a:t>
            </a:r>
            <a:r>
              <a:rPr dirty="0">
                <a:latin typeface="Verdana"/>
                <a:cs typeface="Verdana"/>
              </a:rPr>
              <a:t>as</a:t>
            </a:r>
          </a:p>
          <a:p>
            <a:pPr marL="920750" marR="254000" lvl="1" indent="-437515">
              <a:spcBef>
                <a:spcPts val="480"/>
              </a:spcBef>
              <a:buClr>
                <a:srgbClr val="A6B727"/>
              </a:buClr>
              <a:buFont typeface="Wingdings"/>
              <a:buChar char=""/>
              <a:tabLst>
                <a:tab pos="921385" algn="l"/>
              </a:tabLst>
            </a:pPr>
            <a:r>
              <a:rPr lang="pt-BR" spc="-5" dirty="0" smtClean="0">
                <a:latin typeface="Verdana"/>
                <a:cs typeface="Verdana"/>
              </a:rPr>
              <a:t>Quando presentes em quantidades </a:t>
            </a:r>
            <a:r>
              <a:rPr lang="pt-BR" dirty="0" smtClean="0">
                <a:latin typeface="Verdana"/>
                <a:cs typeface="Verdana"/>
              </a:rPr>
              <a:t>5 a</a:t>
            </a:r>
            <a:r>
              <a:rPr lang="pt-BR" spc="-10" dirty="0" smtClean="0">
                <a:latin typeface="Verdana"/>
                <a:cs typeface="Verdana"/>
              </a:rPr>
              <a:t> </a:t>
            </a:r>
            <a:r>
              <a:rPr lang="pt-BR" dirty="0" smtClean="0">
                <a:latin typeface="Verdana"/>
                <a:cs typeface="Verdana"/>
              </a:rPr>
              <a:t>10%, devem </a:t>
            </a:r>
            <a:r>
              <a:rPr lang="pt-BR" spc="-5" dirty="0" smtClean="0">
                <a:latin typeface="Verdana"/>
                <a:cs typeface="Verdana"/>
              </a:rPr>
              <a:t>ser extraídos</a:t>
            </a:r>
            <a:r>
              <a:rPr lang="pt-BR" spc="-25" dirty="0" smtClean="0">
                <a:latin typeface="Verdana"/>
                <a:cs typeface="Verdana"/>
              </a:rPr>
              <a:t> </a:t>
            </a:r>
            <a:r>
              <a:rPr lang="pt-BR" dirty="0" smtClean="0">
                <a:latin typeface="Verdana"/>
                <a:cs typeface="Verdana"/>
              </a:rPr>
              <a:t>com so</a:t>
            </a:r>
            <a:r>
              <a:rPr lang="pt-BR" spc="-15" dirty="0" smtClean="0">
                <a:latin typeface="Verdana"/>
                <a:cs typeface="Verdana"/>
              </a:rPr>
              <a:t>l</a:t>
            </a:r>
            <a:r>
              <a:rPr lang="pt-BR" spc="-10" dirty="0" smtClean="0">
                <a:latin typeface="Verdana"/>
                <a:cs typeface="Verdana"/>
              </a:rPr>
              <a:t>ve</a:t>
            </a:r>
            <a:r>
              <a:rPr lang="pt-BR" dirty="0" smtClean="0">
                <a:latin typeface="Verdana"/>
                <a:cs typeface="Verdana"/>
              </a:rPr>
              <a:t>ntes</a:t>
            </a:r>
            <a:endParaRPr lang="pt-BR" spc="-5" dirty="0">
              <a:latin typeface="Verdana"/>
              <a:cs typeface="Verdana"/>
            </a:endParaRPr>
          </a:p>
          <a:p>
            <a:pPr marL="920750" marR="254000" lvl="1" indent="-437515">
              <a:lnSpc>
                <a:spcPct val="100000"/>
              </a:lnSpc>
              <a:spcBef>
                <a:spcPts val="480"/>
              </a:spcBef>
              <a:buClr>
                <a:srgbClr val="A6B727"/>
              </a:buClr>
              <a:buFont typeface="Wingdings"/>
              <a:buChar char=""/>
              <a:tabLst>
                <a:tab pos="921385" algn="l"/>
              </a:tabLst>
            </a:pPr>
            <a:r>
              <a:rPr lang="pt-BR" spc="-5" dirty="0" smtClean="0">
                <a:latin typeface="Verdana"/>
                <a:cs typeface="Verdana"/>
              </a:rPr>
              <a:t>Lavagem</a:t>
            </a:r>
            <a:r>
              <a:rPr spc="-25" dirty="0" smtClean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final</a:t>
            </a:r>
            <a:r>
              <a:rPr spc="-3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com </a:t>
            </a:r>
            <a:r>
              <a:rPr spc="-10" dirty="0">
                <a:latin typeface="Verdana"/>
                <a:cs typeface="Verdana"/>
              </a:rPr>
              <a:t>e</a:t>
            </a:r>
            <a:r>
              <a:rPr dirty="0">
                <a:latin typeface="Verdana"/>
                <a:cs typeface="Verdana"/>
              </a:rPr>
              <a:t>tanol</a:t>
            </a:r>
            <a:r>
              <a:rPr spc="-2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e</a:t>
            </a:r>
            <a:r>
              <a:rPr spc="-15" dirty="0">
                <a:latin typeface="Verdana"/>
                <a:cs typeface="Verdana"/>
              </a:rPr>
              <a:t> </a:t>
            </a:r>
            <a:r>
              <a:rPr dirty="0" err="1" smtClean="0">
                <a:latin typeface="Verdana"/>
                <a:cs typeface="Verdana"/>
              </a:rPr>
              <a:t>ac</a:t>
            </a:r>
            <a:r>
              <a:rPr spc="-15" dirty="0" err="1" smtClean="0">
                <a:latin typeface="Verdana"/>
                <a:cs typeface="Verdana"/>
              </a:rPr>
              <a:t>e</a:t>
            </a:r>
            <a:r>
              <a:rPr dirty="0" err="1" smtClean="0">
                <a:latin typeface="Verdana"/>
                <a:cs typeface="Verdana"/>
              </a:rPr>
              <a:t>tona</a:t>
            </a:r>
            <a:r>
              <a:rPr lang="pt-BR" dirty="0" smtClean="0">
                <a:latin typeface="Verdana"/>
                <a:cs typeface="Verdana"/>
              </a:rPr>
              <a:t> auxilia na extração de resíduos de lipídeos que podem restar ligados a FA</a:t>
            </a:r>
            <a:endParaRPr dirty="0">
              <a:latin typeface="Verdana"/>
              <a:cs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851" y="5445031"/>
            <a:ext cx="1969008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228600"/>
            <a:ext cx="5890259" cy="654794"/>
          </a:xfrm>
          <a:prstGeom prst="rect">
            <a:avLst/>
          </a:prstGeom>
        </p:spPr>
        <p:txBody>
          <a:bodyPr vert="horz" wrap="square" lIns="0" tIns="130301" rIns="0" bIns="0" rtlCol="0">
            <a:spAutoFit/>
          </a:bodyPr>
          <a:lstStyle/>
          <a:p>
            <a:pPr marL="372110">
              <a:lnSpc>
                <a:spcPct val="100000"/>
              </a:lnSpc>
            </a:pPr>
            <a:r>
              <a:rPr lang="pt-BR" sz="3400" b="0" spc="-20" dirty="0" smtClean="0">
                <a:latin typeface="Calibri"/>
                <a:cs typeface="Calibri"/>
              </a:rPr>
              <a:t>2- </a:t>
            </a:r>
            <a:r>
              <a:rPr sz="3400" b="0" spc="-20" dirty="0" err="1" smtClean="0">
                <a:latin typeface="Calibri"/>
                <a:cs typeface="Calibri"/>
              </a:rPr>
              <a:t>P</a:t>
            </a:r>
            <a:r>
              <a:rPr sz="3400" b="0" spc="-75" dirty="0" err="1" smtClean="0">
                <a:latin typeface="Calibri"/>
                <a:cs typeface="Calibri"/>
              </a:rPr>
              <a:t>r</a:t>
            </a:r>
            <a:r>
              <a:rPr sz="3400" b="0" spc="-25" dirty="0" err="1" smtClean="0">
                <a:latin typeface="Calibri"/>
                <a:cs typeface="Calibri"/>
              </a:rPr>
              <a:t>o</a:t>
            </a:r>
            <a:r>
              <a:rPr sz="3400" b="0" spc="-50" dirty="0" err="1" smtClean="0">
                <a:latin typeface="Calibri"/>
                <a:cs typeface="Calibri"/>
              </a:rPr>
              <a:t>t</a:t>
            </a:r>
            <a:r>
              <a:rPr sz="3400" b="0" spc="-15" dirty="0" err="1" smtClean="0">
                <a:latin typeface="Calibri"/>
                <a:cs typeface="Calibri"/>
              </a:rPr>
              <a:t>eína</a:t>
            </a:r>
            <a:r>
              <a:rPr sz="3400" b="0" spc="-10" dirty="0" smtClean="0">
                <a:latin typeface="Calibri"/>
                <a:cs typeface="Calibri"/>
              </a:rPr>
              <a:t> </a:t>
            </a:r>
            <a:r>
              <a:rPr sz="3400" b="0" spc="-80" dirty="0">
                <a:latin typeface="Calibri"/>
                <a:cs typeface="Calibri"/>
              </a:rPr>
              <a:t>R</a:t>
            </a:r>
            <a:r>
              <a:rPr sz="3400" b="0" spc="-15" dirty="0">
                <a:latin typeface="Calibri"/>
                <a:cs typeface="Calibri"/>
              </a:rPr>
              <a:t>esidual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3338" y="1944876"/>
            <a:ext cx="7924800" cy="414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2400" dirty="0">
                <a:latin typeface="Calibri"/>
                <a:cs typeface="Calibri"/>
              </a:rPr>
              <a:t>Não</a:t>
            </a:r>
            <a:r>
              <a:rPr sz="2400" spc="-5" dirty="0">
                <a:latin typeface="Calibri"/>
                <a:cs typeface="Calibri"/>
              </a:rPr>
              <a:t> h</a:t>
            </a:r>
            <a:r>
              <a:rPr sz="2400" dirty="0">
                <a:latin typeface="Calibri"/>
                <a:cs typeface="Calibri"/>
              </a:rPr>
              <a:t>á 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ç</a:t>
            </a:r>
            <a:r>
              <a:rPr sz="2400" dirty="0">
                <a:latin typeface="Calibri"/>
                <a:cs typeface="Calibri"/>
              </a:rPr>
              <a:t>ão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 err="1" smtClean="0">
                <a:latin typeface="Calibri"/>
                <a:cs typeface="Calibri"/>
              </a:rPr>
              <a:t>p</a:t>
            </a:r>
            <a:r>
              <a:rPr sz="2400" spc="-35" dirty="0" err="1" smtClean="0">
                <a:latin typeface="Calibri"/>
                <a:cs typeface="Calibri"/>
              </a:rPr>
              <a:t>r</a:t>
            </a:r>
            <a:r>
              <a:rPr sz="2400" spc="-5" dirty="0" err="1" smtClean="0">
                <a:latin typeface="Calibri"/>
                <a:cs typeface="Calibri"/>
              </a:rPr>
              <a:t>o</a:t>
            </a:r>
            <a:r>
              <a:rPr sz="2400" spc="-25" dirty="0" err="1" smtClean="0">
                <a:latin typeface="Calibri"/>
                <a:cs typeface="Calibri"/>
              </a:rPr>
              <a:t>t</a:t>
            </a:r>
            <a:r>
              <a:rPr sz="2400" dirty="0" err="1" smtClean="0">
                <a:latin typeface="Calibri"/>
                <a:cs typeface="Calibri"/>
              </a:rPr>
              <a:t>eína</a:t>
            </a:r>
            <a:endParaRPr lang="pt-BR" sz="2400" dirty="0" smtClean="0">
              <a:latin typeface="Calibri"/>
              <a:cs typeface="Calibri"/>
            </a:endParaRPr>
          </a:p>
          <a:p>
            <a:pPr marL="812800" lvl="1" indent="-342900">
              <a:buFont typeface="Arial"/>
              <a:buChar char="•"/>
              <a:tabLst>
                <a:tab pos="185420" algn="l"/>
              </a:tabLst>
            </a:pPr>
            <a:r>
              <a:rPr lang="pt-BR" dirty="0" smtClean="0">
                <a:latin typeface="Calibri"/>
                <a:cs typeface="Calibri"/>
              </a:rPr>
              <a:t>No resíduo sempre resta parte da proteína cujo acesso da protease pode ser dificultado devido a associação com polissacarídeos da FA, entre outras razões.</a:t>
            </a:r>
            <a:endParaRPr dirty="0">
              <a:latin typeface="Calibri"/>
              <a:cs typeface="Calibri"/>
            </a:endParaRPr>
          </a:p>
          <a:p>
            <a:pPr marL="355600" marR="5080" indent="-342900">
              <a:lnSpc>
                <a:spcPct val="105100"/>
              </a:lnSpc>
              <a:spcBef>
                <a:spcPts val="330"/>
              </a:spcBef>
              <a:buFont typeface="Arial"/>
              <a:buChar char="•"/>
              <a:tabLst>
                <a:tab pos="185420" algn="l"/>
              </a:tabLst>
            </a:pPr>
            <a:r>
              <a:rPr sz="2400" dirty="0" smtClean="0">
                <a:latin typeface="Calibri"/>
                <a:cs typeface="Calibri"/>
              </a:rPr>
              <a:t>O </a:t>
            </a:r>
            <a:r>
              <a:rPr lang="pt-BR" sz="2400" dirty="0" smtClean="0">
                <a:latin typeface="Calibri"/>
                <a:cs typeface="Calibri"/>
              </a:rPr>
              <a:t>método de análise (Kjeldhal) é uma estimativa do teor de proteína (como todo método de análise deste nutriente).  </a:t>
            </a:r>
            <a:endParaRPr sz="2000" dirty="0" smtClean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185420" algn="l"/>
              </a:tabLst>
            </a:pPr>
            <a:r>
              <a:rPr lang="pt-BR" sz="2400" dirty="0" smtClean="0">
                <a:latin typeface="Calibri"/>
                <a:cs typeface="Calibri"/>
              </a:rPr>
              <a:t>  </a:t>
            </a:r>
            <a:r>
              <a:rPr sz="2400" dirty="0" err="1" smtClean="0">
                <a:latin typeface="Calibri"/>
                <a:cs typeface="Calibri"/>
              </a:rPr>
              <a:t>Alime</a:t>
            </a:r>
            <a:r>
              <a:rPr sz="2400" spc="-25" dirty="0" err="1" smtClean="0">
                <a:latin typeface="Calibri"/>
                <a:cs typeface="Calibri"/>
              </a:rPr>
              <a:t>nt</a:t>
            </a:r>
            <a:r>
              <a:rPr sz="2400" spc="-5" dirty="0" err="1" smtClean="0">
                <a:latin typeface="Calibri"/>
                <a:cs typeface="Calibri"/>
              </a:rPr>
              <a:t>o</a:t>
            </a:r>
            <a:r>
              <a:rPr sz="2400" dirty="0" err="1" smtClean="0">
                <a:latin typeface="Calibri"/>
                <a:cs typeface="Calibri"/>
              </a:rPr>
              <a:t>s</a:t>
            </a:r>
            <a:r>
              <a:rPr sz="2400" spc="-40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d</a:t>
            </a:r>
            <a:r>
              <a:rPr sz="2400" dirty="0" smtClean="0">
                <a:latin typeface="Calibri"/>
                <a:cs typeface="Calibri"/>
              </a:rPr>
              <a:t>e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ori</a:t>
            </a:r>
            <a:r>
              <a:rPr sz="2400" spc="-25" dirty="0" err="1" smtClean="0">
                <a:latin typeface="Calibri"/>
                <a:cs typeface="Calibri"/>
              </a:rPr>
              <a:t>g</a:t>
            </a:r>
            <a:r>
              <a:rPr sz="2400" dirty="0" err="1" smtClean="0">
                <a:latin typeface="Calibri"/>
                <a:cs typeface="Calibri"/>
              </a:rPr>
              <a:t>em</a:t>
            </a:r>
            <a:r>
              <a:rPr sz="2400" dirty="0" smtClean="0">
                <a:latin typeface="Calibri"/>
                <a:cs typeface="Calibri"/>
              </a:rPr>
              <a:t> ani</a:t>
            </a:r>
            <a:r>
              <a:rPr sz="2400" spc="-10" dirty="0" smtClean="0">
                <a:latin typeface="Calibri"/>
                <a:cs typeface="Calibri"/>
              </a:rPr>
              <a:t>m</a:t>
            </a:r>
            <a:r>
              <a:rPr sz="2400" dirty="0" smtClean="0">
                <a:latin typeface="Calibri"/>
                <a:cs typeface="Calibri"/>
              </a:rPr>
              <a:t>al</a:t>
            </a:r>
            <a:r>
              <a:rPr lang="pt-BR" sz="2400" dirty="0" smtClean="0">
                <a:latin typeface="Calibri"/>
                <a:cs typeface="Calibri"/>
              </a:rPr>
              <a:t> contém elevado conteúdo de proteína e podem levar a alta quantidade na FA</a:t>
            </a:r>
            <a:endParaRPr lang="pt-BR" sz="20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185420" algn="l"/>
              </a:tabLst>
            </a:pPr>
            <a:r>
              <a:rPr lang="pt-BR" sz="2000" dirty="0" smtClean="0">
                <a:latin typeface="Calibri"/>
                <a:cs typeface="Calibri"/>
              </a:rPr>
              <a:t>  </a:t>
            </a:r>
            <a:r>
              <a:rPr lang="pt-BR" sz="2400" dirty="0" smtClean="0">
                <a:latin typeface="Calibri"/>
                <a:cs typeface="Calibri"/>
              </a:rPr>
              <a:t>Alimentos com presença de quitina podem levar a erro, pois o N presente neste polissacarídeo será considerado como protéico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31531"/>
            <a:ext cx="2667000" cy="214168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54573"/>
            <a:ext cx="6374130" cy="654794"/>
          </a:xfrm>
          <a:prstGeom prst="rect">
            <a:avLst/>
          </a:prstGeom>
        </p:spPr>
        <p:txBody>
          <a:bodyPr vert="horz" wrap="square" lIns="0" tIns="130301" rIns="0" bIns="0" rtlCol="0">
            <a:spAutoFit/>
          </a:bodyPr>
          <a:lstStyle/>
          <a:p>
            <a:pPr marL="227965">
              <a:lnSpc>
                <a:spcPct val="100000"/>
              </a:lnSpc>
            </a:pPr>
            <a:r>
              <a:rPr lang="pt-BR" sz="3400" b="0" spc="-20" dirty="0" smtClean="0">
                <a:latin typeface="Calibri"/>
                <a:cs typeface="Calibri"/>
              </a:rPr>
              <a:t>3- </a:t>
            </a:r>
            <a:r>
              <a:rPr sz="3400" b="0" spc="-20" dirty="0" err="1" smtClean="0">
                <a:latin typeface="Calibri"/>
                <a:cs typeface="Calibri"/>
              </a:rPr>
              <a:t>P</a:t>
            </a:r>
            <a:r>
              <a:rPr sz="3400" b="0" spc="-65" dirty="0" err="1" smtClean="0">
                <a:latin typeface="Calibri"/>
                <a:cs typeface="Calibri"/>
              </a:rPr>
              <a:t>r</a:t>
            </a:r>
            <a:r>
              <a:rPr sz="3400" b="0" spc="-15" dirty="0" err="1" smtClean="0">
                <a:latin typeface="Calibri"/>
                <a:cs typeface="Calibri"/>
              </a:rPr>
              <a:t>ecipi</a:t>
            </a:r>
            <a:r>
              <a:rPr sz="3400" b="0" spc="-50" dirty="0" err="1" smtClean="0">
                <a:latin typeface="Calibri"/>
                <a:cs typeface="Calibri"/>
              </a:rPr>
              <a:t>t</a:t>
            </a:r>
            <a:r>
              <a:rPr sz="3400" b="0" spc="-20" dirty="0" err="1" smtClean="0">
                <a:latin typeface="Calibri"/>
                <a:cs typeface="Calibri"/>
              </a:rPr>
              <a:t>a</a:t>
            </a:r>
            <a:r>
              <a:rPr sz="3400" b="0" spc="-30" dirty="0" err="1" smtClean="0">
                <a:latin typeface="Calibri"/>
                <a:cs typeface="Calibri"/>
              </a:rPr>
              <a:t>ç</a:t>
            </a:r>
            <a:r>
              <a:rPr sz="3400" b="0" spc="-20" dirty="0" err="1" smtClean="0">
                <a:latin typeface="Calibri"/>
                <a:cs typeface="Calibri"/>
              </a:rPr>
              <a:t>ão</a:t>
            </a:r>
            <a:r>
              <a:rPr sz="3400" b="0" spc="-35" dirty="0" smtClean="0">
                <a:latin typeface="Calibri"/>
                <a:cs typeface="Calibri"/>
              </a:rPr>
              <a:t> </a:t>
            </a:r>
            <a:r>
              <a:rPr sz="3400" b="0" spc="-35" dirty="0">
                <a:latin typeface="Calibri"/>
                <a:cs typeface="Calibri"/>
              </a:rPr>
              <a:t>c</a:t>
            </a:r>
            <a:r>
              <a:rPr sz="3400" b="0" spc="-25" dirty="0">
                <a:latin typeface="Calibri"/>
                <a:cs typeface="Calibri"/>
              </a:rPr>
              <a:t>o</a:t>
            </a:r>
            <a:r>
              <a:rPr sz="3400" b="0" spc="-30" dirty="0">
                <a:latin typeface="Calibri"/>
                <a:cs typeface="Calibri"/>
              </a:rPr>
              <a:t>m</a:t>
            </a:r>
            <a:r>
              <a:rPr sz="3400" b="0" spc="-15" dirty="0">
                <a:latin typeface="Calibri"/>
                <a:cs typeface="Calibri"/>
              </a:rPr>
              <a:t> </a:t>
            </a:r>
            <a:r>
              <a:rPr sz="3400" b="0" spc="-60" dirty="0">
                <a:latin typeface="Calibri"/>
                <a:cs typeface="Calibri"/>
              </a:rPr>
              <a:t>E</a:t>
            </a:r>
            <a:r>
              <a:rPr sz="3400" b="0" spc="-50" dirty="0">
                <a:latin typeface="Calibri"/>
                <a:cs typeface="Calibri"/>
              </a:rPr>
              <a:t>t</a:t>
            </a:r>
            <a:r>
              <a:rPr sz="3400" b="0" spc="-20" dirty="0">
                <a:latin typeface="Calibri"/>
                <a:cs typeface="Calibri"/>
              </a:rPr>
              <a:t>a</a:t>
            </a:r>
            <a:r>
              <a:rPr sz="3400" b="0" spc="-15" dirty="0">
                <a:latin typeface="Calibri"/>
                <a:cs typeface="Calibri"/>
              </a:rPr>
              <a:t>n</a:t>
            </a:r>
            <a:r>
              <a:rPr sz="3400" b="0" spc="-25" dirty="0">
                <a:latin typeface="Calibri"/>
                <a:cs typeface="Calibri"/>
              </a:rPr>
              <a:t>o</a:t>
            </a:r>
            <a:r>
              <a:rPr sz="3400" b="0" spc="-10" dirty="0">
                <a:latin typeface="Calibri"/>
                <a:cs typeface="Calibri"/>
              </a:rPr>
              <a:t>l</a:t>
            </a:r>
            <a:r>
              <a:rPr sz="3400" b="0" spc="-30" dirty="0">
                <a:latin typeface="Calibri"/>
                <a:cs typeface="Calibri"/>
              </a:rPr>
              <a:t> </a:t>
            </a:r>
            <a:r>
              <a:rPr sz="3400" b="0" spc="-20" dirty="0">
                <a:latin typeface="Calibri"/>
                <a:cs typeface="Calibri"/>
              </a:rPr>
              <a:t>a</a:t>
            </a:r>
            <a:r>
              <a:rPr sz="3400" b="0" spc="-5" dirty="0">
                <a:latin typeface="Calibri"/>
                <a:cs typeface="Calibri"/>
              </a:rPr>
              <a:t> </a:t>
            </a:r>
            <a:r>
              <a:rPr sz="3400" b="0" spc="-35" dirty="0">
                <a:latin typeface="Calibri"/>
                <a:cs typeface="Calibri"/>
              </a:rPr>
              <a:t>8</a:t>
            </a:r>
            <a:r>
              <a:rPr sz="3400" b="0" spc="-25" dirty="0">
                <a:latin typeface="Calibri"/>
                <a:cs typeface="Calibri"/>
              </a:rPr>
              <a:t>0%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57654" y="1219200"/>
            <a:ext cx="7383781" cy="3978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/>
              <a:t>Não</a:t>
            </a:r>
            <a:r>
              <a:rPr spc="-5" dirty="0"/>
              <a:t> h</a:t>
            </a:r>
            <a:r>
              <a:rPr dirty="0"/>
              <a:t>á </a:t>
            </a:r>
            <a:r>
              <a:rPr spc="-5" dirty="0"/>
              <a:t>p</a:t>
            </a:r>
            <a:r>
              <a:rPr spc="-40" dirty="0"/>
              <a:t>r</a:t>
            </a:r>
            <a:r>
              <a:rPr dirty="0"/>
              <a:t>ecipi</a:t>
            </a:r>
            <a:r>
              <a:rPr spc="-35" dirty="0"/>
              <a:t>t</a:t>
            </a:r>
            <a:r>
              <a:rPr dirty="0"/>
              <a:t>a</a:t>
            </a:r>
            <a:r>
              <a:rPr spc="-25" dirty="0"/>
              <a:t>ç</a:t>
            </a:r>
            <a:r>
              <a:rPr dirty="0"/>
              <a:t>ão</a:t>
            </a:r>
            <a:r>
              <a:rPr spc="-20" dirty="0"/>
              <a:t> </a:t>
            </a:r>
            <a:r>
              <a:rPr spc="-5" dirty="0"/>
              <a:t>de:</a:t>
            </a:r>
          </a:p>
          <a:p>
            <a:pPr marL="527685" lvl="1" indent="-172085">
              <a:lnSpc>
                <a:spcPts val="2510"/>
              </a:lnSpc>
              <a:spcBef>
                <a:spcPts val="160"/>
              </a:spcBef>
              <a:buFont typeface="Wingdings"/>
              <a:buChar char=""/>
              <a:tabLst>
                <a:tab pos="528320" algn="l"/>
              </a:tabLst>
            </a:pPr>
            <a:r>
              <a:rPr sz="2200" spc="-60" dirty="0">
                <a:latin typeface="Calibri"/>
                <a:cs typeface="Calibri"/>
              </a:rPr>
              <a:t>P</a:t>
            </a:r>
            <a:r>
              <a:rPr sz="2200" spc="-15" dirty="0">
                <a:latin typeface="Calibri"/>
                <a:cs typeface="Calibri"/>
              </a:rPr>
              <a:t>olíme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GP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</a:t>
            </a:r>
            <a:r>
              <a:rPr sz="2200" spc="-15" dirty="0">
                <a:latin typeface="Calibri"/>
                <a:cs typeface="Calibri"/>
              </a:rPr>
              <a:t>bai</a:t>
            </a:r>
            <a:r>
              <a:rPr sz="2200" spc="-75" dirty="0">
                <a:latin typeface="Calibri"/>
                <a:cs typeface="Calibri"/>
              </a:rPr>
              <a:t>x</a:t>
            </a:r>
            <a:r>
              <a:rPr sz="2200" spc="-15" dirty="0">
                <a:latin typeface="Calibri"/>
                <a:cs typeface="Calibri"/>
              </a:rPr>
              <a:t>o 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10</a:t>
            </a:r>
            <a:r>
              <a:rPr sz="2200" spc="-5" dirty="0">
                <a:latin typeface="Calibri"/>
                <a:cs typeface="Calibri"/>
              </a:rPr>
              <a:t> un</a:t>
            </a:r>
            <a:r>
              <a:rPr sz="2200" spc="-10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dades</a:t>
            </a:r>
            <a:endParaRPr sz="2200" dirty="0">
              <a:latin typeface="Calibri"/>
              <a:cs typeface="Calibri"/>
            </a:endParaRPr>
          </a:p>
          <a:p>
            <a:pPr marL="527685">
              <a:lnSpc>
                <a:spcPts val="2510"/>
              </a:lnSpc>
            </a:pPr>
            <a:r>
              <a:rPr sz="2200" spc="-20" dirty="0"/>
              <a:t>Ex</a:t>
            </a:r>
            <a:r>
              <a:rPr sz="2200" spc="-10" dirty="0"/>
              <a:t>:</a:t>
            </a:r>
            <a:r>
              <a:rPr sz="2200" dirty="0"/>
              <a:t> </a:t>
            </a:r>
            <a:r>
              <a:rPr sz="2200" spc="-10" dirty="0"/>
              <a:t>Inulina</a:t>
            </a:r>
            <a:r>
              <a:rPr sz="2200" spc="-20" dirty="0"/>
              <a:t> </a:t>
            </a:r>
            <a:r>
              <a:rPr sz="2200" spc="-15" dirty="0"/>
              <a:t>e</a:t>
            </a:r>
            <a:r>
              <a:rPr sz="2200" spc="20" dirty="0"/>
              <a:t> </a:t>
            </a:r>
            <a:r>
              <a:rPr sz="2200" spc="-10" dirty="0"/>
              <a:t>oli</a:t>
            </a:r>
            <a:r>
              <a:rPr sz="2200" spc="-35" dirty="0"/>
              <a:t>g</a:t>
            </a:r>
            <a:r>
              <a:rPr sz="2200" spc="-15" dirty="0"/>
              <a:t>ofru</a:t>
            </a:r>
            <a:r>
              <a:rPr sz="2200" spc="-35" dirty="0"/>
              <a:t>t</a:t>
            </a:r>
            <a:r>
              <a:rPr sz="2200" spc="-15" dirty="0"/>
              <a:t>ose</a:t>
            </a:r>
            <a:endParaRPr sz="2200" dirty="0"/>
          </a:p>
          <a:p>
            <a:pPr marL="184785" indent="-172085">
              <a:lnSpc>
                <a:spcPts val="2965"/>
              </a:lnSpc>
              <a:spcBef>
                <a:spcPts val="464"/>
              </a:spcBef>
              <a:buFont typeface="Arial"/>
              <a:buChar char="•"/>
              <a:tabLst>
                <a:tab pos="185420" algn="l"/>
              </a:tabLst>
            </a:pPr>
            <a:r>
              <a:rPr dirty="0" smtClean="0"/>
              <a:t>C</a:t>
            </a:r>
            <a:r>
              <a:rPr spc="-10" dirty="0" smtClean="0"/>
              <a:t>o-</a:t>
            </a:r>
            <a:r>
              <a:rPr spc="-5" dirty="0" err="1" smtClean="0"/>
              <a:t>p</a:t>
            </a:r>
            <a:r>
              <a:rPr spc="-35" dirty="0" err="1" smtClean="0"/>
              <a:t>r</a:t>
            </a:r>
            <a:r>
              <a:rPr dirty="0" err="1" smtClean="0"/>
              <a:t>ecipi</a:t>
            </a:r>
            <a:r>
              <a:rPr spc="-35" dirty="0" err="1" smtClean="0"/>
              <a:t>t</a:t>
            </a:r>
            <a:r>
              <a:rPr dirty="0" err="1" smtClean="0"/>
              <a:t>a</a:t>
            </a:r>
            <a:r>
              <a:rPr spc="-25" dirty="0" err="1" smtClean="0"/>
              <a:t>ç</a:t>
            </a:r>
            <a:r>
              <a:rPr dirty="0" err="1" smtClean="0"/>
              <a:t>ão</a:t>
            </a:r>
            <a:r>
              <a:rPr spc="-5" dirty="0" smtClean="0"/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10" dirty="0"/>
              <a:t> </a:t>
            </a:r>
            <a:r>
              <a:rPr spc="-35" dirty="0"/>
              <a:t>r</a:t>
            </a:r>
            <a:r>
              <a:rPr dirty="0"/>
              <a:t>ea</a:t>
            </a:r>
            <a:r>
              <a:rPr spc="-30" dirty="0"/>
              <a:t>g</a:t>
            </a:r>
            <a:r>
              <a:rPr dirty="0"/>
              <a:t>e</a:t>
            </a:r>
            <a:r>
              <a:rPr spc="-25" dirty="0"/>
              <a:t>nt</a:t>
            </a:r>
            <a:r>
              <a:rPr dirty="0"/>
              <a:t>es</a:t>
            </a:r>
          </a:p>
          <a:p>
            <a:pPr marL="184785">
              <a:lnSpc>
                <a:spcPts val="2965"/>
              </a:lnSpc>
            </a:pPr>
            <a:r>
              <a:rPr lang="pt-BR" sz="2400" spc="-5" dirty="0" smtClean="0"/>
              <a:t>	</a:t>
            </a:r>
            <a:r>
              <a:rPr sz="2400" spc="-5" dirty="0" smtClean="0"/>
              <a:t>Ex</a:t>
            </a:r>
            <a:r>
              <a:rPr sz="2400" dirty="0"/>
              <a:t>: </a:t>
            </a:r>
            <a:r>
              <a:rPr sz="2400" spc="-210" dirty="0" err="1"/>
              <a:t>T</a:t>
            </a:r>
            <a:r>
              <a:rPr sz="2400" dirty="0" err="1"/>
              <a:t>ampão</a:t>
            </a:r>
            <a:r>
              <a:rPr sz="2400" spc="-15" dirty="0"/>
              <a:t> </a:t>
            </a:r>
            <a:r>
              <a:rPr sz="2400" spc="-70" dirty="0" err="1" smtClean="0"/>
              <a:t>f</a:t>
            </a:r>
            <a:r>
              <a:rPr sz="2400" spc="-5" dirty="0" err="1" smtClean="0"/>
              <a:t>o</a:t>
            </a:r>
            <a:r>
              <a:rPr sz="2400" spc="-30" dirty="0" err="1" smtClean="0"/>
              <a:t>s</a:t>
            </a:r>
            <a:r>
              <a:rPr sz="2400" spc="-55" dirty="0" err="1" smtClean="0"/>
              <a:t>f</a:t>
            </a:r>
            <a:r>
              <a:rPr sz="2400" spc="-25" dirty="0" err="1" smtClean="0"/>
              <a:t>at</a:t>
            </a:r>
            <a:r>
              <a:rPr sz="2400" dirty="0" err="1" smtClean="0"/>
              <a:t>o</a:t>
            </a:r>
            <a:r>
              <a:rPr lang="pt-BR" sz="2400" dirty="0" smtClean="0"/>
              <a:t> pode precipitar com etanol.</a:t>
            </a:r>
          </a:p>
          <a:p>
            <a:pPr marL="184785">
              <a:lnSpc>
                <a:spcPts val="2965"/>
              </a:lnSpc>
            </a:pPr>
            <a:r>
              <a:rPr lang="pt-BR" dirty="0"/>
              <a:t>	</a:t>
            </a:r>
            <a:r>
              <a:rPr lang="pt-BR" dirty="0" smtClean="0"/>
              <a:t>- </a:t>
            </a:r>
            <a:r>
              <a:rPr lang="pt-BR" sz="2000" dirty="0" smtClean="0"/>
              <a:t>os métodos atuais substituem o Tampão fosfato por</a:t>
            </a:r>
          </a:p>
          <a:p>
            <a:pPr marL="184785">
              <a:lnSpc>
                <a:spcPts val="2965"/>
              </a:lnSpc>
            </a:pPr>
            <a:r>
              <a:rPr lang="pt-BR" sz="2000" dirty="0"/>
              <a:t>	</a:t>
            </a:r>
            <a:r>
              <a:rPr lang="pt-BR" sz="2000" dirty="0" smtClean="0"/>
              <a:t>tampões orgânicos (MES, TRIS). Necessários estar atento ao</a:t>
            </a:r>
          </a:p>
          <a:p>
            <a:pPr marL="184785">
              <a:lnSpc>
                <a:spcPts val="2965"/>
              </a:lnSpc>
            </a:pPr>
            <a:r>
              <a:rPr lang="pt-BR" sz="2000" dirty="0"/>
              <a:t>	</a:t>
            </a:r>
            <a:r>
              <a:rPr lang="pt-BR" sz="2000" dirty="0" smtClean="0"/>
              <a:t>protocolo utilizado.</a:t>
            </a:r>
            <a:endParaRPr sz="2000" dirty="0"/>
          </a:p>
          <a:p>
            <a:pPr marL="184785" marR="919480" indent="-172085">
              <a:lnSpc>
                <a:spcPts val="2810"/>
              </a:lnSpc>
              <a:spcBef>
                <a:spcPts val="844"/>
              </a:spcBef>
              <a:buFont typeface="Arial"/>
              <a:buChar char="•"/>
              <a:tabLst>
                <a:tab pos="185420" algn="l"/>
              </a:tabLst>
            </a:pPr>
            <a:r>
              <a:rPr dirty="0"/>
              <a:t>C</a:t>
            </a:r>
            <a:r>
              <a:rPr spc="-10" dirty="0"/>
              <a:t>o-</a:t>
            </a:r>
            <a:r>
              <a:rPr spc="-5" dirty="0"/>
              <a:t>p</a:t>
            </a:r>
            <a:r>
              <a:rPr spc="-35" dirty="0"/>
              <a:t>r</a:t>
            </a:r>
            <a:r>
              <a:rPr dirty="0"/>
              <a:t>ecipi</a:t>
            </a:r>
            <a:r>
              <a:rPr spc="-35" dirty="0"/>
              <a:t>t</a:t>
            </a:r>
            <a:r>
              <a:rPr dirty="0"/>
              <a:t>a</a:t>
            </a:r>
            <a:r>
              <a:rPr spc="-25" dirty="0"/>
              <a:t>ç</a:t>
            </a:r>
            <a:r>
              <a:rPr dirty="0"/>
              <a:t>ão</a:t>
            </a:r>
            <a:r>
              <a:rPr spc="-5" dirty="0"/>
              <a:t> d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ácidos</a:t>
            </a:r>
            <a:r>
              <a:rPr spc="-10" dirty="0"/>
              <a:t> </a:t>
            </a:r>
            <a:r>
              <a:rPr spc="-5" dirty="0" err="1"/>
              <a:t>o</a:t>
            </a:r>
            <a:r>
              <a:rPr spc="-40" dirty="0" err="1"/>
              <a:t>r</a:t>
            </a:r>
            <a:r>
              <a:rPr spc="-50" dirty="0" err="1"/>
              <a:t>g</a:t>
            </a:r>
            <a:r>
              <a:rPr dirty="0" err="1"/>
              <a:t>âni</a:t>
            </a:r>
            <a:r>
              <a:rPr spc="-20" dirty="0" err="1"/>
              <a:t>c</a:t>
            </a:r>
            <a:r>
              <a:rPr spc="-5" dirty="0" err="1"/>
              <a:t>os</a:t>
            </a:r>
            <a:r>
              <a:rPr spc="-5" dirty="0"/>
              <a:t> </a:t>
            </a:r>
            <a:endParaRPr lang="pt-BR" spc="-5" dirty="0" smtClean="0"/>
          </a:p>
          <a:p>
            <a:pPr marL="469900" marR="919480" lvl="1">
              <a:lnSpc>
                <a:spcPts val="2810"/>
              </a:lnSpc>
              <a:spcBef>
                <a:spcPts val="844"/>
              </a:spcBef>
              <a:tabLst>
                <a:tab pos="185420" algn="l"/>
              </a:tabLst>
            </a:pPr>
            <a:r>
              <a:rPr sz="2000" dirty="0" smtClean="0"/>
              <a:t>Ex</a:t>
            </a:r>
            <a:r>
              <a:rPr sz="2000" spc="-10" dirty="0"/>
              <a:t>:</a:t>
            </a:r>
            <a:r>
              <a:rPr sz="2000" dirty="0"/>
              <a:t> Ácidos</a:t>
            </a:r>
            <a:r>
              <a:rPr sz="2000" spc="-30" dirty="0"/>
              <a:t> </a:t>
            </a:r>
            <a:r>
              <a:rPr sz="2000" spc="-55" dirty="0"/>
              <a:t>o</a:t>
            </a:r>
            <a:r>
              <a:rPr sz="2000" spc="-50" dirty="0"/>
              <a:t>x</a:t>
            </a:r>
            <a:r>
              <a:rPr sz="2000" dirty="0"/>
              <a:t>áli</a:t>
            </a:r>
            <a:r>
              <a:rPr sz="2000" spc="-20" dirty="0"/>
              <a:t>c</a:t>
            </a:r>
            <a:r>
              <a:rPr sz="2000" spc="-55" dirty="0"/>
              <a:t>o</a:t>
            </a:r>
            <a:r>
              <a:rPr sz="2000" spc="-10" dirty="0"/>
              <a:t>,</a:t>
            </a:r>
            <a:r>
              <a:rPr sz="2000" spc="5" dirty="0"/>
              <a:t> </a:t>
            </a:r>
            <a:r>
              <a:rPr sz="2000" dirty="0"/>
              <a:t>cít</a:t>
            </a:r>
            <a:r>
              <a:rPr sz="2000" spc="5" dirty="0"/>
              <a:t>r</a:t>
            </a:r>
            <a:r>
              <a:rPr sz="2000" dirty="0"/>
              <a:t>i</a:t>
            </a:r>
            <a:r>
              <a:rPr sz="2000" spc="-25" dirty="0"/>
              <a:t>c</a:t>
            </a:r>
            <a:r>
              <a:rPr sz="2000" dirty="0"/>
              <a:t>o e</a:t>
            </a:r>
            <a:r>
              <a:rPr sz="2000" spc="5" dirty="0"/>
              <a:t> </a:t>
            </a:r>
            <a:r>
              <a:rPr sz="2000" spc="-5" dirty="0"/>
              <a:t>fíti</a:t>
            </a:r>
            <a:r>
              <a:rPr sz="2000" spc="-15" dirty="0"/>
              <a:t>c</a:t>
            </a:r>
            <a:r>
              <a:rPr sz="2000" dirty="0"/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852987"/>
            <a:ext cx="3429000" cy="192881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5890259" cy="636328"/>
          </a:xfrm>
          <a:prstGeom prst="rect">
            <a:avLst/>
          </a:prstGeom>
        </p:spPr>
        <p:txBody>
          <a:bodyPr vert="horz" wrap="square" lIns="0" tIns="142494" rIns="0" bIns="0" rtlCol="0">
            <a:spAutoFit/>
          </a:bodyPr>
          <a:lstStyle/>
          <a:p>
            <a:pPr marL="300355">
              <a:lnSpc>
                <a:spcPct val="100000"/>
              </a:lnSpc>
            </a:pPr>
            <a:r>
              <a:rPr lang="pt-BR" sz="3200" b="0" spc="-5" dirty="0" smtClean="0">
                <a:latin typeface="Calibri"/>
                <a:cs typeface="Calibri"/>
              </a:rPr>
              <a:t>4- </a:t>
            </a:r>
            <a:r>
              <a:rPr sz="3200" b="0" spc="-5" dirty="0" err="1" smtClean="0">
                <a:latin typeface="Calibri"/>
                <a:cs typeface="Calibri"/>
              </a:rPr>
              <a:t>Cor</a:t>
            </a:r>
            <a:r>
              <a:rPr sz="3200" b="0" spc="-40" dirty="0" err="1" smtClean="0">
                <a:latin typeface="Calibri"/>
                <a:cs typeface="Calibri"/>
              </a:rPr>
              <a:t>r</a:t>
            </a:r>
            <a:r>
              <a:rPr sz="3200" b="0" dirty="0" err="1" smtClean="0">
                <a:latin typeface="Calibri"/>
                <a:cs typeface="Calibri"/>
              </a:rPr>
              <a:t>e</a:t>
            </a:r>
            <a:r>
              <a:rPr sz="3200" b="0" spc="-25" dirty="0" err="1" smtClean="0">
                <a:latin typeface="Calibri"/>
                <a:cs typeface="Calibri"/>
              </a:rPr>
              <a:t>ç</a:t>
            </a:r>
            <a:r>
              <a:rPr sz="3200" b="0" dirty="0" err="1" smtClean="0">
                <a:latin typeface="Calibri"/>
                <a:cs typeface="Calibri"/>
              </a:rPr>
              <a:t>ão</a:t>
            </a:r>
            <a:r>
              <a:rPr sz="3200" b="0" spc="-25" dirty="0" smtClean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d</a:t>
            </a:r>
            <a:r>
              <a:rPr sz="3200" b="0" dirty="0">
                <a:latin typeface="Calibri"/>
                <a:cs typeface="Calibri"/>
              </a:rPr>
              <a:t>e </a:t>
            </a:r>
            <a:r>
              <a:rPr sz="3200" b="0" spc="-10" dirty="0">
                <a:latin typeface="Calibri"/>
                <a:cs typeface="Calibri"/>
              </a:rPr>
              <a:t>m</a:t>
            </a:r>
            <a:r>
              <a:rPr sz="3200" b="0" dirty="0">
                <a:latin typeface="Calibri"/>
                <a:cs typeface="Calibri"/>
              </a:rPr>
              <a:t>ine</a:t>
            </a:r>
            <a:r>
              <a:rPr sz="3200" b="0" spc="-70" dirty="0">
                <a:latin typeface="Calibri"/>
                <a:cs typeface="Calibri"/>
              </a:rPr>
              <a:t>r</a:t>
            </a:r>
            <a:r>
              <a:rPr sz="3200" b="0" dirty="0">
                <a:latin typeface="Calibri"/>
                <a:cs typeface="Calibri"/>
              </a:rPr>
              <a:t>ais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1524000"/>
            <a:ext cx="7220967" cy="3583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ts val="3190"/>
              </a:lnSpc>
              <a:buFont typeface="Arial"/>
              <a:buChar char="•"/>
              <a:tabLst>
                <a:tab pos="185420" algn="l"/>
              </a:tabLst>
            </a:pP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ine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no</a:t>
            </a:r>
            <a:r>
              <a:rPr sz="2800" spc="-15" dirty="0" err="1">
                <a:latin typeface="Calibri"/>
                <a:cs typeface="Calibri"/>
              </a:rPr>
              <a:t>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 err="1" smtClean="0">
                <a:latin typeface="Calibri"/>
                <a:cs typeface="Calibri"/>
              </a:rPr>
              <a:t>al</a:t>
            </a:r>
            <a:r>
              <a:rPr sz="2800" spc="-20" dirty="0" err="1" smtClean="0">
                <a:latin typeface="Calibri"/>
                <a:cs typeface="Calibri"/>
              </a:rPr>
              <a:t>ime</a:t>
            </a:r>
            <a:r>
              <a:rPr sz="2800" spc="-50" dirty="0" err="1" smtClean="0">
                <a:latin typeface="Calibri"/>
                <a:cs typeface="Calibri"/>
              </a:rPr>
              <a:t>n</a:t>
            </a:r>
            <a:r>
              <a:rPr sz="2800" spc="-35" dirty="0" err="1" smtClean="0">
                <a:latin typeface="Calibri"/>
                <a:cs typeface="Calibri"/>
              </a:rPr>
              <a:t>t</a:t>
            </a:r>
            <a:r>
              <a:rPr sz="2800" spc="-20" dirty="0" err="1" smtClean="0">
                <a:latin typeface="Calibri"/>
                <a:cs typeface="Calibri"/>
              </a:rPr>
              <a:t>os</a:t>
            </a:r>
            <a:r>
              <a:rPr lang="pt-BR" sz="2800" spc="-20" dirty="0" smtClean="0">
                <a:latin typeface="Calibri"/>
                <a:cs typeface="Calibri"/>
              </a:rPr>
              <a:t> </a:t>
            </a:r>
            <a:r>
              <a:rPr sz="2800" spc="-15" dirty="0" err="1" smtClean="0">
                <a:latin typeface="Calibri"/>
                <a:cs typeface="Calibri"/>
              </a:rPr>
              <a:t>associados</a:t>
            </a:r>
            <a:r>
              <a:rPr sz="2800" spc="15" dirty="0" smtClean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ç</a:t>
            </a:r>
            <a:r>
              <a:rPr sz="2800" spc="-15" dirty="0">
                <a:latin typeface="Calibri"/>
                <a:cs typeface="Calibri"/>
              </a:rPr>
              <a:t>ão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fib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endParaRPr sz="2800" dirty="0">
              <a:latin typeface="Calibri"/>
              <a:cs typeface="Calibri"/>
            </a:endParaRPr>
          </a:p>
          <a:p>
            <a:pPr marL="184785" marR="5080" indent="-172085">
              <a:lnSpc>
                <a:spcPts val="3020"/>
              </a:lnSpc>
              <a:spcBef>
                <a:spcPts val="855"/>
              </a:spcBef>
              <a:buFont typeface="Arial"/>
              <a:buChar char="•"/>
              <a:tabLst>
                <a:tab pos="185420" algn="l"/>
              </a:tabLst>
            </a:pP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ine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á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fít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6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o</a:t>
            </a:r>
            <a:r>
              <a:rPr sz="2800" spc="-65" dirty="0">
                <a:latin typeface="Calibri"/>
                <a:cs typeface="Calibri"/>
              </a:rPr>
              <a:t>x</a:t>
            </a:r>
            <a:r>
              <a:rPr sz="2800" spc="-10" dirty="0">
                <a:latin typeface="Calibri"/>
                <a:cs typeface="Calibri"/>
              </a:rPr>
              <a:t>ál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cítr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endParaRPr sz="28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85420" algn="l"/>
              </a:tabLst>
            </a:pP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ine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ais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5" dirty="0" err="1" smtClean="0">
                <a:latin typeface="Calibri"/>
                <a:cs typeface="Calibri"/>
              </a:rPr>
              <a:t>r</a:t>
            </a:r>
            <a:r>
              <a:rPr sz="2800" spc="-15" dirty="0" err="1" smtClean="0">
                <a:latin typeface="Calibri"/>
                <a:cs typeface="Calibri"/>
              </a:rPr>
              <a:t>ea</a:t>
            </a:r>
            <a:r>
              <a:rPr sz="2800" spc="-35" dirty="0" err="1" smtClean="0">
                <a:latin typeface="Calibri"/>
                <a:cs typeface="Calibri"/>
              </a:rPr>
              <a:t>g</a:t>
            </a:r>
            <a:r>
              <a:rPr sz="2800" spc="-15" dirty="0" err="1" smtClean="0">
                <a:latin typeface="Calibri"/>
                <a:cs typeface="Calibri"/>
              </a:rPr>
              <a:t>e</a:t>
            </a:r>
            <a:r>
              <a:rPr sz="2800" spc="-50" dirty="0" err="1" smtClean="0">
                <a:latin typeface="Calibri"/>
                <a:cs typeface="Calibri"/>
              </a:rPr>
              <a:t>n</a:t>
            </a:r>
            <a:r>
              <a:rPr sz="2800" spc="-35" dirty="0" err="1" smtClean="0">
                <a:latin typeface="Calibri"/>
                <a:cs typeface="Calibri"/>
              </a:rPr>
              <a:t>t</a:t>
            </a:r>
            <a:r>
              <a:rPr sz="2800" spc="-15" dirty="0" err="1" smtClean="0">
                <a:latin typeface="Calibri"/>
                <a:cs typeface="Calibri"/>
              </a:rPr>
              <a:t>es</a:t>
            </a:r>
            <a:endParaRPr lang="pt-BR" sz="2800" spc="-15" dirty="0" smtClean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85420" algn="l"/>
              </a:tabLst>
            </a:pPr>
            <a:endParaRPr lang="pt-BR" sz="2800" spc="-1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185420" algn="l"/>
              </a:tabLst>
            </a:pPr>
            <a:r>
              <a:rPr lang="pt-BR" sz="2800" spc="-15" dirty="0" smtClean="0">
                <a:solidFill>
                  <a:srgbClr val="0070C0"/>
                </a:solidFill>
                <a:latin typeface="Calibri"/>
                <a:cs typeface="Calibri"/>
              </a:rPr>
              <a:t>Todos devem ser descontados pelo valor obtido na análise de cinzas na FA</a:t>
            </a:r>
            <a:endParaRPr sz="28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680466"/>
            <a:ext cx="5890259" cy="636328"/>
          </a:xfrm>
          <a:prstGeom prst="rect">
            <a:avLst/>
          </a:prstGeom>
        </p:spPr>
        <p:txBody>
          <a:bodyPr vert="horz" wrap="square" lIns="0" tIns="142494" rIns="0" bIns="0" rtlCol="0">
            <a:spAutoFit/>
          </a:bodyPr>
          <a:lstStyle/>
          <a:p>
            <a:pPr marL="300355">
              <a:lnSpc>
                <a:spcPct val="100000"/>
              </a:lnSpc>
            </a:pPr>
            <a:r>
              <a:rPr lang="pt-BR" sz="3200" b="0" spc="-5" dirty="0" smtClean="0">
                <a:latin typeface="Calibri"/>
                <a:cs typeface="Calibri"/>
              </a:rPr>
              <a:t>4- Enzimas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1828800"/>
            <a:ext cx="7220967" cy="4534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-228600">
              <a:defRPr/>
            </a:pPr>
            <a:r>
              <a:rPr lang="pt-BR" sz="2600" dirty="0"/>
              <a:t>Enzimas– devem ser altamente purificadas</a:t>
            </a:r>
          </a:p>
          <a:p>
            <a:pPr marL="184785" indent="-17208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85420" algn="l"/>
              </a:tabLst>
            </a:pPr>
            <a:endParaRPr lang="pt-BR" sz="2800" spc="-15" dirty="0" smtClean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20"/>
              </a:spcBef>
              <a:buFontTx/>
              <a:buChar char="-"/>
              <a:tabLst>
                <a:tab pos="185420" algn="l"/>
              </a:tabLst>
            </a:pPr>
            <a:r>
              <a:rPr lang="pt-BR" sz="2800" spc="-15" dirty="0" smtClean="0">
                <a:latin typeface="Calibri"/>
                <a:cs typeface="Calibri"/>
              </a:rPr>
              <a:t>Uso de </a:t>
            </a:r>
            <a:r>
              <a:rPr lang="pt-BR" sz="2800" spc="-15" dirty="0" smtClean="0">
                <a:latin typeface="Symbol" panose="05050102010706020507" pitchFamily="18" charset="2"/>
                <a:cs typeface="Calibri"/>
              </a:rPr>
              <a:t>a</a:t>
            </a:r>
            <a:r>
              <a:rPr lang="pt-BR" sz="2800" spc="-15" dirty="0" smtClean="0">
                <a:latin typeface="Calibri"/>
                <a:cs typeface="Calibri"/>
              </a:rPr>
              <a:t>-amilase termoestável – quebra de ligações a-1,4</a:t>
            </a:r>
          </a:p>
          <a:p>
            <a:pPr marL="469900" indent="-457200">
              <a:lnSpc>
                <a:spcPct val="100000"/>
              </a:lnSpc>
              <a:spcBef>
                <a:spcPts val="420"/>
              </a:spcBef>
              <a:buFontTx/>
              <a:buChar char="-"/>
              <a:tabLst>
                <a:tab pos="185420" algn="l"/>
              </a:tabLst>
            </a:pPr>
            <a:r>
              <a:rPr lang="pt-BR" sz="2800" spc="-15" dirty="0" smtClean="0">
                <a:latin typeface="Calibri"/>
                <a:cs typeface="Calibri"/>
              </a:rPr>
              <a:t>Protease – quebra de ligações peptídicas – formação de pequenos peptídeos solúveis mesmo em etanol</a:t>
            </a:r>
          </a:p>
          <a:p>
            <a:pPr marL="469900" indent="-457200">
              <a:lnSpc>
                <a:spcPct val="100000"/>
              </a:lnSpc>
              <a:spcBef>
                <a:spcPts val="420"/>
              </a:spcBef>
              <a:buFontTx/>
              <a:buChar char="-"/>
              <a:tabLst>
                <a:tab pos="185420" algn="l"/>
              </a:tabLst>
            </a:pPr>
            <a:r>
              <a:rPr lang="pt-BR" sz="2800" spc="-15" dirty="0" smtClean="0">
                <a:latin typeface="Calibri"/>
                <a:cs typeface="Calibri"/>
              </a:rPr>
              <a:t>Amiloglicosidase – quebra de ligações </a:t>
            </a:r>
            <a:r>
              <a:rPr lang="pt-BR" sz="2800" spc="-15" dirty="0" smtClean="0">
                <a:latin typeface="Symbol" panose="05050102010706020507" pitchFamily="18" charset="2"/>
                <a:cs typeface="Calibri"/>
              </a:rPr>
              <a:t>a</a:t>
            </a:r>
            <a:r>
              <a:rPr lang="pt-BR" sz="2800" spc="-15" dirty="0" smtClean="0">
                <a:latin typeface="Calibri"/>
                <a:cs typeface="Calibri"/>
              </a:rPr>
              <a:t>-1,4 e </a:t>
            </a:r>
            <a:r>
              <a:rPr lang="pt-BR" sz="2800" spc="-15" dirty="0" smtClean="0">
                <a:latin typeface="Symbol" panose="05050102010706020507" pitchFamily="18" charset="2"/>
                <a:cs typeface="Calibri"/>
              </a:rPr>
              <a:t>a</a:t>
            </a:r>
            <a:r>
              <a:rPr lang="pt-BR" sz="2800" spc="-15" dirty="0" smtClean="0">
                <a:latin typeface="Calibri"/>
                <a:cs typeface="Calibri"/>
              </a:rPr>
              <a:t>-1,6</a:t>
            </a:r>
          </a:p>
          <a:p>
            <a:pPr marL="469900" indent="-457200">
              <a:lnSpc>
                <a:spcPct val="100000"/>
              </a:lnSpc>
              <a:spcBef>
                <a:spcPts val="420"/>
              </a:spcBef>
              <a:buFontTx/>
              <a:buChar char="-"/>
              <a:tabLst>
                <a:tab pos="185420" algn="l"/>
              </a:tabLst>
            </a:pPr>
            <a:endParaRPr lang="pt-BR" sz="2800" spc="-15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28600"/>
            <a:ext cx="136418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50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70"/>
              </a:lnSpc>
            </a:pPr>
            <a:r>
              <a:rPr sz="3300" b="0" spc="-30" dirty="0">
                <a:latin typeface="Calibri"/>
                <a:cs typeface="Calibri"/>
              </a:rPr>
              <a:t>M</a:t>
            </a:r>
            <a:r>
              <a:rPr sz="3300" b="0" spc="-35" dirty="0">
                <a:latin typeface="Calibri"/>
                <a:cs typeface="Calibri"/>
              </a:rPr>
              <a:t>é</a:t>
            </a:r>
            <a:r>
              <a:rPr sz="3300" b="0" spc="-55" dirty="0">
                <a:latin typeface="Calibri"/>
                <a:cs typeface="Calibri"/>
              </a:rPr>
              <a:t>t</a:t>
            </a:r>
            <a:r>
              <a:rPr sz="3300" b="0" spc="-5" dirty="0">
                <a:latin typeface="Calibri"/>
                <a:cs typeface="Calibri"/>
              </a:rPr>
              <a:t>odo</a:t>
            </a:r>
            <a:r>
              <a:rPr sz="3300" b="0" dirty="0">
                <a:latin typeface="Calibri"/>
                <a:cs typeface="Calibri"/>
              </a:rPr>
              <a:t>s enzími</a:t>
            </a:r>
            <a:r>
              <a:rPr sz="3300" b="0" spc="-35" dirty="0">
                <a:latin typeface="Calibri"/>
                <a:cs typeface="Calibri"/>
              </a:rPr>
              <a:t>c</a:t>
            </a:r>
            <a:r>
              <a:rPr sz="3300" b="0" dirty="0">
                <a:latin typeface="Calibri"/>
                <a:cs typeface="Calibri"/>
              </a:rPr>
              <a:t>o</a:t>
            </a:r>
            <a:r>
              <a:rPr sz="3300" b="0" spc="-5" dirty="0">
                <a:latin typeface="Calibri"/>
                <a:cs typeface="Calibri"/>
              </a:rPr>
              <a:t>-qu</a:t>
            </a:r>
            <a:r>
              <a:rPr sz="3300" b="0" spc="-15" dirty="0">
                <a:latin typeface="Calibri"/>
                <a:cs typeface="Calibri"/>
              </a:rPr>
              <a:t>í</a:t>
            </a:r>
            <a:r>
              <a:rPr sz="3300" b="0" dirty="0">
                <a:latin typeface="Calibri"/>
                <a:cs typeface="Calibri"/>
              </a:rPr>
              <a:t>mi</a:t>
            </a:r>
            <a:r>
              <a:rPr sz="3300" b="0" spc="-25" dirty="0">
                <a:latin typeface="Calibri"/>
                <a:cs typeface="Calibri"/>
              </a:rPr>
              <a:t>c</a:t>
            </a:r>
            <a:r>
              <a:rPr sz="3300" b="0" spc="-5" dirty="0">
                <a:latin typeface="Calibri"/>
                <a:cs typeface="Calibri"/>
              </a:rPr>
              <a:t>os</a:t>
            </a:r>
            <a:endParaRPr sz="3300">
              <a:latin typeface="Calibri"/>
              <a:cs typeface="Calibri"/>
            </a:endParaRPr>
          </a:p>
          <a:p>
            <a:pPr marL="12700">
              <a:lnSpc>
                <a:spcPts val="2550"/>
              </a:lnSpc>
            </a:pPr>
            <a:r>
              <a:rPr sz="2200" b="0" spc="-20" dirty="0">
                <a:latin typeface="Calibri"/>
                <a:cs typeface="Calibri"/>
              </a:rPr>
              <a:t>(</a:t>
            </a:r>
            <a:r>
              <a:rPr sz="2200" b="0" spc="-15" dirty="0">
                <a:latin typeface="Calibri"/>
                <a:cs typeface="Calibri"/>
              </a:rPr>
              <a:t>So</a:t>
            </a:r>
            <a:r>
              <a:rPr sz="2200" b="0" spc="-20" dirty="0">
                <a:latin typeface="Calibri"/>
                <a:cs typeface="Calibri"/>
              </a:rPr>
              <a:t>uth</a:t>
            </a:r>
            <a:r>
              <a:rPr sz="2200" b="0" spc="-60" dirty="0">
                <a:latin typeface="Calibri"/>
                <a:cs typeface="Calibri"/>
              </a:rPr>
              <a:t>g</a:t>
            </a:r>
            <a:r>
              <a:rPr sz="2200" b="0" spc="-35" dirty="0">
                <a:latin typeface="Calibri"/>
                <a:cs typeface="Calibri"/>
              </a:rPr>
              <a:t>a</a:t>
            </a:r>
            <a:r>
              <a:rPr sz="2200" b="0" spc="-40" dirty="0">
                <a:latin typeface="Calibri"/>
                <a:cs typeface="Calibri"/>
              </a:rPr>
              <a:t>t</a:t>
            </a:r>
            <a:r>
              <a:rPr sz="2200" b="0" spc="-10" dirty="0">
                <a:latin typeface="Calibri"/>
                <a:cs typeface="Calibri"/>
              </a:rPr>
              <a:t>e,</a:t>
            </a:r>
            <a:r>
              <a:rPr sz="2200" b="0" spc="20" dirty="0">
                <a:latin typeface="Calibri"/>
                <a:cs typeface="Calibri"/>
              </a:rPr>
              <a:t> </a:t>
            </a:r>
            <a:r>
              <a:rPr sz="2200" b="0" spc="-15" dirty="0">
                <a:latin typeface="Calibri"/>
                <a:cs typeface="Calibri"/>
              </a:rPr>
              <a:t>U</a:t>
            </a:r>
            <a:r>
              <a:rPr sz="2200" b="0" spc="-25" dirty="0">
                <a:latin typeface="Calibri"/>
                <a:cs typeface="Calibri"/>
              </a:rPr>
              <a:t>p</a:t>
            </a:r>
            <a:r>
              <a:rPr sz="2200" b="0" spc="-30" dirty="0">
                <a:latin typeface="Calibri"/>
                <a:cs typeface="Calibri"/>
              </a:rPr>
              <a:t>p</a:t>
            </a:r>
            <a:r>
              <a:rPr sz="2200" b="0" spc="-15" dirty="0">
                <a:latin typeface="Calibri"/>
                <a:cs typeface="Calibri"/>
              </a:rPr>
              <a:t>s</a:t>
            </a:r>
            <a:r>
              <a:rPr sz="2200" b="0" spc="-10" dirty="0">
                <a:latin typeface="Calibri"/>
                <a:cs typeface="Calibri"/>
              </a:rPr>
              <a:t>ala</a:t>
            </a:r>
            <a:r>
              <a:rPr sz="2200" b="0" spc="-5" dirty="0">
                <a:latin typeface="Calibri"/>
                <a:cs typeface="Calibri"/>
              </a:rPr>
              <a:t> </a:t>
            </a:r>
            <a:r>
              <a:rPr sz="2200" b="0" spc="-15" dirty="0">
                <a:latin typeface="Calibri"/>
                <a:cs typeface="Calibri"/>
              </a:rPr>
              <a:t>e</a:t>
            </a:r>
            <a:r>
              <a:rPr sz="2200" b="0" spc="10" dirty="0">
                <a:latin typeface="Calibri"/>
                <a:cs typeface="Calibri"/>
              </a:rPr>
              <a:t> </a:t>
            </a:r>
            <a:r>
              <a:rPr sz="2200" b="0" spc="-20" dirty="0">
                <a:latin typeface="Calibri"/>
                <a:cs typeface="Calibri"/>
              </a:rPr>
              <a:t>En</a:t>
            </a:r>
            <a:r>
              <a:rPr sz="2200" b="0" spc="-25" dirty="0">
                <a:latin typeface="Calibri"/>
                <a:cs typeface="Calibri"/>
              </a:rPr>
              <a:t>g</a:t>
            </a:r>
            <a:r>
              <a:rPr sz="2200" b="0" spc="-5" dirty="0">
                <a:latin typeface="Calibri"/>
                <a:cs typeface="Calibri"/>
              </a:rPr>
              <a:t>l</a:t>
            </a:r>
            <a:r>
              <a:rPr sz="2200" b="0" spc="-35" dirty="0">
                <a:latin typeface="Calibri"/>
                <a:cs typeface="Calibri"/>
              </a:rPr>
              <a:t>y</a:t>
            </a:r>
            <a:r>
              <a:rPr sz="2200" b="0" spc="-30" dirty="0">
                <a:latin typeface="Calibri"/>
                <a:cs typeface="Calibri"/>
              </a:rPr>
              <a:t>s</a:t>
            </a:r>
            <a:r>
              <a:rPr sz="2200" b="0" spc="-15" dirty="0">
                <a:latin typeface="Calibri"/>
                <a:cs typeface="Calibri"/>
              </a:rPr>
              <a:t>t</a:t>
            </a:r>
            <a:r>
              <a:rPr sz="2200" b="0" spc="-1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2209800"/>
            <a:ext cx="7288530" cy="1915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2400" spc="-5" dirty="0">
                <a:latin typeface="Calibri"/>
                <a:cs typeface="Calibri"/>
              </a:rPr>
              <a:t>Sepa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ç</a:t>
            </a:r>
            <a:r>
              <a:rPr sz="2400" dirty="0">
                <a:latin typeface="Calibri"/>
                <a:cs typeface="Calibri"/>
              </a:rPr>
              <a:t>ão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ompone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es </a:t>
            </a:r>
            <a:r>
              <a:rPr sz="2400" dirty="0">
                <a:latin typeface="Calibri"/>
                <a:cs typeface="Calibri"/>
              </a:rPr>
              <a:t>da </a:t>
            </a:r>
            <a:r>
              <a:rPr sz="2400" spc="-1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ib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</a:p>
          <a:p>
            <a:pPr marL="184785" indent="-1720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85420" algn="l"/>
              </a:tabLst>
            </a:pPr>
            <a:r>
              <a:rPr sz="2400" dirty="0">
                <a:latin typeface="Calibri"/>
                <a:cs typeface="Calibri"/>
              </a:rPr>
              <a:t>Hid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ó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 err="1" smtClean="0">
                <a:latin typeface="Calibri"/>
                <a:cs typeface="Calibri"/>
              </a:rPr>
              <a:t>po</a:t>
            </a:r>
            <a:r>
              <a:rPr sz="2400" spc="-10" dirty="0" err="1" smtClean="0">
                <a:latin typeface="Calibri"/>
                <a:cs typeface="Calibri"/>
              </a:rPr>
              <a:t>l</a:t>
            </a:r>
            <a:r>
              <a:rPr sz="2400" dirty="0" err="1" smtClean="0">
                <a:latin typeface="Calibri"/>
                <a:cs typeface="Calibri"/>
              </a:rPr>
              <a:t>ím</a:t>
            </a:r>
            <a:r>
              <a:rPr sz="2400" spc="-10" dirty="0" err="1" smtClean="0">
                <a:latin typeface="Calibri"/>
                <a:cs typeface="Calibri"/>
              </a:rPr>
              <a:t>e</a:t>
            </a:r>
            <a:r>
              <a:rPr sz="2400" spc="-40" dirty="0" err="1" smtClean="0">
                <a:latin typeface="Calibri"/>
                <a:cs typeface="Calibri"/>
              </a:rPr>
              <a:t>r</a:t>
            </a:r>
            <a:r>
              <a:rPr sz="2400" spc="-5" dirty="0" err="1" smtClean="0">
                <a:latin typeface="Calibri"/>
                <a:cs typeface="Calibri"/>
              </a:rPr>
              <a:t>os</a:t>
            </a:r>
            <a:r>
              <a:rPr lang="pt-BR" sz="2400" spc="-5" dirty="0" smtClean="0">
                <a:latin typeface="Calibri"/>
                <a:cs typeface="Calibri"/>
              </a:rPr>
              <a:t>, geração dos monômeros</a:t>
            </a:r>
            <a:endParaRPr sz="24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85420" algn="l"/>
              </a:tabLst>
            </a:pPr>
            <a:r>
              <a:rPr lang="pt-BR" sz="2400" spc="-20" dirty="0" smtClean="0">
                <a:latin typeface="Calibri"/>
                <a:cs typeface="Calibri"/>
              </a:rPr>
              <a:t>Monômeros são determinador por</a:t>
            </a:r>
            <a:endParaRPr sz="2400" dirty="0" smtClean="0">
              <a:latin typeface="Calibri"/>
              <a:cs typeface="Calibri"/>
            </a:endParaRPr>
          </a:p>
          <a:p>
            <a:pPr marL="527685" lvl="1" indent="-172085">
              <a:lnSpc>
                <a:spcPct val="100000"/>
              </a:lnSpc>
              <a:spcBef>
                <a:spcPts val="200"/>
              </a:spcBef>
              <a:buFont typeface="Wingdings"/>
              <a:buChar char=""/>
              <a:tabLst>
                <a:tab pos="528320" algn="l"/>
              </a:tabLst>
            </a:pPr>
            <a:r>
              <a:rPr sz="2000" spc="-5" dirty="0" err="1" smtClean="0">
                <a:latin typeface="Calibri"/>
                <a:cs typeface="Calibri"/>
              </a:rPr>
              <a:t>Esp</a:t>
            </a:r>
            <a:r>
              <a:rPr sz="2000" spc="5" dirty="0" err="1" smtClean="0">
                <a:latin typeface="Calibri"/>
                <a:cs typeface="Calibri"/>
              </a:rPr>
              <a:t>e</a:t>
            </a:r>
            <a:r>
              <a:rPr sz="2000" spc="-20" dirty="0" err="1" smtClean="0">
                <a:latin typeface="Calibri"/>
                <a:cs typeface="Calibri"/>
              </a:rPr>
              <a:t>c</a:t>
            </a:r>
            <a:r>
              <a:rPr sz="2000" spc="-10" dirty="0" err="1" smtClean="0">
                <a:latin typeface="Calibri"/>
                <a:cs typeface="Calibri"/>
              </a:rPr>
              <a:t>t</a:t>
            </a:r>
            <a:r>
              <a:rPr sz="2000" spc="-40" dirty="0" err="1" smtClean="0">
                <a:latin typeface="Calibri"/>
                <a:cs typeface="Calibri"/>
              </a:rPr>
              <a:t>r</a:t>
            </a:r>
            <a:r>
              <a:rPr sz="2000" spc="-5" dirty="0" err="1" smtClean="0">
                <a:latin typeface="Calibri"/>
                <a:cs typeface="Calibri"/>
              </a:rPr>
              <a:t>o</a:t>
            </a:r>
            <a:r>
              <a:rPr sz="2000" spc="-35" dirty="0" err="1" smtClean="0">
                <a:latin typeface="Calibri"/>
                <a:cs typeface="Calibri"/>
              </a:rPr>
              <a:t>f</a:t>
            </a:r>
            <a:r>
              <a:rPr sz="2000" spc="-5" dirty="0" err="1" smtClean="0">
                <a:latin typeface="Calibri"/>
                <a:cs typeface="Calibri"/>
              </a:rPr>
              <a:t>o</a:t>
            </a:r>
            <a:r>
              <a:rPr sz="2000" spc="-20" dirty="0" err="1" smtClean="0">
                <a:latin typeface="Calibri"/>
                <a:cs typeface="Calibri"/>
              </a:rPr>
              <a:t>tome</a:t>
            </a:r>
            <a:r>
              <a:rPr sz="2000" spc="-10" dirty="0" err="1" smtClean="0">
                <a:latin typeface="Calibri"/>
                <a:cs typeface="Calibri"/>
              </a:rPr>
              <a:t>t</a:t>
            </a:r>
            <a:r>
              <a:rPr sz="2000" spc="-20" dirty="0" err="1" smtClean="0">
                <a:latin typeface="Calibri"/>
                <a:cs typeface="Calibri"/>
              </a:rPr>
              <a:t>r</a:t>
            </a:r>
            <a:r>
              <a:rPr sz="2000" spc="-5" dirty="0" err="1" smtClean="0">
                <a:latin typeface="Calibri"/>
                <a:cs typeface="Calibri"/>
              </a:rPr>
              <a:t>i</a:t>
            </a:r>
            <a:r>
              <a:rPr sz="2000" dirty="0" err="1" smtClean="0">
                <a:latin typeface="Calibri"/>
                <a:cs typeface="Calibri"/>
              </a:rPr>
              <a:t>a</a:t>
            </a:r>
            <a:endParaRPr sz="2000" dirty="0" smtClean="0">
              <a:latin typeface="Calibri"/>
              <a:cs typeface="Calibri"/>
            </a:endParaRPr>
          </a:p>
          <a:p>
            <a:pPr marL="527685" lvl="1" indent="-172085">
              <a:lnSpc>
                <a:spcPct val="100000"/>
              </a:lnSpc>
              <a:spcBef>
                <a:spcPts val="180"/>
              </a:spcBef>
              <a:buFont typeface="Wingdings"/>
              <a:buChar char=""/>
              <a:tabLst>
                <a:tab pos="528320" algn="l"/>
              </a:tabLst>
            </a:pPr>
            <a:r>
              <a:rPr sz="2000" spc="-15" dirty="0" err="1" smtClean="0">
                <a:latin typeface="Calibri"/>
                <a:cs typeface="Calibri"/>
              </a:rPr>
              <a:t>C</a:t>
            </a:r>
            <a:r>
              <a:rPr sz="2000" spc="-40" dirty="0" err="1" smtClean="0">
                <a:latin typeface="Calibri"/>
                <a:cs typeface="Calibri"/>
              </a:rPr>
              <a:t>r</a:t>
            </a:r>
            <a:r>
              <a:rPr sz="2000" spc="-5" dirty="0" err="1" smtClean="0">
                <a:latin typeface="Calibri"/>
                <a:cs typeface="Calibri"/>
              </a:rPr>
              <a:t>om</a:t>
            </a:r>
            <a:r>
              <a:rPr sz="2000" spc="-10" dirty="0" err="1" smtClean="0">
                <a:latin typeface="Calibri"/>
                <a:cs typeface="Calibri"/>
              </a:rPr>
              <a:t>a</a:t>
            </a:r>
            <a:r>
              <a:rPr sz="2000" spc="-25" dirty="0" err="1" smtClean="0">
                <a:latin typeface="Calibri"/>
                <a:cs typeface="Calibri"/>
              </a:rPr>
              <a:t>t</a:t>
            </a:r>
            <a:r>
              <a:rPr sz="2000" spc="-15" dirty="0" err="1" smtClean="0">
                <a:latin typeface="Calibri"/>
                <a:cs typeface="Calibri"/>
              </a:rPr>
              <a:t>og</a:t>
            </a:r>
            <a:r>
              <a:rPr sz="2000" spc="-45" dirty="0" err="1" smtClean="0">
                <a:latin typeface="Calibri"/>
                <a:cs typeface="Calibri"/>
              </a:rPr>
              <a:t>r</a:t>
            </a:r>
            <a:r>
              <a:rPr sz="2000" spc="-15" dirty="0" err="1" smtClean="0">
                <a:latin typeface="Calibri"/>
                <a:cs typeface="Calibri"/>
              </a:rPr>
              <a:t>a</a:t>
            </a:r>
            <a:r>
              <a:rPr sz="2000" spc="-5" dirty="0" err="1" smtClean="0">
                <a:latin typeface="Calibri"/>
                <a:cs typeface="Calibri"/>
              </a:rPr>
              <a:t>fi</a:t>
            </a:r>
            <a:r>
              <a:rPr sz="2000" dirty="0" err="1" smtClean="0">
                <a:latin typeface="Calibri"/>
                <a:cs typeface="Calibri"/>
              </a:rPr>
              <a:t>a</a:t>
            </a:r>
            <a:r>
              <a:rPr sz="2000" spc="-1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(G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 </a:t>
            </a:r>
            <a:r>
              <a:rPr sz="2000" spc="-15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spc="-5" dirty="0" smtClean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680" y="265556"/>
            <a:ext cx="188595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30" dirty="0">
                <a:solidFill>
                  <a:srgbClr val="F59E00"/>
                </a:solidFill>
                <a:latin typeface="Calibri"/>
                <a:cs typeface="Calibri"/>
              </a:rPr>
              <a:t>O</a:t>
            </a:r>
            <a:r>
              <a:rPr sz="3300" spc="-45" dirty="0">
                <a:solidFill>
                  <a:srgbClr val="F59E00"/>
                </a:solidFill>
                <a:latin typeface="Calibri"/>
                <a:cs typeface="Calibri"/>
              </a:rPr>
              <a:t>c</a:t>
            </a:r>
            <a:r>
              <a:rPr sz="3300" spc="-20" dirty="0">
                <a:solidFill>
                  <a:srgbClr val="F59E00"/>
                </a:solidFill>
                <a:latin typeface="Calibri"/>
                <a:cs typeface="Calibri"/>
              </a:rPr>
              <a:t>or</a:t>
            </a:r>
            <a:r>
              <a:rPr sz="3300" spc="-60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3300" dirty="0">
                <a:solidFill>
                  <a:srgbClr val="F59E00"/>
                </a:solidFill>
                <a:latin typeface="Calibri"/>
                <a:cs typeface="Calibri"/>
              </a:rPr>
              <a:t>ênc</a:t>
            </a:r>
            <a:r>
              <a:rPr sz="3300" spc="-15" dirty="0">
                <a:solidFill>
                  <a:srgbClr val="F59E00"/>
                </a:solidFill>
                <a:latin typeface="Calibri"/>
                <a:cs typeface="Calibri"/>
              </a:rPr>
              <a:t>i</a:t>
            </a:r>
            <a:r>
              <a:rPr sz="3300" dirty="0">
                <a:solidFill>
                  <a:srgbClr val="F59E00"/>
                </a:solidFill>
                <a:latin typeface="Calibri"/>
                <a:cs typeface="Calibri"/>
              </a:rPr>
              <a:t>a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6571" y="1649147"/>
            <a:ext cx="3374390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2800" spc="-8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cel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lar </a:t>
            </a:r>
            <a:r>
              <a:rPr sz="2800" spc="-4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85420" algn="l"/>
              </a:tabLst>
            </a:pPr>
            <a:r>
              <a:rPr sz="2800" spc="-20" dirty="0">
                <a:latin typeface="Calibri"/>
                <a:cs typeface="Calibri"/>
              </a:rPr>
              <a:t>Lamel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méd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3628" y="1542288"/>
            <a:ext cx="504825" cy="1190625"/>
          </a:xfrm>
          <a:custGeom>
            <a:avLst/>
            <a:gdLst/>
            <a:ahLst/>
            <a:cxnLst/>
            <a:rect l="l" t="t" r="r" b="b"/>
            <a:pathLst>
              <a:path w="504825" h="1190625">
                <a:moveTo>
                  <a:pt x="0" y="0"/>
                </a:moveTo>
                <a:lnTo>
                  <a:pt x="40916" y="1674"/>
                </a:lnTo>
                <a:lnTo>
                  <a:pt x="79729" y="6521"/>
                </a:lnTo>
                <a:lnTo>
                  <a:pt x="132868" y="19165"/>
                </a:lnTo>
                <a:lnTo>
                  <a:pt x="178355" y="37464"/>
                </a:lnTo>
                <a:lnTo>
                  <a:pt x="214438" y="60531"/>
                </a:lnTo>
                <a:lnTo>
                  <a:pt x="244892" y="97162"/>
                </a:lnTo>
                <a:lnTo>
                  <a:pt x="252222" y="127888"/>
                </a:lnTo>
                <a:lnTo>
                  <a:pt x="252222" y="486283"/>
                </a:lnTo>
                <a:lnTo>
                  <a:pt x="253057" y="496769"/>
                </a:lnTo>
                <a:lnTo>
                  <a:pt x="272039" y="536055"/>
                </a:lnTo>
                <a:lnTo>
                  <a:pt x="300880" y="561804"/>
                </a:lnTo>
                <a:lnTo>
                  <a:pt x="340292" y="583380"/>
                </a:lnTo>
                <a:lnTo>
                  <a:pt x="388524" y="599893"/>
                </a:lnTo>
                <a:lnTo>
                  <a:pt x="443825" y="610454"/>
                </a:lnTo>
                <a:lnTo>
                  <a:pt x="483755" y="613747"/>
                </a:lnTo>
                <a:lnTo>
                  <a:pt x="504444" y="614172"/>
                </a:lnTo>
                <a:lnTo>
                  <a:pt x="483755" y="614596"/>
                </a:lnTo>
                <a:lnTo>
                  <a:pt x="443825" y="617889"/>
                </a:lnTo>
                <a:lnTo>
                  <a:pt x="388524" y="628450"/>
                </a:lnTo>
                <a:lnTo>
                  <a:pt x="340292" y="644963"/>
                </a:lnTo>
                <a:lnTo>
                  <a:pt x="300880" y="666539"/>
                </a:lnTo>
                <a:lnTo>
                  <a:pt x="272039" y="692288"/>
                </a:lnTo>
                <a:lnTo>
                  <a:pt x="253057" y="731574"/>
                </a:lnTo>
                <a:lnTo>
                  <a:pt x="252222" y="742061"/>
                </a:lnTo>
                <a:lnTo>
                  <a:pt x="252222" y="1062354"/>
                </a:lnTo>
                <a:lnTo>
                  <a:pt x="251386" y="1072841"/>
                </a:lnTo>
                <a:lnTo>
                  <a:pt x="232404" y="1112127"/>
                </a:lnTo>
                <a:lnTo>
                  <a:pt x="203563" y="1137876"/>
                </a:lnTo>
                <a:lnTo>
                  <a:pt x="164151" y="1159452"/>
                </a:lnTo>
                <a:lnTo>
                  <a:pt x="115919" y="1175965"/>
                </a:lnTo>
                <a:lnTo>
                  <a:pt x="60618" y="1186526"/>
                </a:lnTo>
                <a:lnTo>
                  <a:pt x="20688" y="1189819"/>
                </a:lnTo>
                <a:lnTo>
                  <a:pt x="0" y="1190244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2034" y="1924176"/>
            <a:ext cx="25400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Comp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maior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d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fib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men</a:t>
            </a:r>
            <a:r>
              <a:rPr sz="1800" spc="-4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ngeri</a:t>
            </a:r>
            <a:r>
              <a:rPr sz="1800" spc="-5" dirty="0">
                <a:latin typeface="Calibri"/>
                <a:cs typeface="Calibri"/>
              </a:rPr>
              <a:t>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8383" y="2924554"/>
            <a:ext cx="5759195" cy="383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983" y="0"/>
            <a:ext cx="73660" cy="5516880"/>
          </a:xfrm>
          <a:custGeom>
            <a:avLst/>
            <a:gdLst/>
            <a:ahLst/>
            <a:cxnLst/>
            <a:rect l="l" t="t" r="r" b="b"/>
            <a:pathLst>
              <a:path w="73659" h="5516880">
                <a:moveTo>
                  <a:pt x="0" y="5516562"/>
                </a:moveTo>
                <a:lnTo>
                  <a:pt x="73152" y="5516562"/>
                </a:lnTo>
                <a:lnTo>
                  <a:pt x="73152" y="0"/>
                </a:lnTo>
                <a:lnTo>
                  <a:pt x="0" y="0"/>
                </a:lnTo>
                <a:lnTo>
                  <a:pt x="0" y="5516562"/>
                </a:lnTo>
                <a:close/>
              </a:path>
            </a:pathLst>
          </a:custGeom>
          <a:solidFill>
            <a:srgbClr val="FFE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4983" y="6010325"/>
            <a:ext cx="73660" cy="847725"/>
          </a:xfrm>
          <a:custGeom>
            <a:avLst/>
            <a:gdLst/>
            <a:ahLst/>
            <a:cxnLst/>
            <a:rect l="l" t="t" r="r" b="b"/>
            <a:pathLst>
              <a:path w="73659" h="847725">
                <a:moveTo>
                  <a:pt x="0" y="847673"/>
                </a:moveTo>
                <a:lnTo>
                  <a:pt x="73152" y="847673"/>
                </a:lnTo>
                <a:lnTo>
                  <a:pt x="73152" y="0"/>
                </a:lnTo>
                <a:lnTo>
                  <a:pt x="0" y="0"/>
                </a:lnTo>
                <a:lnTo>
                  <a:pt x="0" y="847673"/>
                </a:lnTo>
                <a:close/>
              </a:path>
            </a:pathLst>
          </a:custGeom>
          <a:solidFill>
            <a:srgbClr val="FFE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15365" cy="6858000"/>
          </a:xfrm>
          <a:custGeom>
            <a:avLst/>
            <a:gdLst/>
            <a:ahLst/>
            <a:cxnLst/>
            <a:rect l="l" t="t" r="r" b="b"/>
            <a:pathLst>
              <a:path w="1015365" h="6858000">
                <a:moveTo>
                  <a:pt x="0" y="6857999"/>
                </a:moveTo>
                <a:lnTo>
                  <a:pt x="1014984" y="6857999"/>
                </a:lnTo>
                <a:lnTo>
                  <a:pt x="101498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4984" y="0"/>
            <a:ext cx="0" cy="5516880"/>
          </a:xfrm>
          <a:custGeom>
            <a:avLst/>
            <a:gdLst/>
            <a:ahLst/>
            <a:cxnLst/>
            <a:rect l="l" t="t" r="r" b="b"/>
            <a:pathLst>
              <a:path h="5516880">
                <a:moveTo>
                  <a:pt x="0" y="0"/>
                </a:moveTo>
                <a:lnTo>
                  <a:pt x="0" y="5516562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4985" y="6010325"/>
            <a:ext cx="0" cy="847725"/>
          </a:xfrm>
          <a:custGeom>
            <a:avLst/>
            <a:gdLst/>
            <a:ahLst/>
            <a:cxnLst/>
            <a:rect l="l" t="t" r="r" b="b"/>
            <a:pathLst>
              <a:path h="847725">
                <a:moveTo>
                  <a:pt x="0" y="0"/>
                </a:moveTo>
                <a:lnTo>
                  <a:pt x="0" y="847673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67687" y="816434"/>
                </a:lnTo>
                <a:lnTo>
                  <a:pt x="133374" y="808427"/>
                </a:lnTo>
                <a:lnTo>
                  <a:pt x="197354" y="795341"/>
                </a:lnTo>
                <a:lnTo>
                  <a:pt x="259418" y="777386"/>
                </a:lnTo>
                <a:lnTo>
                  <a:pt x="319353" y="754772"/>
                </a:lnTo>
                <a:lnTo>
                  <a:pt x="376949" y="727712"/>
                </a:lnTo>
                <a:lnTo>
                  <a:pt x="431996" y="696415"/>
                </a:lnTo>
                <a:lnTo>
                  <a:pt x="484282" y="661092"/>
                </a:lnTo>
                <a:lnTo>
                  <a:pt x="533597" y="621955"/>
                </a:lnTo>
                <a:lnTo>
                  <a:pt x="579729" y="579215"/>
                </a:lnTo>
                <a:lnTo>
                  <a:pt x="622469" y="533081"/>
                </a:lnTo>
                <a:lnTo>
                  <a:pt x="661605" y="483766"/>
                </a:lnTo>
                <a:lnTo>
                  <a:pt x="696926" y="431479"/>
                </a:lnTo>
                <a:lnTo>
                  <a:pt x="728222" y="376433"/>
                </a:lnTo>
                <a:lnTo>
                  <a:pt x="755281" y="318837"/>
                </a:lnTo>
                <a:lnTo>
                  <a:pt x="777893" y="258903"/>
                </a:lnTo>
                <a:lnTo>
                  <a:pt x="795848" y="196841"/>
                </a:lnTo>
                <a:lnTo>
                  <a:pt x="808933" y="132863"/>
                </a:lnTo>
                <a:lnTo>
                  <a:pt x="816939" y="6717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6939" y="67178"/>
                </a:lnTo>
                <a:lnTo>
                  <a:pt x="808933" y="132863"/>
                </a:lnTo>
                <a:lnTo>
                  <a:pt x="795848" y="196841"/>
                </a:lnTo>
                <a:lnTo>
                  <a:pt x="777893" y="258903"/>
                </a:lnTo>
                <a:lnTo>
                  <a:pt x="755281" y="318837"/>
                </a:lnTo>
                <a:lnTo>
                  <a:pt x="728222" y="376433"/>
                </a:lnTo>
                <a:lnTo>
                  <a:pt x="696926" y="431479"/>
                </a:lnTo>
                <a:lnTo>
                  <a:pt x="661605" y="483766"/>
                </a:lnTo>
                <a:lnTo>
                  <a:pt x="622469" y="533081"/>
                </a:lnTo>
                <a:lnTo>
                  <a:pt x="579729" y="579215"/>
                </a:lnTo>
                <a:lnTo>
                  <a:pt x="533597" y="621955"/>
                </a:lnTo>
                <a:lnTo>
                  <a:pt x="484282" y="661092"/>
                </a:lnTo>
                <a:lnTo>
                  <a:pt x="431996" y="696415"/>
                </a:lnTo>
                <a:lnTo>
                  <a:pt x="376949" y="727712"/>
                </a:lnTo>
                <a:lnTo>
                  <a:pt x="319353" y="754772"/>
                </a:lnTo>
                <a:lnTo>
                  <a:pt x="259418" y="777386"/>
                </a:lnTo>
                <a:lnTo>
                  <a:pt x="197354" y="795341"/>
                </a:lnTo>
                <a:lnTo>
                  <a:pt x="133374" y="808427"/>
                </a:lnTo>
                <a:lnTo>
                  <a:pt x="67687" y="816434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492" y="6095"/>
            <a:ext cx="1786127" cy="1784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639" y="21335"/>
            <a:ext cx="1704339" cy="1702435"/>
          </a:xfrm>
          <a:custGeom>
            <a:avLst/>
            <a:gdLst/>
            <a:ahLst/>
            <a:cxnLst/>
            <a:rect l="l" t="t" r="r" b="b"/>
            <a:pathLst>
              <a:path w="1704339" h="1702435">
                <a:moveTo>
                  <a:pt x="0" y="851154"/>
                </a:moveTo>
                <a:lnTo>
                  <a:pt x="2824" y="781353"/>
                </a:lnTo>
                <a:lnTo>
                  <a:pt x="11150" y="713105"/>
                </a:lnTo>
                <a:lnTo>
                  <a:pt x="24759" y="646628"/>
                </a:lnTo>
                <a:lnTo>
                  <a:pt x="43431" y="582143"/>
                </a:lnTo>
                <a:lnTo>
                  <a:pt x="66948" y="519868"/>
                </a:lnTo>
                <a:lnTo>
                  <a:pt x="95089" y="460022"/>
                </a:lnTo>
                <a:lnTo>
                  <a:pt x="127637" y="402825"/>
                </a:lnTo>
                <a:lnTo>
                  <a:pt x="164371" y="348496"/>
                </a:lnTo>
                <a:lnTo>
                  <a:pt x="205072" y="297253"/>
                </a:lnTo>
                <a:lnTo>
                  <a:pt x="249521" y="249316"/>
                </a:lnTo>
                <a:lnTo>
                  <a:pt x="297499" y="204905"/>
                </a:lnTo>
                <a:lnTo>
                  <a:pt x="348786" y="164238"/>
                </a:lnTo>
                <a:lnTo>
                  <a:pt x="403164" y="127534"/>
                </a:lnTo>
                <a:lnTo>
                  <a:pt x="460413" y="95014"/>
                </a:lnTo>
                <a:lnTo>
                  <a:pt x="520313" y="66895"/>
                </a:lnTo>
                <a:lnTo>
                  <a:pt x="582645" y="43397"/>
                </a:lnTo>
                <a:lnTo>
                  <a:pt x="647191" y="24739"/>
                </a:lnTo>
                <a:lnTo>
                  <a:pt x="713731" y="11141"/>
                </a:lnTo>
                <a:lnTo>
                  <a:pt x="782046" y="2821"/>
                </a:lnTo>
                <a:lnTo>
                  <a:pt x="851916" y="0"/>
                </a:lnTo>
                <a:lnTo>
                  <a:pt x="921791" y="2821"/>
                </a:lnTo>
                <a:lnTo>
                  <a:pt x="990109" y="11141"/>
                </a:lnTo>
                <a:lnTo>
                  <a:pt x="1056652" y="24739"/>
                </a:lnTo>
                <a:lnTo>
                  <a:pt x="1121200" y="43397"/>
                </a:lnTo>
                <a:lnTo>
                  <a:pt x="1183534" y="66895"/>
                </a:lnTo>
                <a:lnTo>
                  <a:pt x="1243435" y="95014"/>
                </a:lnTo>
                <a:lnTo>
                  <a:pt x="1300684" y="127534"/>
                </a:lnTo>
                <a:lnTo>
                  <a:pt x="1355061" y="164238"/>
                </a:lnTo>
                <a:lnTo>
                  <a:pt x="1406348" y="204905"/>
                </a:lnTo>
                <a:lnTo>
                  <a:pt x="1454324" y="249316"/>
                </a:lnTo>
                <a:lnTo>
                  <a:pt x="1498772" y="297253"/>
                </a:lnTo>
                <a:lnTo>
                  <a:pt x="1539471" y="348496"/>
                </a:lnTo>
                <a:lnTo>
                  <a:pt x="1576203" y="402825"/>
                </a:lnTo>
                <a:lnTo>
                  <a:pt x="1608749" y="460022"/>
                </a:lnTo>
                <a:lnTo>
                  <a:pt x="1636889" y="519868"/>
                </a:lnTo>
                <a:lnTo>
                  <a:pt x="1660404" y="582143"/>
                </a:lnTo>
                <a:lnTo>
                  <a:pt x="1679075" y="646628"/>
                </a:lnTo>
                <a:lnTo>
                  <a:pt x="1692682" y="713105"/>
                </a:lnTo>
                <a:lnTo>
                  <a:pt x="1701008" y="781353"/>
                </a:lnTo>
                <a:lnTo>
                  <a:pt x="1703832" y="851154"/>
                </a:lnTo>
                <a:lnTo>
                  <a:pt x="1701008" y="920954"/>
                </a:lnTo>
                <a:lnTo>
                  <a:pt x="1692682" y="989202"/>
                </a:lnTo>
                <a:lnTo>
                  <a:pt x="1679075" y="1055679"/>
                </a:lnTo>
                <a:lnTo>
                  <a:pt x="1660404" y="1120164"/>
                </a:lnTo>
                <a:lnTo>
                  <a:pt x="1636889" y="1182439"/>
                </a:lnTo>
                <a:lnTo>
                  <a:pt x="1608749" y="1242285"/>
                </a:lnTo>
                <a:lnTo>
                  <a:pt x="1576203" y="1299482"/>
                </a:lnTo>
                <a:lnTo>
                  <a:pt x="1539471" y="1353811"/>
                </a:lnTo>
                <a:lnTo>
                  <a:pt x="1498772" y="1405054"/>
                </a:lnTo>
                <a:lnTo>
                  <a:pt x="1454324" y="1452991"/>
                </a:lnTo>
                <a:lnTo>
                  <a:pt x="1406348" y="1497402"/>
                </a:lnTo>
                <a:lnTo>
                  <a:pt x="1355061" y="1538069"/>
                </a:lnTo>
                <a:lnTo>
                  <a:pt x="1300684" y="1574773"/>
                </a:lnTo>
                <a:lnTo>
                  <a:pt x="1243435" y="1607293"/>
                </a:lnTo>
                <a:lnTo>
                  <a:pt x="1183534" y="1635412"/>
                </a:lnTo>
                <a:lnTo>
                  <a:pt x="1121200" y="1658910"/>
                </a:lnTo>
                <a:lnTo>
                  <a:pt x="1056652" y="1677568"/>
                </a:lnTo>
                <a:lnTo>
                  <a:pt x="990109" y="1691166"/>
                </a:lnTo>
                <a:lnTo>
                  <a:pt x="921791" y="1699486"/>
                </a:lnTo>
                <a:lnTo>
                  <a:pt x="851916" y="1702308"/>
                </a:lnTo>
                <a:lnTo>
                  <a:pt x="782046" y="1699486"/>
                </a:lnTo>
                <a:lnTo>
                  <a:pt x="713731" y="1691166"/>
                </a:lnTo>
                <a:lnTo>
                  <a:pt x="647191" y="1677568"/>
                </a:lnTo>
                <a:lnTo>
                  <a:pt x="582645" y="1658910"/>
                </a:lnTo>
                <a:lnTo>
                  <a:pt x="520313" y="1635412"/>
                </a:lnTo>
                <a:lnTo>
                  <a:pt x="460413" y="1607293"/>
                </a:lnTo>
                <a:lnTo>
                  <a:pt x="403164" y="1574773"/>
                </a:lnTo>
                <a:lnTo>
                  <a:pt x="348786" y="1538069"/>
                </a:lnTo>
                <a:lnTo>
                  <a:pt x="297499" y="1497402"/>
                </a:lnTo>
                <a:lnTo>
                  <a:pt x="249521" y="1452991"/>
                </a:lnTo>
                <a:lnTo>
                  <a:pt x="205072" y="1405054"/>
                </a:lnTo>
                <a:lnTo>
                  <a:pt x="164371" y="1353811"/>
                </a:lnTo>
                <a:lnTo>
                  <a:pt x="127637" y="1299482"/>
                </a:lnTo>
                <a:lnTo>
                  <a:pt x="95089" y="1242285"/>
                </a:lnTo>
                <a:lnTo>
                  <a:pt x="66948" y="1182439"/>
                </a:lnTo>
                <a:lnTo>
                  <a:pt x="43431" y="1120164"/>
                </a:lnTo>
                <a:lnTo>
                  <a:pt x="24759" y="1055679"/>
                </a:lnTo>
                <a:lnTo>
                  <a:pt x="11150" y="989202"/>
                </a:lnTo>
                <a:lnTo>
                  <a:pt x="2824" y="920954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587" y="1050711"/>
            <a:ext cx="1116275" cy="11113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587" y="1050711"/>
            <a:ext cx="1116330" cy="1111885"/>
          </a:xfrm>
          <a:custGeom>
            <a:avLst/>
            <a:gdLst/>
            <a:ahLst/>
            <a:cxnLst/>
            <a:rect l="l" t="t" r="r" b="b"/>
            <a:pathLst>
              <a:path w="1116330" h="1111885">
                <a:moveTo>
                  <a:pt x="118228" y="204556"/>
                </a:moveTo>
                <a:lnTo>
                  <a:pt x="147893" y="170377"/>
                </a:lnTo>
                <a:lnTo>
                  <a:pt x="179771" y="139253"/>
                </a:lnTo>
                <a:lnTo>
                  <a:pt x="213661" y="111205"/>
                </a:lnTo>
                <a:lnTo>
                  <a:pt x="249360" y="86253"/>
                </a:lnTo>
                <a:lnTo>
                  <a:pt x="286668" y="64418"/>
                </a:lnTo>
                <a:lnTo>
                  <a:pt x="325381" y="45719"/>
                </a:lnTo>
                <a:lnTo>
                  <a:pt x="365300" y="30178"/>
                </a:lnTo>
                <a:lnTo>
                  <a:pt x="406221" y="17815"/>
                </a:lnTo>
                <a:lnTo>
                  <a:pt x="447943" y="8651"/>
                </a:lnTo>
                <a:lnTo>
                  <a:pt x="490265" y="2705"/>
                </a:lnTo>
                <a:lnTo>
                  <a:pt x="532984" y="0"/>
                </a:lnTo>
                <a:lnTo>
                  <a:pt x="575898" y="553"/>
                </a:lnTo>
                <a:lnTo>
                  <a:pt x="618807" y="4388"/>
                </a:lnTo>
                <a:lnTo>
                  <a:pt x="661509" y="11523"/>
                </a:lnTo>
                <a:lnTo>
                  <a:pt x="703801" y="21980"/>
                </a:lnTo>
                <a:lnTo>
                  <a:pt x="745482" y="35778"/>
                </a:lnTo>
                <a:lnTo>
                  <a:pt x="786350" y="52939"/>
                </a:lnTo>
                <a:lnTo>
                  <a:pt x="826203" y="73483"/>
                </a:lnTo>
                <a:lnTo>
                  <a:pt x="864840" y="97429"/>
                </a:lnTo>
                <a:lnTo>
                  <a:pt x="902059" y="124800"/>
                </a:lnTo>
                <a:lnTo>
                  <a:pt x="936999" y="155027"/>
                </a:lnTo>
                <a:lnTo>
                  <a:pt x="968914" y="187397"/>
                </a:lnTo>
                <a:lnTo>
                  <a:pt x="997779" y="221706"/>
                </a:lnTo>
                <a:lnTo>
                  <a:pt x="1023570" y="257755"/>
                </a:lnTo>
                <a:lnTo>
                  <a:pt x="1046263" y="295341"/>
                </a:lnTo>
                <a:lnTo>
                  <a:pt x="1065831" y="334264"/>
                </a:lnTo>
                <a:lnTo>
                  <a:pt x="1082252" y="374322"/>
                </a:lnTo>
                <a:lnTo>
                  <a:pt x="1095500" y="415313"/>
                </a:lnTo>
                <a:lnTo>
                  <a:pt x="1105551" y="457037"/>
                </a:lnTo>
                <a:lnTo>
                  <a:pt x="1112380" y="499291"/>
                </a:lnTo>
                <a:lnTo>
                  <a:pt x="1115963" y="541875"/>
                </a:lnTo>
                <a:lnTo>
                  <a:pt x="1116275" y="584588"/>
                </a:lnTo>
                <a:lnTo>
                  <a:pt x="1113292" y="627227"/>
                </a:lnTo>
                <a:lnTo>
                  <a:pt x="1106988" y="669592"/>
                </a:lnTo>
                <a:lnTo>
                  <a:pt x="1097340" y="711481"/>
                </a:lnTo>
                <a:lnTo>
                  <a:pt x="1084323" y="752692"/>
                </a:lnTo>
                <a:lnTo>
                  <a:pt x="1067912" y="793025"/>
                </a:lnTo>
                <a:lnTo>
                  <a:pt x="1048083" y="832278"/>
                </a:lnTo>
                <a:lnTo>
                  <a:pt x="1024811" y="870250"/>
                </a:lnTo>
                <a:lnTo>
                  <a:pt x="998071" y="906739"/>
                </a:lnTo>
                <a:lnTo>
                  <a:pt x="968406" y="940918"/>
                </a:lnTo>
                <a:lnTo>
                  <a:pt x="936528" y="972042"/>
                </a:lnTo>
                <a:lnTo>
                  <a:pt x="902639" y="1000090"/>
                </a:lnTo>
                <a:lnTo>
                  <a:pt x="866940" y="1025043"/>
                </a:lnTo>
                <a:lnTo>
                  <a:pt x="829633" y="1046880"/>
                </a:lnTo>
                <a:lnTo>
                  <a:pt x="790919" y="1065580"/>
                </a:lnTo>
                <a:lnTo>
                  <a:pt x="751002" y="1081122"/>
                </a:lnTo>
                <a:lnTo>
                  <a:pt x="710081" y="1093488"/>
                </a:lnTo>
                <a:lnTo>
                  <a:pt x="668360" y="1102656"/>
                </a:lnTo>
                <a:lnTo>
                  <a:pt x="626039" y="1108606"/>
                </a:lnTo>
                <a:lnTo>
                  <a:pt x="583320" y="1111317"/>
                </a:lnTo>
                <a:lnTo>
                  <a:pt x="540405" y="1110769"/>
                </a:lnTo>
                <a:lnTo>
                  <a:pt x="497497" y="1106942"/>
                </a:lnTo>
                <a:lnTo>
                  <a:pt x="454795" y="1099816"/>
                </a:lnTo>
                <a:lnTo>
                  <a:pt x="412503" y="1089369"/>
                </a:lnTo>
                <a:lnTo>
                  <a:pt x="370822" y="1075582"/>
                </a:lnTo>
                <a:lnTo>
                  <a:pt x="329953" y="1058434"/>
                </a:lnTo>
                <a:lnTo>
                  <a:pt x="290099" y="1037905"/>
                </a:lnTo>
                <a:lnTo>
                  <a:pt x="251460" y="1013975"/>
                </a:lnTo>
                <a:lnTo>
                  <a:pt x="214240" y="986622"/>
                </a:lnTo>
                <a:lnTo>
                  <a:pt x="179299" y="956395"/>
                </a:lnTo>
                <a:lnTo>
                  <a:pt x="147383" y="924025"/>
                </a:lnTo>
                <a:lnTo>
                  <a:pt x="118516" y="889716"/>
                </a:lnTo>
                <a:lnTo>
                  <a:pt x="92723" y="853666"/>
                </a:lnTo>
                <a:lnTo>
                  <a:pt x="70028" y="816079"/>
                </a:lnTo>
                <a:lnTo>
                  <a:pt x="50457" y="777155"/>
                </a:lnTo>
                <a:lnTo>
                  <a:pt x="34033" y="737095"/>
                </a:lnTo>
                <a:lnTo>
                  <a:pt x="20783" y="696101"/>
                </a:lnTo>
                <a:lnTo>
                  <a:pt x="10729" y="654374"/>
                </a:lnTo>
                <a:lnTo>
                  <a:pt x="3898" y="612115"/>
                </a:lnTo>
                <a:lnTo>
                  <a:pt x="313" y="569526"/>
                </a:lnTo>
                <a:lnTo>
                  <a:pt x="0" y="526807"/>
                </a:lnTo>
                <a:lnTo>
                  <a:pt x="2982" y="484160"/>
                </a:lnTo>
                <a:lnTo>
                  <a:pt x="9286" y="441787"/>
                </a:lnTo>
                <a:lnTo>
                  <a:pt x="18935" y="399888"/>
                </a:lnTo>
                <a:lnTo>
                  <a:pt x="31954" y="358665"/>
                </a:lnTo>
                <a:lnTo>
                  <a:pt x="48369" y="318319"/>
                </a:lnTo>
                <a:lnTo>
                  <a:pt x="68202" y="279051"/>
                </a:lnTo>
                <a:lnTo>
                  <a:pt x="91480" y="241063"/>
                </a:lnTo>
                <a:lnTo>
                  <a:pt x="118228" y="204556"/>
                </a:lnTo>
              </a:path>
            </a:pathLst>
          </a:custGeom>
          <a:ln w="7349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958" y="1181143"/>
            <a:ext cx="855980" cy="850900"/>
          </a:xfrm>
          <a:custGeom>
            <a:avLst/>
            <a:gdLst/>
            <a:ahLst/>
            <a:cxnLst/>
            <a:rect l="l" t="t" r="r" b="b"/>
            <a:pathLst>
              <a:path w="855980" h="850900">
                <a:moveTo>
                  <a:pt x="89838" y="155531"/>
                </a:moveTo>
                <a:lnTo>
                  <a:pt x="51680" y="212403"/>
                </a:lnTo>
                <a:lnTo>
                  <a:pt x="24090" y="273230"/>
                </a:lnTo>
                <a:lnTo>
                  <a:pt x="6915" y="336780"/>
                </a:lnTo>
                <a:lnTo>
                  <a:pt x="0" y="401817"/>
                </a:lnTo>
                <a:lnTo>
                  <a:pt x="340" y="434509"/>
                </a:lnTo>
                <a:lnTo>
                  <a:pt x="8522" y="499465"/>
                </a:lnTo>
                <a:lnTo>
                  <a:pt x="26576" y="562826"/>
                </a:lnTo>
                <a:lnTo>
                  <a:pt x="54346" y="623357"/>
                </a:lnTo>
                <a:lnTo>
                  <a:pt x="91678" y="679825"/>
                </a:lnTo>
                <a:lnTo>
                  <a:pt x="138416" y="730995"/>
                </a:lnTo>
                <a:lnTo>
                  <a:pt x="193850" y="775241"/>
                </a:lnTo>
                <a:lnTo>
                  <a:pt x="254104" y="809468"/>
                </a:lnTo>
                <a:lnTo>
                  <a:pt x="317435" y="833348"/>
                </a:lnTo>
                <a:lnTo>
                  <a:pt x="382607" y="847004"/>
                </a:lnTo>
                <a:lnTo>
                  <a:pt x="448384" y="850558"/>
                </a:lnTo>
                <a:lnTo>
                  <a:pt x="481113" y="848586"/>
                </a:lnTo>
                <a:lnTo>
                  <a:pt x="545478" y="837218"/>
                </a:lnTo>
                <a:lnTo>
                  <a:pt x="607358" y="816056"/>
                </a:lnTo>
                <a:lnTo>
                  <a:pt x="665516" y="785221"/>
                </a:lnTo>
                <a:lnTo>
                  <a:pt x="718715" y="744837"/>
                </a:lnTo>
                <a:lnTo>
                  <a:pt x="765720" y="695027"/>
                </a:lnTo>
                <a:lnTo>
                  <a:pt x="803881" y="638124"/>
                </a:lnTo>
                <a:lnTo>
                  <a:pt x="831472" y="577279"/>
                </a:lnTo>
                <a:lnTo>
                  <a:pt x="848648" y="513722"/>
                </a:lnTo>
                <a:lnTo>
                  <a:pt x="855565" y="448685"/>
                </a:lnTo>
                <a:lnTo>
                  <a:pt x="855224" y="415997"/>
                </a:lnTo>
                <a:lnTo>
                  <a:pt x="847042" y="351050"/>
                </a:lnTo>
                <a:lnTo>
                  <a:pt x="828988" y="287701"/>
                </a:lnTo>
                <a:lnTo>
                  <a:pt x="801219" y="227183"/>
                </a:lnTo>
                <a:lnTo>
                  <a:pt x="763889" y="170726"/>
                </a:lnTo>
                <a:lnTo>
                  <a:pt x="717153" y="119561"/>
                </a:lnTo>
                <a:lnTo>
                  <a:pt x="661719" y="75317"/>
                </a:lnTo>
                <a:lnTo>
                  <a:pt x="601462" y="41090"/>
                </a:lnTo>
                <a:lnTo>
                  <a:pt x="538128" y="17210"/>
                </a:lnTo>
                <a:lnTo>
                  <a:pt x="472954" y="3554"/>
                </a:lnTo>
                <a:lnTo>
                  <a:pt x="407176" y="0"/>
                </a:lnTo>
                <a:lnTo>
                  <a:pt x="374447" y="1972"/>
                </a:lnTo>
                <a:lnTo>
                  <a:pt x="310080" y="13340"/>
                </a:lnTo>
                <a:lnTo>
                  <a:pt x="248200" y="34502"/>
                </a:lnTo>
                <a:lnTo>
                  <a:pt x="190042" y="65336"/>
                </a:lnTo>
                <a:lnTo>
                  <a:pt x="136843" y="105720"/>
                </a:lnTo>
                <a:lnTo>
                  <a:pt x="89838" y="155531"/>
                </a:lnTo>
              </a:path>
            </a:pathLst>
          </a:custGeom>
          <a:ln w="7349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5675" y="27197"/>
            <a:ext cx="8129270" cy="6858000"/>
          </a:xfrm>
          <a:custGeom>
            <a:avLst/>
            <a:gdLst/>
            <a:ahLst/>
            <a:cxnLst/>
            <a:rect l="l" t="t" r="r" b="b"/>
            <a:pathLst>
              <a:path w="8129270" h="6858000">
                <a:moveTo>
                  <a:pt x="0" y="6858000"/>
                </a:moveTo>
                <a:lnTo>
                  <a:pt x="8129016" y="6858000"/>
                </a:lnTo>
                <a:lnTo>
                  <a:pt x="812901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40002" y="296650"/>
            <a:ext cx="6182360" cy="60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80"/>
              </a:lnSpc>
            </a:pPr>
            <a:r>
              <a:rPr sz="2200" b="1" spc="-10" dirty="0">
                <a:latin typeface="Calibri"/>
                <a:cs typeface="Calibri"/>
              </a:rPr>
              <a:t>Fib</a:t>
            </a:r>
            <a:r>
              <a:rPr sz="2200" b="1" spc="-60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d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10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alime</a:t>
            </a:r>
            <a:r>
              <a:rPr sz="2200" b="1" spc="-50" dirty="0">
                <a:latin typeface="Calibri"/>
                <a:cs typeface="Calibri"/>
              </a:rPr>
              <a:t>n</a:t>
            </a:r>
            <a:r>
              <a:rPr sz="2200" b="1" spc="-4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os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em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di</a:t>
            </a:r>
            <a:r>
              <a:rPr sz="2200" b="1" spc="-50" dirty="0">
                <a:latin typeface="Calibri"/>
                <a:cs typeface="Calibri"/>
              </a:rPr>
              <a:t>f</a:t>
            </a:r>
            <a:r>
              <a:rPr sz="2200" b="1" spc="-20" dirty="0">
                <a:latin typeface="Calibri"/>
                <a:cs typeface="Calibri"/>
              </a:rPr>
              <a:t>e</a:t>
            </a:r>
            <a:r>
              <a:rPr sz="2200" b="1" spc="-40" dirty="0">
                <a:latin typeface="Calibri"/>
                <a:cs typeface="Calibri"/>
              </a:rPr>
              <a:t>r</a:t>
            </a:r>
            <a:r>
              <a:rPr sz="2200" b="1" spc="-20" dirty="0">
                <a:latin typeface="Calibri"/>
                <a:cs typeface="Calibri"/>
              </a:rPr>
              <a:t>e</a:t>
            </a:r>
            <a:r>
              <a:rPr sz="2200" b="1" spc="-40" dirty="0">
                <a:latin typeface="Calibri"/>
                <a:cs typeface="Calibri"/>
              </a:rPr>
              <a:t>nt</a:t>
            </a:r>
            <a:r>
              <a:rPr sz="2200" b="1" spc="-20" dirty="0">
                <a:latin typeface="Calibri"/>
                <a:cs typeface="Calibri"/>
              </a:rPr>
              <a:t>e</a:t>
            </a:r>
            <a:r>
              <a:rPr sz="2200" b="1" spc="-10" dirty="0">
                <a:latin typeface="Calibri"/>
                <a:cs typeface="Calibri"/>
              </a:rPr>
              <a:t>s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si</a:t>
            </a:r>
            <a:r>
              <a:rPr sz="2200" b="1" spc="-35" dirty="0">
                <a:latin typeface="Calibri"/>
                <a:cs typeface="Calibri"/>
              </a:rPr>
              <a:t>s</a:t>
            </a:r>
            <a:r>
              <a:rPr sz="2200" b="1" spc="-40" dirty="0">
                <a:latin typeface="Calibri"/>
                <a:cs typeface="Calibri"/>
              </a:rPr>
              <a:t>t</a:t>
            </a:r>
            <a:r>
              <a:rPr sz="2200" b="1" spc="-20" dirty="0">
                <a:latin typeface="Calibri"/>
                <a:cs typeface="Calibri"/>
              </a:rPr>
              <a:t>ema</a:t>
            </a:r>
            <a:r>
              <a:rPr sz="2200" b="1" spc="-10" dirty="0">
                <a:latin typeface="Calibri"/>
                <a:cs typeface="Calibri"/>
              </a:rPr>
              <a:t>s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n</a:t>
            </a:r>
            <a:r>
              <a:rPr sz="2200" b="1" spc="-10" dirty="0">
                <a:latin typeface="Calibri"/>
                <a:cs typeface="Calibri"/>
              </a:rPr>
              <a:t>alí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ic</a:t>
            </a:r>
            <a:r>
              <a:rPr sz="2200" b="1" spc="-30" dirty="0">
                <a:latin typeface="Calibri"/>
                <a:cs typeface="Calibri"/>
              </a:rPr>
              <a:t>o</a:t>
            </a:r>
            <a:r>
              <a:rPr sz="2200" b="1" spc="-10" dirty="0">
                <a:latin typeface="Calibri"/>
                <a:cs typeface="Calibri"/>
              </a:rPr>
              <a:t>s (%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ba</a:t>
            </a:r>
            <a:r>
              <a:rPr sz="2200" b="1" spc="-20" dirty="0">
                <a:latin typeface="Calibri"/>
                <a:cs typeface="Calibri"/>
              </a:rPr>
              <a:t>s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se</a:t>
            </a:r>
            <a:r>
              <a:rPr sz="2200" b="1" spc="-20" dirty="0">
                <a:latin typeface="Calibri"/>
                <a:cs typeface="Calibri"/>
              </a:rPr>
              <a:t>c</a:t>
            </a:r>
            <a:r>
              <a:rPr sz="2200" b="1" spc="-10" dirty="0">
                <a:latin typeface="Calibri"/>
                <a:cs typeface="Calibri"/>
              </a:rPr>
              <a:t>a)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81990" y="5516562"/>
            <a:ext cx="1358900" cy="249554"/>
          </a:xfrm>
          <a:custGeom>
            <a:avLst/>
            <a:gdLst/>
            <a:ahLst/>
            <a:cxnLst/>
            <a:rect l="l" t="t" r="r" b="b"/>
            <a:pathLst>
              <a:path w="1358900" h="249554">
                <a:moveTo>
                  <a:pt x="0" y="249212"/>
                </a:moveTo>
                <a:lnTo>
                  <a:pt x="1358900" y="249212"/>
                </a:lnTo>
                <a:lnTo>
                  <a:pt x="1358900" y="0"/>
                </a:lnTo>
                <a:lnTo>
                  <a:pt x="0" y="0"/>
                </a:lnTo>
                <a:lnTo>
                  <a:pt x="0" y="249212"/>
                </a:lnTo>
                <a:close/>
              </a:path>
            </a:pathLst>
          </a:custGeom>
          <a:solidFill>
            <a:srgbClr val="EDF3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81990" y="5765762"/>
            <a:ext cx="1358900" cy="245110"/>
          </a:xfrm>
          <a:custGeom>
            <a:avLst/>
            <a:gdLst/>
            <a:ahLst/>
            <a:cxnLst/>
            <a:rect l="l" t="t" r="r" b="b"/>
            <a:pathLst>
              <a:path w="1358900" h="245110">
                <a:moveTo>
                  <a:pt x="0" y="244563"/>
                </a:moveTo>
                <a:lnTo>
                  <a:pt x="1358900" y="244563"/>
                </a:lnTo>
                <a:lnTo>
                  <a:pt x="1358900" y="0"/>
                </a:lnTo>
                <a:lnTo>
                  <a:pt x="0" y="0"/>
                </a:lnTo>
                <a:lnTo>
                  <a:pt x="0" y="244563"/>
                </a:lnTo>
                <a:close/>
              </a:path>
            </a:pathLst>
          </a:custGeom>
          <a:solidFill>
            <a:srgbClr val="4189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40890" y="5510276"/>
            <a:ext cx="0" cy="506730"/>
          </a:xfrm>
          <a:custGeom>
            <a:avLst/>
            <a:gdLst/>
            <a:ahLst/>
            <a:cxnLst/>
            <a:rect l="l" t="t" r="r" b="b"/>
            <a:pathLst>
              <a:path h="506729">
                <a:moveTo>
                  <a:pt x="0" y="0"/>
                </a:moveTo>
                <a:lnTo>
                  <a:pt x="0" y="5063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5640" y="5765774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1990" y="5510276"/>
            <a:ext cx="0" cy="506730"/>
          </a:xfrm>
          <a:custGeom>
            <a:avLst/>
            <a:gdLst/>
            <a:ahLst/>
            <a:cxnLst/>
            <a:rect l="l" t="t" r="r" b="b"/>
            <a:pathLst>
              <a:path h="506729">
                <a:moveTo>
                  <a:pt x="0" y="0"/>
                </a:moveTo>
                <a:lnTo>
                  <a:pt x="0" y="5063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5640" y="5516626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75640" y="6010325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20010" y="5575618"/>
            <a:ext cx="2332990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10" dirty="0">
                <a:latin typeface="Verdana"/>
                <a:cs typeface="Verdana"/>
              </a:rPr>
              <a:t>é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o</a:t>
            </a:r>
            <a:r>
              <a:rPr sz="1200" spc="-5" dirty="0">
                <a:latin typeface="Verdana"/>
                <a:cs typeface="Verdana"/>
              </a:rPr>
              <a:t>d</a:t>
            </a:r>
            <a:r>
              <a:rPr sz="1200" spc="-10" dirty="0">
                <a:latin typeface="Verdana"/>
                <a:cs typeface="Verdana"/>
              </a:rPr>
              <a:t>o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enz</a:t>
            </a:r>
            <a:r>
              <a:rPr sz="1200" spc="-5" dirty="0">
                <a:latin typeface="Verdana"/>
                <a:cs typeface="Verdana"/>
              </a:rPr>
              <a:t>í</a:t>
            </a:r>
            <a:r>
              <a:rPr sz="1200" spc="-10" dirty="0">
                <a:latin typeface="Verdana"/>
                <a:cs typeface="Verdana"/>
              </a:rPr>
              <a:t>m</a:t>
            </a:r>
            <a:r>
              <a:rPr sz="1200" spc="-5" dirty="0">
                <a:latin typeface="Verdana"/>
                <a:cs typeface="Verdana"/>
              </a:rPr>
              <a:t>ic</a:t>
            </a:r>
            <a:r>
              <a:rPr sz="1200" dirty="0">
                <a:latin typeface="Verdana"/>
                <a:cs typeface="Verdana"/>
              </a:rPr>
              <a:t>o</a:t>
            </a:r>
            <a:r>
              <a:rPr sz="1200" spc="-5" dirty="0">
                <a:latin typeface="Verdana"/>
                <a:cs typeface="Verdana"/>
              </a:rPr>
              <a:t>-g</a:t>
            </a:r>
            <a:r>
              <a:rPr sz="1200" spc="-35" dirty="0">
                <a:latin typeface="Verdana"/>
                <a:cs typeface="Verdana"/>
              </a:rPr>
              <a:t>r</a:t>
            </a:r>
            <a:r>
              <a:rPr sz="1200" spc="-25" dirty="0">
                <a:latin typeface="Verdana"/>
                <a:cs typeface="Verdana"/>
              </a:rPr>
              <a:t>a</a:t>
            </a:r>
            <a:r>
              <a:rPr sz="1200" dirty="0">
                <a:latin typeface="Verdana"/>
                <a:cs typeface="Verdana"/>
              </a:rPr>
              <a:t>v</a:t>
            </a:r>
            <a:r>
              <a:rPr sz="1200" spc="-10" dirty="0">
                <a:latin typeface="Verdana"/>
                <a:cs typeface="Verdana"/>
              </a:rPr>
              <a:t>i</a:t>
            </a: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10" dirty="0">
                <a:latin typeface="Verdana"/>
                <a:cs typeface="Verdana"/>
              </a:rPr>
              <a:t>é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dirty="0">
                <a:latin typeface="Verdana"/>
                <a:cs typeface="Verdana"/>
              </a:rPr>
              <a:t>rico </a:t>
            </a:r>
            <a:r>
              <a:rPr sz="1200" spc="-20" dirty="0">
                <a:latin typeface="Verdana"/>
                <a:cs typeface="Verdana"/>
              </a:rPr>
              <a:t>M</a:t>
            </a:r>
            <a:r>
              <a:rPr sz="1200" spc="-10" dirty="0">
                <a:latin typeface="Verdana"/>
                <a:cs typeface="Verdana"/>
              </a:rPr>
              <a:t>é</a:t>
            </a:r>
            <a:r>
              <a:rPr sz="1200" spc="-5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o</a:t>
            </a:r>
            <a:r>
              <a:rPr sz="1200" spc="-5" dirty="0">
                <a:latin typeface="Verdana"/>
                <a:cs typeface="Verdana"/>
              </a:rPr>
              <a:t>d</a:t>
            </a:r>
            <a:r>
              <a:rPr sz="1200" spc="-10" dirty="0">
                <a:latin typeface="Verdana"/>
                <a:cs typeface="Verdana"/>
              </a:rPr>
              <a:t>o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de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0" dirty="0" err="1" smtClean="0">
                <a:latin typeface="Verdana"/>
                <a:cs typeface="Verdana"/>
              </a:rPr>
              <a:t>E</a:t>
            </a:r>
            <a:r>
              <a:rPr sz="1200" spc="-15" dirty="0" err="1" smtClean="0">
                <a:latin typeface="Verdana"/>
                <a:cs typeface="Verdana"/>
              </a:rPr>
              <a:t>n</a:t>
            </a:r>
            <a:r>
              <a:rPr sz="1200" spc="-5" dirty="0" err="1" smtClean="0">
                <a:latin typeface="Verdana"/>
                <a:cs typeface="Verdana"/>
              </a:rPr>
              <a:t>gly</a:t>
            </a:r>
            <a:r>
              <a:rPr sz="1200" dirty="0" err="1" smtClean="0">
                <a:latin typeface="Verdana"/>
                <a:cs typeface="Verdana"/>
              </a:rPr>
              <a:t>st</a:t>
            </a:r>
            <a:endParaRPr sz="1200" dirty="0">
              <a:latin typeface="Verdana"/>
              <a:cs typeface="Verdana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5411"/>
              </p:ext>
            </p:extLst>
          </p:nvPr>
        </p:nvGraphicFramePr>
        <p:xfrm>
          <a:off x="1613280" y="1347342"/>
          <a:ext cx="6840600" cy="3871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7374"/>
                <a:gridCol w="1358900"/>
                <a:gridCol w="685800"/>
                <a:gridCol w="1668526"/>
              </a:tblGrid>
              <a:tr h="227711"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Verdana"/>
                          <a:cs typeface="Verdana"/>
                        </a:rPr>
                        <a:t>Ali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mento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Mé</a:t>
                      </a:r>
                      <a:r>
                        <a:rPr sz="1400" b="1" spc="-5" dirty="0">
                          <a:latin typeface="Verdana"/>
                          <a:cs typeface="Verdana"/>
                        </a:rPr>
                        <a:t>todo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4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alí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icos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78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b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bruta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NDF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b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li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ment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EBEBEB"/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966469">
                        <a:lnSpc>
                          <a:spcPct val="100000"/>
                        </a:lnSpc>
                      </a:pPr>
                      <a:r>
                        <a:rPr sz="1400" spc="-135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nteg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al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,9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11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ar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nha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de cente</a:t>
                      </a:r>
                      <a:r>
                        <a:rPr sz="1400" spc="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nteg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al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,2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23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EDF3D9"/>
                    </a:solidFill>
                  </a:tcPr>
                </a:tc>
              </a:tr>
              <a:tr h="227837">
                <a:tc>
                  <a:txBody>
                    <a:bodyPr/>
                    <a:lstStyle/>
                    <a:p>
                      <a:pPr marL="91948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B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ta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ng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esa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,9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11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EDF3D9"/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626745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ar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nha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de ma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400" spc="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oca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,0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EDF3D9"/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943610">
                        <a:lnSpc>
                          <a:spcPct val="100000"/>
                        </a:lnSpc>
                      </a:pPr>
                      <a:r>
                        <a:rPr sz="1400" spc="-4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400" spc="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j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ã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car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oca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,9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19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,3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EDF3D9"/>
                    </a:solidFill>
                  </a:tcPr>
                </a:tc>
              </a:tr>
              <a:tr h="2278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13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,7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14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33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EDF3D9"/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ou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,9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16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32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,6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</a:tr>
              <a:tr h="2278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Cou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f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or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9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14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27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,0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4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epo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ho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11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,6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12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27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</a:tr>
              <a:tr h="227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6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omate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9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17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,6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22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,1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EDF3D9"/>
                    </a:solidFill>
                  </a:tcPr>
                </a:tc>
              </a:tr>
              <a:tr h="2278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35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ep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no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16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,0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28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Beter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aba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,2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,8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15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</a:tr>
              <a:tr h="2278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ebo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,7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,9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15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EDF3D9"/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nou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,5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10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,1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23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,9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Maçã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,4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16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,5</a:t>
                      </a: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13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,8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4189B3"/>
                      </a:solidFill>
                      <a:prstDash val="solid"/>
                    </a:lnL>
                    <a:lnR w="12700">
                      <a:solidFill>
                        <a:srgbClr val="4189B3"/>
                      </a:solidFill>
                      <a:prstDash val="solid"/>
                    </a:lnR>
                    <a:lnT w="12700">
                      <a:solidFill>
                        <a:srgbClr val="4189B3"/>
                      </a:solidFill>
                      <a:prstDash val="solid"/>
                    </a:lnT>
                    <a:lnB w="12700">
                      <a:solidFill>
                        <a:srgbClr val="4189B3"/>
                      </a:solidFill>
                      <a:prstDash val="solid"/>
                    </a:lnB>
                    <a:solidFill>
                      <a:srgbClr val="EDF3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0973" y="484758"/>
            <a:ext cx="4100195" cy="7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10"/>
              </a:lnSpc>
            </a:pPr>
            <a:r>
              <a:rPr sz="2600" spc="-5" dirty="0">
                <a:solidFill>
                  <a:srgbClr val="F59E00"/>
                </a:solidFill>
                <a:latin typeface="Calibri"/>
                <a:cs typeface="Calibri"/>
              </a:rPr>
              <a:t>F</a:t>
            </a:r>
            <a:r>
              <a:rPr sz="2600" spc="-40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F59E00"/>
                </a:solidFill>
                <a:latin typeface="Calibri"/>
                <a:cs typeface="Calibri"/>
              </a:rPr>
              <a:t>a</a:t>
            </a:r>
            <a:r>
              <a:rPr sz="2600" spc="-25" dirty="0">
                <a:solidFill>
                  <a:srgbClr val="F59E00"/>
                </a:solidFill>
                <a:latin typeface="Calibri"/>
                <a:cs typeface="Calibri"/>
              </a:rPr>
              <a:t>ç</a:t>
            </a:r>
            <a:r>
              <a:rPr sz="2600" dirty="0">
                <a:solidFill>
                  <a:srgbClr val="F59E00"/>
                </a:solidFill>
                <a:latin typeface="Calibri"/>
                <a:cs typeface="Calibri"/>
              </a:rPr>
              <a:t>ão </a:t>
            </a:r>
            <a:r>
              <a:rPr sz="2600" spc="-5" dirty="0">
                <a:solidFill>
                  <a:srgbClr val="F59E00"/>
                </a:solidFill>
                <a:latin typeface="Calibri"/>
                <a:cs typeface="Calibri"/>
              </a:rPr>
              <a:t>fib</a:t>
            </a:r>
            <a:r>
              <a:rPr sz="2600" spc="-50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F59E00"/>
                </a:solidFill>
                <a:latin typeface="Calibri"/>
                <a:cs typeface="Calibri"/>
              </a:rPr>
              <a:t>a</a:t>
            </a:r>
            <a:r>
              <a:rPr sz="2600" spc="-15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59E00"/>
                </a:solidFill>
                <a:latin typeface="Calibri"/>
                <a:cs typeface="Calibri"/>
              </a:rPr>
              <a:t>d</a:t>
            </a:r>
            <a:r>
              <a:rPr sz="2600" dirty="0">
                <a:solidFill>
                  <a:srgbClr val="F59E00"/>
                </a:solidFill>
                <a:latin typeface="Calibri"/>
                <a:cs typeface="Calibri"/>
              </a:rPr>
              <a:t>a </a:t>
            </a:r>
            <a:r>
              <a:rPr sz="2600" spc="-5" dirty="0">
                <a:solidFill>
                  <a:srgbClr val="F59E00"/>
                </a:solidFill>
                <a:latin typeface="Calibri"/>
                <a:cs typeface="Calibri"/>
              </a:rPr>
              <a:t>pa</a:t>
            </a:r>
            <a:r>
              <a:rPr sz="2600" spc="-30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F59E00"/>
                </a:solidFill>
                <a:latin typeface="Calibri"/>
                <a:cs typeface="Calibri"/>
              </a:rPr>
              <a:t>ede</a:t>
            </a:r>
            <a:r>
              <a:rPr sz="2600" spc="-3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59E00"/>
                </a:solidFill>
                <a:latin typeface="Calibri"/>
                <a:cs typeface="Calibri"/>
              </a:rPr>
              <a:t>celula</a:t>
            </a:r>
            <a:r>
              <a:rPr sz="2600" spc="5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2600" spc="-10" dirty="0">
                <a:solidFill>
                  <a:srgbClr val="F59E00"/>
                </a:solidFill>
                <a:latin typeface="Calibri"/>
                <a:cs typeface="Calibri"/>
              </a:rPr>
              <a:t>: </a:t>
            </a:r>
            <a:r>
              <a:rPr sz="2600" spc="-5" dirty="0">
                <a:solidFill>
                  <a:srgbClr val="F59E00"/>
                </a:solidFill>
                <a:latin typeface="Calibri"/>
                <a:cs typeface="Calibri"/>
              </a:rPr>
              <a:t>Celulose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31975" y="1484376"/>
            <a:ext cx="2971800" cy="170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0973" y="3886200"/>
            <a:ext cx="4968239" cy="2484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1070" y="1202345"/>
            <a:ext cx="4181855" cy="2176272"/>
          </a:xfrm>
          <a:prstGeom prst="rect">
            <a:avLst/>
          </a:prstGeom>
          <a:blipFill>
            <a:blip r:embed="rId5" cstate="print"/>
            <a:srcRect/>
            <a:stretch>
              <a:fillRect t="-4425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4905" y="6075908"/>
            <a:ext cx="481266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>
                <a:solidFill>
                  <a:srgbClr val="F59E00"/>
                </a:solidFill>
                <a:latin typeface="Calibri"/>
                <a:cs typeface="Calibri"/>
              </a:rPr>
              <a:t>Hemicel</a:t>
            </a:r>
            <a:r>
              <a:rPr sz="3300" spc="-10" dirty="0">
                <a:solidFill>
                  <a:srgbClr val="F59E00"/>
                </a:solidFill>
                <a:latin typeface="Calibri"/>
                <a:cs typeface="Calibri"/>
              </a:rPr>
              <a:t>u</a:t>
            </a:r>
            <a:r>
              <a:rPr sz="3300" dirty="0">
                <a:solidFill>
                  <a:srgbClr val="F59E00"/>
                </a:solidFill>
                <a:latin typeface="Calibri"/>
                <a:cs typeface="Calibri"/>
              </a:rPr>
              <a:t>loses</a:t>
            </a:r>
            <a:r>
              <a:rPr sz="3300" spc="-10" dirty="0">
                <a:solidFill>
                  <a:srgbClr val="F59E00"/>
                </a:solidFill>
                <a:latin typeface="Calibri"/>
                <a:cs typeface="Calibri"/>
              </a:rPr>
              <a:t>:</a:t>
            </a:r>
            <a:r>
              <a:rPr sz="3300" spc="5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F59E00"/>
                </a:solidFill>
                <a:latin typeface="Calibri"/>
                <a:cs typeface="Calibri"/>
              </a:rPr>
              <a:t>Xiloglu</a:t>
            </a:r>
            <a:r>
              <a:rPr sz="3300" spc="-35" dirty="0">
                <a:solidFill>
                  <a:srgbClr val="F59E00"/>
                </a:solidFill>
                <a:latin typeface="Calibri"/>
                <a:cs typeface="Calibri"/>
              </a:rPr>
              <a:t>c</a:t>
            </a:r>
            <a:r>
              <a:rPr sz="3300" dirty="0">
                <a:solidFill>
                  <a:srgbClr val="F59E00"/>
                </a:solidFill>
                <a:latin typeface="Calibri"/>
                <a:cs typeface="Calibri"/>
              </a:rPr>
              <a:t>anos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1066800"/>
            <a:ext cx="7098792" cy="4594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2642" y="5850356"/>
            <a:ext cx="519811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>
                <a:solidFill>
                  <a:srgbClr val="F59E00"/>
                </a:solidFill>
                <a:latin typeface="Calibri"/>
                <a:cs typeface="Calibri"/>
              </a:rPr>
              <a:t>Hemicelulose</a:t>
            </a:r>
            <a:r>
              <a:rPr sz="3300" spc="10" dirty="0">
                <a:solidFill>
                  <a:srgbClr val="F59E00"/>
                </a:solidFill>
                <a:latin typeface="Calibri"/>
                <a:cs typeface="Calibri"/>
              </a:rPr>
              <a:t>s</a:t>
            </a:r>
            <a:r>
              <a:rPr sz="3300" spc="-10" dirty="0">
                <a:solidFill>
                  <a:srgbClr val="F59E00"/>
                </a:solidFill>
                <a:latin typeface="Calibri"/>
                <a:cs typeface="Calibri"/>
              </a:rPr>
              <a:t>:</a:t>
            </a:r>
            <a:r>
              <a:rPr sz="3300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3300" spc="-20" dirty="0">
                <a:solidFill>
                  <a:srgbClr val="F59E00"/>
                </a:solidFill>
                <a:latin typeface="Calibri"/>
                <a:cs typeface="Calibri"/>
              </a:rPr>
              <a:t>A</a:t>
            </a:r>
            <a:r>
              <a:rPr sz="3300" spc="-85" dirty="0">
                <a:solidFill>
                  <a:srgbClr val="F59E00"/>
                </a:solidFill>
                <a:latin typeface="Calibri"/>
                <a:cs typeface="Calibri"/>
              </a:rPr>
              <a:t>r</a:t>
            </a:r>
            <a:r>
              <a:rPr sz="3300" dirty="0">
                <a:solidFill>
                  <a:srgbClr val="F59E00"/>
                </a:solidFill>
                <a:latin typeface="Calibri"/>
                <a:cs typeface="Calibri"/>
              </a:rPr>
              <a:t>abin</a:t>
            </a:r>
            <a:r>
              <a:rPr sz="3300" spc="-75" dirty="0">
                <a:solidFill>
                  <a:srgbClr val="F59E00"/>
                </a:solidFill>
                <a:latin typeface="Calibri"/>
                <a:cs typeface="Calibri"/>
              </a:rPr>
              <a:t>o</a:t>
            </a:r>
            <a:r>
              <a:rPr sz="3300" spc="-5" dirty="0">
                <a:solidFill>
                  <a:srgbClr val="F59E00"/>
                </a:solidFill>
                <a:latin typeface="Calibri"/>
                <a:cs typeface="Calibri"/>
              </a:rPr>
              <a:t>xilanos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1295400"/>
            <a:ext cx="7807452" cy="427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6571" y="4509287"/>
            <a:ext cx="186880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5" dirty="0">
                <a:solidFill>
                  <a:srgbClr val="F59E00"/>
                </a:solidFill>
                <a:latin typeface="Calibri"/>
                <a:cs typeface="Calibri"/>
              </a:rPr>
              <a:t>β-</a:t>
            </a:r>
            <a:r>
              <a:rPr sz="3300" dirty="0">
                <a:solidFill>
                  <a:srgbClr val="F59E00"/>
                </a:solidFill>
                <a:latin typeface="Calibri"/>
                <a:cs typeface="Calibri"/>
              </a:rPr>
              <a:t>g</a:t>
            </a:r>
            <a:r>
              <a:rPr sz="3300" spc="-10" dirty="0">
                <a:solidFill>
                  <a:srgbClr val="F59E00"/>
                </a:solidFill>
                <a:latin typeface="Calibri"/>
                <a:cs typeface="Calibri"/>
              </a:rPr>
              <a:t>l</a:t>
            </a:r>
            <a:r>
              <a:rPr sz="3300" spc="-5" dirty="0">
                <a:solidFill>
                  <a:srgbClr val="F59E00"/>
                </a:solidFill>
                <a:latin typeface="Calibri"/>
                <a:cs typeface="Calibri"/>
              </a:rPr>
              <a:t>u</a:t>
            </a:r>
            <a:r>
              <a:rPr sz="3300" spc="-35" dirty="0">
                <a:solidFill>
                  <a:srgbClr val="F59E00"/>
                </a:solidFill>
                <a:latin typeface="Calibri"/>
                <a:cs typeface="Calibri"/>
              </a:rPr>
              <a:t>c</a:t>
            </a:r>
            <a:r>
              <a:rPr sz="3300" dirty="0">
                <a:solidFill>
                  <a:srgbClr val="F59E00"/>
                </a:solidFill>
                <a:latin typeface="Calibri"/>
                <a:cs typeface="Calibri"/>
              </a:rPr>
              <a:t>anos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1452" y="228600"/>
            <a:ext cx="6871716" cy="400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9127" y="5000242"/>
            <a:ext cx="2667000" cy="1744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0552" y="4652771"/>
            <a:ext cx="2642616" cy="1746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394" y="5590057"/>
            <a:ext cx="178879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85" dirty="0">
                <a:solidFill>
                  <a:srgbClr val="F59E00"/>
                </a:solidFill>
                <a:latin typeface="Calibri"/>
                <a:cs typeface="Calibri"/>
              </a:rPr>
              <a:t>P</a:t>
            </a:r>
            <a:r>
              <a:rPr sz="3300" dirty="0">
                <a:solidFill>
                  <a:srgbClr val="F59E00"/>
                </a:solidFill>
                <a:latin typeface="Calibri"/>
                <a:cs typeface="Calibri"/>
              </a:rPr>
              <a:t>ecti</a:t>
            </a:r>
            <a:r>
              <a:rPr sz="3300" spc="-20" dirty="0">
                <a:solidFill>
                  <a:srgbClr val="F59E00"/>
                </a:solidFill>
                <a:latin typeface="Calibri"/>
                <a:cs typeface="Calibri"/>
              </a:rPr>
              <a:t>n</a:t>
            </a:r>
            <a:r>
              <a:rPr sz="3300" dirty="0">
                <a:solidFill>
                  <a:srgbClr val="F59E00"/>
                </a:solidFill>
                <a:latin typeface="Calibri"/>
                <a:cs typeface="Calibri"/>
              </a:rPr>
              <a:t>as</a:t>
            </a:r>
            <a:r>
              <a:rPr sz="3300" spc="-5" dirty="0">
                <a:solidFill>
                  <a:srgbClr val="F59E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59E00"/>
                </a:solidFill>
                <a:latin typeface="Calibri"/>
                <a:cs typeface="Calibri"/>
              </a:rPr>
              <a:t>(</a:t>
            </a:r>
            <a:r>
              <a:rPr sz="1800" spc="-10" dirty="0">
                <a:solidFill>
                  <a:srgbClr val="F59E00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59E00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00215" y="5012434"/>
            <a:ext cx="2735580" cy="1796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3436" y="182879"/>
            <a:ext cx="7452359" cy="483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5365" cy="6858000"/>
          </a:xfrm>
          <a:custGeom>
            <a:avLst/>
            <a:gdLst/>
            <a:ahLst/>
            <a:cxnLst/>
            <a:rect l="l" t="t" r="r" b="b"/>
            <a:pathLst>
              <a:path w="1015365" h="6858000">
                <a:moveTo>
                  <a:pt x="0" y="6857999"/>
                </a:moveTo>
                <a:lnTo>
                  <a:pt x="1014984" y="6857999"/>
                </a:lnTo>
                <a:lnTo>
                  <a:pt x="101498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49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67687" y="816434"/>
                </a:lnTo>
                <a:lnTo>
                  <a:pt x="133374" y="808427"/>
                </a:lnTo>
                <a:lnTo>
                  <a:pt x="197354" y="795341"/>
                </a:lnTo>
                <a:lnTo>
                  <a:pt x="259418" y="777386"/>
                </a:lnTo>
                <a:lnTo>
                  <a:pt x="319353" y="754772"/>
                </a:lnTo>
                <a:lnTo>
                  <a:pt x="376949" y="727712"/>
                </a:lnTo>
                <a:lnTo>
                  <a:pt x="431996" y="696415"/>
                </a:lnTo>
                <a:lnTo>
                  <a:pt x="484282" y="661092"/>
                </a:lnTo>
                <a:lnTo>
                  <a:pt x="533597" y="621955"/>
                </a:lnTo>
                <a:lnTo>
                  <a:pt x="579729" y="579215"/>
                </a:lnTo>
                <a:lnTo>
                  <a:pt x="622469" y="533081"/>
                </a:lnTo>
                <a:lnTo>
                  <a:pt x="661605" y="483766"/>
                </a:lnTo>
                <a:lnTo>
                  <a:pt x="696926" y="431479"/>
                </a:lnTo>
                <a:lnTo>
                  <a:pt x="728222" y="376433"/>
                </a:lnTo>
                <a:lnTo>
                  <a:pt x="755281" y="318837"/>
                </a:lnTo>
                <a:lnTo>
                  <a:pt x="777893" y="258903"/>
                </a:lnTo>
                <a:lnTo>
                  <a:pt x="795848" y="196841"/>
                </a:lnTo>
                <a:lnTo>
                  <a:pt x="808933" y="132863"/>
                </a:lnTo>
                <a:lnTo>
                  <a:pt x="816939" y="67178"/>
                </a:lnTo>
                <a:lnTo>
                  <a:pt x="819655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6939" y="67178"/>
                </a:lnTo>
                <a:lnTo>
                  <a:pt x="808933" y="132863"/>
                </a:lnTo>
                <a:lnTo>
                  <a:pt x="795848" y="196841"/>
                </a:lnTo>
                <a:lnTo>
                  <a:pt x="777893" y="258903"/>
                </a:lnTo>
                <a:lnTo>
                  <a:pt x="755281" y="318837"/>
                </a:lnTo>
                <a:lnTo>
                  <a:pt x="728222" y="376433"/>
                </a:lnTo>
                <a:lnTo>
                  <a:pt x="696926" y="431479"/>
                </a:lnTo>
                <a:lnTo>
                  <a:pt x="661605" y="483766"/>
                </a:lnTo>
                <a:lnTo>
                  <a:pt x="622469" y="533081"/>
                </a:lnTo>
                <a:lnTo>
                  <a:pt x="579729" y="579215"/>
                </a:lnTo>
                <a:lnTo>
                  <a:pt x="533597" y="621955"/>
                </a:lnTo>
                <a:lnTo>
                  <a:pt x="484282" y="661092"/>
                </a:lnTo>
                <a:lnTo>
                  <a:pt x="431996" y="696415"/>
                </a:lnTo>
                <a:lnTo>
                  <a:pt x="376949" y="727712"/>
                </a:lnTo>
                <a:lnTo>
                  <a:pt x="319353" y="754772"/>
                </a:lnTo>
                <a:lnTo>
                  <a:pt x="259418" y="777386"/>
                </a:lnTo>
                <a:lnTo>
                  <a:pt x="197354" y="795341"/>
                </a:lnTo>
                <a:lnTo>
                  <a:pt x="133374" y="808427"/>
                </a:lnTo>
                <a:lnTo>
                  <a:pt x="67687" y="816434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492" y="6095"/>
            <a:ext cx="1786127" cy="1784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639" y="21335"/>
            <a:ext cx="1704339" cy="1702435"/>
          </a:xfrm>
          <a:custGeom>
            <a:avLst/>
            <a:gdLst/>
            <a:ahLst/>
            <a:cxnLst/>
            <a:rect l="l" t="t" r="r" b="b"/>
            <a:pathLst>
              <a:path w="1704339" h="1702435">
                <a:moveTo>
                  <a:pt x="0" y="851154"/>
                </a:moveTo>
                <a:lnTo>
                  <a:pt x="2824" y="781353"/>
                </a:lnTo>
                <a:lnTo>
                  <a:pt x="11150" y="713105"/>
                </a:lnTo>
                <a:lnTo>
                  <a:pt x="24759" y="646628"/>
                </a:lnTo>
                <a:lnTo>
                  <a:pt x="43431" y="582143"/>
                </a:lnTo>
                <a:lnTo>
                  <a:pt x="66948" y="519868"/>
                </a:lnTo>
                <a:lnTo>
                  <a:pt x="95089" y="460022"/>
                </a:lnTo>
                <a:lnTo>
                  <a:pt x="127637" y="402825"/>
                </a:lnTo>
                <a:lnTo>
                  <a:pt x="164371" y="348496"/>
                </a:lnTo>
                <a:lnTo>
                  <a:pt x="205072" y="297253"/>
                </a:lnTo>
                <a:lnTo>
                  <a:pt x="249521" y="249316"/>
                </a:lnTo>
                <a:lnTo>
                  <a:pt x="297499" y="204905"/>
                </a:lnTo>
                <a:lnTo>
                  <a:pt x="348786" y="164238"/>
                </a:lnTo>
                <a:lnTo>
                  <a:pt x="403164" y="127534"/>
                </a:lnTo>
                <a:lnTo>
                  <a:pt x="460413" y="95014"/>
                </a:lnTo>
                <a:lnTo>
                  <a:pt x="520313" y="66895"/>
                </a:lnTo>
                <a:lnTo>
                  <a:pt x="582645" y="43397"/>
                </a:lnTo>
                <a:lnTo>
                  <a:pt x="647191" y="24739"/>
                </a:lnTo>
                <a:lnTo>
                  <a:pt x="713731" y="11141"/>
                </a:lnTo>
                <a:lnTo>
                  <a:pt x="782046" y="2821"/>
                </a:lnTo>
                <a:lnTo>
                  <a:pt x="851916" y="0"/>
                </a:lnTo>
                <a:lnTo>
                  <a:pt x="921791" y="2821"/>
                </a:lnTo>
                <a:lnTo>
                  <a:pt x="990109" y="11141"/>
                </a:lnTo>
                <a:lnTo>
                  <a:pt x="1056652" y="24739"/>
                </a:lnTo>
                <a:lnTo>
                  <a:pt x="1121200" y="43397"/>
                </a:lnTo>
                <a:lnTo>
                  <a:pt x="1183534" y="66895"/>
                </a:lnTo>
                <a:lnTo>
                  <a:pt x="1243435" y="95014"/>
                </a:lnTo>
                <a:lnTo>
                  <a:pt x="1300684" y="127534"/>
                </a:lnTo>
                <a:lnTo>
                  <a:pt x="1355061" y="164238"/>
                </a:lnTo>
                <a:lnTo>
                  <a:pt x="1406348" y="204905"/>
                </a:lnTo>
                <a:lnTo>
                  <a:pt x="1454324" y="249316"/>
                </a:lnTo>
                <a:lnTo>
                  <a:pt x="1498772" y="297253"/>
                </a:lnTo>
                <a:lnTo>
                  <a:pt x="1539471" y="348496"/>
                </a:lnTo>
                <a:lnTo>
                  <a:pt x="1576203" y="402825"/>
                </a:lnTo>
                <a:lnTo>
                  <a:pt x="1608749" y="460022"/>
                </a:lnTo>
                <a:lnTo>
                  <a:pt x="1636889" y="519868"/>
                </a:lnTo>
                <a:lnTo>
                  <a:pt x="1660404" y="582143"/>
                </a:lnTo>
                <a:lnTo>
                  <a:pt x="1679075" y="646628"/>
                </a:lnTo>
                <a:lnTo>
                  <a:pt x="1692682" y="713105"/>
                </a:lnTo>
                <a:lnTo>
                  <a:pt x="1701008" y="781353"/>
                </a:lnTo>
                <a:lnTo>
                  <a:pt x="1703832" y="851154"/>
                </a:lnTo>
                <a:lnTo>
                  <a:pt x="1701008" y="920954"/>
                </a:lnTo>
                <a:lnTo>
                  <a:pt x="1692682" y="989202"/>
                </a:lnTo>
                <a:lnTo>
                  <a:pt x="1679075" y="1055679"/>
                </a:lnTo>
                <a:lnTo>
                  <a:pt x="1660404" y="1120164"/>
                </a:lnTo>
                <a:lnTo>
                  <a:pt x="1636889" y="1182439"/>
                </a:lnTo>
                <a:lnTo>
                  <a:pt x="1608749" y="1242285"/>
                </a:lnTo>
                <a:lnTo>
                  <a:pt x="1576203" y="1299482"/>
                </a:lnTo>
                <a:lnTo>
                  <a:pt x="1539471" y="1353811"/>
                </a:lnTo>
                <a:lnTo>
                  <a:pt x="1498772" y="1405054"/>
                </a:lnTo>
                <a:lnTo>
                  <a:pt x="1454324" y="1452991"/>
                </a:lnTo>
                <a:lnTo>
                  <a:pt x="1406348" y="1497402"/>
                </a:lnTo>
                <a:lnTo>
                  <a:pt x="1355061" y="1538069"/>
                </a:lnTo>
                <a:lnTo>
                  <a:pt x="1300684" y="1574773"/>
                </a:lnTo>
                <a:lnTo>
                  <a:pt x="1243435" y="1607293"/>
                </a:lnTo>
                <a:lnTo>
                  <a:pt x="1183534" y="1635412"/>
                </a:lnTo>
                <a:lnTo>
                  <a:pt x="1121200" y="1658910"/>
                </a:lnTo>
                <a:lnTo>
                  <a:pt x="1056652" y="1677568"/>
                </a:lnTo>
                <a:lnTo>
                  <a:pt x="990109" y="1691166"/>
                </a:lnTo>
                <a:lnTo>
                  <a:pt x="921791" y="1699486"/>
                </a:lnTo>
                <a:lnTo>
                  <a:pt x="851916" y="1702308"/>
                </a:lnTo>
                <a:lnTo>
                  <a:pt x="782046" y="1699486"/>
                </a:lnTo>
                <a:lnTo>
                  <a:pt x="713731" y="1691166"/>
                </a:lnTo>
                <a:lnTo>
                  <a:pt x="647191" y="1677568"/>
                </a:lnTo>
                <a:lnTo>
                  <a:pt x="582645" y="1658910"/>
                </a:lnTo>
                <a:lnTo>
                  <a:pt x="520313" y="1635412"/>
                </a:lnTo>
                <a:lnTo>
                  <a:pt x="460413" y="1607293"/>
                </a:lnTo>
                <a:lnTo>
                  <a:pt x="403164" y="1574773"/>
                </a:lnTo>
                <a:lnTo>
                  <a:pt x="348786" y="1538069"/>
                </a:lnTo>
                <a:lnTo>
                  <a:pt x="297499" y="1497402"/>
                </a:lnTo>
                <a:lnTo>
                  <a:pt x="249521" y="1452991"/>
                </a:lnTo>
                <a:lnTo>
                  <a:pt x="205072" y="1405054"/>
                </a:lnTo>
                <a:lnTo>
                  <a:pt x="164371" y="1353811"/>
                </a:lnTo>
                <a:lnTo>
                  <a:pt x="127637" y="1299482"/>
                </a:lnTo>
                <a:lnTo>
                  <a:pt x="95089" y="1242285"/>
                </a:lnTo>
                <a:lnTo>
                  <a:pt x="66948" y="1182439"/>
                </a:lnTo>
                <a:lnTo>
                  <a:pt x="43431" y="1120164"/>
                </a:lnTo>
                <a:lnTo>
                  <a:pt x="24759" y="1055679"/>
                </a:lnTo>
                <a:lnTo>
                  <a:pt x="11150" y="989202"/>
                </a:lnTo>
                <a:lnTo>
                  <a:pt x="2824" y="920954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587" y="1050711"/>
            <a:ext cx="1116275" cy="11113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587" y="1050711"/>
            <a:ext cx="1116330" cy="1111885"/>
          </a:xfrm>
          <a:custGeom>
            <a:avLst/>
            <a:gdLst/>
            <a:ahLst/>
            <a:cxnLst/>
            <a:rect l="l" t="t" r="r" b="b"/>
            <a:pathLst>
              <a:path w="1116330" h="1111885">
                <a:moveTo>
                  <a:pt x="118228" y="204556"/>
                </a:moveTo>
                <a:lnTo>
                  <a:pt x="147893" y="170377"/>
                </a:lnTo>
                <a:lnTo>
                  <a:pt x="179771" y="139253"/>
                </a:lnTo>
                <a:lnTo>
                  <a:pt x="213661" y="111205"/>
                </a:lnTo>
                <a:lnTo>
                  <a:pt x="249360" y="86253"/>
                </a:lnTo>
                <a:lnTo>
                  <a:pt x="286668" y="64418"/>
                </a:lnTo>
                <a:lnTo>
                  <a:pt x="325381" y="45719"/>
                </a:lnTo>
                <a:lnTo>
                  <a:pt x="365300" y="30178"/>
                </a:lnTo>
                <a:lnTo>
                  <a:pt x="406221" y="17815"/>
                </a:lnTo>
                <a:lnTo>
                  <a:pt x="447943" y="8651"/>
                </a:lnTo>
                <a:lnTo>
                  <a:pt x="490265" y="2705"/>
                </a:lnTo>
                <a:lnTo>
                  <a:pt x="532984" y="0"/>
                </a:lnTo>
                <a:lnTo>
                  <a:pt x="575898" y="553"/>
                </a:lnTo>
                <a:lnTo>
                  <a:pt x="618807" y="4388"/>
                </a:lnTo>
                <a:lnTo>
                  <a:pt x="661509" y="11523"/>
                </a:lnTo>
                <a:lnTo>
                  <a:pt x="703801" y="21980"/>
                </a:lnTo>
                <a:lnTo>
                  <a:pt x="745482" y="35778"/>
                </a:lnTo>
                <a:lnTo>
                  <a:pt x="786350" y="52939"/>
                </a:lnTo>
                <a:lnTo>
                  <a:pt x="826203" y="73483"/>
                </a:lnTo>
                <a:lnTo>
                  <a:pt x="864840" y="97429"/>
                </a:lnTo>
                <a:lnTo>
                  <a:pt x="902059" y="124800"/>
                </a:lnTo>
                <a:lnTo>
                  <a:pt x="936999" y="155027"/>
                </a:lnTo>
                <a:lnTo>
                  <a:pt x="968914" y="187397"/>
                </a:lnTo>
                <a:lnTo>
                  <a:pt x="997779" y="221706"/>
                </a:lnTo>
                <a:lnTo>
                  <a:pt x="1023570" y="257755"/>
                </a:lnTo>
                <a:lnTo>
                  <a:pt x="1046263" y="295341"/>
                </a:lnTo>
                <a:lnTo>
                  <a:pt x="1065831" y="334264"/>
                </a:lnTo>
                <a:lnTo>
                  <a:pt x="1082252" y="374322"/>
                </a:lnTo>
                <a:lnTo>
                  <a:pt x="1095500" y="415313"/>
                </a:lnTo>
                <a:lnTo>
                  <a:pt x="1105551" y="457037"/>
                </a:lnTo>
                <a:lnTo>
                  <a:pt x="1112380" y="499291"/>
                </a:lnTo>
                <a:lnTo>
                  <a:pt x="1115963" y="541875"/>
                </a:lnTo>
                <a:lnTo>
                  <a:pt x="1116275" y="584588"/>
                </a:lnTo>
                <a:lnTo>
                  <a:pt x="1113292" y="627227"/>
                </a:lnTo>
                <a:lnTo>
                  <a:pt x="1106988" y="669592"/>
                </a:lnTo>
                <a:lnTo>
                  <a:pt x="1097340" y="711481"/>
                </a:lnTo>
                <a:lnTo>
                  <a:pt x="1084323" y="752692"/>
                </a:lnTo>
                <a:lnTo>
                  <a:pt x="1067912" y="793025"/>
                </a:lnTo>
                <a:lnTo>
                  <a:pt x="1048083" y="832278"/>
                </a:lnTo>
                <a:lnTo>
                  <a:pt x="1024811" y="870250"/>
                </a:lnTo>
                <a:lnTo>
                  <a:pt x="998071" y="906739"/>
                </a:lnTo>
                <a:lnTo>
                  <a:pt x="968406" y="940918"/>
                </a:lnTo>
                <a:lnTo>
                  <a:pt x="936528" y="972042"/>
                </a:lnTo>
                <a:lnTo>
                  <a:pt x="902639" y="1000090"/>
                </a:lnTo>
                <a:lnTo>
                  <a:pt x="866940" y="1025043"/>
                </a:lnTo>
                <a:lnTo>
                  <a:pt x="829633" y="1046880"/>
                </a:lnTo>
                <a:lnTo>
                  <a:pt x="790919" y="1065580"/>
                </a:lnTo>
                <a:lnTo>
                  <a:pt x="751002" y="1081122"/>
                </a:lnTo>
                <a:lnTo>
                  <a:pt x="710081" y="1093488"/>
                </a:lnTo>
                <a:lnTo>
                  <a:pt x="668360" y="1102656"/>
                </a:lnTo>
                <a:lnTo>
                  <a:pt x="626039" y="1108606"/>
                </a:lnTo>
                <a:lnTo>
                  <a:pt x="583320" y="1111317"/>
                </a:lnTo>
                <a:lnTo>
                  <a:pt x="540405" y="1110769"/>
                </a:lnTo>
                <a:lnTo>
                  <a:pt x="497497" y="1106942"/>
                </a:lnTo>
                <a:lnTo>
                  <a:pt x="454795" y="1099816"/>
                </a:lnTo>
                <a:lnTo>
                  <a:pt x="412503" y="1089369"/>
                </a:lnTo>
                <a:lnTo>
                  <a:pt x="370822" y="1075582"/>
                </a:lnTo>
                <a:lnTo>
                  <a:pt x="329953" y="1058434"/>
                </a:lnTo>
                <a:lnTo>
                  <a:pt x="290099" y="1037905"/>
                </a:lnTo>
                <a:lnTo>
                  <a:pt x="251460" y="1013975"/>
                </a:lnTo>
                <a:lnTo>
                  <a:pt x="214240" y="986622"/>
                </a:lnTo>
                <a:lnTo>
                  <a:pt x="179299" y="956395"/>
                </a:lnTo>
                <a:lnTo>
                  <a:pt x="147383" y="924025"/>
                </a:lnTo>
                <a:lnTo>
                  <a:pt x="118516" y="889716"/>
                </a:lnTo>
                <a:lnTo>
                  <a:pt x="92723" y="853666"/>
                </a:lnTo>
                <a:lnTo>
                  <a:pt x="70028" y="816079"/>
                </a:lnTo>
                <a:lnTo>
                  <a:pt x="50457" y="777155"/>
                </a:lnTo>
                <a:lnTo>
                  <a:pt x="34033" y="737095"/>
                </a:lnTo>
                <a:lnTo>
                  <a:pt x="20783" y="696101"/>
                </a:lnTo>
                <a:lnTo>
                  <a:pt x="10729" y="654374"/>
                </a:lnTo>
                <a:lnTo>
                  <a:pt x="3898" y="612115"/>
                </a:lnTo>
                <a:lnTo>
                  <a:pt x="313" y="569526"/>
                </a:lnTo>
                <a:lnTo>
                  <a:pt x="0" y="526807"/>
                </a:lnTo>
                <a:lnTo>
                  <a:pt x="2982" y="484160"/>
                </a:lnTo>
                <a:lnTo>
                  <a:pt x="9286" y="441787"/>
                </a:lnTo>
                <a:lnTo>
                  <a:pt x="18935" y="399888"/>
                </a:lnTo>
                <a:lnTo>
                  <a:pt x="31954" y="358665"/>
                </a:lnTo>
                <a:lnTo>
                  <a:pt x="48369" y="318319"/>
                </a:lnTo>
                <a:lnTo>
                  <a:pt x="68202" y="279051"/>
                </a:lnTo>
                <a:lnTo>
                  <a:pt x="91480" y="241063"/>
                </a:lnTo>
                <a:lnTo>
                  <a:pt x="118228" y="204556"/>
                </a:lnTo>
              </a:path>
            </a:pathLst>
          </a:custGeom>
          <a:ln w="7349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958" y="1181143"/>
            <a:ext cx="855980" cy="850900"/>
          </a:xfrm>
          <a:custGeom>
            <a:avLst/>
            <a:gdLst/>
            <a:ahLst/>
            <a:cxnLst/>
            <a:rect l="l" t="t" r="r" b="b"/>
            <a:pathLst>
              <a:path w="855980" h="850900">
                <a:moveTo>
                  <a:pt x="89838" y="155531"/>
                </a:moveTo>
                <a:lnTo>
                  <a:pt x="51680" y="212403"/>
                </a:lnTo>
                <a:lnTo>
                  <a:pt x="24090" y="273230"/>
                </a:lnTo>
                <a:lnTo>
                  <a:pt x="6915" y="336780"/>
                </a:lnTo>
                <a:lnTo>
                  <a:pt x="0" y="401817"/>
                </a:lnTo>
                <a:lnTo>
                  <a:pt x="340" y="434509"/>
                </a:lnTo>
                <a:lnTo>
                  <a:pt x="8522" y="499465"/>
                </a:lnTo>
                <a:lnTo>
                  <a:pt x="26576" y="562826"/>
                </a:lnTo>
                <a:lnTo>
                  <a:pt x="54346" y="623357"/>
                </a:lnTo>
                <a:lnTo>
                  <a:pt x="91678" y="679825"/>
                </a:lnTo>
                <a:lnTo>
                  <a:pt x="138416" y="730995"/>
                </a:lnTo>
                <a:lnTo>
                  <a:pt x="193850" y="775241"/>
                </a:lnTo>
                <a:lnTo>
                  <a:pt x="254104" y="809468"/>
                </a:lnTo>
                <a:lnTo>
                  <a:pt x="317435" y="833348"/>
                </a:lnTo>
                <a:lnTo>
                  <a:pt x="382607" y="847004"/>
                </a:lnTo>
                <a:lnTo>
                  <a:pt x="448384" y="850558"/>
                </a:lnTo>
                <a:lnTo>
                  <a:pt x="481113" y="848586"/>
                </a:lnTo>
                <a:lnTo>
                  <a:pt x="545478" y="837218"/>
                </a:lnTo>
                <a:lnTo>
                  <a:pt x="607358" y="816056"/>
                </a:lnTo>
                <a:lnTo>
                  <a:pt x="665516" y="785221"/>
                </a:lnTo>
                <a:lnTo>
                  <a:pt x="718715" y="744837"/>
                </a:lnTo>
                <a:lnTo>
                  <a:pt x="765720" y="695027"/>
                </a:lnTo>
                <a:lnTo>
                  <a:pt x="803881" y="638124"/>
                </a:lnTo>
                <a:lnTo>
                  <a:pt x="831472" y="577279"/>
                </a:lnTo>
                <a:lnTo>
                  <a:pt x="848648" y="513722"/>
                </a:lnTo>
                <a:lnTo>
                  <a:pt x="855565" y="448685"/>
                </a:lnTo>
                <a:lnTo>
                  <a:pt x="855224" y="415997"/>
                </a:lnTo>
                <a:lnTo>
                  <a:pt x="847042" y="351050"/>
                </a:lnTo>
                <a:lnTo>
                  <a:pt x="828988" y="287701"/>
                </a:lnTo>
                <a:lnTo>
                  <a:pt x="801219" y="227183"/>
                </a:lnTo>
                <a:lnTo>
                  <a:pt x="763889" y="170726"/>
                </a:lnTo>
                <a:lnTo>
                  <a:pt x="717153" y="119561"/>
                </a:lnTo>
                <a:lnTo>
                  <a:pt x="661719" y="75317"/>
                </a:lnTo>
                <a:lnTo>
                  <a:pt x="601462" y="41090"/>
                </a:lnTo>
                <a:lnTo>
                  <a:pt x="538128" y="17210"/>
                </a:lnTo>
                <a:lnTo>
                  <a:pt x="472954" y="3554"/>
                </a:lnTo>
                <a:lnTo>
                  <a:pt x="407176" y="0"/>
                </a:lnTo>
                <a:lnTo>
                  <a:pt x="374447" y="1972"/>
                </a:lnTo>
                <a:lnTo>
                  <a:pt x="310080" y="13340"/>
                </a:lnTo>
                <a:lnTo>
                  <a:pt x="248200" y="34502"/>
                </a:lnTo>
                <a:lnTo>
                  <a:pt x="190042" y="65336"/>
                </a:lnTo>
                <a:lnTo>
                  <a:pt x="136843" y="105720"/>
                </a:lnTo>
                <a:lnTo>
                  <a:pt x="89838" y="155531"/>
                </a:lnTo>
              </a:path>
            </a:pathLst>
          </a:custGeom>
          <a:ln w="7349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015365" cy="6858000"/>
          </a:xfrm>
          <a:custGeom>
            <a:avLst/>
            <a:gdLst/>
            <a:ahLst/>
            <a:cxnLst/>
            <a:rect l="l" t="t" r="r" b="b"/>
            <a:pathLst>
              <a:path w="1015365" h="6858000">
                <a:moveTo>
                  <a:pt x="0" y="6857999"/>
                </a:moveTo>
                <a:lnTo>
                  <a:pt x="1014984" y="6857999"/>
                </a:lnTo>
                <a:lnTo>
                  <a:pt x="1014984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3402" y="1157897"/>
            <a:ext cx="792866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14" dirty="0" smtClean="0">
                <a:latin typeface="Arial"/>
                <a:cs typeface="Arial"/>
              </a:rPr>
              <a:t>T</a:t>
            </a:r>
            <a:r>
              <a:rPr sz="1400" b="1" dirty="0" smtClean="0">
                <a:latin typeface="Arial"/>
                <a:cs typeface="Arial"/>
              </a:rPr>
              <a:t>a</a:t>
            </a:r>
            <a:r>
              <a:rPr sz="1400" b="1" spc="-10" dirty="0" smtClean="0">
                <a:latin typeface="Arial"/>
                <a:cs typeface="Arial"/>
              </a:rPr>
              <a:t>b</a:t>
            </a:r>
            <a:r>
              <a:rPr lang="pt-BR" sz="1400" b="1" dirty="0" smtClean="0">
                <a:latin typeface="Arial"/>
                <a:cs typeface="Arial"/>
              </a:rPr>
              <a:t>ela</a:t>
            </a:r>
            <a:r>
              <a:rPr lang="pt-BR" sz="1400" b="1" spc="-20" dirty="0" smtClean="0">
                <a:latin typeface="Arial"/>
                <a:cs typeface="Arial"/>
              </a:rPr>
              <a:t>: </a:t>
            </a:r>
            <a:r>
              <a:rPr lang="pt-BR" sz="1400" dirty="0" smtClean="0">
                <a:latin typeface="Arial"/>
                <a:cs typeface="Arial"/>
              </a:rPr>
              <a:t>Monossacarídeos obtidos após digestão química de polissacarídeos de parede celular de bananas de diferentes cultivares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2503" y="5181600"/>
            <a:ext cx="783569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 err="1" smtClean="0">
                <a:latin typeface="Arial"/>
                <a:cs typeface="Arial"/>
              </a:rPr>
              <a:t>Apesar</a:t>
            </a:r>
            <a:r>
              <a:rPr sz="1400" spc="-3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ilaridade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posi</a:t>
            </a:r>
            <a:r>
              <a:rPr sz="1400" spc="-10" dirty="0">
                <a:latin typeface="Arial"/>
                <a:cs typeface="Arial"/>
              </a:rPr>
              <a:t>ç</a:t>
            </a:r>
            <a:r>
              <a:rPr sz="1400" dirty="0">
                <a:latin typeface="Arial"/>
                <a:cs typeface="Arial"/>
              </a:rPr>
              <a:t>ão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onos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í</a:t>
            </a:r>
            <a:r>
              <a:rPr sz="1400" spc="-1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entre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culti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ares,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istem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diferenças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entre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elas.</a:t>
            </a: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49370"/>
              </p:ext>
            </p:extLst>
          </p:nvPr>
        </p:nvGraphicFramePr>
        <p:xfrm>
          <a:off x="749222" y="1694433"/>
          <a:ext cx="7480377" cy="3205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8281"/>
                <a:gridCol w="825447"/>
                <a:gridCol w="916050"/>
                <a:gridCol w="304800"/>
                <a:gridCol w="1143000"/>
                <a:gridCol w="990600"/>
                <a:gridCol w="304800"/>
                <a:gridCol w="1066800"/>
                <a:gridCol w="990599"/>
              </a:tblGrid>
              <a:tr h="31724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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350" b="1" baseline="2469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sz="1350" baseline="24691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FW)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6228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Nan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ão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625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85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ct val="100000"/>
                        </a:lnSpc>
                      </a:pPr>
                      <a:r>
                        <a:rPr lang="pt-BR" sz="1400" dirty="0" smtClean="0">
                          <a:latin typeface="Calibri"/>
                          <a:cs typeface="Calibri"/>
                        </a:rPr>
                        <a:t>Verde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108585" algn="ctr">
                        <a:lnSpc>
                          <a:spcPct val="100000"/>
                        </a:lnSpc>
                      </a:pPr>
                      <a:r>
                        <a:rPr lang="pt-BR" sz="1400" dirty="0" smtClean="0">
                          <a:latin typeface="Calibri"/>
                          <a:cs typeface="Calibri"/>
                        </a:rPr>
                        <a:t>Madura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147955" algn="ctr">
                        <a:lnSpc>
                          <a:spcPct val="100000"/>
                        </a:lnSpc>
                      </a:pPr>
                      <a:r>
                        <a:rPr lang="pt-BR" sz="1400" dirty="0" smtClean="0">
                          <a:latin typeface="Calibri"/>
                          <a:cs typeface="Calibri"/>
                        </a:rPr>
                        <a:t>Verde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147955" algn="ctr">
                        <a:lnSpc>
                          <a:spcPct val="100000"/>
                        </a:lnSpc>
                      </a:pPr>
                      <a:r>
                        <a:rPr lang="pt-BR" sz="1400" dirty="0" smtClean="0">
                          <a:latin typeface="Calibri"/>
                          <a:cs typeface="Calibri"/>
                        </a:rPr>
                        <a:t>Madura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148590" algn="ctr">
                        <a:lnSpc>
                          <a:spcPct val="100000"/>
                        </a:lnSpc>
                      </a:pPr>
                      <a:r>
                        <a:rPr lang="pt-BR" sz="1400" dirty="0" smtClean="0">
                          <a:latin typeface="Calibri"/>
                          <a:cs typeface="Calibri"/>
                        </a:rPr>
                        <a:t>Verde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102870" algn="ctr">
                        <a:lnSpc>
                          <a:spcPct val="100000"/>
                        </a:lnSpc>
                      </a:pPr>
                      <a:r>
                        <a:rPr lang="pt-BR" sz="1400" dirty="0" smtClean="0">
                          <a:latin typeface="Calibri"/>
                          <a:cs typeface="Calibri"/>
                        </a:rPr>
                        <a:t>Madura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</a:tr>
              <a:tr h="3172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Fuc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</a:tr>
              <a:tr h="3172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Rha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</a:tr>
              <a:tr h="3172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</a:tr>
              <a:tr h="4771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2197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dirty="0" smtClean="0">
                          <a:latin typeface="Symbol"/>
                          <a:cs typeface="Symbol"/>
                        </a:rPr>
                        <a:t></a:t>
                      </a:r>
                      <a:r>
                        <a:rPr lang="pt-BR" sz="1400" dirty="0" smtClean="0">
                          <a:latin typeface="Symbol"/>
                          <a:cs typeface="Symbol"/>
                        </a:rPr>
                        <a:t> </a:t>
                      </a:r>
                      <a:r>
                        <a:rPr sz="1400" dirty="0" smtClean="0">
                          <a:latin typeface="Calibri"/>
                          <a:cs typeface="Calibri"/>
                        </a:rPr>
                        <a:t>0.44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240029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</a:tr>
              <a:tr h="317246"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GalA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33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 smtClean="0">
                          <a:latin typeface="Symbol"/>
                          <a:cs typeface="Symbol"/>
                        </a:rPr>
                        <a:t></a:t>
                      </a:r>
                      <a:r>
                        <a:rPr lang="pt-BR" sz="1400" dirty="0" smtClean="0">
                          <a:latin typeface="Symbol"/>
                          <a:cs typeface="Symbol"/>
                        </a:rPr>
                        <a:t> 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10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dirty="0" smtClean="0">
                          <a:latin typeface="Symbol"/>
                          <a:cs typeface="Symbol"/>
                        </a:rPr>
                        <a:t></a:t>
                      </a:r>
                      <a:r>
                        <a:rPr lang="pt-BR" sz="1400" dirty="0" smtClean="0">
                          <a:latin typeface="Symbol"/>
                          <a:cs typeface="Symbol"/>
                        </a:rPr>
                        <a:t> 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11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38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dirty="0" smtClean="0">
                          <a:latin typeface="Symbol"/>
                          <a:cs typeface="Symbol"/>
                        </a:rPr>
                        <a:t></a:t>
                      </a:r>
                      <a:r>
                        <a:rPr lang="pt-BR" sz="1400" dirty="0" smtClean="0">
                          <a:latin typeface="Symbol"/>
                          <a:cs typeface="Symbol"/>
                        </a:rPr>
                        <a:t>  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19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59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dirty="0" smtClean="0">
                          <a:latin typeface="Symbol"/>
                          <a:cs typeface="Symbol"/>
                        </a:rPr>
                        <a:t></a:t>
                      </a:r>
                      <a:r>
                        <a:rPr lang="pt-BR" sz="1400" dirty="0" smtClean="0">
                          <a:latin typeface="Symbol"/>
                          <a:cs typeface="Symbol"/>
                        </a:rPr>
                        <a:t> </a:t>
                      </a:r>
                      <a:r>
                        <a:rPr sz="1400" spc="-5" dirty="0" smtClean="0">
                          <a:latin typeface="Calibri"/>
                          <a:cs typeface="Calibri"/>
                        </a:rPr>
                        <a:t>50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AE4"/>
                    </a:solidFill>
                  </a:tcPr>
                </a:tc>
              </a:tr>
              <a:tr h="317245"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GlcA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9B3"/>
                    </a:solidFill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 </a:t>
                      </a:r>
                      <a:r>
                        <a:rPr sz="14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1592</Words>
  <Application>Microsoft Office PowerPoint</Application>
  <PresentationFormat>On-screen Show (4:3)</PresentationFormat>
  <Paragraphs>421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Métodos Analíticos para determinar Fibra Alimentar</vt:lpstr>
      <vt:lpstr>PowerPoint Presentation</vt:lpstr>
      <vt:lpstr>Gravimétricos</vt:lpstr>
      <vt:lpstr>Fibra Bruta</vt:lpstr>
      <vt:lpstr>Detergente Ácido e Detergente Neutro (Van Soest modificado)</vt:lpstr>
      <vt:lpstr>Enzímico-gravimétrico (Hellendoorn, Asp, Prosky, Schweizer e Lee)</vt:lpstr>
      <vt:lpstr>PowerPoint Presentation</vt:lpstr>
      <vt:lpstr>PowerPoint Presentation</vt:lpstr>
      <vt:lpstr>Método enzímico-gravimétrico (Fontes de Erros)</vt:lpstr>
      <vt:lpstr>1- Preparo da amostra</vt:lpstr>
      <vt:lpstr>2- Proteína Residual</vt:lpstr>
      <vt:lpstr>3- Precipitação com Etanol a 80%</vt:lpstr>
      <vt:lpstr>4- Correção de minerais</vt:lpstr>
      <vt:lpstr>4- Enzimas</vt:lpstr>
      <vt:lpstr>Métodos enzímico-químicos (Southgate, Uppsala e Englyst)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Fibra Alimentar</dc:title>
  <dc:creator>Administrador</dc:creator>
  <cp:lastModifiedBy>Eduardo Purgatto</cp:lastModifiedBy>
  <cp:revision>20</cp:revision>
  <dcterms:created xsi:type="dcterms:W3CDTF">2018-10-14T21:51:06Z</dcterms:created>
  <dcterms:modified xsi:type="dcterms:W3CDTF">2018-10-16T22:07:00Z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2017-10-19T00:00:00Z</vt:filetime>
  </property>
  <property fmtid="{D5CDD505-2E9C-101B-9397-08002B2CF9AE}" pid="3" name="LastSaved">
    <vt:filetime>2018-10-15T00:00:00Z</vt:filetime>
  </property>
</Properties>
</file>