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56" r:id="rId4"/>
    <p:sldId id="257" r:id="rId5"/>
    <p:sldId id="261" r:id="rId6"/>
    <p:sldId id="262" r:id="rId7"/>
    <p:sldId id="258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B6204-E0F5-4998-944B-B0826E65A9D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CF4EE3FC-A212-4047-9232-22CE986FEE70}">
      <dgm:prSet/>
      <dgm:spPr/>
      <dgm:t>
        <a:bodyPr/>
        <a:lstStyle/>
        <a:p>
          <a:pPr>
            <a:defRPr cap="all"/>
          </a:pPr>
          <a:r>
            <a:rPr lang="pt-BR"/>
            <a:t>Formal</a:t>
          </a:r>
          <a:endParaRPr lang="en-US"/>
        </a:p>
      </dgm:t>
    </dgm:pt>
    <dgm:pt modelId="{3FF549E3-36DC-457C-A377-907B847012EE}" type="parTrans" cxnId="{07C62D2B-CF9A-4128-9B84-1717EFFC2B1C}">
      <dgm:prSet/>
      <dgm:spPr/>
      <dgm:t>
        <a:bodyPr/>
        <a:lstStyle/>
        <a:p>
          <a:endParaRPr lang="en-US"/>
        </a:p>
      </dgm:t>
    </dgm:pt>
    <dgm:pt modelId="{6498649D-B5E7-408E-AFE8-F2205D377DE9}" type="sibTrans" cxnId="{07C62D2B-CF9A-4128-9B84-1717EFFC2B1C}">
      <dgm:prSet/>
      <dgm:spPr/>
      <dgm:t>
        <a:bodyPr/>
        <a:lstStyle/>
        <a:p>
          <a:endParaRPr lang="en-US"/>
        </a:p>
      </dgm:t>
    </dgm:pt>
    <dgm:pt modelId="{44524869-FB55-4685-BA27-7449786B9104}">
      <dgm:prSet/>
      <dgm:spPr/>
      <dgm:t>
        <a:bodyPr/>
        <a:lstStyle/>
        <a:p>
          <a:pPr>
            <a:defRPr cap="all"/>
          </a:pPr>
          <a:r>
            <a:rPr lang="pt-BR"/>
            <a:t>Não- formal </a:t>
          </a:r>
          <a:endParaRPr lang="en-US"/>
        </a:p>
      </dgm:t>
    </dgm:pt>
    <dgm:pt modelId="{3D3A3C62-33BA-4603-8529-CD73B3E8C4E4}" type="parTrans" cxnId="{825CED09-110D-40AE-A399-B1B21611A410}">
      <dgm:prSet/>
      <dgm:spPr/>
      <dgm:t>
        <a:bodyPr/>
        <a:lstStyle/>
        <a:p>
          <a:endParaRPr lang="en-US"/>
        </a:p>
      </dgm:t>
    </dgm:pt>
    <dgm:pt modelId="{DD697999-0A5F-49FF-B602-E3DEC424532F}" type="sibTrans" cxnId="{825CED09-110D-40AE-A399-B1B21611A410}">
      <dgm:prSet/>
      <dgm:spPr/>
      <dgm:t>
        <a:bodyPr/>
        <a:lstStyle/>
        <a:p>
          <a:endParaRPr lang="en-US"/>
        </a:p>
      </dgm:t>
    </dgm:pt>
    <dgm:pt modelId="{0C8CE263-B9D8-4E95-ADC6-3F567EAFD2AC}">
      <dgm:prSet/>
      <dgm:spPr/>
      <dgm:t>
        <a:bodyPr/>
        <a:lstStyle/>
        <a:p>
          <a:pPr>
            <a:defRPr cap="all"/>
          </a:pPr>
          <a:r>
            <a:rPr lang="pt-BR"/>
            <a:t>Informal</a:t>
          </a:r>
          <a:endParaRPr lang="en-US"/>
        </a:p>
      </dgm:t>
    </dgm:pt>
    <dgm:pt modelId="{D9702996-84FD-461F-9B28-CE02B6C6E80C}" type="parTrans" cxnId="{4D4A153A-BF8D-482C-A3F1-C37ED86CBD91}">
      <dgm:prSet/>
      <dgm:spPr/>
      <dgm:t>
        <a:bodyPr/>
        <a:lstStyle/>
        <a:p>
          <a:endParaRPr lang="en-US"/>
        </a:p>
      </dgm:t>
    </dgm:pt>
    <dgm:pt modelId="{92F49DDE-D96B-4AE6-809F-652009B2E667}" type="sibTrans" cxnId="{4D4A153A-BF8D-482C-A3F1-C37ED86CBD91}">
      <dgm:prSet/>
      <dgm:spPr/>
      <dgm:t>
        <a:bodyPr/>
        <a:lstStyle/>
        <a:p>
          <a:endParaRPr lang="en-US"/>
        </a:p>
      </dgm:t>
    </dgm:pt>
    <dgm:pt modelId="{30CA01CD-49F4-4D9D-988A-AE11F40B7CE8}" type="pres">
      <dgm:prSet presAssocID="{1C6B6204-E0F5-4998-944B-B0826E65A9D2}" presName="root" presStyleCnt="0">
        <dgm:presLayoutVars>
          <dgm:dir/>
          <dgm:resizeHandles val="exact"/>
        </dgm:presLayoutVars>
      </dgm:prSet>
      <dgm:spPr/>
    </dgm:pt>
    <dgm:pt modelId="{4DB2796E-B41A-4B09-90D7-CB76EFAE0957}" type="pres">
      <dgm:prSet presAssocID="{CF4EE3FC-A212-4047-9232-22CE986FEE70}" presName="compNode" presStyleCnt="0"/>
      <dgm:spPr/>
    </dgm:pt>
    <dgm:pt modelId="{EDBF8D9B-25A9-496F-8781-D22E521667BD}" type="pres">
      <dgm:prSet presAssocID="{CF4EE3FC-A212-4047-9232-22CE986FEE70}" presName="iconBgRect" presStyleLbl="bgShp" presStyleIdx="0" presStyleCnt="3"/>
      <dgm:spPr/>
    </dgm:pt>
    <dgm:pt modelId="{5CA6EEE5-4290-48F4-9FC9-F00BE2DEA71A}" type="pres">
      <dgm:prSet presAssocID="{CF4EE3FC-A212-4047-9232-22CE986FEE7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0CD4FCD-5470-46E1-BC56-D6D00F60B1D3}" type="pres">
      <dgm:prSet presAssocID="{CF4EE3FC-A212-4047-9232-22CE986FEE70}" presName="spaceRect" presStyleCnt="0"/>
      <dgm:spPr/>
    </dgm:pt>
    <dgm:pt modelId="{6410C4C9-2410-4ED1-838E-6C3E291D9029}" type="pres">
      <dgm:prSet presAssocID="{CF4EE3FC-A212-4047-9232-22CE986FEE70}" presName="textRect" presStyleLbl="revTx" presStyleIdx="0" presStyleCnt="3">
        <dgm:presLayoutVars>
          <dgm:chMax val="1"/>
          <dgm:chPref val="1"/>
        </dgm:presLayoutVars>
      </dgm:prSet>
      <dgm:spPr/>
    </dgm:pt>
    <dgm:pt modelId="{394A1CE2-1CEF-4926-8EB2-A308E57F38B4}" type="pres">
      <dgm:prSet presAssocID="{6498649D-B5E7-408E-AFE8-F2205D377DE9}" presName="sibTrans" presStyleCnt="0"/>
      <dgm:spPr/>
    </dgm:pt>
    <dgm:pt modelId="{0F11645F-6AE0-45C8-8E02-85DA4B1D670C}" type="pres">
      <dgm:prSet presAssocID="{44524869-FB55-4685-BA27-7449786B9104}" presName="compNode" presStyleCnt="0"/>
      <dgm:spPr/>
    </dgm:pt>
    <dgm:pt modelId="{00243FD3-9E08-4564-8E5F-E56D9B0C1407}" type="pres">
      <dgm:prSet presAssocID="{44524869-FB55-4685-BA27-7449786B9104}" presName="iconBgRect" presStyleLbl="bgShp" presStyleIdx="1" presStyleCnt="3"/>
      <dgm:spPr/>
    </dgm:pt>
    <dgm:pt modelId="{6A3A7BAF-64E0-4C96-BBA9-A038FE487014}" type="pres">
      <dgm:prSet presAssocID="{44524869-FB55-4685-BA27-7449786B910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EA78E789-8C9F-46E8-914B-EB1814801492}" type="pres">
      <dgm:prSet presAssocID="{44524869-FB55-4685-BA27-7449786B9104}" presName="spaceRect" presStyleCnt="0"/>
      <dgm:spPr/>
    </dgm:pt>
    <dgm:pt modelId="{3D2FF324-6053-4A26-BF65-D489A685F60A}" type="pres">
      <dgm:prSet presAssocID="{44524869-FB55-4685-BA27-7449786B9104}" presName="textRect" presStyleLbl="revTx" presStyleIdx="1" presStyleCnt="3">
        <dgm:presLayoutVars>
          <dgm:chMax val="1"/>
          <dgm:chPref val="1"/>
        </dgm:presLayoutVars>
      </dgm:prSet>
      <dgm:spPr/>
    </dgm:pt>
    <dgm:pt modelId="{F13865F7-2538-4C0B-A0B9-DBD9EC527206}" type="pres">
      <dgm:prSet presAssocID="{DD697999-0A5F-49FF-B602-E3DEC424532F}" presName="sibTrans" presStyleCnt="0"/>
      <dgm:spPr/>
    </dgm:pt>
    <dgm:pt modelId="{871B9177-95F1-43A2-A808-02354689C154}" type="pres">
      <dgm:prSet presAssocID="{0C8CE263-B9D8-4E95-ADC6-3F567EAFD2AC}" presName="compNode" presStyleCnt="0"/>
      <dgm:spPr/>
    </dgm:pt>
    <dgm:pt modelId="{1C2683F4-4D1E-44A2-A883-C74B2D2AD1B7}" type="pres">
      <dgm:prSet presAssocID="{0C8CE263-B9D8-4E95-ADC6-3F567EAFD2AC}" presName="iconBgRect" presStyleLbl="bgShp" presStyleIdx="2" presStyleCnt="3"/>
      <dgm:spPr/>
    </dgm:pt>
    <dgm:pt modelId="{301479F4-981D-4F9F-8724-0C7DD4201FAF}" type="pres">
      <dgm:prSet presAssocID="{0C8CE263-B9D8-4E95-ADC6-3F567EAFD2A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ess"/>
        </a:ext>
      </dgm:extLst>
    </dgm:pt>
    <dgm:pt modelId="{FBD81CFE-C8C6-47F4-99BC-A60A322D7549}" type="pres">
      <dgm:prSet presAssocID="{0C8CE263-B9D8-4E95-ADC6-3F567EAFD2AC}" presName="spaceRect" presStyleCnt="0"/>
      <dgm:spPr/>
    </dgm:pt>
    <dgm:pt modelId="{3BADDC68-43C7-422D-BFC2-F80588B795E4}" type="pres">
      <dgm:prSet presAssocID="{0C8CE263-B9D8-4E95-ADC6-3F567EAFD2A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25CED09-110D-40AE-A399-B1B21611A410}" srcId="{1C6B6204-E0F5-4998-944B-B0826E65A9D2}" destId="{44524869-FB55-4685-BA27-7449786B9104}" srcOrd="1" destOrd="0" parTransId="{3D3A3C62-33BA-4603-8529-CD73B3E8C4E4}" sibTransId="{DD697999-0A5F-49FF-B602-E3DEC424532F}"/>
    <dgm:cxn modelId="{07C62D2B-CF9A-4128-9B84-1717EFFC2B1C}" srcId="{1C6B6204-E0F5-4998-944B-B0826E65A9D2}" destId="{CF4EE3FC-A212-4047-9232-22CE986FEE70}" srcOrd="0" destOrd="0" parTransId="{3FF549E3-36DC-457C-A377-907B847012EE}" sibTransId="{6498649D-B5E7-408E-AFE8-F2205D377DE9}"/>
    <dgm:cxn modelId="{4D4A153A-BF8D-482C-A3F1-C37ED86CBD91}" srcId="{1C6B6204-E0F5-4998-944B-B0826E65A9D2}" destId="{0C8CE263-B9D8-4E95-ADC6-3F567EAFD2AC}" srcOrd="2" destOrd="0" parTransId="{D9702996-84FD-461F-9B28-CE02B6C6E80C}" sibTransId="{92F49DDE-D96B-4AE6-809F-652009B2E667}"/>
    <dgm:cxn modelId="{BF12C660-253F-44A6-9EAF-367E7AED7FCB}" type="presOf" srcId="{44524869-FB55-4685-BA27-7449786B9104}" destId="{3D2FF324-6053-4A26-BF65-D489A685F60A}" srcOrd="0" destOrd="0" presId="urn:microsoft.com/office/officeart/2018/5/layout/IconCircleLabelList"/>
    <dgm:cxn modelId="{2EBB6370-ADC6-4348-A4F8-210F6C75A89A}" type="presOf" srcId="{CF4EE3FC-A212-4047-9232-22CE986FEE70}" destId="{6410C4C9-2410-4ED1-838E-6C3E291D9029}" srcOrd="0" destOrd="0" presId="urn:microsoft.com/office/officeart/2018/5/layout/IconCircleLabelList"/>
    <dgm:cxn modelId="{D05B05D6-8905-4F28-B251-6E5BE2538120}" type="presOf" srcId="{0C8CE263-B9D8-4E95-ADC6-3F567EAFD2AC}" destId="{3BADDC68-43C7-422D-BFC2-F80588B795E4}" srcOrd="0" destOrd="0" presId="urn:microsoft.com/office/officeart/2018/5/layout/IconCircleLabelList"/>
    <dgm:cxn modelId="{52B812DC-FFA0-4688-BE8E-C3F558D793F2}" type="presOf" srcId="{1C6B6204-E0F5-4998-944B-B0826E65A9D2}" destId="{30CA01CD-49F4-4D9D-988A-AE11F40B7CE8}" srcOrd="0" destOrd="0" presId="urn:microsoft.com/office/officeart/2018/5/layout/IconCircleLabelList"/>
    <dgm:cxn modelId="{C1093506-B8C4-4D00-9386-BA686F4A71D3}" type="presParOf" srcId="{30CA01CD-49F4-4D9D-988A-AE11F40B7CE8}" destId="{4DB2796E-B41A-4B09-90D7-CB76EFAE0957}" srcOrd="0" destOrd="0" presId="urn:microsoft.com/office/officeart/2018/5/layout/IconCircleLabelList"/>
    <dgm:cxn modelId="{7FCABD3F-4DBF-437F-A921-4FA3302814B5}" type="presParOf" srcId="{4DB2796E-B41A-4B09-90D7-CB76EFAE0957}" destId="{EDBF8D9B-25A9-496F-8781-D22E521667BD}" srcOrd="0" destOrd="0" presId="urn:microsoft.com/office/officeart/2018/5/layout/IconCircleLabelList"/>
    <dgm:cxn modelId="{C61AD46B-9D48-49EA-97DC-0B17C42107BE}" type="presParOf" srcId="{4DB2796E-B41A-4B09-90D7-CB76EFAE0957}" destId="{5CA6EEE5-4290-48F4-9FC9-F00BE2DEA71A}" srcOrd="1" destOrd="0" presId="urn:microsoft.com/office/officeart/2018/5/layout/IconCircleLabelList"/>
    <dgm:cxn modelId="{34FD8419-B4D1-4949-A8EB-5D66397E3AC5}" type="presParOf" srcId="{4DB2796E-B41A-4B09-90D7-CB76EFAE0957}" destId="{90CD4FCD-5470-46E1-BC56-D6D00F60B1D3}" srcOrd="2" destOrd="0" presId="urn:microsoft.com/office/officeart/2018/5/layout/IconCircleLabelList"/>
    <dgm:cxn modelId="{956CD647-FBD8-4A76-98B0-8B0E816BB30A}" type="presParOf" srcId="{4DB2796E-B41A-4B09-90D7-CB76EFAE0957}" destId="{6410C4C9-2410-4ED1-838E-6C3E291D9029}" srcOrd="3" destOrd="0" presId="urn:microsoft.com/office/officeart/2018/5/layout/IconCircleLabelList"/>
    <dgm:cxn modelId="{5168E8F8-DE20-4C6D-8B02-98255F84F203}" type="presParOf" srcId="{30CA01CD-49F4-4D9D-988A-AE11F40B7CE8}" destId="{394A1CE2-1CEF-4926-8EB2-A308E57F38B4}" srcOrd="1" destOrd="0" presId="urn:microsoft.com/office/officeart/2018/5/layout/IconCircleLabelList"/>
    <dgm:cxn modelId="{77FCCED2-2D4B-429A-BF40-F45B4CBC848C}" type="presParOf" srcId="{30CA01CD-49F4-4D9D-988A-AE11F40B7CE8}" destId="{0F11645F-6AE0-45C8-8E02-85DA4B1D670C}" srcOrd="2" destOrd="0" presId="urn:microsoft.com/office/officeart/2018/5/layout/IconCircleLabelList"/>
    <dgm:cxn modelId="{6DE47505-7151-4545-8324-DBB7AF7D03C1}" type="presParOf" srcId="{0F11645F-6AE0-45C8-8E02-85DA4B1D670C}" destId="{00243FD3-9E08-4564-8E5F-E56D9B0C1407}" srcOrd="0" destOrd="0" presId="urn:microsoft.com/office/officeart/2018/5/layout/IconCircleLabelList"/>
    <dgm:cxn modelId="{217BBE6E-2FBB-40B7-A560-E868D69E827F}" type="presParOf" srcId="{0F11645F-6AE0-45C8-8E02-85DA4B1D670C}" destId="{6A3A7BAF-64E0-4C96-BBA9-A038FE487014}" srcOrd="1" destOrd="0" presId="urn:microsoft.com/office/officeart/2018/5/layout/IconCircleLabelList"/>
    <dgm:cxn modelId="{63A29A59-A1FD-4933-A698-80184B7590BF}" type="presParOf" srcId="{0F11645F-6AE0-45C8-8E02-85DA4B1D670C}" destId="{EA78E789-8C9F-46E8-914B-EB1814801492}" srcOrd="2" destOrd="0" presId="urn:microsoft.com/office/officeart/2018/5/layout/IconCircleLabelList"/>
    <dgm:cxn modelId="{F25C8296-32AC-40A9-8C39-C77C9585E19F}" type="presParOf" srcId="{0F11645F-6AE0-45C8-8E02-85DA4B1D670C}" destId="{3D2FF324-6053-4A26-BF65-D489A685F60A}" srcOrd="3" destOrd="0" presId="urn:microsoft.com/office/officeart/2018/5/layout/IconCircleLabelList"/>
    <dgm:cxn modelId="{45D9E9AA-2479-484D-9BA0-D36E888E72C1}" type="presParOf" srcId="{30CA01CD-49F4-4D9D-988A-AE11F40B7CE8}" destId="{F13865F7-2538-4C0B-A0B9-DBD9EC527206}" srcOrd="3" destOrd="0" presId="urn:microsoft.com/office/officeart/2018/5/layout/IconCircleLabelList"/>
    <dgm:cxn modelId="{E753E120-1AB7-48BA-841B-9E85A6807314}" type="presParOf" srcId="{30CA01CD-49F4-4D9D-988A-AE11F40B7CE8}" destId="{871B9177-95F1-43A2-A808-02354689C154}" srcOrd="4" destOrd="0" presId="urn:microsoft.com/office/officeart/2018/5/layout/IconCircleLabelList"/>
    <dgm:cxn modelId="{F2D835C7-9327-4754-9A1F-084D6754AD6E}" type="presParOf" srcId="{871B9177-95F1-43A2-A808-02354689C154}" destId="{1C2683F4-4D1E-44A2-A883-C74B2D2AD1B7}" srcOrd="0" destOrd="0" presId="urn:microsoft.com/office/officeart/2018/5/layout/IconCircleLabelList"/>
    <dgm:cxn modelId="{69BB23CB-B429-4213-AE21-92588F5E84EF}" type="presParOf" srcId="{871B9177-95F1-43A2-A808-02354689C154}" destId="{301479F4-981D-4F9F-8724-0C7DD4201FAF}" srcOrd="1" destOrd="0" presId="urn:microsoft.com/office/officeart/2018/5/layout/IconCircleLabelList"/>
    <dgm:cxn modelId="{8C5FC828-5A26-418D-A3E4-D9172565F381}" type="presParOf" srcId="{871B9177-95F1-43A2-A808-02354689C154}" destId="{FBD81CFE-C8C6-47F4-99BC-A60A322D7549}" srcOrd="2" destOrd="0" presId="urn:microsoft.com/office/officeart/2018/5/layout/IconCircleLabelList"/>
    <dgm:cxn modelId="{B7654CA6-4121-4AB3-ACC8-A67B860CB9E5}" type="presParOf" srcId="{871B9177-95F1-43A2-A808-02354689C154}" destId="{3BADDC68-43C7-422D-BFC2-F80588B795E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F8D9B-25A9-496F-8781-D22E521667BD}">
      <dsp:nvSpPr>
        <dsp:cNvPr id="0" name=""/>
        <dsp:cNvSpPr/>
      </dsp:nvSpPr>
      <dsp:spPr>
        <a:xfrm>
          <a:off x="643628" y="396952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A6EEE5-4290-48F4-9FC9-F00BE2DEA71A}">
      <dsp:nvSpPr>
        <dsp:cNvPr id="0" name=""/>
        <dsp:cNvSpPr/>
      </dsp:nvSpPr>
      <dsp:spPr>
        <a:xfrm>
          <a:off x="1045816" y="799139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0C4C9-2410-4ED1-838E-6C3E291D9029}">
      <dsp:nvSpPr>
        <dsp:cNvPr id="0" name=""/>
        <dsp:cNvSpPr/>
      </dsp:nvSpPr>
      <dsp:spPr>
        <a:xfrm>
          <a:off x="40347" y="287195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000" kern="1200"/>
            <a:t>Formal</a:t>
          </a:r>
          <a:endParaRPr lang="en-US" sz="4000" kern="1200"/>
        </a:p>
      </dsp:txBody>
      <dsp:txXfrm>
        <a:off x="40347" y="2871952"/>
        <a:ext cx="3093750" cy="720000"/>
      </dsp:txXfrm>
    </dsp:sp>
    <dsp:sp modelId="{00243FD3-9E08-4564-8E5F-E56D9B0C1407}">
      <dsp:nvSpPr>
        <dsp:cNvPr id="0" name=""/>
        <dsp:cNvSpPr/>
      </dsp:nvSpPr>
      <dsp:spPr>
        <a:xfrm>
          <a:off x="4278785" y="396952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A7BAF-64E0-4C96-BBA9-A038FE487014}">
      <dsp:nvSpPr>
        <dsp:cNvPr id="0" name=""/>
        <dsp:cNvSpPr/>
      </dsp:nvSpPr>
      <dsp:spPr>
        <a:xfrm>
          <a:off x="4680972" y="799139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FF324-6053-4A26-BF65-D489A685F60A}">
      <dsp:nvSpPr>
        <dsp:cNvPr id="0" name=""/>
        <dsp:cNvSpPr/>
      </dsp:nvSpPr>
      <dsp:spPr>
        <a:xfrm>
          <a:off x="3675504" y="287195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000" kern="1200"/>
            <a:t>Não- formal </a:t>
          </a:r>
          <a:endParaRPr lang="en-US" sz="4000" kern="1200"/>
        </a:p>
      </dsp:txBody>
      <dsp:txXfrm>
        <a:off x="3675504" y="2871952"/>
        <a:ext cx="3093750" cy="720000"/>
      </dsp:txXfrm>
    </dsp:sp>
    <dsp:sp modelId="{1C2683F4-4D1E-44A2-A883-C74B2D2AD1B7}">
      <dsp:nvSpPr>
        <dsp:cNvPr id="0" name=""/>
        <dsp:cNvSpPr/>
      </dsp:nvSpPr>
      <dsp:spPr>
        <a:xfrm>
          <a:off x="7913941" y="396952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479F4-981D-4F9F-8724-0C7DD4201FAF}">
      <dsp:nvSpPr>
        <dsp:cNvPr id="0" name=""/>
        <dsp:cNvSpPr/>
      </dsp:nvSpPr>
      <dsp:spPr>
        <a:xfrm>
          <a:off x="8316129" y="799139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DDC68-43C7-422D-BFC2-F80588B795E4}">
      <dsp:nvSpPr>
        <dsp:cNvPr id="0" name=""/>
        <dsp:cNvSpPr/>
      </dsp:nvSpPr>
      <dsp:spPr>
        <a:xfrm>
          <a:off x="7310660" y="287195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000" kern="1200"/>
            <a:t>Informal</a:t>
          </a:r>
          <a:endParaRPr lang="en-US" sz="4000" kern="1200"/>
        </a:p>
      </dsp:txBody>
      <dsp:txXfrm>
        <a:off x="7310660" y="2871952"/>
        <a:ext cx="30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66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80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95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87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21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64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717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75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9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4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14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83D29-0265-4447-BC9B-E822CA7054CB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0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4128" y="965199"/>
            <a:ext cx="6766078" cy="4927601"/>
          </a:xfrm>
        </p:spPr>
        <p:txBody>
          <a:bodyPr anchor="ctr">
            <a:normAutofit/>
          </a:bodyPr>
          <a:lstStyle/>
          <a:p>
            <a:pPr algn="r"/>
            <a:r>
              <a:rPr lang="pt-BR" sz="5400">
                <a:solidFill>
                  <a:schemeClr val="tx1">
                    <a:lumMod val="85000"/>
                    <a:lumOff val="15000"/>
                  </a:schemeClr>
                </a:solidFill>
              </a:rPr>
              <a:t>Espaços e tipos de aprendizagem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38729" y="965198"/>
            <a:ext cx="2707937" cy="4927602"/>
          </a:xfrm>
        </p:spPr>
        <p:txBody>
          <a:bodyPr anchor="ctr">
            <a:normAutofit/>
          </a:bodyPr>
          <a:lstStyle/>
          <a:p>
            <a:pPr algn="l"/>
            <a:r>
              <a:rPr lang="pt-BR" sz="2000">
                <a:solidFill>
                  <a:schemeClr val="accent1"/>
                </a:solidFill>
              </a:rPr>
              <a:t>Profa Dra Ana Paula Gomes Seferian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711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4672" y="723578"/>
            <a:ext cx="3387106" cy="1645501"/>
          </a:xfrm>
        </p:spPr>
        <p:txBody>
          <a:bodyPr>
            <a:normAutofit/>
          </a:bodyPr>
          <a:lstStyle/>
          <a:p>
            <a:r>
              <a:rPr lang="pt-BR" sz="2800" dirty="0"/>
              <a:t>Espaços Não – formais de educação - Institucionalizados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4672" y="2548467"/>
            <a:ext cx="3387105" cy="3628495"/>
          </a:xfrm>
        </p:spPr>
        <p:txBody>
          <a:bodyPr>
            <a:normAutofit/>
          </a:bodyPr>
          <a:lstStyle/>
          <a:p>
            <a:endParaRPr lang="pt-BR" sz="1500" dirty="0"/>
          </a:p>
          <a:p>
            <a:r>
              <a:rPr lang="pt-BR" sz="1800" dirty="0"/>
              <a:t>Espaços que são regulamentados e possuem equipe técnica responsável pelas atividades executadas.</a:t>
            </a:r>
          </a:p>
          <a:p>
            <a:pPr marL="0" indent="0">
              <a:buNone/>
            </a:pPr>
            <a:endParaRPr lang="pt-BR" sz="1800" dirty="0"/>
          </a:p>
          <a:p>
            <a:endParaRPr lang="pt-BR" sz="1800" dirty="0"/>
          </a:p>
          <a:p>
            <a:r>
              <a:rPr lang="pt-BR" sz="1800" dirty="0"/>
              <a:t>Museus, centros de ciências, parques, zoológicos, planetários, instituto de pesquisa, aquários etc.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B6D9F6-3E47-45AD-8461-718A3C87E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8409" y="0"/>
            <a:ext cx="7653591" cy="68580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B16A00-A549-4B07-B8C2-4B3A966D9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321732"/>
            <a:ext cx="4111054" cy="3674848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63" y="1136912"/>
            <a:ext cx="3775899" cy="2036023"/>
          </a:xfrm>
          <a:prstGeom prst="rect">
            <a:avLst/>
          </a:prstGeom>
        </p:spPr>
      </p:pic>
      <p:sp>
        <p:nvSpPr>
          <p:cNvPr id="24" name="Rectangle 18">
            <a:extLst>
              <a:ext uri="{FF2B5EF4-FFF2-40B4-BE49-F238E27FC236}">
                <a16:creationId xmlns:a16="http://schemas.microsoft.com/office/drawing/2014/main" id="{33B86BAE-87B4-4192-ABB2-627FFC965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21732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027" y="474133"/>
            <a:ext cx="2035726" cy="2717800"/>
          </a:xfrm>
          <a:prstGeom prst="rect">
            <a:avLst/>
          </a:prstGeom>
        </p:spPr>
      </p:pic>
      <p:sp>
        <p:nvSpPr>
          <p:cNvPr id="25" name="Rectangle 20">
            <a:extLst>
              <a:ext uri="{FF2B5EF4-FFF2-40B4-BE49-F238E27FC236}">
                <a16:creationId xmlns:a16="http://schemas.microsoft.com/office/drawing/2014/main" id="{22BB4F03-4463-45CC-89A7-8E03412E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4155753"/>
            <a:ext cx="4111054" cy="2380509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63" y="4549808"/>
            <a:ext cx="3775899" cy="160256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0E1AEAE-1F52-4C29-925C-27738417E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509431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639" y="4113819"/>
            <a:ext cx="2438503" cy="182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44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1098" y="1396289"/>
            <a:ext cx="5712824" cy="1325563"/>
          </a:xfrm>
        </p:spPr>
        <p:txBody>
          <a:bodyPr>
            <a:normAutofit/>
          </a:bodyPr>
          <a:lstStyle/>
          <a:p>
            <a:r>
              <a:rPr lang="pt-BR" sz="2800"/>
              <a:t>Espaços Não- formais de aprendizagem – </a:t>
            </a:r>
            <a:br>
              <a:rPr lang="pt-BR" sz="2800"/>
            </a:br>
            <a:r>
              <a:rPr lang="pt-BR" sz="2800"/>
              <a:t>Não Institucionalizados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Autofit/>
          </a:bodyPr>
          <a:lstStyle/>
          <a:p>
            <a:r>
              <a:rPr lang="pt-BR" sz="2000" dirty="0"/>
              <a:t>Ambientes naturais, rurais ou urbanos que não apresentam estruturação institucional, mas onde é possível adotar práticas educativas.</a:t>
            </a:r>
          </a:p>
          <a:p>
            <a:endParaRPr lang="pt-BR" sz="2000" dirty="0"/>
          </a:p>
          <a:p>
            <a:endParaRPr lang="pt-BR" sz="2000" dirty="0"/>
          </a:p>
          <a:p>
            <a:r>
              <a:rPr lang="pt-BR" sz="2000" dirty="0"/>
              <a:t>Teatros, ruas, prédios, parques, praças, praias, cavernas, etc.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m 6" descr="Cidade com prédios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41" r="8935" b="-3"/>
          <a:stretch/>
        </p:blipFill>
        <p:spPr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4" name="Imagem 3" descr="Uma imagem contendo natureza, vale, homem, em pé&#10;&#10;Descrição gerada automaticament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2" r="8517" b="2"/>
          <a:stretch/>
        </p:blipFill>
        <p:spPr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 descr="Vista de uma montanha&#10;&#10;Descrição gerada automaticamente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6" r="9200" b="1"/>
          <a:stretch/>
        </p:blipFill>
        <p:spPr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8363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8D3C1482-7123-4378-ADD1-1746805B4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9930B-F3A3-46CC-B34C-49439CA3C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4476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3277" y="480216"/>
            <a:ext cx="10444758" cy="1344168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Os tipos de educação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695100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Espaço Reservado para Conteúdo 2">
            <a:extLst>
              <a:ext uri="{FF2B5EF4-FFF2-40B4-BE49-F238E27FC236}">
                <a16:creationId xmlns:a16="http://schemas.microsoft.com/office/drawing/2014/main" id="{C6AB5AB6-E650-4B3E-9964-5F17E15D5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175841"/>
              </p:ext>
            </p:extLst>
          </p:nvPr>
        </p:nvGraphicFramePr>
        <p:xfrm>
          <a:off x="943277" y="2339935"/>
          <a:ext cx="10444758" cy="398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785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pt-BR" sz="5800"/>
              <a:t>Educação Formal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pt-BR" sz="2200">
                <a:solidFill>
                  <a:schemeClr val="accent1">
                    <a:lumMod val="60000"/>
                    <a:lumOff val="40000"/>
                  </a:schemeClr>
                </a:solidFill>
              </a:rPr>
              <a:t>Pode ser entendida como o sistema educativo, ou seja, a Escola propriamente dita, pois define-se por ser altamente institucionalizado, cronologicamente graduado e hierarquicamente estruturado, se estende desde os primeiros anos do fundamental I até os últimos anos do ensino superior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349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dirty="0"/>
              <a:t>Educação Não - Formal</a:t>
            </a:r>
            <a:endParaRPr lang="pt-B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t-BR" sz="2400"/>
              <a:t>Pode ser entendida como toda a atividade organizada, sistemática e educativa realizada fora da escola.</a:t>
            </a:r>
          </a:p>
          <a:p>
            <a:endParaRPr lang="pt-BR" sz="2400"/>
          </a:p>
          <a:p>
            <a:r>
              <a:rPr lang="pt-BR" sz="2400"/>
              <a:t>Designada por um conjunto de práticas socioculturais de aprendizagem e produção de saberes que envolve organização, instituições, atividades, meios e formas variadas. </a:t>
            </a:r>
          </a:p>
        </p:txBody>
      </p:sp>
    </p:spTree>
    <p:extLst>
      <p:ext uri="{BB962C8B-B14F-4D97-AF65-F5344CB8AC3E}">
        <p14:creationId xmlns:p14="http://schemas.microsoft.com/office/powerpoint/2010/main" val="178138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pt-BR" sz="2400">
                <a:solidFill>
                  <a:srgbClr val="FFFFFF"/>
                </a:solidFill>
              </a:rPr>
              <a:t>Aprendizagens que ocorrem no âmbito do cotidiano, ou seja, os indivíduos aprendem durante seu processo de socialização gerado nas relações familiares, de trabalho, lazer, etc.</a:t>
            </a:r>
          </a:p>
          <a:p>
            <a:endParaRPr lang="pt-BR" sz="2400">
              <a:solidFill>
                <a:srgbClr val="FFFFFF"/>
              </a:solidFill>
            </a:endParaRPr>
          </a:p>
          <a:p>
            <a:r>
              <a:rPr lang="pt-BR" sz="2400">
                <a:solidFill>
                  <a:srgbClr val="FFFFFF"/>
                </a:solidFill>
              </a:rPr>
              <a:t>"un proceso que dura toda la vida y en el que las personas adquieren y acumulan conocimientos, habilidades, actitudes y modos de discernimiento mediante las experiencias diarias y su relación con el medio ambiente" (Coombs &amp; Ahmed, 1975: 27)</a:t>
            </a:r>
          </a:p>
        </p:txBody>
      </p:sp>
    </p:spTree>
    <p:extLst>
      <p:ext uri="{BB962C8B-B14F-4D97-AF65-F5344CB8AC3E}">
        <p14:creationId xmlns:p14="http://schemas.microsoft.com/office/powerpoint/2010/main" val="3228353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endParaRPr lang="pt-B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t-BR" sz="2400"/>
              <a:t>Devemos considerar os três modos de educação (ou de aprendizagem), não ignorando que ocorrem, múltiplas sobreposições e interações entre eles. </a:t>
            </a:r>
          </a:p>
        </p:txBody>
      </p:sp>
    </p:spTree>
    <p:extLst>
      <p:ext uri="{BB962C8B-B14F-4D97-AF65-F5344CB8AC3E}">
        <p14:creationId xmlns:p14="http://schemas.microsoft.com/office/powerpoint/2010/main" val="2590716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4128" y="965199"/>
            <a:ext cx="6766078" cy="4927601"/>
          </a:xfrm>
        </p:spPr>
        <p:txBody>
          <a:bodyPr anchor="ctr">
            <a:normAutofit/>
          </a:bodyPr>
          <a:lstStyle/>
          <a:p>
            <a:pPr algn="r"/>
            <a:r>
              <a:rPr lang="pt-BR" sz="4800">
                <a:solidFill>
                  <a:schemeClr val="bg1"/>
                </a:solidFill>
              </a:rPr>
              <a:t>Espaços de aprendizagem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38729" y="965198"/>
            <a:ext cx="2707937" cy="4927602"/>
          </a:xfrm>
        </p:spPr>
        <p:txBody>
          <a:bodyPr anchor="ctr">
            <a:normAutofit/>
          </a:bodyPr>
          <a:lstStyle/>
          <a:p>
            <a:pPr algn="l"/>
            <a:endParaRPr lang="pt-BR" sz="2000">
              <a:solidFill>
                <a:srgbClr val="FFC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46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Espaço formal de educação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" r="3293" b="-2"/>
          <a:stretch/>
        </p:blipFill>
        <p:spPr>
          <a:xfrm>
            <a:off x="317635" y="321733"/>
            <a:ext cx="4151681" cy="302683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" r="10827" b="1"/>
          <a:stretch/>
        </p:blipFill>
        <p:spPr>
          <a:xfrm>
            <a:off x="4638955" y="321733"/>
            <a:ext cx="3539976" cy="2985818"/>
          </a:xfrm>
          <a:prstGeom prst="rect">
            <a:avLst/>
          </a:prstGeom>
        </p:spPr>
      </p:pic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10" r="12342" b="2"/>
          <a:stretch/>
        </p:blipFill>
        <p:spPr>
          <a:xfrm>
            <a:off x="8348570" y="321734"/>
            <a:ext cx="3535590" cy="2985818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3"/>
          <a:stretch/>
        </p:blipFill>
        <p:spPr>
          <a:xfrm>
            <a:off x="317635" y="3509433"/>
            <a:ext cx="4160452" cy="302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1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Espaços Não – formais de educação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Institucionalizados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Não institucionalizados</a:t>
            </a:r>
          </a:p>
        </p:txBody>
      </p:sp>
    </p:spTree>
    <p:extLst>
      <p:ext uri="{BB962C8B-B14F-4D97-AF65-F5344CB8AC3E}">
        <p14:creationId xmlns:p14="http://schemas.microsoft.com/office/powerpoint/2010/main" val="3009279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</Words>
  <Application>Microsoft Macintosh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Espaços e tipos de aprendizagem</vt:lpstr>
      <vt:lpstr>Os tipos de educação</vt:lpstr>
      <vt:lpstr>Educação Formal</vt:lpstr>
      <vt:lpstr>Educação Não - Formal</vt:lpstr>
      <vt:lpstr>Apresentação do PowerPoint</vt:lpstr>
      <vt:lpstr>Apresentação do PowerPoint</vt:lpstr>
      <vt:lpstr>Espaços de aprendizagem</vt:lpstr>
      <vt:lpstr>Espaço formal de educação</vt:lpstr>
      <vt:lpstr>Espaços Não – formais de educação</vt:lpstr>
      <vt:lpstr>Espaços Não – formais de educação - Institucionalizados</vt:lpstr>
      <vt:lpstr>Espaços Não- formais de aprendizagem –  Não Institucionalizados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Espaços e tipos de aprendizagem</dc:title>
  <dc:creator>Claudio Gabriel Seferian</dc:creator>
  <cp:lastModifiedBy>Claudio Gabriel Seferian</cp:lastModifiedBy>
  <cp:revision>1</cp:revision>
  <dcterms:created xsi:type="dcterms:W3CDTF">2020-04-27T21:25:39Z</dcterms:created>
  <dcterms:modified xsi:type="dcterms:W3CDTF">2022-05-11T15:16:54Z</dcterms:modified>
</cp:coreProperties>
</file>