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9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88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96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88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20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04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74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33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98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94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22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DF6C-318F-4309-8D5B-06BE92FC3348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88E50-A3A2-4C7F-B37B-E95C8B20666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52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GALILEU GALILEI, Teatro Oficina 1968</a:t>
            </a:r>
            <a:endParaRPr lang="pt-BR" sz="32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1325"/>
            <a:ext cx="7920880" cy="5213379"/>
          </a:xfrm>
        </p:spPr>
      </p:pic>
    </p:spTree>
    <p:extLst>
      <p:ext uri="{BB962C8B-B14F-4D97-AF65-F5344CB8AC3E}">
        <p14:creationId xmlns:p14="http://schemas.microsoft.com/office/powerpoint/2010/main" val="28780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Galileu, direção Pedro Paulo Cava, Teatro da Cidade, Belo Horizonte,1983</a:t>
            </a:r>
            <a:endParaRPr lang="pt-BR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6696744" cy="4824536"/>
          </a:xfrm>
        </p:spPr>
      </p:pic>
    </p:spTree>
    <p:extLst>
      <p:ext uri="{BB962C8B-B14F-4D97-AF65-F5344CB8AC3E}">
        <p14:creationId xmlns:p14="http://schemas.microsoft.com/office/powerpoint/2010/main" val="221765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CLÁUDIO CORRIEIA E CASTRO como Galileu, Teatro Oficina, 1968</a:t>
            </a:r>
            <a:endParaRPr lang="pt-BR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84" y="1280865"/>
            <a:ext cx="3894332" cy="5172471"/>
          </a:xfrm>
        </p:spPr>
      </p:pic>
    </p:spTree>
    <p:extLst>
      <p:ext uri="{BB962C8B-B14F-4D97-AF65-F5344CB8AC3E}">
        <p14:creationId xmlns:p14="http://schemas.microsoft.com/office/powerpoint/2010/main" val="352357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GALILEU, Teatro Oficina, 1968</a:t>
            </a:r>
            <a:endParaRPr lang="pt-BR" sz="32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51667"/>
            <a:ext cx="4032447" cy="5823028"/>
          </a:xfrm>
        </p:spPr>
      </p:pic>
    </p:spTree>
    <p:extLst>
      <p:ext uri="{BB962C8B-B14F-4D97-AF65-F5344CB8AC3E}">
        <p14:creationId xmlns:p14="http://schemas.microsoft.com/office/powerpoint/2010/main" val="318172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BERLINER ENSEMBLE, 1957 production of Life of Galileo</a:t>
            </a:r>
            <a:endParaRPr lang="pt-BR" sz="32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23" y="1556792"/>
            <a:ext cx="7365985" cy="4968552"/>
          </a:xfrm>
        </p:spPr>
      </p:pic>
    </p:spTree>
    <p:extLst>
      <p:ext uri="{BB962C8B-B14F-4D97-AF65-F5344CB8AC3E}">
        <p14:creationId xmlns:p14="http://schemas.microsoft.com/office/powerpoint/2010/main" val="319737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BERLINER ENSEMBLE, 1957 produc tion of Life of Galileo</a:t>
            </a:r>
            <a:endParaRPr lang="pt-BR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35882"/>
            <a:ext cx="4968552" cy="5018238"/>
          </a:xfrm>
        </p:spPr>
      </p:pic>
    </p:spTree>
    <p:extLst>
      <p:ext uri="{BB962C8B-B14F-4D97-AF65-F5344CB8AC3E}">
        <p14:creationId xmlns:p14="http://schemas.microsoft.com/office/powerpoint/2010/main" val="136090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BERLINER ENSEMBLE, 1957 production of Galileo</a:t>
            </a:r>
            <a:endParaRPr lang="pt-BR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42090"/>
            <a:ext cx="7416824" cy="5399448"/>
          </a:xfrm>
        </p:spPr>
      </p:pic>
    </p:spTree>
    <p:extLst>
      <p:ext uri="{BB962C8B-B14F-4D97-AF65-F5344CB8AC3E}">
        <p14:creationId xmlns:p14="http://schemas.microsoft.com/office/powerpoint/2010/main" val="398801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08995"/>
            <a:ext cx="5400600" cy="5473254"/>
          </a:xfrm>
        </p:spPr>
      </p:pic>
    </p:spTree>
    <p:extLst>
      <p:ext uri="{BB962C8B-B14F-4D97-AF65-F5344CB8AC3E}">
        <p14:creationId xmlns:p14="http://schemas.microsoft.com/office/powerpoint/2010/main" val="158592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ZÉ CELSO MARTINEZ CORREIA (Teatro Oficina)  como Galileu (1975)</a:t>
            </a:r>
            <a:endParaRPr lang="pt-BR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196752"/>
            <a:ext cx="3672408" cy="5661248"/>
          </a:xfrm>
        </p:spPr>
      </p:pic>
    </p:spTree>
    <p:extLst>
      <p:ext uri="{BB962C8B-B14F-4D97-AF65-F5344CB8AC3E}">
        <p14:creationId xmlns:p14="http://schemas.microsoft.com/office/powerpoint/2010/main" val="3908309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CHARLES LAUGHTON como Galileo</a:t>
            </a:r>
            <a:endParaRPr lang="pt-BR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62881"/>
            <a:ext cx="4752528" cy="5508612"/>
          </a:xfrm>
        </p:spPr>
      </p:pic>
    </p:spTree>
    <p:extLst>
      <p:ext uri="{BB962C8B-B14F-4D97-AF65-F5344CB8AC3E}">
        <p14:creationId xmlns:p14="http://schemas.microsoft.com/office/powerpoint/2010/main" val="421907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79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GALILEU GALILEI, Teatro Oficina 1968</vt:lpstr>
      <vt:lpstr>CLÁUDIO CORRIEIA E CASTRO como Galileu, Teatro Oficina, 1968</vt:lpstr>
      <vt:lpstr>GALILEU, Teatro Oficina, 1968</vt:lpstr>
      <vt:lpstr>BERLINER ENSEMBLE, 1957 production of Life of Galileo</vt:lpstr>
      <vt:lpstr>BERLINER ENSEMBLE, 1957 produc tion of Life of Galileo</vt:lpstr>
      <vt:lpstr>BERLINER ENSEMBLE, 1957 production of Galileo</vt:lpstr>
      <vt:lpstr>PowerPoint Presentation</vt:lpstr>
      <vt:lpstr>ZÉ CELSO MARTINEZ CORREIA (Teatro Oficina)  como Galileu (1975)</vt:lpstr>
      <vt:lpstr>CHARLES LAUGHTON como Galileo</vt:lpstr>
      <vt:lpstr>Galileu, direção Pedro Paulo Cava, Teatro da Cidade, Belo Horizonte,1983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GALILEU GALILEI, Teatro Oficina 1968</dc:title>
  <dc:creator>Marris</dc:creator>
  <cp:lastModifiedBy>Marris</cp:lastModifiedBy>
  <cp:revision>4</cp:revision>
  <dcterms:created xsi:type="dcterms:W3CDTF">2014-11-30T23:00:06Z</dcterms:created>
  <dcterms:modified xsi:type="dcterms:W3CDTF">2018-04-10T19:07:00Z</dcterms:modified>
</cp:coreProperties>
</file>