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A16C96C-6CB7-4E5D-9779-56947141E8EB}">
          <p14:sldIdLst>
            <p14:sldId id="256"/>
            <p14:sldId id="257"/>
            <p14:sldId id="258"/>
            <p14:sldId id="260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34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27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61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78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07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66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7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40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31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06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74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1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38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41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52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1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7AAD-7ED6-4010-98DA-FF2782B13B79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F27BA1-7085-463E-A91D-DAD69A14A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64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57" y="2404531"/>
            <a:ext cx="9147394" cy="1646302"/>
          </a:xfrm>
        </p:spPr>
        <p:txBody>
          <a:bodyPr>
            <a:noAutofit/>
          </a:bodyPr>
          <a:lstStyle/>
          <a:p>
            <a:r>
              <a:rPr lang="pt-BR" sz="3600" b="1" dirty="0"/>
              <a:t>ETNOGRAFIA DA ORQUESTRA USP FILARMÔNICA DE RIBEIRÃO PRETO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4015" y="4050833"/>
            <a:ext cx="7766936" cy="1096899"/>
          </a:xfrm>
        </p:spPr>
        <p:txBody>
          <a:bodyPr/>
          <a:lstStyle/>
          <a:p>
            <a:pPr algn="r"/>
            <a:r>
              <a:rPr lang="pt-BR" dirty="0" smtClean="0">
                <a:solidFill>
                  <a:schemeClr val="tx1"/>
                </a:solidFill>
              </a:rPr>
              <a:t>Trabalho de </a:t>
            </a:r>
            <a:r>
              <a:rPr lang="pt-BR" dirty="0" err="1" smtClean="0">
                <a:solidFill>
                  <a:schemeClr val="tx1"/>
                </a:solidFill>
              </a:rPr>
              <a:t>Etnomusicologia</a:t>
            </a:r>
            <a:endParaRPr lang="pt-BR" dirty="0" smtClean="0">
              <a:solidFill>
                <a:schemeClr val="tx1"/>
              </a:solidFill>
            </a:endParaRPr>
          </a:p>
          <a:p>
            <a:pPr algn="r"/>
            <a:r>
              <a:rPr lang="pt-BR" dirty="0" err="1" smtClean="0">
                <a:solidFill>
                  <a:schemeClr val="tx1"/>
                </a:solidFill>
              </a:rPr>
              <a:t>Prof</a:t>
            </a:r>
            <a:r>
              <a:rPr lang="pt-BR" dirty="0" smtClean="0">
                <a:solidFill>
                  <a:schemeClr val="tx1"/>
                </a:solidFill>
              </a:rPr>
              <a:t>: Marcos Câmara de Castro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3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Repertório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Ao lado do repertório contemporâneo do século XXI a USP-Filarmônica também trabalha com clássicos da música universal, num contraponto entre tradição e inovação, apresentando ainda alternadamente compositores de outros países e brasileiros. </a:t>
            </a:r>
          </a:p>
        </p:txBody>
      </p:sp>
    </p:spTree>
    <p:extLst>
      <p:ext uri="{BB962C8B-B14F-4D97-AF65-F5344CB8AC3E}">
        <p14:creationId xmlns:p14="http://schemas.microsoft.com/office/powerpoint/2010/main" val="65351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 a USP-Ópera juntamente com contratar professores de instrumento e abrir curso de composição, são os grandes projetos atuais da USP-Filarmônica.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32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Ensaios</a:t>
            </a:r>
          </a:p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Apresentações</a:t>
            </a:r>
          </a:p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Composição</a:t>
            </a:r>
          </a:p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Solistas</a:t>
            </a:r>
          </a:p>
        </p:txBody>
      </p:sp>
    </p:spTree>
    <p:extLst>
      <p:ext uri="{BB962C8B-B14F-4D97-AF65-F5344CB8AC3E}">
        <p14:creationId xmlns:p14="http://schemas.microsoft.com/office/powerpoint/2010/main" val="403001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 palco como laboratório</a:t>
            </a:r>
          </a:p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Porém, em entrevistas, os alunos que não integram o corpo da orquestra, afirmam desconhecerem os mecanismos pelos quais possam se apresentar como solistas em conjunto à orquestra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364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309489" y="3024551"/>
            <a:ext cx="9274003" cy="1026282"/>
          </a:xfrm>
        </p:spPr>
        <p:txBody>
          <a:bodyPr>
            <a:normAutofit fontScale="90000"/>
          </a:bodyPr>
          <a:lstStyle/>
          <a:p>
            <a:r>
              <a:rPr lang="pt-BR" sz="2800" dirty="0" smtClean="0"/>
              <a:t>FACULDADE DE FILOSOFIA CIÊNCIAS E LETRAS DE RIBEIRÃO PRETO, DEPARTAMENTO DE MÚSICA</a:t>
            </a:r>
            <a:endParaRPr lang="pt-BR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816556" y="4050833"/>
            <a:ext cx="7766936" cy="1096899"/>
          </a:xfrm>
        </p:spPr>
        <p:txBody>
          <a:bodyPr/>
          <a:lstStyle/>
          <a:p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OTÁVIO AUGUSTO MEGDA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1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USP-Filarmônica está entre os ensembles do Departamento de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Música.</a:t>
            </a:r>
          </a:p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fato da USP-Filarmônica ser um projeto relativamente recente possibilita reconstrução cronológica e detalhista desde a idealização do projeto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882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Porque etnografia?</a:t>
            </a:r>
          </a:p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pt-BR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etnografia </a:t>
            </a:r>
            <a:r>
              <a:rPr lang="pt-BR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compreende </a:t>
            </a:r>
            <a:r>
              <a:rPr lang="pt-BR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multiplicidade de vozes. Pois ela se baseia nas qualidades de observação, de sensibilidade ao outro, do conhecimento sobre o contexto estudado, da inteligência e da imaginação científica do etnógrafo.</a:t>
            </a:r>
          </a:p>
          <a:p>
            <a:endParaRPr lang="pt-B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13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Campo de Estudo: Departamento de Música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Segundo o Professor Rubens </a:t>
            </a: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Ricciardi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USP-Filarmônica foi possível imediatamente após a desvinculação do Departamento de Música de Ribeirão Preto da ECA. “</a:t>
            </a:r>
            <a:r>
              <a:rPr lang="pt-B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Foi a primeira grande conquista que tivemos, por que nós como um departamento independente, temos condições de ter uma orquestra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(</a:t>
            </a: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Ricciardi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R. R. em entrevista). A reitoria com muita sabedoria entendeu que o departamento merecia o mesmo tratamento que o departamento de são Paulo, e atendeu a proposta.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090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Idealização à Implantação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USP-Filarmônica é um projeto que eu sempre tive em </a:t>
            </a:r>
            <a:r>
              <a:rPr lang="pt-BR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mente</a:t>
            </a:r>
          </a:p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projeto da USP-Filarmônica foi aprovado conselho do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departamento.</a:t>
            </a:r>
          </a:p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Primeira eleição, 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Profa. Silvia Berg foi eleita a chef, e o Prof. Rubens </a:t>
            </a: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Ricciard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eleito </a:t>
            </a:r>
            <a:r>
              <a:rPr lang="pt-B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vice-chef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pt-B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02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Primeira Turma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Quando ocorreu a primeira prova, teste de entrada em fevereiro ou março de 2011, não se sabia ao certo se seria possível montar uma orquestra ou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não.</a:t>
            </a:r>
            <a:endParaRPr lang="pt-B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7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Contrariedade do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Falta </a:t>
            </a: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correpetidor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o curso de canto e professores de instrumentos, o que torna o  projeto extremamente arriscado, ele funciona porque de uma certa forma os alunos superam</a:t>
            </a:r>
          </a:p>
        </p:txBody>
      </p:sp>
    </p:spTree>
    <p:extLst>
      <p:ext uri="{BB962C8B-B14F-4D97-AF65-F5344CB8AC3E}">
        <p14:creationId xmlns:p14="http://schemas.microsoft.com/office/powerpoint/2010/main" val="355574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Orquestra: Filosofia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Seria 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onde os alunos teriam a possibilidade de aplicar o que aprendem e o que </a:t>
            </a:r>
            <a:r>
              <a:rPr 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necessitam.</a:t>
            </a:r>
            <a:endParaRPr lang="pt-B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9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conveyor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Personalizada 7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A6B727"/>
      </a:accent2>
      <a:accent3>
        <a:srgbClr val="F69200"/>
      </a:accent3>
      <a:accent4>
        <a:srgbClr val="C00000"/>
      </a:accent4>
      <a:accent5>
        <a:srgbClr val="FEC306"/>
      </a:accent5>
      <a:accent6>
        <a:srgbClr val="DF5327"/>
      </a:accent6>
      <a:hlink>
        <a:srgbClr val="F59E00"/>
      </a:hlink>
      <a:folHlink>
        <a:srgbClr val="0000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448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 3</vt:lpstr>
      <vt:lpstr>Facetado</vt:lpstr>
      <vt:lpstr>ETNOGRAFIA DA ORQUESTRA USP FILARMÔNICA DE RIBEIRÃO PRETO</vt:lpstr>
      <vt:lpstr>FACULDADE DE FILOSOFIA CIÊNCIAS E LETRAS DE RIBEIRÃO PRETO, DEPARTAMENTO DE MÚSICA</vt:lpstr>
      <vt:lpstr>Introdução</vt:lpstr>
      <vt:lpstr>Introdução</vt:lpstr>
      <vt:lpstr>Campo de Estudo: Departamento de Música</vt:lpstr>
      <vt:lpstr>A Orquestra: Idealização à Implantação</vt:lpstr>
      <vt:lpstr>A Orquestra: Primeira Turma</vt:lpstr>
      <vt:lpstr>A Orquestra: Contrariedade do Projeto</vt:lpstr>
      <vt:lpstr>A Orquestra: Filosofia de Trabalho</vt:lpstr>
      <vt:lpstr>A Orquestra: Repertório</vt:lpstr>
      <vt:lpstr>A Orquestra: Projetos</vt:lpstr>
      <vt:lpstr>A Orquestra: Funcionamento</vt:lpstr>
      <vt:lpstr>Conclusão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ETNOGRAFIA DA ORQUESTRA USP FILARMÔNICA DE RIBEIRÃO PRETO</dc:title>
  <dc:creator>Otávio Megda</dc:creator>
  <cp:lastModifiedBy>Otávio Megda</cp:lastModifiedBy>
  <cp:revision>9</cp:revision>
  <dcterms:created xsi:type="dcterms:W3CDTF">2014-12-04T08:29:10Z</dcterms:created>
  <dcterms:modified xsi:type="dcterms:W3CDTF">2014-12-04T09:17:43Z</dcterms:modified>
</cp:coreProperties>
</file>