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22:23.3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54">
    <iact:property name="dataType"/>
    <iact:actionData xml:id="d0">
      <inkml:trace xmlns:inkml="http://www.w3.org/2003/InkML" xml:id="stk0" contextRef="#ctx0" brushRef="#br0">7554 5368 52 0,'0'0'3'1,"2"0"-1"13,-2 0 2-13,0 0-1 14,0 0-2-14,-2 2 3 13,2 0 0-7,-2-2 4-6,0-2-6 14,0 2 1-14,-4-4 2 13,2 1-3-7,0 3 2 0,0-3 0 2,1 1 0-2,1-2-4 0,0 1-2 1,-2-2 1-4,2 1 1-3,-4-2 5 14,2-1-5-11,2 0 1-3,0 1 0 14,0 0 2-14,-1 0-1 13,1-2-1-13,0 0-1 14,2-2 2-14,0-1 0 14,-2 1 2-14,2 2-4 13,2 2 0-13,0 1-7 14,7-2 4-9,5 1 1-5,3 1 1 14,10 1 1-14,4-1 0 14,2 3 0-14,8 1 1 13,8-1 0-13,7-5-1 14,10-1 2-14,13-1-2 14,0-2 1-14,4-1-1 0,0 3 1 19,0 0 1-19,0-5-2 13,187-30 1-13,-222 32 0 14,-4 2-1-14,-1 0 0 14,-4 5-1-14,42-10 1 13,-8 7 0-13,-4 5 1 0,1 3 0 13,-1 0 0-13,-3 5-1 13,1-3 1-7,1 0-1-6,-4 0 0 14,-1 1 0 0,-1-3 3-14,5 0-3 0,1-3 1 13,-1 1-2-13,5 0 2 13,-3 2-1-13,-2-4 2 14,2 1-2-14,7-2 0 14,4-3 0-9,7 0 1-5,-1-3-1 14,2 4 0-14,-4 2 1 14,-5 2 0-6,-6 1-1-2,-6 2 0 0,-5 2-1 3,-6 0 1-4,-2 2 0 2,-5 2 2-7,-3 2-5 0,2-1 6 18,-6 1-5-18,-5 4 2 0,-1-1-1 13,-5 1-1 2,-6 2 1-15,-3-2 1 13,-1 0-1-13,-4-1 0 14,-1 1 1-14,-5-5-1 0,-1 1 1 13,0-2 0-13,-6-2 0 13,1-2 1-7,-3 0 0-6,-2-2 0 13,0 0-1-13,0 0 0 14,-2 3 1-14,2-3 0 14,-2 2 6-14,-1-2-2 13,-3 0 0-13,-8 1-4 14,-5 1-1-14,-8 0-1 13,-7 2 1-7,-4 2-1-6,-2 4 1 14,-2 0 0-14,-5 1-2 13,-5-1 2-13,-3-1 0 14,-3-1 1-14,-4 2-1 13,-6-2 0-13,2 3 0 14,-3-6 2-14,-2-1-2 14,-3-1 1-14,-4 1-2 4,-9-3 2-4,-4 6-2 14,-7 0 0-14,-8 4-3 14,0 0 4-14,-1 1-3 13,2 0 3 2,6 0 0-15,8 1 0 0,9 1 0 12,4-2-1-12,-1 0 2 14,4 3-2-8,-1-6 1-6,0 1 0 13,5-3 0-13,-1 2 1 17,4-1-2-7,-1-2 1-7,-1 3-2 2,-1-4 3 2,0 4-2 0,-3-4 2-3,3 2-1-4,2-4 0 13,-1 3 1-5,6-4 0-8,4 0-1 0,4-2 3 13,3-2-2 1,3-2 0-14,6-3 3 0,6 2 0 13,2-5-3-13,5-1 0 13,6 2-1 2,4 1 2-15,0 2-4 14,1 0 1-14,1 0 1 4,-2 2-2-4,-4 2 1 14,3-1 0-14,-4 3 1 13,1 0-1-13,3 0 2 14,1 0 1-14,8 0-1 14,3 0 3-14,4 0-4 13,4 0 0-13,2-3-4 14,4 3 4-9,4-4 0-5,3-3 2 14,11 0 0-14,5-3-2 14,9-2-1-14,8 0 0 13,3 2-1-13,-1 2 1 14,4 1-1-14,3 2 2 14,5-2 2-14,7 0-2 13,8-3 2-7,6-2-4-6,3 2 3 0,2-1-3 12,1 3 4-12,0 1-2 14,2 0 1-14,-2 2-1 14,-3-2 0-14,-2 2 0 13,-1 1-1-13,-6 0 3 14,-2 0-4 0,1-1 4-14,-3 2-4 5,-2-4 3-5,-3 5-1 14,3 1 0-14,-2-1 0 16,2 2-1-8,8-2 3-2,4-1-3 3,0 1 2-6,6-2-2 4,0 1 2-6,0-2-2-1,2-1 0 13,2 2 1-3,1-4 1-10,-1 2-1 14,-5-2 1-14,-4 2 0 13,-9 3-2-13,-3 0 2 14,-9 1-3-14,-5 4 4 13,-3-2-2-13,-6 3 0 14,2-3 0-14,-5 2-1 14,-1-2 2-14,-6 0-3 4,-2 0 4-4,-4-2-2 14,-6 2 0-14,-8 0 0 13,-3 0-1-13,-6 0 1 14,-6 0 0-14,0 0 0 14,-2 2-1-14,2-2 2 13,-2 0 4-13,0 1-2 14,-1-1 4-9,3 2-3-5,-2 0 2 14,4-2-4-14,-2 0 2 14,0 0 1-14,3 0-4 13,-3 0 2-13,0 0-2 14,0 2-1-14,0 0 1 14,-3-2 4-14,3 3-3 13,0-3 1-7,-2 0-3-6,2-3 0 13,0 3 1-13,0 0 1 0,0 0-4 13,-3 0 4 2,3 0-3-15,0 0 2 0,0 0-1 12,0 0 0-12,0 0-1 19,0 3-1-19,-2-3-7 0,2 0-11 14,0 0-42-14</inkml:trace>
    </iact:actionData>
  </iact:action>
  <iact:action type="add" startTime="8752">
    <iact:property name="dataType"/>
    <iact:actionData xml:id="d1">
      <inkml:trace xmlns:inkml="http://www.w3.org/2003/InkML" xml:id="stk1" contextRef="#ctx0" brushRef="#br0">13483 5196 53 0,'69'-5'0'1,"12"1"2"13,8-1-1-13,7-2-1 14,5 3 1-14,5 0 2 13,2-1 0-13,0 2-1 14,2-3 0-8,3-2 2-6,-1-1 0 13,0-2-3-13,-4 1-1 14,8-1 1-14,3 4-2 13,5 2 2-13,6 2-1 14,4 1 0-14,-3 0-1 14,-9 2 1-14,-6 0 1 13,-10 0 1-7,-13-2-2-6,-11 0 0 13,-10 0 1-13,-12 1-1 14,-11 1 0-14,-14 1-1 14,-10 1-1-14,-9 2-3 13,-12-2 5-13,-2 0 8 0,-6-4 8 13,-7 0-13-13,-5 0 2 14,-6-2-4-9,-7 3-2 10,-9-2 1-15,-4 3 0 13,-5 4-1-13,-2 2 1 0,-2 1-1 13,-7 5 1-13,-5-1-1 14,-3 1 2-14,-13 2-1 13,-3 0 0-13,-10-2 1 20,-4-2-1-20,-8-2 0 0,-5 1 3 13,0-2-2-13,-5 1-2 17,4 0 1-10,0 3-1 0,-2 1 2-2,-7-3-2 5,-1 6 2-6,-2-5-2 3,-3-2 1-7,4-2-1 0,7-3 0 17,6-3 1-17,2 0-2 13,6 2 4-13,7 1-4 14,6-1 2-14,6 2 0 13,8-2 1-13,3 1-1 0,13-3 2 13,10 0 2-13,5 0-1 14,11-3 0-14,8 1 5 20,5-2-4-20,3-1 1 0,5 3-1 12,4 0-1-12,4 1-3 14,0 1 0-14,4-2-1 14,0 0 1-14,2 2 0 13,-2-2-2-13,8-1 2 14,5 2 3-14,10-2-2 20,12 2 0-20,15-2 1 14,10-1-4-14,5 1 3 0,7-2-2 12,4 0 2-12,-2-2-1 14,1 2 2-14,4-2-3 14,2 3 1-14,-2 2 0 13,7-2 0-13,-1 3 1 0,2-3 0 19,2-3 0-19,1 2-1 14,1-5 3-14,1 3-3 14,-3-2 0-14,-10 2 0 13,-6 3 2-13,-5 6-2 14,-10-2 1-14,-7 2-1 0,-4 0 1 12,-7 3 1-12,-8-5-3 14,-10 2 2-8,-3-4 0 8,-11 4 1-14,-2-2 0 15,-4-2 4-15,-2 4-2 8,-2-2-2 0,0 0-2-4,0 1 4 3,-2 1-4 0,0-2 2-1,0 0 1-6,0 0-1 13,0 0 1-9,2 0-2-4,-4 0 3 14,4 2-3-14,-2-2 0 14,0 0 0-14,2 0-2 13,-4 0-1-13,4 0 0 14,-5 0-2-14,1 0 1 0,0 0 2 13,-4 2-1-13,0 1 1 20,-1 1 0-20,0-1-1 13,-2 2 2-13,6 0-1 0,-1 0 0 13,2-1-1-13,-1 1 2 14,0-1 0 0,3 0-1-14,-2 1 2 0,1-5-3 13,3 2 3-13,-2 0-2 13,0-1 1-7,-2 3-1-6,-1 3 1 14,-2-2-2-14,0 2-1 13,5-2-5-13,-2 2 0 14,0-3-9-14,-3 5-3 13,-2 4-31-13</inkml:trace>
    </iact:actionData>
  </iact:action>
  <iact:action type="add" startTime="15450">
    <iact:property name="dataType"/>
    <iact:actionData xml:id="d2">
      <inkml:trace xmlns:inkml="http://www.w3.org/2003/InkML" xml:id="stk2" contextRef="#ctx0" brushRef="#br0">8256 6142 52 0,'-2'0'4'1,"2"-2"3"13,0 2-3-13,0 0-3 14,0-2-1-14,2 2-1 13,-2 0 0-13,0 0 1 14,0 0-1-14,0 0-3 0,0 0 3 19,2 0-2-19,-4 0 0 14</inkml:trace>
    </iact:actionData>
  </iact:action>
  <iact:action type="add" startTime="15789">
    <iact:property name="dataType"/>
    <iact:actionData xml:id="d3">
      <inkml:trace xmlns:inkml="http://www.w3.org/2003/InkML" xml:id="stk3" contextRef="#ctx0" brushRef="#br0">8185 6226 55 0,'2'-2'2'15,"1"2"2"-14,-1 0-1 14,-2 0 3-14,2-2-3 0,0 2 6 19,0 0-9-19,0 0-4 0,1-2 4 13,-1-1 0-13,5 3 3 13,2 0-2-13,2-1 0 14,9-1 0-14,5 0 3 13,4-4-2-13,11 3-1 14,4-6 1-14,9 1-4 14,3 2 2-9,0 2 0-5,0-1 0 14,-1 2 2-14,-3-1-7 13,-1 2 7-13,-1-1-4 14,-6 1 3-14,-2 1-2 14,-4 2 1-14,-4-1 0 13,-5 2-2-13,0 3 4 14,-6-1-2-9,4-1 1-5,0 2-1 14,2-1 0-14,2 0 0 14,3-2 4-14,-3 3-4 13,2-5 0-13,-4 3 0 0,2-1 2 13,-2-2-1-13,-2-2 0 14,0 2-1-14,-2-3 2 13,-3 0-1-7,0 3-1-6,1-2 3 13,1 0-2-13,3 0 0 14,9 0 0-14,-1-2-2 24,8 2 1-22,1-1 0 4,3 3 0 0,-5 0-1 0,0 0 1-2,-5 0 0-4,-2 0 1 12,1-3 0-12,-1 1-1 13,5 0 1-13,5-3 1 14,-3 0-2-14,5-4 0 14,2 4-3-14,-2-3 3 13,-3 1 0-13,-3 4 0 14,-5 1 0-14,-5 0 0 0,-2 0-1 19,-5 2 1-19,0 0 1 14,3 2-1-14,-2-2 0 0,2 0-2 12,2 2 2 3,4-2 2-15,2 0-2 0,6-2 0 12,-3 2 0-12,0-5 0 14,-1 3 0-14,-6 2 0 14,3-1 1-9,-5 1-1-5,0 1 0 14,0 1 0-14,2 1 0 14,-2 3 0-14,0 0 0 13,2-1 0-13,-2 0 0 14,2-1 0-14,3-1 1 13,0 0-1-13,-1-3 0 14,3 2 0-8,-3 0 0-6,-4 0 1 13,0-2-1-13,-2 2 0 14,0-2 1-14,-3 0-2 13,0 1 2-13,1-1-2 0,4 5 1 13,-2-1-2 2,2 1 1-15,0 2 2 0,0-1-1 19,0 1 0-19,-2 0-1 13,-3-2 1-13,-4 2 1 0,1-3-1 13,-6-1 0-13,-1 0 0 22,-1 1 1-18,-1 1-3 3,5-5 4 0,-1 5-4 0,-3-1 4-7,5-2-3 0,-5 0 2 13,5 2-2-13,-3-1 0 14,-1-3 1-14,-3 1 1 13,0-1 0-13,-5 0-2 14,-1 0 0-14,0 2 0 13,-1-2-1-13,-2 0-1 14,2 2 2-14,1-2 1 14,1 2 0-9,2-2 1-5,-2 0 0 14,1 2-1-14,1-2 1 13,2 0 1-13,-4 3-2 14,3-3-3-14,-3 3 1 14,0-3 1-14,-2 0-1 0,0 2 2 12,-1-2-5-12,-1 2 4 14,0 0 1-9,0-2-3-5,-2 2 3 14,0-2 1-14,0 0-1 14,-2 0 0-14,0 0 7 13,2 0-5-13,0 0 0 14,-2 0-2-14,4 0 0 14,-2 0 0-14,0 0-2 13,0 0 2-7,0 0 0-6,0 0 0 13,0 0 2-13,-2 0 3 14,2 0-4-14,0 0 4 14,0 0-4-14,0 0 3 13,0 0-2-13,0 0 1 15,2 0-2-11,-2 0 2-4,2 0-2 14,-2 0-1-14,0 0 0 14,0-2-2-14,2 2 1 13,-2 2-2-13,0-2 1 0,0 0 0 21,2 0-5-16,-2 0 7 2,0 0-2 0,2 0 2-1,-2 0 1 1,6 0 2-1,-4 0-2-6,2 0-1 0,-4 3 2 14,0-3 1-14,0 0-2 13,-2 0 0-13,2 0 0 14,0-3-1-14,0 3-1 14,0 0-3-14,4 0 3 13,1 3-1-13,-1-3 2 14,4 0 1-9,6 3 2-5,-1-3-3 14,1 0 0-14,-1 0 2 14,1 0-2-14,-3-3 0 13,-2 3 2-13,2 0-1 14,2-5-1-14,0 5 0 14,3-2-1-14,3 0 2 13,0 0-3-7,6-1 3-6,2 3-2 13,2-5 0-13,-3 3 1 14,3 0 0-14,-2 0 1 0,2 2 0 13,-3-1-1-13,-1-2-1 13,0-1 1-13,-5 0-1 14,-3 0 1-14,-1-1 2 13,-1 2-1-7,2-1-2 9,-2-1 0-15,3 4 1 13,0-3-2-13,-1 2 2 0,6-2 0 13,2 1 1-13,4-4-1 14,0 2 0-14,0 2 1 13,-3 1 0-13,0 0-2 14,-1 0 2-9,-2 2-1-5,-3-2 0 14,2 2 0-14,-2-2 0 14,0 2 1-14,0-2-2 18,0 2 2-15,-2 0-1 3,2-2 0 2,0-1 0 5,0 3 1-13,-2-5-1 5,2 3 0 2,-5 0-1-7,-1-1 0 13,-3 3 1-13,0 0-1 14,-1 3 1-14,-4-3 0 0,1 0 0 13,1 0 0-13,2 0 0 13,5 0 0-13,3 2 2 14,3-4-2-14,-2 2 0 20,3-3 2-20,-1 1-2 14,-4 1 0-14,-3-1 0 13,-3 0 1-13,-5 2-1 0,1 0 0 13,-2 0-2-13,-3 0 2 13,0 0-2-13,1 0 1 14,-3 2 2-14,4-2-1 14,0 2 0-9,5-1 0-5,3 1 0 14,0 1 0-14,-1-1 1 13,3 0 0-13,-1 0-1 14,-3 1 2-14,1-3-3 14,1 0 2-14,-2 0-1 13,1 0 0-13,-2 0 0 0,2 0 0 13,-2 0 1-8,2 0-1 10,0-3 0-15,0 3 1 0,1-2 0 13,-3 0-1-13,-3 2 0 13,-2-2 0-13,-1 2 0 14,-1 0 0-14,0 0 0 14,-2 0 1-14,3 0-2 13,-3 0 1-7,0 0-1-6,0 0 1 13,0 0 0-13,-3 0 0 14,3 0 0-14,0 0 1 14,0 0 0-6,-2 0-1-1,2 0 1 0,0 0-1-1,0 0 1-1,0 0-1 2,-2 0-2-1,2 0 1-6,0 2-2 13,0-2 3-13,0 0-1 14,-3 0 1-14,3 0 3 0,-2 2-3 13,2-2 3 1,0-2-2-14,2 2 1 0,-2 0-1 13,0 0 1-13,0 0 0 14,0 0-2-9,0 0 2-5,0 0-2 14,0 0 2-14,-2 0-2 13,2 0-1-13,-2 0-2 14,2 0 1-14,-2 0 1 14,2 2 1-14,0-2 4 13,-2 0-4-13,2 0 0 14,0 0 1-9,0 0-2-5,0 0 1 14,0 0 0-14,0 0-3 14,0 0-3-14,0 2-5 13,0 1-3-13,-2 2 4 14,-3 3-15-14</inkml:trace>
    </iact:actionData>
  </iact:action>
  <iact:action type="add" startTime="19684">
    <iact:property name="dataType"/>
    <iact:actionData xml:id="d4">
      <inkml:trace xmlns:inkml="http://www.w3.org/2003/InkML" xml:id="stk4" contextRef="#ctx0" brushRef="#br0">15105 6275 55 0,'0'0'2'18,"2"0"-2"-10,0 0-2-2,0-3 2 2,0 6 0 0,5-3 2-1,1 0 1-6,6 0 0 12,6 0 2-12,4-3-2 13,3-3 1-13,7 1-3 14,6-4 1-14,0-1-1 13,4 2 0-13,6-2-1 0,-1 0 0 13,6 2 1 2,1-2 0-15,0 2 0 0,0 2-1 12,-5 0 1-6,0 1 0-6,-4 0 2 13,3 1-2-13,0-2 2 14,4 0 4-14,4 1-7 14,0-4 1-14,4 5 0 13,3-3-1-13,-5 6 2 14,0 1-2-14,-2-2 1 14,-9 2-2-9,-4 0 2-5,-10-2-1 14,-6 4 1-14,-4-2-1 13,0 0 4-13,-1 0-4 14,5 0 6-14,7-2-5 14,10 0 4-14,8-3-5 13,4 2 0-13,5 1 3 14,3-2-3-9,-10-1 1-5,0 2 0 14,-8-1 1-14,-2-1-2 0,-11 4-2 13,1-3 1 1,-3-3 0-14,0 4 0 0,-2-2-1 13,-2 0 1-13,-2 0 2 14,0 5-4-14,-6-2 4 13,-2 4-2-7,-1-2 2-6,3 0-1 13,-8-2 0-13,0 2-1 14,-2-2 1-14,0 2-4 16,-1 2 1-8,-4 0-1-1,1 1 4 0,-1-1-4-2,-4 2 1-1,2 0-1-4,-4-2 4 13,0 0 0-13,0-1-2 13,0 2 2-13,-2-3-1 14,2 1 1-14,0 2 0 14,-2-1 3-14,2-4 1 13,0 4 2-13,0-4 0 14,0 2 1-14,0 0 5 0,0 0-6 19,2-4-6-19,-4-2-1 14,2-2 1-14,-2-3 0 0,-4-3 2 12,-3 0-2-12,-3 0 0 14,1-2 2-14,-5 2-1 13,-1-1-1-13,1-2 2 14,-1 2-2-14,-2-6 0 14,4 3-3-9,-3 0 3-5,-2 0-2 14,0 1 1-14,-2-2 1 13,-1-3 1-13,2 2 0 14,-2-3-1-14,1 3 0 14,-3-1-2-14,1 3-1 13,-3 4 3-13,-4 0-4 14,0 4 3-8,-8 3-1-6,-1 3 2 13,1 3-1-13,-6-2 1 14,-95 6 0-14,119-2 1 13,1 2-1-13,3-2 0 0,-4 2 0 13,-16 1 0-13,1-1 0 14,0 1 0-14,0 3 0 13,-2-4 0-7,3-1 1 8,0 5 0-14,-4 1-1 0,3 0 0 13,1 1 0-13,-1 3 0 22,1-1 0-19,-1-8 2 9,0 2-2-10,0-5 1 3,-1-2-1-5,1-1 1 0,1-4-2 16,-4 2 0-16,-1 1 1 14,-2 3-1-14,-5 1 0 13,-2 1 0-13,-4 3 2 14,-5 1-2-14,-4 2 2 14,-5-4-3-14,-3 1 4 13,3 0-4-13,5-4 2 14,4 1 0-9,4 2-1-5,6 1 1 14,1 0-1-14,2 5 2 14,0-2-2-14,3-2 3 13,5 2-1-13,2 0-1 0,2-7 0 13,2 3 0-13,4-1 1 13,3-2-2-13,2 2 2 14,-1 0-2-8,8 0 2-6,-3 0-2 13,5 0 2-13,-1 0-2 14,3-2 1-14,3 0 0 14,0 0 0-14,6 3 2 13,0-3-4-13,2 0 4 14,0-3-1-14,0 6 0 13,0-3-2-7,0-3 0-6,0 6-3 14,0-2 2-14,-2 3 2 13,-1 3-2-13,3 0 3 14,-2 0-2-14,0 2-3 13,0-3 3-13,2 2-6 14,2-2 6-14,0 2 0 14,3-1-1-9,-1 4 1-5,6 1 1 14,-4 0 0-14,0 1 0 13,1 0 0-13,-1 1 0 0,2 0 1 20,-2 1 0-15,3-1 1 2,-3 2-2 0,4 2 0 3,-3 4 0-8,-3 2 0 7,2 2 0-9,1 0 0 0,0-5 0 13,2 2-2-13,2-7 1 13,0-2 2-13,2-4 0 14,6-4 5-14,0-3-3 14,10 0 5-14,12-6-7 13,5-2 2-13,10-2-1 14,4 2-1-9,0-1-1-5,-2 0 1 14,0 0-1-14,-4 3-2 14,-3 0 0-14,-2-1 2 13,-2 4-1-13,0-2 3 14,0 2-2-14,1 0 0 0,4 0 0 13,4 0 0 1,2 0 0-8,2 0-1-6,3-2 3 13,-1 0-4-13,-2 0 3 14,-4 0-3-14,-1-4 4 0,-1 2 1 13,-3-3-2-13,-2 4 0 13,0-3-1-13,-2 3 0 14,-3 0 0-14,-6 1 0 20,1 4 0-20,-4 1 0 0,-6 0-1 13,-2 1-1-13,-3 0 1 13,-4-1 1-13,-1 2 0 14,-2-1 3-14,3-1-2 13,3 2 1-13,0-5-1 14,4 0 1-14,-4 0-2 14,-1-2 2-9,-2-1-2-5,-4-4 2 14,-3 0-1-14,1 0 0 14,-3 2-1-14,-5-2 0 18,1-1 0-16,-2 2-1 5,-5 4 0-2,0 0 0 2,-2 2-1-1,-1 0-6 2,-4 4 1-6,1-3-4 1,-5 7-21-3</inkml:trace>
    </iact:actionData>
  </iact:action>
  <iact:action type="add" startTime="24585">
    <iact:property name="dataType"/>
    <iact:actionData xml:id="d5">
      <inkml:trace xmlns:inkml="http://www.w3.org/2003/InkML" xml:id="stk5" contextRef="#ctx0" brushRef="#br0">19942 6354 58 0,'-5'-5'9'1,"1"-6"1"13,-3 3-8-8,0 0-2-5,-2 0 0 14,3 3-1-14,-2-2 0 13,2 3 0-13,2 2 1 0,-3 1 0 13,3-3 3-13,-4 1-3 14,6 3 2-14,0-1-1 14,2-2 1-14,2 3-2 17,-2 0-2-10,2 3 2 0,-2-6-8-7,4 3 2 0,-4 0-1 12,2 0 6-12,2 3 1 17,-2-3 0-17,0 0 1 13,3 1 4-13,1 2-2 14,2-2-3-14,2 3 4 13,6-2-4-13,4 2 5 14,2-2-4-14,3 1 1 14,1-1-2-14,3 1 1 13,-2-1-1-7,2 0 0-6,-2 3 0 13,2-2 2-13,0 3-3 0,4-2 2 13,1 3 2 2,6-3-3-15,2 1 2 0,8 1-2 12,2-2 1-12,7 1 0 14,3-3 1-14,2-1-2 14,0-1 1-9,0 0-1-5,3-1 2 14,0 1-2-14,4 0 1 13,3 0-1-13,1 0 0 14,-3 1 0-14,-1 3 2 14,-4-2-2-14,-1 1 3 13,2-1-3-13,-1-2 4 14,2 0-3-9,-1-2 1-5,0-3-2 14,-6 3 1-14,-1-1-1 14,-7-1 1-14,-4 1-2 13,-3 1 2-13,-3 0-2 14,-2 4 2-14,1-2-1 13,-1 2 0-13,5-4 0 14,2 4 1-8,2-4-1-6,3 0 1 13,-2 2 0-13,-2-2 0 0,2 1-1 13,-3-3 0-13,4 4 0 21,3-3 0-16,4 2-4 4,3 2 2-4,3 3 2 5,0 0-4-8,-6 5 4 4,-7-2 0-4,-2 2 0-2,-9-2 1 13,-1-2 1-13,-8-5 0 14,1 0 4-14,-1-5-3 14,-2 3-2-14,3-1-2 13,1-1 3-13,1 1-4 14,0 1 1-14,0 2 1 14,-5 0-1-9,-2 0 1-5,-10 0 0 14,-3 0 0-14,-7 0 4 13,-3 0 0-13,-3 0 4 14,-3-2-5-14,0 2 3 14,0-2-5-14,3 1 4 0,-3-3-1 12,-3 1 0-12,0 1 1 14,1 2-4-9,-2-2 2-5,2 2-3 14,-3-2 1-14,-3 1 0 14,-4-2-2-14,-1-1-1 13,-7 0 2-13,-2 3 1 14,-9-2-1-14,-3 1 0 13,-6 2-1-13,-4 2 1 14,-8 1-1-8,3-2 0-6,-4 2 0 13,-1 1 1-13,0-3 0 14,-1 3 0-14,-4 0 0 14,1 1 0-14,-2-1 0 13,-123 6 1-13,158-8-2 14,-4 0-1-14,2-1 2 13,-2 3-2-7,-32 2 1-6,-1 2 1 14,0 1 0-14,-4-2 0 13,0 2 0-13,8-2-1 0,-1 0 2 20,2-1-2-13,4 2 1-1,-3 0 0 0,-7 2-1 2,-5 2 1-1,-9 0-1-1,-5 0 2-6,-8 1-3 13,2-6 4-13,1 0-3 0,4 0 2 13,7-2-2-13,5 0 1 14,2-1 0-14,0 0-1 13,-1 2 1-13,-1 0-2 14,1 1 4-14,-2 0-4 14,-2-2 3-9,-2 2-2-5,-1 0 0 14,3-4 1-14,3-1 0 13,2 2-1-13,8-4 1 14,8 2 0-14,5-2-1 14,7 2 1-14,1 0-1 13,-1 0 2-13,3 2-2 14,3 0 1-9,-1-2-1-5,5 0 1 14,2 1 0-14,2-3 0 14,5 0 1-14,2 0-2 0,2 0 2 12,2-3-2-12,1 1-1 14,1 4 0-14,3 1-2 14,-2-3 0-14,1 5 2 20,2 1-1-20,-1-3 2 13,1 2 1-13,6-1-1 14,0-1-3-14,6-3-8 0,0 0 9 13,4-3 3-13,2 1 3 13,3 2-3-13,-1-2 0 14,6 0 2-14,0 2-4 13,0-3 4-7,-3 6-4-6,1-1 2 14,-2 0 0-14,0 3 0 13,-3-4 1-13,2 1-1 14,3 4 0-6,3-4 0 2,3 4 0-7,9 0 1 2,0-2 0 2,5-2-1 0,-1-2 1-1,7-4 0-6,3-6-1 14,5-5 1-14,6-6-2 13,6 1 1-13,2 0 0 14,1 4-3-14,-7 6-3 0,-7 6-10 12,-7-1-16-12</inkml:trace>
    </iact:actionData>
  </iact:action>
  <iact:action type="add" startTime="35484">
    <iact:property name="dataType"/>
    <iact:actionData xml:id="d6">
      <inkml:trace xmlns:inkml="http://www.w3.org/2003/InkML" xml:id="stk6" contextRef="#ctx0" brushRef="#br0">9816 7386 53 0,'-6'-5'3'1,"2"1"-3"13,-1 1 3-13,3-2-1 14,-2-1 8-14,2 0-5 0,-2-2-4 12,2 1 3 3,0 0-1-15,-2 0 2 0,2 0-4 13,-3 1-1-13,5-1 2 20,-2 4-3-20,0-3 1 0,0 2 0 12,0 0-1-12,-3 2 1 14,0-2 7-14,1 1-3 14,-3 2 2-14,3-1-5 13,0-2-1-13,-1-1 2 14,-2 0-1-14,5-2 4 14,-5 5-1-9,3-5-4-5,-2 1 3 14,1-1-6-14,-2 2 6 13,2-4-4-13,-3-2 2 16,8 9 5-10,-2 0-4 1,2-1 0-1,0 3-1 1,0-1 0-1,-3-2-1-6,6 3 0 12,-3-1-1-12,0 2-5 14,0-1 6-14,2 0-6 14,0 0 6-14,0 0 0 0,5 3 1 12,4-3 1-12,4 0-1 14,4 1 0-14,5-2 2 14,2 1-2-14,5 0 2 13,6 0-5-7,7 0 4-6,1 1-2 13,4 4 0-13,7 1 1 14,-1-2-2-14,3 1 2 14,3 4-2-14,-1-4-1 13,-4 6 2-13,1 1-2 14,-3 0 2-14,-3 2 3 14,3 1-3-9,-4-2 0-5,0 0 0 14,1-2-1-14,-2-3 2 13,-2-1 1-13,-3 0 0 14,4-1-2-14,-4-4 2 14,3 0 2-14,-1-2-3 13,1 0 0-13,-2 0 1 14,2 0 1-9,0-2-6-5,-1 2 7 0,6 0-5 13,6 0 2 2,4 0 0-15,3 2-1 0,6 2 0 12,-2 0-3-12,1 3 3 14,-4 0-1 1,3-1 2-15,0-2-2 13,3-1 3-13,1-3-2 5,1-3 0-5,-3 3 0 13,-6 3-1-13,-3-2 2 14,0 3 0-14,-4-2 0 17,5-2 2-7,7 0-2-8,-2-4-2 5,8 1 1 0,-4-3 0-3,-4-1 0-4,-1 0 2 13,-4-2 0-13,-5-1-1 13,0 0-2-13,-2 2 2 14,-3-1 1-14,2 0 0 14,-3 1-1-14,4 0 0 13,0 0 0-13,-1-3-1 14,3 4 3-14,7-3-6 14,2 1 4-9,6 0-3-5,7-2 4 0,5-1-4 13,-5 3 3-13,-2-1-2 13,-7 0 1-13,-4 1 0 14,-7 1 0-14,0 1 2 14,-2-1-5-14,3-1 6 13,-3 4-6 2,-2-1 4-15,-3-1-2 4,1 2 2-4,-1-1-1 14,3-2 0-14,4-5 0 14,7 3-1-14,0 1 2 13,0-2-1-13,2 3 3 14,-5 5-5-14,-1-4 4 13,-1 6-3 2,0-4 1-15,4 3 0 5,1-1-2-5,4-4 5 13,0 5-6-13,3-2 6 14,-1 0-5-14,-1-1 4 14,1 0-1-14,-2-2-1 13,-1 0 0-13,-4 0-1 0,-3 2 4 13,-1 1-4-13,-2 2 3 13,-2 1-4-7,-4 1 4-6,-1 1-5 13,-6-1 5-13,-1 2-2 14,4-2 1-14,1 0-1 18,5 0 0-11,2 0 1 0,3 0-2 1,-4 4 0-4,1 1 0-3,-2 2 2-1,-5-3-1 15,-5 2 1-15,4-3 0 14,-3-3-1-14,2 0 1 13,2-3-4-13,5 0 6 14,0 2-6-14,1 1 6 14,3-2-5-14,-2 4 3 13,0-2-2-13,-4 1 1 0,-2-1 0 19,-6 3-1-19,-3 0 4 14,-6-3-6-14,3 1 6 0,3-2 0 13,6-6-3 1,0-1 2-14,5 0-2 0,-6 0 0 13,2 4-2-13,-8 2-3 14,-2 4 4-14,-2 4 0 13,-2 3-1-7,1 0 3-6,1-1-1 13,5 2 0-13,3-2 3 14,8-2-3-14,2-4 2 14,4-4 1-14,0-2-1 13,-2-4 0-13,-2 0-1 14,-8 0-2-14,0 0 1 13,-4 3-1-7,-1 5-2-6,-6 0 2 14,3 0 1-14,-1 3 0 13,1-1-1-13,-3 2 3 14,6-2-4-14,-1 0 4 13,-2-2-1-13,-2-2 0 14,0 0 1-9,-6-2-2-5,-6 2 0 14,-6-1 0-14,-6 3-5 14,-8-3 4-14,-6 6 0 0,-2-3-2 12,-2 0 6-12,4 0-2 19,-2 0 0-12,-1 0 4 0,3 0-2 0,0 0-1-2,-2 0 0 1,2 0-1 1,0 0 5-5,0 0-6-2,0 0 6 14,0 0-5-14,-3 0 4 13,3 0-5-13,0 0 1 14,0 0-2-14,-2 0 3 13,0 0-4-13,-2-3 4 14,-1 3-2-14,1 0 2 14,2 0-4-9,-3 0 2-5,5 0 0 14,0 3 0-14,0-6-1 14,0 6-1-14,0-3 0 13,-2 0 1-13,2 0-2 0,-3 0 1 13,1 0 2-13,-2 0 0 13,-3 3-1-13,-1-3 0 14,-2-3-1-8,1 3-5-6,1 0-2 13,-1 0-17-13,-1 0-21 14</inkml:trace>
    </iact:actionData>
  </iact:action>
  <iact:action type="add" startTime="38941">
    <iact:property name="dataType"/>
    <iact:actionData xml:id="d7">
      <inkml:trace xmlns:inkml="http://www.w3.org/2003/InkML" xml:id="stk7" contextRef="#ctx0" brushRef="#br0">19948 7204 54 0,'-4'-5'4'1,"2"-4"2"13,-1 1-3-13,-1-3 0 14,0-1-1-14,-1-2 0 13,2 0-4-7,-1 0 4-6,0 0-4 14,-1 1 1-14,-1 3 0 13,-4 0 2-13,4 2 1 14,-3 0-2-14,3 2 2 13,-2 3 3-13,4-2-5 0,0 3 2 13,-1 1-1-13,1-2 3 20,2 0-3-20,4 0 0 0,2-3-1 13,5-2 0-13,1-4 0 13,5-4 1-13,3-3 5 14,1 2-3-14,2-1-1 14,-3 2-1-14,-3 2 0 13,-1 4-1-13,-3 0 0 14,-3 0-1-8,1 1 1-6,1 2-2 13,-4 3 0-13,-4-1-10 14,0 5-5-14,-4 2 7 17,-4 7 10-12,-6 1 1 2,-5 10 0 0,-8 6 3 0,-6 6-3-2,-7 1 0-3,1 4 2 7,-6-1-2-9,3 0-1 14,-5 0 2-14,1 4-2 14,2-4 0-14,1-1 0 13,8-7 0-13,6-9 1 14,9-5 1-14,7-8-1 0,6-5 4 13,3-1 1-13,2-4 12 20,0 0-9-20,4-6-9 0,5-5 0 12,9-10 1-12,11-11 2 14,19-7-3-14,9-5 2 20,10-1 1-14,2 0-3-6,-4 5 1 0,-7 4-1 12,-5 4 2-12,-8 4 0 14,-8 1 1-6,-6 9-2-8,-8 3-1 14,-5 7-2-14,-7 3-3 13,-7 9-9-13,-4 0 11 14,-2 3 3-14,-2-2 1 13,-5 6 0-13,-7 3 3 14,-3 6-4-14,-12 6 1 14,-6 4 0-9,-5 2 0-5,0 4-1 14,-1-4 1-14,3-2-1 13,3 2 0-13,3-6 0 14,5-1 0-14,7-6 0 14,4-3 0-14,9-6-1 13,5-2 1-13,6-4-3 0,4-2 3 20,13-4 7-20,12-8 2 0,17-6-8 12,18-9 0-12,9-8-1 14,6-5 1 1,-4 0-1-11,-1 1 2 6,-9 6-2-8,-7 3 1 4,-14 9-2 2,-9 7-1-3,-13 6-3-5,-13 6-9 9,-8 4 1-9,-8 2 5 14,-7 5 8-14,-5 7 9 14,-12 8-9 0,-8 6 5-14,-9 4-5 0,-3 6 2 13,-4-1-1-13,2 0-1 14,1 1 0-14,0 0 0 13,-2 0-2-7,1 1 5-6,0-4-6 13,4-3 6-13,9-6-4 14,7-7 3-14,10-8-1 14,11-4 1-14,3-5 0 13,9-2 1-13,3-2 0 0,5-5 7 13,15-4-10 1,11-10 1-8,11-3 0-6,11-8-2 0,2-2 0 13,0 0 0-13,-7 0 1 13,-3 2 0 2,-6-1 2-15,-4 2-2 13,-4 1 2-13,2-1-2 0,-7 5 1 13,-4 2 1-13,-5 6-1 14,-9 7-1-9,-5 4-3-5,-8 7-9 14,-4 2 1-14,-4 3 11 13,-5 4 0-13,-12 8 5 14,-8 8-3-14,-10 6-2 14,-6 7 2-14,0-1-2 13,1 0 0-13,3-5 1 14,0 0-3-8,5-4 3-6,6-4-2 0,3-6 2 12,9-1-1-12,6-8 1 14,10-5-2-14,6 1 1 19,2-5 0-10,5-2 12-4,6-6-12 4,13-5 4-5,13-8-3-3,9-6-2-1,13-4 3 13,1-2-2-13,-4-1 0 13,0 4 1-5,-4 0-1-8,-6 2 1 14,0 1 0-14,-4 1-1 14,-13 9 0-14,-6 2-1 13,-9 8-1-13,-10 2-15 14,-8 5 11-14,-5 7 6 11,-4 1 3-11,-11 6 1 14,-12 6-4-14,-10 6 2 13,-8 6 1-13,-6 0-4 14,3 0 3-14,4 0-3 13,5 0 1-13,7-3 0 14,5-2-1-14,7-5-2 14,10-4 2-9,5-4-6-5,8-3 1 0,4-8 6 13,4-3 0-13,8-1 7 14,10-9 5-14,11-7-12 13,17-4 2-13,16-8-2 14,13-5 2 0,2-2-4-14,2-1 4 14,-2 2-3-14,-12 3 3 5,-9 2-4-5,-9 6 3 13,-15 3-2-13,-11 9 0 14,-10 7-15-14,-9 2 5 13,-10 6 11-13,-3 2 3 14,-10 4-2-14,-8 6 6 14,-10 8-5-14,-10 5 0 13,-11 0-1-7,0 4 0-6,-4-4 0 13,-3 2 1-13,5-3-4 14,4 0 4-14,0-3-5 14,9 0 5-2,9-3-2-12,7-5 0 8,12-7 0-1,1 3 2-3,18-13 0-4,0-1 5 15,2-2-4-16,8-4 8 1,15-10-11 14,15-7 3-14,18-5-3 13,11-6 0-13,10 0 0 14,-3 4 0-14,-7 2 0 14,-6 2 1-14,-9 4-2 13,-12 6 2-13,-6 2-2 14,-14 6 1-9,-6 4 0-5,-11 6-8 14,-7 0 3-14,-2 2 3 14,0-2 2-14,-5 4 1 13,-4 4 3-13,-5 4-1 14,-8 8-3-14,-8 1 3 14,-1 6-2-14,-5-5-2 0,5-2 2 19,4-6-1-19,4-2 1 13,7-4 2-13,3-4-5 0,4 0 4 13,-1-2 2 2,4-2-3-15,1 0 2 0,3 0-2 12,-1 0 0-12,0 0-1 14,1 0-3-14,0-2 2 13,-1 2-7-7,1 0-5-6,2 2-17 14,2 2-12-14</inkml:trace>
    </iact:actionData>
  </iact:action>
  <iact:action type="add" startTime="50079">
    <iact:property name="dataType"/>
    <iact:actionData xml:id="d8">
      <inkml:trace xmlns:inkml="http://www.w3.org/2003/InkML" xml:id="stk8" contextRef="#ctx0" brushRef="#br0">17788 5599 54 0,'18'-13'5'1,"-2"-2"-4"0,0 4 1 12,-6 5-2-12,-3 4 0 14,-3 0 4-9,-4 4 0-5,0-2 1 14,0-4 2-14,0 1-7 14,0-1 7-14,0 0-5 13,0 1 4-13,0 3-3 14,0-2-1-14,0 0-2 13,0-3 0-13,0 0-2 14,-2-1 5-8,0 0-3-6,-2 0 1 13,-3 0 1-13,-2-2 0 14,-4-1 0-14,-3 0-1 13,-4-1 0-13,0 3-1 14,-5-4 2-14,1 1-4 14,-1 4 4-8,-4-2-5 2,0 2 5-2,0 0-3 1,-4 0 2-1,-2 1-1 0,-1-4 0-2,-5 1 0-4,-1 0 1 13,-1 1 1-13,-1 0-2 14,2 0 3-14,-3 2-3 14,3-2 3-14,-3 2-2 13,-1-3 0-13,-4 1-1 7,1 2 1-7,1-2 1 14,-4 0-4-14,4 2 4 14,2 1-4-14,2 1 5 13,-1 3-5-13,5-2 2 14,0 0 0-14,0 2 0 13,-2 2-1-13,-3-2 0 14,-2 4 2-8,-4-1-2-6,-3 4 3 13,-2-1-5-13,1-3 4 14,-3 4-2-14,0-1 2 13,0-1 0-13,0-1-1 14,2 1 0-14,0-2 0 14,4 2 0-14,-2-3 0 13,2 0 1-7,1 0-2-6,2 1 1 13,0 2 0-13,5 2 0 0,-4 4 0 13,2-2-2-13,3 6 3 14,1-1-2-14,3 0 1 13,-4 4-1-13,3 0 1 14,2 2 0-14,-3 0 0 14,4 0 0-9,1-1 1-5,3-3 0 14,2 0-2-14,6-5 2 13,0-3-4-13,7 3 5 14,3-4-3-14,2 1 1 14,-1 1 0-14,3 0 0 13,2 0-4-13,2-1 2 16,1 0 3-9,1-1-3-2,1 3 4 6,-3 4-3-9,2 5 2 6,-1 1-2-3,-1 2 1-2,1 2 0-3,-2 58-2 14,8-67 2-14,6-3-3 13,-2-1 1-13,0 1 1 14,7 13 2-14,3-6-2 7,1 3 2 8,3 0 0-15,5-2-1 0,5-1 1 13,3 2 3-13,1 0-3 13,6 0-2-13,0 2 4 14,1 0-4-14,2-2 2 14,-1-1-2-14,0 0 1 13,1-2 0-7,-4 0-1-6,1-2 3 13,-3 1-4-13,-1-1 4 14,4-5-2-14,2 6 2 14,10-3 2-14,0-2-3 13,8-1 0-13,-2 1-1 14,2-3 1-14,0-2 1 13,-2 0 0-7,0-3-1-6,-1 0 1 14,1-3 3-14,0-1-5 13,4 3 0-13,0-6-2 14,2 3 2-14,1-1 6 0,-3-3-5 12,-4-2 1-12,-2-2 0 14,-2-5 2-14,4 3-4 20,0-3 2-20,2 1-2 0,5 1 0 13,-1-1 0-13,-2 2 1 13,0-2-4-13,-2-1 7 14,-2-1-8-14,5-1 8 14,1-2-6-14,5-2 2 13,-1 0 0-13,1-4 1 16,-2 0 0-8,-4 0 2-1,-6 0-2 0,-6-1-1-2,-11 4 0 5,-5 1 1-6,-8 3-1-4,-7-2 0 0,-7-1-2 12,-3-1 2-12,0 1 3 14,-4-4-2-14,0 2 5 14,-1-2-6-5,-1 3 0-9,0 0 2 14,0 0-2-14,0 2 0 13,-2-2 0-13,0 2 0 14,-2 0 0-7,0-1 0-2,-7 4 3-5,1-3-4 14,-8 0 4-14,-3-2-3 13,0-1 2-6,-8-1-3-7,2 0 1 14,-2 0 0-14,-2-2 0 0,0 2 2 13,2 1-4-13,-4-4 5 13,0 4-6-13,0 0 3 14,-2-2-1-14,-3 6 1 13,1-1 0-13,-3 0 0 14,-1-1 0-8,2 2 0-6,1 1 2 13,-1-2-4-13,3 2 4 14,1 2-4-14,-1 0 3 14,-2 1-2-14,3 1 0 13,-7 4 1-13,0 0 0 14,-5 5-2-14,3-1 0 13,-5-1 2-7,3 3-3-6,1 0 5 14,1 2-5-14,2 2 3 13,1 0 0-13,-1 0 0 0,3 1 0 13,-4-1-1-13,-1 0 3 13,0-1-4-13,-3 1 4 14,-3 3-5-14,-4-2 3 20,-4 4 0-20,-2 2-2 18,-2-1 2-18,-3 6 0 6,1-2-2 1,2 3-1-1,8-1 6 2,4-2-5-4,7 0 4-4,6-4-4 14,3 0 4-14,3 0-3 13,5-2 1-13,0-2 0 10,4 1 0-10,-1 2 2 14,-4 1-4-14,2 0 3 13,-2 1-3-13,-2 3 3 14,0-1-1-14,0 1 0 14,-2 2 0-14,0-2 0 13,-4 2 1-13,2 0-3 14,2-2 4-9,2 0-4-5,3 0 4 14,6 0-3-14,2-2 1 14,3-3 0-14,4-2 0 0,3 1-1 12,-4-2-1-12,6 1-3 14,2-3 4-14,0 1-7 14,4 1 7-14,0 3-4 13,2-2-1-7,-2 5-6-6,3 1-4 13,-2 0-19-13</inkml:trace>
    </iact:actionData>
  </iact:action>
  <iact:action type="add" startTime="62489">
    <iact:property name="dataType"/>
    <iact:actionData xml:id="d9">
      <inkml:trace xmlns:inkml="http://www.w3.org/2003/InkML" xml:id="stk9" contextRef="#ctx0" brushRef="#br0">11039 8526 52 0,'-3'-2'9'15,"0"0"-3"-14,-1 0-3 14,0 0-1-14,-1-2 1 13,-1 1-1-13,-1 0-1 14,2 1-1-8,-1-2 1-6,1 1-2 13,-1 1 3-13,-1-3-4 14,2 3 5-14,-1 0-5 13,-1 0 2-13,-1 1-1 0,1 1-3 13,-3-3 2 2,2 6 1-15,-3-3 0 0,-3 1 0 12,3 1 1-6,0 2-1 9,0-2 1-15,2 1 0 0,0-1 0 12,2 1 0-12,1-1-1 14,-1 0 1-14,1 0 3 13,0 1-3-13,4-3 1 14,0 0 0-14,0 0-2 14,4-3 0-9,-2 3-2-5,2 0-4 14,0 0 5-14,6 0-1 13,0 0 2-13,5-2 1 14,10 2 3-14,2-2-3 14,6 0 1-14,4-1 2 13,8-2-1-13,-3-1 3 14,4 3-1-8,6-6 0-6,3 1 4 13,10-4-7-13,6-3 6 14,9 1-6-7,4 1-2 0,3 1 0 0,2 2 1-5,2 6 0-2,2 2 0 14,1 4-2-14,3 2 4 14,-1 2-2-14,0 2 0 8,-5-2 2-8,-2 2-1 13,-7-1 2-13,-2 2-2 14,0-1 1-14,-2-2 2 14,-2 2-4-14,-3-2 6 13,-5-2-5-13,-3-2-1 14,-1 2 3-14,-2-2-3 13,3 0 2-7,4-2-1-6,4 2-1 14,0-4 2-14,6 0-2 13,-4 0 2-13,-1-2-4 14,-1-1 4-14,-5 4-4 13,-3-1 4-13,-3 0-4 14,-8 4 1-14,-10 0-1 14,-7 2-5-9,-10 0 0-5,-9 0 6 14,-8-2-1-14,-3 2 1 0,-3-1 2 13,-2-3 5-13,0 0-1 13,-2 0 6-13,-3 0-7 14,-3-5 0-14,-6 1-3 13,-5-2 1-13,-6 0-3 14,-4-5 2-8,-2 2 1-6,-5-3 0 13,-3 4-3-13,-3-2 1 14,-4 2 0-14,-8 4 0 13,-1 2 0-13,-6 2-1 14,-7 0 5-14,-4 2-8 14,-6-4 7-14,0 4-6 13,-2-2 5-7,2 0-3-6,-1 2 1 13,2 0 0-13,-6 2 0 23,-6 0 0-23,-7-2-2 5,-2 4 4 2,0-1-4 0,-3 1 5 1,3 2-5-7,1 4 3-1,-1-1-1 14,3-1 0-5,7 1 1-9,3-4-1 13,2 0 1-13,8-2-2 0,3-1 2 13,1-1-4-13,4 2 3 22,5-1 0-19,4 0 0-3,6 3 0 15,5-2-1-15,9 2 0 0,5 0-1 12,2 1 3-4,2 0-3-8,4 0 3 14,2 0-2-14,0-1 2 13,3-2-1-13,-3-1 0 14,4-1 1-14,-4-1-2 13,-2-2 4-13,1 0-5 14,2 0 3-14,2-2-2 14,4 2 2-9,3 0 0-5,4-3-1 14,7 3 0-14,0 0-7 14,2-2 4-14,2 0 3 13,4-2 2-13,7 0 1 14,10-2-3-14,6-2 0 0,6-2-1 12,3 5 0-12,3-2 0 21,-4 3 1-21,3 1 0 0,1 0 1 12,1-3 2-12,5 0 1 14,6-2-5-14,9-1 3 13,12-3 0-13,4 1-2 14,7-3-1-14,4 2-1 14,5 3-1-14,1-3 3 13,6 7-1-7,1-1 0-6,3 6-1 13,-2 0 1-13,-3 0 1 20,-4 0 0-15,-3 0 2 5,-1 0-2-8,2 0 0 5,-8 0 4-1,1 3-8-6,-4 3 7 0,-2 1-5 13,-2 0 3-2,-2 2-1-11,-4-1 0 14,-9 0 0-14,-6-1-1 13,-10 0 2-13,-15 0-2 14,-4-4 2-14,-10 1-1 14,-5-2 3-14,-7 1-6 0,-3-3 5 12,-4 0-4-12,-2 0 4 14,-2 0 1-9,-1 0-1-5,-9 0-2 14,-1 0 0 1,-5 0 0-15,-9 0 0 0,-5 0 3 12,-3 0-5-12,-5 3 3 14,-8 1-1-14,-5 0 0 13,-1 0 2-13,-5 2-5 14,-3 0 7-8,-3 2-7-6,-2 1 4 13,-9-4-2-13,-7 5 1 14,-4-4 0-14,-7 2 0 13,3-2 0-13,-1 0-2 14,5-1 4-14,8-3-4 14,4-1 4-14,4-2-5 13,3-1 5-7,3-5-3-6,7-3 1 13,2 0 0-13,4-4 0 14,6 0 2-14,0-1-4 0,4 2 5 13,4-1-5-13,4 4 5 13,3 2-5-13,8 0 4 14,6 2-2-14,0-1 0 20,9 4-1-20,5 1 1 14,3 0-8-14,4 0-5 0,7 2 13 16,6 2 4-8,10 0-3-1,12 0 1-2,13 1-2 5,10-3 1-9,2 0-1-1,9-3-1 13,10-1 1-13,6-1-3 12,9 2 1-12,6 3-22 14</inkml:trace>
    </iact:actionData>
  </iact:action>
  <iact:action type="add" startTime="64779">
    <iact:property name="dataType"/>
    <iact:actionData xml:id="d10">
      <inkml:trace xmlns:inkml="http://www.w3.org/2003/InkML" xml:id="stk10" contextRef="#ctx0" brushRef="#br0">15082 8508 57 0,'9'-2'7'15,"-1"0"0"-14,0 0-6 0,-2-1 1 13,-1 3 3-13,-3 0-2 13,-4 0 8-13,-3 0-4 14,3 0 10-14,-2 0-12 20,-8-2-5-20,-3-3 0 0,-3-1 0 13,-9-2 2-13,-4 0-1 19,-1 0 2-13,8-1-2 1,2 2 2-2,6 1-1 1,8-1 0-5,3 6-2-1,3-1 0 14,2-1-2-14,2 2-3 15,5 2 5-15,8-1 5 14,12 0-1-14,16 3-2 14,10 0-4-14,10 0 3 13,3 1-2-13,3 0 2 14,2-2 1-14,10-4 1 13,6-1-2-13,11-2-2 14,2-5 3-8,3 2-4-6,-7 0 5 13,-14-4-5-13,-13 4 2 14,-11 0 0-14,-14 2 0 13,-15-1-3-13,-8 3-2 14,-15 4 5-14,-6 0 4 0,-8 0-1 13,-11 4-3-13,-4 1 1 13,-14 2-1-7,-7-2 2 8,-8 4-1-14,-1 0-1 14,-2-1 1-14,-5 2-2 0,-6 1 2 13,-1 2-2-13,-6-1 3 13,-5 4-4-13,-2 0 4 14,-9 0-3-14,-5 0 1 14,-4 2 0-9,-2-1-1-5,4-2 3 14,9-1-4-14,12-4 5 13,11 0-5-13,11-1 5 14,4-2-5-14,9-2 4 14,5-4 0-14,6 2 1 13,4-6-3-13,5 2 6 14,7-4-5-9,1 0 3-5,5-2-4 0,3 1 1 13,2 0-1-13,2 0 0 22,4 0 0-15,12-4-1-3,6-2 1 3,9 0-3-1,10 0 2 1,1 3-1-2,0 0 1-5,-4 3 0 14,-4 4 0-12,-5-1 2-2,-2 3-1 13,-8 0 0 2,-1 0-2-15,-3 0 1 0,-5 5-1 12,1-1 1-12,-5 0 1 14,2 0-2-14,-2 2 2 14,1-4 0-14,-3 2-1 13,0-1 1-7,-2-3 3-6,-2 0-3 13,0 0 4-13,0 0-3 14,-2 0-2-14,0-3 3 14,-2 1-4-14,-3-2 0 0,3 1-7 12,-6 3-12 3,6 0-25-15</inkml:trace>
    </iact:actionData>
  </iact:action>
  <iact:action type="add" startTime="67181">
    <iact:property name="dataType"/>
    <iact:actionData xml:id="d11">
      <inkml:trace xmlns:inkml="http://www.w3.org/2003/InkML" xml:id="stk11" contextRef="#ctx0" brushRef="#br0">17956 8582 64 0,'-5'-16'17'1,"-2"-2"-5"13,-2 1 3-13,1 0-1 18,0 0 4-18,-2 0-11 0,-1 5-7 19,1-3 1-19,2 6-2 0,1-2 0 13,1 5-1-3,2 5 1-10,2-1 1 14,2 0-12-14,2 2 10 13,6 0 2-13,7-2 6 14,10 2-6-14,12-4 3 14,13 2-6-14,12-2 6 13,1 4-6-13,3 2 1 14,3 0 1-9,1 2 2-5,1-2-2 14,7-4 2-14,6-2 1 14,5-3 0-7,1 4-2-2,-5 1 0 5,-7 4 0-6,-7 1-4 6,-4 6 4-10,-7 1-1 0,-2 0-2 14,-4 0 3-14,-8-3 0 9,-5 0 0-9,-8-5-2 13,-6 0 4-13,-10-2 2 14,-1-2-2-14,-5-4 0 23,1 3 2-23,-4-9 0 3,1 1-3-3,0-5 0 14,-2-6 2-14,-2-6-2 13,-1-3-1-6,0-1 2-7,3 1-1 13,0 3 2-13,0 1-5 14,-1 1 2-14,0 0 0 14,1-1 0-14,-2-5 1 13,4 1-3-13,-3-3 4 0,3-6 2 13,1-2-3-13,0-7-2 20,4-1 5-20,-3-1-4 0,-2-2 0 13,-3 2 1 1,-1 2-1-14,-2 3 2 0,-6 3-4 13,0 2 2-13,1 2-2 14,-4 6 1-14,-3 4-1 13,0 3 0-13,-2 6 2 14,0 3 0-9,-1 4-1-5,3 1-2 14,-1 2 6-14,-4 0-4 14,3 2 3-14,-2 3-4 13,-5-2 1-13,5 3 0 14,-5 0 1-14,-1-1 0 13,0 2 2-13,-4-1 1 14,-3-1-4-8,-6 5 2-6,-1-5-1 13,-5 1 2-13,-7 0-3 15,-1 3 1-8,-3-2 0 0,-3 3 0-1,1 0 2 0,2 0-2 2,-5 0 1-8,2 0-1 14,-7 0 3-14,-3 0-6 11,0 0 5-11,-2 0-3 0,0 3 1 12,6-3 0-12,3 2-2 14,-3 7 3-14,-4 3-2 14,-3 4 2-14,-5 2-5 13,-1 2 7-13,-3-4-3 14,3-2 0-14,2-2 0 13,7-4 0-7,6-5 2-6,4 2-6 14,10-3 6-14,7 0-4 13,4-2 4-13,8 2-1 14,5-4 0-14,9 0 0 13,3 0-1-13,-1 0 0 14,2-1-1-14,-1 3 4 14,-1 0-6-9,1 0 5-5,-1 0-4 14,-5 0 1-14,4 0 0 13,-3 0 1-13,-3 0-1 14,6 3-1-14,-1-1-3 0,-1 2 4 13,4 1-1-13,-1 2 1 13,1 1 0-13,1-2-2 14,5 0 2-8,0-1 0-6,0-2 0 13,3-3 1-13,-3 2-1 14,0-2 4-14,0 2-6 13,-3 3 6-13,3-2-5 14,0 3 3-14,-3 2-1 14,-1 2 0-14,0 0 0 20,-3 4 0-20,-4 1 1 0,2 0-3 12,-4 1 4-12,-1 0-4 19,1 2 4-15,-1-1-2 3,1 2 1-2,0 3-2 2,-3 2 1-1,5 5 0-6,-3 3-1 14,8 6 3-14,0 2-5 12,1 3 6-12,0 0-5 14,3 3 4-14,0-3-3 13,2 1 2-13,0-2-2 0,0-4 0 13,2-2 0-13,3-6-2 14,-1-2 4-14,3-3-4 13,1-4 6-13,4-3-7 20,1 1 4-20,0-5 0 0,5 0 2 13,3-3-1-13,-4 0 3 14,6 0-3-14,1 0-2 13,1-1 3-13,-1 1-4 14,3 2-2-14,4-1 4 13,7 2 1-13,7-2 2 21,6-1-3-21,5 1 0 0,4-7 0 12,3 4 0-12,-1-6 0 14,-2-1 0-14,5 0 1 13,-3-2 2-13,5-2-5 14,-5 2 4-14,0 0-2 12,-4 0 0-12,-2 0 2 13,2 2-4-5,3 0 5-8,5 1-6 14,1 0 3-14,5 1-1 13,-5 0 0-13,-5 0 1 14,-6 1 0-14,-6-2 0 0,0 1-1 12,-1-2 3-12,0 1-3 14,-2-3 3-14,-1 2-4 20,-5-2 4-20,-5 0-2 14,-10 0 0-14,-2 0 2 0,-3 0 0 15,-3-2 0-8,-1-3-3 1,-1 1 3-2,-3 1-3 2,1-2 3-8,-3 1-3 15,-3-2 2-15,2 1 0 14,-4 2-1-14,-3-1 1 0,-1 2 3 13,-2-1-3-13,0 0-1 13,-2-1 2-13,-1-1 2 14,-1 3-1-14,2-4 3 0,0 3-5 12,-3 0-1-12,0 3 0 14,5-1-3-14,-4 1 0 14,4 0-10-9,0-2-4-5,4 4-30 14</inkml:trace>
    </iact:actionData>
  </iact:action>
  <iact:action type="add" startTime="79003">
    <iact:property name="dataType"/>
    <iact:actionData xml:id="d12">
      <inkml:trace xmlns:inkml="http://www.w3.org/2003/InkML" xml:id="stk12" contextRef="#ctx0" brushRef="#br0">7494 9097 54 0,'-6'-3'3'1,"0"1"4"0,4 2-6 12,0-2 2-12,0-1-2 14,-3 1 1-14,3 2-1 13,0 0 0-13,0 0-1 14,2 0-1-14,0 0-1 14,2 0-6-9,-2 0 5-5,2 0-1 14,3 0 4-14,3 0 3 13,4 2 2-13,8 3-5 14,4-1 3-14,7-1-3 14,8-1 0-14,5 1 2 0,12-6 1 12,13-2-1 3,11-4-2-15,14-3 3 4,8-3-3-4,10-4 0 14,0 2-1-14,3-1 0 14,-3 4 1-14,-7 0-1 13,-7 5 1-13,-7 5 0 14,-11 4 2-14,-4 0 0 14,-3 2-2 0,-1 2 0-14,-1 4-1 5,-2 3 1-5,-1 2 0 13,-8 1-2-13,-5 5 5 14,-6-4-5-14,-5-1 4 14,-5-1-2-14,-12-8 1 13,-6 2 1-13,-9-5 3 14,-5 0 8-14,-7-2 6 13,-3-2-3-7,-3 0 1-6,-4-3-15 14,-3 0 3-14,-7-4-5 15,-7-1 0-6,-4 0 0-6,-5 2 0 9,-1 3 0-10,-3-1 0 3,-3 3 0 0,-3 3 0-5,-4 3-2 14,-6 1 1-14,-4 3-2 7,-4 0 4-7,-7 0-3 14,1-3 3-14,-3-1-1 13,-2-3 0-13,-6 0-1 20,-4 0 1-14,-6 0 0-6,-3 1-1 14,-2 3 1-14,-1 0 0 14,3 5 0-14,5-4 0 6,4 4 0-6,6-1-1 14,11-1-2-14,10 1 4 13,6-1-2-13,12-2 2 14,7-5-1-14,6-3 0 14,2-1 0-14,4-2 0 13,2-1 0-13,1 2 0 14,3-2 2-9,3 4-4-5,4-1 4 14,3 2-4-14,1 2 1 14,4 0-1-14,2 0-8 0,-2 0 6 12,2 0-5-12,1 0 4 14,-1-3 4-14,0 3 1 14,0 0-2-14,2-2 6 13,8 2-3-7,5 0 0-6,8 0 2 13,8-3-3-13,12-1 1 14,11-3-1-14,9-3 2 14,8 2-5-14,10-4 6 13,2 3-3-13,4-1 0 14,7-1 0-14,4 2 1 13,5 0-2-7,6 1 1-6,3 2-1 14,-3 5 0-14,-8 2 1 16,-8 3-3-9,-8 1 4-2,-10 2-2 4,-6 1 1-4,-11-1 0 3,-6 0 1-8,-10 0 0 0,-7 1-1 13,-5-1-2-3,-6 2 1-10,-3-1-4 14,-5 1 1-14,-5 1-3 13,-4-2 6-13,-5 1-4 0,-1-4 5 13,-3 2 1-13,-5-3 4 13,-2-1 5-13,-5 1-8 14,-7-1 0-14,-3-2 1 14,-9 4-4-9,-1-3 3-5,-5-2-3 14,-7 0 1-14,-6 0 0 13,-1 0 1-13,-10-2 1 14,-1 0-4-14,-7 2 4 14,-4-3-3-14,-5 3 2 13,-7-1-1-13,-7 2 0 14,-6-1-1-9,-2 3 1-5,-3-1 0 14,1 2-1-14,4-1 3 14,3 2-3-14,5-1 2 13,3 0-1-13,11 0 0 14,9-2 1-14,14 0-1 0,8 0 1 13,12 0-2-13,11-4 1 20,5 2-2-20,9 0 2 0,8 0-5 12,-2 0-9-12,4 0 0 14,0-2 7-14,0 4 7 14,2-2 0-14,4 2-1 13,1-1 1-13,4 2 4 14,5-1 4-14,4 0-7 14,5-2 2-9,7-2-1-5,1 0 0 14,3-1-2-14,-3 0 0 17,-2 1 0-10,-1 0 3 0,-8 0-6-2,-1-1 4 1,-5 3-2 0,-5 0-7-6,-2 5 4 13,3-1-9-13,-6 2-4 12</inkml:trace>
    </iact:actionData>
  </iact:action>
  <iact:action type="add" startTime="81565">
    <iact:property name="dataType"/>
    <iact:actionData xml:id="d13">
      <inkml:trace xmlns:inkml="http://www.w3.org/2003/InkML" xml:id="stk13" contextRef="#ctx0" brushRef="#br0">21827 8470 73 0,'-2'-12'7'15,"2"2"-6"-14,0 1 0 0,2 0-2 19,-2 3 0-19,0 0-3 14,0 0 4-14,0 1 2 14,-2 0 5-14,0 1-4 13,0 1 5-13,0-4-7 0,0 2 6 13,-1 0-2-13,1-1 5 13,-3-1-8-13,3 2-1 14,-3-4-1-8,3 2 1-6,0-4-3 13,-2 3 4-13,2 1-4 14,-3 0-1-14,1 3 1 14,-1-2-5-14,-2 1 7 13,1 0-4-13,-1 2 1 14,0-2 2-14,0 4 2 13,3 1-4-7,0 0 2-6,-1 0 1 14,1 0-10-14,-3 0 6 13,2 4-4-13,3 1 2 14,0 2 1-14,2 1-3 13,4 0 7-13,1-2 0 14,4-1 1-14,4 2 1 14,8 1 8-9,8-2-7-5,8-3 0 14,8-1 0-14,10-2 1 0,8-4 0 19,7 1-1-11,5-4-4-3,3 2 4 2,0 1-4 0,-2-1 4-1,-5 5-3-2,3 0 2-4,1 2-1 14,8 3 0-12,2-2 1-2,9 1-1 14,1-1 1-14,1-1-1 14,0 0 2-14,-3-2-3 13,-3 2 2-13,-3-2 0 14,-2-2 2-14,-6 0-3 13,-3-3 2-13,-2 0-1 21,0-2-1-21,-3 2 2 0,3-1-3 12,-3-1 2-12,0 3-2 14,-7 1 0-14,-6 3 1 13,-8 0 0-13,-6 0 0 14,-8 1-1-14,-4 1 3 14,-7 1-4-14,-2-2 3 20,-9 2-2-20,-5-2 1 0,-7 2-2 0,-2-3 2 11,-2 1 0-11,-1-1 12 14,-1 0-4-14,-6-1-2 14,0-2-4 4,-5 2-4-17,-8-3 4-1,-6 1-1 0,-9 1-1 14,-2 1 0-14,-7 2 0 13,-6 1 0 1,-8 1-3-14,-3 2 4 14,-7 2-2-14,-5 0 2 14,-5 4-2-14,-5-1 2 0,-9-2-2 12,-5 2 1-12,-6-2 0 14,-6 2 0-14,-4-2 3 14,0 0-5-9,1 0 4 10,3-4-2-15,9-4 1 0,9 0-1 12,10-3 1-4,12-2 0-1,10 1-1 0,0 1 1 1,1-2-2-4,8-2 3 4,4 5-4-8,6-1 5 14,10-3-2-10,8 2 3-4,8 0 0 14,3 1 0-14,5 0 1 13,7 1 1-13,0 0-4 0,2 2-4 13,0-3-2-13,2 3 3 14,-4 0-5-14,4 0 3 13,-2 0-5-13,0 0 1 14,2 5 2-9,1-1-3-5,-3 1-5 14</inkml:trace>
    </iact:actionData>
  </iact:action>
  <iact:action type="add" startTime="105795">
    <iact:property name="dataType"/>
    <iact:actionData xml:id="d14">
      <inkml:trace xmlns:inkml="http://www.w3.org/2003/InkML" xml:id="stk14" contextRef="#ctx0" brushRef="#br0">20845 8314 55 0,'-2'-3'4'15,"4"3"-3"-14,-4 0 6 14,2 0-5-14,-6 0 7 13,4 0-4-13,0 0 5 14,-2 3-8-9,-5-2 1-5,0 2-3 14,-5 1 0-14,-1-1 1 0,-3 2 2 13,3-2-3-13,-1 4 2 13,5-5-2-13,-1 0 2 14,8 0 0-14,0-2-2 14,2 0 4-14,2 0 2 13,0 0-6-7,0-2 4-6,0 2-3 13,0 0-2-13,2 0 1 14,-2 2-1-14,2-2-1 14,0 0 2-14,0 0 1 13,0 0 0-13,0 0-2 14,3 1 2-14,4 1-4 14,4 5 7-9,8 1-7-5,6 0 6 14,6 2 0-14,7 0-2 13,11 0 0-13,7 0-1 14,7-2 2-14,2-1-3 15,-3-1 4-10,-2 0-3 2,-1-6 4 2,-3-3-4-4,4-3 1 4,0-4-1-6,-1 2 0 1,1-2 0-4,-8 0 0 14,-5 1 4-14,-5 2-7 14,-8 0 6-14,-7-1-4 0,-2 3 3 12,-9-4 0 3,-7 6-1-15,-5 1 0 0,-1 0-1 12,-5-1 1-3,3 3-4-9,-3 0 5 14,0 0-4-14,0 3-1 13,-3-3 2-13,3 2-1 14,0-2 0-14,-3 0-4 13,1 0 2-13,0 2 4 14,0-2 0-14,0 0-1 14,-3 2 3-9,1-1 6-5,-5 1-7 14,-7 3 4-14,-4-1-2 14,-6 2 0-14,-6-2-2 0,-6 2 1 12,-4 1-2 3,-105 10 2-15,116-13-4 0,0 0 6 12,-3 4-6-12,3-2 2 21,-31 7 0-21,-1 2-3 0,1 1 3 12,0 0 1-12,-4 1-1 14,4-3 0-14,-1-1 0 13,3 1 1-13,2 0 0 14,5-4-2-14,2-2 2 14,1 2-1-14,2-1 0 13,5 0 2-7,-3-1-6-6,6 1 9 13,4-4-6-13,4-3 3 14,5-2-4-14,10-2 6 14,1-1-5-14,5 1 2 13,5-3-1-13,2 3 0 0,-2-2 6 21,4 1-8-15,0-2 4 1,0 1-1-2,2 2-1 5,2 1-2-6,0 1-6 0,0 0 4-4,0 0 4 13,4 0-2-13,2 0 2 14,11-3 0-14,6 3 2 13,16-4 2-13,13 0-6 14,5 0 5-5,5-1-6-9,0 0 3 13,-2 1 0-13,3-4 3 0,4 1 0 13,7-6-6-13,4 1 6 13,0 0-6-13,1-2 6 14,-4 2-6-14,-3 2 4 14,-3-2-1-14,-2 2 0 13,3 0 1-7,-3 0-4-6,0 0 6 13,-5 4-6-13,-5-1 6 14,-6 6-5-14,-3 1 4 14,-6 0-3-14,0 0 1 13,5-2 0-13,5 0 1 14,2-2 2-14,2 1-6 14,-1-2 6-9,-1-2-7-5,-7 2 7 14,1-1-5-14,-4 2 3 13,1-3-1-13,0 4 0 0,11-4 2 13,2 2-6-13,7-5 8 14,2-1-8-14,-2 0 7 13,-7 0-6-13,-4 1 6 20,-7 3-6-20,-6 3 3 14,-4-1 0-14,1 0 1 0,-4 0 2 13,0 3-6-13,2 0 6 13,-3-1-5-13,5 0 5 14,7-1-4-14,0 0 1 19,2 0 0-16,0-1 0 4,-4-2 2 0,-8 5-5 0,2-1 6-2,-4-2-6 1,3-1 6-6,4 0-5 0,3-4 4 14,-1 3-2-14,1-2 0 14,-3 3 0-14,-1 2-2 13,-5 2 3-13,-5 6-4 14,-2 1 3-4,-6 4-3-10,0 1 5 14,-3 4-3-14,-2-1 2 14,2-3-1-14,3-1 0 0,-3 0 1 12,2-4-2-12,0 1 3 19,-1 1-4-17,-4-2 6-2,-3-1-8 13,-1 1 6-13,-5-2-4 13,4 4 2-13,-3-4 0 13,-3 2-1 2,2-1 1-15,-2 1-2 0,1 0 0 13,-3 0 1-13,-2 2-10 13,0 1 2-13,-2-1-3 14,-4 4 12-14,-5-1 2 13,1-2-1-7,-8-1 6-6,-3 5-7 14,-2-5 4-14,-4-2-3 13,0 2 6-13,1-3-6 14,-3-2 6-14,5-2-5 13,-5 0-1-13,0-2 5 14,-4 4-3-14,0-4-6 0,-7 2 6 19,0 2-3-19,-4 0 3 14,-5 0-4-14,-6 4 1 15,-3-3 0-12,-4 5 0 4,-5-1 3-7,1 3-4 14,-4-3 2-14,1 0-2 0,1 1 6 12,-3 2-8-12,4-3 5 21,-2 0-3-17,0 0 1 7,-2 0 0-7,0-3 2 7,2-2 1-10,0-2-6 4,0 0 6-5,5 0-6 14,0 0 6-14,6 0-6 13,0 2 2-13,2 0 1 0,1 1 0 13,-3-2 0-2,1 1-2-11,-4 0 6 14,1 2-7-14,-2 1 5 14,0 0-4-14,4 3 3 13,3 0-1-13,4 0 0 14,2-2 0-14,5 0-1 14,0 0 2-14,-1 0-3 0,-1 0 4 19,-1 0-5-19,0 1 6 0,0 0-5 12,6 0 3 3,3-2-1-15,3-1 0 14,2 3 2-14,4-5-3 0,0-1 4 12,0-1-6-12,2-1 7 14,2-3-7-14,0-1 5 13,0 1-4-7,5 0-1-6,1 3 3 14,-1-2 0 0,-2 3 2-14,0 0-5 0,-3 0 6 13,4 0-6-13,-2 0 6 13,3 0-4-13,3 3 2 14,1-3-1-14,1 0 0 14,3 0 1-9,-4 0-4-5,-2 0 6 14,3 0-6-14,0 0 1 13,-1 1 0-13,-1 2 4 14,1-2-2-14,3-1 0 14,-2 2 0-14,1 0 0 13,1 0 0-13,2 3-1 0,-2-3 2 19,0-1-4-15,-3 3 5 4,3-1-4-1,-1-1 4 1,0 0-2-4,3 1 0-2,1-1 1-2,-2 0-2 14,3 1 3-14,1-3-3 13,0 2 4-13,0 0-4 14,2-2 3-14,2 1-3 12,0-1 2-12,-1 0-1 14,1 0 0-14,-2 0 1 14,2 2-4-14,-5-2 6 13,0 3-7-13,0-3 7 14,1 1-6-14,-1 2 5 14,0-2-2-14,1 2 0 0,-3-2 1 19,0 2-1-19,0-1 1 0,2-2-1 12,-1 1 4 3,1 1-6-15,0-2 4 14,0 0-1-14,-1 0 0 0,1 0-1 12,-3 0 2-12,4-2 1 14,0 1-5-14,1 1 6 13,1-2-8-7,0-1 6-6,-2 2-4 14,0-2 3-14,2 3-1 13,-1-1 0-13,1-2 2 14,0 2-1-14,0-2 1 13,0-2-1-13,0 0 2 14,-1 1-4-14,1 3 4 14,0-3-6-9,0-1 3-5,-2 1 0 14,2 1-1-14,2-4 2 13,-3 3-5-13,3 0 7 14,0 0-6-14,2 3-1 0,2 1 4 13,-2 0-5 1,0-3 5-14,5 3 0 0,-5 0 0 19,0 0 0-12,0 0 2-2,2 0 0 2,-4 0 0 0,2 0 1-1,0 0-2-6,0-2 0 14,-3 0 0-14,6-1-1 13,-6 1 2-13,3-3 1 0,-2 1-5 13,2 2 6-13,0 2-7 14,2-1 8-14,-2 1-7 14,-2 0 4-14,2-2-2 14,-2 2 0-14,0 2 1 13,2-2-2-13,0 0 4 14,0 0-6-14,0 0 6 14,-2 0-6-14,2 0 5 13,-2 0-2-7,2-2 0-6,-2-1 1 13,-4 1-2-13,4-2 7 14,-2-2-8-14,2 0 5 14,-3 2-5-14,3 0 4 0,0-2-4 12,0 2 4 3,0-1-2-15,-1-2 0 0,3 3 0 12,-2 1-4-6,0-4 8-6,-1 5-8 14,1 0 4-14,2 1-2 13,-4 1 0-13,1 0 1 14,3 0-1-14,-2 0 2 13,2 0 0-13,2 0 2 14,-2 0-6-14,3 0 8 14,-3 0-5-9,0-3 3-5,0 6-1 14,0-3 0-14,-3 0-1 14,1 0 0-14,2 0-1 13,-2-3-2-13,2 3 1 14,0 0 0-14,2 0-6 13,-2 0-1-13,0 3-25 0,5-3-27 21</inkml:trace>
    </iact:actionData>
  </iact:action>
  <iact:action type="add" startTime="121784">
    <iact:property name="dataType"/>
    <iact:actionData xml:id="d15">
      <inkml:trace xmlns:inkml="http://www.w3.org/2003/InkML" xml:id="stk15" contextRef="#ctx0" brushRef="#br0">9150 10186 59 0,'-5'-13'2'15,"-1"-1"15"-8,-1 2-3-6,3 1-11 13,0 2-3-13,-4 0 0 14,6 6-5-14,-2-2 0 14,2 5 3-14,0 0 1 13,-1 0 0-13,1 0-1 14,0 0 0-14,0 3 2 13,-2-3-2-7,-4 2 2-6,2-2-1 14,-1 0 1-14,-1 2 0 13,0-2 0-13,0 1 3 14,1 1-5-14,-2-2 4 0,0 2-3 12,2-2 4 3,1-2-4-15,-1 2 2 0,0 0 0 19,3 0-1-19,-1 0 2 14,-1 0-5-14,2 2 4 0,-4-2-2 13,4 2 2-13,0-2-2 13,1 3 1-13,-1-3 0 14,0 1 0-14,-3 3 1 13,-2 2-1-13,0-2 1 18,3 1-3-11,1 0 0-2,1-1 2 2,1-1 0 0,-2 2-1-5,5 2-1-2,-2-3-5 14,4 2 1-14,1-2 1 13,4 0 5-13,-3-3 0 14,3 3-1-14,-1 0 2 14,3 1-3-9,1-1 6-5,3-1-4 14,0-1 0-14,5 3 0 13,0-3 6-13,4 1-4 14,0 1 0-14,3 1-2 0,4-1 5 13,0 0-4 1,2 0 2-14,2 2-1 0,3-2 0 13,-3-1-2-8,0 4 2 10,0-5-1-15,0 1-1 0,-2 2 3 13,3-5-2-13,3 0 3 13,5-5-3-13,3-2 3 19,7-3-4-18,1-5 1-1,0 0-2 13,3 1 3-13,0 0-5 13,-5-1 6-13,-4 3-8 14,-3 5 5-14,-5 0-1 14,-8 4-1-14,-6 1-2 13,-8 2 1-13,-1 3-1 14,-3 1 3-14,-2 1 2 14,-2 0 0-14,0 2 0 13,-3-2 2-7,4 1-3-6,-4-2 1 13,3 3-1-13,0-4 0 14,-2 4 1-14,2-3 2 14,-3-3-6-14,1 1 6 0,0 0-6 12,-3 1 5-12,-1-3-4 14,1 2 0-14,-4-2 2 19,2 0 0-13,-2 0 0 2,0 0 0-3,-2 0 1 1,2 2 4-6,-2-2-3 15,-3 0 0-15,-2 0 0 0,-8-2-4 13,-5 2 2-13,-5-2 0 13,-3-1 0-13,-7 1 1 14,0-1-4-8,-5 1 6-6,0 0-4 14,-5 2 3-14,-1-3-2 14,-1 3 1-14,-3 0-1 13,4 0 0-13,1 3-2 14,1-3 1-14,6 2 1 14,3 1-3-14,6-1 3 13,0 0-1-7,4 1 2-6,0-3 1 13,7 0 0-13,1-3 3 14,3 1 1-14,3 0-5 14,2 1 5-14,3-1-4 0,-2-3 3 12,4 3-3-12,2 0 5 14,0-1-1-14,0 0 0 14,2 2-2-9,0-2-3-5,0 3-1 14,4-1 0-14,-2 1 0 13,2 0-7-13,-1-3 5 14,2 3-1-14,-1-1 3 14,7 1 0-14,5 0 1 13,8 1-1-13,9 2 4 14,4-3-5-9,2 0 2-5,6 0 0 14,4-3 1-14,3-1-1 14,6-1 0-14,4-4-1 13,0 4 0-13,1-4-1 14,1 3-3-14,-4 4 8 13,1 0-8-13,-3 2 5 15,0 2-3-4,0 3 3-9,-3-2-3 5,-4 6 1-1,-4-4 1 0,-5 4-1 1,-2 0 3-3,-5-2-5-4,-2 0 6 13,-7-3-6-13,-4 3 6 14,-3-6-4-14,-4 3 1 14,-4-4 0-14,-4 3-2 7,-3-3-5-7,-4 2 5 14,0-2-2-14,-2 2 2 13,-4-2 4-13,-4 0-2 14,-3-2 1-14,-2 2-1 14,-5-2 0-14,-5 4 0 13,-2-2 0-13,-4 2-4 14,-7 1 1-9,-2 4 6-5,-3-1-5 14,-3-1 6-14,-3 2-7 14,1-3 6-14,0 1-2 13,-1 0-1-13,0 1 1 14,0-3 0-14,1 2 1 14,6-3-1-14,3-2 0 13,3 0 3-7,5 0-3-6,4-2 3 13,7 0-3-13,5-1 0 0,5 1-1 13,6 2 0-13,4-1-4 14,4 1-13-14,2-2 11 13,2 2 4-13,5-2 2 14,7 2 2-14,7-2 1 13,9-3 0-7,6 2-1-6,9-3 1 14,3 2-1-14,8-3 1 13,1 4-1-13,5 1-2 14,3 0 2-14,1-1-2 13,-3 3 1-13,-4-2 0 14,1 0 2-14,-1-3-2 15,0-4-1-7,4-5 2-4,0 1-3 7,0-4 5-7,-1 3-6 7,-4 0 4-10,-1 2-2 0,-3 3 0-1,-4-2 0 14,-4 3-2-14,4 1 6 14,-2 0-7-14,0 1 6 13,-4-1-5-3,2 0 4-10,-1 1-4 14,3 0 2-14,-3-1 0 0,5 2 0 12,0 1-1-12,-1 1 0 14,1 0 2-14,2 1-4 14,-3-2 4-14,-1 2-2 13,-2-2 2-13,-4 2-2 14,1-1 0-9,-1 3 1-5,-4 0-1 14,-2 0 3-14,-1 0-4 14,-4 3 5-14,1-1-6 13,1 2 4-13,-2 0-2 14,-1 0 2-14,-3 0-1 14,0 0 0-14,-4 3-3 13,-4-2 3-7,2-1 0-6,-2 1-1 13,-4 2 3-13,2-2-4 14,-1 2 2-14,1-1 0 14,-4 1 0-14,2-2 0 13,-1-1-1-13,2 4 3 0,0-1-4 13,-1-2 5-13,0-1-5 20,4 2 5-20,-3 1-6 14,5 0 5-14,0 0-2 0,7 3 0 12,-3-1 1-12,4-2-3 14,-1 0 4-14,-1 1-4 14,-2-4 2-14,2 0-1 13,-1-2 2-13,1 3-1 17,1-3 0-11,0-2 0 1,-1 1 0-1,2-1 2 1,1 0-4 0,-1-1 5-2,-3-1-5-5,1 0 5 0,-6-1-3 13,-5-1 0 1,-3 2 1-14,-6 1-1 0,-5 1 1 13,0-3-4-2,-4 3 1-11,-2 3 2 14,0-3-3-14,0 0 2 13,-2 1 2-13,0-1 2 0,3 0 1 13,-3 0 1-13,0 0 4 14,-3 0-5-14,1-1 1 13,-4 1-4-13,-4-3-2 14,-1-1 4-9,-7 0-6-5,1 0 4 14,-6 2-1 1,-4 1 0-15,1 2 1 0,-6 1-5 12,-1 2 8-12,-5 3-7 14,1-2 7-14,-4 4-5 14,-3 0 3-14,-3 0-3 13,-2 1 1-7,-2-1 0-6,-3 0-1 13,1-2 5-13,-1 0-7 14,-2 0 7-14,1 2-7 14,1-1 6-14,-2-1-6 13,5 0 5-13,2-1-2 14,1-2 0-14,2-1 2 13,2-3-5-7,-1 2 6-6,1-2-6 14,1 0 7-14,3-2-6 13,0 2 4-13,0 0-4 0,-2 0 1 13,0 0 1-13,-1 5-1 13,-3 1 4-13,-6 2-6 14,0 4 6-14,-1 3-7 21,-4-1 5-17,1 5-2 6,2 1 2-7,2-3-1 9,10 2 0-10,7-4 2-1,6-6-3-1,4 1 2 14,5-5-1-14,7-3 3 13,1 3-3-13,6-5 2 14,1 0-1-14,3 0-1 12,2 0 1-12,0 0 4 13,0 0-4-13,2 0 1 14,0 0 0-14,-4 0-3 14,4 0 3-14,-2 0-4 13,0 2-1-13,0-2-1 0,3-2-1 13,-3 2-12 2,4 2-4-10,-2 3-5-5,6 0-26 0</inkml:trace>
    </iact:actionData>
  </iact:action>
  <iact:action type="add" startTime="126084">
    <iact:property name="dataType"/>
    <iact:actionData xml:id="d16">
      <inkml:trace xmlns:inkml="http://www.w3.org/2003/InkML" xml:id="stk16" contextRef="#ctx0" brushRef="#br0">17383 10389 56 0,'-41'-8'3'1,"-1"-1"4"13,4 2-2-7,5-1 0-6,2 4 3 13,6-4-4-13,3 2 6 15,1 0-9-9,4 1 1 1,1 0-1-2,3 1 0 2,1-1 1 0,4 2-4 0,1 1 3-3,3 0-1-4,2 2 0 14,2-2-3-13,0 2 1-1,2-3-2 13,0 3 4-13,0 0-3 14,2 0 1-14,1 3 4 13,3-1-2-13,6 2 1 14,7-1 0-14,2 6 3 14,9-1-1-14,4 0-2 13,2 2 0-7,8-2-2-6,8-2 5 14,4 0-6-14,4-3 3 13,5 2-1-13,0-1 0 14,2 1 1-14,-2 2-1 13,0 1 3-13,-1 0-6 14,4-2 6-14,-1 0-4 14,2-4 4-9,3 0-4-5,-5-2 3 14,0 0-2-14,-3 2 0 13,2-2 1-13,-1 3-2 14,2-3 5-14,3 0-8 0,-1 0 6 13,-3 0-4-13,-3 0 3 13,-3 2-2 2,1-2 1-15,-1 3 0 4,0-3 0-4,8 2 3 14,-1-4-6-14,4-1 6 14,-1 1-6-14,-1 2 6 13,1-5-5-13,-1 3 2 14,-2-3 0-14,3 2-1 14,-5-1 1 0,-1 0-1-14,-1 0 2 5,-7 0-2-5,0 4 3 13,87 6-5-13,-126-4 4 16,0 2-1-7,1 0 0-4,-3-1 0 5,14 6-1-8,-2-4 5 10,-8 2-6-10,-6-2 4-1,-1-5 3-1,1 3-1 17,-1-6 2-17,3 0-5 14,4-1 2-14,-1-3-3 0,2 0 2 12,-2 2-4 3,-2-2 4-15,-5 1-4 0,-4 0 5 12,-2 4 0-12,-5 0-1 14,-7 2 1-14,-4-2-1 14,-4-2-1-9,-9 1-1-5,-5 0 3 14,-4 3-3-14,-5 0 0 13,-1 3 0-13,0 2 4 14,0-3-4-14,-3 0 0 14,2 0 2-14,-3-4-2 13,-3 0 4-13,-1 0-7 14,-3-3 4-9,-8 2-2-5,-4-1 2 14,-7 4-4-14,-7 0 3 14,-8 2 0-14,-3 3-2 13,-6 2 2-13,-3-1-1 0,-2 0 1 13,0 0-1 2,0-2 2-15,5-1-4 0,1-3 5 19,3 3-3-19,3-1 1 13,6 0 0-13,3-2 0 0,7 2-2 13,8-2 0-13,7-2 3 14,4 0-4-14,5 0 4 13,-4-1-3-13,-1-2 4 14,-2 5-4-14,-2 2 2 13,-3 1 0-7,2 2-1-6,3-1 4 14,4-1-6-14,5 2 6 18,7-1-6-14,0-2 7 4,6 1-4-1,3-3 0 0,2 0 0 0,-1 0 0-3,-2-3 1-4,0 3-4 0,-2 0 6 18,-2 3-6-18,2 0 6 14,-2 1-4-14,6-2 2 13,1 0-1-13,6-2 0 14,5-2 0-14,1 2 2 0,4-2 1 13,4 0-6-13,1-3 3 13,3 5-1-13,3 0-6 14,-1 0 3-9,0-3-5-5,0 1 2 14,2 2 2-14,-2 0 5 14,5 2 2-14,5 1 0 13,3 2 0-13,5 1-1 18,11-2 6-17,5 1-6-1,11-4 1 13,11-1-1-13,7 0 0 15,8-1-1-15,5 1 1 13,5-3-3-13,1-1 4 14,-3 0-3-14,-1 0 2 13,-5-1-1-13,-4 0 1 14,1-2 0-14,-1 2-1 14,0-1 2-14,4 0-3 13,-2 2 3-7,1 0-4-6,-1 0 4 13,-1 2-5-13,3-2 4 0,-2 2-1 13,6-2 0 2,1-2 0-15,0 0 0 0,1-1 2 12,-3 2-5-12,-3-2 6 14,-1 4-4-14,-5-3 3 14,-2 0-3-9,0 1 3-5,-5 2-2 20,-2 1 0-15,-6-2 1-5,-8 1-2 0,-1 1 3 25,-5 2-4-23,1-3 5 4,-3 3-6 2,-1-4 5-4,-3 1-3 4,-3 3 1-5,-4 0 0 3,-7 0-1-6,-3 0 1 14,-5 3-1-14,-3-3-1 13,-5 2 0-13,0-2 1 14,-2 0 0-14,1 0 1 14,-3 2-1-14,-3-2 0 13,1 0 1-13,-2 2 1 14,0-2 3-9,-5 0 3-5,3 0-6 14,-8-2 2-14,-1 2-2 0,-6-4 0 13,-6 1 0-13,-2 3-1 13,-6 0 0-13,-10 3 3 14,1 3-6-14,-8 0 6 13,-8 0-6-13,-5 2 2 14,-4 2 1-8,-7 0 3-6,-1-1-1 13,0 0-2-13,4-1 0 14,2-4 2-14,1-2-1 14,-1-2-2-14,3 0 4 13,-4-2-4-13,-1-2 3 14,4-1-4-14,-3 2 4 13,1-1-2-7,2-1 0-6,-5 0 0 14,1 1-2-14,1-1 4 13,-1 0-6-13,2 3 6 14,5 0-4-14,4 2 3 13,5 0-1-13,3 2 0 0,0-2 0 13,5 2-2 2,0 0 4-10,4 1-4-5,1-3 4 14,3 3-5-14,1-1 6 0,5-2-4 12,-1 0 1-12,7 0 0 22,5 0 0-18,3-2 4 6,8-1-6-7,3 3 4 5,2-5-3-3,2 1 2-4,1 2-1 6,1 0 0-7,4 0-1 14,0 0-3-14,0-1-4 14,2 3 7-14,3-1-3 13,-3 1 3-13,2 0 2 14,3 1 2-14,4 2-1 14,2-1-2-14,10 2 0 13,-1 0 1-7,7 3 0-6,5-4 3 13,5 1-6-13,9-2 5 14,2 1-4-14,13-6 5 14,4 1-5-14,4-5 2 13,6 2-1-13,0-5 0 0,1 2 1 13,0-3 0-13,-6 1 2 20,-5 1-6-20,-5-1 6 14,-8 2-6-14,-4 0 6 0,2 4-5 12,-3 0 2-12,0 1 0 14,0 3 0-14,0 3 0 13,-4 1-2-13,-3 0 4 14,-4 0-3-14,-4 0 4 14,-8 0-4-9,-4-3 2-5,-4 2-2 14,-7-1-1-14,-4 0 2 14,-2-1 0-14,-5 2 1 13,0-3 1-13,0 0 0 14,0 0-3-14,0 2 2 13,2-2-2-13,0 0 0 14,0 0 1-8,3 2 0-6,1 0-1 13,1 1 0-13,2-1 0 14,0 3-1-14,-3-1-5 0,1 2 0 19,-2 2-14-12,-3 0-10-1</inkml:trace>
    </iact:actionData>
  </iact:action>
  <iact:action type="add" startTime="132465">
    <iact:property name="dataType"/>
    <iact:actionData xml:id="d17">
      <inkml:trace xmlns:inkml="http://www.w3.org/2003/InkML" xml:id="stk17" contextRef="#ctx0" brushRef="#br0">7369 11223 55 0,'0'-4'1'1,"2"2"5"0,-2 2-6 12,-2 0 8-12,2 2-1 14,-2-2 8-14,2 0-3 13,-2 0-5-7,0 0 6-6,-1-2-6 14,3 0 3-14,0 1-7 13,0-2 2-13,0 3-5 14,0-2 0-14,0 0 0 13,0 2-1-13,0 0 0 14,3 0-4-14,-3 0 5 14,2 0-1-9,-2-2 0-5,4 4 2 14,3-2 0-14,4 0 0 13,5 4-2-13,6 0 1 14,2 0 0-14,3 0-1 14,4-1 3-9,2 2-4 2,6-3 5 1,1 0-5-1,2-4 4-1,7 2-2-3,7-4 1-3,4 1-1 13,7-4 0-13,-3 3 3 14,1-2-6-14,-3 2 6 14,-1 0-6-14,3 3 6 13,6-5-5-13,7 3 3 14,8-1-2-14,4-1 1 15,1 3 0-15,-5-1-2 0,-6 1 5 13,-2 4-6-13,-7-2 6 13,2 0-6-13,-5 0 5 14,-2 3-3-14,-5-3 1 14,0 2 0-14,-4 1 0 13,2-1 3-13,2 2-6 14,7-1 6-9,0 0-5-5,9 1 5 14,-1-2-5-14,0-2 2 14,0 2 0-14,-4-2 0 13,-5 2 0-13,0 0-3 14,-2 0 6-14,3 1-6 0,-3-2 6 13,5 1-7-13,-1 0 6 20,-1-2-4-20,-3 2 3 13,1 0-1-13,-7 1 0 14,-5-3 2-14,0 3-5 0,-3 1 6 13,-5-4-6-13,-3 0 5 13,-3 2-4-13,-1-2 4 14,1 0-3-14,1-2 1 20,-1 0 0-20,4 0-3 14,4-1 6-14,0-4-6 0,4 3 4 12,2-2-4-12,5 0 5 14,2 0-4-14,3 0 3 18,-3 2-1-14,0-1 0 7,-4 3-2-10,-4 2 1 6,-4 0 0 0,-5 2-1-7,-3 1 4 0,2 1-3 14,1-2 2 0,1 0-1-14,10-2 0 14,-1-4 0-14,3 2 0 13,2-3 2-13,-3 3-4 0,-3-1 5 13,-1-3-7-13,3 3 6 17,-3-4-3-17,0 1 2 14,3-1-1-14,-3 2 1 13,2-2 2-13,1 0-5 0,2 0 5 13,-5 2-6-13,0 1 6 14,-4 1-6-14,0 3 4 13,0 0-1-13,1-3 0 20,2-1 1-20,1 0-3 14,2 1 5-14,1-3-6 14,0 3 6-14,-1-1-6 0,3-1 4 12,-3 0-2-12,1 1 1 14,2-1 0-14,-5 5 0 14,2-3 1-14,-2 1-3 13,3 0 4-7,-2 0-4-6,-2-1 4 13,-2 2-4-13,-2-2 3 14,-1 3-2-14,-1 0 1 14,-1 0 0-14,-1-1-1 13,3 1 3-13,-3-3-4 0,0 0 4 13,3 1-5-13,-3-2 6 13,1-1-5-7,-3 0 3 9,2 1-1-15,-1 0 0 13,1 0 1-13,0 2-3 0,3-1 4 13,-3 1-4-13,1 2 5 16,-1 2-6-8,3 1 5-1,-3 1-3 0,0-1 1 1,5 0 0-6,1 1 3-2,0-4-2 13,1 0 2-13,-3-4 0 14,2 0-5-14,-6 0 4 14,3-1-4-14,-1 1 2 13,1 4 0-13,-3-1 0 14,0 1 1-14,1-2-3 0,-1-2 4 18,1-3-3-18,1 0 4 0,0-1-5 13,-1-3 4-13,-3 5-2 13,-1 1 0 2,-2 0 0-15,-2 3 0 14,3 0 2-14,-2 4-4 0,-1 2 5 12,2 3-5-12,-4-2 4 14,0 1-3-9,3-2 2-5,-3 3 0 14,0-5-1-14,1-2 2 14,-3 2-4-14,0-2 4 13,-2 0-4-13,0 0 4 14,-4 2-4-14,2-2 3 13,-3 1-1-13,-4-1 0 14,2 0 0-8,1 0-1-6,2-1 4 13,-4-1-5-13,2 0 4 14,-3 0-1-14,-5-1 0 13,-5 2 4-13,-1-2-1 0,-3 2 0 13,-2-3-1-13,1 1-1 14,0 1 1-14,-3-2-3 13,0 4 2-7,-2-1 1-6,0 1-3 13,0 0 0-13,-2 1 0 14,0-1-3-14,-3 2 3 14,0-2-2 1,-1 0 4-12,-3 2-4 2,-3-2 5 3,0 2-5-2,-1 1 4-1,-6-2-2-1,-1 3 2-4,1 3-1 14,-6-1-1-14,-4-1 1 13,-2 2-3-13,-5-1 4 14,-3-3-2-14,2 2 1 14,-3-3 1-14,-1-2-1 13,1 2-1-13,-2-4 0 14,-5 0 0-9,1-1-1-5,-4 3 4 0,1-2-6 13,-2 2 6-13,-2 0-5 14,-1 0 6-14,0 0-6 13,-1 2 3-13,-1 3-1 14,1-1 0 1,1 2 2-15,3-2-5 13,4-1 6-13,0 2-5 5,-2-3 5-5,0 0-5 13,0-2 3-13,-2-2-2 14,-7 0 0-14,-5 2 0 14,-1 0-1-14,-5 2 4 13,1 0-5-13,2 2 4 14,-3 1-5-14,0 2 6 14,-1 2-4-9,-3-2 3-5,-1 3-1 14,1-4 0-14,-2 0 2 13,-6 0-5-13,-4-2 4 14,-6 0-2-14,-7-1 1 14,-7 2-2-14,-8 2 3 13,-8 0-2-13,-7 6 1 14,-3-2 0-9,0 4-3-5,0 2 2 0,-4 3-1 13,2 1 0-13,1 2 1 14,3-5 2-14,2 0-2 13,7-3 1-13,8-4 0 20,5-3 0-12,4 1-1-5,3-5-3 8,4-3 6-8,-1-2-4 9,-4 1-3-10,1 0 5-2,2 0-3 0,4 0 3 12,7 0-1-12,9-2 1 14,2 2-4 1,2 2 8-15,3-1-8 13,-2 3 7-13,1 2-6 0,5-2 6 13,7 0-3-6,2-1 0-7,4-3 0 14,8-3 0-14,-1-2-1 13,1 1-2-13,0-3 6 14,0 4-5-14,-5-4 5 13,-1 3-5-13,-1 1 3 14,0-1-2-14,-3 1 1 14,0 3 0-9,2 3 0-5,-1-3 4 0,-1 1-7 13,-2 2 6-13,0 0-5 13,4 1 2-13,4 1 0 14,3-2-2-14,7 1 2 14,1 2-1-14,4-2 5 13,-1 3-7 2,3-1 6-15,-3-2-6 5,1 0 5-5,-4 0-4 13,-3-3 3-13,-3 2-1 14,-3 0 0-14,-4-1 0 13,-2 3-1-13,2 1 4 14,-2 0-6-14,0 0 5 14,3-3-4-14,4 4 4 13,4-3-4-7,4 0 2-6,3-3 0 13,3 2 0-13,2-2 3 14,2-1-6-14,-1 0 6 14,1 0-6-14,0 0 5 0,-2 0-3 12,-2 0 1-12,-3 3 0 20,1-1-2-13,-4 0 2-1,-1 0 1 3,3-1 2-6,1-1-6 8,0 2 6-8,5-2-5-3,5 0 4 0,1-2-3 12,0 2 1-12,3-3 0 14,1 1 0 1,0-3 3-15,-4 1-6 13,0-1 6-13,-1-1-6 8,-1-1 6-8,3 3-4 13,1 1 2-13,3-2-2 14,3 2 2-14,5-1-1 14,-1-3 5-14,1 0-2 13,4-1-4-13,-1-1 1 14,0 0 0-14,0 0-2 0,4 2 1 19,1-4 1-19,2 3 0 14,0 1 1-14,2-1 3 0,0 1-6 12,0 2 6-12,2 0-3 14,-2 3 0-14,4-2-2 14,-2 0 1-14,3 0-1 13,1 0 1-13,2-2 0 14,-2 0-1-9,5 3 4-5,-1-4-6 14,3 3 5-14,5 0-5 14,5-4 6-14,7 2-4 13,8-2 1-13,6 0 0 14,6-2-2-14,2 4 4 14,6-2-6-14,-6-1 7 13,0 2-7-7,-8 3 7-6,-1 0-6 15,-6-1 4-8,3 4-2-3,-2 2 0-4,5 2 1 14,1-1-3-14,3 4 6 13,2-2-7-13,4 1 8 14,3 0-5-14,7-3 2 13,5-4-1-6,7 0 1 0,2-4-1-1,1 0 0 1,-2 0 2-1,-2 0-4 2,-7 1 4-6,-3-1-4-2,-4 5 4 14,-2 1-4-14,5 1 4 14,-1 2-2-14,10 1 0 13,5-2 0-13,11 0 1 9,5-1 2-9,9-2-6 13,8-1 6-13,2 2-6 14,-2-2 5-14,-2 2-3 14,-6-1 2-14,-8 1 0 13,-7-6-1-13,-5 6 2 14,1-3-4-14,-5 3 4 14,-4 0-4-9,-3 2 5-5,0 2-4 14,-1 0 2-14,-4-2-1 13,5 1 0-13,1 0 0 14,-1-1-3-14,-2 0 7 0,-2 0-8 13,0-2 8-13,-2-2-6 13,6-5 4-13,7 1-4 14,2-3 3-9,1 1-1-5,-1 0 0 14,-9 4 0-14,-4 1-3 14,0 3 5-14,-3 0-4 13,6 0 2-13,3 0-3 14,1 0 3-14,1 0-1 13,-1 0 0-13,-5 0 1 14,-4 0 0-8,-5 0 3-6,-2 0-6 13,2 0 6-13,1 0-4 14,3-3 3-14,5-1-3 13,5-2 2-13,-3 2-1 14,2 0 0-14,-3 2-3 14,1 0 2-14,-4 2 2 14,-5 2-4-4,-2 1 3-8,-4 4-3 5,-2-3 4 0,-4 0-2-2,2 1 1 2,4-2 0-6,2-3 0-1,2-3 2 14,3 3-4 0,-1-5 4-14,-2-3-6 14,-2 1 7-14,-6 0-6 0,-6-1 4 10,-1-3-2-10,1 4-1 13,2-2-6-13,-2 0 8 14,5 0-1-14,3 2-2 13,2-3 6-13,4 3-6 14,1 4 4-14,-2 1-2 14,-1 5 0-14,0 1 1 13,-4 3 0-7,-1-4 3-6,3 2-5 13,7-5 4-13,3-2-2 14,5-6 2-14,8-1-3 14,-2-2 1-14,2 1 0 13,-8 2 0-13,-2 0-2 14,-11 3 0-14,-5 3 4 14,-8 0-5-9,-7 4 6-5,-7 0-6 14,-4 0 5-14,-4 1-3 0,-8-2 2 12,-4-1-1-12,-2 0 5 14,-5 0-3-14,-2 0-4 14,-2 0 1-14,0 0 0 13,-2 0-5-13,0 0 3 14,2 0-4-9,-2 0 7-5,-2 3 1 14,-1-2-1-14,-4 2 7 14,-2-2-7-14,-3 2 9 13,-5-1-7-13,-2 0 5 14,-3-4-5-14,-1 0 3 13,-1-1-5-13,-68-11 3 16,78 12 0-8,-2-3-1-4,-1 3-4 4,-2-1 5-1,-21-3-5 2,-3 2 5-7,-3 3-5-2,-6 2 4 14,-6 5-2-14,-3 3 0 0,3 0 1 12,0 3-3 3,2 1 4-15,0-3-3 12,0 2 4-12,-2-2-3 6,-7-2 2-6,-6-5-4 14,-6 4 2-14,-1-5 0 14,-4-2-1-14,-7 0 1 13,-8 3-1-13,-6 1 1 14,-6 0-3 0,-3 3 5-14,-1-2-5 0,3 0 5 10,0-1-2-10,1-1 0 14,4 4 2-14,2-3-3 14,-2-1 3-14,-3 0-4 13,2 1 5-13,0 0-7 14,2-2 6-14,-2 0-4 14,6 3 1-14,0-5 1 13,-3 3 1-7,-5-1 3-6,-3 0-8 13,3 0 8-13,2-2-9 14,-2-2 8-14,5 2-5 14,0 0 3-14,5 0-1 13,-1 0 0-13,-1 5-2 0,0 0-1 13,1 1 3 2,1 4-2-10,9 4 2-5,10-3-3 14,12 1 4-14,13-5-1 0,6-1 0 12,5-6 0-12,7-2 0 14,0-2 4-14,0-3-8 14,0 0 8-14,0-1-9 13,-1 0 7-13,-4-1-3 22,1 4 1-20,-5-2-1 5,-4 6 1-2,-5-1 0 2,-2 2-3 0,-4 3 5-5,-1 3-4-2,-3-1 4 13,-2 1-4 2,1 2 4-15,1-1-3 13,-1 0 1-13,5-2 0 0,1 0 1 13,-1-3 3-13,2-4-8 14,2-3 8-14,2 2-5 13,2-1 3-13,5-1-4 14,2-2 2-14,2 1 0 14,3 2-1-10,0 1 2-4,-5 2-5 14,3 2 8-14,-5 2-8 14,-3-1 8-14,-1 0-6 14,-1 2 3-14,1-2-1 13,1 0 0-13,2 0 0 0,2 1-2 13,2 0 4-13,3-1-4 14,3 2 4-14,5-1-3 13,1 2 2-13,8-3-1 20,1-2 1-20,2 2 0 0,-1-2-1 13,0 2 1-13,-5 0-4 14,-2 2 6-14,0 0-6 13,-4 2 6-13,2 1-6 14,4 0 5-14,0-2-2 13,1 2 0-13,3-1 0 14,5 1 2-8,-3-6 0-6,4 3 0 13,5-2-2-13,1 0 2 14,1-2 0-14,3 2-4 13,3-2 2-13,-3 3 0 14,4-3 0-14,3 0 1 0,2 1-5 13,0-1 8-13,0-1-8 18,0 1 5-11,0 0-3 0,0 0-2 0,0-3 0-2,0 3-3 2,2 0-4-7,3 0 6 14,-3 0-14-14,3 3 14 0,3 2-17 12,3 2-21 3</inkml:trace>
    </iact:actionData>
  </iact:action>
  <iact:action type="add" startTime="141715">
    <iact:property name="dataType"/>
    <iact:actionData xml:id="d18">
      <inkml:trace xmlns:inkml="http://www.w3.org/2003/InkML" xml:id="stk18" contextRef="#ctx0" brushRef="#br0">10788 9339 52 0,'-17'-15'1'15,"1"-2"-2"-14,-1 3 3 14,1 2 4-9,-2-3-1-5,2 1 19 14,-1 0-16-14,-39-35 0 14,49 42 8-6,-2-1-13-3,0 0 4 2,3-1-6-1,-10-6 0-1,-1-1 2-5,0 1-1 14,-3 0 0-14,1 1-2 14,-4 0 1-14,1 2 1 0,-3-3-1 13,-1 3 1-13,-5 2-4 13,0-2 4-13,-6 4-2 14,-5 1 0-14,-5-2 0 14,-2 4 4-14,-4 0-3 13,-3 3-1-13,0 2 2 14,3 0-5-9,2 2 6-5,3 1-7 14,2-1 7-14,1 1-4 14,3 1 2-14,0 3-1 13,-1-2 0-13,1 5 1 14,-3 5-4-14,3-3 4 14,2 2-2-14,-3-1 2 13,3 6-5-7,3-2 8-6,-4 4-6 13,-1-1 2-13,2-1 0 14,4-4 0-14,0-1 1 14,5-4-3-14,2 0 5 13,0-2-7-13,2 0 7 14,3 0-4-14,-2 2 1 0,1-1-1 19,0-2 1-19,3 3 0 14,0 0-3-14,0 4 7 13,-3-2-8-13,0 5 6 0,0 0-5 13,2 3 5 2,-4 2-4-15,0 2 3 0,2 2-1 12,-2 3 0-12,5-1-2 14,0 0 1-9,2 0 1-5,2 0-2 14,0 0 1 1,4-1-1-13,4 2-1 4,5-2-1 1,7 0-2-2,3 1 6 3,7 2-3-2,0 1 2 3,7 1-2-9,2 0-1 14,4 1 4-13,4 0 0-1,0-6 0 14,2 5 0-14,5-3 3 14,-1 0-3-14,6 0 0 13,-1 0 0-13,5 1 0 16,-1-2 0-13,2-2 3-3,4-1-3 14,-1 0 0-14,2-2 5 0,2 1-5 12,3 1 2-12,5 3-2 14,1 2 4 1,5 2-6-15,5 1 2 13,5 2 0-13,6-3-4 14,6 0 4-14,2-4 0 0,5-3 2 12,2-8-2-12,0-8 4 14,5-6-6-8,-3-8 4-6,-2-9 0 13,-5-5 0 2,-6-4-1-15,-2-3 0 0,-4-5-1 12,-8-3 0-12,-4-7 0 14,-6 2 0-14,-10-5 2 14,-8-2-4-14,-9 0 5 13,-7-3-5-7,-9-1 2-6,-5 2 0 13,-8-2-1-13,-5-2 1 14,-9-1 0-14,-3 2 2 14,-9-2 4-14,2 5-6 13,-8 4 7-13,1 2-6 14,-3 0 4-14,-4 0-5 0,-3-2 5 13,-1-2-5-8,-3-2 2-5,-5 2-4 14,1 3 6-14,-3 4-9 17,1 2 7-7,-5 5-4-7,-5 4 2 10,-3 2-1-12,-9 6 1 5,-3 4 2 1,-6 2-2-7,-3 2 3 13,-7 4-5-10,3 2 4-3,-1 2-3 14,3-1 5-14,0 4-4 13,2-1 2-13,1 0-1 14,4 0 2-14,4 2-3 14,9 0 3-14,6 0 0 13,5 2-6-13,5 0 4 14,4 0-2-9,1 4 0-5,-3 6 1 14,5 3-7-14,-6 8 7 0,-1 3 0 13,1 2 1-13,-4 2-3 13,2 5 4 2,-1 0-4-15,4 1 4 13,-1 2-4-13,8-1 2 0,3-3 0 13,8-2 0-7,3-6-2-6,8-5 0 13,5 2 0-13,3-5 0 14,5-4-5-14,5 2 2 13,1 3 5 2,3-5-1-15,5 5 3 0,1-1-2 13,1 1 0-13,-3-1 0 13,1-5-3-7,-1-1 5-6,-2-2-4 13,0-1 4-13,2-3-5 14,3 2 3-14,2-3-4 14,6 4-10-14,3-5-27 0</inkml:trace>
    </iact:actionData>
  </iact:action>
  <iact:action type="add" startTime="144849">
    <iact:property name="dataType"/>
    <iact:actionData xml:id="d19">
      <inkml:trace xmlns:inkml="http://www.w3.org/2003/InkML" xml:id="stk19" contextRef="#ctx0" brushRef="#br0">14436 7425 65 0,'-23'0'10'1,"1"-5"-6"0,1-4-2 12,4 1-4-12,-3 2 4 14,-3 0-3-14,2-2 1 13,-6-1 0-13,-2-4 8 14,-2-1-5-14,-5-2 5 14,-5-4-1-14,-3 0 3 13,-5-1-7-7,-7 0 3-6,-9 3-5 13,-6 2 2-13,-5 4-3 14,-6-1 2-14,-3 5-4 14,-4 3 5-14,-2 1-6 13,2 4 7-13,-3-2-7 0,5 4 6 13,0 0-3 2,3 1 0-10,-1 0 1-5,-4 1 0 14,-5 0 1-14,3-3-4 0,0-1 4 12,4-1-4-12,4-3 5 14,5-4-2-14,9-3 0 14,2-5 4-14,5-2-3 13,6-4-1-13,4 0 5 14,6 3-4-9,4-2-4-5,5 7 5 14,2 0-7-14,-1 5 3 14,-1 2-1-14,-4 9-1 13,-10 6 3-13,-9 3-2 14,-2 10 5-14,-10 3-6 13,3 2 5-13,0 2-4 14,5 1 4-8,6-4-4-6,-1 4 3 13,1-1-1-13,0 0 0 19,-2 2 0-16,0 2-3 2,2 0 6 2,4-3-6 1,6-2 5-2,5-1-4-6,5-1 3 14,5-1-3-14,4-2 1 12,0 1 1-12,4 1 0 13,-2 2 0-13,3 5-3 0,2 0 4 13,2-2-3-13,2 3 2 13,2 0-2-13,1 2 2 14,3 1-1-14,4 0-2 14,1 4-2-14,7-2 5 13,7 6 0-7,1 3-3-6,8 4 4 13,4 6-2-13,2 2-5 14,3-1 6-14,4-3 0 14,2-3 2-14,3-3-2 13,1-7 0-13,6 2 3 14,1-2-3-14,4-2 0 14,6-2 2-9,1 3-2-5,6-1 2 14,1-2-1-14,2 0 1 13,0 1 0-13,3 0-1 0,-1 0 1 13,3-4-4 2,5 1 1-15,3-4-3 0,8-2 8 12,4-8-5-12,2-1 1 20,7-10 0-20,6-5-1 14,8-7 5-14,4-6-4 0,4-5 2 13,-1 1-2-13,0-2 3 13,-4 0-2-13,-5-2 1 14,-8 2-2-14,-4-2 0 14,-3 2 1-14,-6 0-2 13,7 0 2-7,1-2-2-6,7-2 1 13,0-3-2-13,2 0 1 18,-8-4-2-12,-7-1 3 2,-6-1 1-5,-5-4 2 9,-9 1-2-12,-7-2 3 0,-10 0-3 14,-4-2 4-14,-9 0-4 13,-6 0 1-13,-6-4-1 14,-1-4-1-14,-1-4 2 13,-3-5-2-13,1 0 0 0,-4-2 2 13,0 5-2-13,-7-1 0 13,0 0 4-13,-3 1-3 14,-1-5 5-14,-5 0-6 20,0-3 0-20,-3-1-2 14,-3 5 3-14,-6-1-2 14,-4 6 2-14,-3-1-1 0,-3 0 3 12,-4-1-1-12,-4-1-1 14,-4 2-1-14,-2-2-2 13,-3 2 2-13,-5 3-1 14,-3-3 1-8,-1 4-1-6,-3 5 2 13,-4-1-2-13,-4 3 1 14,0 6-1-14,4 0-1 13,-4 3 2-13,4 0 1 14,1 2 1-14,2-2-2 14,0 1 2-14,0 0-1 0,0-2 0 19,-5 4-2-19,4 0 1 13,-2 3 0-13,0 4 0 14,3 6-2-14,5 2 0 0,-3 6 3 13,2 4-2-13,-4 3 2 13,-4 2-2-13,-5 4 3 14,-4-2-4-14,-3 6 2 20,-4 2 0-20,-2 3 0 14,0 0 3-14,-1 1-5 0,-2-2 5 16,2 0-5-10,4-2 3 2,1 1-2-3,5-1 2 4,-1-1-1-4,3 0 0 4,4 1-1-9,0 2-1 15,2-2 4-15,4 6-4 0,0-3 6 13,-1 1-7-13,0 7 4 13,-5 1-2-13,-2 5 1 14,0 3-4-14,2 2 4 14,8 2-8-14,3-1 7 13,7-1-9-13,3 2 6 0,4-3-20 19,4 2-23-19</inkml:trace>
    </iact:actionData>
  </iact:action>
  <iact:action type="add" startTime="150564">
    <iact:property name="dataType"/>
    <iact:actionData xml:id="d20">
      <inkml:trace xmlns:inkml="http://www.w3.org/2003/InkML" xml:id="stk20" contextRef="#ctx0" brushRef="#br0">10563 12244 52 0,'5'0'2'1,"3"-2"0"13,4 2-1-13,3-2 4 14,1 0-4-14,-1-1 4 13,2 3-4-13,-5-3 1 0,2 1-1 13,-1 2-1 2,-1 0 0-15,3 2 0 0,3 1-1 12,4-3 4-6,3 0-6 8,4-3 6-14,2-3-4 0,2 1 3 13,1-2-2-13,-5 1 1 14,2-2 1-14,-4 4-1 13,2-1 1-13,-2 1-3 14,4 4 4-14,0 2-6 14,2 0 4-9,3 1-2-5,5 3 0 14,1-2 1-14,-3 1 0 13,9 2 0-13,-6-1 1 17,7 0 2-10,3-2-4 0,3 2 3-2,3-2-2 5,2 1 2-6,-2-5 0 6,6 3-2-10,6-6 2 0,3 3-2 14,10-5 2-14,4-2-3 13,0 7 3-13,-3 0-3 14,-1 0 1-14,-3 5 0 14,-4 2-1-14,-6 4 1 13,-4 1 0-13,-3 2 0 0,-3-2 3 19,-2 0-1-19,2 0 1 14,0-4-1-14,3-2-1 14,1 0 1-14,3-2-2 13,-1 0 0-13,1 2 0 0,-1-2 0 13,-4 4 1-13,-2-2-2 14,3 0 4-14,-5 1-6 13,2-6 7-7,7 1-7-6,1-4 5 13,5 1-3 2,6-1 1-15,2 2 0 0,0 0-1 13,-2 2 1-13,-1-1-2 13,-3-1 4-13,-4 2-2 14,-3-2 2-14,-3-2-1 13,-3 1-1-7,-4-1 0-6,-2 2 0 14,-5 0 0-14,0 2-1 13,5-2 4-13,2 3-6 14,7-1 5-14,6 0-5 13,5 3 3-13,3-2-1 14,0-1 0-14,-2 0 1 14,4-6-1-14,0-4 3 4,0 1-6-4,4-6 7 14,0 1-6-14,-4 3 5 14,-6 6-3 1,-1 1 1-13,-3 2 0 5,0 2 0 0,-1 1 0-1,1 0-3-1,-2 3 6 3,0-2-6-1,-2-2 5-4,0 3-4-3,-5-4 3 13,-1 1-2-13,-1 0 2 14,0 0-1-14,0 0 0 13,0-2 5-13,-2 3-5 14,3-6 1-14,-5 1-1 14,1 0 3-14,3-3-4 13,5-8 1-7,0 1 0-6,-1-2-1 13,3 2 1-13,-2 4-2 0,-1 4 4 13,-4 4-4 2,-2 2 2-15,0 0-1 13,-2 0 1-13,0-2 0 14,2 0 0-14,-3 0 0 14,1 0-1-14,0-2 3 4,2 2-4-4,-2-2 4 14,4 0-4-14,2-1 4 13,3 0-4-13,4 1 2 14,5 0 0 1,1-3 0-15,-1 2 0 0,-5-1-2 12,-4-2 5-12,-7-2-5 14,-2 0 5-9,-3 0-1-5,0-1-2 15,3-6 3-4,2 1-2-11,4-3 1 13,1 0-1-13,1 3 2 0,-1 2-6 13,-5 4 6-13,-5-1-6 13,-1 4 6-13,-10-2-5 14,-4 6 3-14,-2-1-2 8,-5 4 0-8,-2-2 1 13,-3 3-3-13,5-1 7 14,0-2-8-14,4 0 8 20,0-2-7-12,5-3 3-4,0-2 0 6,5-2 1-6,-3-1 0 5,1-3-1-9,-1-1 2 5,83-34-3-5,-107 38 2 13,-3 0 0-13,1 1 1 14,-3-2 1-14,16-9-3 14,-6-1 3-14,1 2-1 13,-4-1-1-13,-2 0 0 14,-2 2 3-14,-1 0-8 13,-2 0 4-7,-1 1-3-6,-1 0 1 14,-3 0 1-14,-2 0-1 13,-4-6 2-13,-2 0 4 14,-5-5-1-14,0-2 11 14,-1-7-3-14,1-1 2 13,-1-3-8-13,1 2 7 14,-4-3-8-14,0 6-4 4,-4 2-2-4,-3 6-1 14,-1 1 1-14,-1 4 1 14,-5 1 1-14,2 3 0 13,-2-1 7-13,1 2-6 14,-3 0 3-14,2 1-2 13,4-3-1 2,-6 3-1-15,5 1 5 5,-2-2-10-5,4-1 12 13,-5 5-11-13,2-6 7 14,-4 8-6-14,-2-4 3 13,-4 3 0-13,-2 1-1 14,-8 0 1-14,-1 2-4 14,-5-1 7-14,-2 0-6 13,-4 0 5-7,-6 1-5-6,-1 0 5 13,-4-2-6-13,-3 2 6 14,-4 1-2-14,-10-2 0 0,1 2 5 20,-7-3-9-14,1 4 8 0,-4-1-6 1,1 1 6 0,-2 4-6-1,-6-1 3-6,1 2-1 7,-1 1 0-7,1 2 0 14,2 2-4-14,3 1 8 13,0 2-9-13,-7 3 8 14,-3 0-6-14,-1 0 5 17,-4-3-4-15,-2-2 2-2,0-1 0 13,0-2 0-13,2 0 3 14,2 0-6-14,1 2 6 13,1 0-5-13,-1 1 4 14,2-3-4-14,6 2 3 14,1-1-2-14,5 1 1 13,-2 2 0-13,-1 2-2 14,-1 3 0-14,-7 0 1 14,0 0-3-9,-4-2 4-5,2 0-4 14,-3-2 2-14,1-1 3 13,1 1-1-13,2-4 0 0,4-1 5 13,-1 3-7-13,2-3 6 14,2 1-8-14,2-1 7 13,6 0-5-13,5-1 3 14,5 2-1-9,1-1 0-5,-1 3 0 14,0-2-2-14,-2 2 6 14,5-3-8-14,4-3 8 13,-1 2-6-13,8-2 4 14,-1-1-4-14,5 3 3 13,-2-2-1-13,2 1 0 14,1 0 0-8,-1 0-4-6,2 1 8 13,0 1-5-13,2-2 4 14,1 0-2-14,-2-1-1 13,-1-1 1-1,0 2-1-10,-2-2 1 10,-2 0-2-10,2 4 1 4,4 0-1-3,1 0 0 7,2 3-2-10,1 1 2 0,4 1 1 13,-3 0-1-13,4 0 1 13,0 1-1-13,1 1 3 14,1-2-4-14,3 0 5 13,3 0-6-13,1-1 6 14,5 0-5-14,4 3 2 14,3-2 0-9,1 4-1-5,6 1 1 14,-4 0-4-14,3-1 5 13,5 2-4-13,-1-2 6 14,3 0-7-14,3-1 2 14,1 1 0-14,0 4-3 13,3-1 0-13,4 2 5 14,0 2-3-9,2-2 3-5,5 4 0 14,0 2 1-14,-1 0 1 14,3 1-3-14,-3 2 2 0,4 3-1 12,-4 1 0 3,-1 2 1-15,-1 0-1 0,-2 3 4 13,-2 0-6-13,2 3 4 20,0-2 1-20,2 6-2 0,0 0 2 12,2 3-3-12,-1 2 0 14,3 5 0-14,2-1 3 14,-2 1-6-14,3 4 5 13,-3-2-4-13,0 7 0 14,1-5 1-14,0 0 0 13,2-2 1-7,7-4 0-6,0-1 1 14,2-5 1-14,4-3-1 13,3 1-1-13,4-7 1 17,2 1-2-11,2-6 6-1,2-1-6 4,3-3 1-3,-2-2 0 1,5-2 0-7,-3-1 2 10,5-4 1-10,-1-2-1 14,7 0-3-14,5-4 5 13,7-1-5-13,3 2 2 0,5-1-2 13,0-2 1-13,3 2 0 14,5-2 0-14,0-2 4 13,9-2-6-13,3 0 4 14,2-2-2-9,-1 1 2-5,1 2-1 14,1-1-1-14,-3 0 0 14,3 0 0-14,-3 1 2 13,3-2-2-13,0-1 2 14,6 0-4-14,5-1 6 13,4-2-8-13,5 1 5 14,1 0-1-8,4-4 0-6,-1-1 0 13,0 2 0-13,0-3 3 14,-2 0-5-14,-2 4 4 14,-7-2-4-14,-2 2 5 13,-7 1-2-13,0-4-1 14,-2 1 0-14,-1-1 0 0,6 0 1 19,4-1-4-19,4-3 6 14,4 4-7-14,8-7 6 0,1-4-4 12,4-3 2-12,1-1 0 14,0-5-1-14,-1 2 1 13,-3 6 0-13,-5 0 0 14,-4 1-3-14,-5 6 6 14,-2-2-7-9,-2 2 6-5,-2 2-4 14,-1 0 0-14,-2 1 2 13,-3 4-1-13,-8-1 1 23,-3-3-4-21,-1-2 7 3,-4-1-6 1,-4-3 4 2,-1 4-3-4,-9-1 3-4,-3 6-1 12,-8 0 0-12,-6 4 0 14,-6 0 0-14,-4 2 2 14,-4 2-5-14,-5 0 6 13,-2 2-6-13,-5 0 5 14,-3 0-3-14,-3 0 2 13,-3 1-2-13,1-2 1 0,-5-1 0 20,-1-2 3-20,4 0-2 0,-3-2-2 12,5-1 4-12,4-6-6 14,0-2 4-14,5 1-2 13,2 1 1-13,0-3 0 14,-4-3-1-14,2 1 1 14,-2-1-3-14,-3-3 6 13,-1-1-4-7,2-2 4-6,1-4-3 13,-2-1 0-13,0 0 3 14,3 0-3-14,-4 0 0 14,-3 0-1-14,-1 2 6 13,1 0-9-13,-5-1 7 14,-1 1-3-14,-2-1 1 14,-3-1 3-9,-3-4-1-5,2 0-2 14,0-3 2-14,0 1-1 13,0-2-4-13,2 0-2 14,-3 0 3-14,1-2-4 0,-2-1 5 13,-2 2 0-13,-2-2-2 13,-2 4 2-13,-5 1 0 20,-3 1 8-20,-1 3-8 14,-1 2 4-14,-3 2-3 0,-6 2-2 13,1 0 2-13,-5 2-2 20,-4 0-2-15,0 2 3 4,-5 0-1-6,-6 2 5 7,-1-3-5-10,-7-1 2 0,-4 1 1 12,-4-2 0-12,-2 0-4 14,-3-4 2-14,1 3 0 14,-3 0 0-14,1 2 0 13,-3-2-2-13,-5 1 5 14,-3 4-6-14,-3-1 6 13,-2 0-5-13,-1 2 5 14,1 1-4-8,0 0 2-6,-3 5-1 13,-4-2 0-13,-2 4 2 14,-2 1-7-14,1 2 9 13,6 1-8-13,-4 4 6 0,2 4-4 13,-3 1 4-13,-2 2-3 14,-6-1 1-14,1-2 0 20,1-4-3-20,-1-4 6 13,0 2-7-13,-2-2 8 0,5-3-5 13,-2 4 3-13,4-1-2 14,3-1 0-14,-2 3 0 13,-1-1-1-13,0 1 2 14,-4 0-4-14,4 2 6 14,-1 4-5-9,-1 4 4-5,-3 1-4 14,-2 2 1-14,-2 1 1 13,-1-3-2-13,3-7 1 14,3 1-2-14,-3-1 0 14,2-2 2-14,-5 4-3 13,6 2 2-13,-1 2 1 0,-2 2 0 19,-3 4 1-19,5 2 0 14,-2 0-2-14,3 0 4 14,3 3-4-14,1-2 4 17,2 3-2-16,-3-2 2 5,1 0-2 2,4-4 1-2,0 0-1-1,2-2-1-5,7 1 1 16,2-1 1-16,5 0 1 14,4-2-4-14,3 2 4 0,4 0-5 12,4 2 5-12,2 0-3 14,5 0 2-14,7-2-1 14,2-3 0-14,1 0 0 13,4-1 0-13,4-2 2 20,2-3-4-20,-3 4 5 0,3-2-5 13,-2 2 3-13,4-1-2 14,4 1 0-14,0-2 1 13,3 2-1-13,5 2 3 14,-4-1-4-14,6 0-2 14,2-2 4-14,2 2-14 0,7-1-14 19,0 5-25-19</inkml:trace>
    </iact:actionData>
  </iact:action>
  <iact:action type="add" startTime="157690">
    <iact:property name="dataType"/>
    <iact:actionData xml:id="d21">
      <inkml:trace xmlns:inkml="http://www.w3.org/2003/InkML" xml:id="stk21" contextRef="#ctx0" brushRef="#br0">9687 13379 67 0,'-2'0'9'15,"2"0"6"-14,2-2-7 14,-2 2 3-14,0 0-5 13,0 0-5-13,0 0 4 14,-2 2-5-14,4-2 2 14,-4 0 2-14,2 0-6 13,0 0 2-7,0 0-2-6,0 0-5 13,2 0 7-13,5 0 1 14,7 0 0-14,5 0 3 14,10 0-2-14,14 0-2 13,9 0 2-13,10-4-3 14,11 1 1-14,12 2 0 0,4 1 0 20,7 1 0-16,4 4-3 4,3-1 6-1,-1-1-5 0,0 0 3-2,2-3-2-4,-2 0 2-1,-2 0-1 14,-3 2 0-14,-6 0 0 13,-3-1-2-13,1 2 6 14,5-6-8-14,3-2 8 12,3-3-6-12,-3-4 4 14,-1 0-2-14,-4 0 0 13,-5 0 0-13,-7 0 0 14,-4 2 1-14,-7-1-1 14,-6 1 2-14,-3-2-2 13,-4 1 3-13,-8-3-3 14,-1 2 2-9,-7-1-4-5,-6 4 3 14,-8 0-1-14,-5 1 5 14,-8 4-5-14,-7 1 10 0,-4 1-4 12,-2 2 14 3,-4 2-5-15,0-2-2 0,-5-2-10 12,-3-5-2-12,-1 2 0 21,-3-6 0-21,-1 2-1 0,-3 0 0 12,0 1-2-12,-7-1 4 14,1 4-4-14,-3-1 3 13,-7 2-1-13,0-1 0 14,-6 2 0-14,-5 1-1 14,-4 4 0-14,-9 1-2 13,-7 2 2-7,-5 3-4-6,-6-1 4 13,-2 7 0-13,-9-2 1 14,-7 8 0-14,-6-3 0 14,-4 4 2-14,-2 1-3 13,0-5 1-13,11-1 0 14,3-4 0-14,5-3 2 14,4-4-2-3,2 2 0-8,3-3-1 9,2-1 1-10,3-1-1 3,3 0-3-1,3 1 3-4,0-1-6 14,7-2 4-14,2 2 0 13,-1-2 2-13,5-2 1 14,7 0 1-14,3 2 0 14,3-7 1-14,3 2 0 0,4 0 1 13,3 0-4-13,0-4 3 13,2 5-2-13,2-1 3 14,2 1-3-14,4-3 0 13,7 4 0-13,5-1 0 14,5 1-2-14,4 1 1 14,4 0-13-9,2 1 3-5,3 1 0 14,4-2 11-14,7 2 0 13,6 0-1-13,12 2 1 14,7-1 0-14,7 6-2 14,4-2 5-14,4 4-5 13,7-5 5-13,1 4-3 14,11-2 0-9,2-2 2-5,8-1-2 14,0-1 0-14,5 3 0 14,-3-3 2-14,0 0-5 0,3 1 5 12,1-1-4-12,-4 1 4 14,3-1-5-14,-1 0 1 14,3 0 0-14,9-1-6 13,6-1 1-7,4-1 4-6,4-1-4 13,1-5 7-13,-5 2-1 14,-4-4-1-14,-6 2 4 14,-8-1-1-14,-10-3-1 13,-4 1 0-13,-12 0 0 14,-7 3 0-14,-6 2-2 14,-9 1-3-5,-9 4 2-3,-7 4-25 3</inkml:trace>
    </iact:actionData>
  </iact:action>
  <iact:action type="add" startTime="158942">
    <iact:property name="dataType"/>
    <iact:actionData xml:id="d22">
      <inkml:trace xmlns:inkml="http://www.w3.org/2003/InkML" xml:id="stk22" contextRef="#ctx0" brushRef="#br0">12804 13268 66 0,'-6'-3'9'15,"-6"-6"5"-14,-3 4-2 14,-4-7 2-14,-3-1-10 17,-5 1 5-17,1 3-5 0,-5-2-3 13,-6 3-2-13,0 4 0 13,-5 2-1-13,-8 6 1 14,-1 1 0-14,-6 2 2 13,-7 4-3-13,-4-4 3 14,-6 4-1-14,-4-4 0 14,-2 5 1-9,-5-2-1-5,-4 1 2 14,-2 0-1-14,-3 1 0 13,1-3 0-13,-3-1 1 14,5-1-3-14,6 0 1 14,4-1 0-14,-2-2 0 13,4 1 1-13,-4-2-4 14,-2 1 5-9,0-2-4-5,3 1 3 14,0-3-3-14,-1 3 4 14,-2 1-1-14,5-2-1 13,0 0 0-13,9-4 0 0,4-2 3 13,11 2-5 2,9-1 5-15,7 0-5 0,7 1 3 19,8 2-2-19,3-2 1 13,6 2 0-13,3 0-1 0,6 0 4 13,3-2-7-13,4 2 7 14,0 0-6-14,0 0 6 13,0 0-5-13,2 0 4 14,-2 0-1-14,0 0 2 17,2 0-2-12,-2 2 5 2,0-2-2 0,-2 0-8 0,0 2 6-3,0 0-4-4,-3-2 4 13,1 3 1-13,-1-3-2 14,-4 0 1-14,3 0 3 14,-1 0-3-14,1 0 4 0,0 0-6 18,2 0 3-18,0 0 0 13,2 0-6-13,-1-3 3 14,3 3-2-14,0 0-6 14,0 0-8-14,3 3-5 0,1-3-7 12,4 7 12-12</inkml:trace>
    </iact:actionData>
  </iact:action>
  <iact:action type="add" startTime="169734">
    <iact:property name="dataType"/>
    <iact:actionData xml:id="d23">
      <inkml:trace xmlns:inkml="http://www.w3.org/2003/InkML" xml:id="stk23" contextRef="#ctx0" brushRef="#br0">5131 12100 56 0,'-2'1'6'15,"2"3"-2"-14,0 1 4 14,-2-3-8-14,0 1 0 13,-1 4 3-13,-3 0-5 14,-4 5 4-14,-1 2-2 14,0 4 0-9,-2-2 2-5,0 1-1 14,-1-2 1-14,3-4-3 13,3-3 3-13,-2-1 0 0,3 0-2 13,3-3 7-13,2-2 2 14,-2 0 11-14,4-2 6 13,-3 0-8-13,0-2 2 14,1 0-15-8,-4-6-4-6,-3-2 5 13,-5-6-6-13,-5-4 0 14,-4-2 7-14,-4-5-7 18,0-2 3-13,-4-1-3 2,0-5 1 1,-4 1-1-1,-3-4 0-3,0 0 1-4,0-2-1 11,2-2-1-11,5-2-4 13,4-2 2-13,8 0 1 14,5-5 2-14,12-1-2 13,10-2 5-13,13-2-6 14,14-4 7-14,17 0-4 14,8-1 1-14,9 1-2 13,7 2 1-7,-3 5 0-6,-4 2-1 13,-7 3 4-13,-4 8-4 14,-6 1 2-14,-5 7-1 0,0 4 2 13,-8 7-4-13,4 0 1 13,-5 10 0-13,0-1-1 14,0 10-3-14,0 3 2 14,-5 7-8-9,-2 2 11-5,1 7-8 14,-8 5 8-14,1 3-2 13,-3 8 2-13,-2 9 3 14,0 8-3-14,0 6 5 14,0 10-4-14,1 10 1 13,0 6-2-13,2 11 1 14,1 9 2-9,3 8-4-5,0 2 3 14,2 7-4-14,0-1 1 14,-5 0 1-14,-4-1 3 13,-1-3 0-13,-4-4-4 14,-5-8 2-14,2-5 1 0,-3-7-1 12,3-6-1-12,-2-5 1 21,5-11-1-21,2-9 0 0,-5-8-2 12,5-15 0-12,-4-10 1 14,-4-11 1-14,-2-7 0 24,-3-7 6-21,0-2-3 2,-2 1 3 2,1-3-3-1,-1 1 0-4,-2-1 7-2,2 3-8 13,-2-3 6-13,0 6-7 13,0-3 5-13,-2 1-5 14,2 1 3-14,-2-2-2 14,2 0 0-14,0 0-2 13,0 0-3-13,2 0 2 14,0 0-6-14,-2-2 4 13,5 1-13-7,-3-2 4-6,7 1 0 14,6-2-31-14</inkml:trace>
    </iact:actionData>
  </iact:action>
  <iact:action type="add" startTime="171160">
    <iact:property name="dataType"/>
    <iact:actionData xml:id="d24">
      <inkml:trace xmlns:inkml="http://www.w3.org/2003/InkML" xml:id="stk24" contextRef="#ctx0" brushRef="#br0">6526 13728 53 0,'9'-2'7'1,"-1"2"2"13,-4-5 2-13,-2-2 0 14,-4 1-11-14,0-8-2 0,-6 0 0 19,0-3 0-19,-3 1 4 0,-3 2 3 13,1 5 4-13,-3 0-2 13,3 3 0-13,-1 2-5 14,3 3-2-14,3-2 0 13,1 6-1-13,2-2 2 14,1 1-3-14,1 5 0 14,3-2-1-9,-2 3 0-5,7-2-15 14,-1 2 16-14,3 1-4 13,2-4 3-13,0-1 3 14,-3-1 2-14,4-2 0 14,-4-1 1-14,1-1 5 13,-5-3 2-13,0-4-5 14,-4-4-2-9,0-2-3-5,-5-5 9 14,-2 1-6-14,-2 2-3 14,-2 2 0-14,-3 3 10 14,-2-1-8-8,2 7-2 0,3 3 2 1,-1 0-4 1,2 2 5-4,3 2-6 4,4 0 1-1,2 3 0-7,3-2-6 0,3 3-1 12,6 2 2-12,0 2 3 14,4 0 4-14,3 1 1 14,4-1-1-14,0-2 0 13,0-3 0-13,-2-3 0 14,-3-2 2-14,-1-2 6 13,-7 1-1-7,-5-2 2-6,0 2-1 14,-4-2-2-14,-4 3-6 13,-2-1 0-13,-3-3 2 14,0 1 4-14,0 1-6 13,0 2-1-13,2 0 1 14,0 0-6-14,0 2 2 0,5 5-9 19,-1 1 4-19,8 0-19 15,1 2-5-10</inkml:trace>
    </iact:actionData>
  </iact:action>
  <iact:action type="add" startTime="184676">
    <iact:property name="dataType"/>
    <iact:actionData xml:id="d25">
      <inkml:trace xmlns:inkml="http://www.w3.org/2003/InkML" xml:id="stk25" contextRef="#ctx0" brushRef="#br0">10281 13305 54 0,'2'-5'6'1,"0"2"5"0,2-1-9 12,1 2-1-12,1-1 1 14,6-1-2-14,1 4 1 13,7 0 0-13,5 3-1 14,6 1 0-8,5 2-1-6,3 4 4 13,7-1-6-13,4 6 6 14,6-3-5-14,6 0 4 13,7-2-3-13,3-4 1 14,1-2 0-14,1-7 0 14,-3-2 2-14,-2-2-1 0,-2 2 0 19,-7-4 0-19,-2-3 0 13,-2 3 3-13,-9-4-4 14,-7 1 4-14,-9 5-4 14,-10 1 3-14,-10 2 3 0,-9 4-4 12,-7 1 12-12,-3-1-10 14,-4 3 0-14,-7-3-3 20,-6 1 2-20,-6-1-1 14,-3 0 1-14,-3 0-3 0,2 0 1 12,4 0 4-12,5-1-4 14,2-2 0-14,3 2 2 14,1 1-6-14,3 0 4 13,0 1-2-13,4-1 2 14,5 3-1-9,-2-3 0-5,6 0 0 14,-3 1-3-14,5-1 4 14,0 3-3-8,0-3-5 1,2 2-1 0,2-2-11-1,2 0 11 1,3 2 6-4,5 3-3-3,1 2 2 14,7-2-18-14</inkml:trace>
    </iact:actionData>
  </iact:action>
  <iact:action type="add" startTime="186638">
    <iact:property name="dataType"/>
    <iact:actionData xml:id="d26">
      <inkml:trace xmlns:inkml="http://www.w3.org/2003/InkML" xml:id="stk26" contextRef="#ctx0" brushRef="#br0">16683 13298 59 0,'48'0'1'1,"10"-1"9"15,7-5-9-15,-1-1 6 13,4 2-4-13,-1-3 1 14,-3 3-3-14,-3 2-1 14,1-2 0-14,-4 1 3 13,0 1-2-13,0-4-1 0,-3 2 6 13,-1-4-4-13,-3 4 6 20,1-8-6-20,-2 6 0 0,2-4-2 13,2 3 0-13,-1 4 0 13,0 2 4-13,1 2-7 14,0 2 6-14,-1-4-4 13,0-2 3-13,3-1 2 14,0-2-4-14,-5-3 3 14,-4 3-2-9,0-2 2-5,-3 1 2 14,3 0-5-14,2 2 2 14,2 0-1-14,3 0-1 13,-2 3 2-13,-4-2-1 14,-3 1 0-14,-1 1-1 13,-2 1 4-13,3 2-2 14,0 0-4-8,2 0 5-6,0 2-5 13,-1-1 2-13,4 1-1 14,3 2 1-14,2-4 1 0,6 0-1 12,-3-2 2-12,0 0-4 14,-4 0 5-14,-3 1-4 14,-2-1 4-14,0-1-3 20,-1-1 1-20,4 2-1 0,0 2 0 12,1 2-1-12,0 2-1 23,1 8-5-20,2 0 7 4,0 6-4 0,-4 3 1-3,-2-2 3 4,-3-3-1-2,-1 0 2-6,-1-6-1 0,4-6 4 16,2-2-2-16,7-4 3 14,3-3-3-14,1-4 2 13,2 0-2-13,-1-1 0 14,-5 2-1-14,2 3-1 14,107 1 0-14,-140 1 0 13,0 3-1-13,-3 0 5 14,3 0-6-9,29-3 4-5,2-3-3 0,4-2 2 13,5-1-2 2,-2-2 1-15,-1-1 0 0,-2 3 0 12,-3 4 0-12,-6 3-5 14,-1 0 8-14,-2 4-6 14,-2 2 3-14,-4-1-2 13,1 2 3-7,1-1-1-6,1 2 0 13,5 0 0-13,5-2-1 14,6 0 4-14,4-1-7 14,2 2 8-14,0-1-6 13,-7 1 4-13,-4-2-3 14,-6 1 2-14,-6 1-1 13,-3-2 0-7,-1 1 2-6,1-2-1 14,-1-2 1-14,3-2-3 15,1-5 4-12,2 0-4-3,0-3 3 14,-1-2-2-14,2-2 0 13,-2 2 0-13,-3-2 1 14,1 2 0-14,-5 2-2 14,1 4 1-14,-4 2-3 0,5 4 4 13,1 2-2-13,4 0 2 22,-2-2 0-18,-1 0 0 5,0 0 0-4,-3 0 2 5,-4-2-1-8,-3 2-2 2,-5 2 3-4,-2-2-3 13,-1 0 1-9,-3 0 1-4,-4 0-2 14,2-2 2-14,-6 0 0 13,-1-1 2-13,-3 3-8 14,0-3 4-14,-4 1-1 14,-3 2-2-14,-4 0 3 13,-2 0 2-13,0 2 5 14,0-2 1-9,-3 3-5-5,-4-3 1 16,-4 0-3-10,-10 5-1-1,-4-1 4-5,-6 2-8 13,-7 4 7-13,-3 0-4 14,-1 1 1-14,-3 1 0 14,1-1-1-14,-4-2 5 0,4 3-6 20,-1-5 4-20,-2 0-3 0,4 0 3 12,-1-2-4-12,1 0 2 14,-1-2 0-14,0 0 0 14,4-1 1-14,-3 0-3 13,3 1 5-13,-5-3-6 14,-1 4 7-14,-6-3-8 14,0 5 6-9,3-1-4-5,2 0 2 14,0-1 0-14,2 0 1 13,2 0 3-13,1-1-6 14,-7 1 4-14,-1-3-2 14,-1 3 4-14,2-1-5 13,1-1 1-13,2-2 0 14,3 0 0-9,-1 1 0-5,-6-1-2 14,-4 0 5-14,-2 0-6 14,-2-1 3-8,-5 1-1 2,1-2 1-3,-3 2 0 1,-2 2 0 2,-1-1 1-2,2 6-2-6,1-3 1 0,2-1-3 20,-4 4 5-20,-2-2-5 14,-8 1 5-14,2 1-4 0,-8 1 2 13,2 3-1-13,1 0 1 13,4 1 0-13,0 0-1 14,0-2 4-14,5-2-6 14,1-1 7-14,3-2-8 13,2-1 5-7,-3 0-2-6,0-3 1 13,-4-1 0-13,-6 3-3 14,-1-3 4-14,2 0-3 14,-2 0 4-14,6-3-4 13,-2 2 5-13,6 1-4 14,2-4 1-14,2 2 0 0,2 0 0 19,1-1 1-19,-1 1-3 14,1 1 5-14,1 1-6 13,-1-2 3-13,1 2-3 0,0-2 6 13,1 0-6-13,2 2 3 13,5-2 0-13,1 2-1 14,7-3 3-14,3 3-4 20,3 3 4-20,3-3-4 14,3 0 5-14,-1-3-4 0,1 3 1 13,1 0 0-13,-2-5 0 13,0 1 0-13,3 1-1 14,0 0 3-14,-3-2-4 13,3 2 3-13,2 1-4 14,-3-3 4-8,1 3-1-6,-1 0 0 13,-2-1 0-13,3-1-2 17,-3-3 6-13,1 4-8 7,-1-1 7-7,-2 1-6 7,0 2 3-9,3 2-1 1,-3-1-1-3,5 5 1 13,-2-1 1-4,9 1 0-9,4 0-3 13,4 0 6-13,5-3-6 14,1 0 6-14,8 1-5 14,-1-3 4-14,3 2-2 0,2-2 0 12,0 0 1-12,0 0-1 14,0 0-4-14,2 0 3 14,-2 0-6-9,2 0 5-5,1 0-5 14,1 0 4-14,-1-2 1 13,4 4 2-13,3-2 0 14,9 4 2-14,5 4 2 14,7 0-1-14,5 2-6 13,2 2 5-13,1 2-6 20,-3-2 5-20,0 3-2 0,-2-4 1 13,-1-3 0-13,0-1 0 14,3 0 3-14,4-3-3 13,3-2 2-13,1 0-2 14,3 0 2-14,1-2-2 0,6 3 1 12,-2-3-1-12,4 0 0 21,0 0 0-21,2-3 0 13,2-1 3-13,2 0-6 14,3 0 6-14,4-1-6 13,1 0 4-13,2-2-3 0,-5 7 2 13,2-3 0-13,-2 3 0 14,0 0 2-14,2 3-4 20,2-3 4-20,3 3-3 14,-1-1 3-14,-4 0-4 0,1-2 3 15,-5 2-1-9,-3-2 0 1,0 3 0-1,-2-3-2 3,-1 0 6-5,1 0-7-3,0 3 6-1,-2 1-5 14,-3-2 4-4,1 0-3-10,-7 0 1 14,3 0 0-14,1-2 0 13,0-2 3-13,1 0-6 14,4 0 6-14,0-2-5 14,0-1 4-14,-1 2-3 0,7 1 2 12,-2 0-2-12,-2 2 1 14,2-2 0-9,3-1 0 10,0 3 4-15,1-5-8 14,8 1 9-14,-1-1-8 13,6-4 5-13,-6-2-2 0,-2 4 1 13,-3-1-1-13,-6-1 0 13,-2 6 1-13,-3-1-6 14,4 2 9-8,-3 0-8-6,0-1 8 13,0 3-5-13,-2 0 1 14,-3-3 0-14,-2 3-1 14,3 0 2-14,-3 0-3 13,3 3 6-13,1-3-8 14,-1 0 5-14,-3 0-4 13,3 0 6-7,-8-3-4-6,4-1 2 14,-4-1-1-14,3 2 0 13,-5-3 2-13,4 2-4 14,-6-3 4-14,-2 4-5 13,2-1 6-13,-4-1-6 0,1 3 3 13,-2 0 0-13,-1 1 0 14,-3-1 0-9,1 0 5-5,-5-4-5 14,-5 2 3-14,-3 0 0 18,-8 0-5-7,-3 0 4-11,-2-1-4 7,-4 5-1 0,-2-1 1-2,-4 1 1-5,0 0 2 14,-2 0 2-14,-2 0-3 11,2-2 0-11,0 2-7 14,2-2 4-14,-3-3-5 14,1 3-18-14,-3-1-48 13</inkml:trace>
    </iact:actionData>
  </iact:action>
  <iact:action type="add" startTime="195766">
    <iact:property name="dataType"/>
    <iact:actionData xml:id="d27">
      <inkml:trace xmlns:inkml="http://www.w3.org/2003/InkML" xml:id="stk27" contextRef="#ctx0" brushRef="#br0">8780 14069 52 0,'-4'-8'6'15,"-1"-1"-5"-8,-1 2 0-6,4 0 0 19,-4 3 6-12,2 0-2-8,2 3 1 1,-2 1-5 14,1 0-2-14,1 0 2 14,0 0-1-14,2 1 0 13,-2-1 0-13,2 0 4 14,0 0-3-7,-2 0 1-7,0 0 0 13,-1 3-4-13,-4-3 5 14,1 0-5-14,-1 0 2 13,-4 1 0-13,0-1 0 14,-2 3-1-14,-4 3-2 14,-2-4 6-14,-1 1-3 0,-1 4 2 19,4-1-2-19,-1-3 1 0,3 2-1 13,3-3 0-13,3-2 0 13,1 2 0-13,-2-2 3 14,1 2-5-14,3-2 5 13,2 0-3-13,-1 0 2 14,0 0-3-14,3 0 2 14,0 0-1-9,0 0 0-5,-3 1 2 14,1-1-4-14,-3 0 4 19,3 3 1-14,-1-3-3 6,1 0 8-8,1 0-5 9,3 0 4-12,0 0 0 4,0 0-3-4,0-3-1 13,0 3-2-7,3-1-2-6,-3-1 0 14,2 2-2-14,0-2 3 14,3 0 0-14,4-1 2 13,4 1 1-13,7 2-3 14,5-2 1-14,4 2-3 13,2 4 4-13,0-1-4 0,5 1 3 20,1-1-2-20,1 1 2 13,5-4 0-13,1-1-1 0,3-2 1 13,2 2 1-13,2-5-1 13,3 1-2-13,-2 2 4 14,-2-8-6-14,4 4 4 14,-2 2-2-14,-2 0 0 13,0 2 0-7,-1 3 0-6,-1 3-1 14,4 1 0-14,0 2 4 13,2-2-3-13,7-1 3 14,4 2-2-14,2 1 1 13,2-6 0-13,0 1-1 14,0-1 1-14,-4-1-1 14,-1 1 3-9,1-9-5-5,4 2 4 14,1-4-3-14,-2 6 2 13,-1 1-2-13,-2 4 0 14,-5 0 1-14,-6 1 0 0,-3 2 2 13,-5-2-4-13,2 2 4 13,0-2-3-13,-1 2 4 20,0-2-4-20,-4 4 1 14,-4-5 0-14,-5 2 0 0,-3-2 1 19,-6 2-4-12,-3-1 6-1,-5-1-6-1,-3 2 6 3,-5-2-6-1,-5 0 5-8,1 0-2 1,-5 2 3 23,0-2 3-23,-3 0 6 0,1 0-1 12,0 0 6-12,-2-2-17 14,-5-1 2-14,-3-1 1 14,-1-5-5-14,-3 1 4 13,-1 3-3-13,-5-5 2 14,-1 1-1-14,-1 4 0 13,-5-2 0-7,0 1-3-6,-7 1 5 14,-2 1-4-14,-4 0 0 13,-5 1 0-13,-7 3 1 14,-3 3 1-14,-11 1-1 0,-7 1-1 12,-8 2-1-12,-8 0 5 14,0 1-5-14,-5-6 6 20,0 5-6-20,3-3 4 14,3 2-2-14,1-2 0 0,4 0 1 12,5 1-2-12,7 4 4 14,6-9-4-14,9 2 4 14,6-2-5-14,6 0 5 13,-3 0-4-13,4 2 2 20,-2-1-2-20,-2 6 1 0,2-1-2 13,0-3 2-13,-1 2 2 14,1-1-4-14,0-1 2 13,-2 4 0-13,3-3 2 14,-2 2-2-14,3 2 1 14,3-2 0-14,5 0-1 13,1 0 4-7,7-5-5-6,4 1 4 13,1-2 0-13,5-2-1 17,4 1 4-15,2-3-3 5,2-1 0-2,2 2-2 2,2 1 1 0,0-2-3-2,3 4 4-5,2-5-3 14,-1 5 4-4,1-3-6-10,2 3 3 0,2-2-2 12,-2 2-4-12,3 0-3 14,-1 0 8-14,5 0 0 13,0 0 0-13,6 2 2 14,0 1-1-14,7-3 2 14,0 5-4-14,3-3 3 20,1 2-2-20,2-1 1 13,6 0 0-13,4-1-2 0,0 2 4 13,3-4-5-13,84 0 3 14,-105 0-2-14,2 0 2 13,-2 0-1-13,2 0 1 14,22 1 0-14,0 1-2 14,5 3 5-9,3-1-6-5,0 6 5 14,4-4-5-14,0 1 4 13,-3 2-2-13,2 1 1 14,3-3 0-14,-2 2-1 0,4-3 1 13,2-1-2-13,5-2 3 13,3-1-2-13,1 0 2 20,8 0-2-20,0-2 2 14,6-2-1-14,2 0 0 0,6-3 0 17,-2-2-2-16,-2 3 4-1,-7 0-4 13,-6 4 4-13,-11 0-4 14,-5 2 4-14,-8 2-2 14,-5 0 0 0,-3 1 0-14,-3 0 0 0,-6-3 3 13,-2 3-5-13,-4-5 4 15,-3 5-4-9,-1-5 4 3,-5 0-4-4,-3 0 3 4,-1 0-1-6,-3 0 0-2,-5 2 0-1,-2-2 1 13,0 0 2-13,-2 2-6 12,-2-2 1-12,0 0 2 13,0 2-9-13,0-2 4 14,0 2-5-14,2 2-4 14,2 0-10-14</inkml:trace>
    </iact:actionData>
  </iact:action>
  <iact:action type="add" startTime="207464">
    <iact:property name="dataType"/>
    <iact:actionData xml:id="d28">
      <inkml:trace xmlns:inkml="http://www.w3.org/2003/InkML" xml:id="stk28" contextRef="#ctx0" brushRef="#br0">13172 14066 56 0,'-2'0'2'15,"-3"0"4"-14,1 0-5 14,-1 0 1-14,0-2 4 13,3 4-4-7,-2-2 2-6,2 0-3 14,-1 0 1-14,-1 0 0 16,-2 0 1-14,-2 0-3-2,2 0 1 14,-5 0-2-14,4 3 5 13,0-1-4-13,1-2 1 14,-1 2 1-14,1-2 1 14,-2 0 0-14,2 0-3 14,-1 0 4-14,3 0-4 13,2 2 1-13,0-2-1 0,2 0 0 20,0 0 0-13,0 0-2 0,0 0 2-2,0 0 0 2,0 0 1 0,0 0-2 0,0 0 3-7,0 0-3 0,0 0 4 13,-3 0-1-13,-2 0-2 14,-3 0 2-14,-1 0-1 13,-3 0 0-13,1 0-1 14,3-2 3-14,1 2-6 14,2 0 4-14,5 0-3 13,-2-2 0-7,4 2 1-6,1 0-4 17,-3 0-1-12,2 0-1-1,3 0 7-4,3 2-5 13,1 1 11-13,7 4-10 14,6 1 12-14,4 2-12 14,9-1 5-14,2 1-1 13,3-1 3-6,7-4 0-7,0 2 3 13,4-7-5-13,1 0 1 14,-2 0 0-14,2 0 1 0,0-7-2 13,-4 6-2-13,-1-3 0 13,2 0 1-13,0-2-2 14,3 0 2-14,6-2 0 20,6-1 2-20,5 0-3 0,4 1 3 13,-1 2-4-13,-1 2 2 13,1 1 0-13,-1 3 0 14,-4 3 0-14,2-1-3 14,-2 2 6-14,-2-3-6 13,-7 3 6-13,-3 0-5 14,-6-1 4-9,-4-3-2-5,-3 2 0 14,-2-4 0-14,5-2 0 14,1 0 1-14,8-2-3 15,4-1 4-7,5 2-4-4,1-6 4 7,1 4-5-7,-1 1 2 7,-4-1 1-9,1 2-3 3,-3 1 3-5,-5-2-1 0,-1 2 2 12,-6-1-4-12,-3 3 6 14,-3 2-4-14,0 0 4 14,1 0-3-14,1 0 1 13,0-2-1-13,5 2 1 14,2-5 1-14,0-2-2 13,-4 1 2-7,-5 2-4-6,-5 3 3 14,-10-2-2-14,-3 3 0 13,-9 0 1-13,-2 0 0 14,-6 0 0-14,-2 0 3 13,-6 3-2-13,-2-3 6 14,-4-3-3-14,-4 3-2 14,-3-1-2-9,-1-2 3-5,-10 2-1 14,-2 1-2-14,-4 0 0 14,-6 0 1-14,-3 0 0 13,-2 1-1-13,-5-1 2 14,-5 3 0-14,-4-2 2 13,-7 2-3-13,-3-2-1 0,-9 1 1 20,2 0 1-20,-3 1-1 0,-2 0 1 12,-1 1-2-12,-4 1 1 14,1-2 0-14,0-1 1 13,5 0-2-13,4-2 0 14,5 2 1-14,3 5-1 14,5-1 1-14,2-1 0 13,2 3 2-7,6 1-3-6,4-7 3 13,5 0 0-13,3-4-3 14,0 0 2-14,-3-7-1 17,1 4-1-11,-2-2 0-1,-7 1 0 3,-3 1-2-2,-2 0 2 2,-6 1-2-5,-7 4 4 4,-2 2-3-7,-3 0 1 13,1 0 0-13,3 1 0 14,5-3 1-14,5 2-3 14,9-2 5-14,2 0-5 0,9 0 6 12,5 0-3-12,3-2 0 14,8-1 1-14,1 1-2 14,5 0 1-9,3 0-2-5,4 2 3 14,1-3-5-14,2 3 4 13,-3 0-4-13,-1 0 3 14,2 3-2-14,-4-3 2 14,3 0-1-14,0 0 1 13,1 2 0-13,4-2-4 14,-1 2 7-9,1-2-6-5,4 0-2 14,0 2 4-14,2-4-13 14,2 2 1-14,2 0 1 13,0 0 12-13,9 2 2 14,3 1-2-14,2 1-3 14,6 2 3-14,3-1 4 0,2-1-2 19,5 0 0-19,3 0-1 13,2 1-1-13,-1-5 0 0,1 0 0 13,4 0-2 2,1 0 6-15,10 0-2 0,4-6-1 12,11-1-1-12,5 2 2 14,4 1-2-14,-2-2 0 13,1 4 0-7,-8 2-2-6,-1 3 4 14,-8 2-4-14,-7 0 3 13,-6 3-3-13,-3 1 4 21,4-2-1-17,-2 0 0 6,3-2-1-8,5-1 1 5,2-4 2-1,0 0-4-5,-4-4 5 8,2 3-8-9,0-5 8 14,0-1-8-14,-4 2 7 13,4-1-3-13,-2 2 0 14,-4-3 0-14,-1 3 0 14,0 3 3-14,0-4-6 13,-1 4 6-13,4-1-7 0,3 2 5 19,3 0-3-19,2-2 2 14,2-1 0-14,1-1 0 0,-1 2 0 13,-5-1-2-13,-6 1 4 13,-9-1-4-13,-7 3 4 14,-4 0-5-14,-4 0 5 14,-5 3-2-14,-2-3 0 20,-2 0 0-20,-3 0 3 0,-2 0-1 12,0-3-4-12,3 3 6 14,-5 0-7-14,-1 0 6 14,1 0-4-14,-1 3 2 13,-2-6 0-13,-4 3-1 14,2 0 1-14,-4 3 2 14,-2-3-1-9,0 2 7-5,-2-2-7 14,-5 3 0-14,-3-3-1 13,-5 0-1-13,-5 0 3 14,-5 0-3-14,-7 0 1 14,-3 0 0-14,-2 0 1 0,-7 0-1 12,-4-3-1-12,-3 1 4 20,-7-1-4-20,-5-1 1 14,-4 4 0-14,-4 2-1 0,-5 0 0 13,-5 3-2-13,-4-2 6 18,1 1-8-12,3 3 7 3,2-4-5-3,6 3 3 2,1 1-1-6,7 1 0 9,-4 0 1-11,1-3-1 14,4 2 2-14,1-3-5 0,5-4 6 13,6 0-5-13,6 0 5 13,1-4-6-13,2 4 2 14,2-2 1-14,2-1 0 14,-1 1 1-14,1 0-4 13,1 1 7-7,-4 1-8-6,-1 0 8 13,-5 0-6-13,0 0 4 14,-2 1-4-14,-2 3 1 14,4-1 1-14,0 3 0 13,-1-3 0-13,2 4-3 0,0-2 6 13,3-1-4-13,-2 3 3 20,13-5-2-20,2 0 1 14,8-2-1-14,4 0 1 0,9-2 1 12,-2 0 0-12,3-1-1 14,2 2-2-14,0-3 4 14,4 0-6-14,-1 0 5 13,-1-1-2-13,3 3 0 14,-6-1 0-9,4-1 1-5,-1 2 2 14,3-3-6-14,0 3 6 14,2 1-6-14,-1-1 1 13,3 2 0-13,0 0-6 14,0 0 1-14,0 0 3 13,0 0 0-13,3-2 2 14,-1 2 3-8,-2 0-5-6,2 0 8 13,-2 0-4-13,0 0 1 0,0 0 0 13,0 0-1-13,0 0 1 20,0 0-1-15,0 0-2 2,0 0 1 0,0 0-5 1,0 0 4-7,0 0-6-1,2 0 7 12,0 2-2-12,0 0 2 13,3 1-4 2,-1 2 5-15,0 1-4 0,4-5 3 13,0 6-4-13,-1 0-37 13</inkml:trace>
    </iact:actionData>
  </iact:action>
  <iact:action type="add" startTime="214287">
    <iact:property name="dataType"/>
    <iact:actionData xml:id="d29">
      <inkml:trace xmlns:inkml="http://www.w3.org/2003/InkML" xml:id="stk29" contextRef="#ctx0" brushRef="#br0">20717 14163 58 0,'5'0'24'1,"-3"-2"-3"13,5 2-10-13,-5-2-11 0,4 2-4 15,-3 0 4-15,1 0 0 14,8 0 2-14,3-5 0 14,12 5 1-14,8 0-3 13,14 0 4-13,7 0-8 14,7 5 8-14,6 2-7 13,-3 4 3-13,2 1 0 14,-6 4 0-8,-2 0 0-6,-5-4 2 13,1-2-2-13,2-2 0 14,5-6 1-14,5-4 0 13,7-2 0-13,0-4 1 0,8-2-1 13,2 0-2-13,4-4-5 14,4 4 6-14,5-2-1 13,0 0-1-7,-1 0-2-6,3-2 8 13,-2 0-7-13,-1-2 6 14,7 2-5-14,0-4 2 14,1 4-3-14,-3 2 3 13,-2 3 0-13,-4 4 1 14,-7-4 3-14,-6 8-5 14,-7-3 3-9,-7 1-2-5,-4 3 0 14,-3 0 4-14,-4-1-3 13,0 1 1-13,0 0-3 14,-4-3 6-14,-1 3-5 14,-6-1 1-14,-5 1-2 13,-3 0-3-13,-4 0 4 19,-2 0 3-16,1-5-3 8,1 5-3-9,3 5 3 4,1-5 5 1,-2 0-4-7,3-5 0 0,-2-3 3 13,-2-1-8 2,0-6 5-15,-7 6-1 14,-8 1 0-14,0 3 0 0,-5 0 0 12,-3-2 1-8,-3 5-5-4,0-2 8 14,-3 1-8 0,-3 3 4-14,-2-2-4 0,-2 2-12 13,-2 0 7-13,0 2 4 13,-3-2 5-13,-1 0 6 14,-8 0-5-14,-1 3 5 14,-6-1-3-9,-5 2-1-5,-6-1 1 14,-1-1 0-14,-5 1-3 13,-2 1 1 2,-4 1-1-15,-4 3 2 0,0-1-4 13,-4 0 4-13,-4 1-3 13,-4-3 4-13,-2 1-3 14,-5 1 0-9,-2-6 0-5,-1 4 0 14,4-1 2-14,3-4-2 14,3 4 3-14,0 1-6 13,-2 4 7-13,-1-4-6 14,1 4 4-14,0-4-3 14,-1-3 1-14,-1-2 0 0,1 0-1 12,-1-3 4-6,-6-1-5-6,1-3 4 13,-2 4-3-13,-7-1 4 14,-2-1-4-14,-3 1 2 14,1 3-2-14,-3 1 1 13,1 1 0-13,-3 3-1 14,0 1 3-14,-3 0-4 16,1 4 4-11,4-2-2 4,0 2 0-5,1 1 0 7,-3 0-2-10,0-2 2-1,-2 1 0 14,2 0 3-14,2-1-4 13,8-4 2-13,5 2-2 14,3-2 4-14,6-3-3 14,1 2 1-14,2-3 0 4,4 0-1-4,2 0 2 14,6-3-4-14,5 3 4 13,5-1-2-13,5 1 3 14,6 0-3-14,7 0 1 14,5-4-2 0,6 4 1-14,5 0-5 0,6 0 3 13,2-3-7-8,0 2 9-5,9 1 0 14,3 0 8-14,7 1-6 14,8 6-4-14,7-6 8 13,4 6-6-13,7-2 0 14,9 2 0-14,9-2-1 14,8 2 5-14,8-3-8 13,6-1 4-7,3 2-1-6,3-5 2 13,-1 0 2-13,1-2-3 14,0-1 1-14,-9 0-1 14,-1 3 5-14,0-4-10 0,0 2 8 12,6 2-3 3,9 2 0-15,6-2 1 14,4 0-2-14,2 0 1 4,0-5 0-4,-3 0-1 14,0-4 1-14,-4 0 3 13,0-2-1-13,-7 2 1 14,0-1-2-14,-5 2-1 14,-4 4 0 0,-4 2-2-14,-6 2 2 0,-8 2-4 14,-7 2 6-6,-6 2-5-2,-6 0 3 0,-10-3-1 3,-5 4 0-5,-10-2 0 6,-4 2-4-10,-6-1 3 7,-5-2-1-7,-4-1 6 14,1 2 1-14,-4-5-4 14,-2 0 5-14,1 0-5 13,0 0 5-13,3 0-5 0,4-5 2 20,5 5-2-13,0-5 0-7,1 1-3 14,-1 1 6-14,-5 2-7 0,-3 1 3 12,-5 0 0-12,-1 0-9 14,-4 0 4-14,-3 0-6 13,-1 1 12-7,-3 2 6-6,-7-1-5 14,-7 2 4-14,0-1-3 14,-6-3 3-14,-2 0-3 13,-1-3 1-13,3-3-3 14,0 2 4-14,-2-6-1 14,0 1-3-14,0 0 1 13,-8-3 2-7,-1 2-6-6,-2-1 5 13,-7 6-5-13,-9-1 4 14,-4 3-3-14,-5 1 3 14,-4 2-1-14,-1 2 0 13,-1 1 2-13,4-6-4 0,1 3 4 13,2 0-2-13,1-2 3 20,3-1-2-20,-3-1-1 0,-1-3 3 13,-2 2-1-13,-7-3-1 13,-4 4 0-13,-5 1 3 14,-5 2-7-14,-2 2 6 14,-1 2-6-14,1 1 4 13,6 2-2-13,2 1 1 17,6 5 0-6,-4 2 0-8,0 6 1 4,2-3-5-2,-2 3 8 2,3-2-8-1,11-3 8-6,7-2-6 15,18-5 3-15,13-2-2 14,13-4 1-14,9-2-9 13,12 0 5-13,1-2 1 8,10 0 0-8,7-2 1 13,8 0-1-13,4 1 2 14,3 2-3-14,-2-1-5 0,-5 4-4 13,-11 4-7 1</inkml:trace>
    </iact:actionData>
  </iact:action>
  <iact:action type="add" startTime="217566">
    <iact:property name="dataType"/>
    <iact:actionData xml:id="d30">
      <inkml:trace xmlns:inkml="http://www.w3.org/2003/InkML" xml:id="stk30" contextRef="#ctx0" brushRef="#br0">13058 15054 58 0,'-2'0'19'1,"-1"-5"-7"0,1 3-9 12,0-2 0-12,-2-2-4 14,-1 2 2-14,-2-2-2 13,1-1 2-13,-3 2-1 15,0-2 0-15,0 2 4 13,0 1 0-13,3-1-2 14,1-1 3-14,0 6-5 13,3-3-8-13,4 0-10 14,3 0 18-14,8-1 0 14,8-2 0-14,2 4 1 0,10-6-1 19,6-1 7-19,1 4-7 14,10-3 3-14,3 0 0 13,2 6-2-5,5-2 1-2,3 4 0-1,2 0-2 3,2 4 0-2,4-4-1-5,5 0-2-1,2-4 1 13,0 4 2-13,4-8 0 12,-4 2 2-12,1-2 4 14,-6-2-6-14,-4 2 0 13,-7 2 2-13,-4-1-1 14,-6 6 0-14,-3-3 3 14,-7 4-6-14,-4 0 5 13,-7 0-1-13,-4-4-2 14,-7 4 3-9,-7 0-2-5,-3 0-2 14,-8 0 1-14,0 0-1 14,-4 4 1-14,-3-4 1 13,2 4 8-13,-1-4-7 14,-2 0 10-14,-1 0-11 14,-1 0 5-14,-6 0-6 0,-5 0 0 19,-2 0 2-19,-6 0 0 13,0 1-4-13,-6 1 4 0,-3 1-4 13,-7 3 4 2,-5 1-4-15,-6 4 2 0,-4 1 0 12,-6 0 0-12,-5 2 1 14,-8-1-5-14,0-1 8 20,-6 2-7-20,0-2 6 14,3-1-3-14,2-2 1 0,0-9 0 12,7 3-1-12,4-3 0 14,5-3 1-14,8-2 3 14,5-3-8-14,7 1 8 13,4-2-8-13,7 1 7 14,2-1-5-9,2 4 2-5,2-2 0 14,1 2-1-14,4-1 3 17,0 4-4-13,2 1 5 3,5-2-6 0,4 3 3 4,4-3-1-11,5 3-11 0,2-1-1 14,3 1 7-14,6-2 6 0,5 4 8 13,8-2-3 1,11 1-1-14,8-1-2 14,9-1 0-14,1-1 0 13,9 2-2-13,3-9 1 0,4 4-2 13,7-4 1-13,4 0 0 14,7-3-4-14,3-1 7 20,3 4-6-20,1 1 3 13,-3 1-1-13,-6 2 1 0,-8 3 0 13,-5 0-1-13,-9 2 1 14,-5 2 0-14,-6 2 3 13,-4-1-5-13,-6 4 4 14,-4-3-3-14,-2 4 1 20,-5-4 0-20,-4-1 0 0,-6 2-2 13,-2-1 2-13,-4 2-9 13,-6-5 8-13,0 2-2 14,-7-2 2-14,0 2-2 0,-2-1 2 13,-2-2 2-13,-4 0 6 13,-8 0-7-13,-3 0 0 14,-8 0 3-9,-6 0 0 10,-7 2-5-15,-3 0 4 14,-3 1-4-14,-5 2 5 13,-2-1-3-13,-3 1 0 0,-2 4 0 13,-4-6-1-13,-2 4 3 14,-3-3-2-14,-3 0 2 13,-2 1-4-7,-1-5 5 8,-2 7-3-14,1-2 1 0,7-5 1 15,5 5 0-9,11-3 1 3,4-2 3-4,10 0-5 3,4 0 5-7,6-2-4 13,7 2 8-14,5-5-10 16,6 5 0-16,5 0 0 0,0-3-8 12,4 3-2-12,0-2-9 0,-2 7 4 13,0 0-6-13</inkml:trace>
    </iact:actionData>
  </iact:action>
  <iact:action type="add" startTime="222020">
    <iact:property name="dataType"/>
    <iact:actionData xml:id="d31">
      <inkml:trace xmlns:inkml="http://www.w3.org/2003/InkML" xml:id="stk31" contextRef="#ctx0" brushRef="#br0">8673 15909 54 0,'-2'0'1'1,"0"4"-1"13,-1-4 1-7,-1 0-1-6,1 2 1 13,-1 1-1-13,0-1 0 14,-3 1 1-14,3-3-3 14,-1 4 4-14,0-4-5 0,1 5 3 12,2-1 0 3,0-3 0-15,-2 2 2 0,4-2-1 19,0 3-1-19,0-4 4 14,0 0-3-14,0 0 0 0,0 0 1 12,0 0-2-12,0 0 1 14,2 0 1-14,-2 0-1 14,2 0-1-14,-2 0-1 13,2-4-3-13,-2 4 4 14,2 0-3-9,0-1 2-5,3 1 2 14,0 1 0-14,4 3 0 18,1 1 3-13,4-1-2 2,-1-3-2 0,5 3 4-1,0 0-3-2,-2 1-2-4,1-5 3 14,1 3 0-14,1-1-1 12,-2 1 1-12,5-1 1 14,1-2-1-14,3 0 3 14,8 0-5-14,6-2 5 13,8-3-2-13,6-3-2 14,2-1 2-14,2 0-5 0,-2 0 3 13,-5 0-1-13,-2 5 0 20,-2 4 1-20,-3 0 0 13,-1 0 0-13,1 0-2 14,0 0 4-14,4 0-2 0,1 0 0 13,2 0 3-13,5 4-3 13,2-4-1-13,2 0 2 14,2 0 0-14,3 5-4 20,-3-5 4-20,0 4-4 14,-1-4 4-14,-3 0-2 0,103-9 0 16,-142 9 0-14,0-4 1-2,0-1 0 14,1 0 3-14,18 1-2 13,5-4-4-13,-1 2 4 14,5 2-3-14,0-4 1 13,6 4 0-13,-1 0-3 14,4 3 3-14,-6 1 0 13,4-5-2-13,-5 10 1 14,-2-5 2-14,-4-5-1 13,-1 5 2-13,2 0-2 0,1-4 1 13,3-2-1-13,6 2 0 20,4 0 1-20,2 1-4 14,1-4 5-14,-1 5-4 17,2 2 1-16,-2 2 0 6,-2 0 0-2,0 6 1 2,0-8 0 1,5 4 0-8,1-2 0 13,1-2 2-13,1-2-5 15,0 2 6-15,-1 0-5 14,-5 0 2-14,2 0 0 0,-2 4-1 13,3 2 0-13,-1-2 1 13,3 2 0-13,-1 0-3 14,1 0 4-14,-1-6-3 14,1 0 4-14,-3 0-4 13,1-8 3-7,0 3-1-6,3-4 0 13,1-1 0-13,2-2 0 14,3 2 0-14,-6 2-2 14,-1 2 3-14,-3 3-4 13,-4 3 4-13,0 0-2 0,3 0 1 13,-1 0 0-13,2 0 0 13,3-5 0-7,-1 1-1 9,-4-1 4-15,1 0-6 13,-5 1 4-13,-5 4-2 0,-5 4-1 13,0-4-1-13,-9 5-3 13,-3 0 6-13,-5-1-2 14,-7 1 3-14,-5-2-2 14,-3-1 2-9,-3-2 4-5,-2 0-5 14,0 0 5-14,2-5-3 14,0 5 1-14,3-5 1 13,-1-4-4-13,3 0 0 14,-1 0-1-14,3 2 0 13,-3 0 1-13,-1 0-3 14,-1 2 5-14,-3 5-3 4,1-5 1 11,-5 1 0-15,6 0 0 0,-1 0 2 19,1 1-4-9,0 2 4-6,3-1 0 7,-1-2-1-10,-1 0-1 5,-2-4 1 0,3 1-1-6,-3 4 0 14,-2-6 0-12,-2 4 5-2,-3 1-3 13,-2-7-2-13,0 4 1 14,-4-3 3-14,0-2 4 14,-2-1 0-14,-1 0-4 13,0-1-2-13,-1-4 2 14,1 0-1-14,1-5-2 13,-2 5 0-7,1-4-2-6,0-2 3 14,3 4-3-14,-2 2 2 13,1-2-2-13,-1 5 1 14,0-5-4-14,-3 3 2 13,-2-1 4-13,-2 2 1 14,-2-3-2-14,-3 5-1 14,1 1 1-9,-3-1 1-5,-5 0-1 0,4 6-1 13,-6-4 2-13,-4 6 1 13,-5-5-4 2,1 4 4-15,-6 2-3 14,0 2 3-14,-3 3-3 0,-6-5 1 12,-3 5-1-12,-2 5 0 14,-5-5 2-8,0 3 1-6,-2 2-3 13,-3-3 3-13,3 0-1 14,-2 1-1 0,2-3 0-14,0 0 0 0,-1 0 0 13,1-3-1-13,2-1 3 14,-2-4 0-14,0-2-5 13,-5 2 6-7,1-5-8-6,-6 3 6 13,1 5-4-13,0 1 2 15,5-1 0-10,-4 5 0 3,3 0 1-3,3 5-5 4,-2-3 6-5,-3 0-5 6,0 1 6-10,-5 4-5 14,1-3 4-14,-4-3-2 3,-4 6 0-3,-5-1 0 20,-6 2-1-14,-3 2 3-6,-3-2-5 14,-4 6 6-14,-1-2-6 13,1 3 5-13,0 2-4 0,2 1-1 13,5 0 3-13,8-4-1 14,4 2 2-7,6-4-1-7,5-4 2 14,3 0-4-14,3-8 4 13,6 5-2-13,0-5 0 14,4-5 0-14,3 5-1 14,4 0 1-14,-1 0-1 13,-2-4 3-13,-1 4-4 14,-5 4 2-9,-2-4-1-5,-5 5 2 14,-3-5-2-14,1 7 1 14,1-2 0-14,4 0 0 0,4-5 4 12,2 2-6 3,3-2 4-15,2 0-4 13,3 2 4-13,-2-2-4 14,4 2 2-14,-3 0 0 5,0-2 0-5,0 7 0 13,-2-4-3-13,-2 1 8 14,2-2-10-14,-3 4 9 14,4 0-8-14,-1-1 6 13,4-2-3-13,0 1 2 14,3-2-1 0,-1 2 0-14,1-4 2 5,3 0-2-5,-4 0 2 14,3-6-4-14,0 2 5 13,1 1-5-13,4-6 3 14,-1 6-2-7,5-2 1 0,0 3 0 0,0-2-2-1,0 4 5 0,0-3-6 2,4 3 5-3,-4 0-5-5,4 0 5 0,6 0-2 13,6 0 0-13,1 3 0 13,6-3-1-13,-1 0 3 14,0 4-5-14,-2-4 7 14,0 0-6-14,-1 0 4 13,3 0-4-13,1 0 2 14,-1 2 0-9,2-2-1-5,-2 0 1 14,0 2-2-14,0-2 5 14,4 3-6-14,-1-3 4 13,0 1-4-13,1 1 4 14,-1-2-2-14,0 4 1 14,2-4 0-14,2 5 0 13,0-5-1-7,0 0-2-6,0 0 5 13,-1 5-6-13,-1 3 7 14,0-4-6-14,-2 0 3 0,2 2-1 13,0 2 0-13,0-2 1 13,-1 0-2-13,3 5 3 14,-2-8-2 0,4 3-3-8,-2 2 3-6,2-2-3 0,2 6 3 13,2 2 1-13,3 3 0 13,-1 2 0-13,3 2-7 14,2-3 6-14,0 1 2 13,5 0-2-13,-3-1 0 14,3-2 1-14,-1 1 0 14,1-2 1-9,-3-1-1-5,3 3 1 14,0-5-2-14,0 1-1 13,3 3 0-13,-1-4 2 17,1 2 0-8,0-3 0-7,1 1-2 7,1-3 2-3,-2 3 0 5,2-4 2-11,1 2 1 6,-5-2-5-6,2-2 5 14,-6-1-3-14,0-2 0 13,-6 1 3-13,-1-4-3 0,-1 0 1 13,-3 0-1-13,-2 0 1 14,2 0-3-14,2 0 2 13,4 2-1-13,0-2-4 14,3 0 4-9,1-2-6-5,3 2 2 14,1-4-5-14,1 1-9 14,2-4-13-14</inkml:trace>
    </iact:actionData>
  </iact:action>
  <iact:action type="add" startTime="228208">
    <iact:property name="dataType"/>
    <iact:actionData xml:id="d32">
      <inkml:trace xmlns:inkml="http://www.w3.org/2003/InkML" xml:id="stk32" contextRef="#ctx0" brushRef="#br0">19235 15841 55 0,'0'0'1'1,"0"-2"-2"13,0 2 1-13,0 0-2 14</inkml:trace>
    </iact:actionData>
  </iact:action>
  <iact:action type="add" startTime="228291">
    <iact:property name="dataType"/>
    <iact:actionData xml:id="d33">
      <inkml:trace xmlns:inkml="http://www.w3.org/2003/InkML" xml:id="stk33" contextRef="#ctx0" brushRef="#br0">19244 15843 54 0,'8'0'1'1,"-1"5"2"15,7-5-2-7,-3 0 1-1,3 0-2 0,-1 3 0 0,3-3 1-2,-1 4-1 1,1-4 2-2,1 4 0-4,-1-1-2 14,1 0 0-14,2-3 3 14,1 4-3-14,2-4 4 13,0 0-4-13,3 5 0 14,-3-5 1-14,5 1 0 14,-1 1 1-14,7 0 0 13,4 2-3-7,3 0 4-6,4 0-4 0,1 2 3 12,1-2-2 3,4 4 0-15,-3-2 0 0,-1 2 0 13,2-4 0-13,-7 5-1 13,-3-4 2 2,-1 4-2-15,-2-5 2 13,1-3-1-13,-1 3 1 5,3-4 1-5,7-2-2 14,3 0 1-14,6 1-3 13,4-3 5-13,2-1-6 14,0 1 5-14,1-1-3 14,-5 1 2-14,2-5 0 13,-2 1 3-13,2 2-4 14,1-4 0-9,-1 2 3-5,0 4-6 14,2-2 6-14,-2 2-6 14,2 2 3-14,3 1 0 13,-1 1-1-13,-2 1 1 14,-2 1-2-14,-4 0 4 0,-2-2-5 12,-4 0 6 3,1-2-4-9,3 2 3-6,-4-2-2 0,4 2 0 12,-4-1 0-12,2 2-1 14,-3-1 2-14,2 4-2 13,2-2 4-13,7 4-6 18,7-2 4-9,6 0-2-4,7-2 0 5,0-2 0-8,-2-2 1 5,2-2 0-3,-2-4 0-4,4 0 0 14,0 2-2-14,0-4 4 13,1 6-4-13,-6 0 3 14,-4 1-4-14,-1-2 2 14,-5 3 0-14,-1 2 0 0,-1 2 1 12,-1 3-1 0,0-2 2-12,-1 3-2 13,-1 2 2-13,-4-4-2 14,-3 2 3-14,0 0-4 0,1 4 0 13,0-2-3-13,-7 2 2 13,1 4 5-13,4-5-2 14,-6-5 0 1,4-3 3-10,-3-2-1-5,-3-3-4 0,-6-1 2 13,-5 1 0-13,-6 4-1 13,-3-3-3-13,-5 6 3 14,-6-3-9-14,-7 4 6 14</inkml:trace>
    </iact:actionData>
  </iact:action>
  <iact:action type="add" startTime="229168">
    <iact:property name="dataType"/>
    <iact:actionData xml:id="d34">
      <inkml:trace xmlns:inkml="http://www.w3.org/2003/InkML" xml:id="stk34" contextRef="#ctx0" brushRef="#br0">24400 15932 52 0,'-10'0'5'15,"2"0"-2"-14,-1 0 6 14,3 0-2-14,-4 0-2 13,1 0-3-13,3 0-3 14,-3-5 2-14,-2 5-1 14,0 0 0-14,-5 0 0 0,1 0 1 19,-4 5 2-19,-2-5-5 0,-2 0 4 12,-1 0 3-12,-3 0-5 14,0 0 2-14,-4 0-2 14,-1 0 1-14,-1 4-2 18,-2-4 4-11,-3 4-4 0,2 1 2 1,-4-5 3-2,0 5-4 1,-1-5 8-7,1 0-6 13,0 0 3-13,-2-5-1 14,-5 5-1-14,-4 0 5 0,0-4-7 13,-7 3 2-13,-2 1-3 13,-6 0 3-13,-2 1-1 14,-6-2-2-14,-4 2 1 13,0-1 0-13,0 4-1 14,-3-4 3-14,2 0-5 14,-2 5 4-14,2-1-2 13,-6-4 2-13,0 5-2 14,-4-1 0-14,-1 4 1 13,1-1-1-13,2 1 0 14,2 1-3-8,3 8 7-6,4-7-7 0,0 2 6 12,2-2-6-12,-1 0 5 14,0-2-2-14,2 5 0 14,-3-8 0-14,1 2 0 13,2 0 2-13,-1 1-5 14,3 0 6-14,-1-5-6 13,2 4 6-7,1-3-4-6,1 0 2 14,0 1-1-14,5-5 0 13,1 9 0-13,-1-6-1 14,5 2 5-14,4-3-8 13,4 2 7-13,6 5-6 14,3-6 6-14,6-3-3 14,3 0 1-9,1 0 1-5,4-8-2 14,4 2 3-14,0 2-7 13,2-4 8-13,-2 2-7 14,0 3 5-14,3-2-4 0,-5-3 2 24,3 4-1-22,2 1 1 10,-3 0 0-10,0 3-2 4,6-4 5-2,1 4-5-4,-1-4 5 14,6 4-5-14,3 0 3 14,0-4-2-14,4 2 1 0,3 2 0 12,1 0-1 3,2 0-6-15,0 0 6 0,2 0-3 13,-2-2 3-13,3 2-4 14,-1-2 4-14,0 2-4 14,0 0 5-14,2 0 3 13,8 2-2-13,1 2 3 14,5 0 0-14,7 0-7 14,6 0 6-14,2-1-4 13,5-3 4-13,2 0-5 14,-1-3 3-9,-2-1-1-5,-3 0 0 14,-5 4 3-14,-3-4-5 14,-3 4 2-14,-8 4 0 13,-2-4-6-13,-1 4 0 0,-6 0-6 13,-4 2-13-13,-2 6-6 14</inkml:trace>
    </iact:actionData>
  </iact:action>
  <iact:action type="add" startTime="234958">
    <iact:property name="dataType"/>
    <iact:actionData xml:id="d35">
      <inkml:trace xmlns:inkml="http://www.w3.org/2003/InkML" xml:id="stk35" contextRef="#ctx0" brushRef="#br0">11176 15816 57 0,'7'-5'2'1,"-2"5"-2"14,-5 0 3-14,2 0-3 14,-4 0 7-14,2 0 7 13,-3 0 7-13,3 0 4 14,-2 0 4-14,-3-4-24 14,1 1-4-14,-4-4 0 13,-4-7-2-13,-3 1 1 0,-4 1-3 19,-2-5 5-19,-6 3-2 0,-4-4 6 13,-10 4-4 2,-1-2-3-15,-7 0 3 13,-4 4-2-13,-5-1 2 0,-2 4-2 13,-3-1 1-13,-1 6-1 14,-2-4 0-14,4 4-2 13,0-1 1-7,1 5 2-6,3-2-2 13,0 4 1-13,3 1-2 14,2 1 2-14,-1 2-1 14,2 2 1-14,2 2 0 13,-2 3-1-13,-2 4 4 14,-2 1-7-14,2 5 6 13,-2 4-4-7,2-1 3-6,2 4-2 14,6 3 1-14,5-6 0 13,6 4 0-13,4-6 1 14,4 3-5-14,3-5 5 13,-1 0-3-13,3 4 3 14,1 2-3-14,2 4 1 0,1-1 1 24,3 7-1-21,1-4 1 8,5 5-1-9,5 1-1 4,-1 3 0-3,3 2 2-3,2 2-2 14,2-4 0-14,1 2 1 13,-3 2 0-13,2-7 0 14,-2 5-1-14,0-2 2 14,0-5-2-13,0 2 1-1,4-5-1 14,5 3-6-14,7-2 8 13,5-2-7-13,6 6 0 14,7-4 6-14,4-4 1 14,2 4-3-14,0-11 5 13,5 1-4-13,-3-5 2 14,3 0 0-9,1-8 4-5,4-5 3 14,8-9-4-14,4-4-1 14,9-6 1-14,8-8-2 13,12-8-1-13,13-9 2 14,8-1-4-14,8 1 0 14,5-2 1-14,-4 2-2 0,-10 3 2 19,-6 5 0-19,-12 1 1 13,-8 0-1-13,-7 1 2 0,-9 4-3 13,-6-6 4-13,-5 1-2 14,-5 3 1-14,-4-3 0 13,-4-1-1-13,-7 3 3 14,-7 2 1-14,-9 0-3 20,-11 1 2-20,-9-2 1 0,-6-7-6 13,-14-2 5-13,-7 0-4 13,-8-8 2-13,-5-4 3 14,-8-7-3-14,-4 0 0 14,-1 0-1-14,-5-2 3 13,1 4-6-13,-5-1 6 14,-2 6-4-6,-8-1 3-3,1 6-4 4,-4-2 0-6,3 1-1 6,-1 8 0-9,0-3-1 14,-1 8 2-14,-1 1 4 0,1 7-3 12,1 2 3-12,2 2-1 14,4 2-1-14,7 5 1 19,3-2-1-19,5 6 1 13,6 4-1-13,1-4 2 0,3 8-4 13,5-3 4-13,-1 4-1 14,3 3 1-14,0 1-3 13,-4 8 1-13,4-3 0 14,-3 4 0-14,3 0 1 20,2 0-2-20,2-1 4 0,0-3-6 13,2 5 6-13,0-3-6 13,3 2 6-13,-5 0-5 14,2 4 2-14,-4 1 0 13,2 2 0-13,-2-1 3 14,0 3-6-14,2-6 5 0,2 2-5 19,0-1 4-19,4 2-2 14,4 2 0-14,1 4 1 13,2 7 0-13,3-2-1 14,4 1-2-14,5-3 3 0,-1 0-1 13,5-5-2-13,2 3 3 13,5-4-3-13,4 5 3 20,3 7-1-20,3-4 1 14,10 6-2-14,0-1 2 0,4 3 0 13,0 0-1-13,0 1-2 13,1-8 5-13,-6 0-4 14,1-2 2-14,-2-5 0 14,-1-3 0-14,0-4 0 21,1 0-2-20,4 0 4 5,2-2-4 1,5 1 2 0,7-1 0-4,3-1 0-3,6 0 1 14,4-2 0-14,4-2 0 13,-5 2-1-13,1-3 1 14,-5-6-3-14,-1 6 4 0,-2-5-1 20,4 1 0-20,3-7 0 13,6 2-1-13,5-5 2 14,8-5-2-14,4 2 2 13,3-4-4-13,0 4 4 0,-4-1-5 13,-4 4 4-13,-9-5-2 14,-4 5 2-14,-6 0-1 20,-7-4 0-20,-2 3 0 13,-6-8 1-13,2 1 1 0,-5 3-4 13,-3-7 4-13,-4 1 1 14,-2-3-3-14,-2-2 5 13,-6-1-3-13,1-2 1 14,-4-3 0-14,0-4-1 14,-6 1 4-9,2-4-6-5,-3 0 0 14,-3 0 2-14,1-3-3 13,0 0 2-13,-7-3-1 14,0-1 1-14,-5 4-1 14,-4-4 1-14,-6 6 3 13,-3-5-6-13,-9 3 5 0,0-9-4 19,-6 1 3-19,0 0-4 14,-7-8 2-14,2-3 0 14,-5 0 0-14,1 0 0 13,-3 3-2-13,-1 2 5 0,-1 6-6 13,0 4 0-13,0 6 2 14,1-1-1-14,1 8 2 18,3 4-1-12,-1-3 1 3,1 5-2-6,4-6 5 6,-1 1-4-9,4 0 3 0,-1 5 1 12,3-3-2-12,0 3 4 14,2-1-5-14,-3 4 0 14,1 2-1-14,0 3 1 13,-6 0 1-5,-1 5 1-8,0 4-4 14,0 0 4-14,2 0-3 13,2 4 2-13,3 0-2 14,4 1-2-14,-2 0 3 14,0 7 0-14,-1-2 1 13,1 0-3-13,0 2 4 0,2 6-4 13,0-4 4-8,0 4-3-5,-2 4 2 14,2 0 0 1,-2 0-1-15,4 0 0 13,4-3-2-13,6-5 5 0,3-2-6 13,3 1 5-13,3-3-5 14,-2 3 3-14,4-1-1 13,-1-2-2-7,7-5-1-6,-2 3 2 13,2-8-9-13,2 5 4 14,2-1-6-14,3 1 5 14,1 4-7-14,6 1-12 13</inkml:trace>
    </iact:actionData>
  </iact:action>
  <iact:action type="add" startTime="241744">
    <iact:property name="dataType"/>
    <iact:actionData xml:id="d36">
      <inkml:trace xmlns:inkml="http://www.w3.org/2003/InkML" xml:id="stk36" contextRef="#ctx0" brushRef="#br0">19591 16999 68 0,'-2'0'17'15,"-2"-5"-12"-14,2 5 0 14,-3-4 0-14,1 1-1 13,-3-4 0-7,2 3-4-6,-1 1 0 14,-3-2 1-14,0 1-2 13,-2-2-2-13,0 6 2 14,2-4 1-14,2 4 2 13,2 0 6-13,3 0-3 14,0-4 5-14,2 4-7 14,2 0 2-9,-2 0-5-5,2 0 0 14,1 0-5-6,-1-4 4-1,5 4 1-2,6 0 2 1,10-5-1 2,6 5 2-5,11-5-6-3,7 1 2 13,6 1 1-13,5 3-3 14,6 0 2-14,4 0 0 8,3 0 1-8,0 0 0 14,3-5 2-14,1-1-2 14,4-2 2-14,0-2 1 13,6-2-1 2,4 7 2-15,1-4-4 14,3 1 1-14,5 4-1 13,3 4 0-13,3 0-2 5,6 4 2-5,4-1-3 13,-1 11-2-13,-1-5 2 14,-3 1 1-14,-2 6 0 14,-7-2-3-14,-1 0 5 13,-2-2 0-13,-1-6 3 14,0-2-1-14,2 1 2 13,1-5-4-7,-4-5 2-6,-6 5 2 14,-5-4-1-14,-1 4-2 13,-4 4-1-13,-4 4 0 14,-1-2-2-14,-3 6 1 13,-4-2-1-13,-5 6 3 14,0-5-4-14,1 3 2 14,-3-2 1-14,0-3 0 4,-2-1 1-4,-2-3-1 14,-4-4 2-14,-8-1 2 14,-3 0-4-14,-8 0 1 13,-6 0 1-13,-6 0-2 14,0 0 0 0,-8 4 0-14,-1-4 0 0,-6 0-5 13,0 0 3-7,-3 5-5-6,1-5 7 15,-1 4-3-8,1-4 1 0,-1 3 3 0,-1-3-1-2,-2 0 0 2,2 0 1-7,0 0 3 0,-2 0-4 14,0 0 13-14,0-3-8 13,-2 3-4-2,2-4 1-11,-2-5-2 14,0 3 0-14,-5-2 2 14,4 0 0-14,-4 2-1 0,3 2-1 12,0 1-4-12,0-4 3 14,-1 0-5-14,1 2 3 14,-4 1-6 0,0-2 4-14,-3 6-4 5,-5-8 8-5,-1 4 0 13,-6-1 1-13,-6 5 0 18,-4-9 2-17,-8 6-3-1,-3-2 3 13,-8 3-3-13,-6-2 2 14,-2 4 0-14,-7-3-1 14,-1 3 0-14,-9-5 0 14,0 5 2-14,-6-4-4 13,-4 4 3-13,-2 0-2 14,-1 0 2-14,1 0-3 14,-2 0 2-14,-3 4 0 13,-1 1-8-13,-1-5 8 0,-189 7-4 13,240-7 4 2,-4 0 0-10,2-4 0-5,-4 4-1 14,-45 0 1-14,-2-3 0 13,0 3-5-13,-3 0 4 0,3 0 1 13,3 0-9-13,-1 0 8 14,2 0-4-14,9 0 3 13,5 0 2-13,5 3 0 14,0-3 0-9,7-3 0-5,1 3 1 14,2 0 2-14,3 0-4 18,4 3 3-11,6-3-4 0,6 0 4 0,3 0-3-2,8 4 2 0,6-8 1-5,2 4 0 14,6-3-1-14,4 3 6 11,1-5-1-11,3 1 8 13,5 1-12-13,0 0 3 14,4 3-4-14,2-4-2 13,2 4 0-13,0 0-10 14,2 0-4-14,2 4 8 0,4-4 4 13,2 6 6-13,3-2-1 20,8 4 0-20,3-4 4 0,8-2-6 12,3 3 1-12,8-2 0 14,10-3 0-14,7 4-1 14,10-4 1-14,9 5-2 13,11-5 2-13,3 0-1 14,10 0 2-14,2-5-2 14,9-2 1-9,2 0 1-5,6 0 0 14,1-2-2-14,2 3 1 13,-1-2 1-13,-1-1-4 14,-3 9 4-14,1-5-3 14,-1 5 1-14,0-4 0 13,3 8 0-13,0-4 0 14,-1 0 0-9,3 0 1-5,-3 0-2 14,1 5 2-14,-3-5-1 14,-4 0 2-14,-2 0-3 0,-1 5 1 12,-7-1 0-12,-4-4 0 14,-4 4 0-14,-7-4-1 14,-4 0 3-14,-2 0-4 13,-4 4 2-7,-6-4-1-6,-3 0 2 13,-8 3-2-13,-3 0 1 23,-9 1 0-21,0-4 0 5,-5 0 2 1,-7 5-1-4,-7-5-1-2,-8 0 9-2,-7-5-4 14,-9 5 9-14,-5 0-2 14,-4 0 0-14,0 0 1 13,-4 0-8-13,0 5 4 14,-1-5-8-14,0 0-1 13,-4 0-5-13,1 0-4 14,-1 0-6-14,-3 0 1 14,2 0-2-14,-4 3 1 13,-1-3-8-7,-1 4-14-6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56:54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32">
    <iact:property name="dataType"/>
    <iact:actionData xml:id="d0">
      <inkml:trace xmlns:inkml="http://www.w3.org/2003/InkML" xml:id="stk0" contextRef="#ctx0" brushRef="#br0">22220 5224 60 0,'4'-7'8'7,"-4"-1"11"1,2 2-3 0,0 2-3-2,-2 3-12 2,0-1-2-2,0 2-3-5,0 2 0 14,5-1 4-14,4 3 5 13,16 2 9-13,13 1-13 8,10-2 12-8,14 2-11 14,10-4 0-14,2 1 1 14,6-1-1-14,7-3 0 13,2 0 0-13,1-3-1 14,1 3 4-14,-5 0-9 13,-5 0 8-13,-1 3-7 14,-2-1 5-8,0 1-2-6,0-1 0 13,0 2 0-13,3-1 0 14,1-1 3-14,0 0-5 13,5-1 4-13,0-1-4 14,3 2 6-14,-3 0-5 14,-3 1 1-14,-2 3 0 0,-5 2 0 19,-2 0 1-19,1 2-2 0,-5 1 4 12,2 2-6-12,2-5 6 14,2-4-4 1,6-4 1-15,6-4-1 13,5-7 1-13,-5-1 0 0,-6 0 0 13,-12 1 2-13,-16 4-5 14,-13 3 6-9,-8 4-6-5,-10 3 6 14,-3 1-6-14,-1 6 4 13,0 0-1-6,0 2 0-7,3 0 1 14,0-2 0-14,2-2 1 13,2-2 2-13,0-3-3 14,-3-1 8-14,3-4-7 12,-7 1 8-12,-4-1-1 14,-8-2-2-14,-8 2-6 14,-2-1-1-8,0-2 0 2,-2-2-8-3,2 2-2 2,-3-3-16 5,-2-2-9-12,-6-1-31 0</inkml:trace>
    </iact:actionData>
  </iact:action>
  <iact:action type="add" startTime="7692">
    <iact:property name="dataType"/>
    <iact:actionData xml:id="d1">
      <inkml:trace xmlns:inkml="http://www.w3.org/2003/InkML" xml:id="stk1" contextRef="#ctx0" brushRef="#br0">7073 6395 52 0,'-7'-6'0'1,"1"1"3"13,0 0-6-13,-2-2 6 14,1 2-3-9,-1-2 1-5,0 1 3 14,4 2 0-14,0 0-1 19,1 3-2-13,1-2 1 2,2 2 9-3,0-2-4 2,0 1-3-1,0 0-3 1,2 1-2-7,5-2 2 0,5 1 0 15,3-2 0-15,9 1 0 14,5-2-1-14,7 1 3 14,4 1-6-14,3-2 6 13,5 1-6-13,4-1 6 14,6-3-5-14,0-4 3 13,0 5-1-13,0 0 0 14,-5 0 0-8,-2 2 0-6,3 2 2 13,4 3-4-13,4 3 4 14,9-2-4-14,6 5 4 13,4 2-3-13,2 0 2 14,2 0-1-14,0 4 0 14,0-2 3-14,1-2-6 0,1 1 6 12,-2-4-5-6,-4 1 4-6,-2-3-2 14,0-2 0 0,1-1 1-14,4-1-1 14,8-2 2-14,1-3-4 13,2 4 5-13,-4 1-6 0,-3 1 7 13,-5 1-7-13,2 5 5 14,-4 0-2-9,-6 1 0-5,1-2 0 14,-5 3-1-14,-4-2 4 13,2-1-6 2,5-3 6-15,3 1-6 0,6 1 6 13,6-1-4-13,0 1 1 13,1-1 0-13,-5-1 0 14,-6 1 1-9,-3-1-2-5,-5-2 3 14,-4-2-4-14,-1-1 6 14,-4 1-4-9,0-1 2 3,1 1-2-2,-1 0 0 3,0-1 0-9,3 3-1 14,-3 0 1-14,3 0-1 0,-3 0 2 12,1 0-4-7,-3 0 7-5,-4-2-5 13,4 2 1-13,-2-2 0 14,6 0-1 1,11-1 2-15,4-2 6 13,8-2-7-13,2-4 1 0,-1 3 4 13,-6 0-5-13,-4-2 1 13,-9 4 1-7,-7 0-2-6,-2 2 4 14,-6 0-1-14,-7 0 0 13,-7 3-5-13,-7-2 2 14,-10 2 0-14,-3 1 0 14,-7 0 3-14,0 1 0 13,1 2-2-13,-3-3-1 14,-5 1 1-9,0-1 3-5,-4 0 0 0,-4 3 9 13,-1-3-8-13,3 0 5 14,-3 0-6-14,1 0 5 13,0 1-3-13,0-2-2 14,0 2 4-14,0-1-7 13,2 0-2-13,2-1 3 14,0 2-5-8,0-2-1-6,-2 1 4 13,2 0-1-13,0 0 0 14,-2 0-1-14,0 0 0 13,3 0-2-13,-3 0 5 14,-3 0-3-14,3 0 1 14,0 1-1-14,-2-1 4 13,2 0-4-7,0 0 2-6,2 0 0 14,-2 0 0-14,0 0 2 14,0 0-6-7,-2 0 8-2,2 0-5 2,-2 0 4 0,2 0-4-1,-2 0 2 0,2 0-1-5,0 0 0-1,0 0 1 20,0 0-5-20,0 0 8 0,0 0-8 13,0 0 8-13,0 0-7 13,0 0 5-13,0 0-2 14,0 0 0-14,0 0 0 14,0 0 0-14,0 0-6 13,0 2 5-13,-2-2 2 14,2 0-2-9,0-2 4-5,0 2-3 14,-2 0 0-14,2 0-1 14,0 0-1-14,0 2-2 13,0-2 0-13,-3 2 7 14,3-2-6-14,0 0 4 13,-2-2-5-13,4 2 6 0,-4 2-2 20,0-2 0-20,-2 2 0 0,-6 3 1 12,2-3 3 3,1 1-5-15,1-1 2 0,1 0 4 12,5-2-3-12,0 0-2 14,0-2 1-14,0 2-1 14,0 0 0-14,-2 0 1 13,2 0-6-7,0 0 7-6,0 2-5 14,0-2-1-14,2-2 2 13,-2 2-10-13,-2 0-12 14,-1 2 6-14,-3 3-2 13,-1 0-24-13</inkml:trace>
    </iact:actionData>
  </iact:action>
  <iact:action type="add" startTime="10586">
    <iact:property name="dataType"/>
    <iact:actionData xml:id="d2">
      <inkml:trace xmlns:inkml="http://www.w3.org/2003/InkML" xml:id="stk2" contextRef="#ctx0" brushRef="#br0">14895 6234 52 0,'-10'-20'6'1,"2"4"-3"13,3 0-1-13,1 2 1 14,2 0-2-14,-2 2 5 13,2 0-4-7,-2 2 4-6,-2-2-1 14,2 3 8-14,1 2 0 18,-1-1-10-16,2 3 10-2,2 1-8 14,0 1-1-14,0 1-4 14,0-1 0-14,0 3-10 13,2 0 2-13,0 3 6 12,7-1 2-12,5 1 2 14,7 1 0-14,13 1 0 14,13-3-1-14,18-1-1 13,9-2 3-13,10-1-4 17,5 2 1-12,-2 0 0 1,0 2-1 1,-4-1 4 0,2 2-7-2,3-1 8-4,3 0-7-1,4 0 5 13,5 1-3-13,4 4 2 14,6 0 1-14,2 4-2 14,3-2 0-14,-1 6-2 13,2-4 4-13,4 4-4 14,-2-3 2-14,3-2-3 14,1-3 6-11,3-2-4-3,0 1 2 13,4-3-1-13,1 2 0 14,-1 2 2-14,-2 0-5 13,-3 3 6-13,-3 2-5 14,-3 2 5-14,-4 1-4 14,-3-2 1-14,1 3 0 13,-3 1 0-7,-4-4 0-6,-2 4-2 14,-3-3 5-14,0 0-6 13,5-1 3-13,-1-3-2 14,6-1 3-14,3-7-2 13,5-2 1-13,5-7 0 14,7 0 0-14,1-4 1 14,2 0-2-9,4-1 2-5,-6-2 3 14,0-3-4-14,-1 4 13 13,1-4-4-13,-2 3-5 0,6 3-3 13,0-2 1-13,0 5-3 14,-4 2 8-14,-4 0-11 13,-9 4 8-13,-2 0-5 20,-7 2 3-20,-4 0-3 14,2 0 1-14,-6 0 0 0,1 2-1 13,-2 3-2-13,1-5 1 13,-3 3 4-13,2-1-5 19,1-2 6-14,-4 2-5 5,-1-2 4-8,-2 2-2 4,-3 0 0-2,-2 1 1-4,-2 0-1 14,-2-1 3-14,-5 5-6 14,-2-6 6-14,-5 3-5 13,-4 2 4-13,-1-2-3 14,-1 1 1-14,1 0 0 0,-1 2 0 12,5-2 1 3,-1 1-5-9,3 0 8-6,4 3-8 13,0-5 6-13,2 0-5 14,2-3 6-14,-5-2-3 0,-6-3 1 13,-9-3 0-13,-10 1 10 13,-10-4-4-13,-7 5 4 14,-12-2-1-14,-13 3 9 20,-5 1-10-20,-5 3 2 0,-7 0-6 13,1 0-1-13,4 0-4 13,0 0 3-13,-3 0-6 14,1 0 6-14,-4 0-6 13,0-3-3-13,-3 1 5 14,-5 0-11-14,-11 4-2 20,-6 3-14-20,-11 2-15 0,-10 5-6 13</inkml:trace>
    </iact:actionData>
  </iact:action>
  <iact:action type="add" startTime="12430">
    <iact:property name="dataType"/>
    <iact:actionData xml:id="d3">
      <inkml:trace xmlns:inkml="http://www.w3.org/2003/InkML" xml:id="stk3" contextRef="#ctx0" brushRef="#br0">11047 6733 117 0,'-8'-5'17'9,"-8"-6"-17"-8,3-7-1 14,-3 3-5-14,3 2 3 13,-3-1-8-13,-4 2 11 0,-2-2 0 13,-7 0 3 2,-5-2-2-15,1 0 9 0,-6-3 0 12,4-1 1-12,-3 3-11 20,-2-1 1-20,-3-3-2 0,-3 3 4 13,-6 3-6-13,-1-3 7 14,-5 2-2-14,-3-3-2 13,3 1 4-13,-2 0 0 14,3-4-1-14,1 0-3 13,0-2 3-13,-4-1-4 14,0-1 2-8,-9-1-1-6,-7 1 1 13,-4 1-2-13,-3 4-10 14,-8 1 10-14,-2 3-1 13,-11 8-2 2,-4 1-1-15,-11 4 8 0,-3-1-4 13,-1 0 2-13,1-2 3 13,6-1-1-7,4 3-2-6,8-2 3 14,0 2-1-14,4 3-3 13,0 0 4-13,-1 2-4 0,4 0 1 13,1 0-1 1,4 6-2-7,1 2 1 1,0 2 1-4,-1 4-5 6,-1 3 0-6,1 0 5 6,3-2-1-10,4 4 3 0,3 0-4 13,4 1 2-13,0 3-3 13,2 1 5-13,2-1-2 14,5 3 1-14,1-4-1 13,1 3 0-13,2 4 4 14,3 0-9-14,4 4 4 9,0 3 1-9,4 2-2 13,5 6 0-13,7 0 2 14,4 0-3-14,9 0 0 14,7-2 0 0,9-2-1-14,5 3 7 0,8 1-7 13,8 0 6-13,5 4-2 13,11 4 1-7,7 2-1-6,9 0 0 14,10 4 0-14,8-1 0 13,4-3 1-13,5-4-5 0,2-2 6 13,3-4-5-13,3-4 3 13,8-4-2 2,4-3 4-15,8-6 0 14,8 2-2-14,4-4 0 4,6 0 5-4,5-5-4 14,3 2 0-14,-1-4 2 13,3-2-4-13,1-2 2 14,2-2-1-14,1-4 0 14,0 0 0 0,6-4 0-14,4-4 1 14,0-6-1-14,8-4 0 4,5-3 4-4,1 1-3 18,-1-5 9-11,-5-1-9-5,-5 4 2-2,1-2-3 13,-6 0 1-13,-3 2-2 14,-3-7 6-14,0-2-10 16,-6-3 8-11,-3-2-6 3,-1-7 3-2,-8 5 0 2,-8 0 1-4,-10-2 0 7,-10-4 1-11,-12-3 0 13,-11 1 4-13,-6-10-6 0,-14 3 15 13,-8-1-9-13,-15-3 5 14,-3 1-8-14,-10 0-2 13,-4 0-1-13,-7-2-5 8,-6-2 4-8,-10 0-3 14,-8-1 3-14,-11-3 1 14,-9 6-5-14,-10 0 10 13,-10 4-4-13,-7 3 0 14,-7 4 3-14,-9 1 1 13,-3-1-4 2,-8 3 1-15,-2 2 2 5,-4-2 0-5,-5 4-1 13,-7 3-5-13,-5 2 2 14,-5 8-6-14,0 10 4 13,-8 6-1-13,2 3 2 14,-5 9 2-14,-3 5-4 14,-7 2 6-14,3 3-6 13,-3 7 6-7,4 1-3-6,5 5 0 0,7 4 0 12,4 3-2-12,10 5 4 14,5 2-4-14,3 6 4 14,10 2-4-14,5 2 1 13,5-4 1-13,14 1-1 14,10-7 0-14,16-7 0 14,14 0 2-9,11-5-5-5,9-6 7 14,9-2-6-14,3 0 3 13,8-5-1-13,4 4 1 14,6-4 0-14,0 4 0 14,5-1 0-14,1-2 0 16,-1-1 1-5,1-4-5-9,-1-1 8 3,-1-2-8 3,1 0 7-2,-3 0-6 0,9 3 2-6,1 1-6 13,6 0-17-13,8 4-20 14,4 2-3-14</inkml:trace>
    </iact:actionData>
  </iact:action>
  <iact:action type="add" startTime="15432">
    <iact:property name="dataType"/>
    <iact:actionData xml:id="d4">
      <inkml:trace xmlns:inkml="http://www.w3.org/2003/InkML" xml:id="stk4" contextRef="#ctx0" brushRef="#br0">11533 7457 60 0,'-14'-12'15'1,"1"-1"1"16,3-2-11-16,0 4 12 13,1-4-2-13,1 5-11 14,3 3 1-14,1 2-4 13,1 1 3-13,3 2-3 14,0 2-2-14,3 0-4 14,1-2-4-14,9 2 9 13,12-1-5-7,13-2 5-6,18 0 1 14,19 0-1-14,10-1 4 13,16-3-7-13,7 2 4 0,11-2-2 13,5 2 1-13,11 1 0 13,2 10-1-13,2 2 3 14,-3 6-4-14,-7 0 4 20,1 0-4-20,1-3 7 14,7-2-6-14,0-5 1 0,7-6 0 18,-2-6 0-17,-7 0 4-1,-12 1-8 14,-10-2 5-14,-9 7-2 14,-12 4 1-14,-8 7-2 13,-11-2 1-13,-11 3 1 12,-17-1-3-12,-15 0 3 14,-13-3 5-14,-11-1-5 13,-9-4 6-13,-7-2-5 14,-7-2 0-14,-9-3 1 14,-8-2-4-14,-11 0 4 0,-6-1-2 12,-6-2 0 3,-4 3 1-8,-4-2-4-2,-5 0 7 4,-10 3-8-4,-4 0 6 4,-11 2-2-9,-7 2 0 0,-5 1 0 12,-11 2-2-12,-12 5 2 14,-3-2-1-14,3-1 4 13,2 2-6-13,9 4 6 19,16 0-3-19,8 0 2 13,5 2-2-13,8-2 0 0,11-4 1 13,11-1-2-13,12-6 5 13,16 1 0-13,11-2-1 14,13 1 0-14,3 0-3 14,6 1-5-14,2 0-4 13,10 4 9-7,9 0 4-6,8 2-3 13,9 0 1-13,14 3 2 14,0 0-8-14,4-1 7 14,1 2-5-14,-4 2 4 13,-1-2-4-13,-10-1 2 0,-3 0 0 13,-10-1 0-13,-7 1 4 20,-6-4-7-20,-4 3 6 14,-3-3-5-14,-2-2 6 13,-1 1-5-13,0 1 2 0,-4-3-2 13,-4 1 1-13,2-1 0 14,-2 0 0-14,0 0 4 13,0 0-8-13,-2 0 8 14,2 3-7-9,0-6 6-5,0 3-4 14,-2 0 1-14,2 0 0 14,0 0-2-14,0 3-20 13,0-3-15-13</inkml:trace>
    </iact:actionData>
  </iact:action>
  <iact:action type="add" startTime="18797">
    <iact:property name="dataType"/>
    <iact:actionData xml:id="d5">
      <inkml:trace xmlns:inkml="http://www.w3.org/2003/InkML" xml:id="stk5" contextRef="#ctx0" brushRef="#br0">6973 8663 56 0,'8'-13'20'1,"3"3"-1"13,3 1-11-13,-5-2-2 14,-3 4-4-14,6 0 2 0,1 2-7 19,5-2 6-19,11 2-1 14,13-6-2-14,14-1 4 0,13 1-4 20,11-4 0-13,7 6 0-2,3 0-1 1,3 3-1 1,1 4 2-5,4 2 0-2,4 2 2 13,5 0-4-13,3 0 3 12,1 0-1-12,5 0 0 14,8-2 0-14,8 2-1 13,6 4 4-13,1 0-6 14,1 2 3-14,-6 4-2 14,-3 0 1-14,-2-2 0 13,2 2 1-13,4-1 0 14,0-1-2-9,8 1-1-5,5 0 1 14,3 1 4-14,1 0-4 14,1 2 6-14,6-2-5 13,-6-1 2-13,-1 0-1 14,-1-3 0-14,3-1 1 13,0-3-1-13,5-4 4 0,8-2-7 20,3-1 7-20,1-3-5 13,0-2 3-13,-1 1-2 0,-7 2 0 13,-7 0 0-13,-5 4 0 13,1-2 3-13,2 2-2 14,1 2 2-14,9-1-6 14,2 3 6-14,4 1-6 13,-1-1 4-7,-1-1-1-6,-6 5 0 13,-8-4 0-13,-9 1-3 14,-2 1 7-14,-5-3-9 14,-4 0 10-14,-3-2-8 13,-2-2 5-13,1 0-3 14,-7-3 1-14,-3 1 0 14,-7 1 0-9,-7-4 1-5,-11 4-2 14,-17-3 2-14,-13 2-1 14,-14 0 3-6,-13 1-3-2,-12 3 0 1,-5 0 0-2,-7 3-8 2,-8-2-2-7,-2 3 9 13,-4 3 0-13,-6-2 1 13,-6 4 1-13,-7-1 5 14,-12 1-5-14,-8 0 3 0,-10-2-2 12,-9-3 2-12,-4 3-2 14,-8-2 1-14,-7-3-2 14,-8 5 2-14,-7 1-4 13,-5-2 3-13,-1 0 0 14,-8-2-2-9,-4 0 1-5,-4 0-1 14,-7-4 1-14,-1 0 1 14,-10-3 3-14,0 3-9 13,-11-1 8-13,-8 1-7 14,-12-2 5-14,-11 0-3 14,-1-5 1-14,-1 2 0 13,-5-2 0-7,7-5 3-6,4 1-8 13,-1-1 10-13,-1-2-9 14,1 0 8-14,-5 0-6 14,-5-1 2-14,3 3 0 0,6-2 0 12,3 0 2-12,6 0-5 14,11 0 5-14,3-2-4 20,2 4 4-20,6-1-4 0,1 1 4 13,4 1-3-13,2 5 2 13,5 2-1-13,8 4 0 14,11 4 2-14,11 4-4 14,12 1 5-14,16 0-6 13,13 1 4-13,16-2-3 14,10-2 1-9,14-2-3-5,10-2-6 14,8 0 2-14,8-2 7 16,10-2 2-10,16 0 1 6,10-2 1-10,18 0-6 5,17 0 1-6,12-2 2-1,13 2-8 14,256 6-6-14,-298-2 3 15,8 4-19-15</inkml:trace>
    </iact:actionData>
  </iact:action>
  <iact:action type="add" startTime="21220">
    <iact:property name="dataType"/>
    <iact:actionData xml:id="d6">
      <inkml:trace xmlns:inkml="http://www.w3.org/2003/InkML" xml:id="stk6" contextRef="#ctx0" brushRef="#br0">15162 5201 106 0,'5'7'22'1,"-5"-7"-18"13,2-2 0-13,-4 2 4 14,4 0-5-9,0 0 8-5,-2 0-9 15,0 0 7-8,0 0 5-3,0-3 3-4,-2-1-6 13,0-4-9-13,-3-4-2 14,-4-5 3-14,-4-6-2 14,-3-1 2-14,-1-2 2 13,-4-2-5-13,1 1 0 6,-4-2-1 9,0 3-3-15,-5 1 1 0,-5 1 6 12,-2 1-7 3,-4 0 7-15,-4-1-5 16,-3-2 3-14,-5 2-1 5,-1-2 0 0,-7-2 0-2,-4 1 0 2,-6-4 2 0,-1 1-6-2,-8-2 7-5,0 0-6 14,-6 0 3-14,-7-1-1 14,-1 5 0-14,-5 2-5 0,-1 2 6 12,-3 6 0-12,0 5-4 14,-6-1 5-14,2 1-2 13,-8 3 2-4,2 0-5-9,-2 2 6 14,-1 1-3-14,-7 6 1 14,-4-1 0-14,-5 4-1 13,-5-4 6-13,-3 4-10 14,4-2 4-14,1-2 0 14,5 2 2-14,0-2-1 13,4 0 2-7,2 0-2-6,1 4 0 13,-4 2-1-13,3 5 1 0,-1 3 2 13,-5 2-2 2,-5 2 1-15,0 2-2 13,-2 1 1-13,4 3-1 0,1 5 0 13,2-1 1-13,-1 1-1 14,7 0 3-9,8 1-5-5,10-2 6 14,7 4-6-14,9 0 6 13,6 6-5 2,6 2 2-15,3 4 0 0,7 6-1 13,7 5-2-13,4 3 0 13,7 4 2-13,4-2 0 14,8 5 0-9,3-4 0-5,5 6-1 14,7 5 2-14,4 0-1 14,7 6 2-14,4 3-6 13,7-3 6-13,7-2-5 14,9-4 7-14,5-5-3 15,8-3 0-11,8-4 1 7,7-3 1-9,5 0-2 4,4-1 0 1,7-1 3 0,6 0-3-4,5-2 2-3,4 0-4 14,6-1 6-14,4-1-7 13,4 1 4-13,9-2-1 14,9 1 0-14,6-2 2 0,8-4-4 13,5-4 4-3,7-4-5-10,0-7 6 13,3-5-4-13,4-5 4 14,3-3-5-14,0-6 4 14,-1 0-2-14,-1-4 0 13,6 0 2-13,1-1-4 14,-4-1 6-14,3 2-8 14,2 1 7-9,-3-2-5-5,-4 1 3 14,-2-2-1-14,-3-1 0 13,-8-4 1-13,-7-1-3 0,-10-6 6 13,-7-2-7 2,-8-4 6-15,-2 1-4 13,1-7 4-13,-3 1-3 14,3-3 0-14,-3-2-1 4,-1-4 0-4,-7-8-3 14,-3-1 1-14,-4-4 5 14,-7-4-6-14,-3-2 7 13,-8 2-5-13,-10 0 4 14,-7 0-2 0,-7-3 1-14,-5 1 0 0,-4-5 7 13,-8-2-6-7,-1-3-1-6,-7 2 3 13,-3-2 4-13,-6 2-8 14,-6-1 1-14,-6 3-1 13,-1 0 0-13,-9-1-1 14,-5 4 7-14,-4-4-11 14,-2 4 10-8,-7-4-10 2,-2 1 9-2,-5 0-6 2,-1-1 2-4,-3 2 0 5,-4 0-1-9,-1-1 2 13,-4 2-2-13,-2-2 2 0,-5 0-8 13,-7 4 16-13,-7 4-12 13,-6 3 3-13,-9 9 0 14,1 2-5-14,-5 4 5 11,-5 2 0-11,-2 3 2 13,-6 3-5-13,-8-1 6 14,-3 4-3-14,-5-3 3 13,-4 8-5-13,-4-1 4 14,4 3-3-14,0 6 1 14,-3 4 0 0,5 4-1-14,2 6 3 5,2 0-5-5,-1 5 2 13,4 2 0-13,1 1 2 14,4 0-2-14,-3 1 1 14,1 4 0-14,-1-1 0 13,0 4 3-13,1 2-6 0,5 2 6 13,3 5-3 2,6 3 3-10,5 2-4-5,5 0 1 0,5 4 0 13,3 0-1-13,7 2 2 13,9-2-5-13,6 0 7 14,7-2-7-14,7-2 2 14,9-1 0-14,5 2 1 13,8 3-1 2,3 2 1-15,6 3 1 4,2 7-3-4,5 1 4 14,4 3-3-14,2-2 3 14,2 2-6-14,7-4 8 13,6 2-4-13,5-2 2 14,5 2-1-14,4 3 0 16,7-1 3-5,6 2-6-9,6 0 7 4,5-2-6 1,6 0 5-2,6 3-6 0,2-1 4-5,7 2-1 14,9 0 0-14,4-2 1 13,9-2-1-13,4-4 3 14,5-5-7-14,8-3 7 0,3-4-7 13,4 0 8 0,5-4-5-13,9 1 1 0,5-6 0 13,2-1 0-13,2-5 0 14,0-5 2-14,-3-7 2 13,1 0-5-13,0-8 3 14,2-2 1-14,4-7-2 13,3-1 2-13,4-8-2 14,1-2 0-8,3-1 0-6,-1-5 3 13,-3-1-6-13,-7-5 5 14,-6 0-4-14,-3-9 4 13,0-3-3-13,-6-3 0 14,-2-6 0-14,-5-4 0 14,-4-6 1-14,-12-6-1 13,-5-6 4-7,-13-4-4-6,-10-5 4 13,-14 0-4-13,-11 6 2 14,-13 0-1-14,-10 4-1 0,-6-2 1 13,-9-3-2-13,-6 0 5 13,-5-4-7-13,-5-2 6 14,-4-1-6-14,-1 1 5 20,-9 0-2-20,0-3 0 0,-6 1 0 13,-4-2 0-13,-6 0 3 13,-4 0 4-13,-7-1-2 14,-4 3-2-14,-5 1 2 14,0-1-10-14,-6 9 4 13,1 3 0 0,-7 5-1-10,-7 10 2 4,-6 4-4-7,-12 7 2 14,-3 2 0-14,-5 2 4 0,-6 4-4 13,-4 0 5-13,-6 4-6 13,-9 2 4-13,-12 2-1 14,-5 3 0-14,-9 6 2 14,-1 5-9-14,-5 6 13 15,1 5-12-15,-6 12 9 14,4 5-6-14,-8 8 3 13,2 6 0-13,-2 4-1 0,4 2 1 13,2 2 0 2,2 4 5-15,6 0-9 0,7 5 7 12,6 4-6-12,10 2 5 14,9 1-5-9,4 0 3-5,9-5 0 14,8 0 0-14,13-3 2 14,4-2-5-14,3 7 4 13,6 1-2-13,4 6 0 14,2 6-1-14,12 6-1 14,5 3 2-14,13-1-2 13,3 0 3-7,12-4-3-6,6-1 4 13,7-4-4-13,9 0 5 14,4 0-5-14,10 2 3 14,3-1 0-14,8 0 0 13,4 5 0-13,9-2-1 14,3 8 2-14,5 3-4 0,6 0 7 19,8 0-8-19,4-1 7 0,5-7-7 13,7-2 7 1,6-1-3-14,5-2 1 0,11-1-1 13,10 0 0-13,8-7 3 14,8-9-6-14,15-8 6 18,7-5-5-11,10-10 5 0,12-5-4 0,4 1 2-2,-5-6 0 1,-2-2-1-6,8-6 1 14,-1-5-2-14,4-8 5 0,7-7-8 12,2-6 9-12,-2-1-7 14,-5 0 2-14,-3 4 0 14,-15 2 0-14,-13 0 1 16,-9 1 0-16,-4-6 2 13,-11-1-6-13,-5-2 6 14,-7-6-5-14,-8-2 5 14,-10-8-3-14,-6-6 0 0,-7-8 1 12,1-3-1 3,-8-6 2-15,-3-5 0 0,-8-5 2 19,-5-3-7-19,-3-11 7 0,-11 1-7 13,-6 0 6-13,-5 2-3 13,-12 3 0-13,-9 9 1 14,-7 0-3-14,-8 2 3 14,-7-4-3-14,-12 1 3 13,-1-4-4-13,-8 0 6 14,-1-1-3-9,-4 3 0-5,-2-2 2 14,-1 1-2-14,-2-3 3 14,-5 5-5-14,-2 2 3 13,-4 0-2-13,-5 6 0 14,-7 1 0-14,-5 5-2 13,-1 3 2-13,-11 0 1 14,-2-1 0-8,-13 4-3-6,-5 2 6 13,-5 2-8-13,0 5 6 14,-5 8-4-14,-3 4 4 13,-3 1-4-13,-7 10 2 0,-9 2 1 13,-2 2 0-13,-5 4 5 23,0 6-10-20,0 1 10 8,-2 3-5-8,-3 3 1 2,9 6-2-3,0 0 1-2,4 5 0 14,1 0 3-14,7 7-3 14,0 2 0-14,1 7 2 13,-1 5-6-13,0 7 7 14,5 8-5-14,1 4 2 14,6 2 0-9,6 2 0-5,6 0 0 13,5 1 0-13,7-3 0 14,12-1-6-14,8 0 10 13,9-1-8-13,12-1 1 14,9-2 2-14,5 0 1 14,7-3-2-14,5-2 0 0,4 0 2 19,5 4-1-19,2 6 4 13,1 5-6-13,6 2 6 0,0 5-6 13,4-1 5-13,4 1-3 14,2 2 1-14,8 0 0 13,4 3-2-13,6 5 3 14,5 3-4-14,7-3 6 20,9-1-6-20,3 0 5 0,6-9-5 13,8-2 5-13,3-2-2 13,7 2 0-13,-1 2 1 14,7 2-5-14,0 0 8 14,9-3-8-14,4-9 8 13,5-3-8-13,7-10 6 14,6-4-4-9,3-1 2-5,4-4-1 14,2-4 0-14,2-2 2 14,5-6-4-14,2-8 8 13,6-4-8-13,4-8 7 0,3-6-3 13,7-6 0-13,2-6 1 22,3-8-2-18,2-4 1 5,-5 0 1-4,-2-2 2 1,-4 1-6-6,244-56 5 0,-324 64-3 13,2-1 3-13,2-2-3 14,-7-2 0-14,61-24 0 13,-5-6 2-13,-10-4 0 14,-6-7-1-14,-1 0 3 21,-10-2-6-21,-7-1 5 14,-8-1-3-14,-9-2 0 0,-7-4 0 13,-2-1-1-13,-6-2 1 13,0 3-3-13,-8-3 1 14,-4 5 2-14,-7-1 0 14,-9-4-2-14,-4-1 5 13,-9-6-3-7,-9 2 2-6,-7-1 0 13,-7-1-1-13,-5 1 1 14,-10 4 2-14,-2 0-3 14,-7 2 1-14,-5 3-2 13,-1 8-2-13,-8 0-1 0,-3 6 2 13,-10 3-3-13,-8 2 1 20,-8 2-5-20,-6 4 12 14,-4 1-8-11,-3 3 8 3,-1 5-3-5,-3 2-1-1,-3 6 2 14,1 1-1-14,2 3 1 13,0 3-2-13,1 4 3 14,0 2-9-14,-1 2 12 22,-5 4-11-22,-2 0 9 14,-1 0-8-14,0 2 7 0,0-3-3 12,3 3 0-12,1-3 1 14,4 3-1-14,-1 0 5 13,3 2-10-13,-2 1 8 19,0 6-7-17,-2 1 6 5,-3 7-3-2,-1 2 1 2,1 9-1 0,-2 2 0 0,-4 8 1-3,-4 4-2-4,-3 6 1 14,-7 6-2-14,3 3 6 13,-1 8-5-13,5 8 3 14,7-3-2-14,7 6 1 0,8-2 0 12,5 3-3-4,6-7 5 7,8 2-4-15,7-2-5 14,13 2 5-14,10 0-18 0,10 5-7 12,8 0-33-12</inkml:trace>
    </iact:actionData>
  </iact:action>
  <iact:action type="add" startTime="41640">
    <iact:property name="dataType"/>
    <iact:actionData xml:id="d7">
      <inkml:trace xmlns:inkml="http://www.w3.org/2003/InkML" xml:id="stk7" contextRef="#ctx0" brushRef="#br0">11346 10291 53 0,'-18'-23'2'1,"5"-2"7"13,1-3-8-13,4-2 8 14,-1-5-7-14,2 0 5 13,2-4-4-13,1 6-1 14,4 1 3-8,-2 6-4-6,2 9 0 13,-2 2 1-13,2 6-1 14,-3 4 2-14,3 2-4 13,0 1 1-13,0 0 0 14,3 4 0-14,-6-2 0 14,3 0 5-14,-2 0-5 0,2 0 4 19,0 0-3-19,0 0 1 13,0 0-1-13,0 0-2 0,0 0 0 13,0 0 1-13,-2 0 2 14,2 0 1-14,0 0-4 13,2 0 3-13,-2 0-4 14,0 0 3-14,0 0-2 14,2 0 0-9,-2 0-2-5,0 0 0 14,0 0-1-14,3 2 0 13,-3-2 7-13,2 0-5 14,2 3 4-14,3 2-2 14,2 1 0-14,6 4 2 13,8 0-2-13,8 0 7 14,14 0-2-9,15 2-3-5,11-3 0 14,14 2-2-14,9-2 4 19,4-4-2-16,6 2 2 4,3-2-2 0,5-1 4-3,3-1-5 4,3-2 1-1,3 0 2-7,4-2-2 0,2 0 1 18,5-4 0-18,8-2-1 14,12-4-2-14,6-3 0 0,11-2 4 13,14-4-4-13,-3 2 0 13,-1-2 4-13,-9 2-7 14,-14 4 6-14,-18 6-4 13,-13 4 3-13,-14 6-2 14,-2 6 1-8,1 0 0-6,1 1-1 13,5 3 1-13,4-7-1 14,5 1 3-14,-2-3-6 13,-1 0 8-13,-8-1-9 14,-10 0 8-14,-10-4-5 14,-9 0 1-14,-11 2 0 13,-3-3-1-7,-2 3 4-6,-3 5-6 14,2-1 4-14,-3 2-4 13,-5 0 3-13,-6 5-2 14,-4-6 3-14,-5 2-1 0,-5-2 0 12,-7-3 1-12,-10-2-2 14,-8 0 5-14,-5 0-8 14,-10 0 4-9,-10-2-1-5,-1-1 1 14,-7 3-1-14,-8-2 2 13,-3 2 1-13,-5-3-2 14,3-1 4-14,-1 2-6 14,1-1 5-14,0-4-4 13,-2 1 2-13,-5-4 1 14,-6-2-2-9,-8-4 1-5,-8-2-1 14,-9 0 2-14,-11-2-5 18,-12-2 7-13,-15 6-5 4,-16-1 4-4,-16 5-6 5,-15 7 6-8,-14 5-3 2,-8 4 0-4,0 1 1 13,-8 3-2-6,-5 1 6-7,0-1-8 14,0-2 6-14,-6-1-6 14,6 2 2-14,4-1 1 13,9 4 1-13,11-1 0 14,18 1-1-14,16 3 0 0,19-3-1 13,19 0 3-13,10-2-4 20,10-1 3-20,10 3-5 13,5 1 5-13,9-1-2 0,9 3-1 13,9-4 0-13,11-1-3 14,9-2-8-14,6 4 12 13,8-2-1-13,5 4 0 14,10 2 4-14,12 3 1 20,16 0-3-20,20-2 0 0,22-3 2 13,21-8 0-13,25-4-2 13,27-7 2-13,21-2-1 14,25-3 3-14,21-3-5 13,8-2 2-13,-7 3-2 14,-10-5 2-14,-18 3-1 14,-14 2 0-9,-9 0 4-5,-8 4-8 14,-8 4 8-14,-8 4-8 13,-11 4 5-13,-18 4-2 14,-11 4 1-14,-16 2 0 0,-16 4-1 13,-15-2 3-13,-13 4-4 13,-12-3 6-13,-7-1-8 20,-8 1 8-20,-4-1-7 14,-4-2 3-14,-5 0 0 0,-3-2 0 18,-5-4 1-11,2-2 0-2,-6-2 3 1,0 1-4 2,-2-3 2-2,0 0 2-5,0 0-2-1,0 0-1 13,0 0 0-5,0 0-1-8,-2 0 0 14,2 0 1-14,0 0-2 14,2 0 4-14,-2-3-6 13,0 3 7-13,0 0-5 14,0 0 2-14,0 0 0 0,0 3 1 13,2-3 0 1,-2-3 4-14,-2 3-4 5,2-2-1 9,0 2 1-14,-2 0 1 0,2 0-1 13,0 0 1-13,0 0-3 14,0 0 1-14,-2 0-1 13,2 0 1-13,0 0-5 14,0 0 6-14,0 0-4 13,0 0-5-7,2 0 6-6,-2 0-10 14,0 2-6-14,2-2-7 13,0 5-13-13,0 0-18 14</inkml:trace>
    </iact:actionData>
  </iact:action>
  <iact:action type="add" startTime="49033">
    <iact:property name="dataType"/>
    <iact:actionData xml:id="d8">
      <inkml:trace xmlns:inkml="http://www.w3.org/2003/InkML" xml:id="stk8" contextRef="#ctx0" brushRef="#br0">10019 12318 58 0,'11'-8'21'15,"-1"-2"-13"-14,-1 3 5 18,-3-2-11-11,4 4 0 0,-2-2-1 0,5 2-2-2,10 4 2-4,10-1-2-1,19 0 2 13,14 0-1-13,17 2 0 16,13 0 3-16,6 2-6 13,8 0 6-13,1 1-5 14,7 3 5-14,-2-3-4 13,4-3 1-13,5-4 0 14,7-6-1-14,-3-5 3 14,4-2-3-14,-3-5 5 13,-7 0-7-7,-10-1 6-6,-8 3-5 14,-11 3 4-14,-9 3-3 13,-19 2 1-13,-14 5 0 0,-14 3 0 13,-14 2-5-13,-9 2 5 13,-6 5-8-13,-9-4 3 14,-2 2 1-14,-2 1 4 14,-7 0 7-9,-7 0-2-5,-7 2-2 24,-11-1-2-22,-10-1 7-1,-8 2-8-1,-6-4 3 13,-7 0-1-13,-1-2 1 14,-9 0-2-14,-5-2 0 14,-2 2 0-14,-9-2 0 13,-5 2-1-7,-2 0 4-6,0 0-7 14,-1 0 6-14,-3 2-5 14,-6 3 5-14,0 2-5 13,-11 4 3-13,-7 1-1 14,-3 2 0-14,2-3 0 0,0-1-2 12,4 1 5-12,9-5-6 21,11-2 6-21,9-2-3 0,7-5 1 12,12-4-1-12,5-3 0 24,7 0 0-22,9-2 0 6,12 0 4-2,3 2-7 2,10 0 6-4,2 1-3 2,10 1 2-6,0 3-3 14,6 0 1-12,2 4 0-2,6-2 0 14,3 1-8-14,4 2 1 13,3 0 7-13,11 0 0 14,11-2 0-14,15 2 8 13,18-3-7-13,25-1 4 14,15-4-5-14,14-3 0 14,6 2 0-9,5-3 3-5,2-1-6 14,3 5 6-14,-6 0-6 13,5 4 7-13,-6 3-5 0,0 2 2 13,-7 5-1-13,-2 1 0 14,-8 4 0 0,-1 1-2-14,-2 4 5 0,-6-2-6 19,-1 0 5-19,-4-1-5 0,-5-1 5 13,-2-5-2-13,-7 0 0 14,-1-6 0-14,-2 2-1 13,-7-3 3-13,-5 0-5 14,-9 4 4-14,-10-3-3 14,-11 2 3-14,-10-1-4 13,-13 0 3-7,-5 0-2-6,-5-2 2 13,-7 0 0-13,-1 0 8 14,-11-2-7-14,-2 2-1 14,-8-2 4-14,-14 2-6 13,-8 2 3-13,-9 0-1 14,-10-1 0-14,-7 3 0 13,-6 1 0-7,-8 0 3-6,-7 2-5 14,-5 0 4-14,-4 4-3 13,0-2 4-5,2 2-4-4,3 1 2 5,-1 2-1-4,-1 0 0 5,-8 0 2-5,0-2-4-4,-1-2 5-1,1-4-5 13,8-2 5-9,1-2-4-4,9-2 3 14,5 0-2-14,6 0 1 14,8-2-1-14,6 2 1 13,5-2 2-13,6 2-5 14,8 0 4-14,5 0-4 13,10 0 4-13,3 2-3 14,8-2 2-8,9 2 0-6,-2 0-1 13,17-4-3-13,0 2 2 14,4-2-14-14,-2 2 9 14,6 0 6-14,8 2 7 13,13-2-4-13,16 2 0 14,19-4-1-14,17-2-2 0,12-2 0 19,12 1 4-19,4-4-8 14,2 3 8-14,3 4-8 0,4 0 8 12,3 0-6-12,1 4 4 14,3 0-3-14,-5 3 1 13,-1-2 0-13,-5 3 1 14,-2 0 3-14,5-2-8 14,-3 0 7-9,2-2-6-5,-8 2 4 14,-5-6-2-14,-11 0 1 13,-15-2 0-13,-7 2 0 14,-17 0 1-14,-10 2-5 14,-12 2 7-14,-8 2-6 13,-8-2 2-13,-7-2 0 14,-2 2-6-9,-6-2 7-5,-3-2 7 14,-6 2-5-14,-6-2 5 14,-4-2-6-7,-5 0 1 0,-7-2 1 0,-9-3-2-1,-4 2 1 0,-10 0-2 1,-2-2 0-7,-11 5 1 0,-5-2-1 20,-9 4 4-20,-9 0-7 13,-9 0 6-13,-1 0-6 0,0 4 6 13,3 2-4-13,3 4 2 13,3 2 0-13,-1 2-1 14,3 0 1-14,-2-2-3 14,-1-4 5-14,1-2-4 13,-4-2 3-7,0-2-2-6,-3-2 1 13,4 0 0-13,1-2-1 19,8 0 2-17,7-1-1-2,13 0 4 14,8 1-10-14,10 1 10 14,7 0-9-14,9 1 7 13,4 0-5-13,6 0 4 12,3 0-2-12,7 2 0 13,3-2 1-13,1 2-4 14,2 0 6-14,3 0-6 14,0 0 5-14,-1 0-5 0,3 2 3 12,0-2-1-12,0 0 0 14,-2 0 1-14,2 0-2 14,0 0 2-9,-2 0-3-5,4 0-1 14,-2 2 3-14,0 0-7 13,-2 2 7-13,4 4-10 14,-2 2-7-14,2 4-20 14</inkml:trace>
    </iact:actionData>
  </iact:action>
  <iact:action type="add" startTime="53873">
    <iact:property name="dataType"/>
    <iact:actionData xml:id="d9">
      <inkml:trace xmlns:inkml="http://www.w3.org/2003/InkML" xml:id="stk9" contextRef="#ctx0" brushRef="#br0">18598 8775 55 0,'-8'0'15'1,"2"-2"8"13,1-1-17-13,1-2-5 14,-2 1-1-14,1-1-1 13,-4 2-2-13,-4-3 6 14,1 2 3-8,-1-3-6-6,0 2 4 13,-1 0-2-13,6 0 0 14,-4-1 2-14,3-1-1 13,-2 2 4-13,3-5-7 14,-4-2 7-14,1-1-6 14,-5-3 0-14,1-1 2 13,-7-3-5-7,-8-3 4-6,-5 0-2 13,-12-1 0-13,-11-3 0 16,-7 3 0-9,-6 0 3 0,-7 2-6-2,-2 1 6 2,-3 1-6 0,-4 5 4 0,-2 4-1-7,-4-1 0 0,-3 4 1 18,2 5-1-18,1 1 0 0,-1 0 0 12,5 2 2 3,0-5-3-15,2 2 3 0,6-3-2 13,6-1 0-13,3 2 0 13,7 0 0-13,1 2 0 14,-3-3-1-14,-4 3 1 14,-3 2-3-9,-3 1 5-5,0 1-5 14,0 6 5-14,3 0-3 13,3 4 2-13,0 2-2 14,-3 3 1-14,0 2-1 14,0 5 0-14,1 1 2 13,-1 4-3-13,5 0 1 14,0 2-1-9,0 2 2-5,2 0 0 14,0 1-2-14,9-4 2 14,8 0-2-14,7-4 3 13,5 0-3-13,7-2 4 14,2-2-7-14,4-1 7 13,2-3-3-13,4 2 1 0,1-1 0 20,-3 0 0-20,4 4-4 13,-1 2 4-13,1 5-4 0,1 3 0 13,5 3 6-13,2 4-4 13,4 3 2-13,3 2 0 14,0-2-2-14,4 0 5 14,0-1-6-14,3-4 5 13,6-1-5-7,2 0 6-6,7 3-3 14,3 0 1-14,6 1 1 20,0 4-2-17,4 2 0 8,1 3-1-8,1 4 4 10,1 5-5-13,1 0 5 3,2-5-6-3,-2-2 4 14,1-5-3-8,3-4 3-6,1-4-1 14,7 0 0-14,2 0 1 13,5 3-3-13,2-4 5 14,6 5-6-14,1-1 6 0,5-3-6 13,1-1 6-13,2 0-3 13,1-5 3-13,1-4-3 20,6-4 1-20,4-6 1 14,10-4-3-14,3-8 6 0,7-6-4 13,2-6 2-13,1-4-2 13,-2-6 0-13,6-2-1 14,1-6 2-14,1-4-2 14,4-2 0-14,-2-4 3 13,-4 2-7-7,-1-2 8-6,-6 0-7 13,-5 0 6-13,-9-2-4 14,-4-5 1-14,-9 2 0 14,-2-6 0-14,-7-1 2 13,-2 0-1-13,-9 2 1 14,-5 0-4-14,-3 3 6 0,-6 1-6 19,-6 3 3-19,0-2-1 14,-9 1 0-14,-5-1 0 0,-4-2 0 12,-3-5 2 3,-5-1-4-15,-1-3 4 0,-1-4-4 12,-8 1 3-12,-4 0-2 14,-6 1 2-14,-5 6-2 20,-5 2 1-20,-6 2-1 14,-2 3-5-14,-10 3 9 0,-7 2-7 18,-3 2 5-13,-10 2-2 4,-9 2-1-4,-6 0 1 4,-7 1 0-6,-5 1 1-2,-4 1-2-1,0-3 4 14,0 1-6-6,-1 1 8-8,-1 3-5 14,-3-1 4-14,1 2-3 14,4 1 1-14,4 4-1 13,8-3 0-13,3 1 3 14,5 0-5-14,3-1 4 13,3 6-3-13,3-3 5 0,9 2-7 20,3 3 4-20,3 3-2 13,-1 4 1-13,-4-1 0 14,0 6-2-14,-10 7 5 0,-160 31-6 12,179-30 6-12,-1 0-7 14,2 2 6-14,3 0-4 14,-39 10 3-14,3 1-1 20,0 0 0-20,5 4 1 13,6 1-3-13,3 4 4 0,5 3-4 13,7 10 2-13,6 3-1 14,3 6 2-14,3 3-1 13,4-6 0-13,0 1 1 14,2-6-2-14,2-5 5 20,0-6-8-20,4-3 9 0,0-4-10 13,3-1 6-13,5-4-2 13,5 2 1-13,0 0 0 14,4 2-2-14,4 6 3 14,6 3-6-14,6 1 10 0,5 4-9 12,10 1 7-12,4 0-6 20,6-1 4-20,3-2-2 14,-1-1-1-14,4 2 2 16,2-4-1-14,0-2-3 11,-1 2-1-12,0 0-19 5,-1-1-3 1</inkml:trace>
    </iact:actionData>
  </iact:action>
  <iact:action type="add" startTime="56594">
    <iact:property name="dataType"/>
    <iact:actionData xml:id="d10">
      <inkml:trace xmlns:inkml="http://www.w3.org/2003/InkML" xml:id="stk10" contextRef="#ctx0" brushRef="#br0">6437 10910 62 0,'0'-1'6'6,"0"-2"-4"0,0 3 1 2,0 0-1 0,-2 3 1-6,2-3-1 11,0 1-2-12,0-2 4 13,2 2-2-13,0-1-1 0,5 0 0 13,2 0 1-13,4 2-2 13,6-2 0-13,8-2 3 14,10 1-1-14,12-6-4 14,13-1 4-14,12 0-3 13,7-1 2-7,5 0-2-6,1 4 1 13,2 2 0-13,0 3-3 14,5 0 6-14,2 4-5 14,5-3 4-14,3 5-3 13,6-3 3-13,-2 1-2 14,10 0 0-14,5 2 1 14,11-2-3-9,10-2 5-5,11-2-6 14,5 0 7-14,3 3-8 13,-5 2 7-13,-7 3-6 14,-5 4 5-14,-1 1-3 14,4-2 1-14,7 0-4 13,6-6 4-13,10-7-1 14,7-3-3-9,1-6 8-5,-1-1-6 0,-4 1 5 13,-14 0-2-13,-11 5-1 14,-17 4 1 0,-8 4-1-14,-5 3 1 14,-1-2-1-14,-1 3 2 0,-2-3-4 13,0-6 4-13,-5 2-2 13,-2-6 1-7,-2 1 2-6,-4-4-2 13,-7 4 2-13,-7-2 2 14,-8 0-3 1,-8 1 0-13,-9 2-1 4,-1 1 2 0,-8-1-2 2,-3 5 1-3,-6 0-1 0,-5 0 0-5,-8 0 0 13,-9 0 0-13,-1 0 5 13,-7 0-6-13,-5 0 7 14,-1 0-5-14,0 0 9 14,-4 0-7-14,-1 0 5 13,-1 0 4-13,-6 0 2 0,-2 0-2 13,-1 0-12-13,-1 0-1 13,-4 0 3-7,-3-5-6-6,-5-1 6 14,-7 2-4-14,-6 0 1 13,-11 0 0-13,-7 2 0 14,-8 0 1-14,-15 2-3 13,-6 0 4 2,-11 2-6-15,-16 0 4 14,-14 2-1-14,-10 3 0 4,-11 0 1-4,-7 1 0 16,-2 1 0-6,-1 0-1-10,3 1 3 14,4-2-5-14,3 1 6 14,4-2-7-14,3 1 8 0,0-4-6 13,0-1 2-13,2-3-3 13,-6-3 1-6,6-1 4-7,0 0-2 14,3-2 3-14,1 1-6 13,9-2 2-13,4 0 0 14,5 0-4-14,4 3 4 14,5 2-1-14,0 4-3 13,-3 1 5-13,-1-2-8 14,-4 3 3-14,-3-1-1 4,-5-3 5-4,0 0-1 14,-2 0 0-14,5-3 1 14,-1-1 1-14,2 0 1 18,10-2 1-10,4 1-3-4,7-2 2 7,6 2-1-8,11 5 3-2,9-3-3-1,7 3 0 15,8 3 2-15,9-3-2 13,5 3 4-13,9 1-1 14,5-2 2-14,5-2-8 13,1 0 6-13,5 0-6 14,0 0 4 1,-1 0-2-15,4 3 1 0,-1-3 0 12,2 0 0-6,-2 1 1-6,2 0-3 13,3-1 4-13,0 0-4 14,2 3 5-14,2-3-6 0,0 0 3 13,0 0-1-13,0 0-4 13,0 0-4-13,2 0-2 14,2 3-12-14,3 0 23 14,9 5 0-9,3 4 0-5,14 6 2 14,13 0-2-14,2 0 1 13,10 2-2-13,7-2 0 14,7-1 1-14,12-2 1 14,14-3 3-14,11-1-7 13,9-4 6-13,9 2-6 14,3-2 3-9,3-2 0-5,-1-1-1 14,0-1 0-14,-3 2 0 14,-4-1 1-14,-3-2-2 13,-1 0 4-13,1-2-2 14,5 0 2-14,9 0 1 14,7 0-3-14,9-2 0 13,8-2-1-7,5-1 3-6,2-4-1 0,-2-1 0 12,-2-2-1-12,-7 0 3 14,-14-2-2-14,-7 4 1 20,-11 0-2-14,-1 3 0 0,-1 2 2 1,1 2-2 0,2 2 0 1,-1 1-2-5,-5 1 2 0,-5-1-1-3,-8 3 2 14,-9-2-3-14,-15-1 4 13,-11-1-2-13,-18 1 0 14,-8-3 0-14,-11 2 1 14,-10-1 1-14,-9 0-4 13,-3 2 4-13,-7-2-4 14,-3 2 2-9,-4 2 0-5,-3-2 3 14,3 2 1-14,-3-2 5 14,-2 2-7-14,1-2 0 0,-1 0 1 12,-1-2 2-12,-2 2-4 14,-1 0 8-14,3-2-3 14,-2 0 1-14,1-2-1 20,1 1-5-20,-4-1 2 0,3 0 0 12,1 2-6-12,-2-2 4 14,4 3-4-14,1-1 2 14,3 2 1-14,-2-2-1 13,4 2 1-13,0 0 0 14,0 0-8-14,2 0 6 13,0 0-12-7,0 0-4-6,-2 2-12 14,-2 3-14-14</inkml:trace>
    </iact:actionData>
  </iact:action>
  <iact:action type="add" startTime="59010">
    <iact:property name="dataType"/>
    <iact:actionData xml:id="d11">
      <inkml:trace xmlns:inkml="http://www.w3.org/2003/InkML" xml:id="stk11" contextRef="#ctx0" brushRef="#br0">12737 11097 61 0,'7'-7'19'1,"-7"4"2"13,-2 1-7-13,-5 0-4 14,-2 0-8-9,-4 2 2-5,-3 0-3 14,-4-3 4-14,-7 3-3 14,-6 0 2-14,-6-2-1 14,-3 1-3-9,-7-5 4 2,-4-2-2 0,-7-2-4 0,-6-2 5-2,-5-2-4 2,-4-3 2 0,-5 2-1-7,-3 1 0 14,-4-1 0-14,-7 6 0 0,-2-2 1 13,-4 6-3-13,-5 1 2 13,-1 4-3-13,-2 1 4 14,-5 6-2-14,-5-2 1 14,-9 4 0-14,-7-2 0 13,-4 0 1-7,-1-3-2-6,8 0 5 13,7 0-8-13,14 2 9 14,10 2-7-14,9 1 3 14,8 2-2-14,2 2 0 13,8 4 0-13,8 0 1 14,3 0-1-14,6-1-2 13,7 2 5-7,5 2-5-6,-1 0 4 14,5 2-2-14,0 2 1 13,-3 4 0-13,3 4-1 14,3 3 0-14,3 2-2 0,7 2 2 12,9 1-2-12,5 2 1 14,4-2 1-14,6 2-2 20,6 2 3-20,4 0 0 14,2 0 2-14,6 0-2 0,5 0 0 12,3 1-1-12,6 0 1 14,6 0 0-14,3 3 0 14,7 1 6-14,3-3-3 13,4 0-3-13,4 0-1 14,4-4-1-9,2-2 1-5,3-6 0 14,4-3-1-14,5-4 4 14,3-5-9-14,4-4 10 19,8-4-4-16,7-5 2 9,6-4 0-12,6-2-1 7,3-3-1 1,2 0-4-5,3 0 7 5,0-5-4-8,5 2 1 13,-1-6 1-13,5-3-7 0,2-2-4 13,0-2 4 2,1-3-1-15,-6-4 6 0,3-3 3 12,-5-4-5-12,-5-4 5 14,2-5-3-14,-10 2 4 20,-7-6 0-20,-11-1 3 14,-8 0-2-14,-10 1 6 0,-7-4-7 12,-8 3 9-12,-12 3-5 14,-5 1 2-14,-10 3-7 13,-10 2-1-13,-5 1 4 14,-3 3-2-14,-4-1 1 14,-2-2-2-9,-3 2 11-5,2 1-11 14,-1 1 1-14,-1 2-1 13,-2-1-1-13,-5 3 3 14,-4 1-1-14,-2-4 0 14,-9 1-1-14,-6 3 2 13,-5-8 0-13,-6 1-1 0,-3-2-1 19,-4-4 5-19,-3 2-4 14,-5-2-2-14,0 2 0 14,-7 1-1-14,-3 3-1 0,-8 2 2 12,-5 6-2-12,-6 2 2 14,-8 4-2-14,-4 8-2 14,-5 2 3-14,-4 4-2 20,-2 8 2-20,2 1 1 13,1-2 0-13,8 1-1 0,7-2 4 13,5 2-6-13,3 0 6 17,0 5-3-10,-2 0 0 2,-1 4 0-7,-3 2 0 10,-5 3 0-10,-3 3 0 10,1 1 1-12,2 6-2 0,2 1 3 13,4 3-4-13,10 1 2 13,6-1-1-13,7-4 0 14,8-5 1-14,5 0 1 14,1-3-1-14,-4 0 0 0,0 0 4 12,-2 2-7-12,1 0 6 20,7 1-6-20,3 2 0 14,10 3 1-14,9 7-5 14,6 1 2-14,12 4-4 13,6-2-8-13,11 2-17 0,5-4 7 13</inkml:trace>
    </iact:actionData>
  </iact:action>
  <iact:action type="add" startTime="72277">
    <iact:property name="dataType"/>
    <iact:actionData xml:id="d12">
      <inkml:trace xmlns:inkml="http://www.w3.org/2003/InkML" xml:id="stk12" contextRef="#ctx0" brushRef="#br0">12237 16495 120 0,'7'-14'33'1,"-7"6"-33"13,-4 2-4-13,-1 6-51 14</inkml:trace>
    </iact:actionData>
  </iact:action>
  <iact:action type="add" startTime="72819">
    <iact:property name="dataType"/>
    <iact:actionData xml:id="d13">
      <inkml:trace xmlns:inkml="http://www.w3.org/2003/InkML" xml:id="stk13" contextRef="#ctx0" brushRef="#br0">11649 16022 61 0,'0'-6'47'15,"2"-2"-22"-14,-2-6-23 14,0 6 0-14,5-5-2 13,-1 3 0-13,3-3-1 14,0 4 0-9,-3 4 0-5,1 1-5 14,-5 4-3-14,-3 4-1 14,-1-3 10-14,-8 12 3 13,-5 5 4-13,-10 9-3 0,-8 12-2 13,-10 7 2-13,-9 12-1 14,-1 12-3-14,-3 3 2 13,0 2-2-7,4 0 0-6,0-7 0 13,8-6 0-13,3-8 1 14,8-10-1-14,8-8-3 14,7-8 2-14,9-7-5 13,4-7 2-13,7-10 0 14,2-4 4-14,5-4 8 14,2-5 4-9,11-4-6-5,7-9-5 14,6-9 6-14,12-7-7 13,4-6 4-13,0-10-3 14,5-2 1-14,2-8-1 14,6-2 1-14,0-7 0 13,3 3 0-13,-1 6-2 14,-1 6 2-7,-12 14-4-1,-11 9 2 2,-15 18-3-2,-12 7-15 2,-11 10-2-5,-4 4 20-3,-11 5 4 13,-10 10 1-13,-8 13-5 14,-11 8 2-14,-12 11 0 13,-4 4-4-13,0 11 8 14,2-3-8-14,8-4 2 14,5 0 0-14,10-7 0 0,8-8-3 12,10-8 3-12,5-10-10 14,8-7 1-14,6-6-1 13,10-5 10-13,5-8 4 14,12-8 3-14,13-5-5 20,16-13 2-20,9-15-4 17,16-8 2-17,2-9 4 6,2-5-6-5,3-8 3-1,-1 4-2 14,-6 4-1-14,-3 10 0 14,-10 7 0-14,-14 15-2 13,-12 13-10-13,-17 14-14 14,-13 4 5-7,-14 14 21-7,-14 13 4 14,-9 4 2-14,-12 8-5 14,-10 10 3-14,-9 6 1 13,-3 3 3-13,-1 0-4 14,-2 0 2-14,7-4-3 0,4-6-1 12,9-7-4-12,9-6 0 21,11-7-4-21,10-6-4 13,12-10 10-13,9-10 10 0,20-8 3 13,21-8-6-13,19-16-7 13,22-10 6-13,13-15-5 14,9-10-1-14,1-3 0 14,-4-3 0-14,-8 4-1 19,-10 9 1-15,-9 5 0 7,-13 17-2-9,-17 9-2 4,-10 14-13 1,-18 9-12-7,-10 12 17 0,-15 10 12 14,-14 8 2-14,-13 14 2 13,-9 6 2-13,-13 8-4 14,-1 7 3-14,-8-2-5 15,5-2 4-15,3-3-3 14,3-10-1-14,12-3-1 14,11-9-3-14,8-6-4 13,15-13 8-13,13-3 6 14,15-6 0-14,17-10 5 0,22-6-10 13,19-16-1-13,18-11 2 20,15-10-4-20,10-9 4 13,0 0-3-13,-3-4 2 14,-9 7-1-14,-8 8 0 0,-16 10-7 13,-11 11 7-13,-19 12-11 13,-14 10 4-13,-19 8-22 14</inkml:trace>
    </iact:actionData>
  </iact:action>
  <iact:action type="add" startTime="73995">
    <iact:property name="dataType"/>
    <iact:actionData xml:id="d14">
      <inkml:trace xmlns:inkml="http://www.w3.org/2003/InkML" xml:id="stk14" contextRef="#ctx0" brushRef="#br0">14096 16293 54 0,'-42'41'9'1,"-5"8"-8"13,-1-5 5-13,0-4-6 14,9-4 0-14,5-4 0 13,12-6-5-13,13-4-1 0,9-7 6 13,15-6 3 2,16-4 2-15,21-12 3 4,19-11-5 11,18-8-2-15,19-15 0 0,8-6 0 12,6-7 0 3,-1-4 1-15,-8-1-1 14,-4 1-1-14,-3 5 0 0,-11 7 2 12,-6 14-6-12,-11 11 5 19,-16 7-3-13,-17 11-20 2</inkml:trace>
    </iact:actionData>
  </iact:action>
  <iact:action type="add" startTime="74237">
    <iact:property name="dataType"/>
    <iact:actionData xml:id="d15">
      <inkml:trace xmlns:inkml="http://www.w3.org/2003/InkML" xml:id="stk15" contextRef="#ctx0" brushRef="#br0">15147 16237 56 0,'-56'47'8'15,"0"8"1"-14,3-7-7 0,-1 6 3 13,7 0-5-13,5-2 0 17,5-1-1-17,7-8-3 14,10-7 3-14,16-4-5 14,12-10 6-14,28-13 19 13,40-9 7-13,45-14-22 14,50-8-1-14,52-9-3 14,35-9-3-14,14-10 1 13,-2-4-7-7,2-6 9-6,-9-8 0 13,7-13 3-13,7 1-2 14,3 0 1-14,-10 7-2 14,-29 15-9-14,-32 23-31 13</inkml:trace>
    </iact:actionData>
  </iact:action>
  <iact:action type="add" startTime="74507">
    <iact:property name="dataType"/>
    <iact:actionData xml:id="d16">
      <inkml:trace xmlns:inkml="http://www.w3.org/2003/InkML" xml:id="stk16" contextRef="#ctx0" brushRef="#br0">18983 16026 52 0,'7'3'49'15,"-7"-3"11"-14,2 0-10 14,0 0-5-14,-2-3-22 13,-2-1 0-13,0-1-13 14,-5 0 2-14,-6-9-11 14,-1 2 1-9,1-1-1-5,-5-1 1 14,7 5-4-14,2-4 2 13,5 8 0-13,-1-4-8 0,2-1 6 13,3 3-8 2,-2-4-3-15,-2-5-7 0,2 6-28 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26:35.4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71">
    <iact:property name="dataType"/>
    <iact:actionData xml:id="d0">
      <inkml:trace xmlns:inkml="http://www.w3.org/2003/InkML" xml:id="stk0" contextRef="#ctx0" brushRef="#br0">8329 2446 52 0,'0'-11'11'1,"0"4"-4"13,-2 0 3-13,0 4-8 14,2-1 8-14,-2-1-7 13,0 2 4-7,2-3-1-6,-2 2 2 14,2 0 3-14,-2 4-11 13,2-3 2-13,0 3 1 14,-3 0-5-14,3 0 4 0,0 0-2 12,0 0 1-12,0-1 4 14,0-1-5-14,-2 0 1 14,2-5-2-9,-2 2 2-5,-2-1-2 14,2 3 2-14,-2-2-4 13,2 5 5-13,2-2-4 14,-2 2 1-14,2 0 1 14,-2 0-2-14,2 2 0 16,0-2-1-9,0 0 1 0,-2 0-1 0,2 0-1-2,-2 0 4 2,2 2 1 0,-5 1 0-3,3 0 0-4,0-1 1 13,2 0 1-13,-2-2-2 14,2 0-1-14,0 0 3 14,-2 0-4-14,2 0 3 13,0 0-4-8,0 0 2-5,0 0 0 14,0 0-1-14,0 0-2 13,-2 2 2-13,2 0 1 14,0 0-3-14,-4-1 6 0,0 4-3 12,4-5 0-12,-2 2 1 14,2-2-1-14,0 0 1 14,0 0-3-9,0 0 5-5,0 0-6 14,0 0 6-14,2 0-6 13,0 0 2-13,-2 0-1 14,0 0 1-14,0 0 1 14,0 0-2-14,0-2 2 13,0 4-2-13,6 0 1 14,-6-6 0-9,0 6 0-5,0-4-2 14,0 2 3-14,0 2-2 14,0-2 2-14,2 0 0 13,2 2-1-13,0-2 3 14,5 2 1-14,3 2-2 14,3-2 4-14,1 2-5 13,5 0 1-7,4-2 0-6,6 0 0 13,10 1 17-13,3-6-17 0,10 1 0 13,2-2 0 2,-1-2 2-15,1 1 0 13,-3 2-2-13,-1-1-1 0,-8 2 0 13,1-2 0-13,-3 0 0 20,-2 0-1-15,-1 4 2 4,-4-2-4-5,-4 4 6 6,3-2-3-6,-5 0 2 0,2 0 0-4,2 0-2 13,3-2 1-13,-3-1-1 14,0 3 3-14,-1-3-3 14,-1-1 2-14,-2 2-1 9,0-1 2 6,0 0 0-15,-2-1-2 0,2 2 0 12,-5-2-1-12,3 0 0 14,0 1 4-14,-2 2-4 14,3-1 0-14,1 0 3 13,2 2-6-13,-2-2 6 14,2 2-3-9,-2 0 0-5,0 2 1 14,-6-2-1-14,-1 0 1 14,-2 0-3-14,-2 2 4 13,-2-2-5-13,-1 2 3 14,-1-2 0-14,1 0 1 0,1 0 0 13,2 0-1-13,0 0 2 13,7 0-2-7,-2-2 0-6,4 0 0 13,2-2 1 2,-2 1-4-15,0 0 5 14,-2 1-4-14,-4 2 2 0,2-2 0 12,-3 4 0-12,-3-2-1 14,2 0 0-14,-1 2 2 13,-1-2 0-7,1 0 0-6,0 0 1 14,6 0-2-14,-1-2 1 13,2 0-1-13,-4 0 2 14,4-3-1-14,-5 5-1 13,-1-5 0-13,-2 1 3 0,-3 1-5 13,-4 2 2 5,1-2 0-17,-3 3-2 7,-2 0 2-2,3 0-1 1,-3 0 4-2,6 0-5 3,3 0 4-7,1-1-3-1,-1 2 2 13,4-2-1-13,-2-2 1 14,-1 3-1-14,1-1 0 14,1 1 0-14,3 0-2 11,-2-2-3-11,2 4 4 14,-1-2-5-14,-3 4 5 13,2-3 2-13,-2 2 1 14,1-2 0-14,-2 4-2 14,4-5 0-14,-2 2 3 13,-3 0-4-13,5 1 1 14,1-3-1-9,0 2 1-5,2-2 1 14,-1 3-1-14,1-1-1 14,-2 0 0-14,0 0 1 13,-1-1 2-13,2 4-1 14,7-1-2-14,0 0-1 14,2-3 2-14,5 4 0 13,2-3 1-13,0 0-1 5,2-2 0-5,-2-2 0 13,0 2 1-13,-5-4-2 14,-4 4 2-14,-6-3-1 14,-4 3 2 0,2-1-1-14,1-1-1 14,2 0 0-14,5 0-2 0,4 0 4 12,2-3-2-6,-2 4 0-6,-4-3-1 14,0-1 1-14,-5 3 0 13,0-1-1-13,-3 1 0 14,-1 0 0-14,-5 2 1 14,4 0 0-14,-2 0 1 13,1 0-2-13,5-2 2 16,2 2-1-10,4-3 0 2,3 3 0-4,-1-1 0 7,0 1 1-8,-2 1-2 0,-4-1-1-3,-3 3-1 14,-3-1 6-14,-4 0-6 13,1 0 6-13,-3 1-2 14,5-3-1-14,1 5 1 0,8-1-1 13,0-1 0-13,4-1-1 14,-2 3-1-14,0-1 1 13,2-1 2-13,-2 2-4 14,1 1 4-14,-1-2-2 14,-3 1 2 0,-1-2-1-14,1-1 0 14,-1 0 0-14,4 0-2 5,0 1 2-5,4-3 0 13,-2 3 0-13,3-1-2 14,-1 0 3-14,-4 2-2 13,-2-1 2-13,-2 2 0 14,1-3 1-14,-1 0 0 14,0-2 0-14,-1-2 0 13,2 0-3-7,1 0 2-6,-2 2-2 13,0-3 0-13,-3 3 0 14,0 3 0-14,-2-1 1 14,3 0-2-14,-4 2 0 0,2 2 0 12,-1-2 4-12,2 0-3 14,-2 0 2 1,3-1-2-15,-1-3 1 4,2 0 0-4,3 0 0 14,0-3 0-14,-3 1 0 13,3 0-1-13,-7 2-2 14,0 0 1-14,-4 2 0 14,-1 0 2-14,-6 1 0 13,2-3 0-13,-2 3 0 16,-2-1 3-9,0-4-1-1,-3 4 0-1,3-2 0 2,-5-2 3 0,0 2-5-5,0 0 5-2,-2 0-3 13,0 0-1-13,0 0 3 14,0 2-3-14,0-2-1 13,0 0 2-13,-2 0-4 17,4 0 4-17,-4-2-4 0,2 4 5 12,-2-2-3-12,2 0 1 14,-2 0 2-14,2 2 4 13,0-2-6-13,-2 0 4 14,2 0-4-14,0 0 7 14,2 0-7-14,0-2 6 13,0 2-3-7,-2 0-2-6,2 0-2 13,-4 0 3-13,2 0-6 14,2 0 6-14,-2 0-6 14,0 0 5-14,0 0-4 13,2 0-1-13,-2-2 2 14,0 2 1-14,0 0 0 14,0 0 3-7,0 0 0-2,0 0-6-5,0 0 6 13,0 0-8-13,-2 0 6 14,2 0-1-14,-4 0 0 13,4 2 0-13,-2-4 1 14,2 2 2-14,-2 0-5 0,0 0 5 13,2 0-4 1,-3 0 5-14,3 0-5 0,3 2 2 12,-3-4-1-12,0 4 0 14,0-2 1-14,0 0 2 14,-3 0 0-14,3 0-6 13,0-2 2-13,0 2-1 14,0 0 3-14,-2 2-3 13,2-2 2-7,2 0-1-6,-4 0 1 15,4 0-6-8,-2-2 5 1,0 2-12-2,3-3-8 2,-1 6-57-4</inkml:trace>
    </iact:actionData>
  </iact:action>
  <iact:action type="add" startTime="10191">
    <iact:property name="dataType"/>
    <iact:actionData xml:id="d1">
      <inkml:trace xmlns:inkml="http://www.w3.org/2003/InkML" xml:id="stk1" contextRef="#ctx0" brushRef="#br0">16137 2467 56 0,'21'7'0'15,"2"-2"4"-14,8-3-1 14,5-1 5-14,7-1-2 13,5 0-5-7,6-1 0-6,-3-1 0 14,5-3 0-14,-5 3 5 13,2-3-4-13,-1 5-2 14,1-3 1-14,-2 3-1 0,-1 3 1 12,-2 0-3 3,0 3 5-15,-2 0-1 0,-3-2-1 19,5 3 1-19,-1-4-1 14,3-1 8-14,0 1-8 13,6-2 1-13,0-1 3 14,4-1-4-14,1-2 4 14,3-1-4-14,-1-2 4 0,-1 0-4 12,-6 3 0-12,-5-4 0 14,-7 5-1-9,-1-1 0-5,-1 3 0 14,2 0 1 1,4 3 0-15,6-1-1 13,4 0 3-13,2-2-4 0,0 2 3 13,0-2-3-13,-5 3 2 14,-3-1-1-14,-7-1 0 13,-8 1 2-7,-5 2-5-6,-6 1 6 13,1-2-3-4,-3 3 2-2,5-2-1-2,8 0 0 2,2 0 1 0,8 0-2-7,2-4 0 0,-2 2 1 13,-3-4 3-13,-2 0-6 13,-5 0 5 0,-6 1-4-13,-2 1 2 14,-3 0-1-14,1 1 0 13,0-1 0-13,4 2 1 14,2-2 2-14,10 0-4 13,6-2 3-13,4 1-1 0,3-4 2 13,2-1-4-13,-2 0 2 14,-2 3-2-9,-1-2 0-5,-2 3 1 14,-1 0 2-14,-2 0 0 13,-1 1-4 2,-5-1 5-15,1 2-3 0,1-5 2 13,4 1-2-13,0 1 1 13,4 0-1-13,1 1 0 14,0 2 1-8,1 2-4-6,-7 1 6 13,-5 2-7-13,79 13 7 14,-103-18-4-14,1 3 2 13,4-2-1-13,-5-1 0 14,22 4 1-14,2-1-4 14,-1-2 6-14,-2 1-6 13,3 0 4-13,1 2-3 5,1-1 1-5,1-2 0 13,0 1 1-13,0 0 0 14,3-2 0-14,-1 0 1 14,0 2-3 0,-4 1 4-14,1-1-5 0,-1-1 7 13,-4-1-4-13,6 0 0 14,0 0 1-9,-1-1-1-5,3 1 0 14,-1 0-1-14,2-2 4 16,-4 2-6-5,3-3 6-9,-5 1-3 4,3-2 1 1,-1 0 0-2,1-2-1-5,-1 3 0 14,2-2 0-14,-7 3 2 12,1 1-3-12,1 1 2 14,1-3 0-14,0 3 2 0,5-2-1 13,0-2-2-13,-2 2 3 13,-1-1 0 2,3-2-2-15,0 1 6 13,2 1-6-13,0-4 5 14,2 2-4-14,0-2-1 5,-1 1 1-5,-2-1-3 13,-1 4 1-13,-3-1 0 14,4 4 0-14,1 0-1 14,2 0-2-14,-2 2 6 13,0 3-6 2,-2-2 7-15,-5 1-5 0,3-2 2 12,1 0 1-6,4-4-2-6,1 0 1 14,2-5 0-14,-1 2 2 13,-3-1-6-13,-5 3 5 14,-1 0-5-14,-3 1 5 13,-3 0-3-13,4 2 1 14,-3-2 0-14,0-1 0 14,-1 3-1-9,4-3-1-5,1 1 4 0,0 0-6 13,1 2 6-13,-3 0-5 13,-7 0 3-13,3 2-1 14,-7 0-1-14,2 1 1 14,-4 4-2-14,4-2 3 13,-4 4-3 2,2-4 6-15,-2 2-3 4,4-3 1-4,-2-2 1 14,0-2-2-14,0-2 3 17,-4 0-1-9,-1 0 1-2,-2-5-4 3,-4 4 4-6,1-3-5-1,4-2 5-2,0 2-4 14,-1-2 3-14,3 2-3 15,1-3 1-15,1 4 0 13,-3-2 0-13,-1 4 3 14,-1-3-6-14,2 1 7 0,1-2-7 13,2-1 4 1,2 0-2-14,2 2 0 0,-4 0 1 13,-3 2 0-13,-2-1 3 13,-2 2-4-7,-3-1 3-6,-5 2-2 14,-1-1 3-14,-3 1-5 13,-6 2 2-13,-2 0 0 14,0 0-1-14,0 0 1 13,0 2-4-13,-2-2-1 14,2 0 3-14,-2 3-5 14,-2-3 6-9,2 0-7-5,0 2 7 14,-2-2 1-14,-1 0 0 13,1 0 4-13,-4 2-4 14,-6 0 7-14,-4-1-6 14,-4 4 2-14,-7-3-1 0,-5 2-1 12,-1-1 0 3,-4 4-2-10,2-1 1-5,1 1 0 14,1-4 0-14,1 3 3 14,5-3-6-14,5 2 7 0,-8 1-8 12,1 0 6-12,-6 0-4 14,-9-3 1-14,-7 6 1 14,-7-3 0-14,-5-1-3 13,0 4 1-7,1-1 4-6,8-2-5 13,4-3 6-13,8 2-4 24,2-3 1-22,4-2 0 4,-2 0 2 0,4-4-1 0,-3 1-2 3,-2 0 3-4,-5 1-4-4,-8 0 3-1,-9 0-4 15,-1 0 6-15,-1-1-6 13,5 3 4-13,4-3-1 14,7 1 0-14,1 0 2 14,2 0-5-14,2 2 6 13,1-3-6-13,6 3 4 14,1 0-4-14,-1 0-1 0,-2 3 3 19,1 1-2-19,1 1 3 0,-6-5-2 13,3 3 5 1,0-1-6-14,-3-2 4 0,1 2-2 13,0 0 2-13,-1 0-1 14,1-2 1-14,-1 3-1 13,3-3 0-13,-1 0 3 14,-2-3-7-9,3 3 8-5,0 0-8 14,1 3 6-14,2-3-3 14,1 3 2-14,-1 1-2 13,-4-2-1-13,-1 2 2 14,-2 0-1-14,-4 0 4 13,-3 0-6-13,-2 0 6 14,-5-1-6-8,-4 2 5-6,-6-1-3 13,-3 1 1-13,-4-4 0 14,1 3-1-14,0-2 3 13,7-2-5-13,8 2 6 14,7 1-6-14,7-3 7 0,7 1-6 13,5-1 3-13,4 4-2 20,0-4 1-20,4 0 0 0,0 3 0 12,2-2 3-12,-2-1-6 14,0 4 4-14,-2-2-4 23,3 3-8-20,-3-2-34 9</inkml:trace>
    </iact:actionData>
  </iact:action>
  <iact:action type="add" startTime="16371">
    <iact:property name="dataType"/>
    <iact:actionData xml:id="d2">
      <inkml:trace xmlns:inkml="http://www.w3.org/2003/InkML" xml:id="stk2" contextRef="#ctx0" brushRef="#br0">7405 3387 54 0,'0'-6'7'1,"-2"-1"-4"13,2 2 12-13,-2-5-9 14,2 1-3-14,-3 1-2 13,1-1 2-13,0 0-3 14,-1 1-1-14,1-2-2 14,0 0 3-9,-1-2 2-5,-1-2 1 14,2 2-3-14,-2-2 3 13,-1 0-2-13,1 1 3 14,-3 2 7-14,2 1-8 14,1 2-1-14,-3 2 0 13,3 4-1-13,2 0 6 14,0 0-6-9,0 2 4-5,2-2-4 14,0 2 2-14,0 0-1 14,-3 0-1-14,3 0-1 0,-3-3 3 12,1 3-3-12,-2 0 3 21,0-3-3-17,1 3 1 4,1 0-1-1,2-2 2 0,0 2-3-2,0 0 1 2,0 0-1-7,0 0 1 14,0 2-2-14,0-2-1 0,0 0-1 12,0 0-1-12,2 3-2 14,1 0 6-14,3 1-1 13,-2 2 1-13,6 2 1 14,-1 2 0-6,1-2 3-8,4-1-1 13,1 2 3-13,2-3-4 14,0-1 2-14,5 0-2 14,1 1-1-14,2-2 2 13,4 2 0-13,4-4-2 14,0 2 1-14,5 0 0 13,0-2 1-7,2 1-4-6,7-1 3 14,0 3-3-14,3-3 3 13,4 3-2-13,-2-1 1 0,-4-3 0 13,2 3-2-13,-1-2 4 13,2-2 0-13,5-2 0 14,6-2-3-14,2 0 3 14,6-2-4-9,-1 2 2-5,0 1 0 14,-2 3-2-14,-5 3 2 13,-4 1 0-13,0 2 3 14,-4-2-6-14,-5 0 6 14,-5 1-6-14,-1-1 4 13,-5-3-1-13,-3 2 0 14,5-3 1-9,7-3-1-5,5-1-8 14,1 0 8-14,3 2 1 14,-5 2 0-14,-4 2 2 13,-4 2-3-13,-6 3 0 15,1-3 2-8,-3 2-2 0,2 1 0 1,-4 5-1-4,3 0 2 7,1 1-2-8,8-2 2-1,4-3 0-2,7-1-1 13,4-5 0-13,2-4 0 14,-2 0 0-14,1 2 0 14,-3-3 1-14,0 6-3 13,2-1 4-13,0 0-5 14,3 2 6-14,-3-1-4 7,0 2 2-7,0-3-1 14,-4 2 0-14,2-4 1 14,4-4-1-14,1 2 2 13,1-5-4-13,1 2 5 14,-1-2-6-14,-6 2 5 13,-4-3-2-13,-8 1 0 14,-3-1 0-8,-5 1 0-6,-7-1 1 13,0 1-3-13,-2 1 4 14,-2 2-3-14,2-4 4 13,2 2-4-13,7-3 2 14,7-1-1-14,4-6 0 14,7 1 0-14,-3 1 0 0,5 0 2 19,-7 2-4-19,-4 2 4 13,-7 2-5-13,-2 0 5 0,-9 2-3 13,0 0 1-13,-9 4-1 14,-4 0 0-14,-3 4 1 13,-2-2-3-13,1 2 5 14,1 0-5-14,1-2 3 14,-4 1-2-9,-3 2 1-5,-3-3-2 14,0 3 1-14,0-3-5 13,-4 1 7-13,0-1 2 14,-4 2 7-14,0-2-9 14,-2 0 0-14,-5 2 2 15,-5 0-2-8,-4 0 2-1,-4 3-2 2,-3-2 1-3,-2 3 1 5,-2 0-4-7,-3 0 4-2,-7 0-2-1,-3 0 3 14,-5 0-4-14,-6 0 2 13,-3 0-2-13,-2 1 1 14,-5-2 0-14,0 0 1 14,0-3 1-5,-1 1-4-9,-5-1 4 14,-4 0-5-14,-4 0 5 0,-4 2-4 12,-6-1 2-12,-3-3 0 14,1-3 0-14,2 2 3 14,0-6-5-14,2 2 4 13,5-4-3-13,3 1 5 14,6 0-6-9,6-2 3-5,4-1-1 14,5-4 0-14,0 1 2 14,1-2-2-14,-3 0 2 13,0 0-4-13,2 2 3 14,-3 0-2-14,1 3 2 13,2-1-2-13,2 7 1 14,-2-1 0-8,0 4 0-6,0 1 0 13,-2 4-3-13,-3-1 5 14,3 4-4-14,0-3 4 14,2 4-2-14,5-2 1 0,2 0 2 12,3-5-2-12,6 2 0 14,3-6 6-14,0 1-5 20,4-4 1-20,-1 2-1 14,3 2-3-14,-1-1 1 0,1 2 0 12,0 2 0-12,-6 0 0 14,1 4-3-14,1 1 5 13,-6 4-4-13,5-1 4 22,1 1-3-20,-1 3 3 6,5-1-4-4,-1-2 3 3,0 0-1 0,5-1 0-2,3 0 1-5,-1-1 0 13,7-4 0-13,-1 1-1 14,6-2 4-14,-1 0-6 14,1-2 4-14,1 0-2 13,3 0 0-13,-2 0 0 11,-1-2 0-11,4 2 1 14,-2 0-3-14,-5 0 2 13,-4 0-2-13,2 2 1 14,-4 2-1-14,-4 0 3 0,3 3-1 13,-1 0 0-13,0 1 0 13,2 0-1-13,2-2 3 20,1-2-4-20,3-2 5 14,3 2-4-14,5-4 3 0,2 0-3 13,5 0 2-13,2 0-1 13,0 0 0-13,0-2 1 14,0 2-3-14,0 0 4 14,0 0-6-14,0 0 3 13,0 0-1-7,0 0-7-6,0 0-1 13,2 0-7-13,1 0 11 14,5 2 6-14,6 0 5 14,1 3-3-14,8 0 0 13,6 2-2-13,2 5 2 14,5-1-2-14,1 1 0 0,8-1 1 19,2-1 0-19,2-3 2 14,3 0-5-14,0-3 4 13,2-3-4-13,2 1 5 14,0-2-5-14,4-2 3 0,7-1-1 12,2-6 0-12,5-1 0 20,3-2-3-15,6 2 6 5,-3-2-6-6,-2 0 5 6,0 3-4-7,-4 0 3-1,0 3-2-2,-6 2 2 13,3 2-1-13,-4 2 0 14,1 2-1-14,-4 2-1 13,1 2 4-13,-7 0-4 14,2 2 4-1,5 1-3-13,-1-2 1 0,5 0 0 13,3-3-1-13,-1-4 2 13,2-3-2-13,-1 2 4 14,-5-6-6-14,2 4 5 14,0 3-4-14,5-3 3 13,-1 3-2-13,1 4 1 0,-5-2 0 19,-3 2-1-19,-3 3 3 14,-3-2-3-14,-2-1 3 14,2 1-2-14,-2-1 2 13,2 1-3-13,1 0 1 0,-10 3 0 13,-5 1-1-13,-3 1 1 13,-7 1 0-13,-5-3 2 21,-2 0-4-21,0-3 5 13,-4-1-4-13,-4-4 3 0,-2 2-2 13,1-2 0-13,-1 0 1 13,2-2-1-13,1 2 2 14,7-1-4-14,0-3 4 14,3 0-2-14,1-1 2 13,0-3-3-7,1 3 1-6,-3-5 0 13,-6 3 0-13,-4 2 0 14,-1-1-1-14,-9-1 3 14,1 4-4-14,-6 0 6 13,1 1-7-13,-3 0 4 0,2 1-2 21,-2 1 2-17,0 0-1 4,1-2 0-2,-1 2 1 1,-2 0-4-2,-2 2 4-5,-2-2-1 14,0 0 3-14,-5 0 7 0,-4 1-8 12,-7-1-2-12,-7 0-1 14,-6 0 1-14,-4 2 3 14,-5 0-2-14,1 1-2 14,4-1 3 0,-1-2-3-14,3 0 3 0,2 0-2 13,2 1 0-13,0-1 0 14,0 3 0-14,4-3 4 13,3 0-6-13,4-3 4 14,4 3-4-14,6-1 3 14,1-1-2-9,1 2-3-5,-2-3-7 14,-2 3-15-14,-1 5-46 13</inkml:trace>
    </iact:actionData>
  </iact:action>
  <iact:action type="add" startTime="42861">
    <iact:property name="dataType"/>
    <iact:actionData xml:id="d3">
      <inkml:trace xmlns:inkml="http://www.w3.org/2003/InkML" xml:id="stk3" contextRef="#ctx0" brushRef="#br0">10437 3248 52 0,'4'-2'5'1,"0"2"-2"13,3-2 4-13,4-2-6 14,5 1 2-14,8-4-2 0,10-1-1 19,5-2 7-19,11 0-6 14,6-1 1-14,4-2-1 0,7 1 3 18,-3 0-3-11,1 0 3 1,-1 2-2-3,-6 2-1 2,-6 0-1-6,-5 5-6-1,-11 0 5 14,-5 6-6-14,-9 0 1 12,-4 3-2-12,-5 2 6 14,-4 1-3-14,-5 0 3 13,1 2 2-13,-5-6 0 14,0 2 3-14,2-4-1 14,-2-1 2-14,0-2-2 13,2 0 8-13,-2 0-4 14,0 0 7-9,-4 0-2-5,4 0-2 14,-5-2-1-14,3-1-6 14,-2 3 2-14,-3-3-4 13,-4-1 0-13,0-1 1 14,-5 2-1-14,-1 1 3 0,-6-2-3 13,-4 4 0 1,-4 0 0-8,-5-2 1-6,-3 2 2 13,-4 0-6-13,-6 0 5 0,-2 0-5 13,-7 2 6-13,-5 0-4 14,-3 0 1-14,-9 3 0 13,0-5 0-13,-8 7 0 14,3-2-3-14,-2 0 6 13,6 1-4-7,3-3 4-6,8 3-5 14,7-3 4-14,4-1-2 13,7 0 0-13,7 0 0 14,5 0 0-14,8 1 3 13,6-3-5-13,9 1 2 14,3-1 0-14,9-1-11 14,2 1 11-9,2-3 1-5,7 1 4 14,7-2-4-14,9-1 2 19,9-2-5-17,8 1 6 4,5-1-7 1,7 2 6 0,2 1-5-3,2 1 4-4,7-4-3 14,2 3 2-14,3 2-1 14,-1 0 0-14,2 2 3 14,-3 2-6-14,1 2 5 0,-4 2-5 12,-1 0 4-12,-3 0-3 14,-1 0 3-14,-4 0-1 14,-2-1 0-14,-5 2 2 13,-1 1-4-13,-4-2 5 14,-6 0-6-9,-7-1 5-5,2 0-4 14,-6 2 3-14,-3-4-2 14,0 2 1-14,-1-2 0 13,-4 1 0-13,-4-2 2 14,-1 2-4-14,-8-2 2 14,-3-2-2-14,-1 2-2 13,-1-2 2-7,-6 0-6-6,1 2 8 13,-2-2 0-13,1 2 0 14,-1-2 7-14,2 0-5 0,0 2 4 13,2-2-5-13,-2 0 3 13,0-2-3-13,-3 0 1 14,-2 2-1-14,-2-4-1 13,-4 2 0-7,-5-4 4-6,-2 2-8 14,-6-2 7 0,-6 2-6-14,-4-2 6 0,-4-1-5 13,-4 4 2-13,-5-3 0 14,-5 4 0-14,-8 1-1 13,-5 1 0-13,-2 0 2 16,-5 3-2-10,3 1 3-2,-3 1-4-4,1 0 3 14,4-1-1-14,1 0 0 16,2 0 0-7,5 2-1-6,3 0 3 9,3 0-5-10,8 2 6 3,3 0-5-1,7-1 4-4,8-2-3 16,10-1 1-16,5-1 0 13,8-2 0-13,1-1-6 14,5 0 4-14,3 0-9 0,1 0 6 13,2 0 5-13,4 3 3 13,3-2-2-13,9 3 3 14,10 1-2-14,12-1 1 20,7-4-2-20,12 0 1 14,5-3-2-14,7 2 1 0,0-6 1 12,3 4 1-12,3-6 0 14,3 2-3-14,1-4 1 13,0-1-1-13,-5 4 0 14,-7 1-1-14,-10-1 4 14,-7 1-6-9,-10 2 6-5,-13 5-6 14,-6-3 1-14,-9 3-2 13,-9 3-6-13,-9-3 5 14,-2 0 5-14,0 3 0 14,-3-1 10-14,3-2-9 0,2 0 7 12,0 2-7-12,-2-2 6 14,2-2-4-9,0 2 3-5,-2 0-2 14,2-2-3-14,0 2 7 14,0 0-7-14,0 0-2 13,-4 0 0-13,-2 2 0 14,0-2-3-14,-1 2 4 14,-6 0-3-14,0 2 3 13,0 3-2-7,-3 0-3-6,0 1 4 13,5 0-7 2,-2 2-8-15,1 0-39 0</inkml:trace>
    </iact:actionData>
  </iact:action>
  <iact:action type="add" startTime="48721">
    <iact:property name="dataType"/>
    <iact:actionData xml:id="d4">
      <inkml:trace xmlns:inkml="http://www.w3.org/2003/InkML" xml:id="stk4" contextRef="#ctx0" brushRef="#br0">14186 3292 53 0,'-5'-4'11'1,"3"-2"-2"4,-2 2-7-4,-1-1 1 14,1 0 0-14,0 1 0 13,-4-2-1-13,6 4 5 14,-4-2-6-14,-1-2 0 14,3 0 0-14,-4 3 1 13,2-5 0-13,2 1 3 14,-1 2 2-9,-1-2-6-5,2 3 6 14,0 3-7-14,2-2 1 14,0 3-1-14,2 0-2 13,0 0 2-13,2 0-6 14,0 0 5-14,2-2 1 13,-2 2 0-13,2 0-3 14,-2-2 3-8,0 2 1-6,1 0 3 13,1 0-4-13,4 0 2 14,6 2-3-14,4 0 2 0,4 1-2 13,3 0 4-13,4 1-3 18,4-2 1-11,1 1 0 1,1 0-1 0,4-1 0-5,-2 0 2 5,-1-2 0-4,4 0-3-4,5 0 3 13,1 0-2-13,4-4 3 14,3 1-4-14,3 0 2 13,-1-1-1-13,1-1 0 14,0 0-1-14,2 3-1 0,-2 0 4 13,-2 0-3-2,-4 0 4-11,0 2-6 13,-4 0 6-13,1 0-6 14,-1 0 4-14,8 0-1 14,2-1 1-14,4-2 0 13,3-1-2-13,3 2 2 14,-1 0-3-14,0 0 5 14,0 2-5-9,-5 0 3-5,-4 0-1 0,-6 0 0 13,2 0 1-13,-6 0-2 13,-1 0 3-13,2 0-3 14,-2 2 4 1,1 0-4-15,3 1 3 13,3 0-3-13,-1 1 1 14,2-2 0-14,-3 0 2 4,-4-2 1-4,1 0-3 14,-3 0 1-14,2-2 4 14,0 0-5-14,5-2 2 13,3 1-1-13,0 0-2 14,1 1-1-14,-1 0 2 13,-1 2 0-13,1 0 3 14,-6 0-6-8,0 0 6-6,-4 2-5 13,-1 0 4-13,-1 0-2 14,3 5 0-14,1-4 1 13,6 1-1-13,1 0 3 14,2 0-6-7,-1 0 6-1,4 0-6 0,-2 2 5 4,0 0-5-6,0-2 4 3,-3 0-1-7,2-1 0 0,1-2 2 12,0-1-2-12,0 0 1 14,4 0-2-14,0-1 4 14,1-2-6-14,-1 3 4 13,-4 3-2-13,-1 0 1 14,-4 3 0-14,3 0 0 11,2 0 2-11,2 2-4 14,-3-4 4-14,3 1-3 14,-4-2 4-14,-5-1-2 13,-3-2 0-13,2 0 1 14,-2-2-2-14,3-1 2 13,5 3-5-13,-3 0 4 14,0 3-3-8,-4-1 3-6,-2 2-4 13,-10 0 5-13,-2 2-3 14,-1-4 2-14,-6 3-1 14,-3-4 0-14,-3 2 2 13,0-3-4-13,-4 0 4 0,-1 0 0 13,-3 0-1 1,-4 0 5-8,-3 0-2-6,-5 0 2 0,0 0-4 13,-2 0 2-13,-3 0 3 13,5 1-4-13,-2-1 4 14,0 0-7-14,-2 0 2 13,1 0 0-13,0 0-2 14,1 0 0-14,0 0 0 14,-2-1 4-9,-1 1-3-5,-5-3-2 14,-4-1 1-14,-4 0-3 13,-8 1 6-13,-1-1-6 14,-7 1 2-14,-3-1 1 14,-4 2-1-14,-3 2 1 15,-8-3-1-10,3 3 3 2,0-5-3 0,2 3 4 1,3-2-5-4,1 3 4 3,1-2-3-7,0 1 2 14,-3-4-1-14,-3 0 0 0,-2 0 2 12,-4-4-5-12,-2 2 6 14,1 3-7-14,2-2 6 13,-1 3-4 0,3 3-1-13,0 2 3 0,-1 1-3 13,-4 4-2-13,-2 0 4 13,-4 3-6-13,-9-1 7 14,-5 1-8-14,-4 1 8 13,0 0-7-13,-1-1 7 14,6 0-1 1,3-1 1-15,9-4 0 4,8-2 3-4,8-2-6 14,5 0 6-14,6-4-6 14,2 1 5-14,5-1-4 13,0-1 2-13,0-2 0 14,1 7-1-14,-3-2 1 13,-1 2-2-13,-1 0 1 14,1 2 0-8,-1 1-4-6,2-1 3 0,-7 5 2 12,3-3-1 3,-6-1 2-15,5 4-1 0,1-3 0 12,4 0 1-12,4-3-3 14,2 2 4-14,10-2 0 14,7-2-2-14,8 1-6 13,4 0-6-7,2-3 12-6,7 2 2 13,10 1 1-13,12-3-3 14,8 3-1-14,8 0 1 14,5 3-2-14,2 1 1 13,-2-3 2-13,6 4 2 17,9-3-3-7,7-2 3-8,10 2-3 5,1-1 1-1,2 1-3 2,-6 3 4-6,-5-3-2-2,-2-2 3 14,-3 1-2-14,2-1 0 13,4 0 3-13,4-3-4 14,-2 0 0-14,-2-1-1 13,-6 1 3-13,-8-2-4 14,-3 2 4-14,-4 0-3 0,-2 2 3 19,-2-2-2-19,-2 2 1 13,0-2 0-13,-1 3-1 14,0-1 3-14,5-2-5 13,5 1 4-13,3 0-4 0,4 0 3 13,3 2-3-13,-2-1 2 14,-1 1 0-14,-7 0-1 14,-10 1-1-14,-6 3 0 13,-12 1-1-13,-4 0 1 14,-4 2 4-14,-4-1-4 14,-5-2 4-14,-1-1-3 13,-3 2 2-13,-3-3 0 14,-5-2 3-9,-1 0-3-5,-3 0 8 14,-2-2-4-14,-5 2 10 14,3 0-6-14,-2-3-5 13,-2-1-4-13,-6-4 0 0,-1 2-2 13,-10-3 4 2,-4 0-5-15,-8 5 4 13,-7 0-2-7,-5 0-2-6,-4 4 1 0,-5 0-1 12,2-2 2-12,3 4 1 14,0-4 0-14,4 2 0 14,3 0 2-14,1 0-4 13,-1-3 4-13,3 3-3 18,1-2 3-11,0-1-3 0,2 1 3 1,-2-2-4-4,-2 3 2 3,-1-2 0-7,-8 3 0 13,-2 3 3-13,-3-2-6 0,-4 5 6 13,-1 2-6-13,6 1 5 13,2-2-4-13,6 1 4 14,5-4-1-14,7 0-1 16,4-1 1-16,5-2-4 13,1-1 6-13,1 0-6 14,1 0 6-14,-2 2-6 14,-4-2 3-14,-4 5 0 0,-2-3 0 12,-7 3 0 3,-3 0-2-15,5 0 5 0,0-1-6 19,3 1 6-19,6-2-5 0,2 2 5 13,3-4-4-13,-41 3 2 13,62-8 1-13,-1 0-2 14,2 1 3-14,-3 3-6 13,-2-7 6-13,-2 3-6 14,4 3-1-14,1-2 2 14,1 2-14-9,2 1-3-5,-1 1-9 14,0 6-14-14</inkml:trace>
    </iact:actionData>
  </iact:action>
  <iact:action type="add" startTime="58297">
    <iact:property name="dataType"/>
    <iact:actionData xml:id="d5">
      <inkml:trace xmlns:inkml="http://www.w3.org/2003/InkML" xml:id="stk5" contextRef="#ctx0" brushRef="#br0">21678 3252 55 0,'2'0'1'15,"-2"0"7"-14,0 0-7 14,2-2 6-14,0 2-1 13,4 0 0-13,0-2 0 14,1 2-4-8,3-2 4-6,2 2-4 13,-1-2-4-13,-2 2 4 14,2 0-6-14,2 2 4 13,1 0-1-13,-1 2 1 14,3-2 2-14,2 0 3 14,6 0-3-14,5-4 6 13,7-2-4-7,6 0 5-6,3-4-8 13,4 0 6-13,0 0-6 14,4 1-1-14,1 2-1 14,-1 1 1-14,1 2 0 13,-1 2 2-13,-1 0-4 0,-4 4 1 13,-3 0-1-13,-5 2 4 14,-2-2 0-9,1 1-1-5,0-2 2 24,8-1-1-21,4 1 0 9,5-3-2-12,2 0 2 6,-2 0-2-4,0 0 3-2,-5 0-4 13,0 0 3-13,-1-3-3 14,0 1 2-14,4 0-1 13,2 1 2-13,4-4 1 14,7 1-3-14,4 1 1 14,-2-2-1-14,0 3 3 13,-2 0-4-13,-5 2 2 14,-4-2-1-14,3 4 0 14,-3 0 2-14,2 2 1 0,0-1-2 19,-2 0 3-19,-4-1-3 0,-4-2 4 12,-2 0-5-12,-2 0 5 14,-3-2-5 1,-3-1 1-15,2 3 1 0,-2-3 2 12,5 1-6-12,2-2 4 14,9-2 5-14,6-2-7 13,7-4 5-7,2-2-4-6,-1 2-1 14,-8 0 0-14,-11 2 0 13,-11 3-3-13,-13 2 4 14,-5 3-3-14,-8 0 1 13,-1 2-1-13,-7 0 0 14,2 0 1-14,-4 2 1 14,-4-4 0-9,0 4 3-5,0-2 0 14,0 0-6-14,-2 0 7 14,0 0-3-14,0-2-1 13,-4 2 11-13,0-2-10 14,-1-1 1-14,-3 3-2 13,-9-3-4-13,-5 3-1 14,-12 0 5-8,-11 3 0-6,-4 2-1 13,-7 1-2-6,0 0 3-2,-4 2-1 5,2-4 0-6,-3 0 1 1,3-2-2-5,2 0 4 14,2-4-4-14,-2 0 1 0,0-2-1 13,-2 1 2-13,0 0-1 15,-5-1 1-15,0 2 0 13,-3-1 0-13,1 1-4 14,-5 1 0-14,-1 2 2 14,-6-1 1-14,-2 5-4 13,-11 1 5-13,-4 0-5 14,-4 4 4-14,-5-3-2 14,2 2 3-9,5-3 1-5,5 2 3 14,8-5-7-14,7 3 6 13,13-3-4-13,8-1 2 14,12 0-1-14,7-2 0 0,9 0 2 13,6-2-2-13,3 0 3 13,1 0-8-13,3 1 9 14,-6-2-8-9,-1 3 7 10,-8 0-5-15,-2 0 4 0,-8 3-3 13,1-2 1-13,0 1 0 13,2 0-2-13,5 0 7 14,7-2-10-14,1 0 10 13,9 0-7-13,7 2 5 14,3-2-5-8,4 0 3-6,2 0-1 13,0 2 0-13,0-2 1 14,2-2-2-14,-2 2 4 13,2 0-5-13,-2 0 5 14,0 0-5-14,-2 0 3 14,0 0-2-14,-4-2 1 13,2 2 0-7,0-2 0-6,-3 0 3 14,5 4-6-9,0-4 6 2,0 4-7 1,2-2 3-2,0 0-3 1,2-2-9-2,2 0 6 0,3 2 6-5,4 2 2 14,7 0 3-14,6 2-3 13,10 2 0-11,6-2 2-2,7 3-5 13,4-2 4-13,2-1-4 14,-1 2 2-14,4 0 0 14,-1-2-1-14,-2 2 4 13,7 0-6-13,1-2 6 14,1 1-5-14,1-4 4 14,0 1-3-9,-3 0 2-5,0 0-1 14,2 1 0-14,3-1 1 13,2 1-2-13,2 3 2 14,7-2-2-14,3 0 4 14,4-2-5-14,2-2 4 13,2-2-1-13,-5 1 0 0,1-3 0 19,-1 1 1-19,-1 1 0 14,1 0-4-14,-4 2 4 14,-5 2-4-14,2 0 5 0,-4 1-2 12,5-2-1-12,-1 2 4 14,4-6-4-14,-4 3 3 13,-8 0-2-13,-9 0 1 19,-11-1-4-13,-10 2 6-5,-10 2-8-1,-4-2 4 14,-6-1 0-14,-3 4-2 14,-5-2 2-14,-1-2-2 13,-3 3 5 2,-3-3 2-15,-2 1-3 0,0-1 8 12,0-1-7-12,-2 1 12 13,-1 0-9-13,1 0 7 15,0-3-4-8,-2 3-9 1,2-2 2-4,-5 0 0 3,3 0-4 0,-1 1 3 0,-4-2-4-7,3 2 6 0,-1-2-2 14,0 1-1-14,0 0 1 18,1 2-1-18,-1-2 3 0,1-1-6 13,-4 3 6-13,1-2-6 13,-1-3 5-13,0 3-5 14,-1 0 4-14,1 1-1 14,-2-4 0-14,1 5-3 13,2-2 1-13,-2 0 1 14,0 0-1-9,-1 2-1-5,1 0 1 14,-2 0-12-14,-1 4-10 14,-3 4-19-14,-5 3-45 13</inkml:trace>
    </iact:actionData>
  </iact:action>
  <iact:action type="add" startTime="66517">
    <iact:property name="dataType"/>
    <iact:actionData xml:id="d6">
      <inkml:trace xmlns:inkml="http://www.w3.org/2003/InkML" xml:id="stk6" contextRef="#ctx0" brushRef="#br0">10158 4042 55 0,'-2'-1'6'15,"2"-2"-4"-14,0 2 0 14,0-6 10-14,0 2-12 13,0-2 5-13,0-3-3 14,0 1 8-8,0-2 8-6,2-1-10 13,-2 0-4-13,0 3-2 14,2-2 6-14,-2 5-5 15,0 2 2-10,0 2-5 2,0 2-2 0,2 0-13 0,1-2 4-2,1 2 11-4,7 4 1 12,9 0 2-13,5 0-3 0,10 4 0 13,7 0 3-13,6 1-6 13,3-2 6-13,0 1-1 14,5-2-2-14,-1-2 1 13,6-3-1-13,1-1 0 14,3 0-2-14,1-3 3 14,4 0-2-9,-3-2 2-5,-5-1-2 14,-6 2 4-14,-14-1-2 14,-7-2-1-14,-10 3 0 13,-7 1-1-13,-5 0 1 14,-8 1 0-14,-1 2-6 13,-6 2 4-13,0-2 2 14,-5-2 14-8,-1 2-13-6,-2-2-1 13,-5-2 2-13,2-3-2 14,-5 4 0-14,-1-1 2 13,0-3-3-13,1 4 3 14,1-3-4-14,-2 3 0 14,1 0 1-14,-6-1 0 0,-3 4-1 19,-4 2 0-19,-10 3 4 0,-1 0-2 12,-7 5 3-12,-7-2-5 14,-4 2 4-14,-2 1-2 14,-5-2 0-14,2 1-1 13,-1 2 1-13,1-3 1 14,1 2-1-14,6-1 2 14,4-1-2-9,9-4 0-5,11 1 2 14,13-3 1-14,5-6-2 13,5 1 0-13,5 0-1 17,-2-3 1-9,4 3-1-5,0-5 1 4,1 4 3 0,1-2-8-3,2 3 3-4,0 2-3 14,2-2-7-14,3 0 7 14,-1 2 4-14,10-2 5 14,11-2-3-14,10 0 1 13,16-4-6-13,19 0 2 0,9-4 0 13,4 1-2-13,2 0 3 13,-6 1-5-13,-4-1 2 14,-9 6 3-8,1 1 0-6,-7 1 0 13,0 6-5-13,-4 1 4 14,-4 4-9-14,-8 2 8 14,-9 2 1-14,-3 0 1 13,-8-3 0-13,-3 3 0 14,-8-7 0-14,1 1 2 13,-8-4-5-7,0-1 6-6,-6 2-5 14,0-3 4-14,-2 0 10 13,0-3 1-13,-4 2-8 14,-1-3-4-14,-2-4 0 13,-2 0-1-13,-5-2-1 14,-2 3 1-14,-4-4-4 0,-3 5 2 19,-8 0 0-19,-5 4 2 14,-4 2 0-14,-7 4 0 0,-7 3 0 12,-2-2 2-12,-2 4-3 14,-5 0 3-14,-1-1-3 14,1 0 4-14,0-1-4 13,3-2 2-13,6 2 0 14,9-6-1-9,5 3 0-5,9-2 5 14,10 0-5-14,10-2 9 14,4 0-6-14,9-2-3 17,2 0-2-10,2-2 2 0,1 0 0-3,0-2 0 3,-1 3 0-5,0 0-15-2,1 1 7 15,-3 2-16-15,2 0-10 14</inkml:trace>
    </iact:actionData>
  </iact:action>
  <iact:action type="add" startTime="74871">
    <iact:property name="dataType"/>
    <iact:actionData xml:id="d7">
      <inkml:trace xmlns:inkml="http://www.w3.org/2003/InkML" xml:id="stk7" contextRef="#ctx0" brushRef="#br0">15601 4073 52 0,'-4'-5'12'15,"2"3"-9"-14,-2-2 4 14,0 1-4-9,2 1-3-5,0-5-1 14,-2 3 1-14,2 0 8 14,0 0-3-14,-3 0 7 13,3-2-11-13,-2 3 4 14,-1-4-4-14,0 3 3 13,1 3-2-13,2-2 1 14,0 3-3-8,-1-2 4-6,3 0-4 13,0 2 1-13,0 0 4 14,3 0-4-14,-3 0 3 0,2 0-4 13,-2 0 1-13,2 0-1 13,0 0-9-13,-2 0 8 14,2 0-8-14,3 0 6 13,0 2 3-7,3 0 6-6,3 4-4 14,5 1-4-14,5 0 3 13,-2 1-1-13,6 0 0 18,2 1 3-11,2-2-4-2,2-1 2 2,6 0-1 1,3-2 0-8,3 1 0 0,1-1 0 15,1 0-1-15,0-3 0 13,0 3 1-13,-3 0-1 14,1 2 3-14,-4-2 1 14,1 3-3-14,3-2 4 13,3 2-3-13,4-2 0 14,0 2-1-14,4-3 0 14,0 0 0-9,0 0 2-5,-6-3-4 14,2 2 4-14,-4-6 2 13,-1 2-2-13,-1 1-3 0,3 0 2 13,-3 0-2-13,-1 1 1 14,1 4 0-14,-1-1-3 13,-3 1 6-13,2 0-6 14,-3 2 6-9,3-5-5-5,0 1 4 14,7-6-2-14,5-6 0 14,4-4 0-14,4-2 0 13,1-1 3-13,-3 4-5 14,-6 5 4-14,-8 6-4 14,-8 1 3-14,-2 1-3 13,-3 2 3-7,-1-2-1-6,-1 3 0 13,4-1 2-13,1-2-3 14,1 1 3-14,6-4-1 0,6 2 0 13,2-4 2 1,5 0-3-14,0-1-1 14,-3 2 1-14,-6 0 0 0,-7 0 0 19,-5 2-2-19,-8 2 1 0,-2 2 2 13,-2-1 0-13,1 2 0 13,0 0-1-13,3-3 0 23,9 2 0-19,2-6-1 7,4 2 1-9,3-2-3 3,-1-2 5 2,-1 0-4-1,-7 4 4-4,-7-2-2-2,-6 2 3 19,-4 1-4-19,-3 0 2 0,-3 0 0 13,-3 0-1-13,2-3 3 13,1 2-3-13,3-2 1 14,1 2 3-14,0-2-2 14,0 0 0-14,3 0 0 14,-7-1-1-14,1 3-1 13,-5-1 3-13,-5-1-1 14,-4 3-2-14,-4-2 17 14,-3 2-16-14,-1-4 1 13,-4 1 2-13,-3-4-5 14,-3 3 1-14,0 1 0 0,-2-1 0 19,-3 1 3-19,4-1-7 0,-4 2 8 13,-4-5-7-13,1 2 6 13,-3 1-5-13,-5 1 2 14,-3-4 0-14,-4 3 0 14,-5 1-1-14,-4 3-3 13,-6 0 7-13,1 1-7 19,-5 1 6-12,0 0-5-8,-2-2 6 1,1 0-3 14,1-2 0 1,4-1 0-15,3-4 0 0,1 2 4 12,4-3-8-12,0-4 8 14,4 1-7-14,-3 1 5 14,-2-2-4-14,-4 2 0 13,-10 2 2-13,-7 1-2 13,-3 4 4-13,-5 1-5 14,0 2 6-14,0 2-6 0,5 1 6 21,4 0-6-16,1-3 6 4,2 2-4-4,5-2 1 5,3 0 0-8,4 2-2 6,2-2 5-8,5 0-6 0,5 2 4 13,-1 1-5-13,1-3 2 13,2 3 1-13,-1 5-5 14,-3 4 4-14,0 4 1 13,-3 3-3-13,3 1 1 14,-2-5 5-14,5-1-4 14,2-4 4-9,3-2-4-5,1-2 4 14,2 1-3-14,-1-2 1 13,5-3 0-13,2 0 0 14,5-2 5-14,2-2-7 14,4-2 4-14,3-1-2 13,2 0 3-13,0 1-5 0,2 1 4 19,0-1-2-19,0 0 0 14,2 1-2-14,1 1-2 0,-6 0 7 13,4 4-6-13,-5 3 5 13,-3 0-5-13,-3 1 4 14,4 1-1-14,1-3 0 14,4-3 0-14,1 1-1 13,5-2 3-7,1 2-4-6,6-4-9 13,1 2 2-13,0 0 9 14,5 2 2-14,11-2-2 14,7 2 2-14,6 0-2 13,9 3 1-13,6-2-3 14,2 2 4-14,6-2-2 13,2 4 2-7,2-2-3-6,1 4 4 14,-1 0-4-14,2 4 1 13,-4-1 0-13,-4-2-2 20,0 0 7-18,-2-2-9 3,-2-2 8 2,1 1-5 0,5-2 4 0,-3 1-4-1,3-5 3 0,4 4-2-6,5-3 0 14,4-2 3-14,5 0-5 0,4-10 5 13,2-6-6-13,2-4 6 13,-1-1-6-13,-1 2 5 14,-6 5-4-14,-3 6 1 13,-2 5 1-13,-5 2 0 21,4 2 4-21,-2 2-5 13,1 1 2-13,2 0-1 0,-5 2 2 13,-1-1-4-13,-3 3 3 14,-6 1-1-14,-5-2 0 13,-7 4 2-13,-4-3-7 14,-2-1 10-14,-7 0-8 13,3-1 6-7,-3 1 1-6,4-5-3 14,2 1 1-14,7-3-2 13,3-3 0-13,0 1 1 14,0-1 2-14,-6-1-6 0,-5 2 6 12,-7-2-5-12,-7 4 5 14,-7-3-4-14,-7 3 2 20,1 0 1-20,-4 0 2 0,-3 0-2 13,0 0 1-13,2 0 0 13,0-1-3-13,9-2 4 14,3 2-6-14,6-4 3 14,6 0-2-14,6 1 1 13,1-4 0-13,10-5-2 20,3 2 6-20,4-3-8 0,3-1 6 13,0 5-6-13,1 4 4 14,2 6 0-14,2 3 0 17,2 2 0-12,2 2 0 6,5 2 1-10,0-1-4 7,1 2 6-1,2 1-5-5,-3-3 6 6,-5-3-5-8,-4 2 3 14,-2-3-3-14,-5-3 1 14,-2 3 0-14,3-1 2 13,-2-2 1-13,2 4-6 0,2-1 5 13,-1 1-5-13,0 2 5 13,5-2-4-13,2 4 2 21,3-3 0-21,5-4-1 13,7-2 3-13,3-5-6 0,6-2 8 13,3-5-8 1,0 2 7-14,0 0-4 0,-2-1 2 13,0 1-1-13,1 2 0 14,4 2 0-14,-3 2-2 20,-2 3 6-20,-5 1-8 14,-7 1 8-14,-6-1-8 0,-3 3 7 12,-5-3-5-12,-4 1 4 14,-5-1-2-14,-6 3 0 13,-3-2-3-13,-6 4 2 14,3 0 2-14,0 2-5 0,4-1 6 19,3 2-4-19,0-2 3 14,1-2-1-14,-1 0 0 13,-1-3 0-13,-1 2 0 14,-1-3 3-14,0 0-6 0,1-3 6 13,1 2-7-13,1-2 7 13,4-2-4-13,0-1 1 14,5-2 0-9,-1 2 0 10,-2-2-3-15,-4 4 3 14,-9 1-8-14,-5 3 7 0,-10 3-4 16,-8-1 4-9,-3 0 2 0,-4-1 3-3,3 1 2 6,1-2-3-5,3-2 8-4,8-1-9 7,4-4 3 7,4-2-3-15,6-1-3 0,1-1 4 13,-5 2-4-13,-6 2 1 13,-9 2 0-13,-7 2 0 14,-6 1 0-14,0 2-3 13,-5 0 6-13,2 0-8 0,0 0 9 13,-2 0-8-7,0 0 3 8,-2 0-2-14,2 2 3 0,-2-2 0 13,-3 0 7-13,0 0-6 13,-1 0 7-13,-7-2-7 14,-8-2-1-14,-5 2 2 14,-10-1-3-14,-7 1 2 13,-1 2-1-7,-3 2 0-6,-2 0 1 13,0-1-4 2,-3 3 6-15,2-2-5 0,-2-2 5 13,1 0-5-13,4 0 4 13,0-2-2-13,3-2 0 14,-1 1 0-14,-4-2-3 14,-2 1 7-9,-3 2-8-5,-6-2 6 14,2 3-4-14,-2 1 3 13,-3 0-1-13,-1 4 0 14,-1-3 0-14,-8 3-2 14,-3-2 6-14,-4 1-8 13,-3-3 8-13,1-3-8 14,4 1 8-9,4-3-5-5,5-2 2 0,0 1-1 13,4-1 0 2,0 0 0-15,-1 2-3 14,1-2 6-12,-6 1-6 6,-3 5 4-1,-6-5-4 0,-4 6 3-2,-10 0-2 0,-5 3-1-5,-1 3 3 11,-2 2-2-11,-1 0 5 13,9-1-7-13,5 0 8 14,12-2-8 0,8-4 7-14,11-1-5 0,6-1 3 13,10-4-1-13,1-2 0 14,4 2 1-14,-3-5-5 13,-3 4 6-7,-8 1-4-6,-7 2-3 14,-6 6 2-14,-10 0-8 0,-4 3 5 12,-2 2 0 3,-1 1 6-15,6-2-1 13,3-1 2-13,12 1-4 14,11-2 6-14,16-3 1 14,10-2 0-14,12 0 9 4,9-2-10-4,7-2-3 14,3 0 0-14,5-1 0 13,8-7-1-13,8 3 4 14,6-1-6 1,8 0-1-15,3 2 4 0,4 4-4 12,0 4 3-12,6 3 1 14,4 0 0-9,7 3 1-5,7 4 2 14,9-2-5-14,-3 3 5 14,5 2-3-14,2 1 3 13,2-4-2-13,4 2 0 14,7-2-1-14,6-3 0 14,2-2 0-14,2-1-2 13,0-4 5-13,-2 0-4 5,2-1 6 9,1 1-6-14,-2 4 2 0,3 2-2 13,-5 6 0-13,0-1 1 21,-3 3 0-15,2 0 4-1,-4 1-8 5,0-5 8-5,1 2-7-5,-1-2 6 0,-6-2-3 13,-5 0 0-13,1-2 3 13,3-4-3-13,0-4 2 14,7-4-4-14,-2-4 6 14,-4 0-8-14,-16-1 5 13,-13 1-3 2,-15 5 2-15,-19 1-1 0,-15-1-7 13,-9 5-8-8,-7 0-1-5,-6 3 6 14,-8 3 11-14,-7 2 2 13,-10 2 1-13,-5 4-1 14,-1 0-4-14,6-4 2 14,4-5-2-14,11 2-8 13,3-3-47-13</inkml:trace>
    </iact:actionData>
  </iact:action>
  <iact:action type="add" startTime="92379">
    <iact:property name="dataType"/>
    <iact:actionData xml:id="d8">
      <inkml:trace xmlns:inkml="http://www.w3.org/2003/InkML" xml:id="stk8" contextRef="#ctx0" brushRef="#br0">12701 2462 120 0,'0'-7'35'15,"-2"-2"-34"-14,0-5 0 0,-3 3-1 13,1 4 0-13,0-1-11 13,-3 2 9-13,-5-5 2 14,2 6 6-8,-1-3 0-6,-3 0-5 13,3 0 1-13,-5 2 0 14,1 0-1-14,-3 0 3 13,-1 0 1-13,2-2-5 14,-5-3 5-14,2-1-2 14,-7-1 1-14,-4-3 0 13,-5-3-3-7,-4 1 2-6,-6 1-3 14,-6-2 4-14,-6 4-4 13,-9 0 2-13,-7 1-2 14,-5 3 0-14,-6 2 0 13,-5 3 0-13,-3 4-3 14,-3 2 6-14,3 4-6 0,-1 0 5 19,7 2-4-19,0 1 4 14,4-2-2-14,0 0 0 0,4-1 0 12,-4-4 0 3,8 0 4-15,3 0-8 0,5-4 9 13,9 1-6-13,6-1 3 13,8 2-4-13,5 1 2 14,0 1 0-9,1 0 0-5,3 1 1 14,-1 1-4-14,3 2 6 14,2 1-6-14,2 0 5 23,2 2-5-21,-2 2 3 4,0 4-1-1,-2 1 0 2,-3 1 1-2,1 0-1-5,0 0 3 12,0-1-4-12,0 0 4 13,2 1-5-13,-2 1 5 14,4-2-4-14,-3 4 2 13,3 0-1-13,0 4 1 14,6-1-3-14,-2 2-1 14,2 0 2-14,5-2 2 13,3-1-6-7,4-2 4-6,-1 0-5 13,4-2 4-13,1 2-4 0,3-1 1 13,4 2 3-13,0 1-2 14,2 4 4-14,5 3-4 13,-3 1 0-13,5-3 7 14,2 4-5-14,2-3 4 14,3 2-1-9,2 0 0-5,0 0 2 14,1 0-2-14,4 0 0 13,4 0 3-13,2 0-2 14,4-1-1-14,3 1 0 14,2-3 0-14,2 2 5 13,4-1-5-13,6-2 4 14,3-2-4-9,10-2 2-5,3-4 0 14,7 0 1-14,-1-2-2 14,2-2 0-14,-8 0-1 13,-1 2 0-13,-2-1 0 0,-1 1 1 13,1-3-1-13,4 0 1 14,4-1-1-14,-3-1 1 20,2-3-2-20,-5 2 2 0,-3 0-2 12,-4-3-1-12,0-1 2 14,-2-4 4-14,4 0 0 21,-3-4-7-17,1-1 6 6,-2 2-4-6,-2-3 3 4,-2-2-2-8,-4-2 0 0,1-3 2 13,1-1-2-13,-4 0 1 13,4-2-3-13,2-2 4 14,8-4-3-14,8-2 4 14,1-2-5-14,4-2 2 13,1 2-1-13,-9 2 1 14,-9 2 0-14,-8 1 3 13,-11 4 0-7,-12-1 0-6,-8 2-2 14,-9-4 4-14,-8 1-1 13,-4-5 1-13,-7-1-3 14,-5-3-1-14,1-3 4 0,-3 1-5 12,-1 4 4-12,2-2-2 14,-1 4-4-14,3 0-1 20,-1 2 2-20,-4-1 1 0,0 3 0 13,-3-1 1-13,-1-1 1 13,-5-5 0-13,1 1 1 14,-7-1-5-14,-2-4 4 14,-5 4-4-14,-6-2 4 13,-5 5-1-13,-4-2-1 14,-1 6 1-9,-5 0-3-5,1 2 6 14,2 0-7-14,-1 4 6 14,1 0-6-14,0 2 7 13,2-2-5-13,0 0 3 14,4-3-2-14,5 4 0 14,2-3 0-14,2 0-2 13,3 3 4-7,-2 3-4-6,-3 5 3 13,-5 1-5-13,0 4 6 14,-6 2-4-14,-5 3 3 0,-2 3-1 19,2 3 0-13,3-1 0 2,2 2-3-2,8-2 3-1,0 0 0-5,6-1 0 16,-1 1 1-16,5-2 0 0,-2-1-2 13,-1 0 1-13,3-2 0 13,1 1 0-13,-2 0 2 14,1-2-4-14,2 4 3 14,2-3-4-14,-2 2 6 13,5 0-4-13,-5 4 1 14,3-3 0-9,-6 2 0-5,5 2 1 14,-6 2-4-14,0-2 6 14,0 4-6-14,2 3 3 13,-1-5-2-13,10 3 1 14,2 1 0-14,9 0-2 0,2 0 1 12,3 2-3-12,1 2 5 21,3-1-1-21,5 0-4 13,-2 3 4-13,6-2-4 14,2 2 4-14,0 3-4 0,5 1 5 12,4-3 0-12,0 6 0 14,2-3-3-14,5 0 6 14,-3 0-6-14,5-4 6 20,2 2-3-20,0-1 0 13,2-4 0-13,1 2 1 0,4-1 0 13,-4-2-1-13,8-1 3 14,-4 1-5-14,5 1 4 13,-6-1-3-13,3 2 3 14,-4-1-3-14,4 4 1 14,-4-1 0-9,2 0 1-5,2 1 2 14,0-2-6-14,-1-1 5 13,4 2-5-13,1-2 6 17,5 2-4-13,4 1 2 7,5 1-1-10,2-2 0 5,4 0 0 2,1-4 1-2,0 0 1 1,-1-6-4-7,0-2 4 14,1-2-5-14,2-3 6 14,0-4-3-14,-1-1 0 0,3 0 1 12,2-4-1-12,0 0 1 14,-2-1-2-14,2-2 2 13,1-3 0-13,3-2 2 21,6-2-4-21,3 1 2 13,8-6-2-13,1-3 1 0,-2 1 0 13,-4 0-1-13,-2-3 3 13,-8 3-4-13,-1 2 4 14,-5 0-3-14,0 3 4 14,-4 0-4-14,-2 2 2 13,0 1-1-7,-2-3 0-6,4-1 3 13,0 1-5-13,2-4 5 14,-6 2-6-14,-6 0 7 14,-8 0-4-14,-4 0 2 13,-8 0 2-13,-1 0 0 0,-7-1-4 13,-1 0 1-13,-3-1 1 14,-5-3-4-9,-5-1 4 10,-2 3 0-15,-4-5-2 0,-5-1 6 12,1 2-6 3,-1-4 1-15,-2 1-1 0,0-2-2 13,1 0 0-13,-2 3 2 13,-3-1-3-13,-2 5 6 14,-3-2 0-9,-3 4-2-5,0 1 0 14,-2 2-1-14,-2-3 0 14,-6 4 0-14,-4-2 3 15,-1 2-6-9,-7-1 6 2,1-2-4-2,-1 2 3 3,1-3-3-6,-2 1 1 5,-3-2 0-3,-2 2 0-5,0-4 0 13,-5 3-1-13,-1-1 2 14,-3-3-3-14,2 5 3 13,-7 1-2-13,-1 3 2 14,-3 7-2-14,-2-1 1 0,-3 4 0 13,6 2-2-13,3-2 5 13,3 2-6-7,4 0 6-6,3-1-7 13,0 3 7 2,-3-3-5-15,-2 1 2 14,-5 0 0-14,1-3 0 0,-2 3 2 12,-1-1-4-12,3-1 4 14,4-1-4-14,6 2 5 14,0 1-5-9,6 0 3-5,3 0-2 14,6 2 1-14,-1 2 0 13,5 0-2-13,-1-2 5 14,3 2-5-14,-2 1 6 14,-1-3-6-14,-2 0 4 13,0 0-3-13,-1 0 1 14,1 2 0-9,1 1-2-5,0-1 5 0,0 2-6 13,2 2 6-13,1 0-7 14,3 0 8 0,3 0-6-14,6 0 4 14,2-1-2-14,3 0 0 0,5-1 1 13,2-1-6-13,-1 2 7 13,-1-1-4-7,4 1 1-6,-5 0-1 13,1 2 1-13,2 4 0 14,1-5-2-14,5 0 3 17,-2 0 0-13,4-3-2 4,0 0 0-2,0-1 4 1,-2-2-5-1,2 0 1 0,0 0 1 0,-2 0-2-6,4 0 1 13,-2 0 1-13,0 0 1 14,0 0-2-14,2-2 3 0,-2 2-2 13,2 0-1-13,-2 2-1 13,2-2 4-13,-2 4-2 14,0 1 0-14,2 0 1 14,-2-1-1-9,0 0 2-5,0 3-4 14,3-6 4-14,-3 3-4 13,2 0 0-13,2 2 0 14,0 0-4 1,2 4-2-15,0 2-28 0</inkml:trace>
    </iact:actionData>
  </iact:action>
  <iact:action type="add" startTime="97933">
    <iact:property name="dataType"/>
    <iact:actionData xml:id="d9">
      <inkml:trace xmlns:inkml="http://www.w3.org/2003/InkML" xml:id="stk9" contextRef="#ctx0" brushRef="#br0">21894 4238 58 0,'-15'-15'14'1,"-1"1"0"0,-4 2-3 19,-2 0 8-19,-1 4-2 13,-1-1-9-13,-3 1 2 0,3-2-10 13,1 2 3-13,1 3-1 14,2-3-4-14,2 1 2 13,-2 2 0-13,0-2 0 14,0 2-2-14,-2 0 1 13,-1 1-2-7,-1 0 2-6,-5 4-2 14,-2 0 3-14,-2 0-4 13,-2 3 1-13,4 1 3 14,5-3-2-14,6 2 0 13,6-1-1-13,5-2 3 14,7 0-13-14,4-2 5 14,1 2 6-9,3-3 2-5,8 3 2 14,6 0 4-14,6-4-6 14,15 3 1-14,5-3-2 13,8 0 2-13,4 1-1 14,0 3 2-14,-6 3-4 0,0 1 2 12,0 1 0-12,2 2 0 21,-1 0 1-21,5 1-3 13,0 1 5-13,0-2-6 14,-2 4 6-14,4-3-4 18,0-1 4-18,7 0-4 6,2-3 1 1,7-2 0 0,2-4 0 0,2-6 2-2,0-9-4 4,-2 0 4-9,0-3-5 14,-5-1 5-14,-3 7-3 0,-7 6 2 13,-8 2-1-13,-8 6 0 13,-7 0 2-13,-11 0-7 14,-5 2 7-14,-10 0-4 14,-3 0-6-14,-9 0-2 13,-2 1-2-7,-4-3 3-6,-3 2 9 13,-4-1 6-13,-2 1-2 14,-6 0-1-14,-2 1-5 14,-4-3 4-14,0 0-2 13,-1-3 2-13,-3 1-3 0,0 0 1 13,-3 1 0-13,-1-1 0 20,-2 2 1-20,-3 2-1 14,-7-1 2-14,-4-1-4 13,-2 2 7-13,-5 0-5 14,-2 3 2-14,2-1-2 0,-2 0 0 12,-2 1 0-12,-3-1 0 14,3 2 4-14,0-2-8 14,0 0 8-9,5 0-8 10,3 0 7-15,1 1-5 0,2 0 2 12,4 0 0-12,1 0 0 14,1 6 0-14,1 3-3 14,2 1 6-14,-1 3-5 13,4 3 6-13,3-7-5 14,5-2 2-9,7-6 2-5,9 0 0 14,5-6 4-14,6 2-1 0,2-2-4 13,2 2-4-13,4-2-6 21,-4 1 2-17,2-1-9 4,1 3 3-1,-1 0-1 0</inkml:trace>
    </iact:actionData>
  </iact:action>
  <iact:action type="add" startTime="101336">
    <iact:property name="dataType"/>
    <iact:actionData xml:id="d10">
      <inkml:trace xmlns:inkml="http://www.w3.org/2003/InkML" xml:id="stk10" contextRef="#ctx0" brushRef="#br0">7382 4995 85 0,'-6'-7'14'6,"-3"-6"-14"2,5 5-3 0,-1 2-9-5,5 4 0-2,0 0 12 14,0-1 3-14,2 2 5 14,-2 1 0-14,0 0-7 13,0 0 1-13,0 1 1 14,0-1 0-14,-2-1 0 14,-1 1 2-14,1-3-4 0,-2 0 1 17,-3-3-2-17,3-3 2 14,0 0 1-14,-1-1-3 13,0 1 0-13,3 1-5 14,0 3 5-14,0-2 0 14,0 5 0-14,-1 1 0 13,1-1 0-13,2 2-1 0,-2 0-1 19,0 0 2-19,0 0-3 0,2 0 2 13,0 0-2-13,0 0 2 14,0 0-3-14,0 0-1 13,2 0 0-13,-2 0-3 14,2 0 2-14,0 2 5 14,3-2 0-14,3 1 2 13,2 3 2-7,5-1-1-6,7-3 2 13,5-3-3-13,7-1 1 14,1-1-2-14,5-1 3 14,5-2-5-14,-3 0 4 13,5 6 1-13,0-1-3 14,2 6 1-14,3 0 0 14,106 30-1-9,-129-30 0-5,-2 4 2 14,2-3-4-14,0 0 4 13,28 0-2-13,1-2 2 14,6-6 0-14,6-2-2 0,7-5 0 20,6-4 0-13,9 1 0 1,-1 0-1-4,-2-1 3 3,-8 4-4-7,-4 2 3 14,-3 4-3-14,-3 1 3 0,0 1-2 12,-1 3 1-12,-1 7 0 14,-4-2 0-14,-5 5 2 14,-4 0-4-14,-3 5 4 13,-2-4-3-13,5 1 4 14,2 0-2-9,2 0-1-5,-2 1 0 14,0-4 0-14,-2 3 1 14,-3-3-2-14,-4 1 4 13,5-6-9-13,2 0 10 14,2-7-7-14,4-1 6 14,3-5 0-14,-3 0-2 0,-6 2 0 19,-5-4-1-19,-8 4 0 13,-10 3-1-13,-6 0 2 14,-10 0-4-14,-5 4 4 14,-6 0-6-14,-4 0-2 0,-4 0 5 12,2 0 4-12,-4 1-2 14,2-1 8-14,-2 3-6 13,-2-6 7-7,0 3-1-6,-3-1-2 14,-5-2-2-14,-1-3-3 13,-5 1-1-13,-5-4 1 14,-1 2-1-14,-5-3 2 14,-6 4-4-14,0-2 4 13,-7 1-4-13,-8 6 5 14,-4-1-4-9,-6 2 2-5,-7 2-1 14,-9-1 0-14,-5 1 0 14,-9 0 1-14,-1 2 3 13,-1-1-7-13,3-3 6 20,-3 1-6-18,1 2 6 3,-1-3-3 2,-1 1 1-1,-3 2 0 3,4-3-1-4,3 0 4-1,6 0-5-4,4-3 2 13,8 2 0-13,-1 1 1 14,5-3-3-14,7-1 4 14,2 3-1-14,4-4 0 13,4 2-2-13,6-4 3 0,3 4 0 21,3-4-6-21,3 5 5 14,1 0-6-14,1 2 6 0,0 0-4 13,7 2 4-13,3 0-2 13,5 1 0-13,5 1 3 14,5-4-6-14,6 0 6 14,2 0-5-14,2 0 6 13,0 0-2-7,2 0 0-6,0-2 6 13,0 2-2-13,1-2-3 14,-1 2 4-14,-2 0-5 14,2-3-4-14,1 3-4 0,-1 0 5 12,2 0-6-12,1-2 4 14,1 2 3-14,10 0 4 20,4 2 0-20,11 1-1 14,12-3-5-14,7 2 5 13,4-2-6-13,6 0 6 14,5 0-6-14,5 0 3 0,1 3-1 13,2 1 0-13,1 1 1 13,-3 3-2-13,-2 0 5 20,-2-1-6-20,-2 4 4 14,0-1-1-14,1 2 0 0,1-1 2 13,-3 2-2-13,2-1 1 13,-2 2-1-13,-3-3 1 18,1 0-4-14,-2-1 6 7,3 2-6-8,1 0 6 9,3 0-6-12,4-2 5 7,1-2-3-6,1-4 1-1,1-2 0 14,-3-2 1-14,0-4 1 13,1 0-4-13,-1-2 3 14,-2 2-4-14,3-1 5 14,-3 2-4-14,-9 1 4 13,-7 2-2-4,-6 0 0-9,-4 0 2 14,-8 2-5-14,-1 0 6 13,-5-1-6-13,-10 2 3 14,-3-1-3-14,-7 0 2 0,-7 0 1 13,-2-2-4-13,-4 3 4 13,-3-3 7-13,1-3-2 14,-6 1 6-9,-3-5-8 10,-1 2-2-15,-6-5 1 0,0-2-2 13,-3 2 0-13,0 0 0 13,0-1 0-13,4 6-3 14,-4-1 2-14,-4 2 0 14,-2-1-2-14,-2 2 3 13,-5 1-4-7,-7 2 5-6,-7 2-2 13,-5 1 1-13,-8 4 0 14,-13-2-2-14,-5 2 5 14,-10-2-6-14,-3 2 5 13,-4-3-5-13,1 0 4 0,4 2-2 13,1 0 0-13,-2 1 1 13,-1 4 0-7,-2-2 0 9,3-2-2-15,5-2 4 13,4-5-3-13,5 0 4 14,8-3-3-14,5 1 1 0,6-2 0 16,10 0-1-8,6 0 1-2,7 0 0 0,8 0 1 3,3 0-2-4,6-4 3-1,5 1-3-4,1 2 2 14,4-1-4-14,5 2 2 0,0 0-1 12,6 4 1-12,0 0-10 14,4 0 2-14,-2-3-16 14,2 6-3-14,6-1-3 13,-4 1 29-13,3 4-6 11,1 5-3 3</inkml:trace>
    </iact:actionData>
  </iact:action>
  <iact:action type="add" startTime="108574">
    <iact:property name="dataType"/>
    <iact:actionData xml:id="d11">
      <inkml:trace xmlns:inkml="http://www.w3.org/2003/InkML" xml:id="stk11" contextRef="#ctx0" brushRef="#br0">14933 4913 60 0,'-11'-14'3'1,"1"-3"-2"4,2 0 0-4,3 1 0 14,3 0 3-14,-2-3-4 13,4 3 0-13,-2 2 1 14,2 0 8-14,0 2-6 14,0 3 15-14,-3 2-9 13,0 1 3-13,-1 2-8 14,-2 1 0-9,1 0-4-5,-3-3 1 14,0 3-2-14,0-2 1 14,-1 1-2-14,-1 1 2 13,2 1-3-13,1-1 3 14,1 1-1-14,-1 2-1 13,2 0 2-13,-1 2-1 14,-1 1 2-8,-2 0-2-6,-2-1 2 13,0 2-2-13,-3 1 5 14,-1-2-6-14,-1 1 4 0,-1 1-3 12,-2 0 1 3,6 1 0-15,-1 3 0 0,2-4 1 13,3 4-4 1,-1-4 6-10,4 2-5 3,-1-2 5 0,3-1-3 4,2-1 0-8,2-2 5 2,0-1-2-5,0-1-3 14,0 1 8-14,0 0-7 0,0 0-1 12,2 0 1-12,0 0-2 14,0 0-4-14,3 0 5 15,1 0 1-15,4 1 0 14,5 2 7-14,7-2-7 13,10 3-2-13,3 2 5 14,7 2-6-14,7-2 6 14,3 4-6-14,6-3 2 13,7-2 0-13,6 2 0 14,0-3 2-8,5-3-6-6,-3 2 8 13,1-3-8-13,-3 2 5 14,3-1-2-14,2 1 1 0,2 3 0 12,-1-1 0-12,2 0 0 14,-4-1 0-14,-1 5 3 14,-7-1-6-14,-2 0 4 13,-5 4-5-7,-7-2 7-6,-2 0-6 13,-6-2 4-13,-9 2-1 14,-7-5 0-14,-7 0 1 14,-9 0-5-14,-3 0 6 13,-6-2-4-13,-4 0-4 14,0-2 4-14,-4 0 2 14,-2 0 4-9,0 0 4-5,-3-4-7 14,-5-3 2-14,-1-1 1 13,-3 1-7-13,-3-1 7 14,-6-3-8-14,-4 6 5 14,-5-3-3-14,-7 1 0 0,-5 3 2 12,-8 1 0-12,-7 0 1 22,-6 3-3-16,-9 0 4 0,-5 3-4 2,-6 3 6-2,0-2-7-4,0 1 6-2,4 2-3 14,9-5 0-14,10-2 1 13,8-2 1-13,6-5 1 14,12-1-6-14,5 1 6 14,4-1-6-13,4 1 6-1,2 4-5 14,3-1 3-14,-1 2-1 13,4 0 0-13,0-1 2 14,0 3-5-14,1-2 6 14,-1-1-6-14,2 3 3 13,-1 0-1-13,3 0 1 14,1 3-1-9,1-1-1-5,4 3-2 14,2-2 2-14,5 1-12 14,4 1 11-14,5-1 3 13,6 1 2-13,12 4 1 14,8-5 4-14,14 1-7 0,15-2 0 13,12-1 0-13,4-2 0 20,0 2-3-20,-5-2 6 0,-5 2-4 20,-8-1 4-19,-2 1-6-1,-5 0 4 13,1 1-2 2,-3 3 1-15,-2 4 0 14,-2 0-3-14,-7 0 5 0,-3 0-4 12,-8-2 4-12,-4 0-6 11,-5-3 7-11,-9-2-6 13,-1 1 6-13,-8-4-3 14,-4 0 8-14,0 0-4 14,-2-2 1-14,-2-3-3 13,0-2-4-13,1-3 2 14,-3-2-1-14,2 3-2 14,2 1 2-9,2 3-17-5,4 3-38 14</inkml:trace>
    </iact:actionData>
  </iact:action>
  <iact:action type="add" startTime="112168">
    <iact:property name="dataType"/>
    <iact:actionData xml:id="d12">
      <inkml:trace xmlns:inkml="http://www.w3.org/2003/InkML" xml:id="stk12" contextRef="#ctx0" brushRef="#br0">19738 4746 55 0,'-19'3'3'15,"1"-3"9"-14,-3-3 6 13,0 0-11-13,0 2 4 13,1-3-8-13,5 2 10 14,1-4-8-14,5 5 6 14,5-2-6-14,4 1-2 13,0 0-3-13,4 2 0 14,1 0-2-14,-1 0 5 13,6 0 1-7,7 0-4-6,10-2 2 14,10-1-1-14,15-2-2 0,4 1-1 12,4 2 0 3,2 2 1-15,1 0 1 0,-3 4-2 13,2 3 7-13,3-2-8 13,4-1 8-13,5 2-6 14,13 0 2-9,4-1 0-5,9 2-1 19,2 4 0-13,12-2-2 1,7 1 4 1,6 2-4-3,7-2-2 0,2 2 3-5,0-2 0 13,-7 0-2-13,-6 1 4 14,-9-3-1-14,-8-3 0 10,-1 2 2-10,-5 0-3 14,0 2 3-14,4 1-4 14,-4 2 6 0,-5 1-6-14,3 3 4 0,1 2-2 13,-1 3 0-13,0-1 0 13,0 0-2-13,-9 0 5 14,-7-5-2-8,-13 0 2-6,-8-7 1 13,-12-2-4-13,-9-3 4 0,-11-2-4 13,-11-1 3-13,-7 0-3 13,-9-1 2-13,-4 1-2 14,-7-3 3-14,-7-1-3 14,-9 0-3 0,-6-4 2-14,-11 0 2 5,-11 3 0-5,-6 2-1 14,-9-1 1-14,-8-1-1 13,-4-2 2-13,-5 0-4 14,-7-2 4 0,-1-3-6-14,-3 1 3 0,-9-1 1 13,-6 1-4-13,-7-1 2 14,-7 0 2-9,-9 3-4-5,-4 2 3 14,-5-2-1-14,-8 6-2 13,-5 6 7-13,-7-1-7 14,10 5 6-14,10 3-2 14,16 0 0-14,19-5 2 13,25 4-3-13,19-3 3 14,20-4-3-14,13 0 4 4,8 0-5-4,10-4 5 14,6 2-3-14,-2 0 0 19,7-2 2-12,2 2-2 0,4 0-8-2,-2-2 5 3,5 2-6-6,0 0 9-2,2 0 4 14,13 0 3-14,12-3-7 12,20 0 4-12,21-6-4 13,25 0 0-13,20-7-3 14,21-5 6-14,13-1-7 14,4-2 4-14,-2 0-2 13,-13 0 3-13,-16 6-4 14,-22 4 3-14,-21 4-2 14,-21 6 1-9,-19 6-13-5,-17 2-14 14,-14 6-18-14,-19 8 45 13</inkml:trace>
    </iact:actionData>
  </iact:action>
  <iact:action type="add" startTime="113955">
    <iact:property name="dataType"/>
    <iact:actionData xml:id="d13">
      <inkml:trace xmlns:inkml="http://www.w3.org/2003/InkML" xml:id="stk13" contextRef="#ctx0" brushRef="#br0">8267 6048 63 0,'-11'-7'6'6,"5"0"9"0,2-2-15 1,1 0 2-6,6-1-3 13,-1-3 2-11,-2-1 12-2,0 2-4 13,-2 0 15-13,-1 4-15 14,0 2-2-14,1 4-6 14,0 0-1-14,0 2-2 13,2 0-2-13,0 0 1 14,-2 2 3-14,2-2-3 13,0 0 5-7,0 0-5-6,0 0 4 14,0 0-2-14,2-2-2 13,-2 2-1-13,2 0 1 14,-2 0-14-14,7 2 12 14,6-2 5-14,16 2 5 13,18-6-2-13,20-1-6 0,15-6 3 19,9-1-3-19,6 0 2 14,-1 1 2-14,-3 4-4 14,-3 2 7-14,-1 0-6 0,-2 5 8 12,-3 2-11-12,-4 4 10 14,-9 3-4-14,-6-4-1 13,-11 4 0-13,-9-4-1 14,-10-1 6-8,-6 0-9-6,-9-1 8 13,-9-2-8-13,-4 2 8 14,-7-2-5-14,-2-1 2 14,-5 0 3-14,-2 0 8 13,-2-1-9-13,-12-3-1 14,-4-3 0-14,-6-2-1 13,-5 0 0-7,-6-1-2-6,-5 0 2 14,-9 0-3-14,-7 3 2 15,-6 0 0-8,-9 2 1-1,-5 5 3-1,-7 0-8 3,-5 0 9-2,-6 3-6 2,-6 3 2-7,5-3 0-1,3 2-1 17,7-1 2-17,11-2-2 0,10-2 3 13,6 0-5-13,5-2 4 13,10 0 0-13,6 0-1 14,10-3 3-14,10 2-3 14,8-1 0-14,7 2-1 13,5-1 0-13,6 3-5 14,3-3 12-9,4-1-8-5,-3 0 2 14,5 1-2-14,0-2 2 14,7-1-3-14,6 0 2 13,9 0 0-13,9-3 0 14,8 6-3-14,9-1 1 14,8-1 4-14,8 2-4 13,14-1 0-7,9-3 1-6,6-5-3 13,-1 3 3-13,-3-5-1 14,-13 1 2-14,-12 2-1 14,-11 3 4-14,-8 0-6 0,-12 4 2 12,-5 2 1-12,-8 4-8 14,-10 4 1-14,-5 0-6 20,-5 3-10-20,-5 1 8 0,-4-1 13 13,-2-2 0-13,2 2 4 13,-2-3-4-13,2-2 4 14,-3-3-2-14,1 2 2 14,0-6 12-14,0 2-5 13,-5-1-9-13,-6-3 3 14,-3 0 0-9,-6-2-3-5,-7 4 2 14,-10-1-2-14,-3 2 2 18,-11 4 1-13,-10 2-2 5,-10 4 5-6,-7 2-2 7,-8-2-4-9,-3 1 2 3,2-4 1-5,7 1 5 0,4-3-7 18,13 0 4-18,11-1-4 14,10-2 2-14,11 0-3 14,10 0 0-14,7 0 1 13,8-2 2-13,5-1-6 0,1 3 5 13,4 0-4-13,1-2-1 13,-1 2 2-13,2-1-2 14,-2 1 0-8,0 0-3-6,2-2-5 13,-2 4 8-13,0-1-9 14,0 4 2-14,0 4-6 13,-2 6 3-13</inkml:trace>
    </iact:actionData>
  </iact:action>
  <iact:action type="add" startTime="117335">
    <iact:property name="dataType"/>
    <iact:actionData xml:id="d14">
      <inkml:trace xmlns:inkml="http://www.w3.org/2003/InkML" xml:id="stk14" contextRef="#ctx0" brushRef="#br0">11799 6004 53 0,'6'-7'2'1,"1"2"-2"13,-1-2 5-13,6 1-5 14,-6 2 3-14,3-1 0 0,1 1-4 12,-4 1 1 3,3-1-1-9,2 4 1-6,0 0-4 13,2 2 2-13,5 0 4 14,7 1-5-14,4-2 7 0,7 2-5 12,3-3 2-12,7 0-1 19,2 4 0-11,8 0 1-1,2-1 5-1,9 1-1-1,9-4 3-1,8-4-8-4,7 1 5 13,8-5-5-13,-3 1 0 14,-3 2 1-14,-6-2-1 13,-3 3 1-13,3 3 1 14,-2-1-4-14,5-1 5 14,1 6-6-14,0-1 7 13,-4 1-6-10,0-3 4-3,3-2-2 14,-1-1 0-14,2 0 2 14,1-1-1-14,-1 4 0 13,-4 2 4-13,-5 0-4 14,-1-2 7-14,-3-2-5 13,-3 0 3-13,2-3-3 14,0-2 0-8,-1 2-3-6,4-3 1 13,3 1 0-13,-3 2-1 14,4-6 1-14,-1 5 0 0,-2-2-1 13,-6 2 1-13,-3-2-1 13,-3-4 0-13,2-2 0 14,-3-5 1-14,4-1 1 13,-1-3-4-7,1 7 3-6,-7 2-3 14,-3 6 0-14,-11 4 2 13,-6 2-5-13,-10 4 3 14,-8 5-4-14,-6-4-5 13,-10 5 3-13,-5-2-3 14,-6 0 8-14,-2-2 3 14,-5 1 8-9,1 0-4-5,-4 1 2 14,0-5-5-14,-1 1 1 13,-1 1 6-13,-1-6-8 14,-1 3 7-14,-3-2-7 14,-1 1 2-1,-4-1 1-13,-1-2-5 6,-6-1 4 1,-4 2-2-1,-6-1 1-6,-5-2 1 0,-9 2-4 13,-10 0 5 1,-3 0-6-14,-8 2 4 0,-2 2-1 13,-7-2 0-13,-1 4 1 14,-3-2-1-14,-2 0 1 13,2 0-2-13,2-2 4 14,5-1-6-9,0 3 3-5,-3 0-3 14,-6 3 4-14,-5 1-1 14,-10 0 0-14,-6-6 0 13,-8-2-2-13,-2-4 4 14,-5-1-5-14,0 4 5 14,3-1-6-14,1 2 6 13,5 0-4-7,8 1 2-6,7-1 0 13,7 1 0-13,14-2 2 14,6 4-5-14,8 2 5 0,-1 6-4 13,-1 1 4 1,0 2-2-14,-3-3 2 0,2 0-3 13,5-3 1-13,9-1 0 20,6-3 2-20,5 0 2 0,5 0-7 13,6-3 6-13,4-1-1 13,2 2-1-13,8-3-1 14,-2 2 1-14,1-1 0 13,-2 2-1-13,0-2-2 14,-5 0 1-14,0 1 2 14,-2 2-2-9,-2-2 3-5,4 3-4 14,0 0 4-14,6 3-5 13,0-3 4-13,8 0-1 14,4 0 0-14,4 0-2 14,3 0 2-14,0 0-12 15,4 0 2-10,0 0-13 2,5 1 18 0,0 4 5 1,6 3 2-5,3-1 1-3,6 4-3 14,5-3 4-14,6-1-4 13,10 1 7-13,8-3-3 14,9-1 3-14,14-1-5 0,8-3-2 13,9 0 0-13,4 3 0 20,-4-3 0-20,-2 0 2 0,-5 2-4 13,-5-2 4-13,-2 2-5 13,1-2 7-13,1 2-5 14,0 1 1-14,11-1 0 14,-3 3 0-14,4-1 1 13,1-1-2-13,1-8 3 14,3-2-4-9,5 0 6-5,5 0-6 14,4-5 3-14,1 9-1 14,0 1 0-14,1-1 1 13,-3 2 3-13,-2-1-4 14,0-2 3-14,-4 2-2 14,-3-1 0-14,-2 3-1 13,-5 0 0-7,-1 5 0-6,-7-1 0 13,-5 2-3-13,-7-4 3 14,-3-4 2-14,-5-2-2 0,-3-2-2 13,-2-2 2-13,-4 4-1 13,-5-1-2-13,-6 5 2 14,-7 0 1-14,-9 5 0 13,-5-1-3-7,-6-1-1-6,-4 4 3 14,-6-3 2-14,1 0 3 13,0-2-2-13,-2 0 2 14,1-1-1-14,-1-1 0 13,0 0-2-13,0 0 2 17,-5 0-2-10,0 0 1-2,-2 0-4 2,-2 0 6-1,-2 3-1-4,-1-6-3-2,-2 3 4 14,-6 3-4-14,-5-3 0 13,-6 0 0-13,-8 2 3 14,-4 0-6-14,-3 0 6 13,-1-2-4-13,-5 0 5 14,-2 0-4-6,-4-2 0-8,-7-5 1 14,-2 4-1-14,-7-3 3 13,-4 4-4-13,-12-2 3 0,-8 4-4 13,-7 0 6-13,-10 2-7 14,-8 6 4-14,-6 6-2 13,-9 6 1-13,-10 0 0 14,-4 1-2-9,-7-4 5-5,4-8-6 14,5 0 6-14,10-5-4 14,18-2 3-14,12-2-2 13,16-2 0-13,10-4 0 14,6-1 0-14,5 0 5 13,11-3-6-13,4 1 3 14,3-2-4-8,4 1 3-6,7 2-3 13,-4 2 3-13,5 0-1 14,5 6 0-14,2 4 0 13,4 4 4-13,6 2-3 14,3 4 2-14,5-6-1 14,-1-2-3-14,6-1 3 0,-1-2-4 19,3-1 2-19,0 0-3 13,4 0-4-13,2 1-13 0,2-3 12 13,3 0 4-13,1 5 4 14,6 1 1-14,7 0 4 13,5 4-5-13,7 0 7 19,6-1-4-12,3 0-2-2,7-2 1 2,2-2 1 0,7 1-6-1,6-1 8 2,8-2-7-9,3 1 3 1,6 3-2 13,2-2 2-13,4-3-1 14,4-2 0-14,5-6 2 13,4-4-6-13,2 0 8 14,3 0-8-5,-2 5 8-9,-6 2-7 13,2 1 6-13,-3 2-4 14,-5 2 1-14,-1 1 0 13,-5-3 0-13,-2 1 4 0,2 2-5 13,5-3 4-13,7 0-1 14,2 0 0-14,1-3-4 20,2-5 4-20,-1 0-2 13,-3-3 0-13,2 0 2 0,-2-1-4 13,1 6 4-13,-1 3-3 14,-5 3 3-14,-3 5-4 13,-8-1 4-13,-8 0-1 14,-12 3-1-14,-11-6 0 20,-11 1 1-20,-9-2 3 0,-10 0-2 13,-13 0-1-13,-3 2 9 13,-7-2-5-13,-3 0-1 14,-3-4-2-14,-6 0 0 14,-1-2-1-14,-10-2 2 13,-4 2-5-13,-4 0 5 0,-8 3-6 19,-1 0 5-19,-2 1-4 14,-6 2 2-14,-6-2-2 14,1 0 2-14,-8-3 0 13,-6 2-2-13,-6-3 4 0,-8 0-5 13,-6-2 6-13,-7 4-6 20,1-1 6-15,-4 2-4 6,1-1 2-8,0 2-1 8,0 2 0-9,-3-3 2 2,6 3-6-4,1 0 8 13,11 7-8-13,8 1 7 14,6 2-6-14,7 0 2 14,6-1-1-14,4-2-5 13,8-5-3-1,6-2 8-12,6-2-8 0,11 0 9 13,3 0-15-13,7 2-6 14</inkml:trace>
    </iact:actionData>
  </iact:action>
  <iact:action type="add" startTime="120861">
    <iact:property name="dataType"/>
    <iact:actionData xml:id="d15">
      <inkml:trace xmlns:inkml="http://www.w3.org/2003/InkML" xml:id="stk15" contextRef="#ctx0" brushRef="#br0">18835 5722 52 0,'-33'-1'6'1,"7"1"-4"13,4-2 1-13,8 2-1 14,1-2-1-14,6 2 2 13,0-2-1-8,5 2 8-5,-1 0 1 14,8 0-8-14,0 0-1 13,2 0 3-13,3-3-1 14,11 3-2-14,8-1 6 13,15 1-7-13,14-4 3 14,14 0-4-6,10 0 0 2,7-3-4-8,4 4 6 4,1 1-5 1,3 2 5-2,-4 2-3-5,3 4 2 14,2 2 1-14,0 1-2 13,3 5 0-13,-1 1 0 0,-5-1 1 13,-5 1-5 2,-6-3 8-15,-6 2-7 0,-4-5 7 13,-5-1-6-13,-9-2 4 13,-6-2-2-13,-10-2 0 14,-6 1 4 1,-9-3 2-15,-2 0-6 0,-3 0 3 12,-3 0 0-12,-4-3-6 14,-3 3 6-14,-6 0-6 13,-3 0 1-7,-5 0 2-6,-2 3 5 14,-3-3-4-14,-3-3 10 13,-13 1-6-13,-10 0-10 14,-9 0 9-14,-16-1-5 13,-12 3 2-13,-7 0-2 14,-2 1 1-14,-4-1 0 14,1 2-3-14,0 2 4 4,-7-2-3 11,-6 1 4-15,-6-3-5 0,-10-3 5 12,-5-5-4-12,-8 0 2 14,-5-2 0 1,-5 0 0-15,2 0 2 13,4 4-5-13,3 3 6 0,7-2-6 13,9 5 4-7,12 2-4-6,10 1 3 13,11 0-1-13,16-1 1 14,9 0 0-14,14-2 7 13,8 4-6-13,13 2-1 14,7 3 3-14,7 4-6 15,3 1 7-9,3-4-5 2,8-6 2-2,6 1-1 3,6-5 0-5,11 0 0-3,5 0-5-1,2 0 10 14,5 0-9-14,1 0 8 13,6 3-5-13,1-1 3 14,8-2-4-14,4 0 2 14,4 0 0-14,6-2 2 13,8-6 2-11,6-1-8-2,7-6 8 13,10 1-5-13,6-4 4 14,-1 7-3-14,3-1 0 14,-2 3 3-14,-2 3-3 13,-7 1 2 2,-4 0-5-15,-10 3 4 0,-5 4-3 13,-7 3 2-8,-4 2-2-5,-4 1 1 14,-7 2 1-14,-8 2-1 13,-8-5 1-13,-10 2-3 14,-11-4 1-14,-11 0 2 14,-7-3-11-14,-7 0 7 13,-4 0-9-13,-4 0 13 14,-3 0 5-9,-6 0 2-5,-9 2-4 14,-9 0-1-14,-7 3 0 14,-7-4-1-14,-7 1 2 13,2-4 1-13,-6 2-5 0,-2-2 3 13,-7 0-3 1,-1-2 1-14,-6 2 0 14,-6-2-1-14,-9-3 3 5,-7 2-4-5,-9-3 3 13,-12 0-5-13,-7-2 6 14,-11-1-4-14,-284-12 3 13,355 19-1-13,0-1 0 14,-3 3 2-14,5 0-3 14,-58 0 3 1,11 0-4-13,16 0 6 4,15-3-1 0,20-1-3 0,12-1 6 2,12 0-2-2,10-1-4-6,7 8 6 0,3 4-3 12,3 2-4-12,5 6 4 14,0 0 3-14,1-2-5 14,3-2 1-14,0-4-2 18,-2 3 0-18,2-6 0 0,0 1-2 12,0 0-1-12,-2-1 6 14,-1 0-6-14,3-3 7 14,0 2-6-14,0-4 4 13,-2 2-1-13,4 0-1 14,-2 0 0-14,0 0-3 13,0 2-4-7,3-2 5-6,-3 0-9 14,2 0 8-14,-4 0-11 13,4 0 2-13,-2 2-5 14,0 3 6-14,-5 0-25 13</inkml:trace>
    </iact:actionData>
  </iact:action>
  <iact:action type="add" startTime="129898">
    <iact:property name="dataType"/>
    <iact:actionData xml:id="d16">
      <inkml:trace xmlns:inkml="http://www.w3.org/2003/InkML" xml:id="stk16" contextRef="#ctx0" brushRef="#br0">19505 2278 56 0,'2'-2'32'1,"0"-1"-8"13,-2 0-3-13,0-1-7 14,0-3 1-9,-2 0-10-5,0-3-2 14,-1-1-3-14,-1 4 0 14,1-4 5-14,-1 4-3 13,-2-3-4-13,1 2 3 14,-1-3-2-14,-2 3 2 13,2 3-1-13,-3-4 3 14,0 2-2-8,-4-3-1-6,-2-1 4 13,-4-1-4-13,-3-2 3 14,-3-2-6-14,-1-2 5 0,-8-3-3 20,-4 2 2-12,-4-1-1-3,-3 1 0 2,-1 2 0-2,-6-1-1-5,1 2 4 14,-2 0-6-14,-7 5 7 0,-6 4-6 13,2-3 3-13,-3 8-2 14,1-3 1-14,1 5 0 13,0 0 0-13,1 5 1 14,-4-1-2-14,-3 4 0 14,-4-1-1-14,-8 4 4 13,-4 3-2-7,-6-5 1-6,-5 2 1 14,-5-1-2-14,0 1 0 13,-2-2 1-13,9-1 2 14,5 1-6-14,9-6 6 13,8 3-4-13,3-3 3 14,1 2-1-14,4-1-1 14,3 2 0-9,3-4 0-5,6 4 1 14,8 0-4-14,4 0 6 13,3 0-6-13,4 2 7 0,2-2-7 13,-1 0 4-13,3 0-2 14,-4-2 1-14,-6 3 0 13,-3 2-2 2,-8 3 4-15,-6 2-5 4,0 2 4-4,-4 5-4 14,4-4 4-14,5 3-2 14,1 1-2-14,10 1 3 13,2 2-2-13,2 1 3 14,5 4-5-14,1 3 4 14,3-2-2-14,5 0 2 13,1-2-3-7,4 2 4-6,-2-1-2 13,4-4 0-13,1 1-5 14,5-2 6-14,2 2-6 14,4 1 5-3,5 3-2-8,5 2 1 8,-1 2 4-9,6 4-4 5,0 0 4 0,4 3-2-2,-1 0 0-5,3-1 1 13,-1 0-5-13,1-4 4 14,2-1-3-14,2-7 6 0,5 2 1 13,2-6-4-13,1 2 0 13,6-2 0-13,4 1 2 14,1-4-2-14,7 1 3 13,4 0-5-7,8-3 4-6,7 0-2 14,7 0 2-14,3-6-2 13,6 3 1-13,-2 2-1 14,0 1 0-14,-6 2 2 13,3 4-3-13,-3-1 3 14,1 2-2-14,4-4 2 15,5-2-1-11,2-3 1-4,4-5-3 14,4-5 1-14,5-1 0 13,4-6 2-13,4-2 1 14,0-9-6-14,-1-1 6 14,-2-5-5-14,-8-1 5 13,-6-2-3-13,-4 0 0 0,-6 3 1 19,-2 2-1-19,4-2 2 0,2 3-3 13,1-1 3-13,5 1-2 14,-4-3 2-14,-2 4-2 13,-6-1 2-13,6 0-1 14,-1-3-1-14,3 0 0 13,2 2 1-13,-3-1 2 14,-5 1-6-8,-15 0 6-6,-10 3-4 13,-10 2 3-13,-8 2 2 14,-9-2-2-14,-5-2 1 17,-4 0-3-11,-5-4 2 1,-2-5 0 1,-1-2-2-3,-2-3 5 4,-3 0-3-6,-3-3 2 2,0 5-2-5,0-2 1 14,-2 5-3-14,-2-1 1 13,2 4-1-13,-4-1 3 0,-3 3-4 13,-1 2 2-13,-2-2 1 13,-1 0-1-13,-4 0 4 14,-3-1-5-14,-3-3 2 20,0 1-2-20,-2-3 1 0,-1-4-1 13,-3 0 4-13,0 0-8 13,-2 0 8-13,-5-1-7 14,-1-1 5-14,-3 3-3 14,-2-1 2-14,-5-6 0 13,-4 1-1-13,-2-1 3 14,0-2-6-8,-3 1 6-6,4-1-5 13,-6 5 3-13,2 2-2 14,0 4 1-14,-2 2 0 13,0 3 0-13,1 3 1 14,0-2-1-14,-1 3 3 14,4 0-6-14,6-2 7 13,1 0-8-7,5 1 7-6,2 0-3 13,5 1 0-13,-4 2 0 14,4 0-2-14,0 2 2 0,-3 0-2 13,-4 2 3-13,-5 2-5 13,-3 3 7-13,-6 3-4 14,-8 3 1-14,-5 1 0 14,-3 4-1-9,-3 0 2-5,2 1-1 20,-5-6 2-14,3 6-4 3,-4-6 6-6,7 1-9 10,1 0 6-11,3 2-3 2,4-2 2 3,4 2 0 0,5 1 0 1,1-2 3-4,1-1-6 5,7 4 5-9,1 1-6 15,1 0 7-15,0 6-6 0,3-2 4 13,-1 3-3-13,3 5 2 13,1-2 0-13,0 2-2 14,2 3 6-14,3 0-8 14,-2 1 6-14,2 4-6 13,-3 0 6-13,-1-3-3 14,4 3 1-14,0-3 0 13,2-2-1-13,2-4 2 0,6 0-5 21,2-6 8-17,3-1-8 7,5-4 6-11,2 0-5 0,2-6 3 13,3 1-4-13,1 0-1 10,1-4-6-10,0 0 4 14,4 3-8-14,-2-2 11 14,2 6-13-14,-2 1 4 13,3 4-11-13,-1 2-16 14</inkml:trace>
    </iact:actionData>
  </iact:action>
  <iact:action type="add" startTime="135510">
    <iact:property name="dataType"/>
    <iact:actionData xml:id="d17">
      <inkml:trace xmlns:inkml="http://www.w3.org/2003/InkML" xml:id="stk17" contextRef="#ctx0" brushRef="#br0">19828 3465 64 0,'-2'-6'9'1,"-1"2"5"13,1 0-1-13,0 2-12 14,2 2-1-9,-2 0 0-5,2 0 1 14,-2 2-1-14,0 0 2 14,2-2-6-14,0 0 8 13,-3 2-5-13,1-2 2 14,-1 0 3-14,3 0-3 13,-2 0 6-7,0-2 4 1,2 0-5 0,-2-2 6 0,2-4-11-2,0-1 0 2,0-7 3-4,0-3-2-3,4-2-1 14,3-1 0-14,4 1-1 13,4-4 0-13,6 1 0 14,-3 2 2-14,-1 0-4 14,-1 1 4-14,-3 6-1 9,-1 1 1-9,-6 4-4 13,-1 3 0-13,-5 7-10 14,-5 0 6-14,-3 5 6 13,-10 4 2-13,-11 11 1 14,-11 4-6-14,-8 5 7 14,-3 7-6-14,0 4 4 14,4-2-2-9,5 4 0-5,7-3 0 13,3 1 0-13,8-6 3 14,-1 2-6-14,5-7 6 14,2-4-6-14,4-4 3 13,6-4-1-13,3-5-4 14,3-3 4-14,2-5 1 0,0-4 3 19,2-3 6-19,1 2-7 0,3-8 7 13,6-5-4-13,12-10-7 13,7-8 4-13,12-12-2 14,5-7 0-14,4 0 1 14,-3 0-1-14,-3 3 1 13,-5 9-3-13,-3 1 4 14,-7 5-4-9,-2 5 5-5,-10 8-6 14,-2 6 3-14,-9 5-6 14,-6 6-7-14,-2 3-4 13,-4 3 17-13,-2 6 1 14,-3 2 3-14,-5 6-3 13,-5 7-1-13,-6 4 2 14,-8 6-1-4,-8 6-1-5,-3 8 1 4,-10 7-1-7,-4 3 3 5,-2-2-6 0,-1-2 6-5,8-11-6-2,9-11 6 14,12-11-5-14,12-6 3 13,11-7-1-13,7-7 0 14,4-2 0-4,9-6 8-10,10-9-5 0,12-8-6 12,14-12 6-12,13-13-5 14,7-4 3-14,2-5-2 14,-2-2-1-14,-7 8 2 13,-4 6 0-13,-9 5 1 14,-9 7-3-14,-7 8 5 14,-7 4 0-9,-8 6-3-5,-7 8-1 14,-9 3-11-14,-2 2 12 13,-8 6 1-13,-3 2 0 14,-7 1 0-14,-2 6 3 14,-4 2-7-14,-1 2 6 13,-2 4-6-13,0 0 4 0,2 3-1 19,-2 0 0-19,0 5 0 14,0 3-1-14,0 3 3 0,-2 0-5 13,-1 2 6 1,6-7-6-14,1 3 6 0,5-11-5 13,4-5 4-13,8-6-2 13,1-2 2-13,5-8-2 21,4 0 10-21,3 0-6 0,1-9-4 12,7-8 4-12,12-9-5 14,6-11 2-14,12-7-1 13,7-3 0-13,6-2 0 14,0 8 0-14,-2 0-1 14,-6 7-2-14,-3 7 6 17,-9 2-5-13,-9 9 4 2,-10 4-4 2,-7 7-13 0,-10 5-12-1,-5 5 26-4,-6 2 1-3,-7 10 4 14,-6 3 0-14,-8 9-7 13,-5 2 6-13,-4 3-4 14,-1 2 4-14,-1 0-4 12,1 3 2-12,-2 3-1 13,-3 0 0-13,-3-2 2 14,4 0-5-14,4-8 6 14,8-8-6-14,10-7 2 0,10-8 1 12,8-5-3-12,8-4 3 14,2-1 4-14,5-6-1 13,7-7-1-7,9-3 1-6,8-12-6 14,9-7 4-14,9-6-5 13,-1-2 6-13,-2-4-3 14,-5 4 2-14,-3 1-1 13,-9 7 0-13,0 7 3 14,-6 2-4-14,-2 5 3 14,-6 4-2-9,-3 4 2-5,-6 4-4 14,-3 4-2-14,-7 4-7 13,-3 4 11-13,-4 2 1 14,-6 7 2-14,-6 3-1 14,-6 7-4-14,-4 5 4 13,-4 4-3-13,-1 1 4 0,1 1-2 19,-1 2-1-19,5-3 0 14,0 1 0-14,0 2 2 14,-1-3-4-14,3-4 3 13,0-1-2-13,3-6 2 0,-28 12 0 13,52-31 0-13,-1-1 4 14,3 0 1-14,3-1 2 17,-1-4-8-10,6-7-3 4,9-6 0-9,12-10 6-2,12-12-3 0,15-6 2 13,11-4-4-13,3 1 1 14,-1 6 1-14,-7 6 0 14,-6 9 1 0,-14 6-2-14,-11 8 1 14,-13 4-6-14,-9 8-32 0,-9 4 27 16,-11 8 11-16,-11 7 5 13,-12 6-4-13,-11 11 0 14,-5 6 0-14,-8 3 2 13,2 1-6-13,4-2 6 0,8-5-6 13,5-3-2-13,8 1-16 18</inkml:trace>
    </iact:actionData>
  </iact:action>
  <iact:action type="add" startTime="138259">
    <iact:property name="dataType"/>
    <iact:actionData xml:id="d18">
      <inkml:trace xmlns:inkml="http://www.w3.org/2003/InkML" xml:id="stk18" contextRef="#ctx0" brushRef="#br0">24028 3625 52 0,'-10'-1'1'1,"2"-2"-1"13,1 6 0-13,5-3 2 14,0 1-1-14,0-1 21 13,4 0 3-13,0 0 1 14,0 0-9-14,0-1-1 0,3-2-7 13,-1-1-1 1,5-6-8-8,3-5 0-6,9-6 3 13,6-9 0-13,4-4-4 14,6-2 5-14,-4 0-6 0,-4 1 4 13,-7 9-3-13,-4 4 1 13,-7 8 0 2,-9 9-4-15,-2 0 1 14,-2 3 2-14,-3 2-3 4,-1 2 2-4,-1 1 4 14,-7 7 0-14,-5 4-1 13,-8 8-1-13,-6 6 0 14,-1 8 3-14,-4-2-8 14,4 2 10 0,3-1-10-14,7-6 9 0,0-5-7 13,8-5 6-8,5-2-4-5,4-7 1 14,2-5 0-14,5-2 5 14,0-6-2-14,8 1-6 13,-4-11-4-13,11-5 4 14,8-7 3-14,6-12 5 13,4-5-2-13,9-6-3 15,-1 0 0-9,-4 0 3 2,-1 5-4-4,-3 5 2 7,-4 6-1-8,-4 8 4-4,-7 4-6 1,-3 6 2 14,-6 8-3-14,-4 2-10 13,-5 4-13-13,-3 4 20 14,-6 6 6-14,-3 5 1 14,-9 10-1-9,-8 8 6-5,-9 13-4 13,-1 0-3-13,-6 1 2 14,3 1-1-14,3-10 0 13,1-1 4-13,5-7-7 14,4-5 6-14,4-2-5 14,0-5 6 0,8-1-6-14,3-8 5 5,8-5-1-5,4-1 6 14,4-3-1-14,2-7 0 13,8-7-3-13,9-7-6 14,12-11 4-14,9-14-4 13,11-3 5-13,8-6-4 0,-3 5 2 13,-3 3 0 2,-6 7-1-10,-7 5 3-5,-11 9-1 0,-8 8-2 13,-9 9-2-13,-10 2-12 13,-2 5 6-13,-6 4-7 14,-4 2 15-14,0 2 1 14,-12 11 1-14,-7 4 3 13,-11 12-3-13,-9 4-4 14,-4 7 6-9,-3 1-5-5,1 0 4 14,2-7-4-14,1 1 1 14,8-7 0-14,9-4 0 13,6-6 0-13,9-5-3 14,7-10-4-14,9-2 4 14,6-5 2-14,3-5 1 13,11-7 4-5,13-8-4-2,13-10 0 0,17-12 0 2,13-11-1-2,3 0 3 3,-5-1-5-7,-7 6 6-2,-9 6-2 14,-19 9 2-14,-8 12-4 13,-16 6 1-13,-9 7-10 0,-8 6 10 21,-7 7 0-21,-13 10 4 0,-8 5-2 12,-7 10-3-12,-11 11 5 14,-1 0-5-14,2 2 3 13,4-1-3-13,7-6 1 14,7-8 0-14,7-2-3 14,6-5-2-14,7-6 1 13,4-3-10-7,5-4 5-6,4-6-6 13,2 0 13-13,4 0 1 14,-2-2-15-14</inkml:trace>
    </iact:actionData>
  </iact:action>
  <iact:action type="add" startTime="142206">
    <iact:property name="dataType"/>
    <iact:actionData xml:id="d19">
      <inkml:trace xmlns:inkml="http://www.w3.org/2003/InkML" xml:id="stk19" contextRef="#ctx0" brushRef="#br0">8269 6728 54 0,'-4'-4'2'15,"2"4"-1"-14,-3-3-1 17,1 3 5-11,0-1 2 2,-3-2 12-3,2 1-12 2,3 0 6-4,-2 0-13-3,1 2 2 14,3 0 0-14,-2 2-4 14,0-2 2-14,0 2 0 13,-2 0 0-13,1 1 1 14,-1 1-3-14,1-3 4 0,-1 3-4 12,4-4 6 3,0 2-6-9,-2 0 4-6,4-2-4 0,-4 0 2 12,2 0-5 3,2 0-2-15,0 0-5 0,3 0 8 13,-1 2 4-13,3 1 4 13,4 1-4-13,5-1 7 14,3 1 0-14,10-1-2 13,8-3-2-7,7 2 0-6,5 0-5 14,6-1 4-14,3 1-4 13,0 3 4-13,0-3-4 14,3-1 4-14,1-1-2 13,2 0 0-13,4-3 1 14,-1-2-4-14,2 0 6 14,-1-6-3-9,0 3 0-5,-6-2 2 14,-1 2 0-14,-6 0-3 13,0 2 2-13,-1 5-2 14,0-2 1-14,4 1 0 14,2 2 1-14,5-3 0 13,6-2 1-13,1 1-1 14,1-4 2-8,0 1-2-6,1-4-1 0,-1 2 0 12,-4 2 0 3,1 0 3-15,-6 2 0 0,-1 3-3 12,-5 0 2-12,2 0-3 21,-4 2 6-14,-3-1-7-3,0 1 2 7,-1 0 0-8,-6 0-2 8,1 0 5-9,-2 1-6-2,-2-1 6 0,-4 0-6 13,-5 0 2-13,-5 2 1 14,-5-2-4 0,-3 4 3-14,-8 1-3 14,1-2 4-14,-6 3-1 0,1-2 4 12,-3 0-6-5,2-2 6-7,-4 0-4 14,0 0 3-14,-1-2 0 14,-3 0-2-14,-3 0 6 13,1 0 3-13,-2 0-4 14,-3 0 9-14,0-2-6 0,-4 0-6 13,-3-3 2-13,-1 0-5 20,-3-4 3-20,-1 6-3 0,-4-3 1 12,1 0 0-12,-3 4 0 14,-2-2 0-14,-4 0-3 14,0 2 6-14,-5 0-7 13,-6 2 6-13,-5 0-3 14,-4 2 2 0,-5 0-1-14,-6 0 0 5,-5 2 0-5,-2 0-2 14,-5 0 5-14,-4 7-6 13,0-4 5-13,2 0-4 14,-1 5 3-14,0-4-1 13,4-3 0-13,-3 4 1 14,1-4-2 1,3 0 4-15,3 0-6 4,4-1 6-4,7-2-6 14,2 2 5-14,3-2-3 14,0-2 2-14,1 2-1 0,3 0 0 12,-4 3 0 3,2-1-3-15,-1 1 6 0,-2-1-6 18,4 1 7-10,-4-1-6-1,5-4 5 1,-2 0-4-5,6-2 1 8,1 0 0-9,-1-3 0-2,5 3 3 14,2-1-7-14,5-1 8 14,2 1-5-14,8 2 3 13,5-4 0-13,5 3-2 14,1 0 1-14,6-1-1 6,-3-2 2-6,3-1-4 14,-1 3 4-14,0-4-3 14,0 4 5-14,5 1-8 13,-2 2 6-13,2-3-3 14,-1 3 1-14,1 0 0 14,0 0 0-14,-1 3 0 13,1-3-2-7,0 0 0-6,0 0 1 0,-3 0-1 12,-3 2 0 3,-4 1 2-15,-1 4 0 0,-5 1 0 13,0 1 0-13,0 1-2 13,1 0 5-13,1-1-6 14,1-2 6-14,1 0-5 13,3-2 4-7,5 0-3-6,3-5 1 14,0 0-3-14,6 0-1 13,0 0-10-13,1-3 11 14,-2 3-4-14,4 0 7 14,3 0 2-14,3 5 1 13,3-1-2-13,3 1-1 14,7 2 0-9,6-1 1-5,7-1 2 14,8 0-3-14,12-3 4 14,12 0-1-14,3-2-3 13,3 0 1-13,-3-4-1 14,1-1 0-14,-7 3 1 14,-4-1-1-3,-5 1 1-9,-6 0-4 4,-4 4 6 1,-4-2-6-1,-1 2 7 2,-3-1-3-7,5 1-1-1,1-2 2 13,8 0-2 2,4-2 0-15,6 1-2 0,7-1 7 13,3-2-11-13,2-3 8 13,0 3-4-13,-5-1 3 9,-2-4-2-9,-7 1 1 14,0 2 0-14,-3 3-1 13,-1-2 2-13,2 1-4 14,2 2 6-14,5 1-6 14,0-2 5-14,2 3-4 13,-4 0 3-13,-5 0-1 14,-4 0 0-9,-8 0 0-5,-5 0-1 14,-3-1 3-14,-4-2-4 14,-7 2 3-14,-5 1-3 13,-1 0 2-13,-6 0 0 14,-5 1-3-14,-1-1 3 14,0 3-2-14,-2-2 3 0,-2-1-4 19,-1 3 6-19,-4-3-4 0,0 1 2 12,-2-1-2-12,0 0 1 14,-2 0 0-14,0 0 2 14,0 0 1-14,0 0 6 13,-3 0-6-13,3 0 4 14,-2-1-4-14,0-2 4 18,-2-1-6-13,4 3 2-4,-4-2-2-1,1-1 1 14,-1 0-2-14,-1 0-2 13,-2 1 0-13,-2-2 3 14,-5-1-4-14,1 2 3 14,-6 2-3-14,-5-1 5 19,-6 3-3-16,-5 0 1 9,-7 2 0-10,-4 1-1 10,-5-1 4-10,-3 3-5-2,1-2 6 0,-5 2-6 12,-5-2 3-12,0 1-2 14,-4 0 2 1,-2 0 0-15,-1-1-1 13,-3 1 4-13,0 0-8 10,2-3 8-10,0-1-7 0,1-1 7 13,3-2-7-13,0 2 5 14,5-3-3-14,4 1 1 13,4 1 0-13,2-5 0 14,3-2 3-14,4 4-6 13,0-4 7-13,1 1-8 14,1 1 7-8,1 0-4-6,1 1 1 13,1 2 0-13,4-2 0 14,-1 2 1-14,4 2-4 13,-1-3 6-13,1 5-6 14,2 0 5-14,-3 0-4 14,5 5 2-14,-3 1-2 13,5 2 0-7,0 2 2-6,-2-2 2 13,4 1 2-13,-2-2-8 14,3 3 8-14,-1-4-6 14,0-2 5-14,2 2-2 0,1-1 0 12,2-4 1-12,-1 2-1 14,3-3 2-14,0-3-2 14,2 2 0-9,5-4 0-5,-1 3 2 14,4 0-2-14,1 0 0 13,1-2 1-13,2 4-2 14,4 0 0-14,2-2-2 14,0 2-3-14,2 2 2 13,0-2-14-13,2 0-4 17,-1 3-6-12,6 2 21 3,0 3-25 0</inkml:trace>
    </iact:actionData>
  </iact:action>
  <iact:action type="add" startTime="159622">
    <iact:property name="dataType"/>
    <iact:actionData xml:id="d20">
      <inkml:trace xmlns:inkml="http://www.w3.org/2003/InkML" xml:id="stk20" contextRef="#ctx0" brushRef="#br0">15510 6872 90 0,'-11'-2'34'1,"-1"-5"-26"13,2-2-8-13,5 2-2 14,1 0 1-14,1-1 2 13,-1-2 5-13,1-2-2 0,-1-2 3 13,0 0 6 2,0-2-12-10,-1 4 4-5,3 3-5 14,-3-1 4-14,3 4-1 13,-1 2-5-13,1 0 4 0,0 0-2 13,0 2 0-13,2 0 0 14,-2 0-1-14,0-1 4 13,-3-2-6-13,1 1 1 14,-1-1 1-8,-2 0 0-6,-1 0-2 13,-3-2 2-13,-5 3 1 14,-1 1-1-14,-2 0-2 18,-8 3 0-14,1 4 6 3,-8 0-7 1,1 6 6 0,-5 0-4-4,5 3 2 1,-8 3 0 1,6-2 0-6,-1-3 0 13,3 1 0-13,-1-2 3 14,5-2-6-14,3 1 6 14,1-1-5-14,2-1 3 13,2 0-1-13,2-2 0 14,-1 0 1-14,-2-3-1 13,0 4 0-7,-3-2-1-6,-2 0 2 0,-2 2-1 13,0-2 4 1,-2-1-6-14,-2 4 4 0,-1-2-3 13,3 2 1-13,0-1 0 13,4 0 2 2,5-3 0-15,7 2-3 14,1-3 3-14,7 0-2 4,1-2 2-4,4 0-3 14,-1-2 1-14,3 2 0 13,0 0-3-13,3-2-4 14,-1 0 6-14,0-1 0 14,4 0-1-14,4-2 4 13,1 2-4-13,4-4 4 14,5 0-4-7,7 1 2-2,4-2 0-5,7 4-3 13,5-2 4-13,5 1-6 14,4 4 4-14,4 1 1 14,6 1-3-14,0 4 3 13,5-2 1-13,2 0-1 0,-1-1 0 13,-2 0 2 0,1-2-5-13,-5 2 5 0,-4-1-5 13,-2 1 6-13,-2 1-8 14,-6 1 6-14,-2-2-2 19,-4 1-3-12,-7-1 1-2,-4 3-1 4,-6-3 5-4,-5 2-3 3,-5 0 1-8,-3-2-1 6,-5 0 4-6,-5-2-1 14,-2 0 5-14,0 0 1 13,-4 0-1-13,-3-2-4 14,-3-4-2-14,-3 0 2 14,-7-2-3-14,-5-5 5 13,-4 2-6 2,-4-3 2-15,-5-1-1 5,-6 1-3-5,-5 3 4 13,-9 3-2-13,-9 5 5 14,-7 6-6-14,-6 2 6 13,-2 4-5-13,-1-1 2 14,5-1 0-14,2 2 2 0,5-4-1 13,4 0 1-13,3-3-1 20,4-4 2-20,2 0-1 0,4-3 1 12,7 0-2-12,7-2 2 14,4 2-3-14,7 0 1 14,5 0-1-14,3 1 0 13,2-1-1-13,3 4 4 14,-2-2-6-14,-2 3 6 14,5 0-3-9,-1-1 1-5,-4 1 1 14,7-3-1-14,2 3 2 13,-1-1-1-13,6-2-2 14,6 3-1-14,2-1-9 14,2-1 4-14,10 2 6 13,13-3-2-13,13-1 2 14,11 1-3-9,16-2-1-5,4 1-3 14,5 2 5-14,-5 1 3 14,-2 1-4-14,-5 0 6 0,-3 5-6 19,-1 2 5-12,0-2-4 0,2 3 3-2,3 4-1 2,5-2 0-1,-1 3 3-6,-1-1-6 7,7-2 6-7,-4 0-6 14,7-4 4-14,-1-6-3 14,0-3 4-14,0-5-1 13,-5 1-1-13,-12-5 0 14,-9 2 2-14,-10 1 1 13,-14 4-6-13,-12 1 3 14,-9 4-1-8,-6 0 2-6,-6 0 5 13,-3 2 0-13,-5-4-4 14,-5 2-2-14,-10 0 4 13,-5 4-6-13,-9-4 4 14,-3 2-2-14,-8-4 3 14,-4 2-4-14,-4-2 2 13,-7 0-1-7,-3 2 0-6,-5-3 1 0,-4-1 2 12,-2 0-1-12,8-6 1 14,3 1 0-14,13-1-1 14,10-4-1-14,9 3 1 13,5-1-2-13,4 2 2 14,5 0-2-14,2 0 2 14,3 2-5-9,4 3 5-5,5 0-4 14,4 3-3-14,1 2 5 13,2 0-6-13,0 4 5 14,-1 0-2-14,-3 4 3 14,1 5-2-14,-4 0 1 13,-1 3 1-13,1 2-2 14,1 0 0-9,1 0-1-5,-2 3 1 14,1-2-14-14,3 3-40 14</inkml:trace>
    </iact:actionData>
  </iact:action>
  <iact:action type="add" startTime="162738">
    <iact:property name="dataType"/>
    <iact:actionData xml:id="d21">
      <inkml:trace xmlns:inkml="http://www.w3.org/2003/InkML" xml:id="stk21" contextRef="#ctx0" brushRef="#br0">11228 5921 60 0,'-11'-5'20'1,"-1"-4"-18"13,2-5-2-13,-2 0 0 14,1-2 0-14,0-2 12 13,-5-2-9-13,1 0 24 14,-3-3-16-14,-3 6 3 14,2-1-12-9,-4 2 2-5,-1 2-3 14,-3 1-1-14,0 1 0 13,-2 0 1-13,-4 5-4 16,-3-3 6-8,-4 0-6-2,1 3 4 1,-7 0-3-1,0 0 3 1,-8 2-1 4,-4 2 0-11,-4-1 0 0,-10 4 0 13,-3 0 0-13,-4 2 0 14,2-2 1-14,-2 2 0 13,4 1 2-13,1 1-3 14,3-3 0-14,2 3 1 14,-3 1-1-14,3-4 3 13,5 2-3-7,4-3 1-6,4-3 4 13,7 2-4-13,4-6-1 14,5 4 1-14,0 1-1 14,-2 0 0-14,0 4 0 13,-3 1-2-13,-2 4 5 0,-4-1-7 13,1 2 7-13,0-2-5 13,0 1 3-7,6 0-2 9,1 0 1-15,1 2 0 13,5-3-1-13,-2 2 2 0,3 1-4 13,-3 1 5-13,3 3-4 13,-5-1 2-13,-1 2-3 14,-1-2 5-14,4-3-3 14,1 2 1-9,2-1 0 10,3-2-3-15,2 0 4 0,4 1-5 12,0 5 7-12,2-5-6 14,3 3 5-14,0 2-4 14,0 0 2-14,-1 4 0 0,-1 0-1 12,-1 1 1-12,-6 1-3 14,-3 2 4-9,-1-3-2-5,-3 2 1 14,1-1-2 1,3-2 0-15,5-2 2 15,7-2-2-12,3 0 2 9,6-4-3-10,2 2 1 4,4-2 1 0,1 0-6-1,1 2 4 2,1-2-2-5,4 2 1-2,0 2-4 14,4 2 4 1,1 2 2-15,-1 0-2 0,0 2 1 12,1 0 5-12,0 0-6 14,-1 1 8-14,1 2-6 14,-1 0 2-14,2-2-5 13,2 2 3-7,0-1 2-6,10 0 1 13,2 1 1-13,7 4-4 14,6 2 4-14,7 3-4 14,1 1 3-14,5-3-1 13,4-1 0-13,-4-5 1 14,1-5-1-14,3-1 1 0,-2-2 1 12,4 3 1-6,-1-3-4-6,4 0 5 14,1 0-8-14,4-2 6 13,3 0-4 2,-1-2-2-15,2-3 4 13,2 0 1-13,-4-1 4 0,3-5-10 13,1 2 9-13,1-3-8 14,2 0 5-9,-1-2-2-5,-4-2 2 14,-4 0-1-14,-7-3 3 14,-3 4-2-14,-5-1 3 13,3-3-3-13,-1 5-1 14,6 3 1-14,3-1-2 13,0 0 0-13,0 2 1 14,0 0 0-8,-5 1 0-6,0-5 2 13,-2 0-2-13,3-3 0 14,-2-1 1-14,6-4 6 0,-2 0-6 19,0-4 2-11,-4 1-1-3,2-2 2 5,-3-1-4-7,2-1 4 7,3-4-4-10,2-3 3 4,4-4-3-4,0-9 2 13,-4-3 3-13,-1-4-3 14,-8 0 5-14,0-2-3 14,-7 2 0 0,-4 4 0-14,-5 4-1 0,-4 5-4 13,-5 3 3-13,-7 9-2 13,-3 2 2-7,-3 7-3-6,-5 2 1 14,2 3 0-14,-1-2 0 13,2 1 3-13,0-1-2 14,1-2 0-14,-1 2 2 13,2-3-2-13,0-4 4 14,0-2-5-14,-3-3 1 14,-1-1 1-9,-2-5-2-5,-6 2 2 0,-2-2 4 13,-1 0-4 1,-3 3-2-14,-4 0 9 0,-1 2-8 13,-1-3 2-13,-5 3-2 14,-1 0 2 0,0-1-3-14,-4-2 4 16,-2 1-9-15,-2-2 8 5,-2 3-6-4,-5-4-2-2,-2 3 4 13,-4 2-2-13,-2 1 1 14,-8 6 1-14,-4-1 1 13,-4 4-4-13,0 2 8 14,-5-3-9-14,1 2 9 14,-3 0-7-14,2 0 6 12,0-1-4-12,1-1 2 14,1 4-1-14,3 1 0 13,4 0 2-13,3 0-5 15,2-2 6-8,1 2-4-1,2-5 5 2,1-1-7-3,5 2 5 1,-1-1-4 1,1-1 2-1,6 2 0-6,3 4-3 0,2-1 3 13,2 1-3-13,2 3 5 14,2-1-6-14,0-2 5 13,1 4-1-13,0-3 0 14,-3 2 1 1,2 1-1-15,-4 1 1 13,3 4-4-13,-1-1 6 5,-2 1-6-5,0 2 8 13,2-2-9-13,3 0 6 14,-3-3-4-14,2 2 1 14,-1-3 1-14,1 6-1 13,-2-2-6-13,-2 2 5 14,2 1 0-14,-2 4 0 14,-4-2 2-9,-1 2-2-5,-1 2 2 14,-3 1 0-14,-1-1 0 13,0 3 2-13,1-2-5 14,1-4 8-14,3 1-10 0,1-2 7 13,2 3-3-13,0-4 2 13,2 3-2 2,2-2 0-10,2 2 1-5,0-2 0 0,7 0 1 13,3-1-3-13,4 0-4 14,1-3 4-14,6 3-7 13,2-1-2-13,0-3-2 14,4 2-2-14,2-2 4 13,3 4-12-13,5-4-4 14</inkml:trace>
    </iact:actionData>
  </iact:action>
  <iact:action type="add" startTime="166026">
    <iact:property name="dataType"/>
    <iact:actionData xml:id="d22">
      <inkml:trace xmlns:inkml="http://www.w3.org/2003/InkML" xml:id="stk22" contextRef="#ctx0" brushRef="#br0">22572 6930 61 0,'-5'-6'15'1,"3"-4"6"13,-2 0-1-13,-3 1-5 14,-2 0-4-14,-2-2-10 13,-2 4-2-13,-5-1-1 14,-2 2 0-14,-7 1 0 14,-2 3-1-14,-2 1 0 13,-10 1 2-7,-3 1 0-6,-7 1-5 13,-7 3 5-13,-5-1-4 14,-6-1 3-14,-2 6-1 14,-5-1 2-14,-1 2-2 13,-4 2 3-13,3 2 0 14,4-1 0-14,12-4-4 0,13-1 8 19,13-2-7-19,11-3 6 14,10-3-1-14,9 0-2 0,8-5-5 12,11-3 3-12,14-2-4 14,15-6 5-14,20-3-9 14,19-2 10-14,10-1-5 13,7 2 5-13,5 2-1 14,1 0 1-9,4 1 6-5,-2-1-5 14,4 0 10-14,-6 4-10 14,2-2 8-14,-11 5-7 20,-1 3 1-16,-7 1-1 7,-10 4-2-9,-9 1 0 3,-13 2 0-1,-10 0-1-4,-14 3-3 14,-8-1 4-14,-12 2-9 13,-7 0 9-13,-4-2 1 14,-7-2 3-14,-3 2 2 13,-15 1-2-13,-8 0-4 0,-17 0 1 13,-12-2-1 2,-9-1 0-15,-3-4 1 0,-4 1 2 19,0-4-6-19,-5 1 6 13,-1 1-6-13,-9 0 5 0,-6 3-4 13,-1 2 1-13,-5 5 1 14,0 2-2-14,-1 3 4 13,-2 2-5-13,4 2 6 14,3-1-3-14,12-2 1 17,13 1 1-15,18-3-2-2,13-4 1 14,16-1-1-14,10-1 0 13,7-1-3-13,10-2 0 14,4 0-3-14,5 0 2 14,11-2 4-14,15-1 9 13,23-1-9-13,22-1 3 14,20-8-1-9,18 1-2-5,9-4 0 14,4 2 0-14,3 2 1 14,-3 3 3-14,-8 2-1 13,-11 5-2-13,-9 2 5 0,-13 6-2 13,-11 2-4-13,-8 4 2 13,-4 1-5-13,-8 3 5 21,-3 1-4-21,-9 0 4 13,-7-3-4-13,-7-2 4 0,-6-5-4 13,-12 0 1-13,-4-4-1 19,-4-3 2-14,-5 0 3 2,-8-2 3 0,-3-1-6-2,-11-2-1-4,-14 1-3 16,-12-1 2-17,-14 3 2 0,-13 2 0 12,-5 4 0-12,-4 3 1 14,-5 1-5-14,-3 5 5 14,-9-1-3-14,-3 4-2 13,-6 0 2-13,4 4-5 14,-4-3 5-14,6 1 0 13,3-4 2-7,7 1-2-6,15-6 0 14,14-2-2-14,16 0 6 13,18-2-5-13,12-3 3 14,13-2-4-14,8 0-1 0,12-2 5 13,13 0 6-13,17-2-3 13,21-2 11-13,22-4-14 20,17-4 0-20,12 0 0 14,2-2 0-14,1-2 0 0,-3 1 3 13,-5 2 0-13,-11 3-2 13,-4 2-1-13,-11 0 3 14,-12 6-6-14,-8 1 6 13,-14 3-7-13,-9 0 8 21,-11 0-3-21,-10 3-1 0,-13-3-1 12,-2 0 1-12,-8 2 2 14,-4-2 18-14,-5-5-18 13,-5 4-2-13,-7-5 3 14,-11-2-6-14,-11 1 3 0,-6 2 0 13,-10 1-2 1,-5 4 2-8,-10 0 0-6,-6 5-2 13,-10 2 0-13,1 0 4 14,2 4-3-14,2-2 4 17,9 3-6-15,4-1 5 4,10 1-2 0,10-1 0 1,10 1 1 1,-19 9-5-3,68-21-3 4,-3 0-3-9,4 2 5 0,4 0 5 12,9 5 4-12,10-2 5 14,11-1-7-14,10 0 1 14,5-4-3-14,1-2 1 13,-2 0-4-13,-8 2 3 14,-8-2-2-14,-11 4-11 14,-9 3-18-9</inkml:trace>
    </iact:actionData>
  </iact:action>
  <iact:action type="add" startTime="177402">
    <iact:property name="dataType"/>
    <iact:actionData xml:id="d23">
      <inkml:trace xmlns:inkml="http://www.w3.org/2003/InkML" xml:id="stk23" contextRef="#ctx0" brushRef="#br0">8100 8847 58 0,'-16'-2'22'6,"-1"-3"-16"2,-1 0 9-2,1-5-13 2,-6 0-2-3,0-3 4 5,-1 0 2-9,-3 1-3 0,-2 2 2 13,1 1 4 1,3 2-6-14,7 0 2 0,3 2-4 13,3 1 5-13,6-5-4 14,8 9-4-14,0-2 1 13,-2 2-1-13,4-2 2 14,6 2 2-9,5-1 3-5,12 1-3 14,6 0-4-14,7 0 5 14,3 0-7-14,1 0 6 13,-1 0-2-13,1 0 1 14,1 0-1-14,-1 0 0 14,6 1 2-14,6 1-6 13,4 0 4-7,9 3-3-6,6-1 6 13,8 1-4-13,4 2 2 14,4 2-1-14,3-4 0 14,4-1 1-14,3 1-2 13,1-5 5-13,-2 0-8 0,-2-3 8 13,-2-1-6 1,-8-1 4-8,0 0-3-6,-6 3 2 0,-5-2-1 13,-9 4 0-13,-5 0 1 13,-7 0-3-13,-12 2 4 14,-7-2-4-14,-10 0 5 13,-6 0-5-13,-11 0 2 14,-4 0-2-14,-6 0-1 14,-3 2 3-9,0-2-3-5,-1 2 7 14,-2 1-1-14,1-3-3 13,-3 0 5-13,-4 0-3 18,-5 0 1-13,-6-3-2 2,-8-1 0 3,-4-1-1-6,-8 0 2 2,-6 1-6-6,-9 0 8 10,-6-1-8-10,-11 3 5 14,-4 4-4-14,-2 1 5 14,-4 3-2-14,-2-2 0 0,0 1 0 12,1-2 1 3,-1-3 1-15,0-3-2 0,4-1 3 13,6-1-5-13,3-1 8 20,3-2-6-20,-1-2 1 0,5 2 1 12,0-2 0-12,5 2 1 14,2-2-3-14,6 1 3 14,0 4-6-14,6-2 6 13,-4 3-5-13,1 4 2 14,0 0 0-14,2 0-1 13,7 4 3-7,6-1-2-6,7-1 3 14,11-2-6-14,9 0 6 13,3 0-6-13,6 0-3 14,2 0 4-14,0 0-8 14,0 0-3-14,5 0 10 13,1 0 3-13,6 4 0 14,6-3 1-9,7 6 4-5,10-2-4 14,11 1-2-14,10-3 2 14,6 1-1-14,9-3 0 0,10-1 0 12,4 5-1-12,0 3 5 14,-2 1-6-14,-5 1 4 13,-4 4-4-13,-5-1 5 14,-4-1-4-8,2-3 1-6,0 0 0 13,2-1 0-13,3-2 2 14,-7-2-5-14,-2 0 7 17,-10 0-7-10,-3 0 7-1,-6 1-6 1,-1-3 4 0,-5 1-3-4,-4-1 1-3,-5-4 0 13,-6 2 0-13,-10-3 4 13,-6 2-7-13,-7 0 4 14,-4 2-2-14,-2-1-10 14,-1 1 7-14,0 2 4 13,-8 3 4-13,-3 0-4 14,-3 0 3-14,-8 4-1 0,-6 3 0 19,-1-1-2-19,-4-5 3 0,-2 0-4 13,0 0 3-13,-7-3-4 13,-7 0 3-13,-4-2-1 14,1 1 0-14,-1-3 5 13,2-3-5-13,5 1 2 14,4 0-1-14,9 0 1 14,6 0-4-9,9 4 2-5,2-2 0 14,7 0-1-14,6 2 2 13,-1 0-5-13,3-2 7 14,0 0-6-14,2 2 3 14,0-2-2-14,2 3-2 13,2-3 1-13,-3 1-2 14,3 1-6-8,3 0-1-6,1 2-6 13,8 0 17-13,5 2-18 14</inkml:trace>
    </iact:actionData>
  </iact:action>
  <iact:action type="add" startTime="179482">
    <iact:property name="dataType"/>
    <iact:actionData xml:id="d24">
      <inkml:trace xmlns:inkml="http://www.w3.org/2003/InkML" xml:id="stk24" contextRef="#ctx0" brushRef="#br0">12242 8809 52 0,'-40'12'3'1,"0"0"-1"0,-1 0-1 12,2-2 4-12,-6 0 0 14,0-1-2-14,3 3-3 13,-1-5 0-13,6 1 4 14,3 2-3-8,5-3 0-6,7-4 4 13,7 1 1-13,3-2-3 14,10-2-3-14,2-2-3 13,9 2 3-13,6-4 5 0,15 1-2 13,9-6 0 2,17 1-2-15,13-4-1 13,3-3-1-7,5 6 0-6,0-3 2 13,-8 4-2-13,-5 2 4 0,-2 4-6 13,-3 2 6-13,-1 2-4 14,2 4 2-14,2 4 1 13,3 0-1-13,2-1 0 14,0 6-1-14,0-3 1 20,2-2-2-20,-1 0 5 0,6-1-8 13,2-4 4-13,4-1-1 13,3 1 2-13,0-5 0 14,-1 0-1-14,3-7 1 14,4-3-1-14,2-4 3 13,1-4-5-13,-3-3 8 14,-9 4-7-9,-13 0 4-5,-16 5-4 14,-13-1 1-14,-14 7-3 14,-12 4-2-14,-8 2 5 19,-6 2 0-17,-9 3 5 2,-9 0-1 4,-7 4-4-2,-9-2 6 2,-7 3-5-3,-1-2 1 3,-3-4-1-8,3-1 2 13,0-3-3-13,-1 0 2 0,1-3-4 13,-6 1 5-13,-1 0-4 13,-5 0 2-13,-4-2 0 14,-3 2-1-14,-8-3 3 14,-4 4-3-14,-6-1 0 20,-4 4-2-20,0 4 4 14,2 0-5-14,-5 3 6 0,-1 3-5 12,-6-1 3-12,-4-1-1 14,-4 3 0-14,6-8 0 13,5-1 1-13,5-4 1 14,9-2-4-14,11-4 5 14,7 2-5-9,4-2 4-5,8-2-2 14,9 2 0-14,3-3 2 13,10 0 3-13,6-3-5 14,4 2 2-14,1-5 2 14,5 3-4-14,2 3 1 0,1 1 2 12,3 0-1-12,2 4-3 22,0-1 1-18,2 5-5-4,0 0 2 0,0 0-13 14,4 3 16-14,2 1 2 13,7-2 0-13,8 4 2 14,12-1-4-14,12 4 0 14,10-5 2-14,13-4-1 13,7-1 0 1,10-8 0-14,4 1-1 13,5-2 0-13,1 0 2 0,1 0-4 13,0 1 2-13,-5 2 0 16,-6 0 0-11,-6 6 0 5,-6-2 0-7,-4 3 4 4,3 0-6 0,-4 0 6 0,3 0-7-2,-1 0 4-5,-5 3-2 14,-5 3 1-14,-9 1 0 13,-2 4 0-13,-6-1 3 14,3 0-5-14,4-3 4 14,5-4-2-14,8-3 5 0,3-4-6 12,1-7 2-12,-2 2 0 14,-7-3-1-9,-9 0 0 10,-11 2-1-15,-9 2 5 0,-9 3-8 13,-9 1 1-13,-7 4 3 13,-4 0-5-13,-6 2 5 14,-8 0 4-14,-8 1-2 13,-7 1-1-13,-9-1 3 14,-6 5-7-8,-8 1 7 8,-6-1-6-14,0 1 7 0,-4 0-7 13,-5-1 4-13,2-1-2 13,-1 1 0-13,-5 1 0 14,-3 1-2-14,-4-3 6 14,-5 5-8-14,-4-1 8 0,0-2-7 12,2 3 6-6,8-5-6 8,1 0 5-14,2 2-2 14,0-3 0-14,3 0 1 14,-2 0-3-14,1-4 4 13,5-2-2-13,1-2 1 0,3-4 2 13,5 2-2-13,7-2 0 14,5 0 0-9,5 1-1-5,12 2 1 14,7-1 2 0,6-1-6-14,5 5 6 9,5-2-6-9,0-1 5 0,4 3-4 20,2 0-1-14,0 0-1 0,2-2 0 1,1 2-7 3,2 0 10-6,1 0 1 0,10 0 5-4,15 0-4 14,12-4 4-14,17 1-4 0,13-2 0 13,12-1-1-13,4-3 0 13,3 2-1-13,-5 2 4 14,-8-2-6-14,-7 2 6 14,-12 3-6-14,-9-1 5 12,-10 1-4-12,-10 4 2 13,-6 1-1-13,-10 2-1 14,-4 1-6 0,-2 2 8-14,-5-1-8 0,-1 0 7 13,-1-1 1-13,-2 1-2 14,-2-4 4-14,2-1-1 13,0 0-1-7,0-2 0-6,0 2-2 13,-3 1 1-13,3-1 0 14,0 3-7-14,3 2 2 14,-3 2-24-14</inkml:trace>
    </iact:actionData>
  </iact:action>
  <iact:action type="add" startTime="185450">
    <iact:property name="dataType"/>
    <iact:actionData xml:id="d25">
      <inkml:trace xmlns:inkml="http://www.w3.org/2003/InkML" xml:id="stk25" contextRef="#ctx0" brushRef="#br0">17420 8918 53 0,'-8'-9'7'6,"0"-1"-3"2,0 0 5-2,-1 0-5 2,3 0 0 0,-4-2-2-6,1 0 4-1,1-2-6 14,-2-1 5-14,2 4-5 13,-1-1 3-13,-1 0-3 14,2 4 0-14,-3-2 0 13,2 3 0-13,0 2 0 11,0 1 0-11,0 1 3 14,-2 2-1-14,-2 1-4 13,-3 1 2-13,-4 4 0 14,0 2 0-14,-3 2-1 13,4-4 1-13,5 0 1 14,3-1-1-14,5-2-5 14,6-2 1-9,0 1-8-5,2-1 5 14,0 3 5-14,7-1 2 14,7 2 4-14,5 2 0 13,8-2-4-13,9 0 2 14,5 0 1-14,3-4-2 0,6-2 3 12,-1 0-2-12,0-1 1 21,3 2-1-21,-1-1 1 0,1 2-6 12,2 2 6-12,4 2-4 14,3 0 4-14,5 2-3 13,3 0 1-13,1 1 0 14,-1 2-1-14,0-1 1 14,-3 0 2-14,-3-1-2 13,-1-2 2-7,1 2-1-6,1-5 3 14,5-2-4-14,1 0 3 13,1 0-4-5,1-5 1-8,-3 1 1 14,0-1 0-14,1-4 5 13,6-3-6-13,5-4 0 0,4 2 1 23,2-2-4-19,-4 0 3 0,-6 4-1-4,-7 3 0 13,-3 0 0-13,-4 2-3 14,-7 6 6-14,-2-2-6 14,-6 3 6-14,-7 0-5 13,-9 3 3-13,-5-2-1 0,-9-1 0 13,-5 3 0 1,-2-2 0-14,-5-1 2 0,-2-1-5 13,-4 2 6-13,0-1-3 14,-4 0 0-14,2 0 9 13,0 0-5-13,0 3 3 14,0-6 0-14,0 3-1 13,-2 0 3-13,2 0-7 14,-2-1-2-8,0 1-1-6,0 0-1 13,-1-3 0-13,-2 3-1 14,3-1 0-14,-2 1-1 13,-3 0 1-13,-4 1-2 14,0 2 3-14,-7 1 4 14,-2 0-3-14,-5 1 4 13,-4 4-3-7,-8-4 0-6,-5 0 1 13,-8 1-1-13,-4 0 0 14,-8 0-2-14,-2-2 6 0,-5 0-8 13,-5-3 8-13,-2 2-9 13,-6-1 7 2,-3 0-4-15,-1 3-1 14,-2-3 3-14,-3 3 0 4,2 2 1-4,-3-7-5 14,1 3 8-14,2-3-7 13,6 2 5-13,8-4-3 14,1 4 1-14,3 2 0 14,2-1-1 0,-1 6 1-14,3-3-2 0,1 2 6 15,1-4-8-8,5-2 8 0,2-4-6 0,2 0 4 0,4-3-3-2,6-2 3-1,3-1-2-4,6 2 0 13,1 0 0-13,5 1-1 14,0 0 3-14,2 1-4 0,-3 1 4 13,3 2-3 0,0 2 3-13,5-1-4 0,1 3 2 13,8-1 0 1,1-2-1-14,8 2-1 0,4-2-2 13,-1 0-5-13,6 2 3 14,-1 1-4 0,4 0 10-14,10-1 0 0,11 0 3 13,13 0-3-8,14-4 1-5,12-2-3 14,8-2 4-14,2-3-1 14,2 0 1-14,0-1-2 13,0-2 1-13,0 0-1 14,2 2 0-14,-1-2 1 13,-4 1-1 2,-6 4 4-15,3-2-6 5,-3 2 4-5,2-2-4 13,0 1 2-13,3 3 0 14,-3 3 0-14,-4-1 0 14,-4 3 0-14,-3 3 2 13,-2 0-6-13,-5 1 8 14,5 3-8-14,0-3 7 13,4 0-3-7,3-2 0-6,2-2 2 0,4-2-2 13,-2-2 1-13,-2 0-2 13,-5-3 5-13,-4 3-8 14,-8 1 7-14,-6 0-6 13,-3-1 6-13,-8 3-4 14,-2-2 1-14,-4 2 0 14,-6-2 0-9,0 1 3-5,-7 2-7 18,-3 0 4-11,-7 0-1-2,-2 0-4 2,-2 0 3 0,-4 2 4-5,-1 1-1-2,-1-3 3 13,-6 0-4-13,-3 0 0 14,-10 1 5-14,-6 2-9 14,-6 1 8-14,-6 2-5 14,-4-1 3-14,-4 3-3 13,-3 3 1-13,-4 1 0 14,-7 1 0-14,-1 1 2 14,-3 1-5-14,-7-3 6 13,0-3-5-13,-2-1 4 0,-2-1-3 19,-2-2 4-19,-3 0-5 0,-2-1 2 13,2 1 0-13,3-2 0 14,1 1 1-14,10-2-2 13,7 0 2-13,1-1-3 14,0 2 4-14,4-1-4 14,-1 0 4-14,-1 0-2 13,3-4 0-7,7 0 0-6,1 0-1 13,13-2 2-13,3-2-2 14,8 4 3-14,3-1-3 14,8 0 2-14,3 3 0 13,3-2 0-13,7 2-2 14,0-2 0-14,4 2-11 0,-2-2 10 19,2 2-1-19,3 2 1 14,2 2 4-14,2-1-1 13,2 0 1-13,3-1 0 14,1 2-1-14,-1-2 1 0,3-1 0 12,-1 2-1-12,3-1 3 14,8 0-4-14,7-4 7 14,6 0-6-9,9-2-1-5,2-2 2 23,10-2-2-19,-3-1 2 6,2 2-1-8,2-3-2 5,3 2 1 0,-1 2-2-3,5 0 4-2,3 2-4-2,-3 2 5 13,0-1-3-13,-5 3 0 15,-6-3 4-15,-4 1-7 14,-7-2 7-14,-5 4-8 14,81 4 6-14,-107-2-5 13,-3 1 3-13,-2-3 0 14,-2 0-1-14,13 3 1 13,-4-3 3-13,-2 2-1 14,-3-2-4-8,3 0 5-6,-5 2-3 13,-2-4 2-13,-3 4 0 0,1-4 0 13,-4 4 3-13,-1-4-3 13,0 4 0-13,0-2 4 14,-2 0-5-14,0 0 10 14,-2 0-7-14,2 2 8 13,-4-2-8-7,1 0 7-6,-2-2-8 14,3 2-3-14,-2-2 3 13,2-3-1-13,-5 5-4 14,1-5 4-14,1 1-4 13,0 1 4-13,-2 1-4 14,3 2 0-14,2-3 2 14,-2 1-3-9,2 0 2-5,-1 2-1 14,-1 0 1-14,2 0 0 13,2 0 0-13,-3 2-1 14,3-2 3-14,0 0-4 0,0 0 2 13,0 0 1 1,0 0-1-14,-2 0-6 0,-3 0 2 13,1 2-12-8,-2 1-9-5,-3 2-35 22</inkml:trace>
    </iact:actionData>
  </iact:action>
  <iact:action type="add" startTime="190702">
    <iact:property name="dataType"/>
    <iact:actionData xml:id="d26">
      <inkml:trace xmlns:inkml="http://www.w3.org/2003/InkML" xml:id="stk26" contextRef="#ctx0" brushRef="#br0">20289 2791 65 0,'0'-2'6'15,"-4"0"2"-14,1-1-3 0,1 0 3 13,2 1-4-13,-4 0-3 13,4 0 2-13,-2 0 0 14,0 2-6-14,-1 0 6 14,1-2-3-9,0 0 2-5,-1 2 0 14,3-2-1-14,-2-1 0 13,0 2-1-13,-3-1 0 14,-1 0-3-14,2 0 6 14,-3 0-7-14,0-3 4 13,-2 5 0-13,0 0 0 14,-2 0 1-9,0 2-1-5,0 1 0 14,-1-1-2-14,2 0 5 14,-1 0-4-8,-1 0 2-6,6-1-2 14,-3 2 3-14,1-3-1 14,4 0 0-14,0-3 5 13,0 3 3-13,1-1-5 13,1-1-4-13,2-4 1 0,2-2-3 20,3-1 4-13,1-8-2-2,6-1 3 2,5-3 1-1,6-4-2-6,4 0-2 0,4-2 4 12,0-2-2 3,0 4 4-15,-2-1-5 0,-2 2 7 14,-2-1-8-14,-6 5 3 13,-3 4-3-13,-5 4 4 14,-5 2-4-14,0 6 3 14,-4 2-4-14,-4 2 5 13,2 0-8-13,-2 0 6 14,2 0-4-14,-4 2 2 13,2-2-1-7,2 2-4-6,-4 3 5 14,-2 2 2-14,-5 3 1 13,-5 8-6-13,-3 2 5 14,0 5-4-14,-6 0 4 13,1 4-2-13,-3 1 1 14,-2 4-1-14,0-2 0 0,1 2 1 13,-1-2-4-8,0-2 6-5,0-2-6 14,4-4 8-14,0-2-8 13,7-8 4-13,3-2-1 14,4-5 0-14,4-4 0 14,4-3 5-14,6 0-2 13,4-6-3-13,10-6 3 14,17-12 2-9,17-7-3-5,18-15-1 14,16-3-1-14,6-4 0 14,3 2 0-14,-7 3 4 13,-9 4-4-13,-13 3 1 14,-15 5 3-14,-13 6-2 14,-15 7 9-14,-9 4-9 13,-13 5 8-7,-2 3-8-6,-9 6-1 14,-2-2-2-6,-3 5 3-1,-4 2-5 1,-7 7 6-5,-4 5-6 8,-4 8 6-8,-8 4-4 1,1 6 1-4,-8 2 0 13,2 2-1-13,-4 3 3 16,1-1-5-16,2 1 6 0,2 2-6 13,3-4 6-13,1 2-4 13,3-1 1-13,2-5 0 14,0 1-1-14,2-3 1 14,3 0-1-14,2-8 5 13,6-1-8-13,8-5 8 14,3-8-5-9,7-3 3-5,5-1 1 14,2-3-2-14,5-5-1 14,1-2-6-14,6-10-7 13,9-7 13-13,16-5 0 14,5-12 0-14,9-3 2 0,6 0-4 13,-1-2 3 1,-4 0-1-8,-3 1 0-6,-2 4 0 13,-8 0 1-13,-2 1 3 14,-6 7-6-14,-4 1 6 0,-10 11-7 13,-3 5 3-13,-7 7-1 13,-5 6-8-13,-4 3 2 14,-3 0 7-14,-2 3 0 13,-4 4 0-7,-9 6 3-6,-6 6-5 14,-9 7 6-14,0 4-7 13,-7 4 4-13,4 4-2 14,0 1 1-14,0 2 0 13,0 2-4-13,5-1 5 14,0 0-2-14,2-4 2 14,2-4-4-9,-1-4 6-5,1-2-5 21,3-1 2-19,1-8 0 4,8-2 0 1,3-6-4-3,7-6 2 4,5-3-5-1,9-9 6-6,9-4 2-1,10-10-1 14,14-7 0-14,11-11-2 18,11-2-1-18,4-3 3 0,-2-1-2 12,-6 4 6-12,-9 4-6 14,-6 6 4-14,-12 2-1 13,-4 7 2-13,-12 4-2 14,-7 4-1-14,-2 5 3 14,-6 2-2-14,-6 5 1 13,2 2-4-7,2 2 1-6,-2 2-4 13,-5 4 8-13,-5 2-6 14,-3 6 4-14,-6 2-2 14,-4 2 1-14,1 3 0 13,-1 1-2-13,-2-2 7 14,0 2-9-14,0-1 8 15,3 0-6-7,-1-1 5-5,4-2-4-3,3-2 3 13,3-6-2-13,3 0 0 14,5-6 3-14,5-2-2 0,0-1 0 13,6-3-1 1,-2 0 3-14,2 0-2 0,0 0 0 13,-2 0-1-13,2-3 0 13,-2 3 1-13,0 0 2 13,0-2-1-13,0 2-4 14,-2 0-4-14,2 0 4 14,-2 2-13-14,0 1 4 13,0-3-12-13,2 0-22 14</inkml:trace>
    </iact:actionData>
  </iact:action>
  <iact:action type="add" startTime="194822">
    <iact:property name="dataType"/>
    <iact:actionData xml:id="d27">
      <inkml:trace xmlns:inkml="http://www.w3.org/2003/InkML" xml:id="stk27" contextRef="#ctx0" brushRef="#br0">25862 2356 61 0,'21'-18'9'1,"-4"2"3"13,-5 4 3-13,-8 4 7 14,0 2-17-14,-4 2 5 13,0 4-9-13,-2 0-1 0,0 1-3 20,0 4 0-20,-10 2 3 13,-3 4 0-13,-8 4-3 0,-6 10 6 13,-4 1-6 1,2 4 6-14,0 0-7 0,2 2 7 13,2-2-5-13,2 0 2 14,0-1 0-14,-1-2 0 13,2-3-1-7,1-2-2-6,3-5 6 18,3-2-6-11,0-3 7 0,7-5-5-2,-1-2 2 2,3-3 7-6,6 1 2-1,4-6-7 14,1-2-3-14,4-4-7 13,2-7 6-13,4-3 2 15,3-5-2-15,6-5 6 14,4 0-5-14,1-6 0 13,4 1 0-13,0 2 0 14,-4 2 5-14,0 0-1 14,-2 2-2-14,-5 5 2 13,2 0-4-13,-2 2 5 0,-2 6-4 19,0 1-1-19,0 4 0 14,-7 1-3-14,-3 6 2 0,-2 1-20 13,-6 2 8-13,-6 3 4 13,0 8 9-13,-3 3 3 14,-9 9 5-14,-6 6-8 13,-3 7 1-13,-8 3-1 14,-4-2 4-8,2 1-7-6,3-2 6 13,1-1-6-13,2-5 6 14,4-5-6-14,2-1 4 14,0-1-2-14,8-3-1 13,5-8-9-13,4-4 6 14,8-4-3-14,2-6 8 13,9-6 1-7,7-3 3-6,9-5-4 14,13-5 4-14,5-8-4 13,3 2 3-13,2-8-2 14,1 3 5-14,-5-4-8 0,2 2 4 12,-6 0-3-12,-5 4 3 14,-2 0 2-14,-9 8-4 14,-6 4 2-9,-9 7 0-5,-4 4-2 20,-7 5 11-13,-2 2-9 0,-3 2 0-1,0-4 3-1,-1 4-6 2,-3 2 5 0,-7 1-6-7,-1 4 3 0,-8 5-1 12,3 4 0-12,-7 6 0 16,0 0-3-16,-3 6 6 14,-1 0-6-14,0 4 5 14,2-1-6-14,-5-1 6 13,7-2-3-13,-2-2 1 14,4-5 0-14,2-2-3 13,7-5 8-13,5-7-8 14,7-2 6-8,-1-4 1-6,7-3-2 13,2-1 4-13,3-8-6 0,5-5-3 13,11-9 1 1,6-8 1-14,8-7-2 0,12-1 6 13,4-2-6-13,1 3 4 14,1 1-4-14,-4 2 6 13,-4 3-3-7,-3 4 1-6,-9 7 0 13,-8 4 6-13,-7 5-6 14,-9 7-2-14,-7 4-4 14,-4 1 4-14,0 0-3 13,-3 1-2-13,-2 4 6 14,-6 4 2-14,-5 6-1 14,-11 2 3-9,-7 6-5-5,-4 3 4 14,1 2-6-14,-2-4 6 17,1 4-4-14,2-2 2-3,0 3-1 13,0-4 0-13,3 1 0 14,6-4-1-14,2-4 5 14,7-1-8-14,4-5 8 12,3-2-7-12,1 0 6 15,4 2-5-9,-1-5 2 0,2 1 0 0,2-3 0 2,1-1 0-2,4-1-3-1,0-3 6-2,0 0-6-3,0 0 4 14,0 0-3-14,2 0 2 13,0 0 0-9,1 0-2-4,-3-3-5 14,0 3 1-14,0 0-38 13</inkml:trace>
    </iact:actionData>
  </iact:action>
  <iact:action type="add" startTime="197620">
    <iact:property name="dataType"/>
    <iact:actionData xml:id="d28">
      <inkml:trace xmlns:inkml="http://www.w3.org/2003/InkML" xml:id="stk28" contextRef="#ctx0" brushRef="#br0">19400 3463 59 0,'-2'0'17'15,"-1"0"-6"-14,3 0-11 0,0 0-1 13,-2 4-3-13,-2 2 3 13,-6 4 2-13,-5 6-1 14,-3 5 0-14,-4 0 2 20,-4 4-4-20,-51 42 5 0,71-61-6 13,2-2 3-13,1 1 0 13,3-5-11-13,0 2 11 14,3-2 1-14,5 0 14 14,15-9 7-14,12-5-21 13,17-12-1-13,12-8-7 14,14-12 0-9,0-4 1-5,-5-4 6 14,-5 6 2-14,-10 3 0 14,-14 12 0-14,-6 2 1 13,-9 11 1-13,-9 6-2 14,-7 2-2-14,-3 6 2 14,-8 4-5-14,-4 2 5 13,-4 2-2-7,-2 4 7-6,-5 2-7 13,-3 7 6-13,-9 0-4 14,-1 8-1-14,-3-2 1 14,-5 6 0-14,1-3 0 13,-1 6-2-13,-1 2 2 14,1 0-2-14,-1 0 0 0,2 0 0 13,-3-3-2-8,2-3 4-5,3-3-3 19,5-2 4-10,3-7-6-6,7-1 4 9,7-5-2-10,3-4 0 1,6-2 1-3,4-2 8 14,-2-2-8-14,5-2 9 14,7-4-9-14,7-6 0 11,11-6-1-11,13-8 0 14,11-4 1 0,2-6-1-14,0 2 0 0,-6-2 0 13,-4 2 1-13,-9 3 3 14,-7 3 1-14,-8 9-2 13,-9 3 3-13,-5 6-4 14,-10 7 2-8,-4 3 1-6,-10 4-3 0,-9 6 0 12,-5 5 3 3,-13 5-7-15,-5 7 6 13,-5 8-6-13,-1 3 6 14,-1 0-5-14,2 1 2 14,-1 0 0-14,4-4 0 0,0 1 2 12,6-5-5-6,4-5 6-6,7-2-6 13,7-6 6-13,6-6-6 14,9-3 3-14,7-4 0 14,2-3-6-14,6-3 6 13,9-5 0-13,17-6 1 14,15-11-1-14,17-7 4 14,12-6-7-9,4-4 3-5,-1 1 0 14,-8-2 0-14,-13 7 0 13,-9 1 0-13,-11 8 1 14,-11 6-2-14,-8 5 1 14,-9 8-2-14,-10 4 2 13,-6 7 0-13,-9 2 3 0,-9 8-2 19,-12 9-1-19,-11 6 0 0,-6 10 3 19,-5 0 1-12,2 2-8-1,2-4 8-6,8-4-6 13,8-5 4-13,4-3-1 14,11-3 0-14,0-5-1 0,9-2 0 13,3-3 3-13,5-4-6 14,4-4 6-14,4-2-5 14,0-1 6-14,0-1-5 14,0-2 2-14,0 3 2 13,-2-2-3 2,0 2-4-15,0 0-10 0,-4 5-30 13</inkml:trace>
    </iact:actionData>
  </iact:action>
  <iact:action type="add" startTime="200292">
    <iact:property name="dataType"/>
    <iact:actionData xml:id="d29">
      <inkml:trace xmlns:inkml="http://www.w3.org/2003/InkML" xml:id="stk29" contextRef="#ctx0" brushRef="#br0">20800 7018 101 0,'0'-19'8'19,"-5"-2"-8"-14,1 5-3 3,0 4-8-7,-3 3-8 14,2 4 15-14,-4-1 1 0,-2 0 0 13,2-2 6 1,-2 1-7-14,2 0 4 0,5-3-2 13,4 0-9-13</inkml:trace>
    </iact:actionData>
  </iact:action>
  <iact:action type="add" startTime="200697">
    <iact:property name="dataType"/>
    <iact:actionData xml:id="d30">
      <inkml:trace xmlns:inkml="http://www.w3.org/2003/InkML" xml:id="stk30" contextRef="#ctx0" brushRef="#br0">21651 6844 54 0,'27'-12'8'6,"-5"0"-8"-5,-1-1 0 14,-4 4 2-14,-1-1 9 13,-3 4-2-13,-4-1 9 14,-4 3-5-14,-5 3-4 0,0 1-7 13,2-3 2-13,0 3-1 13,9-1-1-13,10-4 7 14,12 1-8-9,13 1 2-5,14 3-3 14,12-5-1-14,4 5 0 14,6 0 1-14,-1-2-2 13,-8-2 4-13,-6-1-5 14,-9 0 6-14,-16 0-6 13,-8-2 2-13,-12 6 0 14,-8-2-5-8,-6 3 1-6,-3 0-2 13,-5 3 1-13,-3 1 6 14,1-3-2-6,-2 5-1-8,0-2 5 14,-6 3-2-14,-1-2 0 0,-4 0 6 13,-10-3-5-13,-6 0 0 13,-12-4 1-1,-7 2 0-12,-16 0-4 13,-5 3 4-13,-8 1-4 0,-4 6 5 20,-2 1-5-13,0 0 3 1,0 1-1-4,1 0 0 5,1 0 1-4,5-1 3-5,7-5-1 0,11 0 2 13,10-6-5-6,13 0 7-7,8-3-7 14,9 1 7-14,9 1-2 13,6-3 1-13,5 2-6 14,0-1-5-14,7 0 3 13,4-2 4-13,11 4 0 14,15-7 0-14,11 3-4 14,16 0 3-9,15 2-2-5,8-1 1 14,2 6 0-14,3 0-2 13,-1 5 5-13,0-4-4 14,-7 2 4-14,3-2-3 0,-2 4 1 13,-4-3-1 1,-6 0 0-14,-1 0 0 0,-7-2 0 19,0-4 4-19,-9 0-7 14,-7-4 6-14,-9-1 2 0,-11 2-4 13,-14 1 4-13,-9-1-1 13,-10 4 6-13,-7-6-10 14,-11 0-8-14,-9-2 6 14,-13 4 2-14,-14 1-2 20,-8 6 5-20,-8 3-5 0,-4 4 5 12,0 0-3-12,-1 1 0 14,-4 1 0-14,2-2 0 14,2 1 3-14,1-1-6 13,0-4 6-13,-4 2-6 14,2-3 6-14,2-1-5 14,7 2 4-9,9-2-1-5,15 0-1 14,9 1 0-14,12-4 0 19,6 0 2-17,8-2 3 4,2 0-3 1,4-1 4 7,4 3-6-14,0-1 0 4,0 1-2-4,2-2-3 0,2 2 5 13,6 0 0-6,12 2 4 8,21-1-2-15,17 2 0 0,25 1 0 12,8-2-4-12,5 1 3 14,-4 0-1-14,-5 1 0 14,-12-2 3-14,-5 0-4 13,-9-2 3-13,-12 0-3 20,-9-2 5-20,-11 2-7 0,-8-2 6 13,-10 2-4-13,-5 0 1 14,-4 0 0-14,-2 0 1 13,-4 0 3-13,-2 2 4 14,2-2-3-14,-2 0 9 13,-5-6-12-13,-1-2-3 14,-11-4 1-8,-6-3 0-6,-8-2-1 13,-5 0-6-13,-5 2 6 14,-7 3 1-14,2 3-1 13,-6 5-2-13,0 4 2 0,4 4 1 13,6 5-2-13,1-1 0 14,10 2-1-14,3-1 2 20,8-1-10-20,4 4 0 13,2 0-22-13,3 5-7 0</inkml:trace>
    </iact:actionData>
  </iact:action>
  <iact:action type="add" startTime="203164">
    <iact:property name="dataType"/>
    <iact:actionData xml:id="d31">
      <inkml:trace xmlns:inkml="http://www.w3.org/2003/InkML" xml:id="stk31" contextRef="#ctx0" brushRef="#br0">21292 8874 53 0,'-6'0'9'15,"-3"-2"-6"-14,0-1-3 0,0 1 2 13,2 0-2 1,-1-3 2-8,-1 2 2-6,-1-1-2 13,-3 0 2-13,2 0-1 14,-5-1-2-14,3 4 5 0,-3-3-4 13,-2 2 3-13,1-3-5 13,-1 5 9-13,3-5 1 14,1 3 2-14,5-3-7 14,3 4 1-9,1 0-6-5,5-2 0 14,0 1-2-14,7 0 2 13,6 2 2-13,9 0 6 14,12-2-3-14,13-2-2 14,11 4-2-14,13-4-1 13,6 4 0-13,6 0-2 14,11 2 6-9,4 0-7-5,3 2 9 14,-1-2-9-14,-3 2 5 14,-3 0-2-14,-7 0 0 13,-2 0 1-13,0-2 5 14,0-2-5-14,-1-2-2 14,1-5 6-14,-3 2-7 13,-1-1 2-7,-10 0 0-6,-7 1-1 0,-8 4 0 12,-12-1-1-12,-7 4-6 14,-13-2 6-2,-8 1-5-5,-10-1 5 1,-6-1 4-3,-2 1-1 4,-2-2 0-4,-1 0 5-5,-2 0 0 0,-6 2-5 14,-10-2 3-14,-6-1-1 13,-8 2-3-13,-5-1 2 14,-5-2 0-14,0-1 1 14,-6-2-3-14,-3 0 1 13,-7 4-1-13,-6-1 0 14,-11 2 2-14,-12-1-4 14,-8 6 5-9,-5-1-6-5,-8 5 6 14,-5 4-7-14,-5 3 6 13,-1 2-4-13,-2 2 4 0,9-2-2 13,11-4 0 2,17-4 0-15,16-2-1 0,17-3 2 12,18-3 2 3,16-3-2-10,8 1-2-5,10-2 1 0,6 0-6 13,2 2 2-13,10 0 4 14,11 2 10-14,10 0-9 13,12 6-2-13,11 0 3 14,9 4-2-14,6 2 1 13,6 2-1-13,10-2 3 14,9-2-2-8,11-2 3-6,7-4-3 13,6-2 1-13,-3-2-2 14,-1-2 0-14,-9-2 5 14,-11-2-4-14,-13 0 1 13,-10 0 0-13,-10-4-2 14,-7 0 0-14,-9-1-3 13,-4-1 4-7,-10 3-2-6,-8 3-8 14,-9 1 5-14,-7 4-4 13,-5-1 5-6,-2 0-3-2,-8 2 6 2,0 0 0 0,-2 0 0 0,-7 2 9-2,-14 1-8 1,-9 2 3-6,-13 3-3 13,-11-1 3-11,-13-2-4-2,-8 2 2 14,-10-2-2-14,-5-1 0 13,0 1 0-13,-5 2 1 14,3-1-2-14,0 6 3 14,1 7-5-14,-7-2 5 13,2 5-4-13,-1 1 4 14,1-8-2-9,6-3 0-5,7-6 1 14,8-4 0-14,17-4-1 14,13-4 4-14,13 0-2 13,16-1 1-13,8 0-3 14,8 3 4-14,4 1-4 14,2 1-3-14,0 0 0 0,4-1-6 19,2 1 3-14,1 2 6-5,7-2 4 14,8 0-1-14,7 2-3 13,7 0 1-13,12 0 1 14,10 2 0-14,19-2 0 0,12 2 0 13,15 0 0-13,14-2-4 13,3 3 4-13,-3-3-2 14,-9 2 1-14,-8-2 0 14,-8-2-1-14,-1-3-4 14,-3 3 4-14,-2-1 0 13,-3-2 4-13,3-4-4 14,-4-2 0-14,-1-3 0 14,-4-2 0-14,-8 2 0 13,-15 2 0-7,-10 4-1-6,-18 5-1 13,-12-2-3-13,-8 3-3 14,-7 2 7-7,-3-2 2 0,-6-1 2-2,-6 3-1 3,-9 0 2 2,-12 0-4-6,-9 0 3-4,-9-2-4 0,-3 2 4 14,-3-3-5-10,0 3 6-4,-4-2-7 14,0 4 5-14,-5-2-3 13,-6 3 1-13,-8-3 0 14,-2 2-2-14,-2-2 8 14,2 0-10-14,5-2 8 13,6 4-6-13,6 3 5 14,5 5-6-9,3 0 3-5,6 4 0 14,6-4 0-14,7-1 3 14,8-2-7-14,8-2 8 13,10-2-8-13,4-1 4 14,6-2-1-14,3 2-7 13,4-2 1-13,0 2-2 0,8 0 9 20,0 2 1-20,11 1 0 13,8 0 0-13,11-1 3 0,9 2-2 13,7-4 0-13,4 0-2 14,2-2 2-14,5-2 1 13,0-1-3-13,2 1 2 14,0-1-5-14,2-1 8 13,-4 4-10-7,-9 0 9-6,-6 0-8 14,-10 0 5-14,-13 2-2 13,-9-2-2-13,-7 2 3 14,-9 1-3-14,-1-1 7 13,-6-1-2-13,1-1 2 14,0 2 8-14,-2-4-11 14,-3 2 4-9,3 0-5-5,-1-1 0 14,-2 1-1-14,3 0-6 14,2 0 7-7,0 0-15 0,4 0 7 0,-2-2-15-2,2 4-3 2,-6-1-12-1</inkml:trace>
    </iact:actionData>
  </iact:action>
  <iact:action type="add" startTime="225314">
    <iact:property name="dataType"/>
    <iact:actionData xml:id="d32">
      <inkml:trace xmlns:inkml="http://www.w3.org/2003/InkML" xml:id="stk32" contextRef="#ctx0" brushRef="#br0">21560 8941 55 0,'2'-2'14'1,"-2"0"-11"13,2 2 4-13,-2-2-6 14,0 2 3-14,0 0-4 13,0 2 0-7,0-2 0-6,0 0 4 14,0-2-8-14,0 2 8 13,-2-3-6-13,0 3 4 14,0-2-2-14,-1-1 0 13,-3 1-1-13,-3-2 1 0,-5 2 0 13,-3-2 0-13,-5 0 0 20,-5 0 0-20,-7 0 3 0,-3 0-5 13,-6 0 5 2,1 2-3-15,-3-2 0 0,-2 1 0 12,2-2 1-12,1 1 1 14,1 1-4-14,1 1 5 13,5-3-3-13,1 3 3 14,7-3-2-8,4 5 0-6,7-3 3 13,9 1 1-13,7 0-4 14,0 0 9-14,2-2-9 13,2 2 4-13,5-3-3 14,1 2 8-14,13-6-8 14,10 2 2-14,16-3-4 13,6-4 2-7,15 2-2-6,3 0 3 14,2 4-7-6,1-1 9-3,3 4-8 4,2-2 5-8,-1 2-3 13,0-1 1-14,-2-1 0 14,-5 2 0-14,-4-1 2 0,-7-1-3 12,-2 4 3-2,-4-2-4-10,-1 1 4 0,-2 1-5 13,3-1 4-13,-5-3-1 13,4 1 1-13,-8 1-1 14,-1-3 1-14,-3 2 3 13,-6-2-8-13,-3 4 6 14,-3 1-5-14,-3 6-4 14,-4-1 5-9,-2 3-3-5,-3 2 3 14,-5 0 2-14,1 3 0 13,-1-1-1-13,-1 1 5 14,1-2-7-14,-1 0 7 14,-1-2-5-14,2-1 3 13,-1-1 0-13,3 1-1 14,-3-5 1-9,-3 2 5-5,-1-2-6 0,-2 0 5 13,-5 0-5 2,0 0 4-9,0 0-2-6,-3 0 4 0,-4-2-5 12,-3 2-1 3,-7-2-2-15,-2-1 2 0,-6 3-5 13,-4 3 8-13,-2 1-9 13,-4-2 10-13,-4-1-8 13,-5 2 6-13,0-2-3 14,-6 2 0-14,-3-3 0 13,-5 1 0-13,-3-1 1 14,-1-1-4-14,0 1 6 14,-1 0-6-14,1 0 6 13,-3 0-5-7,-3 4 2-6,-4 0 0 13,-4 1 0-13,-4-3 1 16,2 1-3-9,0-3 6-1,7 0-8 1,-1-3 8-1,5 1-7 4,3 2 4-11,-3 0-2 15,2 2 1-14,7 1 0 9,5 1-1-9,9 1 5 0,7-5-7 12,16 3 6 3,4-3-5-15,7 0 5 0,2-3-6 13,6 3 2-13,0-3 0 13,2 1-4-13,0 0-2 14,0 2 5-14,0 0 3 14,-2 2-4-9,0-2 5-5,2 5-5 14,-3-2 0-14,3 1 1 13,0-2-7-13,5 1 9 14,1 2 0-14,10-1 1 14,7-1 2-14,8 2-3 13,9-3 6-13,9-2-5 14,9-4 1-9,2 0-2-5,7-2 2 14,4 0-2-14,8-2 2 14,0 0-2-14,2-1 3 13,-5 4-6-13,-3 1 7 14,-8 1-6-14,-1 3 4 14,-6 0-2-14,0 3 0 0,-2 1 0 19,0 1 0-19,-3 0 3 0,3 4-7 12,-2-4 8-12,-1 2-5 14,1 0 4-14,-1-2-3 14,-2 2 1-14,1-6 1 13,-6-1-2-13,-5 0 1 14,-8-1-1-14,-6 1 3 13,-5 0-6-7,-2 1 4-6,-2-1-4 14,0 3 3-14,0 1-1 21,-3-2 0-19,-1 1 1 5,-3-2 0 0,-3 0 3-2,0-1-8 2,-4 3 5-7,-4-3-2 14,0 2 2-14,0 0 0 10,-4-2 4-10,-2 2 2 14,2-4-6-14,-4 2 3 13,-1-2-4-13,-3 0 4 14,-1-1-6-14,-1 2 4 0,-1 0-3 13,-5 2 2-13,-3-1-1 13,-1 4 1-13,-7-2 0 20,-2 2-1-20,-4-1 3 0,-2 2-6 13,-11 1 5-13,-5 2-5 14,-5 0 4-14,-10 2-2 13,2 4 3-13,-3-2-1 14,4 3 0-14,-3-3 0 14,6-3-1-14,1-4 4 13,5 2-6-7,0-5 6-6,2-2-5 13,6-2 4-13,0-2-1 14,2 1 1-14,5-8-1 14,5 5 0-14,7-2 3 13,6-2-8-13,7 2 8 14,5 2-8-14,0 0 6 0,1-2-4 19,2 2 3-19,-2 3-1 14,-1-4 0-14,0 3 0 0,1 0-2 12,-1-1 6 3,-1 2-8-15,1 1 8 0,3 0-7 12,-2 0 4-12,5-1-1 14,1 3 1-14,4-3-1 20,0 3 0-20,2 0 0 0,0 3-3 13,0-3 1-13,0-3 2 19,0 3-10-15,2 0 3 4,2-2-1-1,5 4 8 0,5-2 7-5,5 3-6-2,10-3 6 14,6 5-7-14,13-5 3 12,8 0-1-12,8 0-1 14,7-5 2-14,10 5-5 14,-2-5 2-14,2 3 0 13,-3 2 0-13,-7-2 3 14,-4-1-7-14,-2 2 8 13,-5-3-7-13,-2 0 7 0,-4 2-5 20,-3-2 1-20,-9 2 0 13,-4 2-1-13,-7 0 1 0,-6 2-3 13,-5-1 8-13,-1 2-7 14,-5-1 6-14,-1 0-4 13,3 0 1-13,2-2 2 14,-2 0-1-14,2 0-1 20,-1 0-1-20,-1-2 3 14,-3 2-6-14,-2 0 2 0,-4 0-1 12,0 0-4-12,-5 2 4 14,0-2-3-14,-2 3 4 13,0-3 1-13,-2 0 0 14,2 0-2-14,-2 0 6 14,2 0-7-9,-2 0 7-5,0 0-5 14,4 0 3-14,-2 0-1 13,0 0-1-13,0 0 2 14,0 0-1-14,0 1 3 0,0-1-4 13,-2 0 0-13,-1-1 7 13,1-2-5-13,-3 1-2 14,-4 2-2-9,-1 0-1 10,-6 0-4-15,-2 5-8 16,-2 2 1-13,-1 3-47 4</inkml:trace>
    </iact:actionData>
  </iact:action>
  <iact:action type="add" startTime="233331">
    <iact:property name="dataType"/>
    <iact:actionData xml:id="d33">
      <inkml:trace xmlns:inkml="http://www.w3.org/2003/InkML" xml:id="stk33" contextRef="#ctx0" brushRef="#br0">8468 10018 63 0,'-2'-4'20'1,"-2"1"-15"13,1 3 15-13,1-5-16 0,-3-2-1 13,1 7 0-13,2-2 0 20,-5-1 1-20,1-1-2 0,3-1 0 13,-4 5-1-13,1-5-2 13,-1 3-2-13,-2 2 2 14,0-2 0-14,2 0 1 13,-1 0 0-13,-1 2 0 14,-1-2-1-14,2 2 2 14,-1 0-3-9,0-2 1-5,2 2 0 14,3 2 2-14,0-2-3 13,-1 0 1-13,3 0 0 14,0 0-3-14,0 2 4 14,0-2 3-14,-4-2 0 13,4 4-5-13,-2-2 7 14,-1 0-9-9,-1 0 6-5,0 2-2 14,-2 0 1-14,4 0-1 14,-1-2 0-14,1 0 3 13,2 2-3-13,0-2 2 0,2-2 0 13,-2 2 0-13,2 0 0 14,0 0-2-14,2 0 2 20,-2 0-2-20,0 0 2 0,2 0 1 12,-2 2-1-12,0-4-4 14,2 4 3-14,-2-2-2 18,2-2-3-11,0 2 3-1,1 0-2 1,-1 0 3 0,2 0 3 0,4 0-1-5,2 0 1 4,5 2-2-6,6 0 1 14,4 1 0-14,1 2-2 13,6-1 1-13,3 1 0 14,1-2-1-14,1 1 0 13,4 1-2-13,-1 0 6 14,0-1-5-14,0 0 2 14,-2 0 1-9,0 0-2-5,-1-2 1 14,0 2 0-14,-2 1 0 13,1-2-1-13,-1-1 4 0,1 2-6 13,-1-4 4-13,0 0 0 14,-2 0 1-14,0-2-1 13,1-5-1-13,3 4 0 20,3-3-1-20,5 0 2 0,-1-2-2 13,4 2 2-13,1 0-4 14,-3 4 6-14,4 2-7 13,0 5 5-13,2-2-2 14,6 3 0-14,2 2 1 14,5 0-1-14,1 2 3 13,6 0-7-7,1 0 8-6,4-4-6 13,2 2 5-13,2 1-3 14,2-6 1-14,-2 3-1 14,0-3 0-14,-6 2 1 13,-3-3 0-13,-5-2 1 14,0 0-2-14,-3-2 3 14,-1-3-3-9,-1 0 2-5,-2-1-1 0,-4-2-1 13,2-2 1 1,-2 0-1-14,-2 3 3 0,-4-5-6 19,4 5 6-12,-5-1-5 0,5 2 5-2,-1 0-3 2,1-2 1-1,2-1-2-6,2 4 1 8,0-1 0-8,0 0-2 14,2 0 6-14,2 0-8 14,3-2 7-14,1 2-5 13,1-4 3-13,0 3-2 14,-2 0 0-14,-2 1 1 14,-3 2 0-14,-4 0 0 13,-1 0-3-7,1 2 6-6,-1 0-6 13,4-1 6-13,1 2-6 14,2-3 4-14,3 0-1 14,-7-1 0-14,-2 2 1 13,-5-1-3-13,-5-1 6 14,0 2-8-14,-5 1 8 0,4 0-7 19,2 2 5-19,2-2-3 0,2 2 1 13,5 0 0-13,2 0 0 13,-2 0 1-13,2-3-5 14,0 3 8-14,0-1-8 13,2 1 7-13,0-4-4 14,-1 0 1-14,0 0 0 14,-4-1 0-9,-1 3 0-5,2 0-4 14,-2 2 6-14,1 2-4 13,1 3-1-13,-1 1 3 14,-1 2-2-14,2 5 2 14,-5-4 0-14,2-1 1 13,-1 0-1-13,2-4 4 14,-6 0-7-9,-1-4 6-5,-2 2-5 14,0-2 5-14,-6 2-4 14,3-1 1-14,6 2 0 14,3-1 0-7,2-2 1-2,5 2-2 5,2-2 4-6,-2 0-4 5,2-4 4-9,1-2-4 10,-8-3 4-10,1 0-4 0,-3 1 2 13,-4-1-1-13,2 2 0 14,-2 1 1-14,4-1-5 13,3 4 8-13,1 1-7 14,3 0 6-14,-2-1-5 14,0 1 3-14,-5 0-1 13,-2 1 0-7,-4 1 1-6,-3-2-4 13,1 0 6-13,-3 2-6 14,2 0 5-14,1 2-4 14,1 0 4-14,1-2-3 13,-1 1 2-13,5-2-1 14,-2-1 0-14,0-2 3 0,-3 1-6 19,3 1 5-19,-7 4-5 14,0-2 5-14,-4 5-4 13,0-3 4-13,-3 1-3 14,3 1 1-14,3 3 0 0,2-4 0 12,1 5 3-12,0 1-6 14,1-4 5-14,-3 2-4 14,1-2 4-9,-1 0-1-5,1 1-1 14,5-5 2-14,-2 4-2 14,1-3 4-14,-1 0-7 13,-2-2 6-13,-3 0-5 14,-2 0 6-14,-1 0-4 13,-3-2 0-13,0 2 2 14,6-2-1-8,-3 0 0-6,-1-1 3 13,0 2-2-13,1-1-1 14,-1 0 2-14,2 0-1 13,-4 0-1-13,5 2-2 14,-3 2 0-7,1 2 1 0,5 2-2 1,-1 3-1-4,1 6 2 5,2-1 2-9,-3 2-5 14,0 0 7-14,-6-2-4 0,-6-2 2 12,-1-2 1-12,-6-4-2 14,-1-4 2-14,-5 0 0 14,-1 0 1-14,-3-2-5 13,-5 0 6-13,-1 0-5 14,0 0 4-11,-1-2-3-3,-2 2 0 13,1 0 1-13,-1-2 0 14,-2 0 2-14,0 2-3 14,0-2 3-14,0 2-6 13,-2 2 1-13,-3 0 2 14,1-2 0-14,-3 0 2 14,-2-2-2-9,-6-2 2-5,-1 0-2 14,-7 1 4-14,-4-2-6 13,-4-2 6-13,-2 5-4 14,-5-7 2-14,0 1-2 0,-4 0 1 13,2-2 0 1,2-1-1-14,0-1 3 0,-2 0-6 19,2 1 4-19,0 2-5 14,-7 2 6-14,-3 2-4 0,-4 3 1 13,-6 2 0-13,-6 0 1 13,-1 2 0-13,1 3-2 14,-1-3 6-14,0 2-8 14,0-3 8-14,1-1-7 20,1 3 5-20,-3-6-3 0,-3 2 1 12,-5-1 0-12,-6 0 0 14,1 0-1-14,1 4-2 14,5 0 2-14,4-2-3 20,1 0 4-18,0 0-3 4,3-2 3 1,-2-2 0 0,-1 1-1-2,-4 3 2-5,-2 3-6 14,-6 1 7-14,-7 1-5 14,-5 2 6-14,-5 3-8 13,-1-2 5-13,0-1 0 0,1 2-1 13,6-1 1-13,5-4 0 14,-1 1 3-14,4 0-7 19,-2-3 8-19,5 0-8 13,4-2 8-13,5-2-6 0,4 0 3 13,0-3-1-13,4 2 0 14,1 1 0-14,4-2-2 13,0 1 6-13,5 1-8 14,2 2 8-14,1 0-7 20,4 2 4-20,1 1-1 14,1-1 0-14,-1-2 0 0,-2 2 0 12,-4 0 2-5,-10 0-6-7,-1 2 8 13,-7 0-7-13,3 2 6 14,3 1-4-14,5-2 1 14,9 2-1-14,5-5 1 12,1 5 0-12,3-2-1 14,7-2 4-14,1 1-6 13,5-2 8-13,5 0-7 14,7 0 4-14,1-2-2 14,7 0 0-14,3-2 0 0,4 0 0 12,0 2-3-12,0-2 1 14,0 2-2-9,4 0 2-5,-4 0-4 14,5 0 6-14,-1 0-5 14,6 0 5-14,3 2 3 13,9-2-2-13,9 2-1 18,11-2 6-12,3 0-9 2,4-2 6-4,0-4-4 6,0 3 4-9,2-6-3 13,3 4 0-14,0 0 0 0,1 3 0 13,5 2 0-13,0 0-4 14,2 2 8-14,4 3-7 13,5-5 7-13,0 7-6 0,1-5 2 13,-3 3-3-13,-3 2 0 19,1-1 6-13,-5 1-2-6,1-2 1 15,2-3-4-15,-2 3 5 0,1-5-5 13,3 0 4-13,4 3-1 13,7-3-1-13,5-3 0 14,1 0 0-14,3 1 2 13,0-4-6-13,-4 2 8 13,0 0-8-13,-4 2 6 14,0-2-3-14,2 0 2 14,0 4 0-14,-2-3-1 13,-2 3 0-13,1 0-1 14,-2-3 5-14,0 3-8 14,-1 0 7-14,2 0-5 13,-4 3 4-7,1-3-3-6,-5 0 1 13,0 0 0-13,0-3-2 14,2 3 6-14,-2-2-7 14,0 0 8-14,-1 0-7 13,-2-3 6-13,-3 0-6 14,6-2 2-14,-3 2 0 0,0-1-1 12,-9 2 1-6,1 2-1-6,-4-1 5 14,-7 2-8-14,-5-1 8 13,2 0-9 2,-3 0 7-15,-4 0-2 15,-1 2 0-13,5-3 1 4,-4 1-1 1,-1-1 2-2,-1 1-5 3,-1 0 3-2,-3 2-3 3,-4 0 1-9,-5 2-1 14,1 2-2-14,-8-3 3 0,1 4-1 12,-5 1 3-12,2-3-3 14,-2 0 6-14,0 1-6 13,1-2 6-13,-6-2-7 14,-3 0 2-6,-1 0-5-8,-4 0-12 0,-3 2-5 12,-1 0 23 3,-4 5 1-15,-3 0-1 13,-5 3 4-13,-1-1 0 14,-6 0-2-14,5-3 3 14,-5-1-3-14,0-2 0 13,-4-1 2-13,3-4-2 5,-7 2 3-5,-1-3-1 13,-4 0-6-13,-4-3 7 14,-8 2-5-14,-5 0 2 14,-6-2 1-14,-1-3 0 13,-5 4 1-13,1-4-2 14,1 2 3-14,1-1-8 14,3 2 9-9,1 2-7-5,2 0 4 14,0-1-2-14,0 4 1 13,-2-1 1-13,-2 0-2 14,3 0 1-14,1-3 3 14,5 0-2-14,4-2-4 13,0 4 6-13,-3-3-7 14,0 2 5-9,-11 0-2-5,-5 4 0 0,-5-3 0 13,-7 6 0-13,-2-1 4 14,-1 0-7-14,-6 0 6 13,0 0-6-13,-5 2 7 18,3-4-6-7,-1 2 3-8,8-4-1 9,3-1 0-12,6-4 0 7,6 1 3-2,-1-5-1-5,5-1-4 14,3 1 5-14,6-1-5 14,3 3 2-14,2 2 0 13,1 3-2-13,0 1 2 0,-6 6-2 13,-2 1 1-13,-7 6-2 13,-9 1 3-2,-7 5-3-11,-9 5 2 14,-1 1-1-14,-3 2 2 13,3 0 0-13,4-2 0 14,6 0 0-14,8-6-1 0,11-2 4 12,6-4-5 3,6-4 6-15,11-4-6 14,5-4 4-9,5 2-1-5,2-2-1 0,5-1 0 13,5 3 0-13,-2 0 1 13,1 0-4-13,1 0 6 14,-1 5-7-14,0-1 4 14,0 4-1-14,0 0-2 13,1 2 3 2,1-1 0-15,1 5 0 4,1-5-1-4,3 2 5 14,0-4-8-14,-1 0 8 14,4 0-7-14,-1-1 5 13,-1 3-3-13,2-4 1 14,1 1 0-14,3-2 0 14,2-1 2-14,-2-2-5 0,4-1 2 19,0 0-1-19,4 0 0 0,-2 0-2 12,0 0 5 3,7 0-1-15,2 0 0 0,7 4 3 13,6 0 2-13,8 1-2 20,5 0-5-14,8-1 6 0,0 1-5 3,6-1 5-6,3-3-5 6,8 1 1-9,11-2 0 0,12-2-1 13,13 1 1-13,4-3-3 14,6-1 2-14,-2 1-1 13,-5 1 2-13,-5-2-1 14,-7 1 2-14,-4-2-1 14,-5 1 0-14,0-2 1 12,5 2 1-12,2-4 2 13,-1 1-8-13,1 2 7 14,-8 0-4-14,-6 0 2 14,-6 3 0-14,-4-1-1 13,-3 0 0-13,5-3-1 14,-1 5 5-14,5-3-7 0,2 0 7 19,5-2-8-19,0 2 7 0,2-1-5 13,1 0 2 1,0 0 0-14,0 0 0 0,-2 0 0 13,-3-3 1-13,-5 4 1 13,-7-4-4-13,-1 4 3 14,-3 1-2-14,0 2 0 14,4 2 0-9,125 4 2-5,-158-6-1 14,0 2 0-14,0 0 2 13,0 0-5-13,27 0 6 14,-2 2-6-14,-8 2 4 14,-4-1-2-14,-5 0 2 13,-4 1 0-13,-6 1-1 14,-3-4 0-9,0 0 3-5,-1-1-1 14,2-1 1-14,-1-3-1 14,2 0 1-14,1-1-2 13,-2-2 3-13,-3 2-2 14,-9-2 1-14,1 3 0 14,-5 0-1-9,-5-1-1 2,-2 2 1 0,0 1-2 1,-2 0 4-4,-2 0-5 2,-2 2 3-5,0-3-2-1,1 1 0 14,1-5 2-14,-2 2-5 14,4-2 4-14,-2 3-3 13,0 0-4-13,2 2 1 14,0-1-31-14,-4 3-82 13</inkml:trace>
    </iact:actionData>
  </iact:action>
  <iact:action type="add" startTime="241784">
    <iact:property name="dataType"/>
    <iact:actionData xml:id="d34">
      <inkml:trace xmlns:inkml="http://www.w3.org/2003/InkML" xml:id="stk34" contextRef="#ctx0" brushRef="#br0">8878 11113 56 0,'-9'-3'7'1,"3"-2"-1"13,1 3 5-6,-1 0-10-2,1 0 0 2,-2 2 2 0,1 0-5 0,-3 0 4-2,-3 0-3-1,-1 2 1-4,-3-2 0 13,-1 2 3-13,-3 0-2 14,-3 0 1-14,-1 1 1 14,-3-3 0-14,3 0-3 9,-1 0 6-9,0 0-6 13,6 0 2-13,-2-3-1 14,3 3 2-14,3-2 5 14,1 2-7-14,6 0 0 13,-1-2 1-13,5 2-4 14,1 0 1-14,6 0 1 13,-3 0-5-7,0 0-8-6,4 0 3 14,2-2 10-14,5 4 0 13,12-2 4-13,14 2 11 14,13 3-12-14,10-2-3 13,11-1-2-13,1 2 2 0,-3-1 1 13,-2-3 3 2,-5-3 0-10,0-1-2-5,-2-1-4 0,1 2 3 13,1-1-3 1,-2-2 4-14,5-1-2 14,2 2 0-14,4-4 2 0,5 0-2 13,2 1 4-13,3-3-6 13,-8 2 4 2,-4 0-4-15,-7 6 2 4,-8-3-1-4,-7 2-1 14,-7 4 2-14,-2-2 0 14,-5 2 1-14,-2-2-2 13,0 2 6-13,-4-2-9 14,0-1 5-14,-4 3-2 14,-5 0 2 0,-5 0 2-12,-5 0-3 4,-3 0 3 1,-2 0 3-3,-1 0 0 2,-4 0 14 2,-1 0-12-1,-2-4 2-7,-5 1-9 0,-1-4 2 12,-7 2-3-12,-3-3 0 14,-3 2-2-14,-2-1 2 14,-6 1 0-2,-1 2 3-12,-1 1-6 0,-4-2 4 13,-4 3-3-13,-7 0 4 13,-5 0-3-13,-6 2 1 14,-9 2 0-14,-6 2 0 14,-4 1 0-14,-4 0-2 13,-4 6 6-13,-1-1-8 14,-6-1 8-9,-2 4-7-5,-4-1 4 14,4-2-2-14,5 0 1 14,6-2 0-14,12-3-1 13,5-1 5-13,8 1-9 14,5-1 10-14,1-1-9 13,5 0 8-13,0-1-5 14,9 2 2-8,4-2 0-6,7-2-1 13,9 1 1-13,7-1-4 14,6 0 4-14,5 0-2 0,2-1-10 12,4 1 9-12,1-2-4 14,5 0 6-14,9 2 4 14,12 0-3-14,11 0 1 13,14 0 2-7,8 2-8-6,8-4 8 13,1 2-7-13,6-4 7 14,0 1-8-14,4-2 5 14,0 1-2-14,0 0 1 13,-6 1 0-13,-1 3-1 14,-5-1 6-14,-4 2-9 15,-5 3 8-4,3-1-5-8,-3 1 2 5,6 1-2-4,3-2 0 4,0-1 1-5,-3 2-1-3,-6-1 2 13,-11 2-6-13,-14-1 6 14,-8-2-3-14,-10 0-6 14,-9-1 7-14,-4 2-4 13,-10-3 5-13,2 0 4 0,-2 3 2 13,-2-3 1-13,-3 0-5 13,-3 0-4-13,1 0-1 14,1 0 3-14,0 0-19 14,6 0-25-14</inkml:trace>
    </iact:actionData>
  </iact:action>
  <iact:action type="add" startTime="245065">
    <iact:property name="dataType"/>
    <iact:actionData xml:id="d35">
      <inkml:trace xmlns:inkml="http://www.w3.org/2003/InkML" xml:id="stk35" contextRef="#ctx0" brushRef="#br0">12494 11151 54 0,'7'2'2'1,"-1"0"3"13,3 0-3-13,3 0 1 14,1 0 2-14,1 2-4 13,-2-1 2-7,7-3-2-6,-2 5 3 14,3-3-3-14,5 3 1 13,2-5-1-13,-1 5 0 14,1-3-1-14,-3 2 2 13,-1-2 1-13,2-1-3 14,-4 2 5-14,6 0-4 14,2-2 2-9,2-1-2-5,5 0-1 14,-2 0-2-14,4 2 2 14,-3-2-1-14,1 0 4 13,-1 2-6-13,1-2 6 14,-5 4-5-14,1 1 5 13,1-4-3-13,3 3 1 14,2-2-1-8,4 3 1-6,5-5 6 0,2 0-5 12,2 3-2 3,0-3 5-8,1 0-4-1,1 0 2 0,-2-3-2 3,1 3 5-4,-2-5-3 2,-2-1-1-7,-3 0 0 0,-5 2 4 12,-1-1-11-6,-5 2 8-6,1 0-6 14,2 2 5-14,-2-1-4 14,3 2 2 0,2 0 0-14,-2-2 0 0,0 0 3 13,2 2-6-13,-3-2 6 14,2-3-6-14,1 5 7 13,0-3-7-7,1-1 5-6,-2 2-2 13,3 2 0-13,-1-3 0 14,-3 3-1-14,4 0 4 14,-2 0-6-14,5 0 5 13,0 0-6-13,1 0 7 14,1 0-6-14,4 0 3 14,0 0 0-9,-1 0-2-5,-2 0 5 14,2 0-4-14,-4 0 4 0,3 0-6 12,1 0 6-12,-2 0-5 14,6 0 2 1,6-3 0-15,0 3-1 13,7 0 2-13,0-2-5 0,0 2 9 13,-2-2-10-8,-7 2 10-5,-3 0-6 14,-4-2 3-14,-1 0-4 14,0-2 2-14,4-1 0 13,2 2 0 2,4 0 2-15,0-3-6 0,1 5 7 12,-3 2-7-12,-5-1 5 14,-2 6-3-8,-2-3 3-6,-4 0-1 13,2 4 0-13,2-1 0 14,0-2 0-14,4-1 3 13,6 0-5-7,1-1 6 2,0-2-7-1,7 0 3 1,-5 0 0-4,2 0-1 3,1 0 1 0,0-2 0-7,-4 2 3 0,-2-3-6 12,-1 3 6-12,-2 0-5 14,0-3 7-14,0 1-7 14,0 0 4-14,-4-2-3 13,2 0 1 2,-2-1 0-15,-1 2-1 0,-2 0 5 12,0-4-8-6,-3 3 7-6,-3 0-6 14,-1-1 4-14,-4 2-2 13,-2 1 1-6,0 0 0-7,-3 0 0 14,-2 2 2-14,3-3-4 13,-1 3 6-13,3-3-8 14,-1 3 7-14,6-2-5 12,-1 2 3-12,3 0-1 13,-1 0 0-13,7 0 1 14,2 0-2-14,2 0 2 14,5 0-4-14,0-2 6 0,-2 2-6 12,-3 2 3 3,1 0-1-15,-3 1-1 14,3-3 2-14,1 7-1 4,-3-2 1-4,-1-2-2 14,1 3 4-14,-6-2-3 13,1 0 5-13,-5 0-4 14,0-2 1-14,-1-2 1 14,-3 0-2 0,-1-2 0-14,-6 2 0 0,-2-1 3 13,-4 1-6-8,-2-3 5-5,-6 6-5 14,-1-2 5-14,1-1-3 14,4 2 2-14,-1 0-1 13,7-2 0-13,4-2 0 15,5 0 3-8,-1-5-1 0,-2 4-4 0,-1-3 4-2,-5 1-4 2,-7 5-1-2,-5 0 2-5,-1 0 0 14,-1 0 1-14,-2 3 0 13,0-1-4-13,0 0 2 0,3 2 4 13,-3-1-5-13,-2 3 8 14,0-3-6-14,-2-1 2 13,-1-1-1-13,-2 2 0 13,-1-3 1-13,1 2-4 14,-4-2-1-14,-2 0 4 13,-3 0 1-13,3 2 12 14,-2-4-7-14,-5 2 0 14,0 0-6-14,-4 0 2 13,-5 0 3-13,0-2-2 14,0-1 1-9,1 2 0-5,-4-3 0 14,-3 0-2-14,-3 1 2 14,-2 0-4-14,-7-1 1 13,-1 2-1-13,-6 0 1 14,-1-1-2-14,-6 3 4 0,0 0-6 13,-4 0 5-13,2-3-3 20,-1 3 2-20,0-2 0 13,-1 0-1-13,-2 0 1 0,-2 2-1 13,-2-3 2-13,-5 3-7 14,-6 0 8-14,-5 0-6 13,-7 0 4-13,-3 3-1 14,-1-1 0-14,0 0 1 13,2-2-1-7,5 5 0-6,6-5-3 14,3 5 7-14,5 1-9 13,2 0 7-13,2-2-5 14,2 1 4-14,-2 2-2 16,-7-3 0-7,-2 2 1-6,-6-3-1 9,-2 6 3-10,-4-4-5 3,0 2 6-2,4 1-6-3,2 0 6 14,6-2-4-14,2 2 2 13,4-1-1-13,5-2 0 14,4-1 1-14,5 0-2 14,2-3 4-14,5 2-6 13,-3 0 6-13,5-2-6 14,-1 1 5-14,3-2-2 0,0 0 0 14,1 0 0-14,4-3 4 14,8 0-2-14,3-2-1 13,4-2 2-13,4 2-3 14,1-4 3-14,-1 1-3 14,5 4 1-14,0-1 0 13,-1-2-1-7,6 3 1-6,-1 2-2 13,3 0 5-13,2 2-8 14,0 0 0-14,4-3 0 14,-2 3-5-14,4-2 3 13,1 2 6-13,5 0 0 14,6 0 5-14,7 2-2 13,8 1-6-7,7 1 6-6,4-2-6 14,5 0 7-14,4-2-3 0,2 1 0 12,5-2-1-12,9-3 0 14,7 0 0-14,8-1 1 13,9-4 1-13,4 3-4 14,1 2 2-14,-3 2-3 14,1 2 6-9,-3 0-3-5,0 2 1 14,3 0-1-14,4 0 0 13,0 1 2-13,3-3-5 14,-1 0 6-14,0 0-4 18,-1 0 4-12,-6 0-6 0,-2 3 4 2,-3 1-1-2,-9 1 0-1,2-3 1-5,2 3-3 13,-2-3 7-13,6-6-10 14,0 1 8-14,-2-2-8 0,-5 1 7 13,-8-1-4-13,-8 5 1 13,-3-3 1-13,-13 3 0 14,-5 3-2-14,-5-3-1 17,-7 5 6-17,-4-1-5 14,-3-1 4-14,-3-1-2 0,-6 3 1 12,-2-5-1-12,-4 2 0 14,-4-2-1-14,-3 0-2 14,-2 2 0-14,-2-2 2 13,0 0 1-13,-5 0 5 14,-5 0-2-9,-5-2-3-5,-3 0 0 14,-3 0 1-14,-4-3-1 14,4 5 3-14,-2-5-5 13,-2 3 5-13,-4-3-6 14,-7 2 5-14,-5-1-5 14,-5 2 1-14,-12 0 2 13,-10 0-4-7,-10 4 4-6,-9 0-2 13,-5 0 6-13,-1-2-8 14,2 0 8-14,5 0-6 14,8-2 5-14,-1 2-3 13,1-2 0-13,0 2 0 0,3 0-1 13,0 2 3 1,1-4-6-8,-2 2 8-6,-2-2-8 14,-7 2 7-14,-5-2-6 0,-1 2 5 12,-1-2-2-12,1 2 0 14,3 0 0-14,3 0-1 13,0 0 5-13,3 2-8 25,6 0 8-25,2-2-7 7,7 2 6-1,6-2-3 2,3 0 0-5,4 0 0-3,3 0 0 14,0 0 2-14,3 0-6 13,6 0 8-13,-1 0-8 14,7 0 8-14,1 2-7 0,3 0 5 12,3 2-3-12,0-1 1 18,4 0 0-18,5-1-1 14,1 2 3-14,2-1-5 13,3-3 6-13,1 2-5 14,-1-2 5-14,3 0-5 14,-3 0 4-14,0-2-2 0,-4 2 0 12,2 0 0-12,1 0 5 14,3-3-1-9,3 1 2-5,4 2-6 14,3 0 0-14,2 0-5 14,2 0 2-14,2 0-7 13,0 0 3-13,3-2 4 14,1 2 3-14,6 2 3 14,48-4 2-14,-43 2-2 13,6-2-1-7,-4 2-2-6,6-3 0 13,24 3 0-13,12-5 1 14,12-1 1-14,14-3-2 14,11 3 3-14,7-5-6 13,-3 2 4-13,1 2-4 14,-5-1 5-14,0 2-2 13,0 2 0-7,1 0 0-6,-1 0-1 14,-3 4 3-14,-1 0-4 13,-1 1 4-13,-1 5-4 0,-1-3 5 13,-6 3-3 1,0-1 0-14,-3-2 1 0,-2 1-1 21,1-2 1-15,-2 1-2 3,4-3 5-7,0 0-5 6,0 0 1-7,1 0 0-1,5 3-2 13,2-1 1-13,5 2 0 14,1 1 1-14,-2 2-1 14,-5-2 4-14,-6 2-7 13,-6-3 8-13,-7 0-8 14,-9-4 5-9,-6 0-2-5,-11 0 0 14,-7 0-6-14,-13 0 0 13,-8 0-6-13,-10 2 5 14,-4-2-12-14,-3 3 18 13,-8-3 2-13,2 0 4 0,-7 0-2 13,-3-3-2-13,-9 3 1 20,-1-2 0-20,-8 0 0 14,-4-2 2-14,-2 0-4 13,-2-1 4-13,-5 2-6 0,-2 0 7 13,-4 0-5-13,-3 3 1 14,0 0 0-14,-4 3 0 13,0 0 0-13,-1-1-1 20,-1 2 5-20,-5 0-6 14,-2 0 4-14,0-2-4 0,-2 2 4 13,-3-1-3-13,-4 4 2 13,-7-2-1-13,-4-3 0 14,-2 5 2-14,-1-3-4 14,1 0 4-14,2 0-3 13,-1-2 4-7,1-2-2-6,0 2-1 13,0 0-1-13,7 0 1 14,-3 0 0-14,4 1 0 14,8-2 3-14,4 1-6 13,4 0 7-13,7-2-7 0,5 2 5 19,6-2-2-11,5 0 1-1,1 2 0-2,6-2 1 0,1 0 1-5,3 0-2 13,0 0 2-13,2 0-1 14,2 3 1-14,0-3 2 14,3-3-3-14,4 3 1 0,0 0-2 12,5-2 2-12,3 2-1 22,1 0-1-22,5 0-2 14,1 0-3-14,3 0 1 0,0 0-8 13,6 0-2-13,-2 0 4 13,3 5 9-13,-1-5 0 14,5 7 0-14,2 0-5 14,5 6-4-14,4-1-34 13</inkml:trace>
    </iact:actionData>
  </iact:action>
  <iact:action type="add" startTime="249860">
    <iact:property name="dataType"/>
    <iact:actionData xml:id="d36">
      <inkml:trace xmlns:inkml="http://www.w3.org/2003/InkML" xml:id="stk36" contextRef="#ctx0" brushRef="#br0">21898 11023 53 0,'-42'2'9'1,"-2"0"-9"13,-7-2 9-13,-5 2-9 14,-4-2 6-14,-3 1-5 15,3 1 3-8,2 1 1-2,9-1-3 2,4 0-1 0,8-2 2 0,3 2-4-2,5-2 3-3,5 2-2-2,3-1 1 14,11-1-2-14,1 0 1 13,9 3-12-13,2-3 6 14,5 1 6-14,5 2 8 14,11 1-1-14,13 2 4 9,15-3-10-9,14 0 13 13,13-1-11 2,8-4 0-15,1 2-6 0,5 0 8 13,-5 4-10-13,-2 1 5 13,-3 4-2-13,0 2 0 14,1 0 0-14,2-1 4 14,0-5-2-9,2 2 3-5,-1-3 0 14,3-4 2-14,5 0-2 13,-5 2-6-13,-4-2 6 14,-5 0-8-14,-9 4 6 14,-13-4-2-14,-8 3 2 13,-15-2-1-13,-12-1 5 14,-12-1-3-9,-9 1 10-5,-4 0 6 14,-7-6-5-14,-7 1-9 14,-7-4-7-14,-8 2 6 13,-9-5-3-13,-13 2 0 14,-2 4 2-14,-11 0-6 13,-3 0 7-13,-2 4-6 14,-5 0 4-14,-3 4-6 5,-9 0 7-5,-3 1-4 13,-5 4 2-13,-2 1 0 14,-2-2-1-14,-5 5 2 13,-2-4-1 2,-7 3 0-15,-4-1 0 14,-3 2 3-12,2-1-4 4,5-2 2 2,11-2-1-3,13 0 0 3,13-3 0-2,15 2-1-3,10-3 4-3,14 0-6 14,11-2 6-14,9 0-5 14,5-2 5-14,7 2-3 13,2-2 0-13,-2-1 0 14,4 1 0-14,2-1 4 12,-2 1-4-12,0 2 2 13,2 0-3-13,0 0 3 14,2 2-4-14,-2-2-3 14,2 3-2-14,6-3 7 0,4-3 0 12,13 3 5 3,13 0-3-15,13 0-4 14,14-2 3-14,10-2-3 4,12-2 4-4,5-2-3 14,7-2 1-14,-4-2 0 13,1 4 0-13,-7 0 0 14,-4 2-2-14,-7 3 4 14,-2 0-4 0,1 1 5-14,4 0-4 0,8 2 1 13,2 0-2-8,-1 2 2-5,-3-2 0 14,-10 2-3-14,-12 1 2 14,-12 0-2-14,-7 3-2 13,-13 0 5-13,-6 0-2 14,-6-1 1-14,-5 1-1 13,-7-3 0-13,-2 0 2 14,-3 0-10-8,-4-1 7-6,-2-2-4 13,-3 2 6-13,-1-2 2 0,-3 2 6 13,-5-2-6-13,-5 0-1 13,-6 2 1-13,-8 0 0 14,-8-4 1-14,-1 2 2 18,-12 2-6-8,-4-2 5-6,-10 2-2 7,-9 3 1-9,0-2-1 4,-2 3-1-5,4 2 0-1,4 1 0 13,1 0 2-13,-3 2-2 14,-3-4 1-14,0-2 6 14,-4 2-6-14,5-2 5 13,0-4-4-13,11 3-2 14,6-1 0-14,7 0 0 13,6 1-1-13,8 3 3 14,5-6-5-5,5 3 6-9,7-2-5 13,5 0 4-13,1-2-4 0,5 0 2 13,3 0 0-13,2 3 0 13,2-3 1-13,2 0 0 11,-4 0 0 4,4 0 2-15,0 0-1 0,-2 0-2 12,2 0 2-12,0 1-3 14,0-2 1-14,2 1 0 13,-2 1 0-13,4-1-2 14,-2-1 0-14,2 1-12 14,5-3 14-9,11 3 5-5,13 0 5 14,16-2-10-14,16-4 0 13,15-2-2-13,3-2 3 14,-1-2-3-14,0 0 4 14,-3 0-3-14,-6 5 5 13,-1-2-6-13,-6 7 2 14,-5 4-2-9,-1 1 1-5,0 6 2 14,2 2-1-14,3 1 3 14,4 0-6-14,1 1 4 13,-2 1-4-13,-3 0 4 0,-7-1-1 13,-4-4 0-13,-8-3 0 21,-1-2-1-16,-3-4 4 2,-2-1-2 1,-6-8 2-2,-6 1 0-2,-10 0-2-4,-7 0 0 14,-9 0 0-14,-4-1-2 13,-6-2 1-13,-3 1 0 14,-7-3 0-14,-7 4 4 0,-4-1-8 13,-7 0 8-13,-3 0-5 15,-3 3 3-15,-6-2-2 14,-1 1 1-14,-2 4 0 14,-7 0-1-14,-8 0 2 13,-2 1-3-13,-1 2 4 14,5 1-6-14,3 0 8 13,10 0-9-13,7 4 6 14,3-2-3-8,5 2 1-6,1 0 0 13,2 0-1-13,-3-1 7 0,1 0-8 13,-1-1 4-13,0-4 0 13,2-1 0-13,5 0 2 14,2-1-3-14,8 0 2 14,3 0-3-14,5-2 1 13,-1 2-4-7,8 0 6-6,-2 1-6 13,1 2 6-13,3-1-5 14,0 2 4-14,2 0-3 14,-2-2 1-14,0 2 0 13,2 0-1-13,-3-2-1 14,1 0-1-14,-1 2-16 14,-1 0-20-9</inkml:trace>
    </iact:actionData>
  </iact:action>
  <iact:action type="add" startTime="254585">
    <iact:property name="dataType"/>
    <iact:actionData xml:id="d37">
      <inkml:trace xmlns:inkml="http://www.w3.org/2003/InkML" xml:id="stk37" contextRef="#ctx0" brushRef="#br0">8831 11981 56 0,'34'-12'3'1,"3"-2"3"13,4 2-6-13,6-1 6 14,6 1-5-14,5-1-2 0,3 3-1 19,1 0 0-19,-2 2 0 14,-4 3 2-14,-3 0-1 0,-8 1 2 12,-3 1 1 3,-4 3-2-15,-4 0 2 0,-7 0-2 12,-12 0-1-12,-4 0-1 14,-6 0 2-14,-5 3 11 14,0-1-1-9,-3-2 19-5,-2 0-9 14,-3-2-7-14,-11-1-13 13,-4 3 3-13,-11-5-3 14,-9 3 1-14,-5 0-1 14,-6 0 0-14,-6 0-1 13,-9 1 2-13,-7 1-2 14,-13 3 2-9,-5 3-3-5,-8 4 4 14,-8 2-2-14,-4 0 0 14,2 3 0-14,0-1 2 13,2-2 1-13,8-1-3 14,2-2 5-14,5-6 1 14,11-3-5-14,8-6 6 15,10-4-6-10,14-2 6 4,12-2-7-7,7 0 4 11,6 0-2-11,7 3 0 4,2-1-2-5,7 3 5-1,4 1-6 13,3 4 1-13,2-1 0 14,2 4-6-14,0 1-2 14,0 0 7-14,0-2-7 11,2 4 8-11,0-2-7 13,-2 0 2-13,2 0-9 14,0 4 14-14,5-1 0 13,4 4-2-13,9-1 2 14,5 1 2 1,10 0 11-15,12-2-12 0,14-8 0 12,12 1 3-6,14-2-6-6,6 1 3 14,4 0-2-14,-3 1 0 13,-1-2 1-13,-2 0-1 14,3-3 4-14,0 0-6 13,1-1 6-13,1-3-6 14,-3 4 1-14,-1-2 2 14,-3 4 0-9,-4 1 0-5,-2 0 0 0,-8-1 2 13,1 0-3-13,-3-3 2 13,-2-1-1-13,-1-1 4 14,-3 1-5-14,-7 0 1 14,-4 1 0-14,-10 3-2 13,-9 0 2 2,-11 5-3-15,-8 0-10 4,-9 0 12-4,-5 2-3 14,-4-2 3-14,-2 3 2 14,-3-3 11-14,-3 0-5 13,-13 0-6-13,-8 0-1 14,-8 1 1-14,-17 2-3 14,-6 1 6-14,-5 4-7 15,-6-1 6-10,-5 4-6 2,-6 3 5 0,-5-3-3 1,-6 4 2-3,-11 1 0-1,-4 2-1-4,-6 0 1 14,0-1-3-14,-4-2 4 14,5-1-4-14,3-2 5 13,8-4-3-13,7-2 0 13,16-3 1-13,8 0 2 14,7-6-3-14,12 3 3 0,9-5 0 13,5-1-3-13,11 0 2 13,8 0 4-13,3 0-6 14,9 0 0-14,3 0-1 13,2 4 1-13,-1-1-3 14,6 0-5-8,-3 3 6-6,0 0-8 13,2-2 9-13,0 2-8 14,-2 2 6-14,4-2 3 14,1 3 2-14,3 2-2 13,8 1 2-13,2 0-2 14,11 2 3-14,4 0-4 13,6 0 4-7,9-3-2-6,10 2 0 14,9-5-1-14,13-2 0 13,10-4 0-13,3-1 0 14,3-2 0-14,-5 1-3 0,-4-2 6 12,-6 2-5-12,-8-2 4 14,-6 2-3-14,-5 1 2 14,-4-2 1-9,-6 5-2-5,-3-1 1 14,-7 3-5-14,-2 3 5 13,-1 1-2-13,-8 1 1 14,-4 4-3-14,-6-1 4 14,-3-2-1-14,-7 0 0 13,-1-2 1-13,-4 0-1 17,-1-4 3-10,-5 0-5-2,0 0 6 2,0 0-8 0,0 0 6 0,0 2-5-6,0-2 3-1,0 0 0 13,0 0-2-13,0 2 1 14,2 0-3-14,0 1 1 14,0 0 2-14,5 3-8 14,-3 2 4-14,3 1-36 14</inkml:trace>
    </iact:actionData>
  </iact:action>
  <iact:action type="add" startTime="261947">
    <iact:property name="dataType"/>
    <iact:actionData xml:id="d38">
      <inkml:trace xmlns:inkml="http://www.w3.org/2003/InkML" xml:id="stk38" contextRef="#ctx0" brushRef="#br0">14665 12141 55 0,'2'2'10'6,"-2"-4"12"-5,0 1-8 14,0-3-1-14,-2-1-9 13,2 0 10-13,-2-4-8 14,0 6 0-7,-3-1-6 0,3 2 2 0,0-1-4-2,-2 3 3 2,1 0-4 0,-2-1 6-1,1 1-4-6,-5-3 4 0,1 2-5 13,-6-2 2-13,-1 3 0 14,-6-1 0-14,-6-2 3 13,-2 2-6-13,-2-2 6 14,-4-1-6-14,-5 2 5 13,-3 1-3-13,-3 1 1 14,-4 0 0-8,-3 1-1 8,2 1 2-14,2 5-2 14,-3-2 3-14,1 2-4 0,2 1 4 13,-3 2-4-13,0 1 4 13,2-1-3-13,5 2 1 14,3-1 0-14,7-1-1 13,1 1 3-7,3 2-4-6,0 1 4 14,2 2-4-14,4 1 3 13,3-4-3-13,4 0 1 14,7 0 0-14,4 3 0 13,5 0 1-13,4 3-2 14,0 2 5-14,5 1-6 0,0 2 4 19,4 2-3-19,2 1 2 14,3-1-1-14,1-3 1 13,4 4 0-13,1-3 0 14,1-5 1-14,3 1-2 14,6-1 2-14,3-1 2 0,5-2-1 12,2-2-4-12,3-2 2 14,2-2-2-9,-2-4 2-5,-1 0 0 14,3-3-2 1,-3 0 2-15,-1-1-1 0,-1-2 1 15,1 2 1-9,1-2 0 2,0 0-2-2,6 0 1 2,-3-2 0-4,-1 0 1 0,-1-1 2 4,-3 0-1-8,-2-3-2 13,1-5 6-13,1-1-5 14,0-5 3-14,3-1-4 14,-1-2 3-14,-3 0-2 13,-4 0 0-13,-1-1 2 14,-3 2 0-14,-4 1-6 0,-2 0 6 13,-4 1-8-8,-8 4 6-5,-6 1-4 14,-4-4 6-14,-5-2-2 13,-5-1-1-13,-4-3 4 14,-2-2-3 1,-2 0 0-15,-3 0 1 0,-2 0 1 12,1 2-4-12,-4-2 3 14,-1 2-2-9,0-3 0-5,-5 4 0 14,-2-3-3-14,-4 4 4 14,-8-1-3-14,-5 3 2 13,-8 4-3-13,-4 2 4 14,-4-1-2-14,1 6 1 13,-1 3 0-13,2 2-1 14,2 4 2-8,-2 4-5-6,2-1 8 13,3 8-8-13,3-3 7 0,7 2-4 13,3 2 1 1,9 1 0-14,-1 1 0 14,7-3 0-14,3 4-2 14,1-3 5-14,4 1-6 0,-2 2 6 12,3 0-6-6,3 2 6-6,-3 3-4 13,3 2 1-13,1 0 0 14,-1 3-1-14,1 0 4 18,-1 1-7-7,4 1 8-10,-1-2-8 5,1 1 5 1,7 0-3 0,2 1 2-7,4 0-1 10,4 2 0-10,3-2 0 13,5 0-3-13,1-3 5 14,3-3-3-14,4 0 4 14,3-3-3-14,4 2 1 13,4-3 0-13,2 1-1 14,6-5 1-14,3-2 0 13,6-6 4-7,6 0-4-6,2-7 3 14,6-4-6-14,3-5 5 0,2-1-5 12,1-4 2-12,-4-4 1 14,-1 2-1 0,-5-1 1-14,-4-3 0 14,-6-3 4-14,-4 1-7 0,-4-3 6 13,-2-1-3-8,0 1 2-5,0-1-2 14,-5-1 1-14,2 1-1 14,-6 3 1-14,-5-2 1 13,-3 3 3-13,-5 0-4 14,-5 5 3-14,-4 0 0 13,-7 5-4-13,-4 0 2 14,-14-25 1-8,5 28-2-6,2 1 0 13,0-1 4-13,-2 0-2 14,-11-11-4-14,-1 3 4 13,-4-2-5-13,1 1 4 0,-6 2-2 13,3-2 0 2,-4 1 0-15,-5 2-2 13,-1 1 2-13,-9-1-4 5,-4 4 7-5,-10 1-6 13,0 3 4-13,-3 3-5 14,-1 3 5-14,1 2-2 18,3 6 0-9,0 2 1-4,4 1-3 4,4 4 8-5,5 1-9 0,4 1 7-4,5-2-5 11,5 0 3-11,6 0-2 14,0 0 0-14,4 2 1 13,0-2 0-13,3 2 1 14,0 1-4-14,6 0 4 14,1 0-2-14,3-2-3 13,6-1 1-13,2 3 3 14,4-2-1-9,4 3 0-5,0 0 1 14,3 1-4-14,0 1 8 0,2-1-8 13,-1 2 8 1,1-1-7-14,1 2 5 0,-4-3-4 13,3 4 2-13,3 0 0 14,0 0-2 0,7 0 1-14,2-2-4 5,2-1 7-5,4-3-4 13,4 0-2-13,0-1 2 14,5-2 1-14,4-3 1 14,9-4 3-14,7-2-2 13,10-5 2-13,9-5 1 14,0-2-8-14,-1 0 8 13,-5 0-6-7,-7-4 4-6,-4 1-1 14,-6-1-1-14,-6-4 1 13,-4-1-1-13,-3-4 4 14,-10 1 0-14,-2-7-3 13,-4 5 0-13,-7-4 4 14,-5 2-3-14,-4 2 1 0,-7-1 0 19,-7 5-3-19,-2 1-3 14,-3 2 1-14,-7 3-13 0,-1 1 1 12,1 3-51-12</inkml:trace>
    </iact:actionData>
  </iact:action>
  <iact:action type="add" startTime="265327">
    <iact:property name="dataType"/>
    <iact:actionData xml:id="d39">
      <inkml:trace xmlns:inkml="http://www.w3.org/2003/InkML" xml:id="stk39" contextRef="#ctx0" brushRef="#br0">10877 9080 66 0,'-8'-7'21'1,"-3"-1"-4"13,1 0-7-13,2-1-4 14,-1-1-4-9,-3-3 4-5,-1-2 5 14,1-5-7-14,-5-3 7 14,-3 0-9-14,-2 2-2 13,-2 1 0-13,-3 3-2 14,-6 0 0-14,-5 5 2 13,-5 2 0-13,-3 0 0 14,-6 1 1-8,-4-3 3-6,-2 1-8 13,-4-1 8-13,-1 1-7 14,-1 2 5-14,-5 3-4 13,-3 2 0-13,-5 4 2 0,-6 4 0 21,-4-1-3-16,0 6-1 4,-2-1 6-4,5-1-5 4,-1 1 6-7,-2 1-5 3,0 1 2-5,-3-3 0 14,-1 0-1-14,-5 3 3 13,3 0-4-13,-1 2 8 14,1 0-12-14,6 4 10 14,6 0-8-14,10 0 5 13,6 1-2-3,10 0 1-10,7 0 0 0,8 0-2 12,5 1 4-12,6 1-6 14,6-3 4-14,4 1 0 14,7 1-7-14,6 3 4 13,1 3 1-13,8 2-4 14,3 4 3-14,5 1 3 14,5 3 1-9,4 1 1-5,4 0-4 14,1 2 6-14,-1 1-5 13,3 4 3-13,0-4-2 14,0 1 1-14,0-1 0 0,2 0-1 13,2-5 2-13,0 4-8 13,3-2 12-13,1 0-11 20,3-1 9-20,7 3-8 14,3-5 7-14,10 1-3 0,9-6 1 13,9-1 0-13,4-5 6 13,9-4-6-13,3-3-2 14,-3 1 2-14,-6-3 0 13,-3 2 1-13,-9-5-1 21,0-1 1-21,1-2 0 0,1 3-2 12,8-6 2-12,6 6-4 14,2-2 4-14,5 3-4 13,6-8 2-13,4 0-2 14,4-9 4-14,1-2-4 14,-5-5 3-8,-1-6-1 0,-7 0 3 2,-6-1 2-2,-7 0-9 2,-4-2 8-3,-6-2-4 2,-1-1 1-7,-5-6 2 14,-3-3-2-14,-4 1-1 0,1 1 0 13,-5-4 5-13,-6 3-2 13,0 2-1-13,-11 1 3 20,-2-2-5-20,-6 1 8 13,-5 0-8-13,-4 1 7 14,-1 2-4-14,-1 0-2 0,-7 6 3 12,0 4 5-12,-3 3-15 14,-6 3 12-14,-4-1-10 14,0-1 8-14,-6-2-4 20,-8 0 0-20,-6-1 0 0,-7 0 3 12,-9-1-1-12,-4 0-1 14,-8 3 2-14,-2-2-4 14,-4 1 5-14,-1 2-7 13,0-5 5-13,-3 0-4 14,-3-3 1-14,-6-3 1 0,-4 1-2 19,-8-6 2-19,-2 2-2 14,-9-2 4-14,-3 1-6 13,-3 4 5-13,-5 2-2 14,-1 2 1-14,0 4 0 0,-1 4-1 13,7 0 4-13,7 4-6 13,-1 0 6-13,8 3-6 20,2 2 3-20,-1 1-1 14,8 4-1-14,1 4 0 14,6 4 0-14,3 6 2 0,3 3-1 12,0 7 4-12,0 3-6 14,2 1 7-14,2 0-9 18,5 0 7-13,2-3-2 5,9-4 0-8,4-1 1 5,10-3-3-1,1-1 5-1,4-5-7-4,4 1 9-1,1 0-9 14,1-1 8-14,3-3-5 13,4-4 3-13,3-2-2 14,3-2 0-14,4-2-7 14,1 2 2-14,-1-2-24 10,6 6 22-10,4 4-7 14</inkml:trace>
    </iact:actionData>
  </iact:action>
  <iact:action type="add" startTime="267157">
    <iact:property name="dataType"/>
    <iact:actionData xml:id="d40">
      <inkml:trace xmlns:inkml="http://www.w3.org/2003/InkML" xml:id="stk40" contextRef="#ctx0" brushRef="#br0">10304 10316 65 0,'-10'-2'7'15,"-5"-3"5"-14,-4-2 0 14,1 2-7-14,1-3 9 0,-4-2-14 12,4-2 4-12,1-2-3 14,-4 1-1-14,0-1 2 14,0 3-3-14,-5-1 1 13,-4-1 0-13,-4 4-3 14,-5 1 4-9,-9 1-5-5,-8 5 7 14,-13 4-7-14,-5 5 6 14,-7 2-4-14,-2 3 4 13,-3 4-3-13,4-2 1 14,2 2 0-14,-2-3 1 13,5-1-1-13,3-7 0 14,4 0 3-8,6-5-5-6,5-2 4 13,5-1-3-13,5 0 1 14,6-1 0-14,5 2 0 13,3 2 1-13,3 0-2 14,2 4 1-14,2 1-4 14,3 4 4-14,-3 5 0 13,0 4-1-13,0 8 1 5,0 2 0 10,1 6 2-15,2 4-6 0,-1 1 6 12,4-4-4-12,4 4 3 14,3-6-3 0,4-1 3-14,1-2-1 16,4-1 0-15,0-5 0 6,1-1-1-1,4-2 3 2,0-2-5-3,4 6 2 1,4-4-1-4,5 6 3-2,3 3-1 13,5 5 2-13,6-2-2 14,2 3 0-14,2 0-3 13,1-1 2-13,1-3 2 14,0-6-2-14,4-1 4 14,3-2-3-14,6-5 2 13,3-4 6-13,9 0-3 14,5-5-5-14,5-2 4 13,1-3-2-13,5-1-4 14,-3-3 3-14,1 0-5 14,-3-3 5-14,-2 1-2 13,0-4 1-13,5-3 0 5,3-3 3 9,12-2-2-14,6-6 4 0,7 1-4 13,8-3-1-13,2-4 2 14,-4 2-4-14,-1-1 4 13,-5 1-2 2,-6 1 1-15,-13 0 2 0,-13 1 2 13,-5 3-4-8,-7 0 2-5,-8-1-2 14,-1 2 1-14,-5 2 0 13,-1 0-2-13,-5 0 0 14,-5 5 2-14,-9-1 1 14,-7 3 1 0,-6 3-2-14,-7-2 1 0,-4-1 0 13,-2 0-2-8,-5-5 3-5,-2-3-2 14,-3-6-1-14,-4-1-1 14,-1-10 0-14,-4-7-1 13,-2-3 5-13,-1-4-8 0,-6-2 8 13,1 6-9 2,-2 3 8-9,-7 4-6 2,-2 4 3-5,-3 6 0 8,-4 1 0-8,-6 1 1 1,-1 4 0-4,-7 0 2 14,-1 5-6-14,-6 2 9 13,1 4-8-13,0 0 4 14,1 5-2-14,-2 0 3 0,1 0-2 13,-2-2 0 1,-5 3 3-12,0-1-6-2,-2 0 5 14,-1 5-5-14,4-2 5 13,2 2-5-13,-3 2 2 14,3 0 0-14,1 4 0 14,-2 0 3-14,6 6-6 13,-2 1 6-13,1 2-5 14,2 3 6-9,1 4-8-5,-2 0 6 14,3 2-2-14,3 1 0 0,-2-1 0 13,1 0 0-13,5-2 3 13,4 2-7-13,8 0 8 14,3-2-7-14,8-2 6 14,4-2-4-14,6-2 1 13,5-4 0-7,4-3-1-6,6-4 1 13,3-1-4-13,3 0 6 14,-2 6-5-14,9-12 3 14,-3 2-3-14,0-2 3 13,0 2 0-13,0 2-1 14,0 0 1-14,3 1-1 15,-3 0 0-8,2 3-1-5,0 0 4-2,0 1-7 14,3-4 4-14,-3 5-1 13,2-1-11-13,3-1-14 14</inkml:trace>
    </iact:actionData>
  </iact:action>
  <iact:action type="add" startTime="274995">
    <iact:property name="dataType"/>
    <iact:actionData xml:id="d41">
      <inkml:trace xmlns:inkml="http://www.w3.org/2003/InkML" xml:id="stk41" contextRef="#ctx0" brushRef="#br0">19810 12964 57 0,'-7'-6'29'15,"0"-2"-22"-14,3 2-5 14,2 3-2-14,-2 1-1 13,2 0-2-13,-1 2-5 14,3 0 1-14,0 0 4 14,0 0-5-14,3 2 4 0,-1-4-5 19,2 2 9-19</inkml:trace>
    </iact:actionData>
  </iact:action>
  <iact:action type="add" startTime="275335">
    <iact:property name="dataType"/>
    <iact:actionData xml:id="d42">
      <inkml:trace xmlns:inkml="http://www.w3.org/2003/InkML" xml:id="stk42" contextRef="#ctx0" brushRef="#br0">19796 12932 52 0,'-22'0'3'1,"0"0"-3"0,2 2 0 12,2-2 2 3,3 2 0-15,6-2 18 0,4 0-1 12,3 0-3-6,2-2-14-6,2 2 0 14,-2 0-2 0,5 0-2-14,-3 0 1 0,0 0 1 13,5 0 7-13,-1-2-6 13,6 0 2-13,1 2-1 14,7-3-3-14,0 1 1 14,7 0-2-9,6 1-1-5,6-1 3 14,7 0 1-14,5 0 3 13,5-1-8-13,2 2 8 14,3-2-5-14,-1 2 3 14,6 1 1-14,5-3 1 13,4 3-4-13,0 3 0 14,0 1 0-9,2 4 0-5,1 2 3 14,2 4-6-14,7 0 5 14,6 2-7-14,3-2 7 14,9-2-5-9,-3 0 5 4,-2-2-2-4,6-3 2 4,0-7 0-7,2-5 7 2,6-3-8-4,2-2 3 11,1 0-4-11,1 4 0 13,-4 4-5-13,-4 2 5 14,-15 2-1-14,-13 2 4 13,-12 2-5 2,-10 0 7-15,-11-3-6 14,-9 2 2-14,-11-3 2 0,-7-2-2 12,-8 0 3-6,-5 0-1-6,-7 0 4 13,-2 0 6-13,2-2-7 14,-2 0 7-14,-2-2-12 14,0 0 2-14,-5-4 0 13,-1-3-1-13,-2 4 1 14,-3-3-2-14,-3 1-1 14,-1 1 0-9,-6 3-2-5,-2-2 5 14,-6 2-7-14,0 3 7 0,-5 2-6 12,-1 4 0-12,-2-1 3 14,-3 6-4 1,-4-1 0-15,-6 7 3 13,-6-2-7-13,-8 5 7 14,-6 0-5-14,-1 0 2 4,-4-1 4-4,-2-2-1 14,-4 2 1-14,-6-3 0 14,-9 6-1-14,-8-5 3 13,-2 1-3-13,-4-2 5 14,1 0-7 0,-1 0 6-14,1-1-5 0,2 1 5 13,2-1-3-7,2 4 0-6,2 0 0 13,3 2 0-5,9-4 2-8,4-1-4 13,14-1 4-13,10-5-2 14,12-4 3-8,9-4 1 0,5-2-3 2,8 0 5-1,5-4-1 0,6 0-3-3,2 0 5-3,5-2-3-1,5 2 0 13,1-1-4-13,3 2 7 14,2 0-6-14,0 4 2 14,0-2-3-14,0 2 0 13,0-2 0-13,0 2 2 14,0 1-6-14,0 0 3 13,0 0-1-9,0 0-4-4,2 0 2 14,3-3-3-14,3 3 7 14,13-4 0-14,8 0 0 13,11 1 0-13,13-4 3 14,12 2-5 1,4-4 4-15,11 4-4 0,10-4 4 12,3 4-5-6,3-2 3-6,2 6 0 13,-2-4-2-13,0 3 1 14,2 0 0-14,2-1 2 14,3-4-2-14,4 2 3 0,0-2-6 12,2 1 3-12,-2 2-3 14,0 0-3 1,-4 0 7-11,-3 0-6 2,-7 2 12-6,1-1-12 14,-5 3 7-14,-4-3-2 14,-8 3 0-14,-7 0-3 0,-10 3 4 12,-9-3 0-12,-6 0-1 14,-5 0-1-14,-7 0-2 13,-4 0 6-13,-4 0-4 15,-7 0 1-15,-7 0-3 13,-7 0-1-13,-6 0 5 14,-6-3 0-14,-13-1 1 13,-6-1-4-13,-8-2 6 17,-9 0-3-7,-8 0 2-8,1 2 3 5,-5-2-5-1,1-1 1-1,-3 0 3-5,-2 0-2 13,-5 5-2-13,0-4 2 0,-2 5-6 13,0-1 8 2,-2 3-8-15,-3-7 6 0,-5 3-3 12,-8-2 1-12,-11 3-1 14,-7-4 1-14,-6 7 0 13,2-2 0-7,5 2 4-6,6 0-8 14,5 2 8-14,6-2-7 13,4 4 6-13,4-1-4 14,-2 0 2-14,2 1-1 13,-4 2 0-13,1-4 2 14,2 0-6-14,-2 6 8 14,4-4-9-9,2 2 9-5,3 5-6 14,2-2 3-14,7-3-1 13,2 2 0-13,8 1 0 14,7-6 2-14,7 1 0 14,9-2 3-14,7-2-3 13,9 3 7-13,4-6-9 14,7 1-4-9,4 0-4-5,7 0 7 14,7-1 1-14,8-8 0 0,9 3 0 13,12-5 4-13,7 2-9 13,3-4 10-13,3 4-3 14,0 2-2-14,4 0 0 14,3 1-2-14,9 4 4 13,13-1-5-7,6 5 3-6,12 0-3 13,4 0 1-13,5 0-2 14,5 0 5-14,-2 0-2 14,1-5 2-14,-2 1 2 17,-6-2-3-10,-10 1 0-2,-4-2 0 5,-9 1 0-6,-5 2 0 6,-9 0 4-8,-8 1-8 1,-7 3 5-3,-9 3-2 14,-7-1 0-14,-6 2 1 13,-7-1 1-13,-9 0 2 14,-7 1-5-14,-5-4 6 14,-4 4-4-14,-2-4 1 13,-4 1 5-13,2-2-1 6,0 2 0 8,0 2 1-14,-2-3-4 0,2 0 1 13,0 0-2-13,0 0 1 14,-2-3 1-14,2 2-6 13,-2-1 3-13,2 0-1 14,0 0-8-14,0 2-17 13,-3 2-26-7</inkml:trace>
    </iact:actionData>
  </iact:action>
  <iact:action type="add" startTime="279803">
    <iact:property name="dataType"/>
    <iact:actionData xml:id="d43">
      <inkml:trace xmlns:inkml="http://www.w3.org/2003/InkML" xml:id="stk43" contextRef="#ctx0" brushRef="#br0">22976 10122 65 0,'0'-2'32'1,"-3"0"-15"13,1 1 3-13,0-1-8 14,0-3 2-14,2 5-9 13,-2 0-4-13,2 0-1 14,0 3-9-14,0 1 4 14,-3 3 5-14,-4 7-2 13,-1 10 6-7,-9 12-5-6,-2 10 2 13,-4 7-1-13,-3 1 0 14,-1 0 0-14,0-4-3 14,0-3 8-14,1-7-9 13,4-2 8-13,-1-8-7 14,8-9 7-14,3-7-4 14,4-7 6-9,5-5 6-5,1-6 12 14,7-4-18-14,1-10-6 13,10-9-1-13,6-9-2 14,5-8 3-14,2-2-2 14,0 0 1-14,-5 4 0 13,-3-1 1-13,-2 4 0 0,-1-4-3 13,3 2 8-8,-2-3-10-5,-1 3 11 14,-3 7-8-14,-3 8 4 14,-5 6-4 0,-3 8 2-14,-2 6-4 0,-2 6-3 13,-2 0-8-13,-4 6 11 16,-5 9 8-9,-10 4-5 1,-8 11 4-4,-4 8-4 5,-2 9 2-5,-2 0-1-4,4 2 0 0,6-1 0 14,5-4 0-14,4-6 4 14,3-6-8-14,5-10 4 13,8-8-1-13,0-8-6 14,4-2 7-14,8-8 3 17,7-4 9-17,12-8-12 13,13-8 0-13,7-6-5 0,5-7 6 13,0-2-5 1,-8-2 8-14,-6 5-1 14,-4 0-1-14,-2 4 0 14,-5 4-4-14,-8 4 4 0,-2 6-3 12,-9 6 6-6,-2 5-10-6,-8 2 2 13,-2 7 3-13,-4 1 0 14,-2 2 3-14,-9 7-2 14,-10 8-1 0,-5 8 0-14,-6 9 2 14,2 4-6-14,1 6 9 0,-1 1-8 16,3-1 6-12,4 2-4 0,-2-5 2-4,2-4-1 14,4-8 0-14,5-10 0 13,7-8-1-13,4-9 5 14,7-3-3-14,2-4 0 14,0 0 8-14,4-6-9 13,5-5-5-13,4-6 4 13,5-9 1-13,7-5 0 14,0-1 2-14,0 0-4 13,-4 6 4-13,-3 4-4 0,-5 4 3 13,-4 4-3 1,-2 8 1-14,-7 2-1 14,0 3-2-14,0 3-3 0,-4 5 7 18,-2 2 0-12,0 4-2-1,-5 7 6 2,-5 6-4 0,-3 4 1-2,-4 4-1-5,3-2 0 14,2 1 1-14,2-8-1 14,8-5 1-14,-1-6-4 13,6-6 6-13,1-3 1 0,2-3-3 17,0-3 5-17,2 2-6 13,1-4-1-13,-1 0-10 14,3-3-23-14</inkml:trace>
    </iact:actionData>
  </iact:action>
  <iact:action type="add" startTime="281835">
    <iact:property name="dataType"/>
    <iact:actionData xml:id="d44">
      <inkml:trace xmlns:inkml="http://www.w3.org/2003/InkML" xml:id="stk44" contextRef="#ctx0" brushRef="#br0">20428 10235 53 0,'6'-18'6'1,"-2"4"-5"13,-6 4 3-13,0 3-3 14,0 3 4-14,-2 3 2 13,-3 1-6-13,-3 1 4 14,-9 3-2-8,-6 6-5-6,-8 4 6 13,-12 9-6-13,-8 7 4 14,-1 8-1-14,-6 6-1 0,2 4 2 12,7 0-2 3,6-4 1-15,10-2-4 0,8-8 4 13,7-5-4-13,11-8 1 13,5-6 1-7,4-5 2-6,2-6 3 13,2-6 13-13,3-3 5 14,7-2-7-14,5-8-15 14,10-9 0-14,7-10 3 13,2-9-3-13,-2-6 1 14,-3-5 1-14,-4 2-1 14,-2 2-1-9,0 1 0-5,2 5 1 14,-1 7-2-14,-1 4 4 13,-3 9-6-13,-3 7 1 14,-6 6 1-14,-5 7-2 14,-4 4-14-14,-4 4 7 13,0 7 8-13,-2 5 2 14,-6 7 1-9,-4 5 2-5,-5 7 0 14,-7 5-1-7,-5 4 1-1,0 2-3 1,-1 0 2-1,1-2 0 4,0 0-2-8,2-6 3-2,5-4-7 14,5-8 8-14,1-6-8 14,7-8 4-14,3-3-1 7,4-7 2-7,2-2 1 13,5-7 12-13,7-4-14 14,7-8 1-14,10-9 2 14,10-8-4-14,3-6 2 13,-1-2 1-13,-5 0 1 14,-5 2-3-14,-6 4 0 13,-6 4 2-7,-2 4-2-6,-5 4-3 14,-3 8 2-14,-7 5-9 13,0 8-1-13,-4 2-4 14,-4 6 15-14,-5 7 1 13,-5 3 2-13,-5 8 2 0,-8 7-5 13,-2 6 4-13,-2 3 0 20,-5 6-4-20,1-1 2 0,-1 3-1 13,0-4 0 2,1-4 1-15,1-6-1 0,3-4-1 12,6-10 4-12,10-6-2 14,3-8 5-14,8 0-3 13,4-6 14-13,4 0-14 14,3-9-4-8,9-6-1-6,7-12 1 13,10-11 0-13,9-7 1 14,5-2-4-14,-3-2 6 13,1 6-4-13,-9 5 3 14,-7 11-4-14,-12 9 1 14,-5 7 0-14,-8 7-6 13,-6 5 7-7,-10 9 3-6,-9 5-1 18,-10 8-4-15,-12 10 5 8,-6 10-6-8,0 2 2 11,5 4 1-14,3 0-6 1,10-4 1-1,6-6-3 14,8-5-14-14,10-6 0 13</inkml:trace>
    </iact:actionData>
  </iact:action>
  <iact:action type="add" startTime="288667">
    <iact:property name="dataType"/>
    <iact:actionData xml:id="d45">
      <inkml:trace xmlns:inkml="http://www.w3.org/2003/InkML" xml:id="stk45" contextRef="#ctx0" brushRef="#br0">7619 14142 55 0,'-2'-1'21'1,"2"1"-4"13,0-7 0-13,0 6 0 14,-3-1-6-14,1-2-3 13,0 2-6-7,-2-3 4-6,1 4-6 14,-2 1 4-14,1-4-1 13,0 2-3-13,-1 2 1 14,1-3 0-14,2 3-1 13,0-2 2-13,-4 2-5 14,6 0 6-9,-2 0-6 2,2 0 1 0,0 0 1 0,2 0-9-2,2 0-1-2,0 0 8-3,2 2 3 14,3 1 2-14,5 3 2 13,3-3-3-13,6 2 2 14,2-1 0-14,-1-2-3 14,2-1 3-14,5-1-3 13,0 0 2-10,8 0-2-3,3-1 3 13,7-1-5-13,7 0 6 14,5 0-7-14,1-3 6 14,2 2-5-14,3-3 3 13,-2 0-2-13,1-5 1 14,1 2 0-14,1-2-2 14,-4 4 5-9,-4-1-6-5,-2 4 6 14,-7-1-6-14,1 5 4 13,-3-2-2-13,-5 2 1 14,1 2 0-14,-3 1 0 14,-2-3 1-14,3 2-4 13,-1-2 6-13,1-2-5 14,1-3 5-9,-2 2-5-5,3-1 2 0,-5-2 0 13,-2 2 0-13,0 0 0 14,-7 0-3 0,3 1 7-14,-1 3-8 14,3 3 6-14,1-2-4 13,6 2 3-13,3-2-3 0,4 2 2 13,1-3 0-7,0 0 0-6,1 0-3 13,-8 1 0-13,1 2 2 14,-10 3-2-14,-1-4 3 13,-5 3-3-13,-5 6 3 14,3-6 0-14,2 2 0 16,5-1 1-9,5-2-5 0,13-3 7-2,6-2-6 4,2-2 6-6,0 3-4-3,1-1 1 14,-5-2 0-14,-8 3 0 14,-3 0 0-14,-3 0 0 0,-4-1 1 12,-5-1-2 3,1 0 3-15,-2 0-4 14,-7-1 5-10,2 1-4-4,2 2 2 14,0 2-2-14,2-2 1 0,3 5 0 12,2-1-3-12,-2 4 3 14,-5 0-2 1,0-3 4-15,-8 4-4 13,0-4 6-13,-3-2-4 0,-3 3 0 13,-4-6 0-8,1 1 0-5,-2-1 4 14,-1 2-7-14,3 1 6 14,-1-3-6-14,-3 2 6 13,2-2-6-13,-2 0 6 14,-3 2-4-14,-3-2 1 13,2 0 0-13,-4 0 4 14,0 0-2-8,-2 0-2-6,-2 0 0 13,-3 0 7-13,-4 0-6 14,-5 0 3-14,-4 0-2 13,-4 0 0-13,-5 0 0 0,-2 0 1 13,-5 0 3 2,0 0-6-15,1-2 5 13,-5 0-2-13,-5-4-3 5,1 2 0-5,-6-3 0 13,-6 4 0-13,-4-1 0 14,-7-1-1-14,-2 0 4 14,-4 1-6-14,-3 0 6 13,3 0-7-13,-3 4 6 17,2 0-3-10,-2 4 1 0,5 2 0-2,-3 1 0 2,1 0 4-4,2 0-8-3,-1 2 9 14,-1-9-9-14,2 1 8 13,-1 1-7-13,3-4 5 14,-2 2-3-14,-1 2 1 13,-1 3 0-13,-3 1-4 14,-2 2 5-7,0 0-4-7,-3 4 5 13,2 0-5-13,0 2 4 0,2 2-1 13,2-2 0-13,5-2 0 14,5 0-1-14,7-2 5 13,4-3-7-13,10-4 6 14,5-1-6-14,4 0 7 13,-1 0-7-7,-1-2 4-6,-4 0-1 14,-1-2 0-14,0 2 0 13,-1-2 0-13,1 0 4 14,5-1-8-14,0 3 8 13,9 0-8-13,1 0 6 14,7 0-4-14,-1 0 3 14,6 0-1-9,-1 3 0-5,1-3-1 14,1 2-2-14,3 0 5 13,-2 3-6-13,2-5 7 14,4 5-5-14,-1-5 3 14,2 0-1-14,2 0 0 0,2 0 1 12,0 0-4-12,2-5 1 14,2 5-2-9,0 0-10-5,0 0 12 14,0-3 1-14,4 1 1 14,-4 2 0-14,0-2 5 13,2 0-5-13,5-1 5 14,0 3-9-14,4 0 8 16,2 0-8-8,8 0 7-1,6-5-3 3,12 1 0-7,7-4 1 2,10 2-1 2,11-4 0-6,5-3-2-1,4 4 4 14,2-3-4-14,5 1 4 14,2 2-4-14,-1 1 3 13,1 4-2 2,-6-1 1-15,-8 0 0 6,-3 3 0-6,-3 2 1 14,-3 2-4-14,-1 0 5 14,1 1-4-14,3 4 4 13,-2 0-4-13,2 2 0 0,-3-1 1 13,1 0 1-13,-5-1-1 13,3-2-3-13,3-3 7 14,1-4-9-8,1 0 11-6,-2-1-8 13,-1-2 6-13,-1 1-4 14,-6 0 1-14,3 0 0 13,1-2-1-13,5 2 3 14,2-1-6-14,7 2 7 14,-3 1-6-14,-1 4 5 13,-6-2-4-7,-3 0 4-6,-9 1-2 13,-8-2 0-13,-1-1 0 14,-7-2 0-14,-1 4 4 14,-3-5-7-14,0 2 6 13,-1 1-5-13,1-2 3 14,-1 1-2-14,0 2 0 14,1 1 1-9,-3 0 0-5,-2 1-4 14,-4 2 1-14,-3 1 6 0,-7-2-7 12,-1-2 6-12,-5 3-4 14,-5-3-2-14,-4 0 0 14,-4 0 0-14,-3 0 4 13,-2 0 12-13,-6 0-11 19,-4-3 4-11,0-1-5-2,-6-1 12 2,-4 0-11-4,0-3 4 6,-2-1 0-7,-2-1-2-3,-1 1-3 0,-2-1 3 13,0-2-6-13,-1-1 7 14,1 8-8-14,-5-8 7 13,4 8-6-4,-5-8 3-9,-1 5 0 13,-3 2 0-13,-2 1 0 14,0 0-3-14,-2 5 5 14,-3 2-5-14,-2 1 6 13,-3 1-5-13,0 2 4 0,-5-1-2 13,1 3 0 2,-4 1 1-10,4 0-1-5,-5 1 1 14,1 3-5-14,-5-4 8 0,-1 3-9 12,-4 0 9-12,2-1-7 14,6-1 5-14,1-2-2 14,2 0 0-14,3-2 0 13,2-3-2-13,2 4 6 14,2-3-8-9,2-1 8-5,6-3-7 20,3 3 4-18,-4-6-2-2,4 1 0 13,1 2 1 2,-6 0 0-15,1 0 1 0,1 5-4 13,-8 1 3-13,-2 0-1 13,-5 4 1-13,1 2-1 11,2 0 2-11,2 2-1 14,6 0 0-14,6-1 0 14,5-8 1-14,8-1 2 13,2-1-3-13,7-6 2 14,-3 1-3-14,4-2 3 0,1 1-4 12,1-2 3-12,4 1-1 19,-3 2 0-12,7-2 4 0,-3 0-5 0,5 4 3-1,2-4-3 0,4 2 2-1,3 2-2-5,0-2-6 14,2 2 0-14,2 0-8 14,0 0-7-14,1 2 7 0,6 4-25 12</inkml:trace>
    </iact:actionData>
  </iact:action>
  <iact:action type="add" startTime="294559">
    <iact:property name="dataType"/>
    <iact:actionData xml:id="d46">
      <inkml:trace xmlns:inkml="http://www.w3.org/2003/InkML" xml:id="stk46" contextRef="#ctx0" brushRef="#br0">12028 14251 55 0,'-7'-6'7'15,"1"2"-4"-14,-4-4-3 14,6 1 3-14,-3 0 7 13,1-3-4-13,-3 1 0 14,4-4-6-14,-4 3 8 14,3-1 0-9,-3 4-3-5,2 2-3 14,-4 0 1-14,5 3-2 13,-3 0 3-13,2 2-4 14,0 0 2-14,1 0-1 0,-3 0 0 13,2 2-1-13,0-2 0 13,3 2 0-13,-3-2 0 14,3 0 2-9,2 2-5-5,-4-2 6 14,4 0-5-14,2 0 6 14,-2 0-4-14,0 0 0 13,2 0 3-13,0 0 1 14,0 0-2-14,0 0 12 14,0 0-6-14,-2-2 7 13,2 2-11-7,-2 0 0-6,2-2-4 16,2 2-1-9,0 0-2 1,0 0 2-4,2-2-2 4,0 2-3-1,-2 0 6-4,2-3 0-3,0 3 3 14,5-1-2-14,5 1 2 14,5 0-2-8,10-4 0-6,9 1-1 13,9 2 3-13,9-3-5 0,7 2 4 13,-1-3-4 2,0 3 3-15,-2 1-3 0,-4-3 2 12,-2 4 0-12,-5 0-1 14,2 4 1-14,-5-4 0 13,4 3 3-7,-3 2-6-6,-1-1 6 14,4-1-7-14,-4 4 2 13,3 1 1-13,1 2 1 14,-2 2-1-14,2 2 1 13,0 1 0-13,2-8 1 14,2-2 1-14,-3 2-4 14,4-3 5-9,3-2-5-5,5-1 3 14,2-1-1-14,0 0 0 13,-1 0 0-13,3 3 0 14,-1-1-3-14,1 6 0 14,5-4 6-14,1 2-6 13,4 3 6-13,0-6-6 14,1 1 4-9,-2-2-2-5,0-2 0 14,-3-2 1-14,-4 0 1 0,1-3 2 13,-6 0-6-13,-1-1 6 13,-5 2-4-13,-2 0 2 14,-6-2-1-14,0 2 0 14,-3 0 1-14,-1 0-2 13,-1 0 4-7,2-4-5-6,4 2 7 21,0-4-7-17,0 0 5 7,1 4-6-8,-8-6 3 8,-1 6 0-9,-8-4-1-2,-6 6 0 0,-4 0-3 13,-8 4 6-13,-3 0-4 14,-5 0-4-6,-3 0 5-8,-3 1-7 13,-1 2 6-13,-2-3-2 14,0 2 1-14,0 0 2 14,0 0-6-14,-5 1 6 13,3 2-3-13,0-3 4 14,-2 3 1-14,-3 0 5 13,-7 1-2-7,-3 0-3-6,-10-2 1 14,-6 0 0-14,-10 0 0 0,-8-4 0 12,-7 0-2-12,-9-2 4 14,-6 0-6-14,-3-2 4 13,-2 2-2-13,-1-3 2 14,2 5-2-14,-6 3 0 14,-2-1-1-9,-4 2 0-5,-5 0 2 14,-3 3 0-14,-6-7 1 13,0 5-3-13,-1-5 2 14,2 0 0-14,1-5-1 14,9 5 0-14,5-11 0 13,6 5 3-13,4 0-6 14,6-3 7-9,5 2-6-5,0-3 4 14,9 4-3-14,-1 2 1 14,4-4 0-14,-2 8-3 13,3 4 4-13,-3 1-4 14,1 4 6-14,-3 3-5 0,4-2 4 13,0 2-4-13,6-2 2 20,3-2 0-20,3 1 0 0,5-4 0 20,4-1-2-15,4 0 4 3,3 0-4-2,1 0 4 2,1-2-5-5,-3 2 5-3,4-4-2 13,0 2 0-13,0-2 0 14,0 2 0-14,1 0 0 9,0 2-3-9,0 5 6 14,-1-4-7-14,-1 2 6 13,-3 4-3-13,1-3 1 14,-3 2-1-14,0 2 1 13,0-2-1-13,0 1-3 14,0 0 8-14,2 1-7 14,2-3 6-9,7-4-4-5,7 0 3 14,5-2-4-14,1-3 1 13,7 0-8-13,1 0 3 0,1-3-4 13,2 3 10 2,8-5 1-15,8 1 5 0,5 1-5 12,6-4 0-12,8 2-1 21,-1-2 0-21,-1 1 0 0,0 2 2 19,-8-1-5-18,0 2 6-1,-7 1-6 14,1 2 2-14,-5 2-2 14,3 2 5-14,2 0-2 13,3 2 3 2,10-2-3-15,9 0 0 0,8 0 1 9,8 0-3-9,-1-4 5 14,3 0-4-14,-5 0 3 14,-2 0-1-14,-2-5-1 13,-5-2 0-13,-4 3-1 14,-2-2 2-14,1 1-1 14,3 0 1-14,1-2-2 13,7 7 1-7,8-5-1-6,6 5 1 18,5 5 0-15,0-2-2 8,-1 6 2-9,-5 0-1 4,-3-1 4 1,-5-2-5-7,1 0 5 0,-3-1-3 14,0-5 0 0,0 0 0-14,0-5 2 12,-2 3-2-12,3-3 0 0,-1 0 1 13,2-1-3-13,1 0 5 13,1 1-6-13,3-4 7 14,-3 6-9-14,-1-6 8 13,-8 3-4-13,-5 2 2 14,-8 0-1-14,1 2 0 16,-10 0 1-10,1 2-3-2,-5 0 4-4,0 0-2 13,-10 0 2-13,-1 0-1 14,0 0-1-14,0 0 0 14,-7 0 0-14,2 0 0 13,0 0-1-13,1 0 5 14,-1 0-8-14,1 0 8 12,-3 0-5-12,-2 0 2 14,-2 0 2-14,-3-2 1 14,-2 2 0-14,1 0 6 0,-3 0-9 12,0 0 8-12,0 0-8 14,0 0 5-14,-3 0-3 13,1 2-5-13,2-2 3 21,-2 2-1-21,2-2 0 0,0 0 1 12,0 2-4-12,-2-2 6 14,2 0-3-14,-2 4 2 13,2-4-1-13,-2 0 1 14,-1-4-1-14,6 4-1 14,-3-2 0-14,2 4 0 13,-2-2 3-7,2 0-6-6,-2 0 1 14,-2 0 0-6,0-2 4-1,-1 4-2 0,0-2 2-3,3 4 2 2,-2-4 1-6,0 0-4 14,2 0 3-14,0 0-1 14,0 0-6-14,0 0 0 13,2 0 2-13,-2 0-12 0,0 0-2 13,0 0-12-13,0 2-20 13,0 0 25-13</inkml:trace>
    </iact:actionData>
  </iact:action>
  <iact:action type="add" startTime="299605">
    <iact:property name="dataType"/>
    <iact:actionData xml:id="d47">
      <inkml:trace xmlns:inkml="http://www.w3.org/2003/InkML" xml:id="stk47" contextRef="#ctx0" brushRef="#br0">16763 14089 71 0,'-7'0'14'1,"5"-2"-11"13,0 2-6-13,2 2 5 14,0-2-5-14,0 0 4 4,0 2-1 11,0-2 0-15,0 0 1 0,0 0-1 13,-2 0 3-13,2 0-6 13,0 0 5-13,0 0-5 14,0 0 3-14,0 0-2 13,-3 2-1-13,3 1 3 14,-2 2 0-8,-3-3 0-6,3 3-1 13,-2 0-3-13,-1 2 3 14,3 0-1-14,0-3 0 14,0-1 2-14,2 4-5 13,0-7 2-13,0 1 3 14,0 2-3-14,0-3 6 13,2 0-6-7,0 4 6-6,0-2-4 14,0 6 3-14,3-6 0 13,-1 3-2-13,-1 2 0 14,-1-3 0-7,-2-1 4-1,0 0-4 0,0-3 0 0,0 0 1 2,0 0 2-3,2 2-2-5,-2 2-1 7,3 2 1-7,1-1-1 14,0 2-4-14,1 3 3 14,1-2 2-14,4 2-2 13,3 2 5-13,5-1-2 14,3 6-1-14,6-5-2 13,7 0 3-13,0-4 12 14,-1 1-9-9,3-9 0-5,-1 5-2 14,-1-5-3-14,1 2 3 14,4-4-1-14,1 2 1 13,-1 0-3-13,4-5 1 14,-1 5-1-14,2 0 0 14,1-5 2-14,-3 1 3 13,4 2-6-7,-5 1 3-6,-1-4-2 13,3 3 2-13,-3 2-2 14,1 0 0-14,-1 0 0 0,4 0 0 13,5 0-1 1,3 0-2-14,1 0 6 0,0 2-6 13,1-2 6-13,0 0-4 20,-6 0 2-20,-1 0-1 0,-2 0 0 13,0 0 1-13,-6 0-3 13,1 0 6-13,3 0-7 14,-1-2 6-14,3 2-6 14,-1 0 6-14,6 0-3 13,0-4 1-13,0 4 0 14,1 0-1-9,-2-2 3-5,0 2-5 14,-1-4 7-14,-2 1-8 14,3 0 6-14,2-3-4 22,5 1 2-22,6 0-1 6,10-2 0 1,3-4 0-1,10 3 3 2,7-6 0-8,-1 6-6 11,0-4 5-11,-4 7-5 13,-7-4 5-13,-6 5-3 14,-5 2 1-14,-4 0 0 0,-5-1 0 13,2 3 2-13,-4-1-5 13,-2-1 6-13,4 2-6 14,1 0 3-14,-1 0-2 20,0-4 1-20,2 8 1 0,-2-4-2 13,-1 2 2-13,-6 2-1 13,-2 0 6-13,3 0-10 14,-1-2 8-14,1 0-5 13,-1-4 4-13,3 0-3 14,0-2 2-14,-1 0 0 14,6 0-1-9,1-2 1-5,0 1-4 14,5 2 3-14,3-1-4 13,-3 2 8-13,-3 2-7 14,1 0 3-14,-3 0 0 14,-2 0-2-14,-2 2 2 0,0 3-1 12,0 2-3-12,0 0 3 20,3 4-1-20,-3-2-5 14,4 0-2-14,0-1 9 0,-4 0-1 13,-3-2 3-13,1-2 2 13,-9 0-1-13,-2-4 11 14,0 0-13-14,-8-6-2 14,5 2 2-14,-1 0-3 20,1 0 0-20,-2 0 2 0,1-1-9 12,-2 0 9-12,-1 1 4 14,1 1 1-14,-4-6-4 20,5 3 1-18,-2 0 0 9,-3-2-2-8,0 3 1 5,-6 0 3-4,-6 3-4-4,-2 2-2 12,-3 0 1-12,-5 0-2 14,-5 0 0-14,-3 0-1 13,-5 0 4-13,-2 0 4 0,-3 0 3 13,-1 0 4-13,-3-5-10 14,-7 2 2-14,-3-1-1 13,-6-2 0-13,-2 2-3 20,-2-2 3-20,0 2-1 14,2-1 1-14,-4 3-4 14,-2 1 2-14,-3 1 0 0,-5 0 0 12,-1 1 2-12,0-1-5 14,-3 5 6-14,1-3-6 13,-3 2 5-13,-1-2-3 21,-4 6 2-21,-6-7-1 0,-7 6 0 12,-3 3 1-4,-11-4-1-8,-4 2 4 14,-2-1-8-14,2 2 8 0,-2 2-4 13,0-8 0 1,-5 1 2-14,3 1 0 14,-4-5 0-14,-3 0 0 11,1 0 1-11,-1 0-5 13,-3-3 6-13,-3 1-7 14,-1 0 6-14,-4 2-6 14,-2 2 4-14,-2 3-1 0,-3 2 0 12,1-1 0-12,6 2-2 14,7 0 6-14,9 0-8 20,6 1 7-20,3-2-5 14,0 3 4-14,-3-6-2 13,-2 1 0-13,3-2 0 0,-2-1 0 17,-3 0 3-11,2-2-6 1,4 0 6-1,-1 0-4 3,8-2 5-9,5 0-4 15,9-4 2-15,7 4-1 0,4-7-1 13,4 2 0-13,3 2-1 14,-1-6 5-14,3 3-8 13,3 2 7-13,-6-1-7 14,1 4 5-14,0 1-3 13,-1 2 2-13,1 2 0 0,1 1 0 20,8 0 0-20,2 1-2 13,4-2 4-13,5 2-2 14,4-4 3-14,7 0 0 0,-1-4-3 12,8 4 2-12,0 0-2 14,4 0-1-14,0-2-1 14,2 2-1-14,0 0 3 13,2 0-6-7,2 0 4-6,2 0 4 13,7 2-1-13,10 2-1 14,6-2 0-14,9 4-4 14,5-2 8-14,9 3-6 13,6-2 4-13,5-3-3 14,3 0 3-14,3-2-4 14,4-4 1-9,0-1 1-5,10 0-2 14,6-1 4-14,5 0-4 13,3 0 2-13,1 4 0 14,-5 0-4-14,-1 4 0 14,-7 4-1-14,-6-2 5 13,-6 2 0-13,-6 3 0 0,-7-6-2 13,-4-1 7-8,-2 2-8-5,-4-1 6 14,1 2-6 1,-2-1 5-15,-2 1-2 15,3 4 0-13,-1-3 1 4,-2-1-1 2,-5-5 0-3,1 1-1 2,-7-1 2-7,-5 0-2 14,-4 0 0-12,-6 2-1-2,-8-2 3 13,-3 0-2-13,-6 0-2 14,-4 0-3-14,-2 0-1 13,-2 0 2-13,-4 0-1 14,-1 0 0-14,-5 0-16 14</inkml:trace>
    </iact:actionData>
  </iact:action>
  <iact:action type="add" startTime="303061">
    <iact:property name="dataType"/>
    <iact:actionData xml:id="d48">
      <inkml:trace xmlns:inkml="http://www.w3.org/2003/InkML" xml:id="stk48" contextRef="#ctx0" brushRef="#br0">10927 14892 55 0,'-2'3'11'15,"0"-3"14"-14,-3 0-9 14,-2 0-3-14,-4 0-9 13,-4 0-2-13,-8 0-1 14,-8 0 0-14,-10 4 0 14,-7 1 0-14,-8 6-2 13,-11 3 2-7,-9 7 0-6,-11-4 0 13,-11 1 1-13,-6 0-2 0,-10 4 2 13,-4-7 4 2,-1 0-5-15,9 1 2 0,4-4 0 12,11 0 0-12,12 0-2 14,14-6-1-14,11 0 1 14,4-1 2-9,8-5-1-5,8 0-1 14,6-5 5-14,8 1-4 13,6 1-4-13,10 0 3 14,1 1-2-14,5 0-6 14,4 2 3-14,-2 0-1 13,2-4 5-13,5 4-1 14,1 0 2-9,8 0 1-5,6 0 0 14,12-4-2-14,6 4 3 14,6-2-4-14,12 0 2 14,9 0-2-6,12 0 1-3,12 2 0 6,9 2-1-9,10 2 3 5,3 2-4-1,8 5 3-6,1 1-3 5,1-4 3 10,0 5-1-15,-3-3 0 0,-9 3 0 13,-4-4-1-13,-5 4 2 13,-1 1-4-13,-5-6 6 14,-2 1-6-14,-5 2 5 14,-4-3-3-14,-6-4 1 13,-2-3 0-7,-6-2 0-6,-7-3 2 13,-6-3 0-13,-8 2 1 14,-6-2-5-14,-7 4 5 14,-8-3-4-14,-8-1 3 13,-7 6 1-13,-8 1-1 14,-6 0-1-14,-2 0 10 13,-5 0-11-7,-11 0 0-6,-8-4 3 14,-19-1-5-14,-13-3 4 13,-18-2 0-13,-11-4-2 14,-9-4 0-14,-8 0 0 0,-8 3 0 12,-10 4-2-12,-10-1 5 14,-6 6-6 1,-12 6 7-15,-309-4-4 4,388 4 0-4,7-1-1 14,0 1 0-14,4 5 1 14,-62-1-2-14,11 0-4 13,3 6 6-13,15-2-3 14,8-2 1-14,12-6 4 13,8-2-1-13,7-6 0 14,7-4 0-8,9-3 0-6,6 3 0 13,7-5 0-13,7 11 2 14,9-4-6-14,3 8 1 15,4 0 1-8,3 0-6 0,3 2 1-1,3 0-6-1,-1 0 7 2,12 2 3-3,9-2 4 5,18 2-3-9,14-2 4 13,13 2-6-13,9-2 5 14,2 0-3-14,0 1 1 0,4 2 0 13,0 0 0-13,2 0 2 13,2-3-3-13,-3-3 3 14,5 0-4-14,2 3 4 14,8 0-5-9,6 3 2-5,6 4 0 14,4-3 0-14,-1 2 1 13,-2 3-1-13,-10 0-2 14,-8 3 2-14,-11-2 1 14,-17 2-3-14,-8-2 6 13,-8-2-2-13,-10-2-1 14,-7-2 2-9,-4 0-1-5,-7-4 1 14,-9 4 3-14,-3-4-5 14,-6 0 4-14,-6 2-3 13,0-2 7-13,0 3-3 14,-8-3 0-14,-3 0-5 13,-9-3 1-13,-9 3-2 14,-9-2 4-8,-10-2-6-6,-6 4 5 13,-6-4-2-13,-7 0 0 14,-11 3 0-14,-4 1 1 0,-8 1-1 12,-7 3 0-12,-3 4 1 14,-3-3-2-14,1 0 3 14,2 3-4-14,1 1 5 20,7 1-6-20,9-2 4 0,10 6-2 13,8-10 1-13,11 1 0 13,9 0 0-13,14-2 4 21,11-3-1-18,6 0-3 3,9 0 9 0,3-3-7 3,2 3 5-4,2-5-5-5,0 5 3 10,0-1-5-10,0 1 3 14,0 0-4-14,0 0 3 13,0 0-4-13,0 0-7 14,-2 1 5-14,4-1-7 13,-2 5 3-13,0-5 5 0,2 8-4 13,2-2 4-13,1 6-12 21,3 2 2-15,4-2-22-6</inkml:trace>
    </iact:actionData>
  </iact:action>
  <iact:action type="add" startTime="305397">
    <iact:property name="dataType"/>
    <iact:actionData xml:id="d49">
      <inkml:trace xmlns:inkml="http://www.w3.org/2003/InkML" xml:id="stk49" contextRef="#ctx0" brushRef="#br0">15722 13409 88 0,'-25'-10'2'1,"3"-6"-1"19,2 0-1-13,0 0 0 0,-1-1-4 1,2 4-8-1,-4-1 9-5,-3 4 2-1,-6 0-3 14,-1 6 8-14,-5 1-3 14,-5 6 0-14,-3 2 1 13,-10 4 0-13,-4 3 0 14,-4 4 3-14,-5 5-4 14,1 2 5-14,6 3-5 13,4 4 2-13,7 7-2 14,2 4 4-9,-1 10-5-5,2 9 5 14,-2 6-5-14,4 4 0 14,3 5-1-14,10-5 4 13,8-1-6-13,12 1 7 14,11 3 0-14,11-3-2 13,11-4 1-13,9-2-3 0,9-6 4 20,9-1-2-20,3-8 1 13,6-3 4-13,7-2-3 14,9-5 5-14,9-11-6 14,15-11 3-14,14-10 3 0,12-14-4 12,19-18-5-12,5-8 3 14,9-13 1-14,-1 0-4 13,-5-1-2-7,-13-6 2 9,-11 5-1-15,-16-2-5 13,-13-2 5-13,-15 2-1 0,-13 0 2 13,-10-2 0-13,-9-3-5 13,-10 1-1-13,-18-1 2 14,-9-3 0-14,-16-1 4 14,-19-1 2-9,-8-5-2-5,-12 4 2 14,-8-1 2-14,-7 1-3 13,-6 5 7-13,-10 4-7 14,-4 3 2-14,-9 3-3 17,-4 0 1-14,-3 4 2 8,-5 6-6-9,-1 5 1 3,0 7 2 3,-5 9 0-8,1 7 0 14,1 11-3-14,-2 2 7 14,3 7-7-14,-3 6 6 13,5 2-5-13,2 4 2 0,6 4 0 13,10 6-1-13,3 4 2 13,12 3 1-13,5 1 2 14,12 4-7-8,7 4 6-6,9 6-4 13,12 12 2 2,7 7-2-15,5 5-1 0,10 0 2 12,12-3-1-12,5-8 1 14,10-7-3-14,8-5 6 14,6-6-3-14,1-2 0 13,5-6 0-7,2 1 1-6,9-7-1 13,6-1 11-6,17-2-10-6,19-6 6-1,16-6-1 14,16-5-8-14,17-7 4 13,10-9-4-13,-1-2 2 14,-2-12-1-14,-5 2 1 14,-8-10 0-14,-12-2-2 10,-10-8 2-10,-3-3-3 14,-4-6 4-14,-7-2-2 13,-4-10 2 2,-8-1-1-15,-13-1 3 14,-14 0-6-14,-15-4-2 0,-17 2 5 12,-14 0-1-12,-15-2-12 14,-17 2 13-9,-16 0-7-5,-14 1 6 14,-16 4 1-14,-15 2 4 14,-14 6-3-14,-4 0 1 13,-3 5-1-13,-1 6 3 15,-1 6-5-8,1 6 5 1,-7 7-8-3,-6 9 4 4,-3 6-2-6,-2 7 1 3,-5 7 1 0,-2 2 0 8,2 6 0-14,3 4-3 0,3 0 7 13,5 4-8-13,5 2 8 14,6 4-6-14,7 1 2 13,10 3 0-13,5 4 0 0,9-5 2 13,15 2-2-6,7-4 1-7,14 0-1 14,12 2 1-14,13 0-2 13,11 5 6-13,9 4-6 14,9 4 1 0,6 3 0-14,9-3-1 0,3-1 1 13,8 2 1-13,3-7 1 14,6 0-4-9,-2-10 3-5,3 1-2 14,-3-11 2-14,-2-4 2 14,2-8-2-14,9-4 2 13,9-12 7-13,12-5-9 14,16-8 5-14,10-9-6 13,7-6 0-13,1-6 2 14,2-8-7-14,-11-5 5 5,-9-5 0-5,-13-4 1 13,-10-2 1-13,-14 1-1 14,-9 1-1-14,-12 0 0 13,-9 3-5-13,-12-6 3 14,-16 0 0 1,-11-6-1-15,-19-6 3 0,-10 1 0 12,-15 3-1-6,-9 2 5-6,-8 7-6 13,-5 8 5-13,-13 5-6 14,-7 10 4-14,-7 4-2 14,-11 9 2-14,-4 6-1 15,-4 8 0-9,-2 3 0 1,-2 5-1 1,-2 3 5-3,3 7-7 1,1 2 6 3,4 6-5-9,6 7 4 13,3 1-3-13,13 4 1 0,7 6 0 13,14 5 0-13,7 5 1 14,8 7-4-14,3 7 6 13,1 5-4-13,0 2 4 14,4-4-4-14,1-1 2 9,6-2-1-9,3-2 0 14,7 0 0-14,10-1-2 14,10 5 4-14,11 4-5 13,10 6 5-13,13-1-6 14,8 2 2-14,13 1 2 13,6-5-1-13,14-7 1 14,10-10 0-8,17-14 1-6,19-14 8 13,23-17-8-13,14-17 7 14,18-11-8-14,10-6 0 13,-1-12 0-13,3-3-3 14,-5-2 3-14,-12 0-4 14,-12-2 1-14,-11 2-12 13,-10 0 15-7,-17-5-13-6,-10-3 10 13,-12-6 1-13,-14-6 2 0,-22 0 0 13,-16-7 2 2,-20 3-4-15,-15-2 5 0,-19 3-3 12,-15-4 3-12,-11 1 2 14,-12 0-3-14,-12 5 8 14,-7 7-9-9,-3 4 9-5,-4 6-9 14,0 8-1-14,5 5 2 13,2 5 1-13,-6 9-6 14,-1 7 4-14,-4 5-5 14,-5 8 6-14,-2 4-4 15,-5 8 2-3,-1 4 0-10,-9 4-1 3,-2 3 6 3,-8 3-6-2,-4 6 2 1,4-1 2-7,7 5-2 14,7-3 3-14,9 7-4 13,10 3 0-13,5 4-1 0,9 8 1 13,7 3-4-13,10-1 0 14,4-4 3-14,13-9-9 10,6-2 4-10,10-7-22 14,5-2-67-14</inkml:trace>
    </iact:actionData>
  </iact:action>
  <iact:action type="add" startTime="314761">
    <iact:property name="dataType"/>
    <iact:actionData xml:id="d50">
      <inkml:trace xmlns:inkml="http://www.w3.org/2003/InkML" xml:id="stk50" contextRef="#ctx0" brushRef="#br0">9237 15891 57 0,'-13'-4'2'1,"4"-2"-2"13,0 2 0-7,2 4-5-6</inkml:trace>
    </iact:actionData>
  </iact:action>
  <iact:action type="add" startTime="315048">
    <iact:property name="dataType"/>
    <iact:actionData xml:id="d51">
      <inkml:trace xmlns:inkml="http://www.w3.org/2003/InkML" xml:id="stk51" contextRef="#ctx0" brushRef="#br0">8838 16133 55 0,'-4'0'2'1,"-3"0"-3"13,1 5 3-13,-4-1-3 14,6-1 2-9,-1-3 0-5,1 5 1 14,4-5 2-14,-2 0 5 14,2 0-3-14,0 0 5 13,0 0-8-13,0 0 0 14,0 0-1-14,0 0-3 13,0 0 1-13,0 0 0 14,0 0 0-8,0 0 0-6,0 0-1 13,2-5-2-13,0 5 0 14,0 0-8-14,3 5 11 13,3-5 0-13,2 6 0 14,7-2 1-14,4 4 2 14,6-4 2-14,2 1-4 13,4-3 2-7,2 1-2-6,7-6 5 0,1 3-5 12,1-2 1-12,6 2-2 14,1-5 1 1,0 5 0-15,1 2 1 13,-3 3-3-13,-1-2 4 14,0-3-4-14,-2 4 3 0,1 1-3 13,2-5 3-8,0 0 1-5,7 0-3 14,2 0 0-14,2 0 0 13,5-5 0-13,-1 5-2 14,1-4 3-14,-1 4-3 14,6 4-2-14,-5 1 3 13,-1-5-1-13,-1 9 2 14,-5-1 0-9,-7 2 1-5,-2-2 1 15,-2 1 0-3,1 0-3-10,0-9 4 4,5 0-2 0,2-4 0 0,1-4 1 0,6-1-1-6,3-6-1 13,0 1 0-13,-4 2 1 14,-1-5-2-14,-10 4 2 6,-2 3-2-6,-4 1 3 14,1 0-3-14,-3 1 1 14,7 2 0-14,2 2 0 13,5-4 1 2,4 4-2-15,0-3 2 13,5 0-2-13,2 2 3 0,-2-4-3 13,-1 5 3-7,1 0-2-6,-1 2 0 13,-3 4 0-13,-1 2 0 14,-2 0 1-14,0 0-3 13,0 1 4-13,2-2-3 14,5 3 2-14,1 2-1 14,3-2 0-14,1-2 0 13,-1 0 0-7,-2 0 0-6,-1-4 1 14,-3-4 1-14,-3-4-1 13,0 2 0-13,5-2-1 14,0-1 0-14,4 0 0 0,4-1 0 12,3 2 0 3,4 4 0-15,-2 4 0 14,1 0-5-14,-2 4 8 4,2 2-6-4,-6 2 5 14,1 0-3-14,-3 2 2 13,-7-3-1-13,-1-2 0 14,1-5 2-14,-3 0-4 14,1 0 5 0,-4 0-6-14,0 0 3 0,-4 2-2 13,-3 2 2-8,-7 4-1-5,2-1 1 17,-4 4 0-9,-3-2 0-4,2 0 3 7,-1-6-5-8,0 2 4 6,-3-10-1-9,4 5 1 0,1-3-2 12,3-6 1-12,2 4-1 14,0-3 0-4,1-6 0-10,4 2-3 13,-3 2 4-13,2 1-2 0,-2 0 0 13,-2 1-1 1,-2 6 1-14,-1 0 1 0,1 4 0 13,1-4 0-13,-1 4-2 14,2 0 4 0,0-2-4-14,0 0 4 5,4 4 0-5,5-4-1 18,4 0 1-15,4 4-1-3,3 0 1 13,1 1-2-13,-4-5 0 14,-4 3 0-14,-5-1 3 13,-3-2-6-13,-1 4 5 14,-4-4-3-14,-4 0 2 12,-4 0 0-12,-3-6-1 14,-1 3 0-14,4 3 0 13,-1 0 1-13,1-5-2 14,9 10 2-14,-2-2-1 14,1 6 1-14,3-2-2 0,-4 1 2 12,-4 0 0-12,-1-2-1 14,-6 2 0-9,1-4 1 10,-1 1 2-15,6-5-5 0,-1 0 5 13,7-5-3-13,2 1 3 13,2 0-4-13,5-3 2 14,-1 4-1-14,1-1 0 14,-2 0 0-14,-3-2-2 13,0 2 3-7,-4-1-3-6,0 5 0 17,-3 0 1-10,-2 5 0 0,-3-5 1-1,-1 0-1 0,-1 2 1 0,1-4 1-6,3 2 1 14,-1 0-4-14,5 0 4 13,-3 2-2-13,0 2 1 11,-7 0-1-11,-8 0 0 14,-5-4 0-5,-5 4 0-5,-9-8 2-4,1 4 0 14,-1 0-1-14,0 0 3 0,-4 0-4 12,1-4 8-12,-5 4-6 14,0 0 2-14,-3 4 1 13,-1-4-1-7,2 0 10-6,-6 0-12 14,4 0 0-14,-5-4 0 13,-1 0-2-13,-6 2 1 14,-7 0-1-14,-6 0 1 13,-9 4-1-13,-4-2 0 14,-5 2 0-14,-3 4-2 14,-4-2 4-9,0-4-2-5,0 4 2 14,-2-4-1-14,2 0-1 13,-2 0 1-13,-5 0-1 14,-1 0 0-14,0 2-1 14,-5 2 4-14,-3 4-6 13,1-4 5-13,-2 4-4 14,2 1 4-9,-2-4-1-5,0 1-1 14,-3-2 1-14,0 1-1 0,0-5 2 13,-1 0-4-13,4 0 3 13,-3 0-2-13,1 0 2 14,-6 3-2-14,-6-3 2 14,-6 4-1-14,-9-2 0 13,-10 1 1-7,-3-1-2-6,-1 1 6 13,-2 1-3-13,5-4-2 19,8 5 2-12,8-5 0 6,5 3-4-13,6-1 2 6,1 6 0-2,3-4-2-4,2 2 1 14,5 3-2-14,4-2 6 11,9 3-6-11,1-1 5 13,6-4-4-13,-3 3 4 14,0-4-2-14,-2 2 0 14,-7-2 0-14,-3 1-1 13,-9-2 3-13,-2 1-4 14,-8 6 2-14,-11 3-2 14,-5 1 4-9,-4-5-2-5,0 3 1 14,2-2 1-14,7-5-2 0,4-1 4 12,8-8-6-12,7 4 4 14,6-8-3-14,3 1 2 14,8 0-2-14,4-3 0 13,0-3 1-13,-2 4-1 14,0 0 0-9,-9-1-2-5,-2-2 2 14,-6 6-1-14,-2-2 4 14,0 0-1-14,4 4 0 13,1 3-2-13,5 1 1 14,0-5 0-14,-1 5 0 13,4 0 2-13,-1 5-5 14,0-4 6-8,3 3-6-6,2 0 4 13,1 4-3-13,-4-4 3 14,-2 2-1-14,3-6 0 14,-1 5 0-14,3-5-1 13,2 3 3-13,6-3-6 0,3 4 7 13,0-2-7-13,1 6 4 20,-3 1-1-20,-2 0 1 0,-3 4 0 13,-7-3 0-13,-7-1 1 21,1 4-3-16,-3-9 4 4,-1 1-2-6,2 0 1 6,1-5-2-9,5 0 2 0,0-5-2 13,5 5 1-13,4-1 0 13,4 1 1-13,5-4 2 14,2 4-6-14,2-4 5 13,3 4-4-13,0 0 4 14,-1 4-4-14,4-4 3 14,-7 0-1-14,5 0 0 13,-1 0 2-13,-1-4-5 14,1 4 6-9,4-5-6-5,-1 5 6 14,4-3-5-14,4 3 4 14,2-2-2-14,0-1 0 13,2 1 0-13,5-1 0 14,-5-8 3-14,3 4-4 0,1-6 2 12,-2 3-1-12,6-2 3 21,-1 3-4-21,4 0 2 0,-2 3-1 12,5-2 0-12,-1 0 2 14,-1 2-5-14,1 2 6 13,1-6-5-13,2 6 5 14,-2 1-5-14,2-2 4 14,1-2-1-14,4 4-1 13,-1-1 2-7,5 4-5-6,2 0-3 13,2-4 5-13,-2 4-9 14,2 0 4-14,3-4 5 14,3 4 1-14,8-2 0 13,9-1 2-13,9-2-2 14,10 1 4-14,5-6-2 14,5-2-1-9,4-3 0-5,4-2 1 14,1-1-1-14,1 0-1 14,-2 1 0-10,1 8-3 4,-3 5 3-1,5 0-2-1,-3 4 3 0,5 8-4-6,1-4 6 14,4 10-6-14,-1-6 5 14,6 6-3-14,-2-4 1 0,6 2 0 13,1 2 0-13,2-6 3 13,5 2-7-13,1-5 7 14,-3 2-5-14,0-7 4 14,-2 2-3-14,-10-4 3 13,-1-10-1-13,-5-6 0 14,0-4 1-9,3 0-2-5,-1-1 0 14,2 4 0-14,-1 7-5 14,-8 6 3-14,-5 4 0 13,-11 4 0-13,-7 4-1 14,-6 2 3-14,-10 2 0 0,-6-2 1 13,-3 0-4 1,-5-2 6-8,-4-3-4-6,-2 2 4 13,-3-5-5-13,-2 0 2 0,0 2 0 13,0 0-5-13,0-2 4 14,-2 2-3-14,4 2 3 13,-2 0-2-13,0-4 2 14,2 4-2-14,-2-4 2 20,0 0 0-20,0 0-3 0,-2 0-5 13,0 0-4-13,-3 2-12 13</inkml:trace>
    </iact:actionData>
  </iact:action>
  <iact:action type="add" startTime="319615">
    <iact:property name="dataType"/>
    <iact:actionData xml:id="d52">
      <inkml:trace xmlns:inkml="http://www.w3.org/2003/InkML" xml:id="stk52" contextRef="#ctx0" brushRef="#br0">20357 15735 53 0,'-21'0'13'15,"7"-4"1"-14,3 0-6 14,3 0-5-14,-4 2-1 0,6-2-4 12,-1 4 1 3,-2-5 1-15,0 2-3 0,0 3 1 19,1 0-1-19,-1 3-1 0,-1 2 4 13,-3 1-8-13,0 2 4 13,-3 6-6-13</inkml:trace>
    </iact:actionData>
  </iact:action>
  <iact:action type="add" startTime="319938">
    <iact:property name="dataType"/>
    <iact:actionData xml:id="d53">
      <inkml:trace xmlns:inkml="http://www.w3.org/2003/InkML" xml:id="stk53" contextRef="#ctx0" brushRef="#br0">19157 16152 100 0,'-58'-2'36'1,"11"-6"-18"0,14-6-5 12,8 2-13-12,9 6-4 14,10 6-9-14,4 2 5 13,0-1 8-7,2 6-13-6,2-3-2 14,0-4 13-14,2 0 2 16,0 0 2-8,1-4 10-1,2 4-4-1,4 0-2 0,9 4 3 0,9 0-7-3,13 1-1-3,16 0 3 14,13 2-8-7,17-2 4-7,7 1-2 14,11-6 2-14,2-4 3 13,10-3-3-13,5-10 2 14,-3-1-1 0,1 0 2-14,-1 1-5 0,1-4 4 13,6 5-1-13,11 0-1 14,14 2 0-9,10 4-1-5,6 6 1 14,-2 4 0-14,-4 1-2 13,-16 12 1-13,-14-8 2 14,-16 4-3-14,-11-2 4 0,-14 0-2 13,-8 1 2 1,-6-4-4-14,-3 0 2 14,-7-2 0-14,-5 2-1 4,-4 0 1-4,-11-4-1 14,-2 4 0-14,-8 0 0 14,-3-8 1-14,-3 4 0 13,-4 0 1-13,-7 0 1 14,-9-4 3 1,-5 0-2-15,-8 4-6 0,-2-2 7 12,-5-2-6-6,-11-4 5-6,-11 4-2 13,-9-2 0-13,-14 1 2 14,-10 5-2-14,-13 0-1 14,-2 5 1-14,-6-5 1 13,-6 0-4-13,-1 4 4 14,-8 2-5-14,-5-6 6 13,-11 8-5-7,-7-6 2-6,-10 2 0 0,-3-4 0 13,-2 4 3-13,4-8-4 20,4 4 3-13,8-2-4-2,-1 4 4 2,5 6-5-1,-3 1 6 0,3 0-3-6,1 3 0 14,1 2 1-14,0 0-1 8,6-5 2-8,6 3-2 18,10-3 1-11,18 2 1-6,14-4-1-1,15 3-2 14,18-6 1-14,13-4-4 13,10 5-1-13,8-5-14 14,2-5 17-14,10 1 2 14,15 1 16-8,15-4-15-6,21 0 4 14,15-4-4-14,14 7-1 13,6-1 0-13,7 2 0 14,4 6 2-14,10 2-1 14,9 1-2-14,3 6 2 13,4-1-3-13,-2 1 6 14,-4-3-4-14,1-5 0 4,-5-4 0-4,2 0-2 14,-4-10 4-14,-5 2-6 14,-12-4 8-14,-15 3-8 13,-12-2 10-13,-19 2-6 14,-15 2 0-14,-16 2-1 14,-15 5-5-14,-12-5 6 13,-6 5 10-7,-10 0-9-6,-5-4-1 13,-8 4 0-13,-6-4-1 14,-6 0-9-14,-2 4 1 14,-1 4-14-14,5-4-37 13</inkml:trace>
    </iact:actionData>
  </iact:action>
  <iact:action type="add" startTime="321841">
    <iact:property name="dataType"/>
    <iact:actionData xml:id="d54">
      <inkml:trace xmlns:inkml="http://www.w3.org/2003/InkML" xml:id="stk54" contextRef="#ctx0" brushRef="#br0">12175 16624 57 0,'-58'21'14'1,"-7"-7"1"13,-3 0 1-13,-6 0-5 0,-4-2 6 13,-7-2-11-13,-11-1 2 13,-4-1-6-7,-7 2 2-6,-11-1-2 14,-5 8 2-14,-4-3-3 13,-9 0 0-13,-2 4 8 14,-5-4-9-14,-2 1 4 13,5 0-3-13,-3-5 3 14,2 2-3-14,-3-3 1 14,6 0-2-9,4-6 0-5,4 2 0 14,3-3 1-14,9-2-2 21,5-2 3-18,-1-3-3 2,7-2 4 2,3-3-3 0,6-2 1-4,4-2-1-3,5 4 0 13,4-2 0-13,7 7-2 14,7 5 1-14,4 5 0 14,7-1 2-14,8 4-4 14,10-2 6-14,13-2-5 0,7 0 2 12,11 0 0-12,5-4 0 14,4 0-7-14,0 0 6 13,2 0-11-13,2-4 7 14,0 4-3-8,4 0 3-6,0 0 5 13,5 0 3-13,3 4-3 14,3-2 0-14,8 2-1 14,0-1 2-14,1 2 6 13,6 4-6-13,5-4 4 14,11-1-4-14,9 4 1 13,19 2-1-7,11 4-1-6,13 3 0 14,10-4-1-14,3 6-1 13,1-5 4-13,-3-2-1 14,1 1-1-14,-5-9 0 13,0-4 3-13,2-4-1 14,5 0-2-14,2-5 1 14,6-3-4-9,5 1 6-5,4-1-7 14,4 2 4-14,-4 6-2 0,-2 0 4 12,-4 4-2-12,-7 0 0 14,-9 4 1-14,-6 4-4 14,-12-8 7-14,-4 0-4 13,-8 0 1-13,-8-4-2 20,-9 0 4-20,-4 0-5 0,-4-1 2 13,-6 5 0-13,-5 0 0 20,-7 0-2-15,-7 0 2 4,-7 0-10-6,-9 5 6 8,-6-5 1-8,-5 4 3 3,-7-4 7-5,-3 0 5-1,-10 0-9 16,-11-4-1-16,-9 4 0 13,-14 0 0-13,-5-5-1 14,-13 5 0-14,-3-5-2 13,-9 1 2-13,-10 1-2 14,-8 3 2-14,-10-5-1 0,-10 5 0 13,-7-4 1-13,-6 8-1 20,-8-4 4-20,-2 5-6 13,-1-2 4-13,-1-3-3 0,-2 0 3 13,1 0-2-13,-1-3 0 14,1-2 1-14,-1 5-1 13,4-6 2-13,4 3-2 14,8-6 1-14,13-2-2 20,15 4 3-20,14 2-4 0,11 0 2 13,13 5-2-13,9 0 2 13,8 0 0-13,5 5-1 14,5 0 4-14,5-1-6 14,2-1 1-14,0 2 1 13,4 1 2-13,2-2-2 14,6 4 1-9,2-2-1-5,9-1-1 14,4-2-10-14,1-3 7 14,6 0-5-14,1 4 6 0,2 1-5 12,5 0 8 3,7-1 1-15,11 4 3 0,9 2-3 12,11-2 3-12,14 3 0 21,12-8 0-21,12 1-3 13,9 1 4-13,9-10-6 18,0 1 4-16,2 1-4 3,-5-4 2 2,0 3 0-2,-3 1 0 4,1-6 0-4,-2 6 0 0,3 0 2-5,1-1-2 14,8 4 2-11,3 0-4-3,3 4 0 13,-2-1 1-13,-8 4 0 14,-3 1 1-14,-11-2 1 13,-7 2 2-13,-8-4-4 14,-3 1 3-14,-9-5 0 14,-3 0-2-14,-8 0 1 13,-6 0 0-7,-3 0-1-6,-7 0-1 13,-5 5-4-13,-4-1 4 14,-2 0 0-14,-4 4 0 0,-6-2 2 13,-1-1 1-13,-5-2-1 13,-2-3 2-13,-3 0 0 14,-3 4-1-14,-1-4 8 14,-2-4-10-9,0 4 5-5,3 0-4 14,-3 0-2-14,0 0-5 13,0 0-5-13,0 0-5 14,2 0 1-14</inkml:trace>
    </iact:actionData>
  </iact:action>
  <iact:action type="add" startTime="343059">
    <iact:property name="dataType"/>
    <iact:actionData xml:id="d55">
      <inkml:trace xmlns:inkml="http://www.w3.org/2003/InkML" xml:id="stk55" contextRef="#ctx0" brushRef="#br0">23850 15735 60 0,'0'-8'5'1,"2"-2"-1"13,0 2 1 2,-2-1-4-8,2 4 0-3,0 1 2 3,-2-4-6 0,2 4 6 0,1-2 2-2,-3 2-1-3,0 0 2-2,-3 2-2 14,1-2 1-8,0-1 0-6,0 2-3 13,0 3 0-13,2-4-1 14,-2 2 1-14,2-1 1 14,-3 2 1-14,3-2-2 13,0 2 0-13,-3-3-2 14,3 0 1-14,0 2-1 14,3 0 4-9,0 0-7-5,-1 2 7 14,-2-3-4-14,0 3 0 13,0-1 4-13,2 1-4 14,-2-4 1-14,0 4 0 14,0 0 2-14,2-4 1 13,-2 4-3-13,0-4 8 0,2 0-9 19,-2-1 4-19,0 3-4 0,0 2-4 13,-2-3-5-13,0 6-2 14,2-3 6-14,-2 11 5 13,0 2 1-13,-4 9 0 14,0 9 1-14,-9 5 0 14,-4 4-2-14,-5 1 0 13,-2 2 2-7,-6 5-2-6,-6 7 2 13,-6-1-5-13,-3 0 9 14,-2-2-6-14,0-6 3 14,5-9 2-14,3-8-2 13,10-7 4-13,4-8 1 14,5-6-6-14,6-2 9 13,5-6-7-7,4 4 5-6,5-8-9 14,4 4 0-14,3-9-2 14,4-10-1-7,13-7 6 3,12-13-2-8,12-20 0 5,14-9 3-1,7-2-4 0,7-7 0-6,4-3 0 14,6 0 0-7,6-4 0-7,1 2 0 14,3 4-2-14,-7 0 0 13,-11 15 2-13,-14 8-3 14,-20 18 7-14,-13 11-8 0,-13 10 3 13,-11 8 1-13,-3 8 1 13,-4 0-1-13,0 0-4 14,-1 1-1-9,-4 6 2-5,-6 7 6 14,-10 10-4-14,-6 10 4 14,-10 12-5-14,-6 10 6 13,-6 6-4-13,-5 2 1 14,0 3-2-14,0-4 1 14,3-2 0-14,4-3-1 13,2 0 4-7,7-2-5-6,0 1 4 13,4-8-4-13,2-1 4 14,5-7-2-14,3-1 0 14,4-14 1-14,2-2-1 13,2-5 3-13,6-7 1 0,4-9-1 13,4-6-3-13,1-2-5 13,1-7 2-7,2-10-3-6,7-6 4 14,3-12 2 0,9-6 0-14,5-11 6 14,12-4-5-14,4-4 0 0,9-7 1 12,7 1 2-12,9-4-4 14,1-1 0-14,5 5-1 14,-4 7-1-9,-9 12 1 10,-11 15-7-15,-13 11 7 0,-16 13-14 13,-10 6 10-5,-5 7-1-1,-6 3 5-1,-1 5 1 2,-3-2 2-3,-4 11-1-3,-2 0-1-2,-7 10 3 14,-61 86-1-5,62-83-4-9,-2-2 6 14,1 2-7-14,-2 1 5 14,-19 27-3-14,2-8 2 13,3-6-1-13,5-4 0 14,6-14 1-14,7-4-4 0,5-4 6 13,2-2-6-13,2-4 4 13,4 7-2-7,1-7 0-6,0 2 1 13,-1-1 0-13,3-1-5 14,0-1 4-14,4-6-5 14,-2-2 6-14,5-6 0 13,-1-2 2-13,7-8-2 14,5-6 2-14,6-8-1 13,9-8 0-7,9-6-1-6,7-2 4 14,4-9-3-14,3 1 0 13,4-3 1-13,0 0 0 14,-5-3-4-14,-2 11 2 13,-6 2-2-13,-7 14 0 14,-11 11-2-14,-10 10 1 14,-7 1-9-9,-8 8 9-5,-4 3 3 14,-4-2 5-14,4 3-3 0,0-4 6 13,0 0 3-13,-2 0-6 13,-1 0-2-13,-1-4-1 14,-1 3-3 0,0-5 3-14,5 5-4 0,0 1-2 13,2 0 3-7,-3 0-5-6,1 1 1 13,2-1 0-13,-2 3 5 17,0 1-1-11,-2 4 3 1,-3-3-4-1,-2 7 6 1,0-5-6-2,-5 6 3-5,3-4-1 0,-2 8 0 14,-3-4 0-2,1 6 0-12,-3-4 2 13,0 5-4-4,-2 1 4-4,2 2-5-5,1 0 6 13,-4 7-4-13,-1 3 2 14,-5 9-1-14,-4 9 0 14,-5 1 0-14,-1 1-3 13,-1-8 6-13,5-3-5 5,-2-6 5-5,12-5-4 13,2-13 3-13,10-4 1 14,2-7 2-14,7-7 2 14,2 0 1-14,4-7-5 13,6-15-4-13,13-10 4 14,20-23-2-14,22-15 0 14,22-15-1-9,21-12 0-5,18-3-3 14,8-11 3-14,4 3 0 13,-2 6-3-13,-5 3 3 14,-9 12-3-14,-12 12-2 14,-19 19 5-14,-20 20-12 13,-17 18-10-13,-21 19 8 14,-16 16 13-9,-24 19-2-5,-15 8 5 14,-19 9-3-14,-14 6 2 14,-15 9 7-14,-7 3-7 0,-15 1 6 12,-6 7-7-12,-16 6 3 14,-8-1 3 1,-3 3-4-15,5-9 6 13,10-11-8-13,17-8 11 5,24-19-8-5,19-12 0 13,21-12-2-13,14-6 1 19,11-10-2-12,6-3 0-3,11-8 14 3,14-7-13 1,17-18-1-6,24-12 2-2,23-18-4 14,20-12 0-14,19-10-1 13,5-7 3-13,1-7-1 14,-2 8-3-14,-13 5-5 13,-17 13 9-13,-17 23-14 14,-23 12 11-14,-18 24-23 13,-25 12 18-13,-16 19 8 14,-18 12 2-14,-19 14 1 14,-12 10-1-14,-14 12 6 4,-14 5-6 11,-5 8 6-15,-10 3-8 0,-5 1 6 12,-6 2-5-12,-3 3 0 14,4-8 1-14,10-7-2 14,11-8 0-14,18-17-1 13,23-13 0 2,14-14-5-15,19-11 6 4,18-14 10-4,26-15-1 14,29-14-9-14,30-21 0 14,26-18-2-14,20-16 0 13,9-11 1-13,2-5 1 14,-6-8-2-14,-5 2 4 14,-4 5 1-14,-10 15-3 13,-16 14-1-7,-22 22-6-6,-24 24 0 13,-28 18-14-13,-26 22 21 14,-25 20 7-14,-30 18-5 14,-20 19 0-14,-29 18-1 13,-15 12 8-13,-10 1-4 0,-2-4 5 13,-2 0-3-13,5-6-6 13,4-4 4-7,0-5-3-6,8-7 2 14,18-9-3-14,11-16 6 19,19-11-7-12,20-14 7 0,15-6-1-2,14-12-2 1,8-8 7-6,17-10-5 14,17-18-2-14,22-16-2 0,25-17-2 15,23-18 3-15,12-9-6 14,7-7 4-14,4 2-2 13,0 2 0-13,-4 10-1 14,-13 18 0-14,-16 13-4 14,-17 21 4-14,-25 16-17 13,-21 16 7-13,-16 10 10 14,-17 12 2-9,-17 7 4-5,-14 12-4 14,-18 16 2-14,-21 16-2 14,-21 17 4-14,-13 11-1 0,-10 8-3 12,-1-2 2 3,4-7 0-15,13-15-1 0,21-14 2 12,17-20-3-12,15-12-2 14,22-20 2-8,11-6-13-6,8-8 13 13,14-3 4-13,17-16 7 14,21-11-10-14,21-18 0 13,27-17-1-13,28-14 0 14,14-14 0-14,10-6 1 14,1 2-5-14,-1 3 8 13,-13 7-8-7,-21 17 3-6,-20 14-1 14,-20 18 0-14,-25 14-1 13,-20 16-8-13,-14 0-4 14,-13 11 14-14,-10 4 2 13,-11 9 8-13,-12 12-8 14,-14 13 0-14,-17 12 2 14,-17 15-3-9,-13 9 0-5,-5 3 1 14,-1 3-1-14,5-4 2 13,9-12-4-13,17-9 5 0,15-18-6 24,17-12 2-21,12-10 1 2,11-11-7 2,8-7 7-2,11-3 1-5,13-11 8 13,23-12-1-11,22-20-6-2,27-15-3 14,27-19 5-14,14-14-8 14,8-4 8-14,0-2-4 13,-11 11 0-13,-18 13-3 14,-20 20 1-14,-24 20-9 13,-24 16 1-13,-19 16-3 14,-17 11 10-8,-14 13 6-6,-17 11-1 21,-10 5 1-21,-13 8-2 0,-13 4 2 13,-12 8-3-13,-14 11 2 14,-4 1 1-14,-10 9-5 13,-5 4 4-13,-6-1-4 0,6-3 5 13,5-9-2 0,16-16-1-13,21-15 1 0,23-12-1 13,15-11-2-13,15-14 2 13,12-4 6-13,15-14 3 14,21-8-8-14,21-14-1 13,26-18-1-13,20-14 0 14,18-8-1-14,4-10 2 14,-1-3-1-9,-3 3 3-5,-13 1-3 14,-14 18 4-14,-14 8-4 13,-21 17 3-13,-17 16-4 14,-16 12-6-14,-15 13-12 14,-11 5 20-14,-14 19 1 13,-15 8 7-13,-14 11-7 14,-13 11 2-8,-13 11-2-6,-14 6 1 13,-2-3-2-13,-2 2 1 14,0 1-1-14,4-8 1 0,9-11-3 21,9-2 5-15,11-12-6 2,14-7 6-5,10-9-3 9,13-7 0-9,8-10 1 4,10-6 11-7,15-11-7 0,19-15-1 12,26-16-3-12,28-16 1 14,28-16 1-14,13-8-5 14,17-5 4-14,6-1-4 13,-3 2 2-13,-7 8 0 14,-13 8-1-14,-16 14-2 13,-21 17 2-7,-20 15-11-6,-19 20-5 14,-19 12 3-14,-24 15 12 13,-20 22 4-13,-25 10 0 14,-21 11-2-14,-20 12 1 13,-17 2 1-13,-11-2-1 14,-6-2 6-14,-1 3-7 14,5-11 3-9,2 1 0-5,9-5-5 14,7 0 3-14,9-15-1 14,15-5 0-14,12-12 1 0,14-9 7 12,14-7-8-12,16-15 3 14,12-4 3-14,15-14-1 13,19-13-3-13,21-12-4 21,22-6 2-21,21-12-3 0,12-5 2 12,10 2-2-12,2 0-1 14,-7 5 6-14,-7 6-5 13,-13 8 6-13,-18 12-6 14,-17 6 3-14,-24 14-2 14,-19 8-17-14,-15 8 5 13,-16 14 13-7,-18 15 2-6,-18 11-2 13,-18 17 3-13,-18 7-3 14,-17 4 2-14,-9 3 1 20,-2-7-1-19,0-4 3 5,7-3-2 2,8-12 2-1,7-2-4-1,11-6 2-1,13-9 0 2,13-8 0-7,20-8 3 14,9-6-5-14,14-4 6 0,14-12 4 12,19-8-10-12,22-9 8 14,26-20-8-14,33-13-2 14,25-12 2-14,25-6 0 13,7-4-2-13,5 0 2 20,-13 6-4-20,-16 7 4 0,-24 9-1 13,-21 8 0-13,-24 9-3 14,-15 13 4-14,-21 10-1 13,-15 10-25-13,-14 12 21 14,-17 10 5-14,-15 16 7 14,-16 13-5-14,-9 10-1 13,-16 9 1-7,-9 9 0-6,-5-1-4 13,-9 6 5-13,-1 4-6 14,-7 2 6-14,-8 3-5 14,-1-5 3-14,0-6-1 0,2-8 0 12,9-11 2 3,12-12 0-15,24-12-1 0,19-11 8 19,17-10-6-19,13-6-1 0,10-6 6 13,11-6-4-13,22-10 0 13,16-9-2-13,28-11 1 14,24-12-1-14,16-6-4 13,12-9 4-13,6-5-2 14,-3 1 1-14,-6 2 0 20,-7 6 1-20,-7 5-1 0,-10 5-1 13,-12 11 2-13,-13 14-4 14,-16 8-10-14,-22 13 9 17,-18 9-3-12,-14 5 5 5,-9-1 2-7,-4-1 0 3,-2 2 3 2,-3-5-2-5,3 2 9 4,-2 0-10-7,2 0 8 14,0-2-4-14,-1-2 10 13,1 4-9-13,2-1 2 14,-2-2-3-14,2 1 0 0,0 0 3 13,0-2-6-13,0 2 0 13,0-2 2-13,0 2-6 14,0 0 6-9,2 0-5-5,-2-2 1 14,2 2 0-14,-2 0 0 14,0 0 1-14,0 0-3 13,-2 0 5-13,0 2-6 14,2-2 1-14,-3-2 2 14,1 2-18-14,-5-5-7 13,-1-7-55-7</inkml:trace>
    </iact:actionData>
  </iact:action>
  <iact:action type="add" startTime="352435">
    <iact:property name="dataType"/>
    <iact:actionData xml:id="d56">
      <inkml:trace xmlns:inkml="http://www.w3.org/2003/InkML" xml:id="stk56" contextRef="#ctx0" brushRef="#br0">10345 16036 65 0,'-6'-2'18'1,"-2"2"-3"0,2-5-7 12,-5 5 6-12,-3 0-9 14,1-3 1-9,-3 3-6-5,-3 0 6 14,-4 0-5-14,-2 0 2 14,-1 3-1-14,-3-3 2 13,2 5 2-13,-5-3-5 14,1 0-1-14,-2 0 3 13,-3 2-3-13,-1 0 2 0,-6-4 0 20,-1 4 0-20,-8-2 0 13,-4 0 1-13,-1-2-2 14,-1 0 1-14,-2 0 0 16,2-2-4-13,0 2 2 4,0 0-1 1,0 0 0 3,-2-2 1-9,-5 2 0 1,-2 0 0 7,-5-4-2-10,1 0 3 14,-2 4-4-10,-1 4 5 3,1-4-5-7,1 4 5 13,3 2-3-13,5 2 2 0,1-4-1 13,3 1 0-13,4-2 2 14,0-1-3-14,4-2 4 13,-2 4-6-5,4-4 4 6,4 3-3-14,-1-3 2 0,3 7 0 13,-4-3 0 2,-3 4 0-15,0-8 0 0,-2 4 3 12,-1-2-5-12,5-1 5 14,2 2-3-14,5 1 2 14,1-4-3-9,2 4 1-5,-1-4 0 14,1 9-1-14,-3-9 2 13,0 9-3-13,1-6 4 14,2 2-3-14,3-3 4 14,3 2-4-14,4 0 2 13,2-4-1-13,2 0 0 0,0 0 1 13,6 5 5-8,-1-5-6 10,-1-5 1-15,4 5 2 14,3 0-6-14,3 0 3 13,0 0-1-13,4 0-1 0,-2 5 0 13,1-2 2-13,-4 6-4 13,1 5 2-13,0 3 2 14,0 5-2-8,0 2 4-6,2 6-3 13,-2-2 2-13,-2 3-1 14,-1 1 0-14,-1-3 0 15,-4 3-1-8,2-1 1 1,-1-3-2-4,-3-3 4 5,0 4-4-4,0 1 3-5,3-4-2 12,3 2 1-12,1-2 0 13,6-3-2-13,-1-1-2 0,7 0 1 13,0 1 4 2,4 4-3-15,4-1-2 13,1-3 4-13,4 8-1 14,2-4 0-14,6 0 0 14,2 4 1-14,4 4-1 4,4 1 2-4,4 0-3 14,3 5 3-14,5-6-3 13,-2 6 4-13,6-6-2 14,-3 6 1 1,0-5-1-15,4 3 0 0,-7-4 2 12,1-3-5-12,-1 0 1 14,-6-10 2-9,-2 0 0-5,1 0 0 14,-6-8 1-14,3 3-1 14,3-7 0-14,-6-3 0 13,2 4 4-13,1-7-4 14,6 0 4-14,-2-4-3 13,5 0 2-13,2 0-3 14,5-4 1-14,5 4 0 5,8-4-1 9,5 0 0-14,9 4 1 0,1-7-3 13,3 4 4-13,2-6-3 13,4 4 3-13,3-8-3 14,-1 4 1 1,3-3 0-15,-2 1 0 13,-4-1 0-13,-4-2-1 5,0 5 0-5,-4-3 0 14,3 1 2-14,-1 8-4 13,2-6 4-13,0 3-2 16,-3 2 1-3,-1-4 0-12,-4-2-1 6,-3 3 2-2,-2-4-2-1,-2-4 3-4,1 4-4 14,-1-3 4-14,-2-2-4 13,1 2 3-13,-3 0-1 14,0 0 0-14,2 2 0 14,2-2-2-14,3-1 5 13,1-2-5-13,1 5 4 14,-2-2-3-14,-3-1 3 14,-6 3-4-14,-9 3 2 4,-3 0 0-4,-8 5 0 14,-2-1 1-14,-3 5-3 13,-2 0 5-13,-1 0-6 14,5 0 6-14,-2 4-5 14,0-3 4 0,4-1-2-14,3 4 0 14,2-4 0-14,3 0 0 4,-1 0 3-4,-2 0-6 14,-2-4 6-14,-2 3-4 14,-1-3 2-14,1-5 1 13,-1 1-1-13,2-1 0 14,-2-1-1-14,1-3 2 14,1-1-5-14,-1 2 6 13,2 3-6-7,-4-6 5-6,-3 7-4 13,-2-1 3-13,-2 4-1 14,-3-2 0-14,0 0 0 0,-1 3 1 13,-6 1 2 1,-1-6-5-14,-1 6 4 0,-1-4 1 13,-3-1-2 1,3-2 7-14,-3-2-5 5,-3-6 2-5,2 0 1 14,-4-4-4-14,1-7 1 13,-3 3 2-13,-4-1 2 19,-2 1-7-11,-2-4 7-3,-7 1-7 3,-3 3 8-4,-3-2-5-3,-4-2 0-1,-3 2 2 15,-1 2-5-15,-1-4 2 14,-1 2 0-14,0-2-1 14,0 6 0-14,3-2-1 13,-1 4 0-13,3-4 0 14,2-3-1-14,-40-51 3 13,49 72-4-13,1-1 4 14,2 0-4-8,-1-1 3-6,-11-2-4 13,-1-2 4-13,0 1-2 14,-4-1 0-14,-4 2 1 0,-4 1-3 12,-1-1 4-12,-2 3-3 14,-4 0 4-14,-2-2-4 14,-3 8 4-14,-3-5-3 13,-6 4 2-7,0 0-1-6,-4 2 0 14,0-3 3-14,-4 2-6 13,-1-1 6-13,-1-1-6 14,1 5 6-14,1-5-6 13,0 5 6-13,-1 0-4 14,5 0 1-14,-2 0 0 14,2 0-3-9,2 5 4-5,0-2-2 14,-2 3 2-14,3 2-2 13,-5-4 3-13,0 6 0 14,-2-6-2-14,-1-1 0 14,7 4 0-14,5-7 3 0,3 0-5 12,9-7 4-12,1 4-4 20,0-5 4-20,5 0-4 0,-6 1 3 13,4 0-2-13,-3 2 1 14,1-4 0-14,-4 5-2 25,-1-4 5-25,0 2-6 6,-1 6 4 1,-3-4-2 0,-4 4 0 0,-1 0 0-2,-5 0 2-3,-1 0 0-2,-1 4-1 14,2-4 3-14,0 4-4 14,4-4 3-14,6 0-4 13,5-4 5-13,4 4-5 14,5 0 4-14,1 0-3 14,4-4 1-14,-2 4 0 13,2 0-2-7,1 4 2-6,-2-4-2 11,-1 4 4-11,-3-2-6 14,-2 2 5-14,-1 4-2 14,-1-4 1-14,-4 4 0 13,-1-2-1-13,-1 2 3 14,-2 2-5-14,-3-2 6 13,1-5-6-5,-1 8 5-8,5-7-3 0,5-4 2 13,4 5-2-13,4-5 1 13,0 0 0-13,2 0-1 14,5 0 2-14,0-5-3 13,-1 5 4-13,6-4-5 14,-3 4 3-14,1-4-1 14,0 4-1-9,1 0 0-5,0 4 1 14,-2 0-5-14,-3 6 5 13,1 4-3-13,-2 2 1 14,-5 2 5-14,2 0-4 14,3 1 1-14,-1-2 1 13,0-3 0-13,4-2 1 14,0-2-1-9,-1-2 4-5,0-4-6 14,0-2 5-14,1 1-5 14,-1-1 3-14,4 1-2 0,-2-3 1 21,5 4 0-16,-3 1 0 3,2 0-3-3,0 8 2 0,-2 1 2 4,1 0-3-7,-1 8 4 1,3-5-4-3,-2 6 3 14,7-2-2-14,-1-2 1 14,1-5 0-14,4 2-2 13,-1-2 5-13,3 0-6 14,-6-2 6-14,4 3-5 14,-5 2 3-14,-1-3-2 13,2 1 1-7,3-3-1-6,1-5 1 13,4-5-9-13,2 3 6 14,0-2-5-14,2 6 7 14,0-6-6-14,4 7 7 13,3 4 0-13,7-2-1 14,1 8 1-14,4 1 0 0,1 1-2 19,5 5 5-19,-1-1-6 0,3 3 6 13,0-3-6 1,0 2 2-14,0-2 1 0,-2-4 1 13,-2 0-1-13,-1 0 0 14,1 0 1-14,-1 1-1 13,0-2 2-13,-1 4-3 14,4-4 2-9,-5 6-1-5,0-5 1 14,3 1-1-14,-3 0 0 14,1-5-3-14,3 0 2 13,1 4 2-13,4-6-4 14,2 2 5-14,4-1-2 13,0 3 0-13,1-8 2 14,2 7-2-8,1-7 1-6,3 6-1 13,1-4 3-13,3 4-3 14,4-4 2-14,-1 2-4 0,0-2 4 21,0-4-3-15,-3-2 2 2,0 1 1-4,2-8-1 6,3 3 0-6,2-4-1 3,3 0 1-7,5 0-2 0,2 0 2 13,4 0-2-13,0 0 2 13,0 0-1-13,-2 0 0 14,-2 0 0-14,-1-4-1 13,-3 3 3-13,1-8-3 14,0 1 2-14,1-2-2 14,3-2 3-9,1 3-2-5,1-10 1 14,-4 6-2-14,1-4 1 13,-1 3 0-13,-1 4-2 14,3-2 0-14,1 7 1 14,3 5 0-14,-1 5-2 13,-7-1 5-13,0 4-3 14,-6-2 2-9,-2-2-1-5,-1 1 0 14,3-2 2-14,-3-3-4 14,1-3 4-14,2-2-4 0,-3-2 3 12,-4 0-2-12,0-1 2 14,0 3-1-14,-6 0 0 14,1-4 0-14,1 0-2 20,-3-3 5-20,5 1-6 0,0-1 4 12,2-2-2-12,2 1 2 14,-2-1-2-14,3-3 0 14,-2 0 1-14,-3 3 0 13,-2-4 0-13,-9 4-1 14,-3 1 3-14,-4 0-1 20,-3-2 0-20,-5 3 0 0,-1 2 1 13,-3-6 0-13,-3 3-2 13,-1-6 1-13,1 1 0 19,-1 0 2-17,3-4-6 5,4-5 5 1,2 1-5-2,1-1 3-1,1 5 0 0,2 4-3 3,-3 0 3-8,-3-1 0 14,3 6 0-14,-6-1-3 13,-1 2 6-13,-1 2-5 14,-1-3 5-14,-3 0-4 0,-2-5 1 13,0 4 0-13,-7-3-1 13,0 0 1-13,-6-2-3 20,-3 1 7-20,-4-3-5 14,0-5 3-9,-5 1-2-2,-1-1 3-3,1 4-3 14,-5-4 0-14,4 6 1 14,-1 0-1-14,3 2 1 13,-1 0-1-13,-2-3 3 14,0 1-6-4,0-4 6-10,-4 3-4 0,0-6 2 13,-1 1-2-13,2 4 1 14,-6-2 0-14,-4 2-1 13,-1-3 3-13,-2 6-5 14,-1-3 6-14,-3 4-6 14,-4 0 7-14,-1 8-4 0,-5-2 0 19,-6 7 2-19,-4-4-2 13,-5 5 2-13,-3 4-4 14,-2-6 5-14,1 4-3 14,1 0 2-14,1-2-2 0,3 0 1 12,0 0-2-12,-3 2 0 14,3 0 1-14,-1 4-2 20,-2-2 5-20,-2 6-6 14,0-2 6-14,-1 2-3 0,1 2 2 12,1-4-2-12,2-4 1 17,4 0-1-10,7 0 0 1,4-4 1-5,1 4-4 8,6 0 6-8,5-4-6 9,-1 4 6-12,-1-2-4 0,4 0 1 15,-3 0 0-10,5-2 0-1,-5 4 0-4,2-4-2 14,-2 4 5-14,0 0-7 13,-7 0 6-13,1 0-4 14,-3 8 1-14,-4-6 0 14,0 10 1-7,-7-3 0-7,0 0 0 14,0 1 1-14,2-2-3 13,3 0 4-13,4-2-3 14,-1-2 4-14,6 0-5 0,-1 0 4 13,1 1-2-13,4-5 0 13,1 0 0-13,4 3-1 14,2-3 4-8,-1 0-6 8,1 2 6-14,0-2-5 0,-1 4 4 13,3-4-3-13,-4 3 1 13,0-3 0-13,-2 5 0 14,-5-1-3-14,-1 2 1 14,3 2 4-14,0 1-6 13,2 0 8-7,4-1-7-6,3 2 4 13,2 0-2-13,0 2 1 14,3-3 0-14,-1 0-1 14,0 5 1-14,0-2-2 13,5-1 4-13,2-4-4 0,2 0 5 13,5 0-4-13,1-7 1 14,0 5 0-9,2-5-1-5,1 4 2 14,-1-3-4 0,0 3 2-14,1 0 0 0,1 1-1 17,-3 0 0-11,1 4 0 2,2-2 2-3,-1 3-2 1,2-1 2 0,0-4-2-6,3 3 5 11,-1-8-6-11,3 5 6 14,2-5-3-14,0 4 1 13,0-4 0-13,0 0-1 14,0-4 2-14,0 4-2 14,0 0 1-14,0-5-3 13,0 5-8-13,2 5-35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32:41.6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379">
    <iact:property name="dataType"/>
    <iact:actionData xml:id="d0">
      <inkml:trace xmlns:inkml="http://www.w3.org/2003/InkML" xml:id="stk0" contextRef="#ctx0" brushRef="#br0">11696 3866 60 0,'-9'-6'2'6,"5"0"-4"-5,1 2 2 0,1 0 0 13,-2-4 4-13,1 1-2 13,1 0 6-13,-3-3-1 14,1-2 0-14,0-1-4 14,-3 4 0-14,5 0-2 13,-2 4 0-13,1-2-1 14,-2 4 1-9,5-1-1-5,-4-1-1 14,2 1 0-14,-5 3 2 17,-1-3-5-10,-4 0 5-1,-3 1-1-3,-3 2 3-3,-3-2-2 14,2 1-1-14,-4 1 1 13,3-3 2-13,3 0 0 13,-2 0-4-13,4 0 2 14,-1-3 4-14,5 4-4 14,3-2 4-14,-2 3-2 13,6 0 1-13,2 2 2 14,0 0-6-14,2-1 5 13,0 1-3-13,2 0-4 0,0-3 6 20,-2 3-8-20,2 0 5 0,0-1-1 12,-2-2 1 3,5 3 0-15,2-1 11 13,6-2-11-13,5-1-2 0,11 1 8 13,5-5-11-13,3-4 6 14,3 5-2-14,5-1 0 20,-3-2 1-20,5 2-3 13,0 0 2-13,4 3 0 0,3-2 0 13,4 2-2-13,-1 5 3 14,3 0-4-14,0 0 6 13,1 3-6-13,-3 3 6 14,-2 0-3-14,-3 0 3 20,1-1-1-20,4 2-1 0,-5-1 0 13,1 1-1-13,1-6 1 13,-1 1 1-13,-1 0-2 14,-4-2 0-14,1-2-1 14,-4 0 2-14,-3 1 4 13,1-6-4-13,-1 3 0 0,-1-5 2 19,4 3-6-19,2-5 5 14,3 2-2-14,0 0 1 16,5 6 1-12,-3-6-4 6,-1 5 5-8,-1 0-3 5,-2 0 0-1,-3-2-1-6,4-1 1 0,6 2 5 14,4-2-5-14,4-2 0 13,5 1-2 2,3-2 2-15,-5 2 0 0,2 0 3 13,-3 2-6-13,-5-3 6 13,-1 1-3-13,-4 3 1 18,-5-2 2-15,-5 2-3-3,2-1 0 14,-2 2 0-14,1 0 0 11,5-3 0-11,-2 2 1 14,4-2 1-14,4 2-2 14,0-1 0-14,2-1 0 13,1 5-5-13,1 0 5 14,3 1 0-14,3 1-3 13,7 0 6-13,2 0-6 0,6-3 6 13,4 3-5-7,6-1 6 8,3-1-8-14,5 0 7 14,-1 2-3-14,-4 2 0 14,-5 0-2-14,-2 3 1 0,-6 4 2 12,-1-1 0-12,-4 4 0 14,-2 0-1-14,-4 0 1 13,-8 2 1-7,1-1-2-6,-1-1 1 14,3-1 3 0,3 1-2-14,5 0-4 0,3-1 4 13,0 4-5-13,0-4 6 13,0 2-4-13,-2 1 1 14,-1-4 0-14,4 0 1 14,-1 0-1-9,0-2 0-5,0 0 1 14,-3 0-5-14,0 1 3 14,-7-4 1-8,-1 2 2 3,0-3 1-3,0-4-3 2,-4-3 2-5,-1-1-4 8,3 0 5-9,-1-1-4-2,-4-2 5 14,5 5-5-14,-1-4 3 0,5 2-1 13,5-2 1 1,4-4-2-14,0 0 0 14,-2 2 0-14,-2 0 0 0,-5 2 0 13,-3 4 0-13,2 2-2 13,1 2 0-13,4 0 4 14,5 5-2-8,5-7 0-6,1 5-2 13,1-5-2-13,0-2 4 14,-7 2 2-14,-2 2 5 13,-8-2-9-13,-1 2 3 14,-7 3-1-14,-2 0 1 14,0-1 1-14,-2 0-2 13,0 3 3-7,4-7-5-6,1-3 4 13,-1-1 1-13,4 0 0 14,-4-4-3-14,-1 0 0 14,-4-2 0-14,-4 0 0 13,-2-1 1-13,1-2 0 14,-2 3 4-14,2-2-8 0,1 1 5 13,2-2-4-8,1 3 1-5,-1 1 1 14,1 6-3-14,-5-1 3 13,0 2-1 2,-7 2 6-15,1-3-7 14,-8 2 4-14,-1-3 0 0,-3-2 1 12,-2 0-2-12,-6-2 1 14,-2 2-2-9,-3 0 0-5,-5 2 1 14,1-1-3-14,-7 2 1 14,-1 1-6-7,-6 2-7 0,0 0 9 0,-2 0-6-2,0 5 11 2,-2 0 1-1,-3 2-1-2,-3 6 0-4,-2 3 2 14,-4 1-3-12,-6 2 2 12,-5-3 1-14,2-5 0 0,-4 1 0 13,0-5 1-13,-4-3-1 13,0-2-2-13,-7-1 2 14,-5 2-3 1,-4 1 2-15,-4 2-2 0,-3 2 1 12,-7 8-3-6,-3 2 5-6,-4 5-3 14,-1-4 1-14,2 4 0 13,4-4 0-13,7-5 2 14,3-2-4-14,-8-3 4 13,3-1-3-13,-2-4 4 14,-3-3-4-14,-2 1 3 14,0-2-3-9,-2-2 1-5,-10 2 0 14,-2 0-1-14,-6 0 3 0,-3 2-5 12,5-2 6 3,3 0-5-15,2-2 5 0,2-2-4 13,0-4 1-13,-5-3 0 13,-4-1 0 2,0-2 2-15,-4-3-5 4,-7 6 4-4,-6 0-2 14,-4 2 1-14,-1 0-2 14,0 3 3-14,6 0-2 13,5 2 1-13,-2 3 0 14,-2 2-2-14,-12 1 4 14,-4 2-5 0,-7 0 5-14,2 0-4 5,-1 2 4-5,3-1-3 13,1 8 3-13,-3 0-3 18,-2 0 1-11,5 1-2-3,-6 3 0 7,7-3 4-8,1-5-5 10,6 2 6-13,4-8-4 1,13-1 3-1,6-2-2 17,13-2 0-17,4-3 1 14,8 0-3-14,-1-3 6 0,3 0-8 12,-3 2 7-12,-3 2-7 14,-9 0 6-14,0 3-3 14,-8 2 2-14,-4 2-1 13,2 1 0-13,-1-1 2 14,7 4-5-9,7 1 6-5,7-1-6 14,5 6 5-14,3 3-5 14,-1-2 5-14,-2 4-2 13,-7 2 0-13,-7-4 0 14,-7 1-1-14,-3 0 4 14,-3-2-6-14,0-4 6 13,4 1-7-7,4-6 8-6,4 2-5 13,2-5 1-13,9 3 0 14,3-6-2-14,1 3 2 14,4-1 0-14,-4 5 3 13,-1-4-6-13,-1 3 6 14,-1-1-4-14,9 0 3 13,9-3-1-13,9 0-1 5,12-2 1-5,8 3-1 14,6-3 3-14,2-3-6 13,3 3 6-13,-2-2-5 14,0 2 5-14,0-2-5 13,2 2 2-13,0-2 0 14,5 2-2-14,2 0-4 14,-2 2 5-9,2 0 0-5,-2 4-2 14,0 2 1-14,0 0 1 17,0 2-5-10,-1 4-3-2,3 0-32 2</inkml:trace>
    </iact:actionData>
  </iact:action>
  <iact:action type="add" startTime="10998">
    <iact:property name="dataType"/>
    <iact:actionData xml:id="d1">
      <inkml:trace xmlns:inkml="http://www.w3.org/2003/InkML" xml:id="stk1" contextRef="#ctx0" brushRef="#br0">10572 8877 56 0,'-4'-17'4'6,"-3"-4"0"-5,1 7-1 0,-2 3-3 13,2 2-1 2,-1 1 0-9,1 2 2-1,0 0 4 2,-2-2-5 0,-1-2 1 0,1-1-1-2,-4-1 1-5,3 1 2 14,1 2-3-14,-1 0 0 7,0 1 1-7,-2-1 1 14,0 4-1-14,-3-3-1 13,5 1 3-13,-2 4-2 14,4-1-1-14,3 4 1 13,4-3-2-13,-2 3-1 14,2 0 1-14,2 0-8 14,0 0-1-9,0 0 7-5,7 0 3 14,7 0 17-14,11-4-14 13,10-1 5-13,13-4-7 14,12-1 1-14,5-2 0 14,2 2 2-14,5 0-2 13,-1 5-2-13,-2 3 1 14,3 2-1-9,-1 2 10-5,4 1-10 0,0 1 3 13,10 1 0 2,7-2 3-15,7-1-6 0,3-4 0 12,1 1 0-12,-3-3 2 14,-6-3-2-14,-9 4 0 14,-14-2-3-14,-10 3 3 13,-16 2 0-7,-12 2-3-6,-10 3 3 13,-7 0 1-13,-7 0-1 14,-7 0 0-14,1-1 0 14,-5 1 2-14,0-4-1 13,0 2 5-13,-7-2-3 14,-3 3 3-14,-9 0-6 13,-5 3 5-7,-12-5-3-6,-6-2-1 14,-12-2 0-14,-12-3 1 14,-11-1-4-7,-10 5 5 1,-8 2-6-2,-8 5 5 0,-2 4-4 3,-3 9 2-9,2 0-1 14,6 3 1-14,7 2 0 9,3 1-1-9,8-7 4 0,6-3-4 13,10-4 3-13,14-7-1 14,12-4-1-14,13-2 4 13,11-3-4-13,6 4 1 14,5-1-1-14,5 0-5 13,0-1 4-13,2 3 1 14,3-1-3-8,3-3 6-6,1 2-4 13,3 0 1-13,1 2-2 14,3 2-3-14,-1 2-1 13,1 2 6-13,-3 2-7 14,3 2 4-14,-3 0 4 14,1 0-2-14,1 2-6 13,5 1-9-7</inkml:trace>
    </iact:actionData>
  </iact:action>
  <iact:action type="add" startTime="12879">
    <iact:property name="dataType"/>
    <iact:actionData xml:id="d2">
      <inkml:trace xmlns:inkml="http://www.w3.org/2003/InkML" xml:id="stk2" contextRef="#ctx0" brushRef="#br0">13940 8781 53 0,'19'6'1'15,"-2"-2"0"-14,3-1 2 14,1 2 1-9,0-2-2-5,2 2 0 14,-1-3 0-14,5 0 0 0,0-2 0 13,0 3 1 1,6-3 0-14,1-3-1 0,-1 3 3 13,0 0-4-13,3 0 5 13,-3 3-5-13,3-2 4 14,4 0-3-8,0 2 1-6,5-3-3 13,-1 0 3-13,2-3-3 20,-2 2 2-14,-5 0-1-2,4-4-1 5,-3 3 0-3,2 0-1-6,3-1 2 0,7 2-2 13,5-1 7-13,1 0-10 16,2 2 6-16,0 0-2 13,1 0 0-13,-1 2 2 14,4-2-2-14,8-2 3 13,8-1 2-13,7 2-3 14,2-1-2-14,3 2 1 14,-10 0-3-14,-3 2 7 20,-6-1-5-20,-4 2 1 0,-3-1-1 12,6-2 2-12,-5 2-2 14,0-2 0-14,-5 0 0 14,-6 0-1-14,-4 0 4 13,-4 0-3-13,1 0 0 0,3-2 5 13,1 0-4-13,5-4 1 14,2 0-2-9,0-2 1 10,112-13 0-15,-143 16 3 13,0 1-2-13,-2 0 0 14,0 1-4-14,26-2 5 0,-2-1-4 13,5 1 3-13,-2 3-4 13,2-1 3-13,-1-1-1 14,1 0 0-9,-3 0 3-5,3 0-8 14,-2-1 10-14,-3 2-8 14,0-2 6-14,-1 1-5 13,-6 0 4-13,3 0-4 14,-3 1 1-14,-2-1 1 14,3-1 0-14,1 0 2 13,2 1-4-7,-1-3 4-6,1 4-6 13,2-4 7-13,0 2-6 14,0 1 2-8,4-3 1 2,4 1 0-3,4 1 2 5,0-2-4-7,5 4 4 3,0 1-4 0,-5-3 2-6,0 5-3 13,-1 0 3-11,-1 0 1-2,4 0-1 13,6 0 3 2,3-4-6-15,10-2 7 13,2 0-9-13,2 2 8 0,-1-2-6 13,-1 2 3-13,0 0 0 14,-2 0-1-14,1 1 1 13,-4-2 2-7,1 0 0-6,-6 0-2 13,-1-1 1-13,-1 3-1 14,4 0 2-14,-2 1-3 14,6 0 1-14,-6 2 0 13,-1 2-2-13,-3 0 4 14,-2 2-3-14,1 0 4 14,3 3-5-14,-2-2 5 4,5 2-6-4,-1 2 5 14,0-3-3-14,-4 2 2 13,0-2-2 2,-2-1 1-15,0-8 0 14,-4-1 2-14,1-2 0 0,-3 0-3 12,-7-2 4 3,-5 3-5-15,-7 3 2 4,-3 4-2-4,-3 1 1 14,-1 6 1-14,4 2-4 14,-3 3 8 0,4-2-4-14,1 2 0 0,1 1 0 13,3-3 0-13,2-2 0 13,0-3 2-13,3 2-2 14,-6-6 0-8,3-1 2-6,-5 1-6 13,-1-2 6-13,4 2-3 15,4-2 2-11,5-1 0 4,6 0-1-1,1 0-1 1,-5 0 0-4,-8 0 1 6,-4 3 0-10,-9-2 2 15,-6 2-3-15,-2-1 3 2,-4-1-4-2,-2-1 2 13,-6-1 0-13,1 1 0 14,-1-5 1-14,6 1 0 14,0 0 2-14,-1 0-1 13,-7 1-2 2,-4-1 5-15,-4 1-5 0,-4 1 0 12,1-1 2-6,2-1-2-6,3-3 0 14,1 2 0-14,-2 0-3 13,-3 3 3-13,-1 0-2 14,-4 2-8-14,-2 2 7 13,0-2 3-13,-3 0 0 0,3 2 1 13,-7-2 3 2,-4 3-3-10,-10 1 1-5,-8-1-1 14,-11-1 0-14,-8 3 0 13,-8-3 2-13,-6 0-3 0,-7-1 1 13,-2-1 1-13,-4 0-2 14,6 0 2 0,2-1-3-14,-5-1 3 14,4 2-4-14,0 0 5 4,-1 0-4-4,-2 0 2 14,1-2-1-14,-2 0 0 14,-2-1 0-14,1 1 0 13,1 0 3-13,-2-1-7 14,-2-2 8 1,-6-1-7-15,-5 2 6 13,-8 0-5-13,-7 4 2 5,-4 0 0-5,-5 4 0 13,-5 0 0-13,0 0 0 16,6 3 2-5,10-4-4-9,4 1 4 3,7-1-3 2,4-1 2 0,6-2-2-1,6 0 2-6,3-2-1 15,3-3 0-10,-6 5 0-5,-10 0-3 0,-16 2 5 13,-6 1-6-13,-9 1 8 13,0-2-4 2,7-2 0-15,11-2 1 0,6-2-1 13,13-1 1-13,10-2-2 13,1 0 4 2,6-3-5-15,1 0 6 4,3-2-6-4,0 0 2 14,-6 2 0-14,-1 4-2 14,-3-2 2-14,-3 7-1 13,-4 2 0-13,2 3-1 14,3 2 4-14,-1 4-6 13,-2 1 8 2,-1-4-7-15,-1 5 4 5,-6 0-1-5,1 1 0 13,0-4 0-13,-1 1-1 14,6-3 4-14,3-2-6 13,3-5 6-13,-2 2-6 14,2-4 5-14,2 1-2 0,-2-1 0 13,2 2 0-13,-2 2-2 20,-5 1 2-20,-1 8-1 0,-3 0 2 12,1 6-5-12,2-3 7 14,6-1-5-14,5 1 3 14,1-2-1-14,-4-1 0 13,2-3 0-13,-6 2-2 14,-3 0 5-14,-1-3-6 14,-6 2 6-9,-1 1-6-5,-3-5 5 14,-6 0-3-14,-5-1 1 17,3-4 0-10,-4-4 0-1,8-1 4 2,7-4-7-3,8-3 6 4,7-2-3-9,5-2 2 14,6 0-3-14,10-1 1 7,1 1 0-7,5 5 0 14,4-1-1-14,1 6-2 13,-4 0 6-13,2 4-6 0,-1 2 5 13,-3 2-5-13,-1 1 4 21,-2 1-2-19,-1 1 2-2,1 0-1 14,-3 2 0-4,0-3 2-10,0 2-5 0,-2-5 6 13,-2 2-4-13,4-3 3 13,1 0-4-13,0-3 3 14,7 2-1-14,5-2 0 14,3 3 0-14,4-1-1 13,5-1 4-13,-1 0-6 14,2 2 5-9,0-2-5-5,-1-1 5 14,-3 3-4-14,-1 0 4 14,-1 0-2-14,0-2 1 13,0 2 1-13,3-3-2 14,1 1 2-14,6-5-3 13,-1 3 3-13,5 1-2 14,1-2 1-8,1 3-2-6,5-1 1 13,1 1 0-13,3-2 1 14,2 0 2-14,0 1-6 0,0 2 7 12,0-2-6-12,2 1 4 14,1 1-4-14,-1-3 4 14,2-1 1-14,-2 0-3 13,2 1-6-7,3-3 6-6,0 2-3 13,4-4 0-13,7 4 2 14,6-2 0-14,7 1-5 18,12 1 6-11,1 0 0-2,6 3 2 3,1 0-2-1,0 2 2 1,-4 0-4-8,0 0 5 7,0 0-4-7,1-1 4 14,4-1-6-14,4-3 6 13,2 1-3-13,2 2 0 14,0-2 2-14,0 4-4 14,1-2 4 0,-6 0-4-14,1 2 5 0,-3 0-3 0,5 0 0 18,0 0 0-18,2-2 0 0,5 2 0 13,-1-2-2-13,1 2 4 14,3 0-4-14,-2 0 5 13,3 0-7-13,7 2 6 14,2 4-3-14,2 0 1 13,1 0 0-13,-6 2 0 14,-2-1 0-8,-3-5-1-6,-3 0 5 13,-2-4-6-13,-1 2 4 14,1-2-3-14,-1-3 3 13,2 1-3-13,-2 1 1 14,1-4 0-14,-5 2 1 14,-2-2 2-14,-2 3-6 13,-1-2 6-7,-4 0-6-6,1 0 5 14,2 1-2-14,-4-2 0 13,2-1 1-13,-1 2 0 14,2 0 1-14,1 2-4 13,2 0 4-13,0 0-5 14,6 2 6-14,0-1-4 0,1 0 2 19,1-1-2-19,1 2 0 0,-3-1 1 13,0-2 0-13,-1 1 4 13,-1 0-8-13,0 0 7 14,0-2-6-14,3 2 3 23,3 2 0-21,2 0 0 4,1 2 1 1,0 4-5 0,-5 2 8-1,-2 1-8-6,-4 0 8 14,1 0-9-14,-1 2 8 13,0-3-6-13,0 0 4 0,0 0-1 13,0-1 0-13,-2-4 1 14,2 1-3-14,2 0 3 13,7-2-2-13,-1 0 2 15,3 2-1-15,5-2 3 14,-5 0-5-14,0 0 3 14,-2 0-1-14,-2 0 1 13,-3-2 3-13,5 0-6 0,2-1 4 13,4 0-4-13,8-3 5 14,1 2-5-14,1 0 3 20,-5 1-2-20,-4-2 0 0,-5 3 1 12,-3-3 0-12,-1 3 5 14,-1-1-8-14,4-1 6 14,-6 0-4-14,3 0 1 13,-3 0 0-13,1 2-1 14,3 2 1-14,1 2 0 13,7 5-4-7,1-2 2-6,4 2 4 14,-2 0-2-14,0 0 0 13,-4-2-1-13,-1-3 1 14,-6 0 0-14,1-2 2 13,0 0-1-13,-5 0-2 14,3 0 2-14,-5 0-2 0,-4 2 2 19,-3 4-3-19,-3-2 3 14,-4 0-1-14,1 3 0 13,4 0 0-13,3 1-1 14,-1 3-1-14,1 2 0 0,-3 1 4 20,0-2 1-15,-3-2-1 5,0-1-2-7,-3-5 1 9,1-4 0-12,2-3-1 0,0 2 1 12,-1-4-2-12,0 0 6 14,-2-2-10-14,-5 1 9 14,-9 3-8-14,-4-4 5 13,-11 5-2-13,-8 0 1 0,-3 2-2 13,-3 0 1-13,-4 0-6 17,2 0 6-17,-3 2 1 14,3-2-2-14,0 0 4 13,0 0 1-13,-2 0-2 14,2 0 3-14,2 0-1 0,-2 0 0 13,0 0 4-13,0 0-5 13,3-2-4-13,-6 2-1 14,6 0 2-9,-3 0-3 10,2 0 3-15,2 0 2 0,3 2 0 13,2-2-1-13,2 2 3 13,1-2-5-13,-1 2 4 14,-1-2-3-14,2 0 4 14,-3 0-2-14,-3 0-1 13,-1 0 2-7,-3 0-2-6,-4 0 1 13,2 0-2-13,0 2 4 14,-5-2-3-14,3 0 4 14,0 0-4-14,2 0 0 13,0 0-3-13,2 0-8 14,2-2 4-14,15-4-4 13,7-2-26-7</inkml:trace>
    </iact:actionData>
  </iact:action>
  <iact:action type="add" startTime="19059">
    <iact:property name="dataType"/>
    <iact:actionData xml:id="d3">
      <inkml:trace xmlns:inkml="http://www.w3.org/2003/InkML" xml:id="stk3" contextRef="#ctx0" brushRef="#br0">13488 9497 58 0,'58'-4'1'1,"12"1"4"13,5-1-4-13,6 3 2 14,6 1-3-14,4-2 3 13,3 0-3-2,1-3 3-6,-1 1-4 2,-1 3 3 0,-3-1-4-2,-8 4 2 1,-4-1 0-6,-9 3 2 15,0 1 5-15,-2-3-1 14,6-6-1-14,8-1-2 0,12-2 1 12,1-3-7 3,2 1 6-15,-5 4-6 9,-4-2 6-9,-6 3-3 14,-2 0 0-14,-2 2 0 14,-2-1 0-14,-5 3 1 0,-6-2-2 12,-6-1 3 3,-2 3-2-15,-3-2 2 0,3 0-2 12,2 2 1-12,2-1-2 21,-2-1 1-21,-2 2 0 0,-2 0 0 12,-8 0 1-12,-1 0-4 14,-9 0 6-14,-7 0-7 13,-8 2 6-13,-5-2-4 14,-5 0-4-14,-6 0 1 14,-2 1 5-14,-3-1 0 13,0 0 8-7,-3 0-7-6,0 2 4 14,3-2-4-14,-2 0 4 13,-4 0-5-13,-3 2 0 14,0-2 2-14,-7 3-2 13,-6-3 0-13,-2 2 3 14,-10-2-5-14,-4 0 4 14,-6 0-3-9,-3 0 4-5,-5-2-3 14,-5 2 1-14,-9 0-1 13,0 2 0-13,-7-2 1 0,-8 0-2 13,0 0 4-13,0 0-6 14,-4-2 7-14,0-1-7 18,2 1 4-10,-1-1-1-2,-3 1 0 2,2 2 0-3,-4-2 0 4,0 4 2-9,4-2-5 0,3 3 6 13,1 1-6-13,3 3 5 14,-2-1-4-14,-7 2 3 13,-2 1-1-13,0-2 0 14,4-2 1-14,5 0 0 12,8-5 0-12,10-3-2 13,11 3 3-13,4-2-5 14,3 2 4-14,3 0-2 14,-1 0 2-14,5 2 0 13,-2-2-1-13,6 0 1 14,1 0-3-14,3 0 4 0,3 0-4 19,-1 0 4-19,1 0-3 0,1 0 3 13,3 0-2-13,1 0 0 13,6 0 0-13,1-2 5 14,8 0-4-14,-1 1 5 14,5 1-6-14,0-2 3 13,2 2-3-13,0 0 0 14,0 0-4-9,0 0 4-5,0 0-1 14,0 0 3-14,2 0-3 14,-2 0 2-14,0-2-2 13,0 4 1-13,0-2-1 14,0 0-4-14,2 0 2 13,5 2 6-13,4-2-3 14,11 0 4-8,5 0-2-6,11 0-4 13,7 0 6-13,8 0-6 14,8 0 4-14,5-2-1 13,7 2-1-13,8-5 2 0,0 3-2 13,3 0 1 2,-4 0-3-5,-5 4 5-9,0-2-5 6,-7 2 5 0,-3 0-4-1,-3 3 2 0,-2-2-1-6,-2 4 0 14,1-1 0-14,1-3-1 14,-2 4 6-9,6-3-6-2,8-3 4-3,6-2-6 14,5-1 6-14,10-2-3 14,7-3 0-10,1 0 0-4,3-3-2 13,-1-1 5-13,0 2-5 14,-12-1 4-14,-4-2-2 14,-9 3 2-14,-10 2-3 13,0 0 1-13,-3 5 0 14,-1 0 0-14,1 2 1 13,-3 0-2-7,-4 0 4-6,-4 0-6 14,-10 0 6-14,-9 0-4 13,-8-1 3-13,-4 2-3 0,-7-1 2 13,-5 0-1-13,-5 0 0 13,-2 0 3-13,-4 0-4 14,-2 0 3-14,0 0-3 14,2 0 4-9,-4 2-5-5,4-2 2 14,0 0 0-14,0 0-2 13,0 0 1-13,0 0-2 14,0 0 6-14,0 0-6 14,-2 2 6-14,0-4-4 13,-1 4 3-13,-1-2-2 14,-8 4 2-8,-3 1-2-6,-7 2 0 13,-7 3 3-13,-7 0-5 14,-9 3 4-14,-8 1-4 13,-14 2 4-13,-9 1-3 14,-13 3 1-14,-7-1 0 14,-9-1 0-6,-1 0 0-3,0-1-1 5,4-6 5-7,9 1-8 8,8-3 7-11,14-2-5 0,10-2 4 12,12-5-4-12,5 0 2 14,6-3 0-14,6-3-2 13,4-2-4-13,1 0 5 14,5-2-7-14,-1 1-1 14,4 2-30-13</inkml:trace>
    </iact:actionData>
  </iact:action>
  <iact:action type="add" startTime="43759">
    <iact:property name="dataType"/>
    <iact:actionData xml:id="d4">
      <inkml:trace xmlns:inkml="http://www.w3.org/2003/InkML" xml:id="stk4" contextRef="#ctx0" brushRef="#br0">18345 8522 57 0,'-24'0'3'1,"-5"2"0"0,-7-2 0 18,-2 0-2-12,-4 2-1 1,-7 0 4-1,-3 1-4 1,-3-2 1-1,-1 1-1-1,-4 2 3-5,0 1-6 14,2-2 4-14,2 3-2 14,2 0 2-14,2 2-2 0,2 0 2 12,1 4-2-2,0 0 1-10,4 3 0 13,1-1-1-13,3-1 4 14,4-1-6-14,6-1 6 14,1-6-3-14,6-2 1 13,2-3 0-13,6-3 0 14,1 1 0-14,3 0-1 14,6 1 3-9,4 1-5-5,-1 0 4 14,3-2-4-14,0 2 6 0,5-4-2 12,1 1-2 3,8-4-3-15,6-2 1 0,6-1 0 13,8 2-1 1,7-2 3-14,1 3-2 0,9 0 4 13,5 1-4-8,4 0 2-5,7 2-1 14,0 4 1 1,-3 0-3-15,-4 2 3 13,1 5 0-13,-8-2 1 0,5 4 0 13,3-2-1-13,3 1 1 13,1 1-1-13,1 0 1 14,-1 2 1-8,-3-1-1-6,-4-3-1 13,0 2 4-13,2-6-1 14,5-3-2 0,5 0 1-14,1-1-3 0,2-1 2 13,-1 2-2-13,-10-2-1 14,-8 4 2-14,-3-2 0 18,-11 0 1-16,-2 0-2 4,-7 2 3 0,-8-2-4 2,-6-2-2-3,-8 4 4 1,-4-1 1-4,-3-1 9-2,-4 2 0 14,0-2-3-14,-6-2-6 13,-3 1 1-13,-9-1-3 14,-7 0 2-14,-8 2-1 11,-7-3 3-11,-6 3-3 14,-2 0 1-14,-6-2-1 13,-4 2 0 2,-7-2 1-15,-1 4-3 0,0 0 4 12,-6 3-4-12,0 0 4 14,1 2-6-14,-5 1 4 14,0-5 0-9,-2 1-1-5,-5-1 4 14,0-3-6-14,3 0 5 13,2 0-4 2,2 0 4-15,0 2-4 0,7 0 3 13,-1-1-1-13,5 3 0 13,2-1 0-13,3-1 0 14,4 2 1-14,0-3-3 4,6 1 4 11,6 3-3-15,3-3 4 0,3 0-4 13,18 0 1-13,5-1-2 13,7-2-7 2,8 2-10-15,16-1 18 0,1 0 1 13,14 3 4 1,12 1-2-14,14 2-3 5,5 1 3-5,10 0-4 13,1 0 2-13,5 2 0 14,-3-6 4-14,0-3-3 14,1 0-2-14,4-3 3 13,2-3 11-13,7-4-13 14,3-2 1-14,1-3 0 16,3 1 1-10,-5-1-2 2,0-3 0-4,-4 2-1 6,-1 0 6-7,3-3-9 2,-2 3 8-5,-2 2-6 14,-4 0 5-14,-2 0-4 0,-2 6 1 13,-1 0 0-13,-3 2 0 13,-2 0 0-13,-2 2-4 13,-11 1 8 1,-7 1-7-14,-9 2 5 0,-11-3-4 13,-9 6 0-13,-6-1-3 14,-5-2-2-14,-7 1 7 13,-2 1 2 2,-2-2 0-15,-1 2 5 0,1-2-7 13,0 0 9-8,0 0-7-5,2 0 6 14,-3 0-5-14,3 0 2 13,0-2 3-13,-2 0-8 14,-1-1 3-14,3-4-3 14,3 2 0-14,2-4-1 13,1 1 1-5,5-2 4-8,3-4-3 11,-1 0-1-11,0 2 2 14,1-2 2-14,-5-3-3 14,-1 0-2-14,4-4 2 13,-1-5 0-13,0-1-1 14,2-1 2-14,2-3-2 0,-1 4 1 13,-1 0-2 1,-1 3 2-14,-3 1-5 5,-1 2 5-5,2 3-2 13,-4-1-3-13,1 6 4 18,-3-1 0-16,-4 0 0-2,-2 0 1 14,0-2 0-14,-5-2 3 14,1 3-4-14,-4-5 0 13,0 3 2-13,-6-1-4 13,0 0 4-13,0 2-3 16,-1-1 2-8,-1 2 0-2,-2 1-1 2,0-4 2-4,0 1-4 0,2-1 5-4,-2-2-6 14,0 1 7-14,-2 0-7 13,-1-1 3-13,1 2 0 14,-1 2-1-14,2-1 1 14,-2 3-2-14,-1-1 5 13,-3 1-6-13,-7-1 6 0,-1 2-5 13,-3-4 5-13,-5 4-5 13,-1-3 3-13,-3 2-1 14,-4-1 0-14,-5 1 2 14,-8 3-4-9,-6-1 3-5,3-1-2 14,-1 1 2-14,3 2-3 14,7 3 4-14,6 0-3 13,2 1 2-13,5-1-1 14,3 2 0-14,-1 4 4 13,3 1-7-13,0 1 6 14,-3 1-5-8,-3 4 4-6,-1-6-3 13,-3 0 2-13,0-3-2 14,-2 0 1-14,-2 1-2 13,-4 2-1-13,-2 4 5 14,-7 6-5-14,-4 2 5 14,0 1-4-14,-3-2 4 13,1 2-4-7,6-4 3-6,9 2-1 0,5-4 1 12,5 3 1 3,6 1-4-15,3 0 4 0,-2 4-3 13,1-1 3-13,-2 4-4 13,-1 2 2-13,-1 0 0 14,1 0 0-14,1 1 1 14,7-2-2-9,1-1 2-5,3-2-2 14,2-4 4-14,4-2-6 16,1-2 5-9,3-1-4 1,8-4 2-2,-1-1 0 0,8 2 0-4,-1-2-1-2,5 1 1 14,-2 0-4-14,2 3 3 14,0 5 1-14,0 1-2 14,-1 5 3-14,6 1-1 13,-3 5 0-13,0 1 0 14,2 0-3-14,0 5 6 14,-2 4-5-14,0 3 5 0,2 2-5 12,-2 3 3-12,-2-4-1 20,4-1 0-20,0-3 0 0,0 0-2 13,3 2 3-13,1 2-4 14,4 4 6-14,0 3-5 13,7 6 3-13,-2 2-2 14,5 4 2-14,2 3-1 13,2-4 0-13,5-1-1 14,5-5-1-8,4-5 2-6,2-7-1 13,9-5 1-13,4-8 3 14,5-7-1-14,5-3 1 14,3-6 0-14,4-4-2 13,6-1 3-13,2-1-3 14,7-4-2-14,3-3 2 13,3 3-3-7,4-3 5-6,-4 0-2 14,1-1-1-14,-1 0-1 13,1 0 1-13,-6 2 0 0,-1-3-4 13,-1-2 8-13,-3 1-9 13,-3 1 10-13,2-2-7 14,-2 1 3-14,-2 0-2 14,2 1 1-9,-5-2 0-5,1 4 1 14,2-4 2-14,-1-2-6 22,2 2 6-19,0-1-6 8,-1-4 7-8,3 0-6 2,-8-6 4-5,-2 0-1 14,-5-2-1-14,-6-2 2 0,-6-2-2 15,-6-3 4-15,-1-1-2 14,-1-3 0-14,-3-6 3 14,-3-3-4-14,-7-2 7 13,-4-4 1-13,-5-8-7 14,-7-4 7-14,-6 0-7 13,-4-3-4-13,-3 5 6 14,-9 4-8-8,0 6 6-6,-8 0-4 13,-1 2 4-13,-6 1-1 14,-4 0-1-14,-8 7-1 0,-2-3-2 12,-4 2 6-12,0 6-6 14,-3-4 6-14,1 6-6 14,0 0 4-14,0 1-1 13,0 2 0-7,1 2 0-6,-1 1-2 13,2 0 4-13,-1 3-4 14,-3-2 3-14,-3 2-3 22,-4 2 3-20,-5-2-2 1,-6 4 0-3,2 2 1 14,-3 4-1-14,3 4 1 13,2 2-3-7,0 4 6-6,-2 0-6 13,0 2 7-13,2 0-7 14,0 0 5-14,2 2-4 14,2 0 1-14,3 0 1 13,2 2-1-13,5 0 4 14,-1 0-7-14,3 6 8 0,-1 3-8 19,-1 6 6-19,-6 0-3 14,0 6 1-14,-6-4 0 0,-2 0 0 20,-2-5 1-15,-3 0-4 4,1-2 7-4,2-2-8 4,-1-1 8-6,1-4-7 2,4 2 4-5,3-4-1 14,-1 0 0-12,3 0 0-2,0 3-1 14,4 2 4-14,2 1-7 14,8-1 8-14,-1 4-9 13,2 2 9-13,0 2-5 14,1 2 1-14,-1 0 0 13,3 2 0-13,-1-1 1 14,-1 2-4-8,1-1 7-6,-2 3-8 13,-2-4 8-13,3 4-7 14,2-4 4-14,-1 1-2 13,3 0 1-13,0 1 0 14,2-4-2-14,2 3 5 14,2-1-6-14,5-4 4 0,5 3-4 19,-1 3 5-19,3 1-4 13,1 4 2-13,1 4 0 0,0 3 0 13,0-1 0-13,4-1-4 14,-1-1 6-14,3 3-5 13,3-2 5-13,0 1-4 14,2 3 2-14,2 1 0 14,0-2-1-9,0 1 1-5,5-4-1 14,-1 1 2-14,3-2-5 13,1 1 7-13,-2 0-5 14,5-1 4-14,-1 3-3 14,1-3 2-14,3 0-1 13,-3-2 0-13,3-1 2 14,1-2-4-9,2-1 2-5,-1-4 0 14,1-2 0-14,2 0-3 18,1-4 5-15,2-2-2 4,7-2 4-2,6-2-4 1,2-4 0 2,3 0 6-1,6-1-7-7,-4-4 3 0,3 1 0 19,-3-4 0-19,5 1-2 14,5-4 0-14,2-1-1 0,4 0-8 13,5 2 9-13,4 0 4 13,9 0 0-13,2 1-7 14,2-1 5-14,-1-1-4 14,-6 3 1-14,-4 0 0 20,-5 2 1-20,-2 2 0 0,3 0 0 12,-2 0 0-12,1-2-4 14,-1 0 6-14,-7 0-4 14,-2 0 4-14,-3-4-1 13,1 2 0-13,1-4-1 14,3-2 0-14,0-4 1 0,-2 0-1 19,2-6 2-19,-2 1-3 14,0-6 4-14,-8 0-6 13,6-6 6-13,-2-5-2 14,-2-2-1-14,2-3 0 0,-1-2-1 13,-4-4 6-13,-4 3-6 13,-4 3 2-13,-7 2-1 20,-8 4 3-20,-3 4-6 14,-6-1 5-14,-4-1-3 0,-2-4 1 13,-2 0-2-13,-1 1 2 13,-4 3 0-13,-2 0 0 14,-2 5 3-14,0 5-7 13,-2-4 7-13,-3 4-4 21,0 0 1-21,0-1 0 0,-1 4 1 12,-3-2 2-12,-1 0-5 17,-1 0 5-12,-1-1-5 4,-1-2 5-4,-3-3-5 5,-4-3 3-8,0-5-1 4,-7-6 0-6,0-2 1 0,0 0-2 20,-2-2 4-20,1 4-6 13,1 4 4-13,3 4-4 14,-1 4 2-14,4 6 0 14,-3 2 1-14,2 5 0 0,-3 5-2 12,0 5 2-12,-2 1-1 14,0 4 2-14,-7 1-4 20,-4 6 6-20,-9-1-5 14,-5 3 3-14,-4 2-1 0,0-4 0 12,1 3 1-12,1-3-2 14,0-3 4-14,3-3-6 14,-3 1 7-14,-2 1-6 13,5 1 4-13,-1-3-3 20,5 6 1-20,9-6 0 0,7 2 0 13,8-2 1-13,2 4-3 14,8-3 2-14,4 1-2 13,4-1-10-13,3 1-8 14,-1 1-14-14,3 1-17 13</inkml:trace>
    </iact:actionData>
  </iact:action>
  <iact:action type="add" startTime="62575">
    <iact:property name="dataType"/>
    <iact:actionData xml:id="d5">
      <inkml:trace xmlns:inkml="http://www.w3.org/2003/InkML" xml:id="stk5" contextRef="#ctx0" brushRef="#br0">6846 10299 53 0,'-8'-17'5'1,"0"5"4"0,3 7-4 12,1-2-2-12,2 7-2 14,2 0-2-14,0 0-3 13,0 3 4-7,-2 1 1-6,-4 4 2 14,0 4 0-14,-3 2-1 13,-1 1-4-13,0-3 4 16,3-3-4-10,3-4 3-2,2 2-1-4,0-1 0 14,0-2 0-14,-4-1-2 13,4 2 2-6,0-3-2-7,2-2 2 14,0 0-1-14,0 2-1 13,0 1 1-13,2 2 0 0,-2 3 0 13,2 0-2 2,4 0-4-15,-2 0 3 0,0-2 4 12,5-3-2-12,1 2 4 14,-2 2-3-9,3-2 3-5,3 1-3 14,-1 0 1-14,1 0 0 14,-1-2 0-14,0 3 1 19,1-4 0-15,-2-1 1 4,0 0 3-2,1 3-4 1,1-5 2-2,-3 0-2 2,0 0 2-4,3 0-1-3,-1 0-1 14,5-3 3-14,-1 1-4 14,3 0 2-14,3 0-1 13,-1-1 3-13,2 0-4 14,1-1 4-14,4 2-3 13,4-2-1-13,3 2 2 14,2 0-1-8,7-1-1-6,2 3 2 13,3 0-4-13,4 0 4 14,2 0-4-14,9 3 3 0,6 1-2 13,7 0 2 1,9-2-1-14,4 2 0 0,3-1 1 13,-3 0-4-13,5-3 4 13,0 2-4-7,2 0 4-6,0 3-2 14,0-2 1-14,-4 3 0 13,-7 2-4-13,-2 4 4 14,-6-2 0-14,-4 2 4 13,-2 3-5-13,-2-2 2 14,-6-3-1-14,0 0 3 14,-3-2-2-9,0 1 0-5,3-5 4 14,4-1-2-14,5-3-1 13,3 0-1-13,6-3 1 14,-2-3-3-14,-2-1 4 14,-2-1-3-14,0-3 0 0,2-2 4 12,-4-1-3 3,1 1-1-10,-7-4 2-5,-2 5 1 14,-3-2-6-14,2 2 5 14,-6 2-4-14,0 0 3 0,-3 2-2 22,3-1 1-18,-2 4 0 6,0-1 0-8,-4 0 0 5,-2 0-2 0,-4-2 4-4,-1 0-4 0,-2 0 5-3,2-3-4 14,-1 2 2-14,4 1-1 14,1 2 0-14,2 2 0 13,7 0-3-13,8 4 1 14,1 2 1-14,2 0-2 14,3 2 2-14,-3 2 0 13,-5 0 0-7,-3 0 0-6,-7-1 1 13,-9 2 0-13,-3-3 2 14,1 2-4-14,-5 0 5 14,0-2-5-14,3 0 5 13,-6 0-3-13,1-2 2 0,-3-2-1 13,2-2 0-13,-2-2 1 20,3 0 0-20,0-2 1 0,-1 0-6 13,2 2 6-13,-6 2-5 13,1 0 4-13,-3 4-3 14,-2-2 2-14,2 3-1 14,0 0 0-14,-2 3 1 13,7-2-4-13,-1 0 6 14,8 2-6-9,8 0 4-5,7 2-2 14,2-1 0-14,5 2 0 14,-1-1 1-14,-4-2 0 13,4-2 0-13,-4-4 2 14,-5-2-4-14,3-4 4 13,0 1-2-13,105-21 2 14,-139 23-1-8,3-1 0-6,-5 0 1 13,1 0-2-13,19-4 2 14,-4 2-2-14,-7 0 2 0,-4 0 0 20,-5 1-1-13,-4 2 3 0,-3-3-3-2,2 3 0 5,-7-2 2-7,-1 1-1 5,-3 2-2-8,-2 2-4 0,-8 0 4 12,2 2 0-12,0-2 0 14,0 2 0-14,-2 0 12 14,-7-2-10-14,-3 2-2 13,-8 1 2-13,-14-3-1 14,-10 7 0-14,-12-2 2 14,-11 4-5-9,-12-1 5-5,-2 0-4 14,-6-2 3-14,-2-2-1 13,-5 2-1-13,-4-1 0 14,2-2 0-14,-3 3 1 14,3-1-3-14,-2 2 4 13,-3-2-5-13,-1 0 5 14,-4-3-4-9,2 0 4-5,6-2-2 14,-1-2 0-14,10 0 2 14,3-3-1-14,11-4 1 13,8 1-2-13,7-1 3 0,6-4-4 13,2 1 2-13,3-2-1 14,0 2 0-14,-5 2 0 20,-4 4-1-20,-5 4-2 0,-2 6 1 12,-4 6 3-12,-2 4-5 14,-4 6 8-14,-2 4-6 14,-8-1 3-14,-7 0-1 13,-3-2 0-13,4-7 0 14,-1-3 0-14,7-5 2 13,0-3-4-7,8-3 5-6,0-5-5 14,2 3 3-14,5-3-1 13,5-2 0-13,5 1 0 19,-1-1 0-17,3 2 0 5,-2-1-1 0,-3 3 2 0,-4-2-3-2,0 7 3 1,4 1-2 1,1-3 2-7,3 3-1 14,3-3 0-14,5-3 1 13,-6 3-3-13,0 0 5 0,-4 0-6 13,-4 3 5-13,-4 3-4 14,2-2 3-14,0 2-1 13,-2-2 0-13,4-1 0 20,0-3 0-20,2 0 2 0,5-5-6 13,3 3 8-13,3-3-8 14,0 5 6-14,5 0-4 13,-2 3 2-13,2 3 0 14,-3 0-2-14,1 0 2 14,-4 2-4-14,-1 4 6 20,-7-1-4-20,1 2 4 0,4-3-6 12,0 3 5-12,9-4-1 14,4 0 0-14,1-4 1 14,3 2-3-14,2-1 4 0,-3 6-5 12,-3 4 2 3,-5 4 0-15,-3 4 2 0,0 0-5 19,-3-4 7-19,4-3-3 14,2-6 0-14,2-1 0 13,6-4-2-13,2 0 6 14,2-4-7-14,5 2 6 0,1-4-3 12,8 0 0-12,4-2 5 14,4 0-4-14,8-2 3 20,1 2-1-20,0-2-1 0,2 0 3 13,1-3-4-13,0 4 0 14,2-3 2-14,-1 1-4 16,-1-2 1-9,2 2-1-3,0 0 0 4,-4 1 1-1,6 2 1 0,-2-1 0-7,0 0-2 10,4 0-2-10,-2 2 2 14,2-3 0-14,4-3-1 14,0 2-3-14,3-4 5 13,2 2-2-13,5-1 5 0,-1-2-5 13,-1 0 4-13,1 1-4 13,-1 0 4-13,-3-1-4 21,0 2 3-21,-2 0-2 13,-3-1 1-13,3 4 0 14,-5 1-3-14,4-3 5 0,-4 4-5 12,-2 1 6-12,-2 0-5 14,2-1 5-14,-4 1-4 14,2 2 1-14,0-2 0 13,0 2 0-7,-2-2 1-6,2-2-4 13,0 0 6-13,-2-4-6 14,0 1 3-14,0-2-1 14,-4 1-1-14,2 1 2 13,0-2 0-13,-1 3 2 14,3-2-4-14,-2 4 6 14,2-1-7-9,2 4 5-5,-2-3-4 14,2 4-3-14,2 0-2 0,-2 0-10 20,4 0 11-19,0 0 5-1,7 3 2 14,5-3 0-14,7 0 1 14,8 1-4-14,2-1 4 13,9 0-3-13,3 1 2 10,6-1-1-10,5 3 0 14,4-1 0 1,2 5 0-15,3-2 3 13,5 3-6-9,3 2 6 2,8 2-4 1,2 1 2-2,10-2-1 3,-5 1 1-2,3-2-1-5,4-3 0 7,-1-1 1-8,1-6-1 14,3 0 2-14,0-4-1 13,-5 2 2-13,-3-3-5 14,-8 3 4-14,-3-1-2 14,-4 3 0-14,-2-2 1 13,1-1 3-13,2 3-2 14,-2-2-3-9,-1 2 4-5,5 0-4 14,5 0 3-8,5 0-3 2,7 2 1-2,1 1 0-4,2-3 1-2,4-3 0 14,5-1 4-14,7-3-4 14,7-6 0-14,3 1 3 13,-3 0-5-13,-8-2 3 10,-10 0-1-10,-8 3 1 13,-10-4-2 2,-14 1 1-15,-4 2 2 14,-9 0-5-14,-4 0 5 0,0 2-4 12,10-2 4-12,11 0-3 14,17-3 0-14,11 1-2 14,10 5 0-9,7 1-1-5,-1 4 2 14,-10 4 2-14,-11 0-4 13,-9 1 6-13,-10-1-4 14,-10 0 3-14,-3-3-2 14,-3-6 0-14,-3 2 0 13,-4-3 0-13,0-4 3 14,-5 2-6-9,-5 2 4-5,0-2-3 14,-7 3 1-14,-1 6 0 0,-5 1-1 13,1 2 0 1,-5 2 2-14,-2-2 0 15,-1 2-3-13,-3-2 6 6,-4-2-6-4,0 0 6 4,-6 0-3-1,0-5 2-3,3 3 0-4,2-1-2 13,2-2 0-13,2 2 0 14,5 1 1-14,-3-1-3 13,-1 3 2-13,-4 2-3 14,-3 0 0-14,-7 2 0 0,-1 0-1 13,-4-2 4-13,-2 3 1 18,-2-1-1-18,4 0 4 13,1 0-2-13,1 1-2 14,1-1 3-14,2 3-4 14,-2-3 2-14,6 1-1 13,3 0 0-13,-1 2 0 14,3 0 0-14,0-1 1 14,-5 1-3-14,5 0 4 4,-5-1-4-4,8-1 6 14,-2 0-3-14,4 1-1 13,1-2 0-13,5 1-3 14,-2 4 3 1,2 1-2-15,0 0 1 13,0 1 0-13,-5 0-1 0,-1 1 1 13,-5-3-3-8,-3 0 2-5,-5-3-1 14,-2-2 3-14,-6 0 6 14,1 0-5-14,-3-2 9 13,0 0-6-13,0-2 5 14,0 2-7-14,-3-2 4 13,3-2-6-13,-2 2 3 14,-2-2-3-8,0 0 1-6,-2 0-1 13,0 0 4-13,-1-2-8 14,-6 2 7-14,-5-1-6 0,-9 0 6 13,-8-1-4-13,-15 2 1 19,-2 2 0-10,-12 0 1-4,0 2 3 4,-14 0-8-6,2 2 8-2,-4 1-7-1,2 2 5 13,-3 2-4-13,13 0 2 14,-3-2 0-14,-1 0 0 14,-6 1 2-14,-2 0-3 13,-10 0 4 2,-3 2-6-15,-7 2 5 0,0 4-4 12,-3 0 4-6,-4 0-4-6,4 0 4 14,7 2-2-14,-4-2 0 13,5-2 1-13,3 2-6 14,3-3 10-14,2 2-10 0,6-1 9 13,2 0-6 1,7-2 2-14,3-1 0 14,0 0 0-14,-3 0 0 4,1-4 0 11,0-1 3-15,-1-2-6 0,3-4 6 13,7-3-5-13,4-2 4 20,4 1-3-15,8 1 1-5,3 1 0 14,3 0-1-14,9 1 3 14,4 1-4-14,4 2 4 6,8-3-4-6,5 3 4 14,4 0-5-14,2-3 3 14,2 3-1-14,2 0-5 13,0 0-5-13,0 4 7 14,2 4-7-14,0 9-1 13,2 3-50-13</inkml:trace>
    </iact:actionData>
  </iact:action>
  <iact:action type="add" startTime="71117">
    <iact:property name="dataType"/>
    <iact:actionData xml:id="d6">
      <inkml:trace xmlns:inkml="http://www.w3.org/2003/InkML" xml:id="stk6" contextRef="#ctx0" brushRef="#br0">14012 9844 55 0,'-5'-7'1'1,"3"2"0"13,2 1 0-13,0 1 0 14,-2 1 1-9,2 2-2-5,-2 0 0 14,2 0 0-14,-3 0-1 14,3 0 2-14,0 0 1 13,-2 0-1-13,0 0 2 14,2-2-3-14,-4 0 6 13,2-3-5-13,0-2 1 14,2 0-2-8,0-6 1-6,6-2 1 13,5-5 0-13,3-6-3 14,3-3 2-14,8 0-2 14,-3-3 3-14,1 3-2 0,-2 0 1 12,-2 3 0 3,-4 5 0-15,-1 3 0 0,-1 2-2 19,-4 5 1-19,-2 6-2 14,-3 3-8-14,-4 4 6 0,-2 3 4 12,-3 8 2-12,-8 5-1 14,-5 4 0-14,-6 8 0 13,-3 4 1-13,0 2-4 14,0 0 4-14,5 0-4 17,0 0 5-7,1 1-4-7,4-2 1 4,1 0 0 0,5-8 0-6,0-4 0-1,2-8 1 14,5-2 0-14,-1-6 0 13,1-5 0-13,2 1 2 14,-3-3-3-14,0 0 4 14,1-3 0-8,0 1 0-6,1-3-1 14,1-5-1-14,2-4-2 13,5-6 9-13,1-5-6 14,6-5-2-14,1 1 0 0,2-3 0 13,3 1 0 1,5-1-1-14,-1 3 1 0,2 3-3 13,3-1 5-8,2 3-5 10,-2 2 4-15,-5 3-4 0,-4 7-1 13,-7 4-19-13,-6 7 5 13,-8 2 17-13,-5 7 5 14,-8 4-5-14,-5 7 3 14,-6 5-2-14,-8 5 0 13,-1 3 1-7,-1-1-2-6,-1 1 1 13,2 0-1-13,2 3 0 14,3-1 1-14,6-2-1 14,2-3 1-14,4-4-2 13,7-9 1-13,4-4-2 14,6-7 2-14,2-5-1 13,2-1 2-7,8-3 4-6,-2-3 2 14,11-5-7-14,4-9 1 0,16-11 1 12,1-7-3 3,4-7 4-15,1-1-1 0,-1-1-1 13,-11 5 2-13,2 2-2 13,-12 9-1-13,0 6 0 18,-14 11 0-9,-2 5-6-3,-5 3-6-2,-4 10 9 3,-7 5 3 1,-2 2 3-2,-8 8-2-6,-2 8 0 0,-8 2-1 13,-2 4 3-13,2 3-5 13,2-1 5-13,0 1-5 14,0 5 5-6,2 3-5-8,1-1 3 14,0-4-1-14,1-2 0 13,5-10 0-13,5-10-2 14,7-4 2-14,1-8-1 14,8-2 2-14,-1-4-1 13,4-5 4-13,7-4 2 14,12-12-5-9,6-8 0-5,12-11-1 14,3-4 2-14,2 0-4 0,-4 2 4 13,-1 3 0 1,-6 3 1-14,-1 6-3 0,-3 2 1 13,-4 4 0-13,-8 8-1 13,-9 6-14-13,-5 5 9 14,-7 7 5-8,-9 5 0-6,-6 2 2 13,-5 7-1-13,-11 5 0 14,-3 3-1-14,-4 2 1 13,2 1-1-13,1 4 0 14,3-3 2-14,1 7-4 14,-2 2 4-14,0 4-4 13,1 0 5-7,1-2-5-6,4-7 3 13,9-8-2-13,5-6 0 14,7-8 0-14,4-5-1 14,4 0 3-14,0-3-5 13,2-3 7-13,1 0-3 14,5-5 3-14,4-4-2 14,9-4-1-4,1-8 0-8,5-5 0 4,2 0 1 2,0-2-1-3,-4 1 1 3,0 1 2-5,-3-2-3-3,-1 2 7 14,-2 0-5-14,-2 0 0 14,-1 2-1-14,-5 5 0 13,-2 5-2-13,-4 8-10 8,-3 6-3-8,-4 3 6 13,-2 7 8-13,-4 5 2 14,-4 6 2-14,-5 8-4 14,-3 6 1-14,-5 0-1 13,4 1 2-13,1-4-4 14,5-5 4-14,3-1-4 13,4-7 5-7,1-4-6-6,3-5 2 14,0 0 1-14,4-7-5 13,2-2 5-13,5-5 7 14,5-5-6-14,9-5 1 13,8-10-1-13,4-3-1 14,3-5 1-14,2 3 2 14,-4 1-2-9,-2 4 0-5,-9 1-1 14,-4 11-2-14,-9 5-8 0,-6 3-6 12,-8 7 16-12,-6 7 0 14,-7 1 3-14,-3 6-1 14,-6 3-3-14,-5 4 2 13,0 2-1-13,7-4 3 14,-1-3-1-9,4 0-3-5,3 3 2 14,-7-1-1-14,2 3 2 14,-2 3-3-14,-2 0 1 13,1 0 0-13,4-1 0 14,4-7 1-14,5-4-2 14,4-6 3-14,5-2-2 15,4-4 1-9,0-3-1 0,3 0 1 4,2-6-1-6,4-3 0 3,3-3 1-2,3-6-1-3,1 2 2-2,-3 1-1 13,1-1 0-13,-5 5 1 14,-5 0 0-14,4-2-2 14,-3 4 0-4,-3 3 0-10,0 2-2 0,-2 3-6 12,-4 3 8-12,2 1-3 14,-2 1 3-14,0-1-1 13,0 2 0-13,-3 2 2 14,-3 4-1-14,-6 3 0 14,1 2 1-14,-5 1-1 13,0 0 2-7,2 1-5-6,1-1 6 13,-1-1-5-13,3-1 5 14,4-3-3-14,2-4 1 14,5-3 1-14,2-2-2 13,0-2-2-13,4 0 2 14,3-5-2-14,5-5-1 14,0-5 3-9,9-1-2-5,1-6 5 14,2 2-3-14,-1-2 1 13,-1 4 0-13,-5-1 0 14,0 7 0-14,-4 2 4 14,-6 1-5-14,-3 7 3 0,-2-1-2 12,-4 5 3-12,0 0-2 14,-5 0-2-9,2 0 0-5,-1 3 0 14,-5-1-3 1,-1 2 6-15,-1 4-6 0,-3 4 4 12,-1 5-3-12,-1 2 2 14,1 6-1-14,-4 1 1 13,1 1 0-13,3 1-1 17,0-3 2-10,4-3-4 0,4-4 2-1,5-4 0 0,1-5-5 2,3 0 3-6,5-6-1-2,4 0 4 14,4-6 8-14,8-2-8 14,6-7 3-14,4-6-1 13,2-5-1-13,0-5-1 12,1-2 2-12,-5 0 0 14,-2 2 0-14,-1 0-2 14,-4 0 2-14,-2 4 2 0,1 2-4 12,-6 1 5 3,-1 6-3-15,-8 5-2 0,-4 3-9 13,-2 7 8-13,-2 0 1 13,-2 3 1-7,-8 3 1 8,-3 8-1-14,-12 4 0 14,-6 8 1-14,-5 6-4 0,-5 2 4 13,1 0-2-13,3 5 2 13,-7 0-3-13,2 3 1 14,-1 0 0-14,3 1 0 13,-1-5 2-7,10-6-4-6,6-6 4 14,8-10-3-14,9-6 3 13,6-6-1-13,6-2-1 14,3-6 0-14,8-6-3 13,2-8 3-13,12-6 0 14,2-8 1-14,10-8-2 14,-2-4 2-9,1 2-3-5,0-1 3 14,-5 6-2-14,-2-2 2 13,0 5 0-13,1 0 1 0,-3 2 0 13,0 0 0-13,-5 2-2 14,43-30 1-14,-65 54 2 13,4 4-6-13,-6 2-3 18,-3 0-19-11,3 2 17 0,-3 8 8-1,-3 2 6 0,-5 10-3 0,-5 4-3-4,-4 6 1-2,-2 0-2 13,-5 6 3-13,5-1-3 14,0-2 2 0,4-3-1-14,3-2 0 0,3-4 1 13,3-1-3-13,3-6 4 14,4-2-4-14,2-5 0 13,0-7 1-13,2-2-4 14,0-6 4-14,4 3 2 13,1-5 2-13,7-1 0 0,1-8 0 13,3-7-3 2,4 0 2-10,2-7-2-5,-1-1 1 14,-1 3 0-14,0 2 0 13,1 0-1-13,-1 4 0 0,1-2 2 13,-4 3-4-13,-3 7 2 14,-7 3 0-14,-3 3-13 13,-6 6 10-13,-2 4 3 14,-9 4 3-9,-5 7-2-5,-11 8-1 14,-6 7 1 1,-7 6 1-15,-6 3-2 0,1 0 1 12,3 0-2-12,-1-1 3 14,5-4-2-14,5 0 0 14,2-3 0-14,6-4 0 13,10-8-2-7,3-4 1-6,8-7-3 13,6-4 3-13,0-4-2 14,3-2 3-14,2-2 7 14,4-5-1-14,7-4-5 13,6-5-1-13,7-4 0 14,2-6 2-14,6-2-4 0,-1-2 4 20,-5-2-3-15,0 0 2 4,1-3 0-4,-3 5-1 3,0-1 0-4,-2 0 3-4,-2 4-2 13,-5 0 4-13,-3 5-3 0,-6 5-4 13,-5 10-2 2,-6 3-1-15,0 4 2 13,-8 7 3-13,-5 2 2 15,-7 9-1-15,-7 10-1 14,-8 9 3-14,-5 4-6 0,-4 5 6 12,-3 4-3-12,-1 1 1 14,-1-4-2-14,0-2 2 13,0-3-1-13,7-8 0 14,7-6 0-8,8-8-1-6,9-6 3 13,12-6-4-13,4-4-1 14,4-4 0-14,6-4 3 15,3-6 8-11,11-9-7 3,8-5 0-7,5-13-1 14,3-5 2-14,3-2-3 0,-5 2 2 20,-5 1-2-20,-2 5 6 0,-4 3-5 12,-2 2 1 3,-5 6-1-15,0-2 1 14,-4 9 0-14,-6 4-1 0,-1 6 0 12,-7 6-3-12,-2 2-7 14,0 4 9-14,-4 2 1 14,-5 4 3-9,-1 4-2-5,-7 6 0 14,-3 5-1 0,-2 3 3-14,0 1-6 0,-1 1 6 13,6 2-5-13,-3 2 5 14,-1 1-4-14,2 1 1 13,1-2 0-13,-1-3 0 18,4-3 0-15,5-6-3 3,2-8 5-1,4-5-5 2,2-3 5 1,2-1-4-5,2-6-2-3,0 1 0 13,8-5 4-13,0-2 1 14,11-9-1-14,6-8-1 13,6-6-2-13,2-6 6 14,3-1-3-12,0 2 0-2,-5 0 0 13,-4 5 1-13,-2 4-1 14,-4 2 1 0,-5 6 0-14,-5 6-2 0,-7 4-5 13,-4 6 2-13,-2 6 4 14,-8 3 3-14,-7 10-1 13,-8 5-2-7,-8 8 0-6,-10 4 2 14,1 6-2-14,-2 0 2 13,-1 1-2-13,4-4 2 14,5-6-3-14,5-3 3 13,4-4-4-13,8-6 3 14,5-5-2-14,4-2 1 14,6-6 0-9,0 2-1-5,2-5 4 0,2 0-4 13,0 0 4-13,2-5-3 20,0 2 2-20,5-3 7 0,5-4-8 14,3-6 1-14,4-5-2 14,3-6 4-14,3-1-6 13,-2 0 5-13,2 0-6 12,-6 4 4-12,4 2-2 14,-2 3-1-14,-6 3 1 14,-3 9-8-14,-6 0-17 13,-1 10 18 2,-7 1 0-15,-2 6 8 0,0 1-6 12,-3 7 1-12</inkml:trace>
    </iact:actionData>
  </iact:action>
  <iact:action type="add" startTime="76227">
    <iact:property name="dataType"/>
    <iact:actionData xml:id="d7">
      <inkml:trace xmlns:inkml="http://www.w3.org/2003/InkML" xml:id="stk7" contextRef="#ctx0" brushRef="#br0">19416 7632 63 0,'-14'-14'16'1,"5"0"-5"13,3 2 9-13,-4 2-14 14,4 0 6-9,1-1-5-5,3 6 5 14,0-3-11-14,2 3 4 14,0 3-5-14,0 0 0 13,0 1-2-13,0 1-2 14,0 0 1-14,2-2 6 13,-2 2-7-13,0-3 4 14,2 3-6-8,5-1 6-6,9-6 12 13,17-1-6-13,19-6-3 0,12-4 1 13,10-3 0 1,4-2-6-14,-7 2 5 0,-6 0-4 13,-10 1 2-13,-5 2 1 14,-10-1-2-14,-11 5 0 13,-12 2-1-7,-5 4 3-6,-10 5 0 17,-9 1-2-9,-2 4 0-1,-9 1-1-2,-11 10-1 2,-8 5 4 0,-10 8-2-4,-9 6 0-3,-7 3 0 13,3 0-1-13,-2 0 4 14,2-4-6-8,1 1 7-6,4-1-6 14,-6-2 4-14,3-2-3 13,3-5 2-13,8-6-1 14,12-8 3-14,12-3-2 0,15-8 4 12,5-3-5 3,12-5-2-15,16-8 2 0,21-9-3 19,22-12 4-19,21-8-1 14,9-1 0-14,2 3 0 0,-11 6-4 12,-13 6 7-12,-13 8-6 14,-15 1 6-14,-7 4-2 14,-10 7-1-14,-14 3-1 13,-5 8-12-13,-10 3 13 14,-7 6 0-9,-8 4 0-5,-7 3-1 14,-14 7 2-14,-10 9-2 14,-14 7 3-14,-9 3-2 13,-5-1 1-13,-3-1-1 14,-3-1 0-14,0-1 1 14,4-5-2-14,3-2 5 13,9-7-7-7,8-1 6-6,12-8-4 13,13-5 3-13,9-3-2 14,11-4 1-14,5-4-1 14,6-1 0-14,6-3 0 0,15-5 5 12,19-7-1-12,22-6-1 14,17-8-1-14,15 0-3 14,-1 2 1-9,-7 1 0-5,-8 9-1 21,-11 3 1-15,-7 0-3 4,-8 7 6-7,-10 2-6 7,-8 5 2-7,-14 2-4-3,-8 6-21 0,-12 2 21 12,-6 1 5-12,-8 4 3 14,-7 4-1-6,-12 6-2-8,-12 4 3 14,-13 7-1-14,-9 1-3 13,-1-1 4-13,-1 0-5 14,7-3 4-14,6-4-2 14,7-6 0-14,7-2 0 13,7-4-1-13,1-2 4 14,12-4-6-9,7-2 4-5,9-6-3 14,8-2 0-14,14-4 2 0,16-6 9 13,18-8-5 1,18-4-4-14,12-8-2 0,9-2 2 13,-1 4 1-13,-10 2-1 13,-11 3 2-13,-9 8-2 14,-13 2 0-8,-11 5 3-6,-13 6-3 13,-8 2-5-13,-11 2 5 14,-6 4 2-14,-5 0-2 14,-6 2 1-14,-11 4-2 13,-12 1 2-13,-11 7-1 14,-9 0 1-14,-4 4-1 13,-3-1 0-7,3 2 2-6,0-4-4 14,2 2 5-14,2-1-6 13,6-4 6-13,0 1-5 14,8-3 4-14,7-1-3 13,6-7 1-13,6 0 0 14,12-6 2-14,6 0-2 14,5-2 0-9,10-4-8-5,11-4 8 20,20-9 0-18,17-7 1 2,15-2 2 4,10-2-2-2,0 2-1 2,-10 6 0-6,-15 8-1-2,-12 2 3 13,-15 8-4 2,-10 4-8-15,-15 4-2 0,-6 2 12 8,-13 4 3-8,-14 6 0 14,-10 6-3-14,-15 6 0 14,-6 8-5-14,0 3-4 13,7 0-78-13</inkml:trace>
    </iact:actionData>
  </iact:action>
  <iact:action type="add" startTime="80460">
    <iact:property name="dataType"/>
    <iact:actionData xml:id="d8">
      <inkml:trace xmlns:inkml="http://www.w3.org/2003/InkML" xml:id="stk8" contextRef="#ctx0" brushRef="#br0">15840 10543 55 0,'0'0'2'22,"0"0"-4"-21,0 0 5 13,0 0-4-13,0 0 2 0,0 0 2 20,0 0-2-14,0-1 0 0,2 1 7 1,0 0-7 0,-2 0 4 0,3 0-3-5,-3 0 7-2,0 0-6 13,2 0 4-8,0-3-6-5,-2 3 0 13,2 0-1-13,0 0 0 14,-2 0 1-14,0 0-1 13,0 0-1-13,0 0-9 14,0 0 10-14,0 0-6 14,2 0 6-14,4 0 0 13,-4 0 3-7,2 3-3-6,0-3 2 14,1 1-3-14,-1-1 5 13,2 0-8-13,0 3 9 14,0-1-8-14,3-2 6 0,0 2-1 12,0-1 3-12,4 1-4 14,1 0 1-14,-1-2 0 14,3 2-4-9,-1-2 4-5,3 0 0 14,0 3-1-14,0-3 0 13,4 1-1-13,4 2 0 14,1-2 1-14,0 2 3 14,2-2-5-14,0 3 2 13,-2 1-2-13,0-3 1 14,0 3 0-9,0-3 2-5,-2 1 1 14,4-3-2-14,6 0-1 14,-4-3 4-14,0 1-3 13,2-1 2-13,1-1-2 14,3-5 0-14,-1 4 1 14,5-4-3-14,-1 2 1 13,-1 2 0-7,-1 1-1-6,5 0 3 13,-5 3-5-13,1 1 6 14,2-3-6-7,3 3 6 0,1 0-3 0,2-2 0-2,0 0 0 2,1-1 1-1,0-2-1-6,5-3 2 0,2-1 2 13,6-4-7-6,-1 0 5-7,3 2-3 13,-4-1 2-13,1 3-1 14,-8 2 1-14,0 0-1 14,-1 0 0-14,-4 2 1 13,0-2-5-13,-3 1 7 14,1 0-6-14,-3 4 6 14,-2-2-4-9,1 2 1-5,-2 2 0 14,3-2 0-14,1-1 1 13,-1 3-2-13,1-1 4 14,-1-1-6-14,-6 0 6 14,1 0-4-14,2-3 4 13,1 3-4-13,4 2 1 14,7-3-1-9,1 1-1-5,-4 2 4 14,2 0-4-14,-3 0 5 0,-5 0-6 13,2 0 6-13,1 0-6 13,-3 0 4-13,6 0-1 14,0 0 0-14,4 0 0 14,-1-2-2-14,5 2 6 13,-1 0-9-7,5-2 8-6,-2-1-4 13,0 3 2-13,-2-5 0 14,-4 5-1-14,-8-2 0 14,-3 2 0-14,-4 0 3 13,1 2-7-13,0 0 2 14,-3 1-1-14,4 2 4 13,-4 2-2-7,-1 4 2-6,-5-3-1 14,-3 4 1-14,3-4 0 22,3 2 2-22,-1-4-3 6,2-1 0 1,1 0 0 0,-1-1 2 0,0-1 1-5,-2-3-4-2,5 0 1 13,0 0 0-4,0 3 0-9,8-1 3 13,3 2-6-13,2 0 6 0,4 3-6 13,3-2 6-13,-6 2-4 14,0-2 2-14,4-1-2 13,0 0 1-13,2-4 0 14,4-4-1-14,0-2 5 14,2-2-8-9,3-2 7-5,-1 0-4 14,3 3 1-14,-2 0 0 13,-1 0-2-13,0 7 2 14,-4-3 2-14,-1 1-1 14,-3 0-1-14,0-3 4 13,2 0-8-13,0-1 3 14,-2 4 0-9,2-2-2-5,-6 4 3 14,2 0 0-14,-2 4 0 14,2 0-2-14,1-2 4 13,2 2-6-13,4-1 7 14,-1-3-4-14,2 0 2 0,-2 0 2 13,3 0-3-13,-5-3 0 20,2-3 0-20,2 2 2 0,4-2-5 12,-2 0 6-12,5 2-6 14,-4 0 3-14,-3 2-2 14,-4 0 2-14,-4 2 0 13,-8 0 0-13,1 0 1 14,-7 0-3-14,-4 2 3 13,-7-2-3-7,-9 0 4-6,-7 2-4 14,-5-1 1-14,-8-1-1 19,-3 0 2-14,1 0 5 0,-1 3 0 2,-1-6-1 5,-3 3 5-11,-1-3-8-1,-4-1 0 0,-1-1 2 13,0 0-1-2,1 1-1-11,2-1-2 14,-2 5 1-14,-1-3 0 13,-5 1 0-13,-4-2-1 14,-7 2-1-14,-4 4 4 13,-15 0-6-13,-10 5 6 0,-8-2-3 13,-11 2 1-13,2-2 0 20,0-3 0-20,1 0 2 14,5-2-3-14,2-2 3 0,2 0-4 12,-4-1 7-12,0 1-6 14,0-5 2-14,-1-1-1 14,2 0 0-14,1-1 0 13,-4 6-1-13,-8 1 2 14,-8 2-3-9,-8 4 3-5,-11 0-3 14,0-2 4-14,-2 2-3 14,2-2 2-14,4-2-2 13,5 0 1-13,8 0 0 14,7 0 1-14,4 0 0 14,7 0-2-14,-1 0 3 13,5 0-5-7,-2 2 5-6,2-2-4 13,3 0 2-13,-2 0 0 14,4-2 0-14,0 2-1 0,-1 4 0 13,-3 6 2-13,-3 2-3 13,-5 4 5-13,-4 2-5 14,-7-2 3-14,0 1-1 20,0-6 0-20,4-1 1 14,-2-2-2-14,6-5 3 0,0 0-4 17,6-3 5-10,1-3-6-1,8 3 6 0,6-3-5 3,8 1 3-7,0 0-1-2,7 0 0 14,-7-1 2-14,2 0-4 11,-8-1 4-11,-4 2-4 14,-2 2 3-14,4 0-3 13,-2 2 3-13,7 0-1 14,0 0 0-14,1 2 0 13,-4 7-2-13,-5 1 5 14,-5 2-5-14,-4-1 5 14,-3 1-5-9,-2-6 4-5,1-6-3 14,6-4 2-14,-1 0-1 13,0-2 0-13,-3-2 0 0,2 3-3 20,-6-2 6-13,2 1-5-7,1 1 4 0,7 0-3 12,-3 1 2-12,5 0-1 21,2 2 0-21,2 2 0 14,2-2-1-14,4 2 4 14,1 1-6-14,6 0 6 0,6-1-6 12,-2-2 5-12,1 2-3 14,7-2 2-14,-1 0-1 13,3-2 0-13,0 0 1 14,4-1-4-8,-4 3 6-6,0 1-7 13,-5 5 6-13,3 4-3 14,-4 2 2-14,2 0-1 13,2-2 0-13,4-6 0 14,-3-1 1-14,6-6 1 14,-1 2-4-14,0-6 5 0,5 1-5 19,0 1 4-19,1-2-4 13,4 2 3-13,1-2-1 14,3 4 0-9,1-2 2 7,4 3-4-11,1 0 4 7,1 0-3-4,-2-1 4-3,4 0-3-1,0 3 0 14,4-2 0 1,-3 2-3-15,6 0-3 0,-1 0 6 13,-2 0-13-13,2-2 5 13,2 4 1-13,4-2 5 14,0 2 4-14,5 2-3 14,6 0 6-14,3 0-5 13,9-1 5-13,5 0-1 20,8-1-4-20,5 0 1 0,7 0-1 13,0 1 0-13,-3 0 1 14,1-1-1-14,-5 5 0 13,-3 0-2-13,2 0 5 14,-2-2-3-14,5 3 2 14,3 1-4-14,4-4 4 0,-2 2-1 19,6-4 2-19,-1-3-6 13,-3 0 5-13,2-1-2 14,7-8 0-14,-1 0 1 14,10-5-2-14,6 0 2 0,5-2 0 12,3 4 0-12,-3 1-2 14,-5 5 1-14,-2 3 0 13,-4 3 0-7,-3 3 0 9,-4 5-3-15,-1 1 6 13,-4 0-4-13,1 2 2 0,-1-3 2 13,1-3 0-13,4-3-2 13,7-2-1-13,3-2 3 14,2-2-3-14,2 1 2 14,-2-3-5-9,-4 3 6-5,2-2-6 14,6-4 2-14,1 1-1 14,10 1 4-7,2-1-2 0,2 3 0-2,0 3 0 6,3 0-1-8,-5 2 3 8,2 0-4-9,-6 0 4-2,-9 0 0 0,-5 0-1 12,-7 0-2-12,-6 2 2 14,5-2 0 0,3 2-1-14,4 3-1 14,6-2-3-14,6 2 8 0,3-2-8 13,3-5 4-13,3 1-3 13,4-6 3-13,0-1 0 14,1 1 2-9,-5 0-2-5,0 2 1 14,-6-2 3 1,-3 2-6-15,-6 0 5 0,-6 3-6 12,-6 2-1-12,-4 0 3 14,-5 4-1-14,-1 2 1 14,-2 3 0-14,-6-2-6 13,0 3 4-7,-7 0-4-6,-6 0 5 0,-9 2-21 12,-4-2 5 3</inkml:trace>
    </iact:actionData>
  </iact:action>
  <iact:action type="add" startTime="84580">
    <iact:property name="dataType"/>
    <iact:actionData xml:id="d9">
      <inkml:trace xmlns:inkml="http://www.w3.org/2003/InkML" xml:id="stk9" contextRef="#ctx0" brushRef="#br0">26379 10285 53 0,'-71'14'1'1,"-5"1"1"13,-7 2 1-13,-3-3-1 14,-10 1 1-14,-4-3-1 13,2 1 0-13,-8-3 0 0,2 4 2 13,-3 2-1-13,0-4 3 14,2 0 1-14,0-4 6 13,8-8-8-7,7-6 3-6,3-1-5 13,9-7 8-13,7 2-4 14,13-3 3-14,6-2-6 14,15 3-4-14,8 2 4 13,4 1-1-13,8 2-2 14,6 4-1 1,3-2 5-15,6 5-5 4,4 1-4-4,3-1 0 14,4 2 4-14,13 3 2 13,9 2 2-13,12 1-2 14,17 4-1-14,11 0-2 14,14 2 3-14,11 4-5 13,9-2 5-13,2 5-5 14,4-2 6-9,-6 3-3-5,-6 1 1 14,-6-2 1-14,-7-1-3 0,-5 0 4 13,-1-1-6 1,2-1 5-14,1-2-4 0,-3 0 2 13,-2-2-2-13,-6 2 2 13,-8-10-2-13,-3-4 0 14,-10-7 4-8,-5-2-4-6,-6-5 6 13,-9 2-5-13,-6 3 2 17,-11 2 0-10,-5 0 1 0,-7 3 2 0,-2 1-1 0,-2-4 0-2,-3 3-3 0,1-4 0-5,-3 1 1 13,-6-4 1-7,-8 0-4-6,-8-1 3 13,-13 3-1-13,-9 1 0 14,-9 2 2-14,-9 3-4 14,-7-2 4-14,-8 5-4 0,-12 0 1 12,-5 0-1 3,-4 2 2-15,-2-2 0 0,1 8-1 13,2 2 2-8,9 4-2 10,1 3 4-15,7-3-6 0,12-7 6 12,8-3-5-12,13-4 5 14,15-4-2-14,10 0 0 14,10 1 5-14,9-4-6 13,7 3-1-13,6-2 1 14,3-2-7-9,5-1 6-5,11 0 2 14,14-3-3-14,18 2 4 14,19 2-4-8,14 4 1-6,11 4 1 14,5 6 0-14,-5 5-4 13,-5 1 2-13,-6 1-1 14,-2 1 1-14,-5-2 0 12,0-2 2-12,1-1 0 14,-1-4 0-14,-4 2 0 14,-3-10 2-14,-3-3-2 13,-10-2 2-13,-7-2-4 0,-12 1-2 13,-10 2 0-13,-12 1-1 14,-7 2-3-14,-10 0 3 13,-2 0 5-7,-4 2 11-6,-10-2-10 13,-11 1 3-13,-10 0-2 24,-12-1 0-21,-9-4 0 8,-4 2-1-9,-4-2-1 4,-6 0 1 1,-10 1-1-7,-11 5 1 0,-10-1-3 14,-3 3 5-7,-8 5-5-7,-1 7 6 14,-3-1-6-14,2 1 4 13,0 2-2-13,3-7 0 14,6-7 0-14,9-3 0 14,9-1 3-14,12-1-7 13,12 0 6-13,12-1-4 0,8 2-2 19,10-2 4-19,6 4-6 14,3-2-3-14,-3-1-17 0</inkml:trace>
    </iact:actionData>
  </iact:action>
  <iact:action type="add" startTime="86569">
    <iact:property name="dataType"/>
    <iact:actionData xml:id="d10">
      <inkml:trace xmlns:inkml="http://www.w3.org/2003/InkML" xml:id="stk10" contextRef="#ctx0" brushRef="#br0">13992 9508 61 0,'-23'-2'19'1,"-3"-3"-6"0,-3-2 2 10,0 2-7-10,-7-3 1 14,-4-2-8-14,-5-1 1 13,-3 4 0-13,-8-2 0 14,-4 4-4-14,-7 1 6 14,0 4-5-14,-9-3 2 13,3 2-1-13,-1-2 2 14,5-2 1-9,0-2-1-5,1 2 1 14,2-4-4-14,-1 6 2 14,-4-4 1-14,1 3 0 14,-1 1-1-8,0-1-1 0,-1-3 1-6,6 1-1 14,-5 1 0-14,2-2 0 13,-3 2 3-7,-1-2-5-6,-8 2 5 14,1 0-5-14,0 1 4 14,-1 4-2-14,4 0 0 0,-2 2 0 12,4 0 1-12,-1 0 2 14,9 1-4-14,7-3 3 13,6 1 0-13,10-5 0 21,5 2 1-21,4-4-2 13,2 0-1-13,-3 0 0 0,5 0 2 13,-3 1-2-13,1 0 5 13,0 1-8-13,-6 1 6 14,-1 3-5-14,-2 0 3 14,-1 3-2-14,-3 1 1 13,-3 1 0-7,-5 2 0-6,1 0 1 14,0 2-4-14,1-1 6 17,0 2-4-14,6 0 3 8,-1 1-2-8,5-6 0 9,2 1 0-12,-1 2 0 0,4-2 0 14,3 1-2-14,5-2 5 13,2 2-6-13,3-4 5 14,2 6-6-14,0-1 7 0,-1 0-5 13,-2 1 2-13,4 1 0 13,-2 1-1-13,3-1 3 14,3 0-5-14,3-2 6 13,1 1-7-13,1 2 5 21,1 3-2-21,0-1-1 13,0 4 2-13,0 3 0 0,0 4 0 13,-3 0-1-13,1 3 4 13,-3-1-6-13,3-1 6 14,-3-1-5-14,1 2 3 14,-3-2-2-14,-1 1 1 13,4-3 0-7,-1 1 0-6,3-2 0 13,5 0-3-13,-2 2 6 14,1-3-6-14,1 0 6 14,1 0-4-14,0-2 1 13,0-1 0-13,1-4 0 0,2 3 0 13,-3-1-3-13,5-1-1 14,2 6 3-9,4 1-5 10,5 4 6-15,6 2-3 13,8 1 2-13,6 4-5 0,2 0 6 13,0 1 2-13,0-4 3 14,0 2-7-14,1-4 4 13,-1 0-4-13,0-3 7 14,8-2-9-9,-4 0 4 10,5-2 0-15,5 2-1 0,6 1 2 15,2-4 3-7,7 1-3-2,5 1 3-1,0-1 0 4,-1-5-6-9,2 1 2 15,-4 1 0-15,2-5 2 0,-1-2-1 15,3-2 4-15,3-2-4 13,3-3 1-13,-1 2 0 14,2-5-4-14,4 2 7 14,3-2-6-14,6 2 1 13,8 0 0-13,5 4-2 0,-1 0 2 13,-5 2-1-13,1-5 5 13,-5-3-8-7,2 0 5-6,1-5-1 14,3-3 0 0,1 4 3-14,-2 1-3 14,-3 3 0-14,-4 6-1 0,-6-5 0 12,-6 1 1-12,-7 0 1 14,-8-4 6-14,-7 0-6 14,-6-2-2-9,-3 0 4-5,1-4-2 14,7-2 0-14,3 0 0 13,7-2-2-13,8-2 2 14,1-1-5-14,-5 1 9 14,4 2-8-14,-5 3 3 13,-1-4 0-13,-1 1 0 14,3-4 0-9,1 0 0-5,5-2 3 0,-3 0-5 13,0-2 4 2,-3-1-3-15,0 2 4 13,-9-3-2-13,-6 2 0 14,-3-2 0-14,-6 1 0 0,-7-2 0 13,-4 0 5-13,-4 4-5 13,-2-1-1-7,-7 1 2-6,-5 5 3 13,0 0-3-13,1 0-2 17,-3 3 1-5,1-6-1-10,0 0 3 3,5-4 0 2,-5-4-6 0,1-2 6 0,1-3-6-7,-1 2 6 15,-3-2-3-13,-6 0 0-2,-4-4 0 14,-4-3 3-14,-8-1-2 13,-3-6 0-13,-8 3 3 14,-6 1-8-14,-8 1 8 13,-8 4-6-13,-6 2 3 14,-7 6-1-14,-4 0 0 14,-8 7 0-9,-3 0-1-5,0 2 4 0,-10 1-6 13,-2 3 5-13,2-2-5 13,6 0 6 2,-2 2-3-15,6 0 1 14,3 0-1-14,6-2 0 0,-1-3 1 12,5-1-1-12,6 1 4 14,6 0-8-9,3-1 7-5,7 1-7 14,-2 1 6-14,3 0-3 14,-4 3 1-14,-1 1 0 13,-5 3-1 2,-2 5 1-15,-7 2-2 0,-2 4 4 13,-6 4-5-13,-5 0 5 13,-10 2-4-7,-5 1 2-6,-4 5 0 13,-3-1-1-13,0 1 2 14,7 0-3-14,3-1 7 0,10-2-9 13,8-4 8 1,12-2-3-14,6-3 1 14,3-3-3-14,9-2 2 13,-3-4-1-13,3 2 0 5,-1 2 0-5,0-4-2 14,-1 3 4-14,2 1-4 17,-5 2 3-8,0 1-3-4,4 2 2 5,-4 2 0-8,-2 1-1 5,5 0 1-2,-1 3-2-5,2 0 5 14,1-1-6-10,-3 0 6-4,5 2-6 14,-4 0 5-14,3 0-4 14,-3 0 4-14,2 1-2 13,-4 2 0-13,4-2 1 14,-3 3-5-14,3 1 8 13,2-5-8-13,2 5 7 14,-2-2-5-8,-3 4 3-6,-1-2-2 0,1 6 0 12,1-1 1-12,2-1-2 14,4-2 5-14,7-3-6 13,1-2 5-13,11-4-4 14,-1 0 3-14,3 0-2 14,1 0 1 0,-4 1 0-14,2 2 0 5,-1 2 0-5,-2-2-3 14,4 1 6-14,-3 0-7 13,2 1 7-13,3-3-6 14,-1 2 3-14,1-3 0 13,1-1-1-13,3 0-1 14,-2-1 0 1,0 4-5-15,4 4 2 4,0 0-10-4,3 5 0 14,6 2-17-14,2 5-29 13</inkml:trace>
    </iact:actionData>
  </iact:action>
  <iact:action type="add" startTime="100630">
    <iact:property name="dataType"/>
    <iact:actionData xml:id="d11">
      <inkml:trace xmlns:inkml="http://www.w3.org/2003/InkML" xml:id="stk11" contextRef="#ctx0" brushRef="#br0">22781 10014 52 0,'-2'0'2'6,"0"0"-2"2,0 0 5-7,2 0 0 0,2-3 3 14,0 3 8-14,5-9-14 13,6-3 2-13,10-10-2 14,6-7 0-14,8-8-1 14,8-5 2-7,4-8-1-7,-4-3 1 14,-3 1-1-14,-4 4 1 14,-5 1-3-14,-2 1 3 13,-2 9-3-13,0 0 3 14,0 2-2-14,-4 3 0 13,0 3-1-13,-3 3 0 14,-2 0 0-8,-2 3-3-6,-3 2 3 0,-3 4 0 12,-4 2-3-12,-3 5 2 14,-3 6-3 0,-2 1 2-14,0 3-1 0,-4 0-1 13,1 5 4-13,1 5 0 14,-6 4-1-14,-6 10 4 13,-4 8-6-7,-4 6 6-6,-9 6-4 13,-3 5 2-13,-4 3-1 14,-2 0 0-14,-2 6 0 14,-5 0 1 0,-2 0 3-14,0-3-5 0,-1-6 2 13,2-4-1-13,1-11 4 14,9-9-4-9,5-4 3-5,10-8 0 14,8-8-1-14,8-1 0 13,5-1 1-13,4-6-1 0,3 3 0 13,1-2 3-13,3-5 6 14,4-6-11 1,12-9-3-11,8-10 0 7,8-8 3-8,1-8 1 8,1 2 4-10,-6 0-10 6,-5 2 8-3,-3 3-4-4,-5 7 2 14,-2 2-2-14,-2 4 2 13,-1 6-1-13,-7 3 0 14,-5 7-8-14,-3 7 4 13,-6 5-2-13,0 0 4 9,-5 5 4-9,-3 4-2 14,-6 5 1-14,-7 4-1 13,-6 6 1-13,-2 4-1 14,0 4 1 0,-3 5 3-14,1 6-6 0,0-1 4 13,4 1-4-13,2-6 3 14,4-9-2-9,10-6 2-5,7-10-1 14,1-3 2-14,5-7-2 13,0-2 7-13,5-2-6 0,1-2-1 13,10-10 1-13,10-7-2 14,17-9 2 0,9-7-2-14,3-9 2 14,5-3 0-14,-6 3-1 5,-7 2 4-5,-12 6-3 13,-1 4 0-13,-7 4 0 14,-10 5-1-14,-3 6-1 13,-8 7 0-13,-1 3 1 14,-8 6 0-14,1 3 1 14,-2 0-3-14,-7 5 4 13,-7 4-4-7,-9 5 6-6,-4 4-7 13,-5 4 3-13,-7 8 0 14,1 7 0-14,0 4 1 14,-3 5-2-14,3 4 5 13,2-4-8-13,4-4 8 15,9-8-7-9,8-10 5 1,5-4-2-1,7-13 0 0,5-2 3 2,2-5 2-4,2-3-5-2,1-9-2-2,5-8-7 14,10-17 5-14,11-9 8 13,7-10-6-13,9-2 3 14,1 0-1-14,-1 6 0 14,0 7 0-14,-6 4-1 10,-2 4 4-10,-6 6-5 13,-7 4 4-13,-8 10-4 14,-8 4-5-14,-5 7 1 13,-3 4-1-13,-5 6 7 14,-1 4-1-14,-10 4 3 14,-4 10-3-14,-9 6 3 13,-8 5-4-7,-6 7 5-6,-4 1-4 14,-2 3 2-14,-3 5 0 13,8-1-1-13,1-6 0 14,10-2-1-14,11-8 3 13,4-7-6-13,10-7 6 14,3-4-5-14,3-6 4 0,2-4-1 19,4-4 3-19,1-4 10 0,3-4-13 13,11-10 2-13,8-10-4 13,10-11 4-13,9-7-5 14,6-2 6-14,0 0-5 14,-4 4 3-14,-3 6-2 13,-5 4 2-13,-5 3-1 14,-6 8 0-9,-6 4 0-5,-10 7-3 14,-8 7-19-14,-7 5 17 14,-3 5 5-14,-8 7 5 13,-10 7-4-13,-6 3-1 14,-6 10 0-14,-9 2 2 14,-1 7-3-14,-2-2 3 16,2 3-3-11,3 2 4 1,5 2-3 2,2-4 1-1,6-1-1-2,5-5 0 2,4-7 0-7,2-5-1 13,9-7 4-13,3-5-3 0,4-9 2 13,4-1 13-13,2-7-15 13,5-7 1-1,9-8 0-12,11-8-1 14,11-15 0-14,9-6 2 0,7-4-3 13,2-1 4-13,-5 4-6 13,-4 8 4-13,-5 4-4 14,-7 8 4-14,-8 7-1 14,-10 8 0-14,-10 5-11 13,-6 6-1-7,-6 6 10-6,-6 3 2 13,-6 8 0-13,-9 5 2 14,-6 8 0-14,-7 4-2 14,-4 4 0-14,6-3 2 13,-1 4-2-13,7-5 1 14,0 2-2-14,6-6 4 14,6-4-5-9,1-4 5-5,5-5-2 14,7-7 0-14,0-5 3 13,2-1 1-13,2 0 2 14,0 0 3-14,0-1-10 0,2-2 2 13,0 1 2-13,-2 1-8 13,0-1 1-13,0 0 1 14,0 2-9-9,0 4 3-5,-2 3 1 14,0 7-20-14</inkml:trace>
    </iact:actionData>
  </iact:action>
  <iact:action type="add" startTime="104306">
    <iact:property name="dataType"/>
    <iact:actionData xml:id="d12">
      <inkml:trace xmlns:inkml="http://www.w3.org/2003/InkML" xml:id="stk12" contextRef="#ctx0" brushRef="#br0">26219 10032 55 0,'2'-1'13'1,"0"-2"9"13,3 1-10-7,1-4-7-6,6-3-5 13,5-3 3-13,6-2-2 14,4-6 3-14,4 3-6 14,-2-4 4-14,0 4 1 13,-4-3-2-13,0-1 4 0,-2 1-5 13,-3 3 1-13,-2-1 6 13,-2 0-5-7,-3 3 6-6,-4 1-7 14,-2 4 7-14,-1 2-7 13,-4 2 5-13,1 1-5 14,-1 2 1-14,-2 1-2 13,-2 0 0-13,2 2-2 14,-3 0 2-14,1 2-1 14,-4 3 1-9,-3 2 0-5,-9 8 2 14,-5 6-1-14,-10 8-1 13,-5 5 0-13,1 3-1 14,0-2 3-14,4-1-6 14,7-4 7-14,8-6-6 13,7-4-2-13,4-8-1 14,9-5-10-5,0-7 16-5,16-3 7 3,15-6-3 1,19-11-2-1,19-6 6-3,14-8-11 4,2-5 6-8,-6-4-6 14,-10 4 4-14,-13 0-1 0,-14 8 6 13,-11 4-3-13,-8 9-3 18,-11 4 3-18,-10 7-1 14,-4 7-1-14,-4 0-2 0,-6 3 2 13,-7 3-1-13,-10 8 1 13,-8 7-1-13,-11 8 0 14,0 10 0-14,-1 1 1 13,1 6 1-13,-2 1-4 21,4-6 4-21,-1 1-4 13,5-8 5-13,3-4-4 0,4-8 2 13,8-6-1-13,6-5 2 13,9-6 0-13,2-5 3 14,4-4-2-14,4-5-6 14,6-12-6-14,15-11 9 20,16-14 3-20,19-12-3 0,16-10 0 12,8 1 2-12,-4 6-5 14,-9 6 3-14,-9 11-4 14,-16 10 8-14,-9 10-8 13,-10 6 2-13,-13 8-10 0,-6 6 3 13,-10 8 9-13,-9 6 0 14,-12 10 2-9,-8 10-1 10,-15 15 1-15,-12 13-2 13,0 1 2-13,-5 2-3 14,9-3 3-14,2-8-2 0,10-8 0 13,1-4 1-13,5-4-1 13,4-8 3-13,7-6-3 19,7-6 0-14,8-8 9 5,7-4-6-9,10-2 10 6,-1-6-13-4,5-8-10-3,13-8 6 13,13-12 4-13,18-9 5 14,16-6-2-14,9-4-6 14,-5 4 6-14,-4 3-4 13,-13 3 2-6,-9 9 0-7,-12 8-1 14,-11 6 1-14,-8 8-2 14,-12 6 0-14,-2 4-3 0,-4 4 6 12,-6 2-4 3,-5 8 4-15,-10 9-2 0,-10 9 1 12,-9 9-1-12,-8 8 0 14,3 1 1-8,2-1-2-6,4-3 3 13,4-5-4 2,3-3 5-15,3-7-5 7,2-2 4-7,2-3-2 13,2-3 0-13,4-5 0 14,5-2 0-14,5-5 4 13,4-2-7-13,3-4 6 11,3-1-1-11,1 0 0 14,-1-2 1-14,6-2-2 14,-6 2 3-14,-1-2-4 13,-2 1 1-13,-3-3-5 14,-5-1 5-14,1 1-2 14,-1 1-10-14,-1 3 1 13,-7 3-43-7</inkml:trace>
    </iact:actionData>
  </iact:action>
  <iact:action type="add" startTime="109218">
    <iact:property name="dataType"/>
    <iact:actionData xml:id="d13">
      <inkml:trace xmlns:inkml="http://www.w3.org/2003/InkML" xml:id="stk13" contextRef="#ctx0" brushRef="#br0">12204 11339 54 0,'0'0'5'1,"0"0"0"13,2 0 4-9,-2 0-8-4,0 0 3 14,2 0-2-14,-2-2-1 14,7 0-1-14,-5 0-2 13,-2 2 2-13,3 0 1 14,-3 0-1-14,4-1 0 13,-1 1-1-13,-1-2 7 14,2 2-7-8,0 0 3-6,5 0 2 13,1 2-3-13,5-2-2 14,3 0 3-14,7 1 0 0,6-1 2 12,7 2-2-12,4 0 0 14,5 3 2-14,1-1-7 14,4-3 6-14,-1 6-3 13,3-3 1-7,1-2 0-6,1-1-1 13,0 2 1-13,0-3 0 14,2-3 0-14,4 0-1 14,5-1 1-14,9-4 1 13,4-1-2-13,2 2-1 14,-1 0 1-14,-6 2 0 14,-6 2-1-9,-3-1 1-5,-11 4-5 14,-2 3 6-14,-3 1-3 13,-6 1-1-13,-9 2 0 14,-3 0 1-14,-12 2 1 14,-2 0 0-14,-5 0 1 13,-6-4 4-13,0-1-3 0,-5-1 10 19,0-3-7-19,-2 0 6 0,-2-3-2 13,-3 2-1 2,-4-3-7-11,-8-4 2 3,-10-1-2 1,-8 4 0 2,-13-2 0-9,-8 3 2 7,-8 2-4-8,-7 4 6 0,-10 2-6 14,-6 4 3-8,-6 0-2-6,-1 5 1 14,3-2 0 1,4 0-1-15,9-3 5 13,6-5-7-13,10-4 6 0,4-3-4 13,4-4 2-13,4-2-1 14,2-4 0-14,4 0 1 13,1-4-1-7,3 0 1-6,5 0-3 13,2-1 5-13,1 3-6 14,6 1 6-14,3 2-5 14,6 1 3-14,1 5-2 13,3 0 2-13,1 3-1 0,1 1 0 13,3 0-1 2,0 3 0-10,2 0 2-5,1 0-3 0,3 0 3 13,0 0-2-13,4 0-7 13,-2-3-2 2,4 3-4-15,5 3 14 0,7 1 5 13,9 2-5-13,10 1 5 13,12 0-1-13,9-2-4 14,6 2-1-9,8-5 1-5,1 1 0 14,0-3 0-14,1-5 2 14,-3 1 0 0,-3-2-4-14,1 0 4 0,5 0-4 13,-5-2 7-13,1 2-3 13,1-2-2-13,-6 1 0 14,-8 5 2-8,1-1 0-6,-8 1-2 13,-6 0 0-13,-7 2 3 14,-6-2-3-6,-9 2-3-3,-7 0-2 1,-8 2 5 2,-2-2 0-2,-6 2-3-1,1-2 2-5,-1 2-6 13,3 1 6-13,3-1 1 8,2 5-4-8,1 4-10 13,7 3-29-13</inkml:trace>
    </iact:actionData>
  </iact:action>
  <iact:action type="add" startTime="110905">
    <iact:property name="dataType"/>
    <iact:actionData xml:id="d14">
      <inkml:trace xmlns:inkml="http://www.w3.org/2003/InkML" xml:id="stk14" contextRef="#ctx0" brushRef="#br0">20172 11105 53 0,'-39'10'2'1,"-7"2"-3"13,-4 3 3-13,-8-2 5 14,-4 0-7-9,-5 4 4-5,1-1-4 14,-6 0 0-14,3 2 0 14,0 2 3-14,4-2-3 13,5 1 1-13,4-1-1 0,7-5 1 13,9-1 7-13,7-1-6 13,8-2 0-13,10-4-2 14,3-1 1-8,8-3-4-6,6-1 3 13,2 0-2-13,1-1 2 14,0-2 1-14,4 2 1 13,3-1 6-13,9-1-4 14,8 6-3-14,9 0-1 14,11 4 0-14,7-2-1 13,6 5 3-7,5-1-4-6,4-1 5 13,5-4-3-13,6-1 4 16,7 0-3-9,-2-3 0 0,-2 2 0 0,-2 0-1-2,-1-2 3 2,0 2-3-7,8-2 0 13,1 2 0-13,3 2-2 12,-3 1 1-12,-6 4 1 13,-4 1 0-13,-11-2 0 14,-3 2 2-14,-11-2-4 14,-4-2 1-14,-13 1 0 0,-10-4-3 12,-6 1 0-12,-10-2 4 14,-7 1 0-14,-3 0 1 14,-6-3 3-9,1 2 5-5,-9-2-7 14,-2 2 0-14,-9-2 1 13,-11 0-4-13,-8 4 2 14,-8-1-1-14,-2 0 1 14,-5 1-1-14,-4 0 0 13,-3-3 3-13,-3 2-5 14,-7 1 4-9,-12-2-4-5,-5 2 4 14,-3 0-4-14,-6-1 4 14,-5 4-3-14,-8-2 1 13,-8 4 0-13,-9-1 0 14,-9 0 3-14,-7 1-6 13,0-4 6-13,6-3-2 0,12-2-1 20,16-6 3-20,18-4-1 13,12-2-1-13,14-1-1 0,9-4 5 13,9 1-8-13,5-2 6 13,7 2-5-13,9 4 4 14,8 0-4-14,9 4 2 14,4 2-2-14,2 2-3 13,5 0-7-7,5 4 7-6,-1 4 5 14,6-2-2-14,3 1 7 18,7 4-9-13,7-1 5 2,8 2-1 0,7 0 5 0,14 2-2-5,9-3-3-2,11 0 2 13,6 0-3-13,9-1 2 14,8-1-2-14,-1-1 2 14,2 0-1-14,-2-2 1 13,-4 0 0-13,-2-4-1 14,-3 0 0-14,-1-5 2 0,-1 2-2 13,-6-3 0 1,-8 0 0-14,-5 0-2 0,-10 2 4 19,-10 3-4-19,-8 0 0 14,-6 3 1-14,-10 0 1 0,-8 3-3 13,-7-3 2-13,-5 0 2 13,-4 3 3-13,-2-1-4 14,-3-2 8-14,1 2-4 13,0-2 2-13,0-2-2 14,-10 2-3-8,-4-2 2-6,-4-1 1 13,-5-2-7-13,-9-1 6 14,3-3-4-14,-6-2 3 13,-2-1-2-13,-6 0 0 14,-7-2 0-14,-4 2 0 14,-4 1 4-14,-5-1-4 13,0 3 2-7,-2 2-4-6,-2 3 4 13,-3 4-4-13,-6 3 4 14,0 2-2-14,-5 4 0 14,0 1 0-14,5-2 1 0,2 1 2 12,7 0-6-12,4-1 7 14,9-3-2-14,11 0-2 14,9-3 4-9,13-2-4-5,10 0 2 14,8-2-2-14,2 2 3 22,5 0-5-18,0-2 4 1,0 2-3 2,0 0 5 0,0 0-6-7,0 0 4 0,3-3-1 13,-3 3-1-13,-3 0 0 15,3 0-3-15,-2 0 2 14,0 3-1-14,2-3-1 13,0 0 2-13,-2 0-6 14,2 2 3-14,0 0-3 14,-4 3-1-14,-5 7-51 13</inkml:trace>
    </iact:actionData>
  </iact:action>
  <iact:action type="add" startTime="114288">
    <iact:property name="dataType"/>
    <iact:actionData xml:id="d15">
      <inkml:trace xmlns:inkml="http://www.w3.org/2003/InkML" xml:id="stk15" contextRef="#ctx0" brushRef="#br0">10898 12354 55 0,'-7'-3'2'1,"-2"-2"3"13,2 1-4-13,-4 1 1 14,-26-6 0-14,27 7-2 13,4 2 0-13,1-2 1 21,1 2-1-21,-4-1 2 0,-2-2-3 12,3 1 3-12,-1 0 0 14,1 2-2-14,0-2 6 13,3 0-3-13,-1 2 4 14,5-2-1-14,-2 0-1 14,0 0 5-14,2 2-7 13,0-3 4-7,0 0-7-6,0 3 8 14,0-2-8-14,0 0 7 13,0 2-4-13,0-2-1 14,0-1 1-14,0 3-1 13,2-5 3-13,-2 5-5 14,0-2 0-14,2 2-1 0,-2 0 0 19,2 0 1-19,1 0-1 0,1 0 0 13,8 0 2 1,5 0-3-14,5 0 1 0,7 2 0 13,3 0 2-13,1 1-4 14,0 2 4-14,3-1-1 13,0-1 1-13,2 2 1 14,0-3-2-9,1-2 2-5,7 0-3 14,-2 0 4-14,3-2-5 18,1 2 5-12,4 0-6 1,4 0 4-1,0 0-1-6,0 0 0 13,-2 2 0-13,2-2-1 14,-2 2 1-14,-2 0-2 10,-2-2 4-10,2-2-3 13,2-2 2-13,1-1-2 14,4-2 2-14,-1 2-2 16,-6 2 1-6,0 1 0-10,-5 4 0 0,-5 1 2 12,-2 0-4-12,1-1 4 14,-1 2-3-6,-1-1 2-8,2 0-2 0,1 1 1 12,-2-2 0-12,1 0 2 14,3-2 1-14,-2-2-4 14,3 2 3-14,-3-2-4 13,-1 0 4 2,-2 2-2-15,-1 2 0 14,0-2 0-14,3 2-1 4,1 0 3-4,5-4-3 14,6 0 3-14,5 0-4 13,4 0 5-13,0-4-6 14,6 4 4-14,-6-2-1 14,3 1 1-14,-5-2-1 13,-2 3 0-13,-2-4 2 14,-1-2-4-9,1-2 4-5,4 0-4 14,7-2 4-14,5 4-4 14,3 4 2-14,3 2 0 13,-2 4 0-13,-4 0-1 14,-6 3-1-14,-1 0 4 14,-7-1-4-14,-2-1 6 13,-6 0-6-7,0-3 4-6,-3 2-2 0,-3-2 0 12,3 2 0-12,2-4-1 20,-2 4 3-15,5-2-5 3,3 2 6-1,1-4-7 0,-1 2 6-5,3-4-3-2,-2 1 2 14,-5-2-1-14,-4 1 0 11,-3 1 0-11,-1 0-2 13,1-1 5-13,4 0-6 14,5-2 5-14,5-3-5 14,5 0 3-14,1-2-1 13,-1 6 0-13,-3-2 1 14,-4 3-2 0,-8 3 3-14,-5 1-4 5,-5 1 4-5,-3 3-4 14,-4 1 4-14,1 0-3 13,-1 2 2-7,2-3 0-6,1 2 0 14,2-2 0-14,4 2-1 14,-7-2 4-14,3 2-6 0,-5-2 5 12,-2 3-4-12,-4-4 3 13,-5 3-1-13,-3-3 0 14,4 2 0-14,-4-1 0 14,3 2 2-14,3-2-4 13,6 0 4-13,2-2 0 14,5-4-1-14,-1-1 1 13,8 0-1-13,-3-3 1 14,-3 0-2-8,-8-2 1-6,3 4-2 13,-10-1 5-13,-7 2-8 14,-1 3 7-14,-3-2-6 13,-5 2 4-13,4-2-2 14,-3 2 1-14,1 0 0 14,-1 0 0-14,0 2 2 0,0-2-5 19,-3 0 6-19,0 2-6 14,0-2 5-14,1 0-5 0,0 0 3 23,-3 3 0-20,-4-3-1 2,4 0 1 2,-4 0 0 0,-1 0 2-6,1 0-1-1,2 0 2 13,0 0-4-13,0 0 3 13,0 0-4-13,0 0 2 14,0 0-1-14,0 0 0 13,-2 0 0-13,2 0-2 14,0 0 6-14,0 0-6 13,-3 0 5-13,3 0-4 14,0 0 2-14,0 0-1 14,-2 3 0-9,2-3 1-5,0 0-2 14,0 0 6-14,0 0-7 14,-2 0 7-14,2 2-1 13,0-2-2-13,-2 0 3 0,2 0-2 13,0-2 2 1,0 2 3-14,0-3-6 0,-4 3 1 20,-1-5 1-20,-6-1-3 0,0-6 4 12,-4-2-7-12,-1-4 6 14,-3-7-1-14,2-1-2 13,-1-2 1-13,1-4 0 14,3 2 2-14,1-4-6 14,-1 0 6-14,3 0-4 13,0-5 3-7,0 6-1-6,0-3-1 13,2 4 1-13,0 0-1 14,0 4 3-14,0-1-5 14,0 5 5-14,0-1-6 13,-2 1 7-13,-1 2-6 14,2 1 3-14,3 5-1 14,-2 2 0-9,2 2 1-5,3 0-2 14,0 3 4-14,-3-2-6 13,3 1 4-5,-2-1-4-1,-2 2 4 0,-1-3-3-2,1 4 2 0,-6-2 0-5,-4 0 0 14,-2 4 1-14,-5-2-5 13,-4 4 8-13,-4-3-6 0,0 3 5 14,-7-1-4-14,-5-2 2 14,1 4-1-14,-4 0 0 13,-1 0 0-13,-2 1-2 14,0 4 4-14,-3-2-4 14,-1 0 4-14,-8 0-2 13,-2 0 2-7,-2-2-2-6,-1-2 0 13,-3 0 0-13,-1 2 0 14,1-5 2-14,-3 6-3 14,-4-1 2-14,2-1-2 13,-2 3 4-13,-2-1-6 14,2-2 4-14,0 3-4 13,-3 0 5-7,2 3-2-6,-8 3 0 14,-7-1 0-14,-7 5-2 0,-5 2 4 12,-8 2-5-12,2 3 5 14,-5 3-4-14,0 0 3 13,1 1-1-13,0 0 0 14,2-1 0-14,1-3 0 14,2-4 2-9,3-1-4-5,10-2 4 14,11-4-4-14,10-1 4 14,5-5-3-14,9-5 1 13,1-2 0-13,4-2 0 14,7-3 3-14,4 2-6 13,5-2 6-13,-1 0-6 14,1 1 3-8,-2 5-1-6,-7-3 1 13,-10 7 0-13,-5 4 0 21,-11 4 1-19,-12 3-3 3,-7 2 5 2,-6-2-6-2,-3-4 7 3,1-1-6-1,-4-1 3-4,10 0-1-3,5-6 0 16,10 3 0-16,10 0-2 13,13 0 4-13,6 0-5 0,8 0 5 13,-2 0-4-13,1 0 4 14,7-3-2-14,-2 3 0 13,-3-4 0-13,5 2 0 14,1-1 1-14,-2 0-4 13,3 1 5-7,5 2-4-6,2 2 2 14,4 1-2-14,2 0 3 13,3 6-1-13,2-2 0 14,2-1 0-14,3 2-2 13,1 0 5-13,5-3-7 14,3-2 8-14,2 1-8 14,1-2 7-9,3-2-5-5,0 0 2 14,0 0-3-14,0-2 1 13,3 2-6-13,-3 0 6 14,4 2 0-14,-4 6 0 14,4 7 4-14,0 4-4 0,5 9 3 12,-1 9-1-12,0 5 0 20,1 4 0-20,3 1-1 14,-2 8 1-14,5 0 0 0,2-4-2 13,3 2-1-13,1-6 0 13,2-5 2-13,0-1 2 14,1-7-1-14,-4-5 0 14,2-3 0-14,1-1-3 13,-4-9-1-7,4 0 4-6,1-4 0 13,3-3 4-13,5-2-2 18,1-1 1-11,2-4-1 1,3 0 0-4,-1 1-1 7,-2-3 2-8,3 0-5 1,-1-3 4-3,6 3-2-1,4-2 1 18,11 0 1-18,4 1-2 14,12 1 0-14,8-3 0 13,11 6 1-13,8-3-5 0,10-3 7 13,7 1-6 2,5 2 5-15,-3 0-4 0,-4 2 4 12,-8 2-3-12,-8 0 2 20,-6-1-1-20,-7 0 0 14,-6 1 1-14,-4 3-3 14,-6-2 4-14,1 2-3 0,5 0 4 12,10-1-4-12,9 0 2 14,7-1-1-14,3-4 0 14,6-2 0-14,-3-4-1 13,-2-5 4-7,3 1-6-6,-6-5 7 13,-8 3-7-13,-9 3 4 14,-2 2-1-14,-10 6 0 14,4 0 0-14,4 2 0 13,0-2 3-13,9-2-6 14,7 0 6-14,-1-3-6 13,4 2 4-7,-3-5-2-6,-6 2 2 14,-4-2 0-14,-7-4-1 13,-1-4 1-13,-1 0-5 14,2 1 7-14,3 4-6 0,2 5 6 12,0 6-6-12,0 6 3 14,-1 0-1-14,-5 4 1 20,-5 2 0-20,-5-3 1 14,-6 0 3-14,-5-3-5 15,-6-2 4-13,-10-2-6 4,-1 0 5 1,-8-2-3-2,-4 2 1 4,3-2 0-3,-1 0 0-3,5-2 0-3,7-2 0 20,1 0 4-20,6-4-7 0,-3 1 6 13,-5-2-3-13,-4-2 2 13,-6 4 0-13,-10-3-2 14,-8 1 3-14,-7 0 0 14,-5 1-2-14,-2-1 3 0,-6-3-4 12,2 3 3-12,2-4-1 20,2-1-2-20,-2-1 1 0,4-3-1 13,1 1 0 2,0-1 0-15,1 5 1 13,-1-1 1-13,-3 2-4 0,-2 0 3 13,-2-1-1-13,-1 1 0 14,-5 2 1-14,0 1 1 13,0-2 0-7,-1 3-1-6,0-2 3 13,4 2-8 2,-1 0 8-15,1 2-7 0,1-2 6 13,0 4-6-13,-1-2 3 13,3 2 0-13,0 2 0 14,-1 0 0-14,1-1-1 13,-2 3 5-7,1-3-8-6,-1 3 8 14,2-2-8-14,-2 0 7 13,-1 0-6-13,0 2 3 0,1-3-4 13,-3 3 4 2,-1 0-12-15,-4 5 11 0,-5-1-14 12,-2 6-1-12,-8 4-49 20</inkml:trace>
    </iact:actionData>
  </iact:action>
  <iact:action type="add" startTime="121006">
    <iact:property name="dataType"/>
    <iact:actionData xml:id="d16">
      <inkml:trace xmlns:inkml="http://www.w3.org/2003/InkML" xml:id="stk16" contextRef="#ctx0" brushRef="#br0">20135 12342 53 0,'21'2'6'15,"1"-2"-5"-14,7 0 1 14,0 2-2-14,4 0 0 13,3 1 0-13,4 2 0 14,5 2-1-8,5-4 5-6,4 5-7 13,2-4 7-13,0 3-5 0,2-6 2 13,0 3 0-13,4-6-1 13,3-3 0-13,4-2-1 14,5-1 3 1,-3 0-4-15,2-1 4 0,-1 6-2 12,-3-1 2-6,-2 4-1-6,-1-2 0 13,2 4-1-13,-4 0 0 19,3 0 1-11,2 1-2-3,-2 0 4 1,0-1-5 2,2 0 5-2,2 0-4-1,1-2 3-5,1-2-2 14,6 0 0-11,2 0 0-3,2-1 1 14,2-2 1-14,-3-1-2 13,7-2 1-13,2-6 1 14,1 1 0-14,5-2-3 14,-2 1 2-14,-1 8-1 13,-7 6 0-13,-5 6 0 14,-4 2-2-9,-3 4 5-5,-5-3-5 14,-1 2 5-14,-2-5-1 14,-5 0 0-14,0-4 3 0,1-2-1 12,1-2 2-12,10 0-2 14,7-4-3-14,5 2-2 14,9-2 3-14,2 1-6 20,-3-7 5-20,0-1-2 13,-3-5-1-13,-4-2 2 0,-7-1 0 13,-8 4 0-13,-10 7 0 14,-10 2 2-14,-15 6-4 13,-6 0 2-13,-8 4-4 14,-12 0-12-14,-5-1 13 13,-6-1 3-7,-2 2 2-6,-2-2 4 14,2 0-2-14,-3-2 6 13,-7 2-6-13,-3-1 1 14,-5-1-4-14,-9-2 1 13,-9 1-2-13,-7-2 1 0,-10 1-1 13,-7 2 1-13,-14-1-2 20,-11 3 5-20,-7 0-6 14,-6 0 4-14,-7 3-3 17,0-3 3-16,-5 2-1 6,-2-2-1 0,-4 5 0-2,-9 8 1 3,-8 1 2-2,-8-2-5-4,-7 0 5-2,1-8-2 20,5-8 2-20,7-4-2 14,13 0 0-14,10-2 0 0,9-2-1 13,10 2 2-13,5 0-4 13,5-2 6-13,5 1-7 14,7-1 6-14,-1 0-6 13,-2 8 5-13,-4 4-4 14,-7 4 2-8,-9 5 0-6,-6 3 0 13,-4-5 2-13,4 1-7 14,4-3 9-14,9-3-6 13,9-4 4-13,11 2-2 14,13-5 1-14,14 4-1 0,11-2 0 13,8-1 0-13,7 3-2 13,5-2 1-7,7 1 0 9,0 2-7-15,1 0 7 0,3 0-7 12,-2 2 5-12,-1 2-2 14,-1 3 1-14,-7 1 1 13,-5 3-25-13</inkml:trace>
    </iact:actionData>
  </iact:action>
  <iact:action type="add" startTime="122884">
    <iact:property name="dataType"/>
    <iact:actionData xml:id="d17">
      <inkml:trace xmlns:inkml="http://www.w3.org/2003/InkML" xml:id="stk17" contextRef="#ctx0" brushRef="#br0">6574 12958 55 0,'-8'1'13'15,"4"-2"4"-14,0-1-13 14,1 2-3-14,1-2-1 13,0-1-3-13,0 6 3 14,-2-1-6-14,-2 1 2 14,0 0-5-14,-1 3 7 13,3-3-4-7,0 4 5-6,4-3-6 0</inkml:trace>
    </iact:actionData>
  </iact:action>
  <iact:action type="add" startTime="123057">
    <iact:property name="dataType"/>
    <iact:actionData xml:id="d18">
      <inkml:trace xmlns:inkml="http://www.w3.org/2003/InkML" xml:id="stk18" contextRef="#ctx0" brushRef="#br0">6859 13070 52 0</inkml:trace>
    </iact:actionData>
  </iact:action>
  <iact:action type="add" startTime="123087">
    <iact:property name="dataType"/>
    <iact:actionData xml:id="d19">
      <inkml:trace xmlns:inkml="http://www.w3.org/2003/InkML" xml:id="stk19" contextRef="#ctx0" brushRef="#br0">7039 13075 52 0,'87'0'0'1,"-2"-3"1"0,-1-3 0 0,-1-5 1 0,-2-1-1 10,-2-2-1-10,4 1 1 14,4 5-2-14,4 2 0 13,7 4 1-13,-2 6-1 14,0 1 1-14,-2 3-1 14,-8 4 1-9,-1-1 0-5,-4-3 0 14,-6-4 3-14,-3-1-2 15,-7-10 5-8,-7 2-5 0,-10-2-1-2,-3 0-1 1,-5 7 0 2,-7 0 0-9,-2 3-3 1,-6 3 3 14,-4-4 2-2,-4 1 0-12,-5 2-1 0,-6-3 3 13,-2-2-2-13,-1 2 1 13,-6-2 4-13,-1 0-2 14,2 3 2-14,-2-3 6 14,-8 3-1-14,-5-1-9 13,-15 4-3-13,-13 3 3 14,-13 0-2-9,-11 3 2-5,-11 2-1 14,-9 0 1-14,-7-2 1 14,-4 4-2-14,-8 0 1 13,-2 0-1-13,-2 3-1 14,5-4 3-14,4-1-3 13,7 1 4-13,9-6-2 14,8 1 0-8,-4 0-4-6,-4 2 4 13,-4 2-4-13,-3 5 3 14,1-6-1-14,8 2 0 14,11-6 3-14,14-4 1 13,11-5-4-13,15-3 9 14,8 0-7-14,7-3 1 13,4 1 0-7,1 0-4-6,4 1 3 0,3 0 0 13,3 2-2-13,2 0-4 13,4-2 1-13,2 2-1 14,5 0 4-14,9-5 0 13,9 0 2-13,8-5 0 14,14-3-2-14,9 0 1 14,6-6-2-9,4 3 1-5,1 4 0 14,4 0-3-14,1 2 5 16,1 5-4-8,2 0 4-2,0 1-3 3,-1 4 4-7,5 0-3 4,1 2 0-6,3 2 0 13,6 0 0-13,0-2 1 13,-1 0-3-13,-3 2 4 14,-4-4-4-14,-8 0 4 14,-2 4-2-14,-1-4 0 13,1 2 0-13,-6-2 0 0,0 2 2 13,-6-3-2 1,-5 0 3-14,-12 1-4 0,-2-2 3 13,-13 2 1-7,-7-1-2-6,-11 0 4 13,-4 1-4-13,-7 4 6 14,-2 1 3-14,-1-3-8 13,1 2 12-13,-2-1-9 14,2 1 4-14,2-2-9 14,-3 0 3-14,3 2-3 13,0-2 0-7,0 0-1-6,0 0 1 13,0 0-3-13,0-2 3 14,0 0-1-14,0 2-1 14,0 0 0-14,3 0 2 13,-3 2-1-13,-3-2 0 14,3 0 1-14,0 0 0 0,-2 0-13 19,2 0-8-19,0 2-74 14</inkml:trace>
    </iact:actionData>
  </iact:action>
  <iact:action type="add" startTime="143195">
    <iact:property name="dataType"/>
    <iact:actionData xml:id="d20">
      <inkml:trace xmlns:inkml="http://www.w3.org/2003/InkML" xml:id="stk20" contextRef="#ctx0" brushRef="#br0">10572 14145 52 0,'-17'-4'1'1,"-4"4"-2"13,1-7 2-13,1 4-1 14,-6-1 0-9,0 2 0-5,1-3-1 14,-3 4 3-14,1-3-1 18,1-1 0-11,3 2 3-1,1-1 1 0,4-3 0 2,1 0 1-7,5 1-1-1,2 2 11 14,2 0-9-14,3 2-2 14,1 0-4-14,1 0-2 13,2 2-1-13,0 0 0 14,2-3-1-14,1 3 1 13,-3 0 1-13,2-2-5 14,0 2 4-14,0 0-5 14,0-2 7-14,6 2 0 13,0 2 6-7,3-2-6-6,7 2 2 13,5-2 3-13,6 0-3 0,4 0-2 13,7 0 2-13,2-2-3 14,1 2 4 0,1-2-3-14,1 1 1 14,1 1-1-14,0 0 1 14,0-4-1-14,1 8 0 4,-1-4 2-4,2 1-5 14,-4 3 5-14,5 3-5 13,1 0 3-13,0 2 0 14,0-2-1 1,-1 5 1-15,-1 0-2 0,2 2 4 12,0-1-1-12,6 1 0 14,2-2-1-9,0-2 0-5,7 0 3 14,0 0-2-14,0-1-1 14,4-2 0-14,4 0 0 13,5 0 0-13,5-1 1 14,1 0-3-14,1-4 4 13,-2 2-3-13,-6-2 3 14,-5 3-2-14,-5-5 1 5,-5 0 0 9,-2 0-1-14,-1-5 2 0,-1 5-4 19,0 5 5-11,2-5-6-2,2 0 5 1,1 5-3-2,3-1 2-5,3-1-1 14,5 2 0-14,1-5 0 0,4-5-1 14,1 2 4-14,0-3-4 13,3-2 3-13,6-4-2 14,5 0 0-14,4 0 0 14,7-5-1-14,1 0 1 13,-6 5 0 2,-1 0-3-15,-11 2 0 0,-7 3 5 13,-7 2-4-8,-9-1 4-5,-7 2-1 14,-6-3 0-14,0 2-1 13,-3-3 0-13,-2 2 1 14,4-2-3-14,-1 2 5 14,2-1-6-14,2 3 4 13,2 3-4-13,-2-3 4 14,-6 4-2-14,-3 0 0 4,-7 0 1-4,-7 0 0 14,-4 0 3-14,0-2-2 14,-2-1 1-14,1 1-3 13,-2-1 4-13,3 3-6 14,-2-4 5-14,0 2-2 13,-8 2 0 2,-3-3 0-15,-8 3 2 5,-2 0-1-5,-6 3 10 13,-2-3-5-13,-5 0 4 14,-2-3-8-14,-7 1-3 13,-6 0 1-13,-8 1 0 14,-7-1 0-14,-9 2 3 14,-3 0-2-14,-2 0 1 13,-5 0-4-7,-2 0 5-6,0 2-5 14,-1 1 2-14,1-1 0 13,0 3 0-2,2-1 1-9,-2-4-1 5,-3 0 3 1,-3-4-6-4,-8 2 5 3,-7-3-3-2,-5 2 2-5,-5-1-1 13,-8-1 0-11,-1 1 1-2,0 0-1 14,-1 0 1-14,1-1-4 13,0 0 6-13,2 2-5 14,-3 1 5-14,1 2-5 14,2 0 2-14,2 2 0 13,7 0 0-13,4-2 0 14,2 0-1-9,4 1 4-5,-4-1-6 14,-2 5 5-14,2-5-4 14,4 0 4-14,0-5-3 13,6 4 2-13,3-3-1 14,-1-3 0-14,2 2 0 13,-3 0-3-13,4-2 6 14,-1 0-5-8,6-1 4-6,3-2-3 13,4-2 2-13,5 1-1 14,2-2 0-14,2 3 1 0,1 0-3 12,1 2 4-12,5 2-4 14,0 2 4-14,4-1-5 14,2 5 5-14,-49-7-2 13,68 7 0-7,2-2 0-6,0 2-1 13,0 0 2-13,-12 0-4 14,2 0 6-14,6 2-6 14,1 0 4-14,7-2-3 13,3 0 2-13,3 0-1 14,1 0-2-14,4 0-4 14,-2-2 4-9,0 2-9-5,0 0 6 14,3 0-1-14,-1 0 7 15,0 4 1-8,3-1 2-2,1 0-2 2,0 3-1 0,1 0 0 4,0 0 1-10,-2-4-3 2,-1 4 4-3,0-2-2 17,-2-2 1-17,3 2-2 0,0-4-1 13,-3 0 1-13,0 0 1 13,3 2 0-13,-3-2 1 14,0 2 2-14,2 1-4 14,-1-2 3-14,-1 1-3 13,0-2 2-13,0 0 0 14,-2 0 1-9,2 0 0-5,-2 2-2 14,0-4 2-14,0 2-4 14,3 2 3-14,-1-2-3 13,1 2 4-13,3 1-2 14,-2-1 0-14,3 1 0 14,-1-3 0-14,0 2 0 13,0 0 1-7,1 0 1-6,-3 1-4 13,0 1 3-13,4 1-2 14,-4-3 1-14,2 2-1 0,1 0 0 13,-1-1 1-13,4 1 0 13,-1-3 2-13,-1 3-5 14,2-1 5-14,-2 0-4 20,3 1 0-20,1 4 1 0,1-4-8 13,5 6-5-13</inkml:trace>
    </iact:actionData>
  </iact:action>
  <iact:action type="add" startTime="147242">
    <iact:property name="dataType"/>
    <iact:actionData xml:id="d21">
      <inkml:trace xmlns:inkml="http://www.w3.org/2003/InkML" xml:id="stk21" contextRef="#ctx0" brushRef="#br0">19574 13932 52 0,'-16'-3'7'15,"-1"0"3"-14,-6-1-4 0,-4 4-6 20,-2-6 14-13,-4 4-5-1,-7-3 0 0,-7 5-8 1,-7-5 3-7,-8 5-4 14,-9 0 0-14,-6 5 0 0,-4 2 0 12,-6 3 0-12,-5 3 3 14,-1-2-5-14,1-3 4 14,1 2-3-14,2-3 3 13,4 0-2-13,2 0 1 14,1 1 0-14,-1-1-1 14,1 4 1-14,0-5 0 13,-1-2 1-7,2-3-3-6,1-2 4 13,5-2-1-13,1 2-1 14,2-5 0 1,6-3 1-15,3 2 1 0,3-5 0 12,4 0-1-12,5 1 3 14,4 0-4-14,2-1 6 13,8 3-7-7,3 1 5-6,8 2-5 14,3 0 2-14,6 3-2 0,6 0 0 12,1 1 2 3,2-2-1-15,3 2 0 13,1 0-1-13,4 2-1 14,0-1-5-14,2 1 2 0,0 0-1 13,3-3 5-8,8 6 9-5,11-3-7 14,17 1 0-14,8 3 0 13,15 2-4 2,6 0 4-15,5 4-2 14,6 0 0-14,1-1 0 0,7 5 0 12,2-5 0-12,5-1 1 14,5-1 1-9,3-4-3-5,4 2 1 14,-2-2 0-14,-1-1-1 16,-5 3-3-4,0 0 3-12,-6 1 2 7,-3 2-3 0,-6 1 4-4,-4-4-5-3,-12 2 6 14,-9-1-5-14,-15-4 2 13,-7 1 0-12,-14 1-5 13,-6 1-3-14,-9-1-2 0,-4-3 8 13,-5 1-1-13,-3 0 6 14,-2 1 3-14,-6-1 0 13,-6 2-1 2,-15 1-3-15,-8-1 0 13,-11 1 0-13,-6-5 0 5,-6-5 5-5,-7-3-6 14,2-2 4-14,1-1-5 13,-3-6 6-13,11 4-5 14,-1-1 0-14,2 0 0 13,2 4-2-13,-2 3 1 14,0 3-2-14,-3 4-1 14,-1 6 0-9,-5 2 2-5,1 6-4 14,-4 3 5-14,3-4-3 13,0 1 3-13,5-1 0 14,6-3 0-14,9-5 0 14,7-2 3-14,9-3-6 13,8 0 4-13,10-3-3 14,7 0-9-14,4-1-17 5</inkml:trace>
    </iact:actionData>
  </iact:action>
  <iact:action type="add" startTime="150792">
    <iact:property name="dataType"/>
    <iact:actionData xml:id="d22">
      <inkml:trace xmlns:inkml="http://www.w3.org/2003/InkML" xml:id="stk22" contextRef="#ctx0" brushRef="#br0">10399 14937 60 0,'-58'0'4'1,"4"0"3"13,7-4-5-13,7 1 7 14,7 0-5-14,4 3 0 13,2-4-4-7,-2 4 0-6,-2-5-1 14,-1 5 3-14,-3 5-3 17,-1-5 3-10,1 4-2-2,-4-4 2 2,0 2-1 0,-3-1-1-6,-4-1 2-1,0 0 0 14,-3 0-1-14,-1 0 1 15,2 0 1-15,-1 0-4 14,-3 3 3-14,-1 1-3 13,-1 0 1-13,-4 5 0 14,-4 0-1-14,0 3 1 13,-5 2 0-13,-1 9-2 14,-3-6-1-14,0 5 5 14,-3 0-4-9,-1-2 4-5,-6-4 0 0,2 3-1 13,-4-10 2-13,-2 3 0 13,2-6 2-13,6-2 3 14,1 0-5 1,5 0 2-15,4-4-4 0,5 0 1 12,3 0 0-12,8 0-3 14,5 0 2-9,5 0-1-5,7 0 0 14,3 0 2-14,7 0-3 14,4 0 3-14,2 0 1 13,5 0-1-13,3-4 11 14,2 4-8-14,3 0 4 14,3-4-3-14,4 4-6 13,-2 0 0-7,3-1-9-6,-1 1 2 13,0-3-5-13,4 3 12 14,8 0 3-14,4 3 2 14,11-2-3-14,6 3 0 0,8 0-2 12,9 1 2 3,8-3 0-15,6 1 1 14,8-3-5-14,8 0 5 4,5-1-6-4,7-1 6 14,8-5-5-14,8 3 2 18,6-5 0-10,1 0-1-3,1 4 2 4,-1 1-2-5,-4-1 2 3,-1 3-2-2,-3 2-1-4,-2 2 2-1,6 0 0 16,3 1 0-16,5 1-3 14,4-3 3-14,2 3-1 14,0 0 3-14,-2-2-4 13,0 1 4-13,-3-2-2 14,1-1 0-14,2-1 2 13,-1-2-2-13,1 1 0 14,-2-2-2-8,-1-4 7-6,4 2-6 13,1-2 2-13,4-2 0 14,8 2 0-14,3-2-1 0,3 2 1 12,-2-4-1-12,-6 7 0 14,-5 0 0-14,-7-1-3 14,-7 5 4 0,-5 1-2-14,-3 0 1 5,2 0 0-5,-1 1 0 14,5-1-1-14,2 0 0 13,4-4 1-13,5-4 2 14,1-2-1-14,-3-3-2 13,0 1 2-13,-5-1-1 14,-4 3 1-14,-7-2-1 14,-2 6 0-9,-5-2 0-5,-4 4 0 14,-2-1 0-14,-1 5-2 13,0 0 4-13,-1 0-4 14,4 0 5-14,-1 0-5 14,1 0 3-14,-1 0-1 0,1 0 0 12,-2 0 1-12,-1 5-4 14,-3-1 4-9,-3-1-2-5,-6 4 2 14,-4 0-5-14,-2 2 8 20,-2-6-5-14,-3 3 2 1,-3-3-1-1,-5-1 0 1,-1 2 1 0,-3-4-3-5,0 0 4-2,-2 0-1 14,2 0 0-9,0 0-2-5,3 0 2 13,1 0-1-13,3 0 0 14,-4 0 1-14,2 0-3 13,-5 0 5-13,-2 0-6 14,4-4 6-14,1 2-5 14,6-1 3-14,4 0-2 13,3 3-2-7,-1 3-1-6,-3 0 4 13,-3 3-1-13,-4-1-2 14,-5 2 3-14,-2-2-1 0,-4 2 1 13,-6-3 1 1,-1-1 1-14,-5 0-2 0,-5-3 2 13,-6 0-1-13,-7-3 3 14,-2 2-2-9,-1-1-3-5,-6 2 3 14,-1 0-4-14,-1 2-1 13,-3-1-2-13,-2 2-1 14,-2 0 0-14,-1 0 0 14,-3 1 3-14,0 0 3 13,-4-1 3-13,2-2 5 14,-2-1-6-9,0 0 3-5,-1 2 0 14,-1-2 1-14,-8-2-4 14,-1 2 0-14,-5 2-2 13,-3 2 3-13,-9-4-5 14,-1 5 5-14,-7-5-4 14,-9 0 2-14,-4 0 0 13,-9 0-1-7,-9 0 0-6,-10 0 0 13,-8 0 2-13,-13 0-4 14,-8 0 5-6,-8 0-4-4,-5 3 3 4,-4 1-3-2,-1 1 1 5,-2 0 0-8,1-1 0-3,0 2 0 0,-2 2 0 12,-3-2 2-5,-6 0-4-7,-5 0 3 13,-9-1-3-13,-1-2 4 14,-3 3-2-14,0-3 0 14,0 2 0-14,2-1-2 13,7-2 4-13,2 2-4 14,0-1 5-14,2-2-6 13,-1 3 5-7,-6-4-2-6,-8 0 0 14,-1 4-1-14,1 1 1 13,2-1 0-13,-2-1 0 14,4 4-1-14,7-3 1 13,2-4-3-13,-4 4 3 0,1 0 0 13,-1-3 0-13,-9 4 0 20,-7-1 0-20,4-4 0 0,-1 1 1 13,1 2-1 1,3-2 2-14,11-1-4 0,4 0 4 13,8-1-4-13,2-2 3 14,7 2-1-14,-6-3 0 13,-2 4 0-13,1 0-1 14,-1 4 4-9,2 0-6-5,5 6 6 14,5-7-5-14,3 6 4 14,6 1-3-14,4 0 1 13,8-2 0-13,7 0-1 14,5 2 2-14,7-2-2 14,2-2 3-14,-1-2-3 13,2 0 2-7,-2-4-1-6,0 0 0 13,8 0 1-13,2 0 0 15,5-4-1-8,0 0 0-1,8 2 3 0,-2-2-5 2,5-1 4 0,5-2-1-5,3 1 1-3,3 2-2 13,6-4 0-5,3 2 0-8,1 2-1 0,6 0 2 13,1 0-4-13,4 0 6 13,1 2-5-13,6-2 5 14,0 4-5-14,6 0 3 13,0-5-2-13,4 5 1 14,1 0-3-14,3 0 1 14,2 0-7-9,0 0 6-5,2 0-4 14,0 0 3-14,1 5-3 13,1-5 6-13,1 0-2 14,4 2 0-14,4 3 3 14,5 2 0-14,7-2 1 13,2 4 1-13,4 0-4 14,2 0-5-9,3-2 7-5,3 0 2 14,6-2 0-14,2 2-2 14,6-3 2-14,3-4-2 0,9 0 1 12,2 0-2-12,7-4 3 14,5-3-4-14,6 2 1 14,2-2 1-14,5 0 0 13,1-3 1-7,1 2 0-6,1-2 0 13,9-1-2-13,2 4 4 14,10 2-6-14,7-4 5 14,8 2-3-14,12 6 1 13,4-8-2-13,5 1 1 14,4 3 1-14,0-2-3 13,-9 0 2-7,-4 2-2-6,-6 1 3 14,-2-4-1-14,-2 4-8 19,-2 2-12-16,4 2-16 5</inkml:trace>
    </iact:actionData>
  </iact:action>
  <iact:action type="add" startTime="154234">
    <iact:property name="dataType"/>
    <iact:actionData xml:id="d23">
      <inkml:trace xmlns:inkml="http://www.w3.org/2003/InkML" xml:id="stk23" contextRef="#ctx0" brushRef="#br0">23885 14355 52 0,'112'-10'14'1,"-4"2"-13"20,2-6 7-20,-3 7-2 13,-2-2 0-13,-1 1-5 0,-2 6-1 13,-1 2 0 2,-5 0 0-15,-5 0 0 0,-3 2 0 12,-4-4 1-12,-6 2-1 14,-6-8 4-14,-5 3-4 13,-7-4 11-7,-10-5-8-6,-7 2 2 14,-5-2-1-14,-9 0 1 18,-2-2 0-12,-7 0-4 1,-5 0 4 0,-4 2-1-1,-1 2 5-3,-8 2-8-3,0 2-2 13,-4 1 0-13,-2 4-4 13,-4-6 0-13,-3 4 5 14,-9 3-4-14,-9 0 4 13,-9 2-1-13,-10 2 1 14,-10 2-2-14,-7-1 2 14,-7 2-1-14,-5-1 0 13,-8-4 1-13,-4 0 1 14,-3-6 1-9,-1 0-3-5,-3 0 5 14,-1-2-3-14,2-1 2 14,-1 4-2-8,2 1 0-6,-3 2 0 0,-3 4-1 14,-4-1 1-14,0 6-3 13,-3 1 5-13,0 2-6 14,-7-4 6-14,-4 2-6 11,-9-3 3 4,-7 2 0-15,-4-3 1 14,-1-2-1-14,4-1 1 13,4 2 1-13,3 1-4 0,5-4 7 13,10 4-7-13,4 0 4 14,9-2-4-14,11 1 3 13,10 2-1-7,10-1 0 8,7-1 0-14,6 2-3 0,9-3 5 13,7 2-4-13,11-4 0 14,8 2 2-14,11-2-9 13,5 0-2-13,10 0-1 0,3-2 12 13,11 2 10 1,10 0-10-8,8-4 5-6,13-1-4 14,8 3 2-14,4 1-3 14,7 1 4-9,5 0-4 4,6 1 1-7,7 6-1 11,6-3 0-11,7 2 1-2,6 0 2 0,5 0-4 12,10-1 3-12,6-5-3 15,6 0 2-15,8 0-2 13,1 0 0 2,-1 0 1-15,-3 0 0 14,-2 0 0-14,0 0-3 0,-2 0 6 12,-3 3-6-12,1 1 4 14,1-2-2-14,1 1 2 14,-4 2-1-9,-1-5 0-5,-7 2 1 14,-6 0 1-14,-9-2 1 13,-10 0-5-13,-14 0 4 14,-11 2-3-14,-13-2 3 14,-15 2-4-14,-11-2 1 13,-13 1-3-13,-9 2-2 14,-7-3 3-14,-1 2 0 4,-6 0 6-4,-1 4 4 14,-7-4-6-14,-5 6 2 14,-5 1-1 0,-10 3-2-14,-6-1 0 14,2-1-2-14,-5 0 1 0,-3 0-22 13,1 4-24-13</inkml:trace>
    </iact:actionData>
  </iact:action>
  <iact:action type="add" startTime="165782">
    <iact:property name="dataType"/>
    <iact:actionData xml:id="d24">
      <inkml:trace xmlns:inkml="http://www.w3.org/2003/InkML" xml:id="stk24" contextRef="#ctx0" brushRef="#br0">8446 15857 63 0,'-34'-2'12'1,"-6"2"1"13,0-4-5-13,-2 1-3 14,-2-6-5-14,-4 7 1 13,-3 1-1-13,-7 1 0 14,-5 1 0-14,-6 3 3 14,-4 6-5-14,3-4 4 13,2 2-3-7,1 1 2-6,7-2 0 14,2 3 0-14,2-6 0 14,2 0-2-5,6-2 3-3,0 3-4-1,6-5 4 2,7 3-4-1,4-3 4-6,6 0-4 0,7 4 2 13,3-4 0 0,1 5-1-13,3 0-2 14,2-1 2-14,0 5-5 13,2-5 3-13,7 1-2 14,2 4-1-9,3 0-7 2,7-1 10-7,5 2 3 0,7-1 1 12,12-4 1-12,7-2 1 22,5-1-1-22,6-4-1 0,4-2-1 13,0-4 0-13,-2-2 2 14,4-3-1-14,5 0 3 13,-1-5-4-13,9-1 2 14,6-3-1-14,4 5 0 14,4-2-2-14,2 3-2 13,2 6 3-7,1 0-5-6,-1 7 5 13,-3 3-1-13,-3 0-5 14,-4 5 5-14,-12 3-2 14,-7 0 2-14,-10 3-2 13,-8-4 3-13,-6 0-5 14,-9 0 3-14,-7-2 1 0,-6 0 0 19,-5 3 1-19</inkml:trace>
    </iact:actionData>
  </iact:action>
  <iact:action type="add" startTime="166318">
    <iact:property name="dataType"/>
    <iact:actionData xml:id="d25">
      <inkml:trace xmlns:inkml="http://www.w3.org/2003/InkML" xml:id="stk25" contextRef="#ctx0" brushRef="#br0">9035 15895 58 0,'-3'0'2'1,"-2"0"11"13,-3 2-11-13,-5 0 2 14,-10 5-4-14,-8-7 2 13,-9 3-2-13,-5 1 3 14,-9-2 1-8,-6 1-4-6,-7 2 2 13,-8-5 0-13,-8 9-3 18,-8-5 1-13,-5 1 0 2,-9 8 0 0,1-4 1-1,-4 6-3-2,8 1 4 10,7-7-3-14,8 4 2 0,14-3-1 13,8-2 0-13,10-2 0 13,1-2 0-13,8-4 2 14,1-4 1-14,5-2-2 14,1-2-2-14,3-2 5 0,1 2-4 12,2-6 0-12,4 6 4 14,4 0 1-14,8 3 0 20,3 0-3-20,6 5-2 14,4 0-1-14,2-5-7 0,0 5 3 12,0 0-7-12,4 0-1 14,0 0 5-14,6-4 8 14,5 4 5-14,8-2-1 13,8 0-2-13,9-3 0 20,11-4 3-20,7 0-5 0,3-8 0 13,3 1 3-13,1-4-6 14,-5 3 6-14,2-2-4 13,-2 1 2-13,5 4-1 14,4 0 0-14,1 1-2 14,1 8 0-14,-1 3-1 0,0 4 0 19,-3 2 5-19,0 3-4 13,-1 0 2-13,4 0 0 14,-3 0 0-14,0-2 0 14,-5 4-3-14,-4-5 1 0,-7 3 1 12,-6-2-3-12,-8 5-1 14,-3-4 4-14,-8 2-2 20,-3 2 3-20,-3-2 2 14,-2 0-2-14,-4-2 2 15,-4 3-6-13,-3-9 8 5,-1 3-3-2,-6-3-1 2,3 0 6 0,-3 0 2-2,-5 0 4 2,-1-3-11-6,-5-2 1-1,-9 1-1 16,-7-2 1-1,-9-4-2-15,-12 3 1 0,-8 2-1 12,-12-2 0-12,-7 4 0 14,-10 1 0-14,-4 0 1 14,-7 2 0-14,-2 4 0 13,0 2-1-13,2-2 2 14,10 1-2-9,7-4 2-5,10 1-3 14,11 2 1-14,9 2 0 14,7-2-2-14,6 0 4 13,7 2-2-13,5-1 2 14,5-2 1-14,9-3-3 0,-1 0 5 13,3-3-1-13,4-2 1 13,0 1-3-7,-1 2 3-6,3-2 1 13,0 4-6-13,2 0 3 14,0 0-1-14,0-4 0 14,-2 8-1-14,2-4 1 13,0 0-2-13,0 0 1 14,-2 0-1-14,4 0 1 13,-2 0-2-7,0 0 2-6,0 0-1 14,0 0 0-14,2-4 0 13,-2 4 1-13,2 0-1 14,-2 0 0-14,0 0 0 13,2 0 0-13,-2-4 4 0,0 4-6 13,0 0 4-13,3-2-4 14,-3 2-1-9,0 2 2-5,2-2 1 14,2 0-2-14,2 4 2 19,6-4 0-12,-1 0 0-2,5 4-9 3,1 0 5-1,6-2-9-1,2 7-2-1,4-2-25-5</inkml:trace>
    </iact:actionData>
  </iact:action>
  <iact:action type="add" startTime="168668">
    <iact:property name="dataType"/>
    <iact:actionData xml:id="d26">
      <inkml:trace xmlns:inkml="http://www.w3.org/2003/InkML" xml:id="stk26" contextRef="#ctx0" brushRef="#br0">16314 15851 79 0,'-4'-3'25'15,"0"-4"-14"-8,-1 3 0-6,-1 0-5 13,2 0-2-13,-2 0 3 14,2-2-7-14,2 3 0 0,2 3-3 13,0 0 2-13,2 0-2 13,0-5 1-13,0 5-1 14,-2 0 0-14,6 0 3 13,2 0 2-7,5-4 0-6,10 4-1 14,8 0 2-14,9 0-1 13,7 0-3-13,7 0 2 14,2 0 0-14,4 0-1 13,4-3 1-13,9-2 0 14,10-1 0-14,13-3-2 14,4 2 1-9,9 0-2-5,5 0 2 14,7 2 0-14,-1 5 1 13,3 0 0-2,-1 0-1-7,-1 0 0 5,-6 0 1-5,-3-5-1 6,-5-4 0-10,194-26 2 0,-250 26-2 13,5 9 1-3,4-5 0-10,-2 5-1 0,56-9 2 12,4 2-4-12,-3 5 5 14,6-6-3-14,-5 0 0 13,0 1 6-13,-4 0-5 14,-8-2 0-14,-11 4-1 14,-3-8 0-14,-5 4 0 13,-7 1 3-7,-7-2-6-6,-6 1 3 13,-3 5-2-13,-6 3 0 14,-5-3 2-14,2 4 0 14,-1-5-1-14,1 5-2 13,1 0 3-13,3-4 0 14,1 0-1-14,0 3 0 14,-4-8 1-9,0 5-3-5,-8 3 0 14,1-1 2-14,0 0 1 13,0 2 0-13,2-3 0 0,4 1 2 13,-1 2-5 2,-1 0 4-15,0 0-2 0,-2 0-4 12,3 0 2-12,-6 0-10 20,3 0 6-20,1 5-3 0,-6-1 4 13,-4-3 5-13,-7 3 1 14,-6 1-2-14,-4-5 4 13,-7 0-2-13,-1 0 2 14,1 0-2-14,-1 0 1 13,1 4-1-13,-1-4 0 14,-1 0-5-8,-3 1 2-6,0 2-5 13,-4 2 7-13,0 0-7 16,-5-1 6-9,-2 0 2 0,-5 6 7-3,-4-2-5 4,-6 2 1-1,-10 4-1-7,-8-2 0 14,-7 5-2-14,-5-2 2 11,-7-1-2-11,-8 3 2 13,-5 0-3-13,-6 3 1 14,-9 1 0-14,-12 2 0 0,-3 3 1 13,-5-4-3-13,-2 0 4 13,-4-4-3-13,6 0 3 14,5 1-3-14,3-7 2 13,7 2-1-7,7-6 0-6,9 2 1 14,4-6-3-14,3-3 4 21,2 3-4-21,0 0 2 13,-3-4 0-13,1 0 0 14,0 0-1-14,-1 0 2 0,-2 0-1 12,0-4 0-12,1 0-1 13,-1-1 1-13,-4 0 6 14,-5-4-3-14,-3 5-3 13,-6 4 1-13,0 0-1 14,6 0 1-14,-4 5-1 13,6 8 0-13,-6-6-1 14,1 7 3-14,2 1-4 14,4-3 4-9,1 2-4-5,6-4 5 14,5-3-2-14,0-2 0 13,3-5 1-13,4-5 2 0,1-2-4 13,4 1 5-13,2-2-5 14,1 0 2-14,3 2 0 13,4-2 0-13,3 2-2 14,8-1 5-9,10 2-3-5,5 0-2 14,8-1-2-14,6 3-7 21,4 3-1-17,8-9 10 6,11 5 2-6,16-1-1 6,7-4 1-10,14 0-1 0,9 0-1 13,3-1 0-13,4 2 1 11,4 4 2-11,3-2-3 14,4 4 0-14,4 0 0 14,5 0 0-14,4 1 1 15,2-4-1-9,4 5 0-2,2-4 1-4,4 4-3 13,4-3 4-13,4 3-3 14,1 0 1-6,1 0-2-8,1 0 1 13,-3-3 1-13,-6 3 0 0,-5-2 0 13,-6 0 0-13,-3-2 1 13,0 1 0-13,8-6 2 14,0 3-3-14,2-6 0 14,2 7 2-14,-4 0-1 13,0 1-2-7,-2 1 1-6,-5 3 0 13,-7-2-1-13,-7 4 2 14,-12-4-1-14,-10 2 0 14,-9-3 3-14,-14 1-1 13,-11-2 1-13,-7-5 0 14,-7 4 4-14,-9 1 0 14,-4-1-3-9,-4 5 7-5,-4-3-8 14,2 3 5-14,-2 0-8 13,-1 0 2-13,1-4 0 14,-1 2-1-14,-2-1-1 0,1 3 1 13,-5-5-2 1,1 1 4-14,0-4-6 0,-4 2 5 19,-1-2-4-19,-6 0-1 14,-3 1 3-14,-8 4-4 0,-5-3 3 20,-12 3 0-15,-4 3 1 2,-10 0-2 0,-9 3 5 0,-5 3-6-7,-10-3 5 14,-7 2-4-14,-4 5 4 14,-5-2-3-14,3-2 2 0,-2 2-1 12,1 1 0-12,3-4 0 14,5-1-2-14,3 4 4 13,8-6-3-13,2 0 3 14,1-2-3-14,4 0 1 14,-3-2 0-14,-3 0 0 13,2-3 0-7,-6 2-2-6,-5 3 3 14,-1-4-2-14,-3 4 1 13,1-2-2-13,-1 4 4 14,5-2-4-14,2 0 0 0,4 0 2 12,6 4 0-12,5-8 4 14,10 4-4-14,11-2 2 20,12-1-1-20,10-2 1 14,12 1-3-14,3 0 1 0,8 3 0 12,1-5 0-12,3 5-3 14,4-1 2-14,0-2-7 14,1 4 7-14,1-4 2 13,0 4 3-13,-2 0-3 14,4 0 0-9,-4 0-1-5,-2 0-3 14,0 0 0-14,-2 0-4 14,2 0 6-14,0 4-5 13,0-4 5-13,0 4 2 14,4-2-1-14,0 2 0 14,1 4 0-14,1-4 0 0,2 1 0 19,0-2-1-19,3 3 1 13,5 2-3-13,-1-4 1 0,3 7 1 21,0-4-5-10,4 3 0-9,1 2-12 4,-1 2-19-2</inkml:trace>
    </iact:actionData>
  </iact:action>
  <iact:action type="add" startTime="174766">
    <iact:property name="dataType"/>
    <iact:actionData xml:id="d27">
      <inkml:trace xmlns:inkml="http://www.w3.org/2003/InkML" xml:id="stk27" contextRef="#ctx0" brushRef="#br0">25822 14945 59 0,'3'0'17'1,"-3"0"3"13,0 0-4-13,0 0-1 14,0-4-6-9,-3 2-7-5,-2-1-1 14,1-4-2-14,-5 1 1 14,-2-2-3-14,-3 2 4 13,2 1-3-13,-7-2 3 14,-3 1-1-14,-2 2 0 13,-5-4 2-13,0 1-6 14,-4 0 6-8,-4 0-5-6,-3 2 2 13,-4-2 0-13,-7 0 0 15,-3-2 1-7,-6 4 0-2,-5-8 0 1,-4 3-1-2,-2-4 1 2,-7 1 0 0,-3-4 0-4,-6 1 1-3,-2 0-1 16,-2-2 0-16,-1 1 0 13,1 5 2-13,-1-5-2 14,1 5-2-14,0 2 1 0,-3 3 1 12,-2 2 0-12,3 1-1 14,2 4-3-14,1 0 7 14,-1 0-4-14,2 2 1 20,-7 0 0-20,-2-2-1 13,-2 5 5-13,1-5-8 0,4 3 8 13,3 1-6-13,5 1 4 14,10 0-2-14,3 3 0 13,11 2 2-13,13-2-2 14,4 2 0-14,11 2-3 20,6 2 7-20,0 4-8 0,0 4 6 13,-4 5-4-13,-3 5 3 13,1 3-1-13,-4 0 0 14,-1 0 0-14,7 2-1 14,2-2-1-14,6 2-2 13,0-1 4-13,8-2-1 0,1 3 0 19,3 1 0-19,1 0 1 14,4-2-2-14,1 4 2 14,1-8-4-14,3 2 2 13,0-1 3-13,3-1-2 0,8-1-2 13,-2-1 2-13,7-4-4 14,1 2 5-14,3-1-3 20,4 0 5-20,6 0-3 13,2 0 1-13,4 4-1 0,5 0-2 17,2 0 3-12,2-4-1 3,2 5 1-2,6-6 0 2,4-5 0-4,6 1 1 4,9-4 0-8,9 0 10 18,14-7-9-18,5 1-2 0,6-3 0 12,-2 0 1-12,-1 0 0 14,-5 0-1-14,1-4 0 13,-5 4 2-13,-4-6-2 14,-2 2 1-14,2 0-3 0,0 4 4 13,5-4-3-13,6 3 3 20,4 2-3-20,1 3 1 13,-1-1 0-13,0 2 0 14,-1-4 1-14,-5 3 0 14,-2-4 0-14,-3-6 1 0,-2 2 1 12,-2-10 3-12,-3-7-3 14,1-1 2-14,0-9-3 14,-4-1 0-9,-6 1 0 10,-3-2 0-15,-10 3-4 0,-7-6 6 12,-8 3-2-12,-7-1 1 14,-11-1 4-14,-6-3-4 14,-10-6-2-14,-11 0 10 13,-9-5-8-13,-1-8 1 14,-3 2-3-9,-3-3 3-5,1-1-3 14,1 7 0-14,-1-4-1 14,3 4 0-14,-4 2 2 13,-1 1-1-13,-6 1-1 14,-1 2 2-14,-3-3-2 0,-4 1 0 12,-4 1 1-12,-7 2 0 14,-7 0-1-8,-6 2 0-6,-7 0 2 13,-7 2-2 2,-5 4 1-10,-5-2-3 5,-4 2 5-8,0 2-6 4,-4 3 4 1,1 4-2 0,0 2 2-3,-6 3-2-4,5 2 2 14,0 9-1-10,2 3 0-4,-7 2 1 13,3 8-4-13,-2 3 6 14,0 1-6-14,2 5 5 13,6 1-4-13,4-2 3 14,-4 0-1-14,4 1 0 14,0-1 0-14,4-2-1 13,7-5 4-7,10-3-6-6,11-2 4 13,7-2-3-13,9 0-2 14,6-2 1-14,4 4-8 14,1-1-8-14,-1 0-10 13,-2 7-43-13</inkml:trace>
    </iact:actionData>
  </iact:action>
  <iact:action type="add" startTime="177144">
    <iact:property name="dataType"/>
    <iact:actionData xml:id="d28">
      <inkml:trace xmlns:inkml="http://www.w3.org/2003/InkML" xml:id="stk28" contextRef="#ctx0" brushRef="#br0">7673 17058 53 0,'-10'0'0'15,"3"4"5"-14,1-4-5 14,-1 4 1-14,1-4 0 0,1 0 1 12,0 0 1 3,3 0-2-9,0 0 3-6,0 0-4 0,2 0 5 12,0 0-4 3,0 0-2-15,2 0 0 0,0 0 0 12,0 0-1-12,3 0 2 14,-3-4 6-14,3 4-5 14,2 0 5-14,1-4-5 13,6 4-1-7,1 0 2-6,1-1-3 13,4 1 2-13,-2 0 1 14,5 0-2-14,0-5 0 14,6 5 0-14,2-4 1 13,6 1-3-13,3 3 3 14,4-5-2-14,3 5-2 14,7 5 3-9,-1-5-3-5,3 3 1 14,4 1 2-14,0 2 0 14,7 2 0-5,5 0 3-6,1-3-4 10,7 0 2-11,7 4 0 7,3-6-1-9,-1 4 0 0,4-7 0 13,3 3 0-3,-2-3 0-10,-1 0 1 0,-1 0-1 13,-1 0 1-13,-4-3 0 13,0-2 0-13,2 3-1 14,3-1 0-14,-1 3 0 14,0 0 0-14,3 0 1 13,0-4 0-13,3 4 1 14,3 0-4-8,6 0 3-6,0 0-1 13,2 0 0-13,1 4 0 14,0-4 0-14,1 0 0 13,-4 3-1-13,-5-1 0 14,-5 3 1-14,-1-2 0 14,1 2 3-14,2-1-2 13,0 1 1-7,3-5-1-6,-3 4 1 13,4 0-2-13,1-4 0 14,1 5 3-14,8-1 0 0,2-4-5 13,1 1 4-13,6-2-2 13,1 1 1 2,2-4 0-15,-2-5 0 0,3 4-1 19,2-8 1-19,2 5 0 0,0 3 2 13,5-4-2-13,-3 4-2 13,1-4 3-13,-2 5-4 14,3 4 2-14,-2-4-1 14,-1 4 0-14,-1-4 1 13,-2 3 0-13,-2 1-4 14,0-5 3-9,3 1-2-5,1 1 0 14,4-4 4-14,3 3-2 16,4 1 0-9,-1-2 0 0,2 5 1-1,-2-4-1 0,-2 4 1 0,1 0 0-6,-4 0 0 13,-1 0-2-13,3 0 1 12,0 4 1-12,5 1 0 0,5-2-1 13,6 1 1 2,0-2-2-15,1 3 4 0,-1-2-3 22,-3 1 2-18,-4-4 1-4,-8 0-2 0,-6 0 2 13,-2 0-1-13,-4-4 0 13,5 4-1-6,-1 0 0-7,9 0-2 13,5-3 3-13,4-2-3 14,2 3 2-14,5-2 0 14,-2 1-1-14,-7-2 0 13,-8 1 1-13,-8 4 0 14,-3-6 0-14,-9 2 2 14,0 0-4-9,-6 0 4-5,-1-1-3 14,-6 5 2-14,-4-5-2 13,-1 5 2-13,-8-4-1 14,-7 1 0-14,-7-4 3 14,-11 7-6-14,-12-4 3 13,-10 8-4-13,-10-4-1 0,-8 7-5 19,-7-4 4-19,-9 1-1 0,-5 1 3 13,-3 0 4-13,-4 3 4 14,-3-4-4-14,-1 0 7 13,-3-2-4-13,-11 2 3 14,-5 4-6-14,-10-8 4 13,-7 4-4-13,-10-2 1 14,-4-2-1-8,-10 5 0-6,-5-5 2 13,-12 0-1-13,-2 3-1 21,-2 1 2-18,-9 1-2 4,-4-4 0 0,-3 3 0-2,-3 4 0-2,-4-4 1-3,1 1-1 14,-5-5 1-14,-6 5-1 14,-9-5 0-14,-12 5 1 13,-8-5-1-13,-5 4 0 14,0-4 0-14,-2 3 0 13,3-3 0-13,1 7-1 0,5-7-2 13,-1 3 2 2,1 2 1-15,-2-5 0 0,2 4 0 19,-4-4 1-19,-1 4-1 0,1-3 0 12,6-1 1-12,8 0 0 14,4 0 1-14,6-1 0 14,6-3-1-14,10 0 0 13,4 4-1-13,6-8 1 14,10 3-1-14,6 3 0 14,3-1 0-9,4-1-1-5,7-1 0 14,6 1 0-14,9 4-1 13,5-1 0-13,9 2 1 14,8-1 1-14,7 4 0 14,7-4 0-14,11 0 0 13,5 0-2-13,4-4-11 0,4 4 13 19,9-1 1-19,10 1 5 14,10 0-4-14,15-5 1 14,12 5-3-14,13 0 0 13,10 0 0-13,4 0-1 0,2 0 0 13,5 0 2-13,-3 0-1 14,2 0 2-14,3 0-1 20,8 0-1-20,6 0 1 13,6 0 0-13,9-4 2 0,8 4-1 19,10-4 1-14,9 0-6 5,6 4 4-6,0 0-2 2,-4 0 1-6,-7 0-1 0,-2 4 1 13,-2 4-1-13,-7-2 0 16,2 3 1-16,2-2-1 14,-1 3 2-14,1-5-1 13,0 3 3-13,-1-3-1 14,264 8 0-14,-343-13 0 13,-4 1 0-13,0 3 0 14,-2-4-1-14,59 5 1 0,-4-1-4 19,3-4 5-19,-5 0-4 14,0 0 2-14,-5-4-1 0,-4-5 1 12,-2 8-1 3,-3-8 0-15,-3 5 0 0,-8 0-2 13,-1-1 2-13,-8 1-2 13,-8-1 2-13,-7 2 0 20,-13-4 1-20,-10 4 3 14,-14-1 6-14,-11 4-2 0,-5-5 6 13,-10 5-2-13,-5-5-4 13,-11-4-6-13,-10-3-3 14,-12 2 2-14,-12-4-2 14,-15 6 1-14,-9-2 0 13,-13 2 0-7,-11 4 0-6,-5 4-1 13,-6 0 1-13,-7 0-1 14,-1 0-2-14,-5 8 1 14,0-4-4-14,-3 0 4 13,-3 2-2-13,-6 2 2 14,-8-4 1-14,-5-4 2 0,-12 2-2 19,-6-2 3-19,3-2-2 14,-1-2 1-14,4 1 2 17,6-6-3-15,4 3-1 4,-2-2 0 0,2 4 2 1,3-1-3 0,-6 0 2 0,1 1-2-2,0-4 1-5,7 6 1 16,7-5 0-16,10-2 0 14,11 3 0-14,15-2 0 0,10-1 1 12,11 0 2-12,13 1-2 14,10-1 0-14,11 0 4 13,10-2-5-13,6 4 5 14,8 2-2-14,8-4 0 14,7 1 1-9,3 4-4-5,5 2 0 14,2-2 0-14,4 4-2 17,-2 0-7-14,4 0 3-3,-2-4-4 14,3 4 10-14,1 0-1 13,2 4 0-13,0 0 1 14,3 2-7-14,5-3 5 0,-1 6-17 11,1-4-8 4</inkml:trace>
    </iact:actionData>
  </iact:action>
  <iact:action type="add" startTime="188354">
    <iact:property name="dataType"/>
    <iact:actionData xml:id="d29">
      <inkml:trace xmlns:inkml="http://www.w3.org/2003/InkML" xml:id="stk29" contextRef="#ctx0" brushRef="#br0">17407 7217 62 0,'-5'-2'35'1,"-6"-4"-32"13,3-6 12-13,0 4-11 14,0 0 1-14,-3 2-4 13,-1-1-2-13,1 2-3 14,-2 1 3-14,0 4 1 14,-5 0-4-9,-2 4 2-5,-3-1 4 14,1 4-4-14,-2-3 5 16,2 0-2-9,-1-4-1-2,0 0 1 2,0-3 1-1,0 0-2 1,-2-1 4-2,-4-1-2-5,3 0-3 15,-8 1 2-10,-1-3-2-5,-3-1 4 14,-3 0-3-14,1-2 0 14,-2-4 0-14,0 0 3 13,-3-2-1-13,-2-2-4 14,1-2 4-14,-6 2-3 0,-1-2 4 13,-8 2-6-13,-3 2 6 13,-7-1-3-7,-3 0 0 8,-8 2 0-14,-1 1 2 14,0 2-1-14,2-3-2 0,0 0 2 13,3 4 0-13,4-1 0 13,-2 2-2-13,1 2 2 14,1 4-1-14,-2-1 0 13,-4 4 0-7,-4 1-2 9,-5 1 2-15,-6 1-3 0,2 3 6 12,-3-3-3-12,-4 3 0 14,-4 2 0-14,-4 4-1 14,-6 5 3-14,-4 9-6 13,3 3 6-13,-1 2-4 0,4 3 3 19,2 6-2-19,6-3 2 14,6-2 1-14,9-2-1 14,6-2 0-14,10-5-1 13,11-3 0-13,-1 2-3 14,10-2 6-14,5-4-5 0,6 2 4 12,5-5-4-12,5 2 2 14,-4-2 0-8,-4 14 0-6,-6 5 1 13,-8 8-3 2,-4 3 5-12,-2 2-6 3,4 0 3 1,4-5-3-2,6 0-2 3,5 5 1-2,10-1 2-4,5 1 2-2,8 3 0 14,2 4 6-6,7 3-9-8,3 3 3 13,4 1-1-13,4-3 1 14,7 1 0-14,4-7 1 14,7-3 0-14,7-8 0 13,4 0-1-13,8-7 4 14,3 0-2-14,4 0 0 13,5-3-1-7,5 3 2-6,2 1-3 0,0 3 0 13,129 84 0-13,-151-104 2 13,4 3-2 2,3-6-1-15,1 5 1 14,45 13 0-14,7-1 3 0,5-4 2 12,5-8-5-12,8-3 2 14,9-4 1-9,6-5 1-5,7 0-3 14,2 4 0-14,3 2 3 14,-6 2-6 0,-3 3 6-14,0 0-5 0,4-1 1 13,2-2-1-13,3 1 0 13,12-10 1-13,5-3 0 14,7 0 1-8,0-4-3-6,4 0 4 13,-3 7-2-13,-10-2 1 14,-9 4 1-14,-2-1-2 0,-1 0 0 12,-1 0-1 3,4-3 3-15,7-2-5 14,2-3 7-14,0 0-8 13,-2 0 6-13,-3 5-8 5,-6 2 8-5,-4-2-4 13,-10 2 4-13,-4-3-1 18,1-1-1-8,-5-3 2-6,-1-3-6 6,-1 1 8-7,-4-7-6 3,-3 0 4-6,-2-3-2 14,-4-2 0-14,-2-2 1 9,-11 4-1-9,-5 1 0 14,-10 4 0-14,-7-2 3 13,-2 2-5-13,-5-2 4 14,-6-1 1 1,-7-2-2-15,-4-3-2 0,-7-4 2 12,1-1-1-12,-5-2 0 14,-1-2 3-9,-1-2-5-5,-3 2 4 0,-2-1-4 13,-4-1 6 2,2 1-5-9,-2-3 2-6,-4-2 3 0,-1-3-3 13,-2-3 4-13,-6-1 3 14,-1-3-8-14,-4-2 4 13,0-1-2-13,-5-1 6 12,-2 2-6-12,-2-2-2 14,-4-3-2-14,-3-4 2 14,-2-2-1-14,-4-4 3 13,-5 5-7-13,-4-1 11 14,-5 5-6-14,-4 1 1 14,-4 6 2-14,-2-3-3 13,-3 2 1-7,-2 0 1-6,-3-2-1 13,-1-2-2-13,-6 0 4 14,-4 3-9-14,-6-2 11 14,-5 2-7-14,-7-4 4 13,-3 1-1-13,-4 0-1 14,-4-1 0-14,-1 3 0 13,-5 4 2-7,-4 1-7-6,2 3 10 0,-1 1-10 13,3 6 6-13,-3 2-3 20,1 4 2-14,-3 0-1 1,0 3 0 0,1 0 1-1,-2 2 0-3,-3 0 4-3,0 0-5 14,-7 0 2-14,-4 2-1 10,-10-2 1-10,1 4-2 14,-10 0 2-14,1 0-1 14,0 0 0-14,0 1 3 16,2 1-7-7,1 1 9-9,4-1-9 0,3 1 5 13,4 2-2-13,-3 1 2 13,-5 3-2-5,-1 3 1-8,-11 4 0 14,-2 1-1-14,-4 2 4 14,8-3-6-14,0 5 6 13,7-3-4-13,3 4 3 14,5 0-4-14,4 2 0 0,5 1 1 13,6 2 1-13,3 4-2 13,0 0-2-7,-5 5 8-6,-2 6-8 13,-5 0 8-13,2 4-6 14,-2 0 2-14,2 2 0 14,4-2 0-14,0 2 1 13,11-1-3-13,1-1 6 14,7-2-7-14,4-2 6 13,4-2-6-7,5-1 6-6,0-4-5 14,6 1 3-14,5 0-1 13,5 0 0-13,4 0 0 14,7 2-2-14,5 3 4 13,2 1-4-13,2 6 1 14,2 2-2-14,1 3 2 14,1 2 1-9,3 1-1-5,2-1 1 14,0 0-3-14,2 1 6 0,3-2-6 23,2 2 5-19,2-2-5 6,1 3 1-7,9-1-2 2,3 6 2-3,5 1 2-2,6 2-3 13,5 2 7-13,7-2-8 12,3 0 8-12,6-3-6 14,4-5 5-14,2 4-4 13,5-1 2-13,5 4-1 14,-2 1 0-14,6 4 0 14,2 6-1-14,0-3 5 13,4 1-8-13,5-1 8 14,4-7-5-9,9-3 2-5,7-5 0 14,4-4 0-14,7-5-1 14,2-3 0-14,4-6 2 13,11-2-3-13,2-5 2 14,8 1-2-14,2-2 2 14,2 5-4-14,-3 0 4 13,4 4-2-7,-3-4 1-6,-2 1 0 13,-5-5 1-13,4-3 2 0,1-3-4 13,2-2 5-13,3-2-4 14,1-2 2-14,5-3 0 13,4 1-1-13,0-3 0 14,5 3-1-14,2-1 1 13,-4 1-4-7,-5-1 6-6,0 1-5 14,-9 3 5-14,0-1-4 13,5-1 3-13,-1 2-3 14,7-2 1-14,10-3 0 13,5 3-1-13,3-3 4 14,7 0-7-14,-5-4 7 14,1-2-5-9,-3-6 4-5,-6-1-1 14,-10-5-1-14,0-1 0 14,-4-4 0-6,1-1 0-3,-1 0-3 4,4-2 6-5,3-2-5 1,2-2 4-5,3 0-3 14,-4-2 1-14,-2 4 0 14,-7 2 0-14,-11 2 0 14,-5 2 0-14,-10-2 4 0,-9 2-5 13,-4-3 2-13,-6 2 3 14,-6-1-3-14,-3-5 3 13,-3 1-3-13,-4-4 3 14,-5-4-1-14,-2-2 0 13,-9 2 1-7,-5-2-3-6,-6 2-2 14,-7 2 3-14,-4-2-4 13,-4-1 2-13,-5 0-1 14,-7-1 0-14,-7-2 2 13,-4-3-3-13,-4-3 0 14,-7-2 0-14,-3-6 4 14,-3-7-1-9,-6 0 1-5,-4-8-1 14,3-1-1-14,-5 2 3 13,0 4-3-13,-3-1 0 14,-3 4-4-14,-5-4 8 0,-5-2-8 13,-6-4 5-13,-5 1-1 13,-4-3 0-13,-2 6 0 14,-6 0 0-9,4 7 1-5,-5 4-5 14,-6 6 8-14,-8 7-9 14,-4 5 10-14,-11 4-10 13,-7 0 8-13,-6-4-3 14,-5 0 0-14,-9 0 1 14,2 0-1-14,-1 0 2 13,-2 4-5-7,3 3 7-6,1-3-8 13,1 6 5-13,1-1-2 21,0 1 2-19,-5-1-1 4,-2-1 0 1,-4 2 1 0,-8 0-1-1,2 2 2 0,-4-2-4-3,5 3 4-3,4 0-5 16,5 3 3-16,7 0 0 13,-1 6 0-13,5 0 1 0,5 6-3 13,0 2 4-13,-5 4-6 14,-3 2 8-14,-1 2-7 13,-9 2 5-13,-2 6-3 14,-1 4 2-14,5 4 1 13,6 3-2-7,5 2 0-6,8 1-2 14,0 4 4-14,6-2-6 13,4 2 7-13,4 2-7 14,3 2 5-14,8-1-1 13,1 3 0-13,-3-2 1 14,3 2-2-14,-1-1 3 14,3 4-6-9,0 1 6-5,6 3-4 14,3 2 2-14,2 4-1 14,1-1 0-14,6 0 1 13,2-2-2-13,0-2 2 14,5 0 0-14,-1 0 1 0,2 1-5 12,2-1 8 3,6 1-6-9,-1 1 4-6,7-3-3 13,2 2 1-13,0-6 0 0,7-1-1 13,2-2 3-13,0-2-6 13,3-4 3-13,3 2-3 14,1 0-5-14,6 2 3 14,0 4-8-14,3 3 0 13,4 7-13-7,-2 7-14-6</inkml:trace>
    </iact:actionData>
  </iact:action>
  <iact:action type="add" startTime="194176">
    <iact:property name="dataType"/>
    <iact:actionData xml:id="d30">
      <inkml:trace xmlns:inkml="http://www.w3.org/2003/InkML" xml:id="stk30" contextRef="#ctx0" brushRef="#br0">23854 9024 81 0,'6'1'37'1,"-3"-2"-20"0,-1-1-16 12,-4 4 0-12,-1 1-1 14,3-3 0-14,0 0 0 13,-2 0 1-13,2 0-4 14,-2 0 5-8,0 0-5-6,2 2 2 13,-4-2 0-13,-2 3 1 14,2-1 0-14,-5 0-2 13,-1 0 2-13,-2-1 0 14,-1-1 2-14,-5-1-3 14,0-1 2-14,-2 0-1 13,-3 0 3-7,0-3-3-6,-8 3 0 13,-4-1 2-13,-5-2-2 14,-4 3 1-14,-5-2-1 14,-5 0 3-14,-2 0-6 0,-4-2 5 12,-5 1-5-12,-3-4 5 14,-3 2-2-14,-6 0 1 14,-5-1-1-9,-4 0 2-5,-2 2 1 14,-1 0-3-14,0 0 1 19,-2 1-1-12,-3 0 2-2,-5 1-4 2,1 1 3-1,-2-2-1-3,0 7 0-3,2 2 0 14,-2 2-1-14,-7-1 3 12,-5-3-4-12,-4-2 4 14,0-7-4-14,0 1 3 14,1 0-1-14,5 0 0 13,6 0 0-13,5 2 0 14,1 0 4-14,5 2-7 14,1 0 5-14,-1 2-4 13,1 0 3-7,5 0-2-6,-2 6 2 13,2 2 0-13,-4 4-1 0,-5 0 0 20,-6 0-3-20,-6-7 6 14,2 0-6-14,-8-5 4 0,2-2-1 12,3 2 0-12,2 0 1 14,3 4-1-14,8 0 0 13,5 5 0-13,1-2 2 14,8 3-4-14,7 1 5 13,7-1-6-13,5 3 4 14,3 1-3-14,4 8 2 14,-2 2 0-14,0 7 0 13,1 3 0-13,-3 3-1 14,2-2 2-9,0 2-2-5,0-4 1 14,2 4-2-14,4-2 1 14,6-1 0-14,8 3-1 13,4-2 2-13,8 4-1 14,3 3 3-14,5 2-6 13,5 4 4-13,5 1-3 14,0 0 6-8,8-3-5-6,2 2 2 13,1-1 0-13,6-1 0 0,2 0 0 23,5 1 0-20,3-2 0 8,6 5-1-9,4 4 2 4,4 1 0-6,3 5 0 14,7 0-1-14,-1-2 0 0,3 0 2 14,3-2-1-14,6-2 2 13,2-1-6-13,2-5 6 14,4-2-4-14,-1-2 4 14,1-3-4-14,0-2 2 13,5 1-1-13,2-3 0 14,5-3 1-14,3-1-3 14,4-1 6-9,2-1-6-5,1-3 4 14,5 1-2-14,8-6 2 13,5 1-1-13,10-2-1 14,1-2 1-14,5 0-3 14,4-2 5-14,-1-2-6 0,-1-2 6 12,-4-2-6-12,3-2 6 20,-3-4-3-20,6-6 0 0,3-2 1 13,4-4-1-13,5-4 1 14,2-2 0-14,0 1 1 13,0-3-2-13,-1 2 3 14,-2-2-4-14,-4-1 2 14,-9-2-1-14,-8 4 0 13,-8 0 0-7,-6-2-1-6,1-2 6 13,-4 3-8-13,1-6 7 14,-2 1-6-14,-5-6 4 14,-8-1-1-14,-6-4 0 13,-4-6 2-13,-1-4 0 14,-8-4-1-14,-2-5 6 13,-4-4-7-7,-5 0 6-6,-4-3-7 14,-5 1 9-14,-4 0-8 14,-4 1 2-8,-8 3-3-1,-4 0 1 3,-6 0-1-1,-9 2 0 2,-7-4 0-7,-7 2 0 5,-7-4-3-7,-5 1 7 15,-6-1-4-15,-6-5 2 0,-2-1-1 13,-6-6-1-13,-1 0 1 13,-4 0-4-13,1 2 9 14,-3 7-9-14,-3 7 8 14,-5 5-9-14,3 0 5 13,-7 4-2-13,-2-3 1 14,-4 2 0-8,-4 2 0-6,-5 1 1 13,-6 2-3-13,-5 4 2 14,-3 2-1-14,0 4 0 13,-4 1-1-13,-3 6 3 14,-1 4-2-14,-9 1 0 0,-6 2 1 13,-6 0-1 1,-7-4 6-8,-4 0-9-6,-1-4 8 0,8 0-5 12,3 3 2 3,5 0 1-15,2 1-2 0,4 2 0 13,-4 4 0-13,6-1 1 13,-6 10-4-13,4 3 6 14,-4 2-6-14,-2 4 5 20,-6 4-4-20,-5-4 2 0,-1 0 0 13,-3-2 0-13,4 2 0 13,3 2-2-13,6 2 6 14,5 1-7-14,2 3 6 14,5 5-6-14,4-1 5 13,1 3-4-13,6 2 2 14,5 7 0-9,-4 2-1-5,-1 4 3 14,2 3-5-14,-3 0 6 19,7-2-6-16,7-2 5 8,5-3-4-9,11 3 2 4,3 2-1 1,6 0-1-2,9 4-1-2,3 2 1-3,7 3 3 18,8 3-4-18,4 6 2 13,6 3-2-13,3-3 3 0,3 7 0 13,6-1 0-13,2-3 1 14,2-3-3-14,4 0 2 13,1-3-2-13,6 0 1 14,4 0 0-14,6 3 2 20,6-1-1-20,8 0 1 0,5 0-1 13,3-4 0-13,5 0 2 13,6-2-2-13,6-3 3 14,1-1-5-14,5-3 5 13,6 0-4-13,3-1 3 14,4 0-2-14,1-1 0 14,2-4 0-9,1 0 0-5,2-4 4 14,1 0-6-14,9-3 5 14,2-2-3-14,6-2 2 13,4-2-3-13,6-4 1 0,5 0 0 13,5-3 0-13,5 2 0 13,5-5-1-13,0 2 4 21,2-2-6-21,-8-1 6 13,-1 0-5-13,-1-3 4 14,0 2-3-14,3-1 1 0,-1 0 0 12,2-1 0-12,0 0 0 14,0-2-4-14,3-2 8 14,6-2-8-14,-2-4 7 20,-3 1-3-20,2-6 0 0,-10 0 0 12,-9-4 1-12,-3-3 0 17,-2-2 3-11,-6-4-2 2,-2-2-2-4,-3 1 2 7,-4-2-3-8,-7-2 3 2,-4 2-2-5,-5-3 0 14,-4-1 0-8,-8-1 0-6,-4 1 4 14,-11-5-8-14,-8-2 8 13,-10 1 0-13,-4-3-4 14,-10 1 5-14,-4 0-4 0,-5 0 2 12,-6 1-3-12,-4 5 0 14,-2 0-5-14,-2 8 3 20,-2 3-1-20,-1 6-14 14,0 2-16-14,1 3-79 16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36:01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63">
    <iact:property name="dataType"/>
    <iact:actionData xml:id="d0">
      <inkml:trace xmlns:inkml="http://www.w3.org/2003/InkML" xml:id="stk0" contextRef="#ctx0" brushRef="#br0">9523 6196 54 0,'-2'-5'1'1,"-1"0"4"13,0 1-1-5,1-2 1-8,0 1-2 14,2 0 0-14,-2 1 9 13,0-1-7-13,-3 0 4 14,3 1-8-14,-2 1 3 14,2 0-2-14,-5 1 2 13,2 0 5-13,-2 0-1 14,3-1-6-9,0 2 2-5,2-1 2 14,2 2-3-14,2-2-3 14,0 2 4-14,2-3 0 0,1 2-4 12,6-3 0 3,5 0-1-15,8-2 1 0,12 0 0 13,9-1 4-13,5 4-7 13,8-1 6-7,5-2-5-6,3 1 5 13,4 0-4-13,-3-2 2 14,6 2-1-14,3-5 0 14,2-1 0-14,0 4-2 13,3 1 4-13,-6 2-4 14,-1 1 3-14,-7 3-3 13,-2 3 3-7,-7-3-1-6,-5 4 0 14,0 2 0-14,-4-2 0 13,-2 4 2-13,2-2-6 14,1-1 8-14,-2 4-8 15,-3-3 7-8,1 0-4 5,0 0 2-10,-7-3-1 3,-1 2 0 3,-5-3 0-4,-8-2-1-2,-5 0 4-2,-7 2-6 14,-3-2 8-14,-6 0-7 13,-4 0 4-13,0 0-4 14,-4 0 4-14,-3 0-2 14,0 0 2-14,-4 0-2 13,-7-4 0-3,-7 2 0-10,-6-2-2 13,-6 2 4-13,-3 2-3 14,-10 0 1-14,-3 2 0 0,-5 2-3 13,-2-2 3-13,-5 0-1 13,0 0 6-13,1-2-6 14,-3-2 2-14,5 0-1 20,-5-3 2-20,0-3 1 0,-5-1-3 13,1-6 0-13,-5 1 0 13,-4 2-2-13,-2 3 1 14,-1 3 2-14,-2 3-2 14,-1 6 1-14,-1 0-1 13,4 4 1-13,3 1 1 14,6-2-1-9,14-1 0-5,11 0 7 14,13-5-5-14,17 0 0 14,9-2 6-14,8-3-3 13,14 2-5-13,16-6 4 14,23 0-3-14,20-7 1 0,28 0-2 13,14-2 1-13,6 1-5 20,-1 1 8-20,-2 6-8 13,-4 3 8-13,-6 3-6 14,-5 4 3-14,-9 1-2 0,-11 7 1 13,-13 1 0-13,-17 3-2 17,-14 0 2-11,-8 0-2 3,-11-1-4-5,-7 1 6 6,-3-1-8-6,-6-1 6-1,-2-3-3-3,-2 0 5 14,0-3 0-14,-2-2 2 14,2 0-2-14,2-2 1 0,0 2-2 12,-2 1-4 3,4 2-10-15,0 1-22 0</inkml:trace>
    </iact:actionData>
  </iact:action>
  <iact:action type="add" startTime="6207">
    <iact:property name="dataType"/>
    <iact:actionData xml:id="d1">
      <inkml:trace xmlns:inkml="http://www.w3.org/2003/InkML" xml:id="stk1" contextRef="#ctx0" brushRef="#br0">14770 6124 57 0,'0'0'11'1,"0"0"-5"13,2 0 4-13,1 0-9 14,-3 1 0-14,0-1 2 13,0 0-3-13,0-1 1 14,2 1-1-14,-2 0 0 14,0 0-4-9,2 1 4-5,0 2 0 14,5-1-1-14,9 0 3 13,5 2 2-13,14-2-1 14,9-2 3-14,12-2-5 14,8-4 3-14,9 1-4 13,6 0 2 2,-2-2-5-15,4 5 7 4,-1-3-6-4,2 0 5 14,5 0-3-14,5-1 1 14,1 2-1-14,4 2 0 13,-4 0 1-13,1 2-1 0,-3 0 4 21,3 0-7-15,-1 0 6-1,-3 0-2 5,-3 0 1-5,-2 2-2-4,-6 0 1-1,2-1 0 14,-2 2-1-14,2 1 1 13,0-2 1-13,-2-1 1 14,0 3-6-14,-4-4 7 14,1 0-5-14,-3 0 3 13,-3-2-3-13,-5 0 2 14,-3-1-1-12,-4 3 0-2,-2 0 4 14,-3 0-6-14,0 0 4 14,-3 2-4-14,-4-1 4 13,-5 1-3-13,-6-2 1 14,-3 5 0-14,-8-3 0 13,-4 0 0-13,-2 1-2 14,-7-1 5-8,-2-2-6-6,-2 3 2 13,-5-3 0-13,-2 2 2 14,0-2 1-14,-2 0 2 13,0 0-2-13,-6 0 9 0,0-2-7 13,-10 2 1 2,-8-3-3-15,-13 0-3 13,-7 1 6-13,-8-2-4 5,-8-1 0-5,-5 2-2 14,-2-3 0-14,-5 0 1 13,-4 0-1-13,0 0 4 14,0 1-5-14,2 0 4 13,-2 0-1-13,0 1 0 14,0-1-2-14,-4-2 1 14,4 0 0-9,1-2 0-5,4 1 3 14,4-2-6-14,5 0 6 13,-4 3-5-13,-1 2 5 14,1 3-4-14,-3 0 2 14,-6 4-2-14,4-2 0 15,-3 0 1-8,3-2-2-3,-1 2 6 3,5-2-8 1,2-2 8-2,9 0-6-6,4 0 3 0,6-2-2 14,5 0 1-14,3 0 0 13,5 3 2-13,3-2 0 14,6 1 1-14,5 1-1 14,3-2-3-14,7 1 4 13,3 0-5-10,-4 3 3-3,3-3-1 14,0 4 0-14,3 0 0 14,-4 0-1-14,2 0 4 13,1 0-3-13,3 0 2 14,-3 0 4-14,4 0-6 13,3 0 4-13,0 0-3 14,-2 0 1-8,2-3 0-6,0 3 2 13,0 0-8-13,0 0 8 14,0 0-8-14,2 0 6 13,1 0-5-13,0 0 3 14,-3 0-4-14,0 0-4 14,2 0-4-14,-2 0-3 0,2 3-8 19,4 4-9-19</inkml:trace>
    </iact:actionData>
  </iact:action>
  <iact:action type="add" startTime="10176">
    <iact:property name="dataType"/>
    <iact:actionData xml:id="d2">
      <inkml:trace xmlns:inkml="http://www.w3.org/2003/InkML" xml:id="stk2" contextRef="#ctx0" brushRef="#br0">10086 7175 52 0,'-11'-9'4'1,"3"2"2"13,0-2 3-7,2 4-6-6,-1 1 1 13,3 2-1-13,2-3-3 14,-2 5 2-14,0-2 0 14,0 2-1-14,2-1-2 13,-2 1 0-13,-1 0 1 14,3 0 0-14,-2-3 1 13,-3 6-3-7,4-6 4-6,-1 3 1 14,0 0-3-14,4 0 3 13,2 0-2-13,-2 0-2 0,4-1 0 13,-2 1 1-13,6-3 3 13,2 3-2-13,7-4-1 14,2 2 1-14,6 1 1 14,2-3-2-9,4 1 1-5,2 1-1 14,3 2 0-14,-1 2 0 13,2 1 3-13,0 1-5 14,1-1 4-14,-1 1-2 14,6 0 2-14,4-4-3 13,0 0 2-13,5-1-1 14,0-6 0-8,4 4 0-6,2-4 1 17,0 0 3-7,-2 0-7-8,0 1 6 5,-5 0-6 0,-2 4 6-4,-3 2-2-3,2 2-1 14,-4 0 0-14,1 2 0 13,4 2 2-13,6-2-3 14,5 0 3-14,12 0-3 13,6-2 5-13,7 1-6 14,-3 1 3-14,3-4-2 0,-1 0 1 13,-1 0 0 1,0 1 0-14,-4-1 3 14,-2 0-6-14,-6 2 6 0,-7 0-4 12,-1-2 2-6,-3 5 0-6,-2-1 0 14,2 1 0-14,-2 1-1 13,-2 5 2-13,2-1-5 14,-4 2 6 0,0-5-4-14,-4 3 3 0,106 10-1 13,-129-17 0-13,0-3 0 14,-3 0-1-9,8 2 2-5,26 0 2 14,0 0-1-14,4-2-4 14,-2 3 3-14,-2 0-3 13,-2-3 3-13,-3 2 0 14,3 0-2-14,0-4 0 13,4 0-1-13,4-1 4 14,7 0-3-8,6-3 2-6,1 0-3 0,2 0 4 12,0 2-5-12,-2-3 4 14,0 7-2-14,-2-2 0 13,-4 4 0-13,1 3 0 14,-3-2 2 1,-6 4-4-15,-2 1 4 0,-1-2-4 12,-1 0 4-6,-2-2-2-6,6 0 1 18,1 1-1-11,4 0 0-2,-5 0 2 5,3 2-5-6,-2-3 6-3,-4 0-5-1,1-4 5 14,7-4-4-14,4 0 4 13,10-3-3-13,6 0 0 15,0-1 0-15,-2 2-1 14,-5-1 4-7,-3 4-5-7,-6-4 4 14,1-1-1-14,1 1 0 0,-1-5 0 13,-1 0 0-13,4-2 0 13,-4 0-1-13,1 0 2 14,-1 1-6-2,6 3 6-12,-4 2-5 0,-2 0 6 12,1 2-4-12,-3 0 1 14,1 0 0-14,-3 1 0 14,6-2 1-14,4-1-1 13,6 2 4-13,2-4-5 14,2 0 4 1,-5 2-4-15,-1-4 3 4,-3 4-3-4,0 0 1 14,0-5 0-14,3 4 0 13,-5-1 2-13,-2-2-4 14,-5 2 5-14,-4 2-6 14,-3 2 6-14,-4 2-5 13,-2 0 2-13,-6 4 0 14,-3 0 0-9,-7 0 0-5,-2 0 0 14,1 2 2-14,-3 0-4 14,-1-1 3-14,-1 5-4 13,-3-1 5-13,-2 3-3 14,-2-2 2-14,6 1-1 0,2-4 0 12,7-1 1-12,6-2-4 14,-2 2 6-8,-1-4-6-6,-5 2 6 24,-1-2-3-22,-1 2 2 5,2-3-2-2,3-2 0 2,-1-2 0 0,1 4 0-1,-1-1-3-6,-5 2 2 0,-3 6-6 12,-5 6 7-12,-4 2-3 17,-4 4 2-17,2 4 2 13,-2-3-1-13,-1-3 1 14,-2 1-1-14,0-7 8 13,-4-4-7-13,1-2 7 14,-3-4-5-14,1-2 6 14,-4 1-7-14,-1-5 5 0,-2-1-2 19,3-3-1-19,-3 2 3 13,-2-2-6-13,-2 2 6 0,-2 2-6 13,-4 2-1-13,-2 1-1 14,-5 0 1-14,-7-2 2 13,-2 2-2-13,-10 3 0 14,-6 0 0-14,-6 4-4 14,-4 0 7-9,-1 3-6-5,-4 2 6 14,0-2-4-14,-5 0 4 13,-4 1-4-13,-4-3 2 14,-5 4-1-14,-4-1 0 14,-3-2-2-14,-1 0 1 13,-2-2 2-13,4 0 1 14,-3-4 1-9,1 2-4-5,-6 0 3 14,-6-2-2-14,3 1 0 14,-1-4 2-14,2 1-5 13,1-2 7-13,-2 1-8 14,-1 2 9-14,-5 1-8 13,-1 0 5-13,-2 2-4 0,-1 0 3 20,0 0-1-20,-2 0 0 13,-4 0 2-5,-5-2-6-4,-2 2 6 6,0 0-4-6,-6 0 4 7,-8 4-6-9,-1 0 3 1,-1 0 1-3,0 4 0 14,3-2 0-14,8 2-2 14,6-1 5-11,3-4-6-3,3 1 6 13,2 0-5-13,2-4 3 14,-7-2-1-14,-6 0 0 13,-7 0-1-13,-6 2 0 14,-15 4-2-14,2 4 2 14,0 4-4-14,13 2 5 13,6 2-4-7,9 2 2-6,9 0 2 13,-1 0 0-13,-1 0-1 14,-2 1 2-14,1-3-2 14,3-4 5-14,1-2-8 0,-1-5 3 12,2 0 0-12,-3-3 1 14,3-1 1-14,1 2-1 14,-3-3 0-9,2-3-1-5,5 2 3 14,4-6-5-14,4 2 6 13,6-2-7-13,0 2 7 14,-1 0-4-14,0 4 2 14,-4-2-1-14,-10 3 0 13,-1-1 0-13,-5-3-4 14,0 4 8-9,-7-2-8-5,2 4 7 14,6 0-6-14,0 1 3 14,3 4 0-14,13-2-1 13,0 0 1-13,10-1-1 14,3-3 3-14,8 2-6 14,7-2 8-14,6-1-8 13,3 0 6-7,3 0-4-6,4 0 2 13,-1 0 0-13,0 0 0 0,0 0 1 21,-2 5-4-15,0 1 6 2,-3 0-6-3,-1 2 6 5,-5-1-5-7,0 0 4 0,-5-3-2-3,-2-1 0 13,1 0 1-9,-3-3-1-4,-1-3 3 13,5 0-6-13,0 1 6 14,7-3-5-14,0 1 5 14,4 1-4-14,1 1 2 13,-1-2-1-13,-1 1 0 14,-5 1 0-14,-6 1 1 13,-5-1 3-7,-8 0-6-6,-1-3 5 14,0 2-4-14,1-2 3 13,0 1-4-13,8 1 3 14,5-2-1-14,3 2 0 13,9-1 2-13,4 1-5 14,3-1 7-14,3 1-5 14,1 1 4-9,6-3-6-5,-1 0 6 14,4 3-3-14,4-2 0 0,1 1 0 12,5 3-1-12,3-1 4 14,1 1-6-14,3 0 4 14,4 1-4-14,-3 2 2 13,3-1 0-13,-1 0-2 14,1 1 1-8,0-1 1-6,0 3-6 13,2-3 5-13,0 2-12 14,0 1 10-14,4 3-7 13,1 2 9-13,6 1 2 14,2 2-2-14,5 1 2 14,-1 1 0-14,8-3-2 13,0 2 6-7,2-4-6-6,8 0 5 13,5-1-3-13,14-2 1 20,10-1 2-18,10-2-3 5,9-1 1-1,1-3-1 2,-1 3 2-2,-2-3-5-1,-4-3 6-5,1-2-5 14,2-3 5-8,3-4-4-6,2 2 2 14,-3-1-1-14,-6 6 0 0,-4 1 0 12,-6 1-3-12,1 3 5 14,2 0-4-14,0 0 4 14,5 0-4-14,-5 0 5 13,0-3-4-13,-2 3 2 14,-2-2-1-9,-1-2 0-5,5 0 4 14,10-3-7-14,-2 2 6 14,6-2-6-14,-3 4 6 13,2-1-6-13,1 2 5 14,6 2-3-14,5 0 1 13,9-2 0-13,3 2-1 14,0-5 4-8,-2 2-5-6,-6-4 4 13,-7 2-4-13,3-2 4 14,-5 2-4-14,-2 0 4 13,4 2-2-13,5 1 0 14,2-1 2-14,5 3-6 0,1 0 8 13,-3 0-8-13,-1 3 7 20,-4-1-6-20,-2 0 4 13,-3-1-1-13,3 1 0 0,1-2 0 13,4 0 0-13,3-2 4 14,6-1-8-14,-4-2 8 13,-4 1-8-13,-6-1 7 14,-9 0-3-14,-11-2 0 14,-8 0 2-9,-5-1-2-5,-1 1 2 14,0-4-3-14,2 3 4 18,5 1-4-13,4-2 5 5,10 0-5-7,8-2 3 8,11 1-2-8,7-2 0-1,4 4 0-2,-1 2-2 13,-8 0 4-5,-5 2-4-8,-14 3 4 14,-4 1-3-14,-10 1 3 13,-5-1-3-13,-6 2 2 0,0 3-1 13,3-5 0 2,-1 1 2-15,2 1-6 0,5 0 9 12,5-2-9-12,1-2 8 20,3 0-7-20,0 2 4 14,0 0-2-14,-5 4 1 14,0 0 0-14,3 4-1 0,-1 0 5 12,3-1-8-12,4-4 8 14,1-1-6-14,1-4 5 14,0-1-3-14,1-4 0 13,-7-1 1-7,-5 0-1-6,-8 2 3 13,-8 3-7-13,-8 0 7 14,-4 1-6-14,-6 4 6 14,-3-2-5-14,-3 0 3 13,-2 3-1-13,-2-2 0 14,-3-1 0-14,-3 2-1 14,-6-2-2-9,-4 0 3-5,-9 0-7 14,1 0 4-14,-8 2-17 13,-2-2 19-13,-4 7-15 14,-3 0-57-14</inkml:trace>
    </iact:actionData>
  </iact:action>
  <iact:action type="add" startTime="22944">
    <iact:property name="dataType"/>
    <iact:actionData xml:id="d3">
      <inkml:trace xmlns:inkml="http://www.w3.org/2003/InkML" xml:id="stk3" contextRef="#ctx0" brushRef="#br0">18893 5043 52 0,'0'-9'10'1,"0"-5"14"0,3-1-18 12,2-5 4-12,1-4 5 14,-1-2-2-14,-1-5-1 13,-4 6-7-13,0 1 6 14,-6 3-9-14,-1 3-2 14,-5 4-3-14,-1 0 1 13,-9 1 2-7,-7 2 0-6,-7 3 3 17,-4 2-3-12,-3-2 1 2,-1 0 1 0,-1 0-2 2,-1-1 0-1,-3-2 1-8,-5 1 0 0,-1 2-1 13,-13 0-2-13,-3 2 2 13,-4-2 0-5,-12 1 0-8,-4 4 0 14,-8 1 1-14,-8 0-1 13,-5 4 3-13,-1 3-9 0,-3 0 12 13,2 2-9 2,5-4 6-15,4-3-5 13,3 0 4-13,3-3 0 14,4-2-1-14,-1 3 1 4,3-3-1-4,-3 5 3 14,-2-3-2-14,-3 1 1 14,-1 0-5-14,-4-2 5 13,2 2-3-13,2-2 2 14,1 2-2 0,5-2 0-14,9 2 4 0,10-4-7 13,7 0 7-7,8 0-5-6,6-2 6 13,5 0-4-13,4 1 0 14,3 1-1-14,1 5-2 13,1-1 2-13,0 5-3 14,-1 3 4-14,-3 5-1 14,-2 3 0-14,-3 4 0 13,0 0-3-7,-3 4 3-6,3 0 3 0,-2-3-1 12,4 2-2 3,-1-3-4-15,6-2 4 0,1 0 0 13,3-2 0-13,3-2 2 13,1 2-3-13,3 0 1 14,2 2-2 1,2 3-2-15,0 3 3 4,2 9-3-4,-2 0 6 18,-2 8-6-11,-5 7 5-1,-5-5-3 2,4 1 4-2,-1-4-6 0,0-2 4-6,7-4-1 14,4-1 0-14,5-4-4 0,4 4 4 12,9-6-2-2,2 6 0-10,7-2 2 14,5 3-2-14,1-3 2 14,6 3 1-14,3 0 1 13,1 3-1-13,1-4 2 14,4 5 2-14,-4 1-8 14,3 1 7-14,-1 0-7 0,0 2 5 19,4-1-3-19,1 2 0 0,5-1 2 12,11-2 2-12,10-2-1 14,6 1 0-14,6-5-1 14,5 0 2-14,-1-5 1 13,3 0-3-13,-1-1 1 14,-4-2 0-14,-4-2-1 13,3-3 0-7,-3 1 2-6,7-5 1 14,2-1-6-14,5-1 6 13,7-6-4-13,7 2 4 14,1-7-4-14,11-1 3 14,5-1-2-14,4-1 0 13,-2-1 2-13,-5-1-5 14,-5 3 6-9,-11 3-6-5,-7 0 6 14,-4 1-7-14,-1 4 4 14,-3 0 0-14,-2 3 0 13,-2-2 1-13,-4 4-3 0,-1-6 6 13,-2 2-7-13,3-6 8 13,3-1-7-13,8-4 5 14,4 2-2-8,5-3 0-6,2-2-1 22,3 3 0-18,-1 0 2 7,0 0-7-9,-4 4 10 4,0 2-9-3,-6 1 7-3,-1-2-6 14,-5 4 5-14,0-5-2 13,-1-1 0-13,-3-1 0 11,2-3 0-11,-1-2 4 14,4 0-7-14,-3-6 6 14,0 1-2-14,-4-2 2 13,-7-4-4-13,-5 0 2 14,-3-3 0-14,-2-4-1 14,0 0 3-14,-2-2-4 13,-8-1 5-7,-2 2-7-6,-7 0 7 13,-6-1-5-13,-11 1 3 0,5 1-3 13,-2-3 1 2,1-5 0-15,5 2-2 0,8-4 6 12,2 6-8-12,1-5 8 14,-3 6-8-14,-5 1 7 13,-5 4-6-7,-6 2 2-6,-7 1 1 14,-6 2-2-14,-2-1 6 13,-2-3-5-13,-1-1 3 14,3-5-3-14,-2-1 5 13,-1 2-6-13,-2-4 4 14,-2 0-2-14,-4-4 0 14,0 1 1-9,-5-2-5-5,-2 0 6 14,-7 2-6-14,-2-1 4 13,-6 8-4-13,-3 1 8 14,-5 2-5-14,-1 3 2 14,-3 4 2-14,2 1-3 13,8-3 2-13,-2 3-1 0,8 2 3 19,0-1-6-19,2-1 4 14,0-3 2-7,2-1-2-1,-1-5 0 2,-1-2-2-3,2-3 1 3,-6-2-1-8,-6-3 2 14,-1 1-7-14,-4-3 10 0,-5 0-7 13,-3 6 6-13,4 3-4 12,0 4 0-12,4 4 1 13,3 0-1-13,8 1 3 14,0 4-4-14,6 1 3 14,7 1-3-14,2 2 5 13,4 4-6-13,3-1 3 14,3-2-2-14,-4 1 1 13,1 0 0-7,-2 0 0-6,-1-2-4 14,-1 1 4-14,-3 2-2 13,-2 2-1-13,5-1-4 14,-1 5 5-14,0 0-9 0,0 3-11 12,3 9-36 3</inkml:trace>
    </iact:actionData>
  </iact:action>
  <iact:action type="add" startTime="31738">
    <iact:property name="dataType"/>
    <iact:actionData xml:id="d4">
      <inkml:trace xmlns:inkml="http://www.w3.org/2003/InkML" xml:id="stk4" contextRef="#ctx0" brushRef="#br0">20432 6488 59 0,'0'0'5'15,"-2"0"6"-14,2 0-9 0,-2-2 0 19,-1 1 0-19,1-1 0 14,-2 2 0-14,2 0-4 0,2 0 2 13,-2 0 0-13,2 2-2 13,0-2-2-13,2 1 3 14,-2-1 0-14,0 0-1 13,0 0 0-13,0 0 0 14,0-1 0-8,2 1 2-6,0-2 2 13,0 2 3-13,3-2 12 14,-3-3-6-14,6-2-3 14,8-5-7-14,7-8 2 13,3-4-2-13,12-7 1 14,0 2-2-14,-2-2 0 13,-1 1 3-7,-2 2 0-6,-1 0 0 14,-1 0-2-14,-4 2 8 13,-3 1-4-13,-3 4 3 14,-2 1-4-14,-3 0-1 13,-1-4-3-13,6-2 0 14,1-3-3-14,3 0 2 14,4 0 1-14,-2 5-2 4,-1 5-1 11,-8 6 0-15,-5 5-8 0,-8 4-3 12,0 4 2-12,-5 0 5 18,-5 4 3-10,0 1 4-2,-4 7 1 1,-4 1 5-1,-7 8-5-1,-5 0 4-5,-2 4-4 10,-2-1 2-10,-2-1-2 14,-2 4 0-14,0-1 2 14,-5 4-1-14,-7 2-3 13,1-2 2-13,-6 0 1 14,2-2 1-14,-2-4-3 14,6-2 0-14,6-3 2 13,6-4-2-7,7-3 3-6,9-1-5 13,5-6 5-13,3-1 2 14,4-4-4-14,4 2 10 0,0-4-2 13,2 2 5 1,0-5-13-14,8-6 2 0,5-3-5 13,12-8 6-13,8-5-6 13,8-6 5-7,4 1-4-6,-4 0 4 14,-4 2-4-14,-7 0 2 13,-3 2 0-13,-7 2-1 14,0 0 3-14,-4 4-5 13,-5 1 4-13,-4 5-2 14,0 7 3-14,-7 0-1 14,-2 3-2-9,0 6 0-5,0 0-7 14,-2 3 2-14,0-2 4 13,0 1-3-13,-3 0 1 14,-2 5 6-14,-6 4-4 14,-5 5 5-14,-8 8-4 13,-5 7 0-13,-8 1 2 14,-5 6-2-9,-8-1 2-5,1 4-4 14,0-3 5-14,0-1-6 0,9-8 7 13,11-5-8-13,10-7 4 23,8-8-3-21,10-5 0 5,3-2 0 1,3-4 3-2,4-2 0-5,10-1 4-1,10-11-3 12,18-5 2-12,11-7 0 14,10-4-4-14,1-4 2 14,-4 2-1-14,-12-3 0 13,-9 8 1-13,-11-1-1 14,-4 4 3-14,-7 0-4 14,-4 1 4-14,-2 4-5 13,-8 3 5-7,0 3-2-6,-3 6-1 13,-6 4-3-13,3 1 3 14,-2 4-7-14,0 2 7 14,0-2-6-14,-2 5 3 13,-8 0 6-13,-10 9-6 0,-5 4 4 13,-8 8-2 1,-6 5 1-8,1 3 0-6,3 0-2 14,-2 2 7-14,6-2-8 13,-3-2 7-13,5-4-7 0,2-3 3 13,6-8-3-13,11-7-5 13,7-3 7-13,5-6 1 14,7-2-1-14,1-2 1 14,4 2 2-9,5-6 5-5,12-5-5 14,9-4-1-14,5-6 0 13,9-9-1-13,-2-1 0 14,2-1 0-14,-6 1-2 14,-3 0 5-14,-5 6-6 13,-5-1 4-13,-6 8-2 14,-7 2 2-9,-7 6 2-5,-4 3-3 14,-6 3-4-14,-6 5 3 14,-2 0 2-14,-5 2-2 13,-9 2 1-5,-2 4-3-2,-8 5 6 2,-7 6-4-3,-7 6 1 0,1 3 0-5,-3 4 0 15,-1 1 2-15,-1 4-6 0,1-1 8 12,-2 2-7-12,6-2 6 14,4-4-6-14,10-3 3 13,5-8-1-13,9-7-5 14,10-8 6-14,4-1-2 14,-2-3 6-14,6-4-6 13,-2 0 5-7,6-5 1-6,7-5-3 13,9-8 0-13,12-8 1 14,11-7-2-14,2-2 0 14,0-1 0-14,-3 2-2 13,-7 2 5-13,-4 5-6 14,-3 3 1-14,-3 4-1 14,-3 5 2-9,-4 1-1-5,-4 5 2 14,-7 4-4-14,-7 4-3 13,0 3-11-13,-10 3 9 0,0 1 9 13,-5 7 4 2,-7 4-2-15,-5 6-1 0,-8 8 0 12,-4 2 3-12,-3 4-4 20,0 1 1-20,1 2 0 0,-2-2 2 13,3 2-6-13,1-1 6 14,2-3-5-14,6-6 5 13,4-5-6-13,8-4 3 14,9-9 0-14,0-4 0 14,6-5 3-14,0 2 2 13,2-7-4-7,4 0 6-6,5-8-5 13,9-7-3-13,9-7 3 14,13-8-4-14,2-3 2 20,3-2 0-18,-3 6-2 4,-3-2 0 1,-3 5 1 1,-7 0-1-2,-2 1-1-1,-6 5 3 1,-4 5-2-6,-7 4 2 13,-4 8-2-13,-5 2-5 14,-3 3-9-14,-3 4 16 0,-5 3 1 13,-8 5 1-13,-7 6 1 13,-8 8-2-13,-9 6-1 14,0 4 2-14,-5 2-2 20,3-2 0-20,3-3 2 0,5 1 0 13,0-5-4-13,8 2 3 13,3-6-3-13,5 0-2 14,7-7 2-14,7-6-3 14,4-3 5-14,4-4 4 13,5-6-3-13,7 0 8 14,8-6-9-9,12-5 3-5,2-3 0 14,8-8-3-14,2 0 2 14,-4-5-2-14,-4-1 0 13,0 1 1-13,-4 1-1 14,-5 0 2-14,2 3-5 13,-6 2 6-13,-2 4-6 0,-7 1 6 20,-5 5-1-20,-9 7-2 13,-4 3-1-13,-2 2-1 0,-6 2 1 13,-1 2 0-13,-5-1 2 14,-5 8 1-14,-6 3-1 13,-6 5 0-13,-8 8 0 14,-1 3-1-14,-4 4 0 20,-5 2 2-20,-1 2-2 0,2 3 2 13,-4-4-6-13,3 2 8 13,3-3-8-13,8-5 6 18,11-9-4-13,9-6-3 5,9-7 5-7,9-5 0 4,2-2 2 0,5-4 4-2,7-6-4 0,13-11 1-5,15-9 0 14,18-10-5-14,11-3 5 13,5-6-5-13,-5 7 3 14,-11 1-1-14,-13 10 0 14,-9 1 2-14,-11 4-5 13,-8 6 6-13,-5 4-4 0,-7 6 1 19,-7 4-6-19,-2 3 6 0,-7 3-1 13,-5 3 1-13,-1 3 0 14,-5 0 0-14,-5 8 3 13,-2 2-7-13,1 6 8 14,-3 4-5-14,0 0 3 13,0 2-3-13,2-1 3 21,7-6-2-21,-3 0 0 13,8-3 3-13,1-3-6 0,3 2 6 13,1-4-6-13,0 0 8 13,-1-1-5-13,3-2 1 14,-2-3 3-14,-1 0-3 14,5-1-1-14,-3-2 2 13,4-1 1-7,3-1-6-6,0-2 6 13,2 3-4-13,2-6 4 14,-2 6-3-14,2-3 0 0,-2 0 1 13,0 0 0-13,0 0 3 13,0 0-5-13,-2-3 4 14,2 3-4-14,2 0 5 20,-2-2-7-20,3 4 5 0,-3-2-3 13,2-2 1-13,0 4 0 13,0-2-4-13,-2 3 7 18,0-3-6-10,0 0 6-4,-2-3-5 3,0 3 4 0,2 0-4 0,0 0 1-2,2 0-2-1,-2 3 0-4,0-3-14 14,-2 0 4-14,2 0-4 13,-2 6 4-13,-1-3-22 14</inkml:trace>
    </iact:actionData>
  </iact:action>
  <iact:action type="add" startTime="45935">
    <iact:property name="dataType"/>
    <iact:actionData xml:id="d5">
      <inkml:trace xmlns:inkml="http://www.w3.org/2003/InkML" xml:id="stk5" contextRef="#ctx0" brushRef="#br0">8304 7853 54 0,'-35'10'1'1,"2"1"0"0,0 3 6 12,1-3-6-12,1-2 5 14,-2 1-5-14,2 0-1 13,0 1 0-13,-7 0 1 14,-3 1 0-8,6-2 1-6,3 1 3 13,6-1-4-13,6-6 5 14,8-1-5-14,6 0 3 13,-1 0-2-13,5-3 1 14,0 0 6-14,2 0-7 14,2 1 9-14,-2-2-8 13,0 1 5-7,2 0-7-6,3 0 2 14,-7 0-3-14,2 0-2 13,0 0-4-13,2 0 0 14,2-3 4-14,2 3 4 13,8 0-2-5,4 0 3-9,6 0-3 1,3 0 2 14,11 0-2-2,5 3 1-12,3-3-1 14,4 0 0-14,3 1 0 13,3 0-2-6,-1 4 2-1,3-1-3 1,2 2 6-1,3 0-6 2,1 0 5-3,4 2-2-3,-1 0 0-2,-1 2 0 13,-3 2-1-8,1 0 3-5,-2 4-5 14,1 2 6-14,4 2-7 14,0-3 6-14,6-3-2 13,4-5 1-13,-4-3 0 14,5-4 0-14,2-4 2 14,0 0-4-14,7-4 3 20,5-1-3-20,6-4 3 0,-5 1-4 12,1 0 4-12,-1 2-4 14,-1 1 2-14,-3 7 0 14,2 0 0-14,-1 0 2 13,-3 5-4-13,-7-1 4 14,-7-1-4-14,-12 2 4 0,-10-3-3 19,-11 0 2-19,-9 0 0 14,-10-2 4-14,-11-2-2 0,-5 0 14 12,-5 0-5-12,-7 2-8 14,1-5-3-14,-3 5-1 14,-7-7 3-14,-9 2-3 13,-2-4-1-13,-8 4 1 20,-5-1-1-20,-3 3 2 14,-3-1-3-14,-6 0 4 0,-4 1-5 13,-4-2 1-13,-4-2 2 13,-7 0-1-13,-8 0 0 14,-3-4 0-14,-5 3 0 13,-4 0-3-13,-3 2 0 21,-7 2 4-21,1 0-11 0,3 1 10 12,3 3 1-12,5-5-1 15,6 1 1-8,2 1 0 1,2 1-2-4,-4-4 7 7,6 0-8-8,-2-2 7 2,4 1-8-5,1-1 6 13,5 2-3-5,0 2 1-8,-1 1 0 13,4 6 0-13,1-2 3 14,5 4-4-14,2-3 2 14,4 1-1-14,4-1 2 0,4 1-2 12,4 1 2-12,4-2-2 14,2 1 0-14,3 0 0 13,4 1 1-7,4-3 3 9,4 2-3-15,5-3-1 0,3 0 11 12,6-3-11-12,-2 2 5 14,4-2-4-14,1-1 0 13,-3 1 2-13,5-1 2 14,-3-1-10-14,5 3 5 14,0 1-1-9,0 1-9-5,3-2 7 0,4 2 3 13,8 0 2 1,7 0-2-14,9 0 1 14,15 2-4-14,4-1 7 14,6 4-8-14,6 1 6 0,5 1-4 12,7 0 4-12,8 2-4 14,5-2 3-9,4 0-1-5,1-2 0 14,-5-1 1 1,-2-1-4-15,-5 0 6 13,0-1-6-13,3 2 7 0,0-2-6 13,-6 2 4-13,4 2-2 14,-4-2 0-14,-1 3 0 13,5-6 0-7,3 0 3-6,3-2-6 13,-2 1 6-13,-2-1-6 15,-6-2 6-7,-7 3-5-2,-8 3 3 1,-4-2-1 0,-5 0 0-1,-6 2 2-4,-5 1-6-2,-3-2 7 13,-6 1-6-3,-9 2 4-10,-8-1-4 14,-5-1 4-14,-4 0-2 13,-7-1 1-13,0-2 0 0,0 2-1 13,0-2 2-13,-3 0-2 14,1 2 2-14,2-4 1 13,-2 2 0-13,2 0 5 14,-2 0-3-9,2 0 0-5,0 0-2 14,0 0 0-14,0 0 2 14,0 0-3-14,-2 0 6 13,-1-2-6 2,1 2 6-15,-2 0-6 0,-3-2-1 12,-2-1 0-12,-2 2 0 14,0-1-1-8,-3 0 3-6,-1 0-4 13,1 2 4-13,1 0-2 14,2-2 2-14,0 2-4 13,4 0 4-13,3-3-2 0,0 3 0 13,4 0-3-13,2 0 0 14,0 0 6-14,0 0-7 20,-2 0 8-20,2 0-5 13,-2 0 3-8,0 0-4 2,-2 0 2-7,4 0-3 14,-4 0 2-14,2 0-9 0,0 0 1 13,0 0-21-13,-2 0-18 13</inkml:trace>
    </iact:actionData>
  </iact:action>
  <iact:action type="add" startTime="49421">
    <iact:property name="dataType"/>
    <iact:actionData xml:id="d6">
      <inkml:trace xmlns:inkml="http://www.w3.org/2003/InkML" xml:id="stk6" contextRef="#ctx0" brushRef="#br0">16254 7983 57 0,'41'-2'5'15,"7"0"-2"-14,4 0 2 14,4-1-4-14,6 1 0 13,3 1 1-13,6-3-4 14,9 2 6-14,7-5-3 0,9-1 1 13,4 1 1-13,1-4-1 13,-5 2-1-7,-3 0-1-6,-10 2 0 13,-6 0 3-13,-2 4-2 14,-11-2 1-14,-4 3 1 14,-6 0-1-14,-6 2-1 13,-8 0-1-13,-8 0 0 14,-8 0 0-14,-3 0 0 14,-9 2 1-9,-2 0-3-5,-1-2 0 14,-5 3 1-14,-2-1-2 13,0 0 3-13,-2-1 0 14,0 2 2-14,-2-2-1 14,2-1 0-14,-2 0 7 13,2 0-7-13,-2 0 9 14,-2 0-6-9,-1-1 2-5,-1 1-5 14,-6 0 4-14,-1-3-3 14,-1 2 1-7,-3-1-3-2,-6 0 1 4,-1-3-3-3,-5 5 4 2,-7-2-4-4,-8 2 5-1,-5 0-3-3,-9 2 0 17,-5-2 0-17,-3 2 0 0,-6 1 0 13,-4 1 0-13,0 0 3 14,-2 1-6-14,2 1 6 13,3-2-6-13,0 1 4 14,3-3-4-14,3 1 3 14,5 0 0-14,0-2-1 13,1 3 0-7,1-1-2-6,-4 1 6 13,-3-4-6-13,-1 2 5 14,4-2-4-14,2 2 3 14,6 0-1-14,7 2 0 13,9-3 0-13,6-1 0 14,5 3 1-14,8-3-2 13,0 0 2-7,6 0 2-6,5 0-1 14,4-3 1-14,6 3-3 13,4 0 0-13,10-4-2 0,6 1 4 13,9-5-3-13,14 0 2 13,7-5-2-13,10 3 4 14,8 1-5-14,5 0 4 20,0 1-4-20,4 4 2 0,-6 0 0 13,1 2 1-13,-1 0 2 13,2 4-6-13,9-2 7 14,6 2-6-14,3 2 4 14,5-1-3-14,9-2 1 13,1 2 0-13,4-3 0 14,-1-3 1-9,-6 3-4-5,-17-1 6 14,-12-2-6-14,-14 2 5 20,-14 1-4-17,-9-3 3 8,-13 3-1-10,-4 0 0 5,-6 0 0 1,-5 0-2 0,-3 0 3-7,-4 0-3 0,-2 3 0 19,-2-3 2-19,-2 0 0 0,-5 0 7 12,-5 1-6 3,-5-1 2-15,-8 0-3 0,-12 0 4 13,-5 0-4-13,-10-1 2 13,-8 1-4-13,-7-3 5 14,-5 1-5-14,-10 0 4 20,-3 2-4-20,-2 0 2 0,-2 4 0 13,-3 3 1-13,-5 2-1 13,-1 1-1-13,4 1 1 14,7 1 0-14,6-4 2 14,10-3-3-14,7 2 1 13,3-5 0-13,5 0 0 14,2-2 2-9,5-2-4-5,2 0 4 14,6-2-2-14,4 0 2 14,3 0-2-14,7 1 1 13,4 2-1-13,7-1 0 14,5 2 0-14,2-2-2 13,8 2-5-13,3 0 3 0,3 0 1 20,6 0 3-20,6 0 1 0,10 0 3 12,16 0-2 3,11-2-1-15,15-1-1 0,11-1 4 12,7 1-5-12,2-1 2 14,3 0-2-14,-1 1 3 14,-3 3-5-14,-1 3 5 20,-11 2-3-20,-9 0 1 0,-17-2 0 12,-15-1-1-12,-10 3-1 18,-11-3 1-12,-10 0-2 2,-4 2 3-3,-4-3 4 0,-4 2 7 3,-6-2-8-5,-2 3 2-3,0-1 2 14,3-3-4-7,4 0 10-7,4 0-11 13,2-3-2-13,3 2 3 14,-2-3-6-14,2-3 4 0,-3 2-1 13,1-2 0-13,-1 2-2 13,-4 1-1-13,1 1-13 14,-9 7-10-14,-2 4-27 20</inkml:trace>
    </iact:actionData>
  </iact:action>
  <iact:action type="add" startTime="53381">
    <iact:property name="dataType"/>
    <iact:actionData xml:id="d7">
      <inkml:trace xmlns:inkml="http://www.w3.org/2003/InkML" xml:id="stk7" contextRef="#ctx0" brushRef="#br0">8551 9083 56 0,'-8'-5'24'15,"2"-5"-7"-14,-1 2-5 14,-1-2-12-14,0-2 3 13,0 1-3-7,1 1 0-6,1-1 0 14,-4 0-1-14,4 4-1 13,-3-2-1-13,-4 1 2 14,1 1-1-14,-1 0 1 13,0 1 1-13,-3 2-1 14,2 1 1-14,-1 0 0 14,1 3-1-9,-1-2 4-5,1 2-6 14,2-2 6-14,-1 4-5 14,-1-2 4-14,3 0-1 0,-1 0-1 12,3 0 1-12,1 0-1 14,-2 0 4-14,4 0-7 13,-1 0 6-13,-1 2-5 14,3-2 5-8,0-2-4-6,1 2 2 13,-1 0-1-13,3 0 0 14,2 0 0-14,0 0-3 13,2 0 3-13,1 0-1 14,-1 0-7-14,0 0 7 14,3 0 1-14,4 0 1 13,4-2 1-7,7 2-2-6,11-2 3 13,11-1-2-13,12-4-2 14,8 1 2-14,7 2-3 15,5 0 5-9,-3 2-5 1,1 2 4 1,-3 2-3-3,-2 0 1 5,-3 3 0-6,-3-2-1 1,-3 3 3-5,-3-1-4 14,1 2 5-14,5-2-3 13,5-2 3-13,10-6-2 0,11 0 0 13,16-6 3-13,8-2-4 14,7 1 3-14,0-2-4 13,-4-1 3-13,-8 1-3 20,-5-2 3-20,-5-1 0 0,-4 3-2 13,-3 2 0-13,-4 2-1 14,-8 2 1-14,-1 2 0 13,-7 4 2-13,-4 0-4 14,-5 4 3-14,-6 2-3 14,-8 0 4-14,-5 1-4 13,-12-2 1-7,-8-1 1-6,-5-1-1 13,-7 2-5-13,-5-3 5 14,-4 2 0-14,-2 0-1 14,-4 1 4-14,-3 2 2 13,-3 0-4-13,-3 2 4 0,-5 1-4 13,-3-4 2-13,-3 1 5 20,-5-4-6-20,-7 1 1 0,-4 1-1 13,-6-4 1-13,-2 1 0 13,-6 0-1-13,-4 0-1 14,-3 0 0-14,-9 3 0 14,-5 0-2-14,-10 2 2 13,-7 2 0-13,-4-1-2 14,-3 0 6-9,-3-1-4-5,2-4 1 14,1 1-1-14,1 1 0 14,6-3 0-14,7 1-2 20,5-1 5-19,2 6-6 7,4-1 6-1,-2 0-5 0,2 0 4-1,3-4-3 0,5 2 1-1,6-3 0-5,9-4 0 13,4 2 1-13,9-3-2 14,1 1 2-14,4 0-2 14,1 1 4-14,3-1-2 0,0-1-1 12,2-1 3-12,2 0-3 14,6 0 1-14,-2 0-1 13,3 3 3-7,4-4-4 9,3 3 2-15,6 0-2 0,5 2-9 12,2 0-1-12,4 0-1 14,5 0 12-14,7 4 1 13,9 1 1-13,10 0 0 14,11 1 1-14,8 0-5 20,4-1 5-20,5-2-1 0,1-1-2 13,3 1 4-13,3-3-4 13,3-3 0-13,3 1 0 14,1 0 4-14,0 1-7 14,0 1 6-14,6-2-4 13,0-1 4-13,4 1-5 0,4-2 4 19,5 2-2-19,-3-3 0 14,1 1 1-14,-3-5 0 14,1-1 1-14,-5-2-2 13,-4 2 2-13,-6 0-1 0,-8 0 0 13,-9 1 0-13,-11 4-1 14,-9 1 0-14,-11 4-1 20,-6 0 2-20,-12 0-2 13,-4 4 2-13,-5-4-3 0,-2 3 4 13,-2-1 1-13,-3-2-1 18,3 0 4-12,0 0-3-1,-1 0-1 3,3 0 1-2,0 0-2 1,0 0 2-4,0 0-2 4,0 0 3-7,3 0-4 14,-3 0 1-14,0 0-1 13,0 0 0-13,0 0-3 14,-3 0 6-14,3 0-6 13,0 0 2-13,0 0-1 14,0 0 3-14,0 0-2 0,0 0-3 19,3 0 0-19,-1 0 3 0,-2 3-1 13,2-1-1-13,-2 0 6 13,0 3-5-13,0-2 4 14,0 1-4-14,0 0 1 14,-2 0 1-14,2 1-3 13,-2-4 1-13,2 3 0 14,-3 0 2-9,1 1-3-5,0-2 3 14,0 1 0-14,2 3-10 14,0-4-1-14,0 1-15 13</inkml:trace>
    </iact:actionData>
  </iact:action>
  <iact:action type="add" startTime="56327">
    <iact:property name="dataType"/>
    <iact:actionData xml:id="d8">
      <inkml:trace xmlns:inkml="http://www.w3.org/2003/InkML" xml:id="stk8" contextRef="#ctx0" brushRef="#br0">21312 9096 58 0,'11'-4'11'14,"-1"2"3"-13,-4 2-6 13,-1-3 1-13,1 1-8 14,1 0 1-14,0-1 0 13,4 1-1-13,5-3 0 14,5 3-1-14,16-1 0 14,11 0 0-14,19 3-1 0,11 0 4 19,12 3-6-19,10 0 6 13,9 4-6-13,2-2 4 14,7 2-1-14,1-3 1 14,1-2-1-14,9-4 3 0,8-9-1 12,10 1 1-12,7 1-3 14,4 1 1-14,-2 8 1 14,-11 8-2-9,-16 1 1-5,-9 5-1 14,-6 0 0-14,-2-4 0 13,-4-2 5-13,2-3-5 14,-3-5 2-14,0-9 1 14,-1-7 0-14,0-3-3 13,-2-4 0-13,-1 0 1 14,-5 4-1-9,-13 7 0-5,-10 6 1 14,-14 2-4-14,-12 4 6 14,-14 0-7-14,-12 4 1 13,-10-2 3-13,-7 2-5 14,-6-1 2-14,0-2 1 14,-2 2 0-14,0-2 1 0,-2-1 2 19,-1 0 8-19,-1 0-8 13,-6-1 12-13,-3 1-12 0,-7-3 2 13,-10-1-1-13,-5-2-1 19,-8 1 0-12,-4-2 2 0,-7 0-4 1,-10-2 4-4,-8 4-5-4,-11-2 4 0,-4 1-2 15,-9 2 0-15,-5 1 1 14,-4 3-2-14,-4-3 2 13,-7 6-4-13,-7-3 6 14,-5 9-6-14,-5 3 4 13,-6 1-4-13,-9-1 5 14,-3-5-2-14,-1-5 0 14,4-8 1-9,11-2-1-5,12-1 1 14,11-2-3-14,15 1 4 13,12-1-4-13,15-1 6 14,14 1-4-14,18-1 0 14,9 0 0-14,10 1-2 0,5-1 2 12,7 3 0-12,3 4 3 14,5 0-6-9,3 3 6-5,3 0-4 14,3 2 3-14,7-2-3 14,12 2 2-14,14 0 0 13,17 2-1-13,21 2 3 14,14 1-6-14,16-2 6 14,13-1-1-14,14 0 0 13,2-2-2-7,7 0 1-6,0 0 3 13,-3 2-4-13,-2 3 1 14,-4-2 2-14,-5 3 1 14,-5-3-7-14,0 4 6 13,-7-3-5-13,-5 2 4 14,-10 0-4-14,-11-2 2 13,-10-2 0-7,-12 1 0-6,-11-6-1 14,-9 1-1-14,-13 0 4 0,-9 0-5 12,-11 2 5 3,-5 0-4-4,-7-2 1-10,-4 1 0 5,0-2 1 2,-2-1 0-1,0 0 5-3,-3 2-5 3,1 0 11-6,2 0-7-1,-4-1 6 14,2 3-6-14,0-3 3 13,-3 1-3-13,1 0 0 14,-4-3-1-14,2 5 1 14,-1-5-8-14,-1 3 5 13,0 0-2-13,-5-3-9 14,-4 5 4-9,-10 0-9-5,-6 3-11 14,-12 3-29-14</inkml:trace>
    </iact:actionData>
  </iact:action>
  <iact:action type="add" startTime="58637">
    <iact:property name="dataType"/>
    <iact:actionData xml:id="d9">
      <inkml:trace xmlns:inkml="http://www.w3.org/2003/InkML" xml:id="stk9" contextRef="#ctx0" brushRef="#br0">7603 10128 53 0,'0'0'7'1,"0"-1"-1"0,0 1-5 12,0 0 1-12,0 0-4 14,0 0 4-14,3 0-5 13,1 0 6-13,3 0-5 14,1-3 4-14,4 3-1 14,3 0-1-14,3-2 2 13,4 2 3-7,11-2-4-6,12-1 7 14,16-4-7-14,14-2 4 13,16 0-3-13,12-3-4 17,4 1 1-11,3 2 1 4,-1 1 0-6,0-1 1 7,3 2 2-9,1-1 0 0,0 0-6 6,1 2 7-8,-2 0-7 14,-3 2 6-14,-4 2-4 13,2 2 1-13,2 2 0 14,5 0-1-14,1 0 3 14,4 1-4-14,-1-3 5 0,-6 0-6 12,-6-5 7-12,-5 3-5 20,-7-5 2-20,-7 4 4 14,-12-1 1-14,-6-1-2 14,-9 2 2-14,-6-1-4 0,-9 2-4 12,-12 2-2-12,-8 0 1 14,-10 2-4-14,-6 2 6 13,-9-1 1-13,-3-3 2 14,-3 3 8-8,-11 1-7 8,-10 1 3-14,-12 4-5 0,-7-1 2 13,-12 0-1-13,-2 1 0 13,-3-4 0-13,-6-1-3 14,-7-1 1-14,-3 2 0 14,-8-3 0-14,-7 0 4 13,-7 2-7-7,-3 0 6-6,-10-2-6 13,-5 2 4-13,-1 2-3 14,2 2 4-14,5-2-2 14,5 2 0-14,6-1 2 13,3-2-4-13,10-3 4 0,7-2-2 13,8 0 2-13,8-4-1 20,8-2 0-20,9 0-1 14,4 0 0-14,7 2 0 13,7 2-1-13,6 0 2 0,3 2-4 18,5 2 2-11,3 0-1-2,7 0-2 2,3 0-1 1,2 1-8-3,6-2 11-5,7 5 2 9,9 2 2 6,16 3 10-15,17 1-10 0,18-3 0 12,14-5 1-12,9-2-5 14,7-8 4-14,3-3-2 14,1-5 0-14,0-5 2 13,-1-3 0-13,2 0 0 14,-9 0 1-9,-3 5-2-5,-5-2 2 14,-8 9-1-14,-15 2-4 14,-10 6 2-14,-14 4-2 13,-13 2 1-13,-13 0-2 14,-5 4-1-14,-4-4 6 14,-5 1-5-14,-2 0 6 0,2 2-7 12,-2-2 6-6,0 1-2-6,0-2 1 13,2 2-1-13,-2-4 0 14,0 0 2-14,2 2-4 14,-2-1-3-14,2 2 1 13,4 2-19-13,-4 0-23 14</inkml:trace>
    </iact:actionData>
  </iact:action>
  <iact:action type="add" startTime="60758">
    <iact:property name="dataType"/>
    <iact:actionData xml:id="d10">
      <inkml:trace xmlns:inkml="http://www.w3.org/2003/InkML" xml:id="stk10" contextRef="#ctx0" brushRef="#br0">16800 9828 58 0,'-6'-9'6'1,"-1"4"-1"0,1-3-2 12,1 2-5-12,3 2 2 18,-5 1 0-11,3-1-1 0,1 2 1 0,-3 2 5-2,-1-3-5-4,5 3 7-1,-3-3-5 15,3 1 4-15,2 2-6 14,2-2-1-14,1 2-4 13,-1 0-4-13,0 2 6 14,3 0 3-14,3 3 3 14,6 0-2-14,4 2 1 13,4-2 1-13,1 2-2 14,4-6 0-9,1 2 1-5,4-3 0 14,-4 0-1-14,6-3-1 14,4-1 4-14,-3 3-6 13,1-2 4-13,1 1-4 14,2 1 5-14,-3-1-3 0,3 0 1 12,4 2 0-12,6-3-1 14,4 1 1-8,8 2-2-6,1 0 3 13,3-2-4-13,-1 2 4 14,-2 0-4-14,-1-2 3 14,-5 1-1-14,-5 1 0 13,-7 0 0-13,1 0 0 14,-3 0 4-14,0 0-6 13,3 0 4-7,3 0-2-6,0 0 1 14,4 1-2-14,1 1 2 13,0 0-1-13,1 0 0 14,2 1 1-14,2-1-1 13,0-2 2-5,4-2-4-8,5-3 4 14,2 0-2-14,3-2 1 11,1 2-2-11,3-2 0 14,162 3 1-14,-197 4 0 0,1-2 2 12,-3 4-6 3,2-4 8-15,39 2-8 0,-4-4 8 19,-3 0-6-13,-8-2 4 2,-7 2-2-2,-11-1 0 0,-11 2 0 2,-10 1-3-3,-11 0 4-5,-7 2-2 0,-4 2 2 13,-6-2 2-13,-4 0 0 14,-8 2 1-14,-4-2-2 13,-6 3 2-13,-3-3 2 14,-4 0-5-14,-3-3 4 13,-1 1-4-5,-6-2 4-8,-1-2-3 14,-7 2-2-14,-7-1 1 13,-7-2-2-13,-8 5 0 14,-9 0 1-14,-4 2-2 13,-7 2 5-13,-6 2-5 0,1 2 4 13,-4 0-4 2,2-1 4-15,-1 0-4 4,8-1 4 11,7-1-2-15,-1-1 0 0,0 0 0 12,-2-1-2-12,-4 1 2 14,-3 0-2-14,-1 3-2 14,-3 0 3-14,-1 3-4 13,-3 2 3-13,0 2 1 14,1 1 1-9,1 1-2-5,6-3 5 14,5 4-6-14,4-1 7 14,7-3-6-14,9 0 4 13,8-6-1-13,13 0 1 14,8-8 0-14,13 1 3 14,7 2-5-14,7-5 7 13,5 1-7-7,8 0 4-6,0 0-3 13,12-2-2-13,1-3-1 14,12 2 2-14,4-3-2 14,6 1 0-14,7 4 0 13,6 1 4-4,-1 1-5-6,8 2 6 9,5-2-6-10,8 3 4 3,7 0-2 3,14 3 1-4,9-2 0-4,7 3-1 13,6 0-2-13,-1 0 2 14,-10 3 0-14,-7-2-2 14,-6 4 5-14,-4-4-4 13,-4 2 2-13,-6-3 0 0,-2 1-1 13,-7-1 2-4,-4 1 0-9,-4-1 2 14,-4-1-5-14,0-1 5 14,-11 1-5-14,-3-3 4 13,-11 2-3-13,-7 0 1 14,-9 0 0-14,-7-1 0 13,-1 1 2-13,-6-2-3 14,3 3 2-8,-4-3 7-6,2 2-5 13,0-2 6-13,2 2-8 14,-2-4 1-14,4 0-2 0,-2 2 0 12,2 0-4-12,-2 0 4 14,2 0-2-14,-2 0-1 14,0 0 2-14,0 0-6 13,0 0-5-7,-2 0-10-6,0 4 0 13</inkml:trace>
    </iact:actionData>
  </iact:action>
  <iact:action type="add" startTime="63009">
    <iact:property name="dataType"/>
    <iact:actionData xml:id="d11">
      <inkml:trace xmlns:inkml="http://www.w3.org/2003/InkML" xml:id="stk11" contextRef="#ctx0" brushRef="#br0">8142 11648 68 0,'-24'-8'9'1,"0"1"7"0,1-2-6 12,-1-1-2-12,1 2-8 14,4 3 0-9,0 0 0-5,2 3 0 14,3 0-1-14,3 2 2 14,7 0-5-14,-1-2 1 13,5 2-1-13,0 0-7 14,5 2 7-14,2 0-5 13,-1 2 9-13,7 6-1 14,5 3 2-8,7 2 0-6,6 1 2 13,9 0-4-13,5-4 4 14,6 2-3-14,7-1 1 13,8-6-1-13,13 4 2 0,12-6-1 13,11 0-1-13,8-1 3 14,4-3-6-14,-3 2 7 20,-2-2-7-20,1-1 4 13,-1 0-1-13,5-4 1 14,12-1 0-14,13-5-1 0,11 2 2 13,8-2-4-13,4-1 5 13,-6 1-6-13,-9 4 7 19,-6-2-2-14,-12 0-1 6,-4 3 2-10,-7-4-3 6,-6 1 1 1,-8 4-1-6,-8 2 1-2,-9 6-3 13,-7 3 4-13,-2 5-5 14,-2 0 4-14,-5-1-2 14,3 0 2-14,-5-1-1 13,-2-3 0-13,-3 0 0 13,-3-3-1-13,-8 0 4 14,-3-4-2-14,-8 0 0 13,-5-3 4-13,-3 3-4 14,-3-1 0-14,-2 1-1 13,-4 1 0-13,-1 2 0 0,1 1 1 13,0 0-4-13,-2 2 6 20,2-2-5-20,-2 0 4 14,-3-3-3-14,-5 2 2 13,-1-3-1-13,-7 0 1 0,-5 0 2 13,-2 0 10-13,-5 0-11 14,-6-3 1-14,-2 2-2 13,-8-3 6-13,-8 0-5 14,-2 0 5-9,-9-1-4 10,-5 4 0-12,-5-2-2 1,-8 3 2 1,-9 3-6-5,-5 1 3 13,-10 3-1-13,-11 4 0 14,-13 1 1-14,-8 0 0 14,-4 4 0-14,-1-2 1 13,-5-3 2-6,7 2-2-7,1-2 1 13,-2-2-4-13,-5-1 5 14,-2 0-4-14,-2-1 2 14,-5 2-2-14,1 1 0 13,0 0 0-13,-4 4 0 0,2 1-2 17,8-1 1-10,9 1 2 0,9-1-3-2,15-2 3 5,11 0-2-6,7-1 4-4,9-4 0 0,3 0-1 13,6-6 0-13,6-1 3 14,11-4-3-14,3 0-2 13,9-1 1-13,7-4-1 14,7 4 1 1,6-2 0-14,5-1 0-1,4 0-3 13,3-3 3-13,3-1 0 14,6-5-2-14,3-1 2 13,8 1-3-13,6 2 0 14,9-1 1-14,5 2-3 14,9 0 0-14,4 1 2 0,-1-1 3 12,1 0-5-6,5-1 9-6,-1-3-8 13,3-3 8-13,11 3-5 14,4 2 3 1,7 2-3-15,3 4 1 13,1 6 0-13,-5 6-2 14,-1 3 1-14,0 0-1 0,-2 4 4 13,-2-2-3-8,4-3 3-5,0 0-2 14,4-5 0-14,3-2 2 13,4-4-2-13,-1-2 1 14,1 0-1-14,-1-4 3 14,0-1-6-14,3 0 6 13,2 1-6-13,5 0 7 14,0 1-5-9,0 3 1-5,-3 2 0 14,-4 2-1-14,-7-2 0 14,1 7-1-14,-3 0 4 13,-2 0-4-13,-6 2 4 14,-8 0-4-14,-11 1 2 15,-10 0-2-12,-15-1-1 3,-8 0-2 2,-10 3 5-4,-11-2-7 3,-8-1 6-2,-2 0 1-5,-6 0 9 13,-9 2-8-13,-7-3 1 14,-7 6-1-14,-11-1 2 14,-10-1 0-14,-4 0-1 13,-8 4 0-13,-3-6-1 14,-9 1 0-11,-2 2 0-3,-5 1-1 13,-1-3 0-13,-6-2 3 14,-3 4-3-14,-3-3 1 14,-6 1-2-14,-3 3 2 13,0-2-2-13,-2 5 2 14,-6-1-3-14,-3 3 4 14,-5-2-2-9,-6 2 0-5,0 0 0 14,-2 0-1-14,0 0 5 13,6-1-4-13,5 0 0 0,4-4 11 13,9 0-10-13,8-4 3 14,5-4-3 0,9-1 1-14,9-2 0 0,10-3-2 13,8 2 3-8,3-1 1-5,6-2-4 14,3 0 2-14,1-1 0 14,7 1-2-14,3 3 4 13,8 0-3-13,6 1 3 14,3 1-1 0,3 0-1-14,1 2 4 0,1-3-6 13,3 1 7-7,-4 2-6-6,5-1 2 13,1 0-3-13,2 2 5 14,1 0-3-14,3 0-2 14,0 0 8-14,0 0-7 0,0-2 6 12,3 2-5-12,-3 0 8 21,0-3-8-16,-3 3 6 2,3 0-3 0,0 0 2 0,-3 0 2-6,3 0-8-1,-2-1 3 14,0 1 0-14,2-3-8 13,-2 3 5-13,2-1-3 14,2 1-1-14,-2 0 2 14,0 0-2-14,0 0 3 13,0-3-2-9,0 3 5-4,0 0-6 14,0 0 5-14,0 0-5 14,0 0 3-14,0 3 0 13,0-3-2-13,0-3 2 14,0 6-2-14,0-6 0 13,0 3-1-13,0 0 0 14,0 3 2-8,0-3-9-6,2 0 5 13,-2 0-8-13,0 0 1 0,2 0 4 13,4 1-5-13,4 2-8 13,7 3-51-13</inkml:trace>
    </iact:actionData>
  </iact:action>
  <iact:action type="add" startTime="71214">
    <iact:property name="dataType"/>
    <iact:actionData xml:id="d12">
      <inkml:trace xmlns:inkml="http://www.w3.org/2003/InkML" xml:id="stk12" contextRef="#ctx0" brushRef="#br0">28339 5907 52 0,'0'-14'7'1,"-3"2"6"0,3-2 0 17,-2 1-7-14,2 1 2-3,2 1 3 14,1-1-10-14,2 0-1 11,-1 1 3-11,2-1-3 14,1 3 2-14,-1 1 0 13,-3 2 0-13,0 2 3 14,-3 0-4-14,0 1 3 13,0 3-4-13,0 0-1 14,0 0-2-14,0 5-6 14,6 36 7-9,-6-14 4-5,2 7-1 14,-2 6 0-7,0 7 4 0,0 43-3 2,-4 14-1 1,-3 12 7-8,-2 14-6-2,-4 6 9 0,-3 6-10 14,3-1 8-14,-1-3-4 13,3-5-1-2,5-4 0-11,-1-9-2 0,7-8 1 13,4-9 1-13,5-13-7 14,5-15 6-14,1-8-4 13,-4-15 4-13,1-14-4 14,-4-10 3-14,-3-9-2 14,-3-10 0-14,2-7 1 13,-4 1 6-7,-2-3-7-6,0-3 7 13,2 1-2-13,-2-1 9 14,-3-3-14-14,1-4 0 14,-5-5-4-14,0-2-5 13,-2-6-6-13,0 0-43 14</inkml:trace>
    </iact:actionData>
  </iact:action>
  <iact:action type="add" startTime="72253">
    <iact:property name="dataType"/>
    <iact:actionData xml:id="d13">
      <inkml:trace xmlns:inkml="http://www.w3.org/2003/InkML" xml:id="stk13" contextRef="#ctx0" brushRef="#br0">28062 6086 66 0,'0'-2'29'1,"3"2"8"20,-1-5-19-20,7-4-12 0,4-8-6 12,7-7 2-12,7-8-2 14,4-4 2-14,-2 0 2 14,2-3-4-14,1 2 5 13,-1 1-4-13,2-2 2 14,3-2-2-14,-1 0-1 13,6-1 1-7,-1 4 1-6,-3 3 2 17,-1-1-1-9,-2 3-1-2,-5 2 0 0,-7 2 5 2,-4 4-6-6,-5 6 4-2,-9 6-5 14,-4 6-1-14,-2 3-3 13,-2 3 0-13,2 3 2 13,-3-1-3-13,5 2 5 14,-2 1 0-14,-2 7 0 13,2 3 0-13,-3 2 0 14,2 6-1-14,1-3-1 14,2-3 0-14,0-5 4 13,2 0-5-13,1-3 7 0,0 4-7 19,1 1 7-19,-2 1-5 14,0 3 2-14,0 8-1 14,3 3 0-14,-3 2 0 13,0 3 1-13,0 3 2 0,0-1-6 13,-2-2 7-13,-2-2-5 13,0 0 3-13,-2-4-1 14,1-2-1-8,1-6 1-6,2-1-1 13,0-3 2-13,2-6-5 14,1-2 5-14,-1-3-4 13,0-2 4-13,0-3 0 14,-2 0-2-14,0-3 1 14,0 2-1-14,-2-2-5 0,0 3 0 19,0-1-28-19,-1 2-26 13</inkml:trace>
    </iact:actionData>
  </iact:action>
  <iact:action type="add" startTime="73319">
    <iact:property name="dataType"/>
    <iact:actionData xml:id="d14">
      <inkml:trace xmlns:inkml="http://www.w3.org/2003/InkML" xml:id="stk14" contextRef="#ctx0" brushRef="#br0">27841 7782 62 0,'3'-12'5'1,"-1"0"5"0,0-2 0 12,5-1-2-12,0 0 10 14,-3 1 9-14,1-3-8 13,-3 4-13-7,-2-1 12-6,-2 3-12 19,2 2 9-12,-3 1-11 0,3 2 3 0,-2-1-5-2,0 6 2 2,2-2-1-1,-2 3 1-6,2 0-7 13,-2 0 5-13,4 3-4 14,-2-3-9-12,2 6 8-2,2 6 3 14,7 12 0-14,5 11 0 13,5 18 1-13,4 10-2 14,8 7 4-14,2 6-6 13,1 2 6-13,1 1-5 14,3-4 4-14,1-7-3 14,-8-7 1-9,-2-15 0-5,-4-11 0 14,-9-10 1-14,-2-9-4 13,-8-6 6-13,-1-6-2 14,-2-1 1-14,-3-6 3 0,3 1-2 13,-3-2 4-13,0 0-4 13,2-3-2-13,0 0 0 14,3-7 6-9,0-3-7-5,-2 4 2 14,1-5-4-14,-2 1 5 14,1 3-6-14,1-4 3 13,8-4 0-13,-1 1-1 14,8-4 0-14,3-1-3 14,5-1 8-14,0 1-6 13,-2-3 6-7,2 1-5-6,-5-2 2 13,1 0-1-13,-3-6 0 14,-1 2 1-14,-9-2 0 14,-7-2 1-14,-7-1-4 13,-11-2 4-13,-6-4-6 14,-5-5 4-14,-5 0 0 13,0 0-8-7,0 0-9-6,0 6-1 14,7 8-33-4,2 5-33-7</inkml:trace>
    </iact:actionData>
  </iact:action>
  <iact:action type="add" startTime="74431">
    <iact:property name="dataType"/>
    <iact:actionData xml:id="d15">
      <inkml:trace xmlns:inkml="http://www.w3.org/2003/InkML" xml:id="stk15" contextRef="#ctx0" brushRef="#br0">27804 4552 52 0,'-2'-2'27'4,"2"-2"-27"-3,2 1 5 0,0-1-4 13,4 1 6-13,1-4 4 13,0 2 7-7,-2-2-3-6,-1 4-13 13,-2 3 4-13,-2-3-4 14,2 6-4-14,-2-3-6 14,0 2 1-14,0 3 4 13,2 12 3-13,-2 7 0 14,0 14 4-14,3 18-4 13,-3 18 4-7,-3 17-6-6,1 11 4 14,0 6-3-14,0-1 2 13,-4-5-2-13,-1-10 2 14,0-8-1-14,0-10 0 14,3-12 1-14,2-11-3 13,2-18 5-13,0-10 7 14,0-9 8-9,0-12 7-5,0-13-24 14,6-17-2-14,-2-20 1 14,3-18 0-14,0-14-2 0,-4-11 1 12,-6-6-1 3,-4-4 4-15,3 1-5 0,-3 0 4 12,5 5-3-12,6 12 2 14,3 6 0-8,5 7-1-6,-2 8 2 13,4 5-4-13,1 6 6 14,1 6-6-14,0 11 2 13,0 4-2-13,-1 9 2 14,-1 4 0-14,-1 7-4 14,-3 5 5-14,0 5-1 13,-1 5-3-7,-1 3 1-6,2 6-1 13,-4 0 3-13,-4 3-5 17,-2 3 6-10,-6 4 0-2,-8 5 6 2,-8 5-5 0,-10 7 1 1,-5 5 1-6,-7 2 1-2,-6 4-5 14,-1 0 5-7,0 2-4-7,2 2 1 14,2 1-2-14,9 1 2 13,4-4-1-13,5-4 0 0,8-6-4 13,2 0 2-13,6-6-6 14,0 1 2-14,6-4-15 13,7 0-13-13</inkml:trace>
    </iact:actionData>
  </iact:action>
  <iact:action type="add" startTime="75285">
    <iact:property name="dataType"/>
    <iact:actionData xml:id="d16">
      <inkml:trace xmlns:inkml="http://www.w3.org/2003/InkML" xml:id="stk16" contextRef="#ctx0" brushRef="#br0">28423 5171 52 0,'21'27'3'1,"-5"-5"-1"13,-3-4 0-13,-5-7 2 14,-1-3 9-14,-4-4 6 13,-1-4 30-13,-2-2-7 14,-2-1-10-14,-1-10-30 14,-2-2-4-14,1-10 0 13,-5-5-1-7,-5 0 0-6,-1 2-2 13,-7 2 4-13,-5 8-4 17,-6 8 2-10,-7 8 6 0,-5 9-5-3,-2 6 4 5,-2 12-2-2,5 4 0-6,8 4-2-1,10 0 1 13,7-1-2-4,11-4-3-9,8 1 6 14,4-5 0-14,5-4-2 13,5-3 2-13,1-3 6 14,5-11 2-14,3-6-4 0,0-4-4 13,4-9 5-13,4-7-2 13,-4-3-6-13,-4-1 6 20,-5-2-6-20,-5 3 2 0,-9 4-1 13,-4 5 2-13,-2 2 2 14,0 7-2-14,-2 2-4 13,4 4 0-13,0 4-9 14,-3 2 10-14,3 8 3 14,0 6 0-14,3 6 0 20,3 5 0-20,3 2-1 0,7 1 0 16,6-3-2-11,2-5 5-1,7-5-4-4,8-7 4 13,3-7 1-13,5-10-3 14,8-7 0-14,3-14-1 14,2-7 1-14,-2-4-1 13,-4-2 5-6,-12-2-3-7,-11 1-1 14,-13 6 0-14,-9 6-9 13,-9 4 7-13,-6 9-10 14,-5 3 2-14,-3 9 9 0,1 6-3 12,2 4 3-12,2 9-8 14,4 5 6-14,5 5 6 20,5 1-2-20,6 5-1 0,2-1 1 13,6 0 0-13,-2 0 1 17,1-1-2-10,-5-4 4 0,1-1-8 0,-5-2 7 1,-5-3-7-6,0-2 3-2,-4-4 1 14,-4-2 0-14,0-2 0 11,-3 0 8-11,-7-1-6 14,-1 0 5-14,-5-1-6 13,-3 1 9-13,6-4-7 14,5-1 8-14,6 0-8 14,6 0 1-14,2 0-4 13,5-4 4-13,0-1-4 0,8-8 4 19,9-7-6-19,10-5 4 14,3-8-4-14,11-3 0 14,-2-2 1-14,-1 0-3 13,-3 1 3-13,-1-1 1 0,-3 6 0 13,-5-2-4-13,-4 10 2 14,-7 4-1-14,-9 8-9 20,-4 3 7-20,-6 8 1 13,-1 1 2-13,0 5 1 0,3 0 1 13,-3 7-1-13,4 4 4 14,1 2-6-14,0 4 7 18,0 1-7-14,1-1 7-4,-1-1-6 13,-1 1 2-1,2 1-2-12,-4-1 0 0,-2 2 2 12,0 0-3-12,-6-4 9 14,0-2-11-14,-1-3 10 14,2-10-4-14,-1-3 0 13,2-1 7-13,0-3 0 14,0-2 2-14,-3 0 0 0,3-5-6 19,0 1-8-19,-2-4 5 0,1-4-5 13,3 0 0-13,24-44 0 20,-1 44 0-9,1 0 2-9,-3 0-6 4,-2 0-7 1,26-14-14-6,2-2-27-1</inkml:trace>
    </iact:actionData>
  </iact:action>
  <iact:action type="add" startTime="76621">
    <iact:property name="dataType"/>
    <iact:actionData xml:id="d17">
      <inkml:trace xmlns:inkml="http://www.w3.org/2003/InkML" xml:id="stk17" contextRef="#ctx0" brushRef="#br0">30004 5348 54 0,'16'8'11'15,"2"-1"15"-14,-5-7 0 0,0-5 5 13,-4-5-14-13,-4-2-12 13,-5-7-5-13,-5 0-3 14,-6-4 3-8,-9 5 0-6,-7 3-2 13,-6 6 4-13,-8 7-2 14,1 11 1-14,1 5-1 13,3 7 0-13,5 6-2 14,6 3-2-14,9 1-1 14,12 1 4-14,6-3 1 13,12-5 11-7,12-5-7-6,12-10 6 13,9-6-9-13,9-15 2 14,-1-5-1-14,-1-9 1 14,-10-3-4-14,-13-3 5 13,-10 3-8-13,-10 2 6 14,-13 6-2-14,-5 5 4 14,-2 3-3-9,-5 10-1-5,4-2 0 14,-4 5 0-14,3 5 0 14,0 2-1-8,2 3-5 2,2 7 5-5,7-1 1 5,4 2 0-2,3 0 4-6,3 0-2 0,2-2-2 13,2 0 3-13,-1-4-5 14,3 0 2-14,0-2-1 14,4-2 0 1,5 1-2-15,6-2-7 13,9-2-16-13,4 2-25 0</inkml:trace>
    </iact:actionData>
  </iact:action>
  <iact:action type="add" startTime="77121">
    <iact:property name="dataType"/>
    <iact:actionData xml:id="d18">
      <inkml:trace xmlns:inkml="http://www.w3.org/2003/InkML" xml:id="stk18" contextRef="#ctx0" brushRef="#br0">30570 5486 59 0,'-2'0'19'15,"2"0"12"-14,-2 0 0 0,2 0 9 13,-2-2-12-13,2-3-13 13,-3-4-10-13,-1-5-5 14,-3-1-2-8,-2-5-6 8,-2 1 6-14,-7 0-13 0,-1 4 12 13,-10 7-3-13,-8 6 4 13,-3 4 0-13,1 8 1 14,-2 6 1-14,7 4-1 14,10 0-1-14,9 0-11 13,6 1 13-7,9-2 0-6,11-3 3 13,7 0-1-13,9-6 7 14,10-10-7-14,10-8 2 14,4-10-4-14,3-10 1 13,-5-5-3-13,-7-6-4 14,-8-3-4-14,-9-4-10 14,-8-1 6-9,-8-3 7-5,-2 0 5 14,-5 2 4-14,-2 7-1 14,-4 6 10-7,2 12-10-1,-4 8-2 2,2 10-6-2,0 10 4-2,-1 10 6 4,-3 11-4-3,-6 11 2-5,1 13 1 15,-5 6-2-15,5 2 0 14,-1 0 0-14,9 0 4 0,8-7-8 12,6-5 8-12,8-4 0 14,10-10-2 1,13-6 6-15,7-10-4 13,9-8-3-13,2-9 0 0,-2-8 2 13,-5-6-1-8,-10-3-1-5,-12-3-1 14,-10 7 0-14,-15 2-7 14,-4 8-17-14,-6 4 23 13,-9 9 1-13,-6 6 0 14,-6 9 3-14,1 9-2 13,-3 2-2-13,9 1-4 14,6 2 4-8,8-6 2-6,10-1 2 13,7-4 2-13,5-8-2 14,7-3 6-14,-2-8-6 13,6-8 8-13,-2-6-9 0,-3-5 2 13,-5-10-1 2,0-4-5-15,-7-4 2 13,-3-5 0-13,-4-3 0 5,-3 2 2-5,-5-2-2 14,-2 5 4-14,1 4-7 13,-5 4 6-13,-1 6-1 14,4 6-2-14,-1 1 0 13,7 8-8-13,0 3-8 14,2 3-4-14,6 4 20 14,5 5 0-9,9 4 4-5,20 2 12 14,20 1-11-14,21-2 4 13,15-5-6-13,10-4 4 15,1-4-3-3,-4-8 1-10,-8 1 3 4,-12-8-7 1,-16 4 2-1,-24 0-1 1,-19 1 1-2,-15 3-2-5,-13 3 0 14,-10 3 4-14,-11 3-5 0,-8 5 0 13,-7 4-10-13,-4 9 3 13,-1 5-27-13,5 7-58 14</inkml:trace>
    </iact:actionData>
  </iact:action>
  <iact:action type="add" startTime="78549">
    <iact:property name="dataType"/>
    <iact:actionData xml:id="d19">
      <inkml:trace xmlns:inkml="http://www.w3.org/2003/InkML" xml:id="stk19" contextRef="#ctx0" brushRef="#br0">27612 9559 53 0,'0'-8'23'1,"-2"-6"-2"0,2-6-5 12,2-4-4-12,5-2 7 14,2-6-16-9,1-1 7-5,2-1 2 14,-3 2-2-14,-3 3-1 14,-4 0-5-14,-4 7 10 13,0 4-9-13,0 6-4 14,-2 6-1-14,1 1-2 13,-1 5-2-13,-5 9 4 14,-9 7 0-8,-4 10 1-6,-7 13-3 13,-3 7-2-13,3 3 3 14,8 6 2-14,3-2-5 13,2 3 5-13,5 2-3 14,0-3 2-14,1-3-1 14,4-7-4-14,2-13-4 13,-1-13 9-7,3-14 1-6,-4-17-1 13,-2-15-10-13,-3-17 2 14,-2-16-4-14,0-14 12 0,-3-10 0 13,3-9 2-13,2-1-2 13,2-1-2-13,6-2 0 14,6 3-5-14,8 2-7 14,4 2-13-9,12-2 10-5,4 6 5 14,8 5 8-14,9 2 3 13,6 11 1-13,6 6-2 26,5 10 5-26,1 8-6 5,1 9 4 2,-4 16-3 0,-8 8 2 1,-3 13 0-6,-12 12 1 3,-7 8 2-5,-6 13 0 14,-7 5 1-14,-9 8-4 13,-6 2 0-13,-12 5 10 14,-8-2-8-14,-10 1 7 14,-4 1-6-14,-9-6 4 0,1-1 1 12,-8 1-1 3,-5-5 4-10,-5-1-10-5,-3-5 2 14,2-3-1-14,0-7-4 14,7-6 2-14,7-3-2 0,11-7-6 12,6-4-10-12,14-3-19 14</inkml:trace>
    </iact:actionData>
  </iact:action>
  <iact:action type="add" startTime="79313">
    <iact:property name="dataType"/>
    <iact:actionData xml:id="d20">
      <inkml:trace xmlns:inkml="http://www.w3.org/2003/InkML" xml:id="stk20" contextRef="#ctx0" brushRef="#br0">27815 9261 53 0,'20'-9'40'15,"11"-5"-27"-14,7-6 4 14,7-7-17-14,11 0 6 13,1-1-4-13,3 2 2 0,-4 1-3 13,-9 9 0-13,-9 7-1 20,-13 5-3-20,-10 4-4 0,-6 5-22 13,-6 9 24-13,-8 5 5 13,-4 9 9-13,-4 6-7 20,-6 6 4-14,2 2-5-1,1 1 1 4,10-5-1 2,6-1 3-10,6-5-4-1,10-4 1 8,6-1 6-8,7-8-3 14,7-7 2-14,8-5-4 14,6-12-1-14,2-6 0 13,2-10 1-13,-4-2-4 14,-4-6 4-14,-11-3-3 14,-8 0 2-14,-8 2 3 13,-11 2 0-7,-6 5-3-6,-4 2 11 13,-4 9-8-13,-1 6 6 14,3 6-10-14,0 0-7 0,4 4-12 13,-4 2 18 1,4 4 1-14,-2 4 1 0,0 5-1 13,0 4-1-13,2 0-3 20,2 0 2-20,8-5 2 0,3 1 0 18,3-8 5-11,7-1-3-6,9-6 4-1,8-4-5 13,7-6-1-13,6-8 0 14,3-2 3-14,2-1-6 13,-4-3 6-13,-8-1-6 14,0 5 6-8,-7 0-5-6,-7 6 2 14,-8 3-2-14,-4 5-2 13,-4 4 0-13,-3 1 2 14,-2 6-1-14,-2 2 2 14,0 1-9-14,-3 4 9 13,-1 3-8-13,-5 2 7 14,-5 4 3-9,-1-2-1-5,-3 3 0 14,-4-4-2-14,1-1 1 14,-1-4 2-14,2-5 4 0,0-1-5 20,0-5 8-14,1-3-2 2,4-3 6-4,4 0 6 2,2 0-10 0,2-5-8-6,2 1-4 9,3 0 1-9,2-3-6 13,2 4 9-13,3-4-5 14,1 2 5-14,1 1-1 14,4-1 1-14,0 0 0 13,9-4 3-13,9 0-7 14,9-5 7-14,6-7-7 13,3-2 2-7,-3-5 0-6,-1-1-1 14,-10 1 3-14,-7 2 0 13,-10 5 0-13,-11 7 0 14,-12 3-14-14,-4 7 9 13,-10 4 4-13,2 6 0 14,-7 3 2-14,0 5 3 0,-3-2-4 19,2 8-3-19,5-1 3 14,6 0 0-14,5 4 0 0,11-2 2 13,4 1-2-13,9-5 1 13,9-3-1-13,7-5-10 14,7-6-35-14</inkml:trace>
    </iact:actionData>
  </iact:action>
  <iact:action type="add" startTime="80391">
    <iact:property name="dataType"/>
    <iact:actionData xml:id="d21">
      <inkml:trace xmlns:inkml="http://www.w3.org/2003/InkML" xml:id="stk21" contextRef="#ctx0" brushRef="#br0">30215 9258 119 0,'2'-14'13'1,"-2"2"-6"0,-2 0-6 12,2 4-1-12,0 2 0 14,-2 8-16-14,4 4 12 0,-4 8-2 18,2 7 6-10,-4 12 1-1,0 11 6 0,-5 7-6-2,-1 7 1-3,0-3-2-2,-1-2 1 12,3-7-1-12,4-8-3 13,2-12 2-13,4-8 2 14,2-9-1-14,8-9 12 14,7-12-6-14,16-13-6 13,5-8-2-13,9-13-2 14,-3-3 4-14,-4-6-3 20,-11 6 6-20,-12 5-6 0,-11 7 7 13,-8 14 2-13,-2 9-3 13,-2 9-3-13,0 5-5 14,-1 5 5-14,1 7 1 14,0 2 4-14,-2 9-7 13,6 3 4-13,6 6-4 0,4-1 4 19,5-2-1-19,8 0-1 14,2-10 2-14,2-2-2 14,-1-7 0-14,1-8 2 13,-3-4 1-13,1-4-5 0,-5-3 5 13,-7 4-4-13,-1-2 1 13,-8 5-4-13,-4 4-2 14,0 5 6-8,0 5 0 8,0 5 2-14,5 8 4 14,1-1-5-14,10 0 3 13,3-2-2-13,16-10 4 0,9-10-3 13,16-10-1-13,11-15-2 14,14-14-1-14,2-13-4 13,-2-6-3-7,-12-10 2-6,-10-5-13 13,-21-5 16-13,-18-1-23 14,-10-4 26-14,-14-2-1 16,-11 2 1-9,-9 11 5 1,-7 11 1-4,-4 14 1 6,-2 11-4-9,-3 17-6-1,-3 13 7 14,0 11-4-14,-3 15 0 14,-1 15 3-14,3 10 2 13,2 16-4-13,7 5 3 14,6 7-2-14,7 2 2 0,7 1-3 13,9-6 3-13,9-1-3 13,11-9 7-13,11-10-2 14,15-9-3-9,12-14 6-5,11-12-7 14,9-15-3 1,6-12 6-15,-6-14-9 13,-5-5 8-13,-13-2-5 0,-15-1 1 13,-19 6 0-13,-8 8 0 14,-12 7-2-14,-8 9 2 13,-5 15 0-7,-9 10 12-6,-7 13-10 13,-6 14 1-13,-2 11 1 14,1 7-5-14,6 2 2 14,5 7-1-14,6-1 0 13,4-4-7-6,2-8 5-7,2-14-20 0,-1-12-28 14</inkml:trace>
    </iact:actionData>
  </iact:action>
  <iact:action type="add" startTime="81435">
    <iact:property name="dataType"/>
    <iact:actionData xml:id="d22">
      <inkml:trace xmlns:inkml="http://www.w3.org/2003/InkML" xml:id="stk22" contextRef="#ctx0" brushRef="#br0">30804 9214 123 0,'-4'-25'15'18,"6"-2"8"-11,9 5-22-1,18 1 6 2,212-29 4 0,-135 38 3 0,4 3 2 0,2 7-14-2,4 2-4-5,111 2-8 13,1 11-9-13</inkml:trace>
    </iact:actionData>
  </iact:action>
  <iact:action type="add" startTime="89031">
    <iact:property name="dataType"/>
    <iact:actionData xml:id="d23">
      <inkml:trace xmlns:inkml="http://www.w3.org/2003/InkML" xml:id="stk23" contextRef="#ctx0" brushRef="#br0">28163 10240 53 0,'-14'-5'2'1,"-1"-1"5"13,-1-2-5-13,1 2 1 14,-1-2 0-14,-2 1-3 13,0 1 1-13,-2 1 1 14,-2-2-4-14,-3 3 4 14,-1 1-6-10,-8 1 6-4,3 2-2 13,2 2 3-13,6-2 1 14,11 1-4-14,7 1-9 14,7 1 9-14,9-2 7 13,12 7 11-13,17 5-14 14,22 1 3-14,23 4-6 13,19 3-1-7,19 0-1-6,9-1 1 14,3-3 0-14,4-5 3 13,-3-1-4-13,0-5 2 14,-3-2 4-14,0-2-5 13,-11 2 4-13,-7-4-3 0,-5 2 0 13,-6 3-1-13,-5 0-3 20,-3 2 1-20,-7 2 1 14,-9-1-1-14,-13 0 0 0,-16-2 1 12,-16-4 1 3,-12 0 0-15,-15-2 12 0,-8-4 2 13,-4-2-7-13,-7-2-5 13,1-2 5-13,-11-4-5 14,-6 2 0-9,-2-2 0 10,-8 0-3-15,-6 3 2 0,-10 2-1 13,-7 1 0-13,-10 4-2 13,-14 2-1-13,-17 4-2 18,-14-1 3-16,-15 6-10 5,-8-1 10 0,-7 1-2 7,-2 2 1-14,4-1 2 0,5 0 1 12,6 0 2-12,13-2 1 14,11 1-4-14,15-7 3 14,10 3 0-14,18-1 2 13,16-4-3-13,13-1 1 0,19 3 3 13,8 0-3-13,9-3 5 13,9 1-5-8,22 0 0 10,20 0 0-15,25 2 1 14,29 0-4-14,19 2 3 13,15 5-2-13,8-2 0 0,3 2 0 13,-1 0-1-13,3-1 5 14,-3 0-8-14,-5-2 7 13,-1 0-6-7,-2 0 6-6,-10-4-4 13,-8-2 2-13,-9 2-1 14,-14-2 0-14,-20 2-2 14,-15 0-1-14,-16 0 6 13,-15 0-5-13,-13 0 6 14,-5 0-1-14,-9-2 4 0,-5 0 3 13,-6 0-7-8,-9-5 1 10,-12-5-4-15,-13-2-8 13,-16-1 7-13,-20-4-12 14,-15 4 8-14,-13 3 3 14,0 2 2-14,1-2 2 0,12 2 3 12,13-3-3-12,14 2 1 14,6 1-1-9,-2-2-1-5,-4-1-2 14,-5 3 0-14,-7 5-2 14,-10-2 2 0,-15 6 0-14,-16 1-3 0,-19 0 4 13,-14 4-2-13,1-3 5 16,12-1-5-11,21 0 7 5,24-1-1-6,26-3-1 6,20 1-6-10,19 3 2 0,11 0-3 13,8 0-3-13,8 0-4 13,5 3 11-13,6-2 0 14,14 3 10-14,15 2-6 13,23 1 6-13,22-2-9 14,18-1 4-14,15 3-4 7,14-4-1-7,4 6 0 14,4 0-1-14,3 2-2 13,-2-4 5-13,-7 2-5 14,-6-6 4 1,-15 0-1-15,-5-6 0 0,-13 0 4 12,-7-1-4-12,-5-1 3 14,-10 5-7-9,-10 3 4-5,-12 1-1 14,-10 1 1-14,-10 2-4 14,-10-2 3-14,-10 2-1 13,-4-5-1-13,-7 0 1 14,-4-2 1-14,-1 0 2 0,-1 0 3 13,-2-2 0 1,-6-2 2-8,-8-2-4-6,-9-2-2 0,-10-2 0 12,-17 0 0 3,-14 1 0-15,-14 1-1 0,-13 3-3 13,-11 3 2-13,-15-1 1 13,-8 3-1 2,-6 3-1-15,2 3 1 13,1-2 2-13,11 0 2 5,7 0-2-5,12-2 0 14,6-2 5-14,9 2-8 13,4-2 4-13,6 0-2 14,8 0 2-14,11 0 2 13,11-4-1-13,11 1 1 17,11-2-3-12,14 1 2 2,3 0-1 0,4-1 2 1,4 1-5-4,2 3 4 3,-2-1-4-5,2 0 2-2,0 2-2 13,0 0-1-13,0 2 0 14,-2-2 3-14,2 0-11 14,2 0 3-14,-2 2-9 13,0-2 14-4,4 1-8-9,-2-1 10 0,6 0 0 12,0 2 1 3,3-2-3-15,1 0-28 0</inkml:trace>
    </iact:actionData>
  </iact:action>
  <iact:action type="add" startTime="101912">
    <iact:property name="dataType"/>
    <iact:actionData xml:id="d24">
      <inkml:trace xmlns:inkml="http://www.w3.org/2003/InkML" xml:id="stk24" contextRef="#ctx0" brushRef="#br0">18145 11812 64 0,'-51'-5'4'15,"-3"0"5"-14,3 0-9 14,-3-1 5-9,5-2 0-5,3 1 0 14,-2 2-2-14,2-1-1 0,-1-1 1 13,1 3-3-13,-2 3 2 13,1-1 1-13,5 4-3 14,0-1 1-14,6 1 0 13,8 3 0-13,3-3-1 14,9 0 7-8,7-2-4-6,7 0 7 13,0 0-9-13,4-2 6 14,-2 2-7-14,4-2 4 17,1-1-3-10,11-2 2-1,8-1 1 2,16-6-3-3,16-6 1 2,13-3 1-1,9-2-5-2,6 0 4-4,6 1-3 14,-1 2 2-14,2 2-1 13,5 4 0-13,-2 0 0 14,-1 2-2-14,4 2 6 14,5 4-8-14,2 4 6 13,4 6-4-13,-4 6 2 14,-5 8-1-9,-10 4-1-5,-9 2-1 14,-10 6 3-14,-16-3-3 14,-6-4-1-14,-15-3 6 13,-13-8-4-13,-9-4 4 14,-4-3-1-14,-7-3 1 0,-2-2-2 12,-9 0 3-12,-7 2-1 14,-16-1 0-8,-12-1-1 8,-14 3 2-14,-14-3 0 0,-7-3-1 13,-5 2-2 1,-6 1 0-14,-1 0-1 0,-6 1 1 13,3 6 0-13,-1 0 2 14,-1 2-5-14,-5 4 6 13,-4 0-5-7,-5-4 3-6,0 4-2 13,4-3 2-13,5-2 1 14,14-3-2-14,11 0 0 14,18-4 1-14,10 5 1 13,13-3-4-13,10 1 0 14,7 3 0-14,4-4 2 0,8 1 0 13,6-2-6-8,-1-2 5-5,6 0 1 14,-1 0-7-14,0-2 7 13,9 2 0-13,11 0 10 20,18 0-8-8,20-2 3-12,25-3-5 6,15 0 2 2,14-7-2-3,7-2 0 0,5-3 0-1,-1 2 4-4,-2-3-7 14,-3 6 6-14,-2 1-5 14,-6 6 3 0,-5 5-2-14,-6 2 0 0,-12 3 1 13,-14 4 0-13,-15 0-4 13,-12 2 3-13,-15 3-4 14,-8-3 4-8,-12 0-5-6,-5-1 3 13,-8 0 6-13,-4-2-2 14,-9 1 3-14,-7 3-2 0,-7 3-1 12,-11-1 3 3,-9 0-8-15,-4-4 8 0,-7 0-5 13,-9-4 4 1,-7 0-2-8,-1 0-1-6,-6 3 1 0,3-2-1 12,-2 3 1-12,2 2-5 14,0 2 8 1,0 3-8-15,1 0 8 13,2 1-7-13,9 0 4 0,10 0-2 13,16-6 1-13,13-2-7 14,16-6 6-9,8-1-7-5,11-2 8 14,5 4 1-14,9 3 5 13,12 2-5-13,17-1 4 14,12 2-4-14,10-1-1 14,5-2 0-14,2-3 1 13,0 0-2-13,3-1 3 14,-1-2-3-9,5-2 5-5,4-2-6 14,5 0 3-14,-1 2-2 14,-4 0 1-14,-7 2 0 0,-6-2-2 19,-11 0 6-11,-9-2-8-4,-11 2 8 7,-11 0-5-8,-12-2 3 6,-11 2 0-9,-4-3 0 4,-5 1 5-4,-4 2 1 14,0-2-7-14,0 2 6 14,0 0-7-14,0 0 1 13,0-1 3-13,0 1-5 14,0 0 1-14,0 0 0 13,0 0-3-13,4 0-1 14,-4 0 3-8,4 0-3-6,0 0 2 13,5 1-8-13,2 3-10 14,5 1-28-14</inkml:trace>
    </iact:actionData>
  </iact:action>
  <iact:action type="add" startTime="108830">
    <iact:property name="dataType"/>
    <iact:actionData xml:id="d25">
      <inkml:trace xmlns:inkml="http://www.w3.org/2003/InkML" xml:id="stk25" contextRef="#ctx0" brushRef="#br0">8486 13904 65 0,'-3'-4'5'1,"1"2"3"13,2 2-7-13,0-2 1 20,0 2-2-20,2-1-1 0,3-2 0 13,6-1 1-13,10-1 3 14,8 0-2-14,6-1-2 13,9 2 2-13,1 4-3 14,2 0 4-14,4 4-2 13,5 0 0-13,9 3 1 14,8-2-1-8,10-1-1-6,4 2-2 13,0 0 3-13,0 4-1 14,-3-2 0-14,-4 0-1 14,-7-2 4-14,-1 2-2 13,-9 1 0-13,-9-4 0 14,-10 1 1-14,-13-2 1 13,-9 0-4-7,-13-4 2-6,-5 3-1 14,-4-3-3-14,-2 1 4 13,-9 2 2-13,-3-2 3 0,-11 1-4 20,-12 0 1-14,-7-2 1 2,-5 0-3-3,-2-2 0 1,-3 0 0-6,5-2-2 15,-2 0 4-15,0 0-3 0,-3-2 1 13,0 1 0-13,-4-6 2 13,-2-1 0-13,-2 0-1 14,1-6 0-14,-3 0 2 14,1 0-1-14,1 1-2 13,4 3 0-13,2 2 0 14,3 1 0-9,6 5 0-5,5 3-2 14,7-2 4-14,6 5-4 14,10 0 2-14,7 0-1 13,6 0-11-13,6 0 4 14,8 2 4-14,0 1 4 14,11 4 3-14,9 1-2 0,12-3 4 19,11 0-3-19,12-3 1 13,8-2-2-13,7-2 0 0,0-3 0 13,1 5-1-13,-2-7 0 14,-1 3 3-14,-2-2-2 13,2 0 0-13,-3-3 0 14,8 4 1-14,6-1-3 20,6 0 2-20,9 2-2 0,3-1 1 13,4 4 0-13,1-3 0 13,1 0 1-13,3 0-3 14,-3 0 4-14,-4 1-5 13,-4 3 5-13,-3 3-2 14,-6-1 0-14,-3-2 0 14,0 0 0-9,-1 0 2-5,-1 0-1 14,7-2 1-14,4 2-4 14,7 0 4-14,5 2-4 13,-4 4 1-5,2 2 1-2,-3 2-3 0,0 0 3 2,-3-3-3-2,0 2 5 0,-7-6-5 0,-1 0 6-6,-2-6-3 14,1 0 1-14,-1-3-1 13,3-2 1-13,-2-1 1 0,3-3-2 13,0 3 0-13,5 1-3 14,4 0 1-14,-2-1 1 13,1 6-10-13,2-1 11 20,-2-1-5-20,2 0 5 0,0 1-1 13,2-3 1-13,-6 6 0 14,-3 1-6-14,-5 4-1 13</inkml:trace>
    </iact:actionData>
  </iact:action>
  <iact:action type="add" startTime="110038">
    <iact:property name="dataType"/>
    <iact:actionData xml:id="d26">
      <inkml:trace xmlns:inkml="http://www.w3.org/2003/InkML" xml:id="stk26" contextRef="#ctx0" brushRef="#br0">16137 13670 53 0,'46'-2'6'15,"1"2"-5"-14,6-5 8 14,1 4-6-9,6 1 1-5,2 1-3 14,5 4-1-14,3-1 0 14,1 6 2-14,0-1-6 15,7 4 7-8,1-5-6-2,0 1 6 2,4-4-3 0,2-3 1 0,4-2-1-2,7 0 0 2,6 0 0-7,1 0-2 13,2-2 4-13,-3 4-4 14,-1-2 5-14,-8 4-4 13,-1-3 3-13,-1 4-3 0,-4 1 2 13,0 0 0-13,-1 0-1 14,-1 0 2-14,2-1-3 13,3 2 3-7,-1-2-2 8,-2 0 2-14,2-1-1 14,-7-1 0-14,-2 2-1 14,3-5 1-14,0 0-1 0,-1 0 4 12,3-3-3-12,-3 3-1 14,0 3 2-14,1 1-2 14,2-2 2-9,2 1-1-5,2-3-1 14,2 3 0-14,1-6-1 13,4 3 3-13,-1 0-5 14,5 0 4-14,3 0-3 14,0 0 4-14,2-3-4 13,-1-1 2-13,4-4 0 14,3-3 1-9,2 2-1-5,8-3 1 14,-1 4 1-14,3 4-4 14,-3 2 2-14,-4 4-2 13,-7 2 1-13,-4 2-1 14,-5 0 1-14,-6-2 1 0,-5 0 0 13,0-2 3-13,-6-2-4 13,-3-2 3-7,-6-1-2-6,-3-2 2 13,1-1-2 2,1-3 1-15,-2 0-1 16,-1-1 0-16,-6 3 1 6,-6 4-3 2,-7 1 4-4,-6 4-4 5,-5 1 1-3,-9 6 0-2,-4-4-2 2,-7 4 2-6,-7-1-1 13,-6-2 2-13,-3 2-1 14,-6-4 1-14,0 2 0 14,-5-3 4-14,-4 0 11 0,-5-1-8 12,-8 0-3 3,-8-2 1-15,-7-2 0 13,-8-3-3-7,-6 0 1-6,-8-2-5 14,-7-1 8-14,-7 3-12 0,-5 1 6 12,-6 0 0 3,-6 2-3-15,-6 4 2 13,-7-2-2-13,-2 4-1 0,0 0-2 13,0 1-3-13,-4 6 7 14,-1 3 2-9,-6-5-2-5,-5 3 4 14,-4-9 6-14,-4-6-6 13,-3-4 7 2,1-3 0-15,-2-6-1 0,0 2 0 13,-2-2-5-13,6 2-1 13,0 2 0-13,-1 5-4 14,3 6 2-9,0 1 0-5,-4 1-5 14,-2 4 4-14,-4-5-6 0,2-5 7 13,-4 0 3 1,5-1-1-14,-2-5-2 14,0 4 2-14,2-1-1 14,0-1-1-14,4 5-1 13,-1 3-3-13,1 2 4 5,-2 2-1-5,-2 3 4 13,-2-4-6-13,2 0 4 14,4-4-1-14,3 2 0 18,7-2 0-7,1 2 0-8,3-6 0 4,5 3 0-3,1 2 1 4,3-2-5-7,2 6 8 7,2 1-8-8,-2 4 4 13,-2 2-1-13,-5 1-2 14,1-1 3-14,3 1 0 14,-2-2 2-14,4-2-4 13,2 0 5-13,4 2-2 14,4-3 2-14,7 0-2 14,4-3-1-9,4 4 0-5,12-6 0 14,9 2-2-14,8 1 1 13,12 1-2-13,3-5 2 0,10 5-1 21,6-3 1-21,4 0 2 0,9-2-2 14,2 0 1-14,6-2-7 13,2 0 6-13,4 0 1 11,4-1 4-11,0 0-3 14,9-6 0-14,4 4 2 13,6-3-3-13,11 0 1 14,9 4-1-14,7 4-1 14,10 0-1 0,9 2 0-14,6 0-6 0,4-1 4 13,8-1-6-8,5 0 5-5,8-1 1 14,10-5 2-14,4-2 4 14,9 2-2-14,4-4 0 13,8 2 1-13,-2 0 3 14,6 2-3-14,9-1 0 14,2 0 2-14,4 2-4 13,10 0 2-7,6 3-1-6,-1-3 0 13,5 5 1-13,3 0-1 14,-3 5 0-14,-4-5-1 0,3 4 2 20,-2-1-2-14,-1 2 2 0,9-3-4 2,6 0 3-2,1 0 0-1,0-2-1-5,1-2 1 8,-6 0 0-8,-11 2 2 14,0-2-2-14,-5-1 2 13,-3 1-1-13,0 0 1 14,4 1-2-14,-3-3 1 14,1 4 0-14,-4 0-1 13,-3 0 2-13,-9 0-4 14,264 0 5-9,-346 0-5-5,-8-5 5 15,-2 1-4-6,-7 0 2-6,57-4 0-3,-12 1 1 13,-9-4-2-13,-6 1 3 14,-12 0 0-14,-9 1-4 13,-10 1 4-13,-19 1-2 14,-11 5 1-14,-11 1-4 6,-9 1 1-6,-6 0-3 13,-7 1 2-13,-11 1 4 14,-14 2-4-14,-9 0 4 13,-15 0-3-13,-7-1 2 14,-2 1 3-14,-7-4-4 14,-4 0 4-14,-4 0 0 13,-8 0-1-7,-8 0-1-6,-3 3-2 14,-6 4 1-14,-5 1 0 13,-6 3-1-13,-7 2 0 14,-9 3 0-14,-6-5 7 13,-8 2-5-13,-1-1-2 14,-6-2 1-14,-1 0-5 14,-5 0 10-9,3 0-8-5,-5 2 3 14,-2 4-2-14,-5 0 0 13,-2 0 1-13,-11-2 0 0,2-1 1 25,-2-8-1-23,2-1 3 4,1-1-3 0,10-3 0 1,7 0 0-4,1 3 4-3,2-1-3 10,6 0 1-10,-4 0-2 14,0-4 0-14,-1-5 0 13,5 4-2-13,7 1 3 14,-1 0-3-14,8 4 1 14,10 0-1-14,3 1 4 13,6 6-2-13,5 5 0 14,4 0 0-9,3-2 9-5,2 2-9 14,7-5 6-14,8-9-5 14,9 0 9-14,9-5-8 13,9-1 5-13,9-2-6 14,10 1 4-14,5-2-4 13,5 1 2-13,7 0-6 14,6 1 7-8,3 2-8-6,4 1 2 13,2 2 1-13,5-1 2 14,5 3-2-14,1-3-2 0,5 3-12 12,0 0 3-12,3 0-16 14,-1 3 10-14,0 2-1 14</inkml:trace>
    </iact:actionData>
  </iact:action>
  <iact:action type="add" startTime="125267">
    <iact:property name="dataType"/>
    <iact:actionData xml:id="d27">
      <inkml:trace xmlns:inkml="http://www.w3.org/2003/InkML" xml:id="stk27" contextRef="#ctx0" brushRef="#br0">29449 6382 67 0,'2'-3'33'1,"-2"-2"-16"13,0-1 4-13,2-2-15 14,6-2-1-9,-4 1 4-5,4-2-5 14,1 0-4-14,1 1 3 14,1-3-6-14,-1-1 6 0,4 0-5 12,-1 0 4 3,1 2 1-15,-5-1-3 0,-3 1 6 12,-2 5-2-12,-4 0-3 21,0 0 1-21,3 2 1 0,-3 0-6 12,0 5 7-12,2-2-8 14,0 0 4-14,-2 2-2 13,0 2-1-13,0-2-5 14,0 0 4-14,5 4-2 14,0 8 4-14,-1 4-2 13,2 12 1-7,-1 15 6-6,-3 12-2 13,-4 19 0-13,2 13 2 14,-2 7-3-14,-1 3 3 14,3-2-2-14,0-2 0 13,0-3-2-13,3 0 6 14,-6 1-8-14,1-6 7 14,0-4-4-9,-2-7 1-5,-3-6 0 14,2-9 1-14,-2-4 0 13,5-8-4-13,0-5 4 0,2-3-6 22,2-7 6-17,0-6-2 4,3-6 0-6,-3-5 2 9,3-4-2-9,-3-6 1 0,-2-3 6-1,0 0-6-2,0-2 1 14,-2-2 1-14,0 2-6 14,-1-2 1-14,1 0 0 13,0-1-4-13,-3 0-7 14,3-3-3-14,-2 1-29 13</inkml:trace>
    </iact:actionData>
  </iact:action>
  <iact:action type="add" startTime="126008">
    <iact:property name="dataType"/>
    <iact:actionData xml:id="d28">
      <inkml:trace xmlns:inkml="http://www.w3.org/2003/InkML" xml:id="stk28" contextRef="#ctx0" brushRef="#br0">29150 7678 68 0,'-2'-8'15'1,"4"0"2"13,-4 2-6-13,2 2 7 14,2 0-5-14,0 1-1 13,6 0-8-13,-4 3-4 14,-2-2 0-14,4 2 0 14,1 2-1-14,3 1 2 13,-2-3-4-7,3 5 5-6,-1 1-3 13,-2 0 2-13,-1 0-1 14,1 3 0-14,2-4 0 14,-6 2-1-8,3 0 4 0,-1 0-6 2,-2-2 7-1,6 2-7-2,-1 6 4 2,4 3-2 0,3 6-1-7,-1 5 2 0,-1 2 0 13,-3 5 4 1,2 5-7-14,-6 2 6 0,-1 4-5 13,1-1 5-13,-1 4-3 14,2-2 1-14,-4-2-1 13,0-2 0-13,3-5 1 20,-3-7-2-20,2-6 5 0,0-5-8 13,0-6 8-13,1-5-4 18,-3-4 0-15,-2-4 7-3,2 0-1 14,-2-3 2-14,-2 3 4 14,0-1-6-14,-2-3 7 13,-2 0-12-13,2-1 2 11,0 2 1-11,2-6-8 14,2-1 4-14,10-3-4 14,5-8 2-14,10-4 2 13,14-3-3-13,10-4 7 0,9-7-8 13,6-1 8 1,9-2-8-14,0-4 7 0,-3 2-4 20,-6-2 2-20,-5-1-1 13,-15 1 0-13,-10-2-5 0,-16 0 4 13,-12 1 1-13,-12 0-3 13,-7 4 6-13,-5 8 0 14,1 3-3-14,4 7 3 14,0 8-3-14,6 6 2 20,1 6-2-20,4 2 1 0,-2 3-2 12,4 3-5-12,-2-2 6 14,2 2-6-14,-2-3 4 16,2 1-1-9,3 5 3 3,-1 1 0-7,3 0 2 3,2 5-4 2,0 1-2-5,-1 1 3 4,2-2-13-7,-4 3-13 14,-1 2-37-14</inkml:trace>
    </iact:actionData>
  </iact:action>
  <iact:action type="add" startTime="129268">
    <iact:property name="dataType"/>
    <iact:actionData xml:id="d29">
      <inkml:trace xmlns:inkml="http://www.w3.org/2003/InkML" xml:id="stk29" contextRef="#ctx0" brushRef="#br0">8526 14985 54 0,'-2'-3'17'15,"0"3"-8"-14,2 0 3 14,0-3-11-14,-2 0 8 0,-4 0-6 19,0-3 3-19,-3 1-1 13,3 0-3-13,-4-2 0 0,2 7-1 13,-1 0-1-13,0-5 2 14,0 5-4-14,0 0 3 13,0 0-2-13,2 0 2 14,1 0 0-14,1 0-1 14,3 0 1-9,0 0 3-5,0 0-3 14,2 0-2-14,0 0-2 13,2 0 3-13,0 0-10 14,2-4 1-14,8 2 9 14,5 0 1-14,12-2 2 13,9-2-1-13,11 2-4 14,7-1 4-9,2 2-3-5,3-1 1 14,-3 2 0-14,2-3 0 14,2 2 0-14,3 1 1 13,6-5 0-13,3 2-1 0,1-1 2 13,4-3-4 2,0 2 5-15,2-3-5 0,4-2 4 19,2-1-3-19,4-1 1 13,5 5 0-13,-3-8-1 0,3 6 2 13,-2 2-3-13,-5 5 4 23,0-1-4-21,-2 2 5 10,-4 3-6-9,-6-1 5 1,0 1-2 3,-4 0 0 0,-4 0 0-5,1 0-1-2,-2-3 3 13,-1 1-4-13,0-1 4 14,-3-9-1-14,4 1 0 14,-6-7 3-14,5 1-3 13,0-2 1-13,4 1-2 14,-2 2 0-14,2 4-2 0,-2 0 4 19,-4 5-4-19,-7 1 3 14,0 3-3-14,-2 3 3 13,2-2-1-13,2 4 0 14,9 0 1-14,5-2-2 0,6-2 3 13,0-2-4-13,1 2 3 13,-6-6-3-13,-4-1 3 14,-9 0-2-9,-4 1 2-5,-6 2-1 14,-3-3 0-14,0 6-1 14,-4 1-1-14,1 2 4 13,-1 5-4-13,-3 4 2 14,3 3-2-14,-3-1 3 13,0 6-1-13,1-5 0 14,-1 2 0-8,3-4 0-6,-1 2 2 13,2-2-4-13,-4-6 4 14,0 4-4-14,-2-2 3 14,2 2-2-14,1 2 2 13,-3 0-1-13,2 2 0 14,1-3 0-14,-3 0-2 13,0 2 4-7,3-4-4-6,1 1 4 14,1 1-3-14,1 0 2 0,-1 1-2 12,1 3 1-12,-3 1 0 21,-1 0-2-16,-2-1 4 4,-1 4-5-4,-4-3 6 6,3-4-5-10,-3-2 4 3,1 0-3 0,3-2 1-4,0 1 0 13,1-2 0-13,1 1 1 14,-1 2-3-14,0-2 4 14,-3 2-4-14,-2 0 4 13,-4-3-4-13,-2-2 3 14,-8-1-1-14,2 2 0 14,-5-4 0-9,-7 0 4-5,0 0-3 14,-2-2 3-14,-2-2-3 13,-3 1 7-13,0 3-7 14,-4 0 8-14,0 0 0 14,0 0 1-14,-2 3 0 13,0-1-2-13,0-2 6 14,0 0-13-9,2 0 0-5,0 0 3 14,2 0-7-14,-2 2 4 0,2-2-2 13,-4 0 1-13,2 0 0 13,0 0 0-13,0 0 3 14,0-2-4-14,2 2 3 14,-2 0-3-14,0 0 4 13,0 0-3-7,0-2 0-6,-2 2 3 13,2 0-1-13,0 0 0 14,0 0 3-14,0 0-5 14,0 0 5-14,0 0-4 13,0 0 0-13,2 0 1 14,-2 0-2-14,0-3 0 13,2 3 0-7,0 0 1-6,-2 0 2 14,0 0-5-14,0 0 4 13,-2 0-4-13,0 0 4 14,0 0-5-6,2 0 3-3,-2 0 0 1,2 0-1 0,0-5 1 1,0 5-3-1,-2-6 3-4,2 3-2 3,0-3-2-5,-3 3 4 14,3-1-9-14,-2-3 6 13,0 2-4-13,-1-2 3 14,-1 0-1-14,-3-2 1 14,1 4 2-14,1-1 4 13,-1 1-3-13,1 2 4 14,2 3-3-9,1 0 0-5,2 0 0 14,0 0-5-14,0 0-11 14,2 0-10-14,1 1-9 13,4 6-13-13</inkml:trace>
    </iact:actionData>
  </iact:action>
  <iact:action type="add" startTime="132013">
    <iact:property name="dataType"/>
    <iact:actionData xml:id="d30">
      <inkml:trace xmlns:inkml="http://www.w3.org/2003/InkML" xml:id="stk30" contextRef="#ctx0" brushRef="#br0">17766 14904 56 0,'0'0'10'6,"0"0"-2"-5,0 0 6 14,0-3 2-14,2 1-4 13,-2 0-3-13,0 0-8 0,2-2-2 13,-2 0 2-13,2-4-4 14,1 1 5-14,4 0-2 13,-1-1 0-13,7 2 1 14,8-4-2-9,3 2 1-5,5 0-2 14,5-1 2-14,1 5 0 14,3 3 0-14,5-3 0 19,-1-1 0-15,7 0 0 3,7-2-1 0,-1-3 1 0,1 2 2-3,4-2 0-4,2 5-4 11,1 0 6-11,9 5-6 14,5-3 4-14,6 3-4 14,4-5 2-14,2 3 0 13,3 2 0-13,-1 0 1 14,2 0-3-14,3 2 4 14,2-2-4-14,-4 0 5 13,-5 5-5-7,-2-2 4-6,-4 2 0 13,-3 4-2-13,0 0 0 0,5 4-2 13,0-3 6-13,0 4-8 14,6 3 7 0,-2-5-6-14,7 0 5 14,0-4-4-14,-1 1 2 0,-3-2 0 12,-1-3-2-6,-2 2 5-6,-2-6-4 14,3 0 4-14,3 0-6 13,3 0 5-13,2 0-4 14,0 0 1-14,-2 4 1 13,-7 2 0-13,-2 1 0 14,-9-2 0-14,-5-3 3 14,-1-2-5-9,-3 0 4-5,0-2-3 14,5 2 3-14,1-5-4 13,6 5 3-13,-1-3-1 14,2 3 0-14,-1-2 1 14,4-2-4-14,4 1 4 13,2-1-2-13,5 3 2 14,2 1-2-9,0 0 2-5,-7 1-2 0,-4 3 1 13,-2 5 0-13,-7-1 0 14,0-1 2-14,-2 0-4 18,-3-1 5-10,-2-2-4-3,-6 0 2 5,0 0-1-6,-2 0 0-3,-5 1 1-1,-1-5-1 14,-1 0 1-14,-9 0-4 13,-7 3 6-13,-9-1-6 14,-11 0 6-14,-7 0-2 14,-8-2-1-14,-2 0 6 13,-1 3 1-13,-4-3 0 14,-1 0 8-14,3 0-2 13,-5 0 7-7,1 0-15-6,-2-3 3 14,-5 1-5-14,-3 0-3 13,-1-3 1-13,-6 0-1 14,1 1 0-14,-2 2 0 14,0 2-3-14,-7 0 4 0,-4 2-3 12,-8 2-3 3,-3 1 2-15,-10 2 3 4,0 3 0-4,-1-4 0 14,4 0 0-14,-3 0 0 14,0-3-11-14,4-3-2 13,-8 3-13-13,-5-3-24 14</inkml:trace>
    </iact:actionData>
  </iact:action>
  <iact:action type="add" startTime="134060">
    <iact:property name="dataType"/>
    <iact:actionData xml:id="d31">
      <inkml:trace xmlns:inkml="http://www.w3.org/2003/InkML" xml:id="stk31" contextRef="#ctx0" brushRef="#br0">8381 15932 54 0,'-11'-5'5'1,"-1"5"1"13,2-4-1-13,1 1 4 14,-1-2-7-14,4 3 4 13,2-2-5-13,-3 4 0 14,5 0-1-8,-2-3-1-6,2 3-2 13,-4 0 3-13,4 0-1 14,0 0 3-14,0 0 1 14,0 0-2-6,4 0 6-4,-2 0-7 4,2 0 0-2,2 0-3 1,6-5 3-1,5 3 3 1,5 0-2-7,12 2 2 13,7-2-3-13,4 4 0 0,6 2 2 13,4 1-4-13,8-2 5 14,1 1-4-14,5-2 1 13,3 1 0-13,3-3-1 14,2 0 3-14,6-3-4 14,3-3 3-9,1-2-2-5,-3 2 2 14,1-6-2-14,0 3 2 13,-8 0-1-13,3 1 0 14,-4 2 0-14,-8 6 0 14,-6-3 1-14,-10 3-3 13,-10 0 0-13,-16 3 2 14,-5-3-5-9,-11 4 5-5,-3-4 1 14,-5 2 6-14,-5-2 3 14,-1 2-1-14,-6-2-1 13,-7 0-7-13,-8 0-2 0,-13 0 4 13,-12 3-4-13,-6 0 3 13,-6-3-1-13,-5 4 0 21,-3 1 0-21,1-5 2 0,-2 0-1 12,-6 1-4-12,-5-1 4 14,-6 0-3-14,-5 2 1 13,-10 4 0-13,-2 2-1 14,-5-4 1-14,-1 2 0 14,1-1 3-14,3-2-4 13,6-6 2-7,10-6 5-6,12 3-4 14,13-2 6-14,7 0-7 13,14 2 2-13,9 2-3 20,9 1 0-17,10-2 4 4,5 3-2-2,5 2-4 2,9 0 4 0,0 0-4-3,0-4 2 3,5 4 0-7,-3 0-4 14,0-3 2-14,4 3 0 0,4 0 3 12,3 0-1 3,10 0 0-15,8 0 0 0,6 0 3 12,11 3-5-12,4-3 2 14,12 4 0-14,7 0 0 20,8 2 0-20,16-2-1 14,7 2 3-14,10-2-5 0,6 0 4 13,3 0-3-13,-2-4 0 13,1 4-1-13,-4-4 0 14,-6-4 0-14,-3 4 0 13,-6-4-3-13,-4 2 5 14,-5-2 1-8,-5 4-2-6,-10 0 0 13,-12 0 2-13,-11 4 0 14,-11 2 1-14,-12-2-1 13,-12 0 0-13,-3-2 0 14,-9 0 3-14,-5 0-4 14,-2-2 2-14,-2 5-2 13,-3-5 2-13,-1 0 6 5,-10 3-7 9,-7-3 1-14,-10 0-2 14,-13 4-1-14,-12-2 0 14,-7 3 3-14,-7-2-4 0,-3 6 2 12,-4-5 0-12,4 0 0 14,-6 1-1-14,-1 0 2 20,-4 0 0-20,-4-1 4 14,-1 0-4-14,-3-4 4 0,3 0-3 12,2-4 1-12,4 2-1 18,4-1 3-12,6-6-1 2,1 1 1-2,7-2-4 3,5 1 2-6,2 0-4 0,6 1 3 4,5 4-2-7,2 4-2 14,5 0 1-14,7 4 4 13,0 1-3-13,6-2 1 14,4-3 0-14,-2 4 1 14,4-4 2-14,1 0-5 0,2 0 4 12,2 2-4 3,0 1 1-10,0-1-1-5,0 1 3 14,3 1-1-14,3 1 0 14,4-1 1-14,1-3-4 0,3 2 6 12,2-2-6 3,0 3 6-15,-2-4-4 0,2 0 2 12,2 0-2-12,0 0 1 14,0 0-5-8,0 0 4-6,2 0-1 13,2 0-2-13,0-4 8 14,2 0-4-14,15-1 1 13,10-4 6-13,15-5-6 14,14-4 1-14,11 2-2 14,4 3 1-14,0 2-3 20,-1-1 4-20,1 6-4 0,6-2 2 12,-1 2-2-12,2-2 2 14,-1 4 0-14,-8-1-3 14,-1 2 3-14,-5 1 0 13,-1-2 3-13,3 4-5 0,7-3 4 13,5-4-4-13,1 1 3 14,1 4-2-9,-5-3 0 10,-3 2 1-15,-2 3 0 13,-3 0 2-13,1 0-4 17,3 0 5-15,0 0-5 3,4-4 5 2,2 2-5 0,2-1 2 0,5 3 0-2,5 0 0-5,1 3 0 9,1-3-1 6,-3 2 1-15,-6 5-1 0,-7-2 2 13,-9 4-4-13,-2 0 6 13,-4 5-5-13,-1-5 3 14,0 4-1-14,3-6 0 14,1 5 0-14,2-5 0 13,-1 0 2-7,2 0-4-6,2-2 4 16,5-4-4-12,1-1 4 2,2-1-3-6,-1 1 1 13,-2-5 0-13,0 1-1 14,-1 1 4-14,1-4-6 0,0 3 6 13,4-4-6-13,0 2 4 13,1-2-3-6,-1 0 2-7,4-2-1 13,-3 1 0 2,-1-3 1-15,-2 1-2 14,-8 2 5-14,-4 0-6 13,-3 6 6-13,-1-2-5 0,0 1 2 13,3 0 0-13,4 4-3 13,3 0-1-7,1 4 4-6,1-4-5 14,-3 0 3-14,0 0 4 13,1-5-5-13,3-2 5 14,1 1-3-14,2-2 1 13,0 4 0-13,-2 2-2 14,-4 2 0-14,-1 0 2 14,-5 0-1-9,-1 4-1-5,-1-2 4 14,-4 2-4-14,-1-4 4 13,-4 4-3-13,1-4 1 15,-2 4 0-10,-1-1 0 4,-2 4 2-7,1 1-4 6,-6 0 4-1,4 6-3-5,1-6 2-2,0-1-1 11,7 0 1-11,0-5-1 14,4-2 0-14,1-2 0 13,1 2-1 2,-1-4 3-15,-3 4-4 14,7-3 4-14,2 3-5 0,2 3 4 12,6-3-2-12,-2 4 1 14,-3 1 0-9,-8 0 0-5,-3-5 2 14,-3 0-4-14,-6 0 4 14,0 0-2-6,-1-5 1-8,0 2-1 0,-2 1 0 13,1-2 2-13,-2 1-2 13,0 3 1-13,-2 0-1 14,-1 3 1-3,1 1-2-11,-1 3 2 14,2 0-1-14,4-2 1 14,3 0 0-14,4 3-1 0,7-4 0 12,3-4-1 3,6 0 3-15,0 0-2 14,2 0 1-14,-1-8 1 0,4-1-1 12,0 4 6-6,0-4-7-6,0 0 5 13,-5 6-5-13,-5-3 0 14,-6 6 1-14,-7 6 0 14,-9-3-1 0,-7-3 2-14,-5 4-1 0,-4-4-1 13,3 0 3-13,-1 0 0 14,-2-4-2-9,0 1 3-5,6-4 0 14,0-1 2-14,1-4-4 13,2 2-4-13,-1 1 1 14,-4 0 1-7,-4 9-5 0,-2 0 5 0,0 3-1 0,2 4 1-2,-2 6 0-5,-4-4 3 13,-1-1-6-13,-8 0 4 0,-5-1-4 13,-7-4 2-13,-2 1 1 13,-6-4 1-13,4 0 2 14,-4 0 0-14,-1 0-2 14,3 0 5-14,0 0-5 13,-2 0 8-13,-4 0-8 14,0 0 3-9,-8 0-4-5,-2 0 3 14,-6-4-3-14,-3 1 1 14,-5 3-4-14,-1-7 5 13,-4 5-5-13,-3 0 6 14,-3 0-5-14,-1 0 2 13,-1-3-2-13,-4 2 2 14,0-6 2-8,-5 4-2-6,-1-4 3 13,-8 0-6-13,-2 5 5 14,-2-4-4-14,-3 2 3 14,-7 1-3-14,4 5 2 0,2-3-1 12,1 3-1 3,-108 0 2-15,154 0-2 13,-1 0 5-7,3 0-6-6,-5 0 5 0,-21 0-4 13,-8 3 4-13,-2-3-3 13,-7 5 1-13,-5 1-1 14,-1 2 1-14,-2-1 0 13,-1 4-1-13,1-2 3 14,-1 0-4 1,3-6 4-15,0 4-3 4,1-5 2-4,-1 2-2 14,-8-4 1-14,-2 1 0 13,-13 5-2-13,-5-6 6 17,-5 0-6-7,-3 3 4-8,4 1-3 5,6-4 2 0,-1 5-2-4,-3 0 1-3,3-1 0 15,-4 1-2-15,-2 4 1 0,0-5-1 12,1 0 4 3,-1 0-3-15,-1 0 4 0,-2-2-5 12,-1-2 3-12,0 0-1 14,-6 0 0-14,-4 5 0 14,-1-5-1-14,1 0 4 13,5 3-6-7,-1-3 5-6,7 0-4 13,2 0 4-13,5 0-4 14,5 0 2-14,3 0 0 14,3 0 0-14,-4 0 0 13,-2 0-3-13,1 0 5 14,1 0-4-14,2 4 1 14,3-4 0-9,5 4 2-5,4 2-2 14,6-2 0-14,5 1 1 13,6-5-3-13,2 1 3 14,5 1-1-14,-1 0 2 14,2 0-2-14,-2 0 4 13,0 2-3-13,-2-4 1 0,0 0-1 19,3 0 0-19,-3-6 2 0,5 0-4 13,1 0 5-13,1-4-5 14,-2 2 4-14,1-2-3 13,4 5 3-13,0 2-4 14,3-1 1-14,3 8 1 13,0 0-2-13,-1 7 1 14,-1 0 0-8,-3 4 2-6,3-2-2 13,1-3 3-13,1-1-1 14,4-6 0-14,1-3 0 17,-4 0-1-9,-1 0 1-4,-1 0 0 5,-1 0 1-4,-3 0-4 5,3 0 4-8,4 0-4 3,-1 0 3-5,5 0-2 13,5 0 2-13,2 0-1 14,7 0 2-14,9 0 0 14,2 0-4-14,9-3-5 0,2 3 1 12,2 0 2-12,7-5 4 14,8 5 0-14,10 0 2 20,9 0-2-20,15 5 0 0,7-5-1 13,4 3 3-13,5 1-4 13,7-4 4-13,3 5-3 14,11-3 3-14,5-2-3 13,10 0 2-13,4 0-1 14,2 0 0-14,3 0 0 14,8-2-2-9,10-1 4-5,9-3-3 14,23 3 2-14,9-8-2 14,9-3 2-14,5-2-1 13,7-6 0-13,-4-2 3 14,-4-2-1-14,1-4-2 13,-2 4 0-13,-9 6 1 14,-5-2-2-8,-3 7 2-6,-13 4-1 13,-10 1 0-13,-9 2 0 14,-14 2 0-14,-16-1 2 13,-16 2-5-13,-14 5 6 0,-14 0-6 13,-14 0 4-13,-8 0-2 14,-9 4-1-14,-4 1 2 13,-9 4-2-7,-3-1 2-6,-2-2-2 13,0 2 2-13,2-1 0 14,3 4-18-14,9-2-61 18</inkml:trace>
    </iact:actionData>
  </iact:action>
  <iact:action type="add" startTime="139793">
    <iact:property name="dataType"/>
    <iact:actionData xml:id="d32">
      <inkml:trace xmlns:inkml="http://www.w3.org/2003/InkML" xml:id="stk32" contextRef="#ctx0" brushRef="#br0">10735 14622 67 0,'-18'-4'19'1,"0"0"-9"13,1-9-5-13,1 8-1 14,1 1-2-14,1-4 0 13,-1 2-1-7,-2 3 2-6,0-6-3 16,-5 4 0-10,-1-2 0-2,-1 1 0-4,0 1 5 14,-3 0-4-14,-2 1 1 14,-2-1 0-14,-3 0-3 13,-9 3 3-13,-5 0-2 14,-8 4 1-8,-6 0 1 9,-7 3 2-15,-5 0-1 13,-4-5 3-13,-5 4-6 0,-1 1 7 13,1-2-6-13,5 3 4 13,4-3-5-13,7 3 3 0,3-5-1 13,-3 3-1-13,1-4 2 14,-2 0-2-9,-3 0 0 10,-2 0 0-15,-3 4 1 13,-2-4-2-13,0 5 3 14,-1-5-3-14,2 5 1 0,6-1-1 13,1-1 3-13,5 2-4 13,5-1 3-13,4 1-2 14,0 4 3-9,2-5-5-5,0 0 3 14,0 4-2-14,-2-1 1 14,-4 5 0-14,-2 2-1 16,-3 3 2-11,3 3-3 3,-1-2 4-2,5 2-4 3,2-2 5-6,6 0-3-2,0-5 0 11,1-1 0-12,5 0 0 13,4-7 2-13,-3 4-5 14,3 0 6-14,-1-2-6 13,0 2 6-13,-4 2-5 14,5-3 4-14,2-3-3 0,5 4 1 13,4-1 0-13,6-7-1 13,6 3 5-7,3 1-6-6,5-3 4 13,5-2 0-13,4 0-1 14,0 0 2-14,2 0-2 14,-2 0 1 0,2 0-1-14,-2 0 1 0,0-2-4 13,0 2 1-13,0 0 1 14,0 0-7-9,-2 2 4-5,2 3-2 14,-2 2 4-14,2 9-3 13,-2 2 4-13,2 8-1 14,4 11 2-14,0 2-4 14,5 5 6-14,3 6-5 13,1 3 4-13,3 3-4 14,-1-1 3-9,1 3-1-5,1-3 0 14,-1 0 1-14,-3-8-5 14,3-5 7-14,-3-1-6 13,-4-6 6-13,1 0-5 14,-2-3 4-14,-1 0-3 0,-3-2 1 12,1-4 0-12,2-3 0 14,-3-6-5-8,3-2 3-6,-1-6-2 13,1-1 3-13,4 1-2 14,2-2 3-14,10 3 2 17,6-4 0-4,8 3-2-13,6-2 1 6,8 3 2 1,1-1-3-3,-1-1 2-4,0 2-1 13,2-1 0-13,-3 3 0 14,1-3-1-14,4 1 1 13,8-5-1-13,4 0 0 0,9 3 0 13,4-8-3 2,9 4 6-15,7-4-6 13,8 0 6-13,10 0-2 14,7-4 0-9,-3-1-1-5,-2 0 0 0,-7 2 1 13,-8 2-3-13,-10 1 4 14,-4 0-4-14,-7 0 5 13,-2 0-6-13,0 1 5 14,2 2-2 0,10 2 0-14,3-5 0 0,5 0 0 13,2 0 2-7,1 5-4-6,-3-5 3 13,-2 0-2-13,-3 4 1 14,-4-4 0-14,-8 4 0 13,-10-4 1-13,-4 1-1 14,-9 4 0-14,-5-5-2 14,-1 4 4-14,-1-1-4 13,-2 2 4-7,0-3-3-6,0 2 2 0,0 0-1 12,-5-4 0 3,-1-4 0-15,-3-7 2 0,-4-2-1 13,-7-3 0-13,-2-4 2 13,-5-3 2 2,-5 2-5-15,-3-9 4 14,-9-2-4-14,-3-3 4 4,-4-2 1-4,-7-4-4 14,-3-1 5-14,-3 0-6 13,-1-10 3-13,-1-3-1 14,1-7-1-14,-2-5 2 16,2-5-3-9,1-6 0 0,-3 5 0 6,-2-4 0-13,0 2 1 3,-5 3-3-3,1 1-3 14,-5 5 5-14,-7-1-4 14,-6 3 3-14,-5 6 2 13,-9 0-2-13,-6 10 1 14,-5 3 0-14,-4 11-2 14,-5 6 4-14,1 9-2 13,-6 3 1-7,-4 9 2-6,0-1-2 0,-1 7-1 12,-9 6 0-12,-5 4 0 22,-4 5 0-22,-1 8 1 0,0 4-4 13,10 2 6-13,8 4-6 13,13 3 5-13,3 4-4 14,4-1 2-14,5 1 0 12,1 0 0-12,3-3 0 13,7-5-1-13,7-3 4 14,1-2-6-14,7-7 6 13,5-1-6-13,4-5 6 14,10-5-1-14,3-2 0 14,7-5 2-14,5-1-4 13,4-1-10-7,3-1-4-6,-1 2-16 14,8 2 9-14,9 1-15 13</inkml:trace>
    </iact:actionData>
  </iact:action>
  <iact:action type="add" startTime="142057">
    <iact:property name="dataType"/>
    <iact:actionData xml:id="d33">
      <inkml:trace xmlns:inkml="http://www.w3.org/2003/InkML" xml:id="stk33" contextRef="#ctx0" brushRef="#br0">15010 14807 67 0,'-28'0'15'15,"-50"-17"-4"-14,69 15-8 14,-3 2-2-14,4 0 2 13,-5-4-5-13,-8 3 4 14,-3 1-2-14,-1-3 3 14,3-2 5-14,-2 0 1 0,-3-4-9 19,0-3 14-19,-2 0-6 13,-2 1 1-13,-1-3-7 0,-1 2 4 13,-4 3-6-13,-6-2 0 14,-6 5-1-14,-7 0 1 13,-8 6-2-13,-8-4 3 19,-10 8-3-13,-7 0 4 2,-12 3-4-2,-1-2 5 0,-1 2-1 3,0 0-2-6,-1 3 3-2,1-4-2-1,3 2 1 13,0 0-1-13,2 4 1 14,-3 4-4-14,3 1 5 13,-2 1-3-13,-1 0 1 14,5-4 4-5,7-2 0-9,12-6 0 13,12 2 0-13,9-8-4 14,11-5 5-14,10 5-3 13,6 0 2-13,14-3-5 0,3 3-2 13,10 0-6 2,2 0 6-15,2 0-5 0,0 0 1 12,5 3 4-6,0 2 4 8,1 5 0-14,6 4 0 0,4 3-1 13,0 6 0-13,3-1 0 14,6 3-1-14,-2 1 1 13,0-1-1-13,-3 5 3 14,-2-4-5-14,-2 6 4 14,-3 0-2-9,3 5 2-5,-2 2-2 14,4 4 1-14,-2 3-1 13,5 0 0-13,0 2 0 14,2 1-2-14,2-8 3 14,0 1-3-14,0-4 4 13,-5-4-4-13,2-3 4 14,-6-4-4-9,3-4 2-5,-4 0 0 14,1-4 0-14,-1 3-1 14,4 0-1-14,1-2 4 13,0 1-5-13,0 0 3 0,1-5-2 13,2 2 2-13,-1-2 0 23,-2 0 0-20,5-1 1 3,0-3-3 2,2 2 1-1,2-6-1-3,4 2 4 1,10-5-2-5,6 3 0 14,7-3 0-14,12-2 1 14,5-1 0-14,4-2-1 13,5-2 0-13,7 2-1 14,6-3 2-14,0-2-2 9,3-3 2-9,3 3-3 14,-2-4 3-14,1 4-1 14,-2-4 0-14,1 5 0 13,-3 4-1-13,0-3 4 14,-1 6-6-14,-2-3 3 13,-2 0-1-13,-1-3 1 14,-8-2-1-8,-8-1 0-6,-7 3-2 13,-15-4 2-13,-12 3-8 14,-16 4 6-14,-7 0-7 0,-13 0 10 12,-4 0 0-12,-4 0 1 14,2 0 9-14,-4 2 6 14,4-2-4-14,-4-2-3 13,-1-2-9-7,0-6-3-6,-4-6-2 14,1-1 7-14,-3-15-4 13,-1 0 0-13,-1-3 0 14,-1-11 1-14,-3 2 1 13,-3-4 0-13,-1-1 1 14,0-1 0-14,-4 2 0 14,-2 2 3-9,0-6-4-5,0 2 3 14,-4-4-1-14,2 1-2 13,0 3 3-13,0-4-3 14,2 4 1-14,-2 6-1 14,0 2-1-14,-4 6 1 0,2 4-4 19,-3 0 8-11,3 0-6-1,0 2 4-3,2-2-2 7,2-1 0-8,0 3 1-3,1 0-3 0,-1 4 0 14,1 3 0-14,-3 6 0 13,-5 5-1-13,-1 4 4 14,-6 6-1-14,-5 8 0 13,-6 4 0 0,0 4 0-13,-2 4 3 0,-2 2-5 13,2 2 4-13,2-2-2 14,6 2 3-14,-1 1-4 13,-2-2 1-13,4-3 0 14,3 5 0-14,-1-4 1 14,4 2-1-14,5-3 3 13,5-4-4-7,4-2 2-2,10-3 4-4,4-4-5 13,6-5 6-13,5 0 0 14,0 0 2-14,2-5 6 13,1 5-6 2,-1 0 4-15,0-3-11 0,0 1 5 13,1 0-5-13,-3 0-2 13,2 2-3-12,-2 0-3-1,3 0-5 13,-3 2-11-13,2 2-4 14,0 4-3-14,4 6-43 14</inkml:trace>
    </iact:actionData>
  </iact:action>
  <iact:action type="add" startTime="148174">
    <iact:property name="dataType"/>
    <iact:actionData xml:id="d34">
      <inkml:trace xmlns:inkml="http://www.w3.org/2003/InkML" xml:id="stk34" contextRef="#ctx0" brushRef="#br0">7670 17045 59 0,'-2'-7'29'1,"-3"3"-16"0,3-4 1 12,-3 2-8-12,1-2 2 14,2 0-8-14,0 3 5 13,0-4 2-13,2 1-3 14,-3 2-2-14,1 3 0 14,0-2 0-9,0 5-2-5,2 0 2 14,-3 0-1-14,3 0-1 18,3 0 0-12,-3 5-1-1,0-5-2 2,0 0-3 1,0 0 6-4,2 0-7-4,-2 0 7 13,2 0-5-13,-2 0 3 12,2 0-4-12,-2 0 4 14,3 0 0-14,1 0 2 14,5 0 2-14,5 0-1 13,1 3 4-13,5-3-4 14,0 0 4-14,2 0-4 0,1 4-1 13,-1-4 1-13,3 0 0 20,-2 0-1-20,2 2 0 0,4 3 0 12,2-5 2 3,3 3-4-15,4 1 4 0,2 1-3 13,2 4 3-13,8-5-3 13,1 0 2-13,2 2-1 14,7-6 0-14,2 0 1 13,3 0 0-7,3 0 1-6,3-2-3 14,-3-2 3-14,4 4-3 13,-3-4 1-13,-2 4 0 14,0 4-1-14,0-4 1 14,-2 0 1-14,-1 6 1 13,3-6-4-13,2 0 4 14,1 0-2-9,-2 0 1-5,1 0 0 14,5 0 0-14,0 0 0 14,4 0-1-14,4 0 0 13,1 0-2-13,1 0 4 14,-2-2-4-14,1 4 4 13,2-2-3-13,0 0 1 0,2 0 0 20,0 0-1-20,-3 0 1 0,3 0 0 12,-2 0 2 3,2-2-4-11,-2-2 4 6,-1 4-4-6,1-4 5 6,-5 0-4-8,-4 4 1-2,-2 0 0 0,-3 0-1 14,-2 4 1-14,0 0 0 15,0 0 2-15,-2-2-4 13,0 2 4 2,-3-4-4-15,2 0 2 0,-8 0 0 12,1 0 3-12,-1 0-3 14,2-4 0-14,6 4 2 14,2-2-5-14,3-2 7 13,0 0-7-7,-1 4 5-6,-1 0-4 13,-4 4 3-13,1-4-2 14,2 6 1-14,3-2 0 14,0-4 1-14,3 0 1 13,-1 0-3-13,-4 0 2 14,1-4-2-14,-4 2 3 14,1-2-4-14,0 0 3 4,3 4-1-4,-2-4 0 14,-1 4 2-14,-2 0-4 13,-3 0 4 2,3 4-5-15,2 0 5 14,4 2-4-14,7 3 3 0,2-6-2 12,3 1 1-12,2-4 0 14,-1 0 1-9,1 0 0-5,0-4-2 14,0-4 3-14,-4-2-2 14,2-2 1-14,0 2-1 13,-2-2 0-13,-2 3 0 14,2 0 0-14,1-1 2 14,8 2-5-14,3 3 5 13,3-4-4-7,2 1 3-6,4-1-2 0,1 4 2 12,1-5-1-12,0 2 0 20,0-1 0-13,-8 0-1 0,-1-5 4 1,-5 6-5-2,-1-2 4 3,-4-2-3-7,0 2 2-2,-6 1-1 14,4 2 0-13,0 1 0-1,0-2 0 14,3 2 1-14,1-2-4 13,-2 4 5-13,-1-5-4 14,-1 4 4-14,-1-4-4 14,1 4 3-14,2-3-1 13,0-5 0-13,-1 4 0 14,-2-1-1-9,1 1 4-5,-2 0-6 14,-6 0 6-14,0 5-6 14,-1 1 5-14,0-4-4 13,-5 7 3-13,-2 0-1 14,0 0 0-14,-1 0-1 13,1 7-1-13,1-4 4 14,-2 1-6-8,3 1 6-6,-4-4-3 0,-1 3 2 12,-1 0-2-12,-3 0 1 14,0 0 0-14,2 1 0 13,2-4 2-13,0 8-4 14,3-5 4 1,2-1-4-15,0 7 4 13,-2-5-4-13,0 3 2 5,0 1 0-5,1 1 0 13,-1 3 1-13,1-3-3 14,1 2 4-14,-5-2-4 14,1 2 4-14,-3-2-4 13,2 2 4-13,-1-2-2 14,2 0 0-14,4 2 0 14,2-3-1-9,5 3 4-5,2-5-6 14,0 6 5-14,5-4-4 13,1-1 3-1,3 1-2-10,5 0 1 4,-1-1 0 0,2-2 0 2,1 3 1-2,1-6-3-3,-4-3 4-3,0 4-3 14,3-4 3-12,-1 0-3-2,-1 0 2 14,-1 2-1-14,-2 3 0 13,1-5 1-13,-1 0-1 14,4 0 1-14,-3-5-3 14,-2 3 4-14,1 2-3 13,-2 0 3-13,0-4-4 14,0 4 2-9,2 0 0-5,1 0 0 14,-3-3 1-14,-5 3-1 14,-2-5 2-14,-4-2-3 13,-7 0 3-13,-9-1 1 14,-4 3-2-14,-9-4 2 14,-10 1-2-14,-5 4 0 0,-10 2-1 19,-6 2 2-19,-5 0-5 0,-5-3 5 12,-3 6-5-12,-3-3 6 14,0 0-1-14,-3 0 0 14,3 0 5-14,-2 2 1 13,2-2 1-13,-2 0 9 14,2 4-8-14,-2-4 2 13,0-4-10-7,0 4 6-6,2 0-8 14,0 0 2-14,0 0-2 13,0 0 0-13,0 0 0 14,0 0 3-14,-3 0-3 14,1 0 1-14,2 4-2 13,0-4-3-13,2 0-2 14,-2 0-14-9,3 0-26-5,-1 5-2 14</inkml:trace>
    </iact:actionData>
  </iact:action>
  <iact:action type="add" startTime="159934">
    <iact:property name="dataType"/>
    <iact:actionData xml:id="d35">
      <inkml:trace xmlns:inkml="http://www.w3.org/2003/InkML" xml:id="stk35" contextRef="#ctx0" brushRef="#br0">24458 16645 59 0,'0'-4'37'15,"2"-4"-31"-14,0 2-6 14,5 3 2-14,2-6-3 13,2-1 1-13,2-2 0 0,3 2-1 15,-1 2 0-15,1-1 0 13,-5 4-4-13,-2 1 4 14,-2 4-3-14,-4 0 4 13,-3 0-3-13,2 0 1 14,-4 0 1-14,2 0 1 14,-3 0-1-14,3 0 1 13,0 0 0-7,5 4 0-6,5-4 3 13,15 0 0-13,19-4 1 14,24-6-2-14,18-8-1 14,21-8-1-14,10-10-1 13,3-12 1-13,3-15 0 0,-5-12 1 13,0-6 1 2,-3-7 3-10,-1 5-3-5,-2 4 1 14,-8 8-2-14,-6 8-1 0,-13 5 2 12,-11 12 0-12,-12 7-3 14,-15 13 1-14,-16 8-3 14,-13 9-12-14,-14 8 4 13,-10 5 11-13,-10 6 9 14,-11 4-3-9,-8 4-5-5,-7 8 8 14,-12 2-9-14,-6 6 4 14,-5 6-1-14,-10 4-4 20,-12 10 1-17,-5 5-1 8,-6 8 1-8,0 3 0 2,-2-1 3-2,2 1-2-3,4-6 3 15,5-8-4-15,4-5 4 13,13-12-3-13,10-2 1 14,7-7-2-14,14-8 1 14,10-4-1-14,8-4-3 13,13-5 3-13,5-9 9 0,10 0 5 13,13-19-11-13,22-11 3 20,24-14-5-20,32-25 1 14,26-19-2-14,19-5 1 13,11-10-2-13,2 9 4 0,-5 4-6 13,-8 16 3-13,-14 11-2 13,-21 13-6-13,-17 13 3 14,-22 11-6-14,-20 9 0 14,-18 9-15-9,-16 6-12-5,-17 4 38 14,-18 10 2-14,-18 2 3 14,-16 11-5-14,-15 8 9 13,-18 6-4-13,-14 10 0 14,-11 5 0-14,-6 4 1 13,-3 5 4-13,1-1-8 14,6 4 5-8,4-2-3-6,14-2 1 13,7-8-3-13,15-5-3 14,16-10 1-14,13-7 0 0,14-13-4 13,14-5-2-13,13-6 3 13,10-8 6-13,19-10 7 14,14-8-5-14,24-8-1 20,19-14-3-20,22-14-2 14,10-9 1-14,6-3 0 13,5-1 1-13,0-4 2 0,-1 3-6 18,-4 1 6-13,-6 14-5 4,-14-2 3-4,-13 13-2 4,-21 9-1-6,-19 10-2 8,-19 11-11-11,-17 8-24 0,-15 8 39 13,-14 6 1-13,-11 6 3 13,-14 10-3-13,-9 10 3 14,-12 6-4-14,-10 10 2 14,-13 11 0-14,-10 5-1 13,-5 12 1-13,-4 0 2 14,8 0-1-9,7-3-2-5,8-12 2 14,14-14-2-14,13-7 1 14,14-16-2-14,15-8 0 13,13-10 7-13,11-6 1 0,10-8 0 13,21-10 1-13,19-12-5 13,17-14-3-13,25-18 2 14,18-15-3-8,9-11 0 8,4 1 0-14,4-2 0 0,-8 13-2 13,-9 9 2-13,-15 13 0 14,-15 15-8-14,-21 9 8 13,-17 7-15-13,-14 6-7 14,-15 13-3-14,-14 3 25 13,-14 11 4-7,-14 1-3 9,-14 11 2-15,-18 9-2 0,-13 11-2 12,-15 15 3-12,-9 7 1 14,-1 8-1-14,4-4 2 13,13-2-4-13,17-11 1 14,17-11-1-14,17-12-7 0,14-8 7 19,10-14-4-19,6-6 4 14,14-8 7-14,13-8 9 13,19-17-9-13,22-10-5 17,27-14 0-15,27-18 0 5,19-12-4-2,7 1 4 2,5 4-4 0,-8 10 3 0,-19 11-2-4,-16 13-1 1,-23 12-1-4,-21 8-4 14,-24 10-16 1,-18 10-5-15</inkml:trace>
    </iact:actionData>
  </iact:action>
  <iact:action type="add" startTime="161471">
    <iact:property name="dataType"/>
    <iact:actionData xml:id="d36">
      <inkml:trace xmlns:inkml="http://www.w3.org/2003/InkML" xml:id="stk36" contextRef="#ctx0" brushRef="#br0">26618 15950 56 0,'-62'36'3'1,"-10"4"8"0,-6 4-6 0,-2-1 6 11,-2 9-2 1,-1-3-2-12,7 3 3 14,7-7-6-14,11-5 0 13,14-8-4-13,13-11-3 0,12-2-3 13,11-13 6-13,14-4 5 14,19-6 7-14,21-14 0 13,24-13-11-13,21-8-2 20,28-16 3-20,5-6-4 0,5-2 3 13,-4 1-2 2,-9 8 0-15,-18 5 1 13,-19 13 0-13,-19 9 3 14,-16 8-6-14,-15 5 1 0,-18 10-7 13,-11 4 7-13,-15 11 2 13,-19 6 3-7,-15 10-2-6,-16 4 0 13,-10 10 0-13,-8-1 3 14,3 4-3 1,2-5 2-15,4 2-3 0,5-1 1 12,9-8 2-12,8-2-3 14,15-7 0-14,12-9-1 13,14-7-2-7,11-7 3-6,7-2 7 0,22-12 1 13,27-12 0 1,23-12-7-14,35-10-1 15,29-14 3-11,15-2-5 6,0 2 3-5,-6 9-1 5,-13-1 0-8,-17 10 0 5,-18 4-1 0,-17 8 2-7,-12 6-1 0,-20 8 2 13,-17 4-4-13,-18 10-5 13,-15 0-6 2,-15 8 13-15,-19 9 5 0,-17 4-2 12,-21 12-3-12,-13 10 1 14,-16 6-1-14,0-1 5 14,3 6-5-9,6-5 3-5,6 0-3 14,10-7 1-14,11-1-1 13,10-5 1-13,15-6-2 14,12-13-8-14,13-3 5 14,10-6 4-14,15-8 10 13,18-10-5-13,25-7 5 14,27-13-9-9,29-5 0-5,19-15 2 14,12 2-1-14,11-3-2 0,-2 1 2 13,-2 0-4-13,-9 10 3 13,-12 0-2 2,-15 12 1-15,-16 6 0 14,-19 8 0-14,-19 4 3 13,-17 6 0-13,-19-1 0 5,-10 5 9-5,-12 3-3 13,-8 1 5-13,0 1-4 14,-1 2-2-14,3-2-7 14,-3 4 1-14,1-1 4 13,4-4-3-13,0 0 1 14,0 0-2-14,0 0-4 13,2 0 4-7,-2 0-1-6,2 0 0 14,0 0 0-14,-2 0 5 13,3 0-5-13,-3 0 4 15,0-4-4-10,0 4 8 2,-3 0-6 0,1-2 7-3,0 2-3-4,0 0 0 13,2-3-5-4,-3 3-1-9,3 0 1 0,-2-4-2 13,0 3-2-13,-2-3-5 13,-1-6 6-13,1 2-6 14,2-2-3-14,-1 1-12 14,3-3-36-14,0 3-49 13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38:46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81">
    <iact:property name="dataType"/>
    <iact:actionData xml:id="d0">
      <inkml:trace xmlns:inkml="http://www.w3.org/2003/InkML" xml:id="stk0" contextRef="#ctx0" brushRef="#br0">5956 3639 52 0,'-5'-10'9'15,"1"-1"3"-14,2 2-4 14,0-1-6-14,0 3-1 13,2-4 3-7,-5 1-2-6,5 2 6 14,-5-2-5-14,3 3 3 14,0 2 0-14,2 3 0 13,0-3-1-13,0 0-3 0,0 1-4 13,2-1 4-13,-4-2-2 14,2 1 2-14,0-1-1 13,-3 4-1-7,1-1 3-6,2-1-3 13,0 5 0-13,-2 0-2 14,0-3 4-14,2 3-3 14,0 0 3-14,-2 0-4 13,2 0 0-13,2 0 1 14,0 0-3-14,-2 0 0 14,0 0 3-9,2 3-3-5,-2-3 3 14,0 0 2-14,-2 0-3 13,2 0 4-13,2 0-4 14,-4 0 2-14,2 0-2 14,0 0-1-14,0 0-6 13,-4 3 9-13,4-1 0 14,0 0 1-9,0 0 0-5,0 0-2 14,0-1 1-14,2 4-1 0,2-3 1 13,-2 4 0-13,3 1-1 13,4-2 3-13,2 4-4 14,2 0 4-14,5 1 1 20,5 0-1-15,8-2 2 2,2-2-3-1,7 2 2 3,5-4-1-5,4-1-1 0,2-3 1-4,5 0-1 14,0 0-1-14,-1-5 1 14,3 3 1-14,2-3-1 13,0-2 2-13,3 1-3 14,2 2 1-14,0 0 1 9,4 2 0-9,2 2-4 14,5 0 5-14,1 2-5 14,4-1 4-14,2-1-3 13,-4 0 1-13,-2 0 0 14,-9-1 0-14,-5 1 2 14,-7 1-2-14,-5 2 0 13,-2 0 1-7,-4-2 0-6,-3 3 1 13,-1 2-1-13,-6-3 3 0,5 0-4 13,0-3 2-13,1 0-2 14,0 0 1-14,5-2-2 13,-4 2 2-13,-5 2-4 14,-3 0 2-14,-8 5 0 13,-5-4 1-7,-6 3 0-6,-1-2 0 14,-1 0 1-14,-1-1 1 13,0-2-2-13,5 1 2 14,0 0-1-14,3-4 4 13,7 0-4-13,2-2 3 14,2-4-3-14,0-1-1 14,1 0 3-9,-3 1-3-5,-8-1 5 14,-3 0-1-14,-5-2 7 13,1 2-8-13,11-40 6 14,-16 34-8-14,-3-3-1 14,1 2 4-14,2-2-3 0,6-16 1 24,1-4 0-21,0-1-2 8,0-3 3-9,-1 3-5 4,-1-5 4-6,-4 5-3 0,-3-1 1 14,-1 3 0-14,-6 0 0 13,-2-3 1-13,-4-1-1 14,-3-1 3-14,-5-2 5 14,-1 2 0-14,-3 3-2 13,1 0-5-9,-4 3-2-4,1 4 1 14,0 0-1-14,-2 4 1 14,-3-1-1-14,0 4 1 13,0-1 1-13,-2-1 0 14,-2 1 2-14,0 0-6 14,2 3 3-14,2 4 0 13,0 3 3-7,4 0-1-6,0 2 0 13,3 0-1-13,-1 0-2 14,3 2 1-14,1 1-2 14,-2 2 1-14,4 1 1 13,-3 2-4-13,1-2 4 0,-5 2-1 13,-7 0 0-13,-4 1-4 20,-5 4 5-20,-7-1 1 0,-1 2 1 13,-3 0-3-13,1 2 2 13,1-2 0-13,1 1-1 14,2 1 2-14,1 1-3 13,1-1 3-13,0 0-4 14,-1 0 3-14,-1 1-3 14,-7 5 2-9,-7 4 0-5,-6-1-3 14,-7 4 3-14,-4 5 2 13,-8-3-2-13,-4 4 0 14,-4 4 0-14,-2-1 0 14,-1 0 0-14,3 0 0 14,9-6 0-6,11-4 3-2,8-2-3 3,15-5 2-6,6-3-2 2,9-3 1-5,0-1 1 13,4-1 0-13,-2-1-1 14,2-3-1-14,-2 1 1 13,2 0-1-13,-4-2 0 14,-2 2-1-14,-3-2 1 14,3 2-1-7,-4 2 1-7,6 2-1 0,0 0 2 12,2 0-3-12,3 2 0 14,-1 2 2-14,3 0-1 14,5 5 0-14,0-2 0 13,1 5 0-13,3 1-2 14,-1 1 1-14,-3 0 0 13,6 0-3-7,5-2 2-6,-2 0-7 14,6-2 6-14,2 2 1 13,-1 0 1-13,3 1 0 14,0 4 2-14,0 3 2 13,3 1-1-13,-6 3-2 14,6-1 1-14,-3 0 0 14,-3 4-2-9,3-3 5-5,-2 2-4 14,0 1 2-14,2 4-2 14,-2 1 2-14,0 4-2 0,0 3 2 12,2 3-2-12,0 0-4 14,4 2 4-14,2-2-2 13,1-2 3-13,5-4-3 21,-1 1 2-21,1-6 0 0,5-1 0 12,1-2 1-12,1 1 1 14,6-3 0-14,4 0 1 13,6 0-2-13,5 3 1 14,7-2 2-14,3 1-6 21,3-2 6-19,3-3-3 3,-1-6 0 3,3-3 3-1,3-4-2 0,-1-2-1-2,4-1 1-3,3-4 0-2,7 4-2 14,-1-3 2-14,4 0-1 14,-2-1 2-14,1 1-4 13,-5-1 3-13,0-3-1 14,3 0 0-7,-1-4 1-7,4-5-1 14,2 1 2-14,4-4-3 14,0 2 4-14,4 0-4 0,2 0 2 12,-1 1-1-12,7 0 0 14,-4 1 0-14,-9 2-1 14,-8 2 2-14,-11 0-3 20,-13 2 4-20,-7-2-2 0,-5-3 2 12,-7 2-1-12,-4-3 1 14,-2 0 1-14,-3 0-1 14,0-4-2-14,-2 1 4 13,-2-2-3-13,2-6-1 14,2-2 2-14,3-4-2 13,2-7 1-7,-3-1-2-6,0-1 2 14,-3 0-1-14,-6 0 3 13,-3 0-3-13,-6-1 0 14,-4 0 2-14,-4 2-1 13,-2-3-1-13,-5 1 0 0,-1-2-2 13,-2 3 1-13,-2-1 1 20,-1 3 0-20,-4 5 1 14,2-4 0-14,-1 5 4 14,3 0-3-14,1 3-2 0,1 2 1 12,1 1-2-12,3 0 2 14,3 2-1-14,-3 0 0 20,2 2 3-15,-2 0-6 4,1 0 6-6,-2 1-6 4,1-3 7 0,-1 0-5-2,-4-1 1-5,-1-2-1 0,-4 0-3 14,2 0 2-14,-3 3 2 13,-3 0 5-13,-2 3-5 14,-4-2-3-14,-2 5 2 14,-6 2 2-6,-3 3 0-8,-5 2-1 14,-6 3 0-14,-3 2 0 13,1 2 0-13,-5 0 0 14,2 1 1-14,3 0-1 14,-1 3 0-14,0-1-2 0,3 0 3 12,0 2-3-12,0 1 2 20,-1-1 0-20,4-1-1 14,3 0 2-14,7 0-2 14,5-2-5-14,8 0 0 0,8 3-33 12,3 4-41-12</inkml:trace>
    </iact:actionData>
  </iact:action>
  <iact:action type="add" startTime="30628">
    <iact:property name="dataType"/>
    <iact:actionData xml:id="d1">
      <inkml:trace xmlns:inkml="http://www.w3.org/2003/InkML" xml:id="stk1" contextRef="#ctx0" brushRef="#br0">7960 2793 69 0,'-16'-14'20'15,"3"-2"1"-14,-3-2 4 0,3-1-13 13,2-1 5-13,4-1-10 13,-2-1 7-13,0 0-13 14,3-2 3-8,-1 4-3-6,-3-1-1 13,2 1-1-13,1 6-8 14,-1 0 1-14,-6 2-9 13,3 2 13-13,-3 2-6 14,1 0 10-14,-1 2-6 14,-1 1 0-14,-3 0 4 13,-1 1 2-7,-2 1 1-6,-1-2 2 14,0 1-2-6,-5 1 1-8,0-2-1 13,-2 1 2-13,-4 2 4 14,0 0-6-14,-6 2-2 13,-1 2 1-13,-4 2-1 14,-3 4 1-14,-3 3-3 11,2 4 2-11,-4 5-3 14,-4 4 2-14,1 5-3 14,-6 1 2-7,-1-1-3-2,-5 0 2 3,-2-4 4-3,3-1 2 5,-1-1 4-6,2-5-5-3,4-2 4-1,1-1 1 13,3-2 4-8,1 1-9-5,0 0 3 14,0 0-4-14,3 2 2 14,0 3-6-14,1 0 5 13,7 3-4-13,1 0 1 14,7 5-1-14,3-1-2 13,0 1 5-13,8 6 0 14,-1-1-1-8,2-2-4-6,5 2 5 13,5-2-4-13,-1 1 7 14,5 1-5-14,2-3 3 14,0 0-2-14,4 5 1 13,3-2 0-13,0 1 0 14,4 3 2-14,0 9-5 13,3 0 5-7,1 10-4-6,4-1 1 14,1 3 0-14,3-3 0 13,1-3 1-13,1-2 0 0,3-6-1 13,2-4-2-13,1-3 6 13,5 0-4-13,-1-6 2 14,7 0 0-14,4-2-1 20,0-3 0-20,10-3 6 0,2-2-2 13,5-3-3-13,6 1 2 13,5-2-4-13,-1-4 3 14,9 1-2-14,6-5 2 14,8-4-2-14,4-3 0 13,5-2 0-13,2-1 0 14,-3-2 0-9,2 0 0-5,-3-3 3 14,3 4-5-14,-3-3 4 20,4-3-2-18,3 0 2 4,3-5-1 0,6-4 0 2,5-2-1-2,3-6 0-2,7-9 3-4,1-2-6 14,-4-4 6-6,-7-6-5-8,-3 1 4 0,-12-1-3 12,-9-3 2-12,-12 0-1 14,-12-4 1-14,-9-5-1 13,-9 1 1-13,-5-4 3 14,-8 4-5-14,-5-2 2 14,-7 3 2-14,-3 1-3 13,-8 0 1-7,-6 2 0-6,-7-1 1 13,-7 4-2-13,-8-2-2 14,-8 6-1-14,-6 1 1 14,-9 1-1-14,-7 5 4 13,-7 0-1-13,-6 4 0 14,-7 4 5-14,-5 0-3 14,-5 4 0-9,-6 4 4-5,-4 2-6 14,-6 6 0-14,0 3 1 13,-5 8-1-13,2 0-4 0,-1 5 4 13,-3 3 0 2,-1-1 0-15,-1 0-2 0,4 0 4 12,3-1 0-12,1-1 0 20,3 0 1-20,0 2-2 0,-2 0 1 13,-3 3 0-13,5 0-2 14,0 2 3-14,1 3-3 13,4 0 0-13,4 4-6 14,6 0-2-14,3 4 8 14,4-1-1-14,5 4-5 20,4 1 3-20,2-2 2 0,2 2 1 12,-86 40 0-12,118-52 1 18,4 0 0-13,0 0 2 0,-2 2-4 2,-16 10 4 6,5 1-6-11,0 0 5-1,4 3-2-1,2-2 0 13,3 5 0-3,5-5-2-10,-2 2 1 13,4 2 0-13,1 2 2 14,4 0-3-14,-1 2 3 0,-1 2-2 13,3 2 0-13,3-2 0 13,-2 5 0-13,6 1 1 14,0 0-4-14,2-2 6 20,2 3-4-20,4-2 1 14,-2-3 0-14,5-2 2 0,1 0-1 12,4-1 0-12,1-1 0 14,4 2 0-14,3-2 3 14,7 1-5-14,2 0 4 13,5-1-4-13,4-2 3 20,7 0-2-20,-1-2-1 0,6-1 2 13,-1-1-2-13,-2-2 1 14,0-4-1-14,5-3 4 13,1 0-4-13,5-5 5 14,5-2-3-14,2-6 1 0,0 0 0 12,4-7 0-12,-4-1 0 21,0-4 0-21,0 1 1 13,-5-4-4-13,1 1 5 14,-3-2-5-14,4 1 4 0,1-2-3 12,4-1 2-12,5 0-1 14,-1-1 0-14,3-4 0 14,-3 1-3-14,2-2 7 20,-2-1-7-20,1-2 6 13,-3-3-4-13,-2-3 3 0,-5 0-3 16,-4-5 1-8,-6-4 0-2,-2-5 6-1,-4-1-6 5,-3-6 5-7,-5-2-2-3,-2-2 3 14,0 0-5-2,-7 0 2-12,-5 1-2 0,-1 2-1 13,-9-2 0-13,-3-1 1 13,-3-1-4-13,-6-1 4 14,-4 1-2-14,-4-3-1 14,-8 0 0-14,-3-3 0 13,-6 1 2-13,-5 0 1 0,-8 0 2 19,-6 0 4-19,0 4-3 14,-4-3 8-14,-2 5-10 14,0 3 5-14,-1 4-6 0,1 1-2 12,-4 4-3-12,2 3-2 14,-2 3-2-14,-1 2 4 13,-5 7 0-13,1-2-8 14,-3 7 11-8,-2 1-3 8,2 4 3-14,-3 2 2 0,-1 4 4 13,-2 3-2-13,-4 6 2 13,-3 2-2-13,-4 4-3 14,-2 4 0-14,0 6 6 14,-2 4-5-14,-3 6 1 13,2 7-4-7,-5 4 3-6,-2 7-1 13,2 4 0-13,0 3 1 14,3 4-2-14,-2 2 3 14,1 3-3-14,-2 3 2 13,3-1-2-13,4-2 2 14,7 0 0-14,6-2-1 0,9-4 0 13,3-2-2-8,5-1 5-5,11-8-8 14,1-3 5 0,9-4-1-11,5-3-8 5,4-3 8-2,5 2-8 7,8 2-10-13,3 4-45 2</inkml:trace>
    </iact:actionData>
  </iact:action>
  <iact:action type="add" startTime="58367">
    <iact:property name="dataType"/>
    <iact:actionData xml:id="d2">
      <inkml:trace xmlns:inkml="http://www.w3.org/2003/InkML" xml:id="stk2" contextRef="#ctx0" brushRef="#br0">11743 3250 79 0,'2'-4'32'2,"0"0"-18"5,-2 2-14-6,0 2-6 14,0-2 4-14,0 2-5 0,0 0-3 13,2 2 4 1,-2 0 6-14,0 0-3 0,0 0 4 13,-2 0-3-13,2 0 4 14,-2 2-2-14,2 6 0 11,0 4 0 3,0 6-4-14,4 6-14 0</inkml:trace>
    </iact:actionData>
  </iact:action>
  <iact:action type="add" startTime="58681">
    <iact:property name="dataType"/>
    <iact:actionData xml:id="d3">
      <inkml:trace xmlns:inkml="http://www.w3.org/2003/InkML" xml:id="stk3" contextRef="#ctx0" brushRef="#br0">12242 3571 74 0,'-2'-2'46'15,"-1"0"-25"-14,1 1 4 14,-2 1-13-14,4-3-1 13,-4 3-7-13,1-4-3 0,-1 0-1 13,-1-2 0-13,-2-2 0 14,1 1 0-14,-3-4 6 13,0 1-5-7,-2-1 5-6,0 2-2 13,-1-1 2-13,-3-2-6 14,-3 3 7-14,-5-2-14 14,-6-1 12-14,-6 3-10 13,-7 4 10-13,-10 5-7 14,-6 2 2-14,-8 8 0 14,-10 6 0-9,-11 2 0-5,-2 4-5 14,-2-1 11-14,4 2-10 13,2-5 8-13,2-2-6 14,3-2 5-14,0-4-3 14,-1-1 0-14,2-4 0 13,0 1 0-13,2-3 1 14,-2 3-5-9,4-1 8-5,-1 1-8 14,-2 4-1-14,0 2 5 19,2 4 1-17,0 0 0 4,3 1-1 1,3-2 0-1,8 2 0 1,4-6 4-7,5 2-6 13,8-5 5-13,7-3-5 14,5 0 5-14,2-5-2 13,4-2-1-13,2-2 3 0,-2-3-3 13,5-1 1-13,0 1-2 14,2-3 4-14,-1-2-4 13,2 2 5-13,1-1-7 14,-3 1 3-14,6 4 0 13,-3-2-1-7,1 0 1-6,1 4-4 14,1-2 8-14,-4-2-8 13,2 2 4-13,1 1 0 14,1-4 0-14,1 1 1 14,1 1-1-14,-1-2 0 13,5 1 0-13,-1 0 3 14,-2 1-7-9,1 0 8-5,-3-1-8 14,1 0 6-14,0 2-2 14,-1 0 0-14,4 4 0 0,0 0 0 12,1-2 1-12,3 1-2 14,-1 3 5-14,-2-3-6 13,0-1 5-13,3 2-4 14,-3-1 4-8,-1-2-3 8,4 3 0-14,-1 0 0 0,3 0 0 13,4 2-9-13,-2 0 6 13,2 0-11-13,2 0 8 14,0 0-6-14,3 2 8 14,1 2 1-14,6 1 2 20,5 7 1-20,12-1 0 0,9 3 1 12,16-4 1-12,12-2 2 17,11-5-2-12,4-3-1 5,14 0 0-7,1-3-1 8,-3-1 0-11,3 2 0 0,-3 0 0 12,1 2-2-12,-3 2-2 16,3 4 8-16,7 0-7 14,5 3 6-14,8 0-5 13,2 2 4-13,3-4-2 0,-2 7 0 13,-1-2 1-13,-6 1-2 14,-4-3 5-14,-3-5-8 13,-1-2 7-13,0-3-7 20,-1-7 6-20,2 2-3 14,0-4 2-14,-5-1-1 0,-3-2 0 13,-3-2 2-13,-9 0-4 13,-10-2 4-13,-15 2-3 14,-14 2 4-14,-15 4-3 13,-11 4 0-13,-11 4 3 14,-7 0-3-8,-5 0 0-6,1 3-2 13,-3-2 4-13,-9-1 4 14,-3 2-3-14,-10-2-1 13,-10-2-1-13,-5 2 1 14,-5-4-1-14,-7 1 1 0,-2-2-2 13,-7-1 0-13,-4 3-2 13,-4-2 2-7,-9 5-2 8,-8 2 0-14,-10 6 2 14,-7 0 1-14,-4 2-1 14,-5 2-1-14,-4 2 1 0,-7-4 0 12,-5 0 4-12,-8-1-4 14,-8-4 1-14,1-3-1 14,0 0 0-9,4 0 0 10,7-2 3-15,5-2-3 0,5-2 0 15,9 0 2-8,8 0-5-1,6 0 3 0,9 0-2 2,8 3 4-2,3-2-6 3,5 3 6-9,4 0-3 14,3 4 1-13,6 0 0-1,8 0 2 14,3-1 2-14,11-2-8 14,6-1 8-14,3 0-6 13,5 0 2-13,0 0 0 14,4 0 0-14,4 2 1 0,-4-2-1 13,3-2 4-13,1 2-5 13,0-4 4-7,-4 0-2-6,7 0 0 13,3 0 3 2,1 0-3-15,5 0-1 14,5 2 0-14,2 0-4 0,2 0 2 12,2 2 0-12,0 0-2 14,2 0 0-14,-2-3 4 13,-2 6-8-7,3-1 8-6,-1 0-4 14,-2 8 2-14,-2 2-3 13,-7 5 4-13,-5 0 1 14,-8 1 7-14,-9-3-6 13,-10 0 2-13,-9 3-6 14,-10 4 4-14,-14 2-2 14,-8 5 1-9,-5-5 0-5,-3-1 1 14,8-3 3-14,9 1-7 14,3-3 5-14,7-2-2 13,1-4 0-13,4-1 4 14,-2-6-2-14,0-3-2 0,2 0 0 12,0-2 2-12,0 0-5 14,0-2 6-8,2 2-6-6,3-2 6 13,3 2-1-13,6-2-2 17,9 0 5-6,6 1-1-7,8-5-3 7,6 3-1-11,3-1 4 7,4 2-8-1,-1-3 5-6,0 2-3 0,0 1-3 17,2 2 2-17,-5 0-2 14,-5 5 5-14,-1-2-3 14,-6 3 4-14,-5-1-4 13,-4 4 6-13,2 0-6 14,0-6 6-14,-1 1-1 14,6-2-2-14,-1-4 2 13,2 0-1-7,0-1 0-6,5-4 4 13,3 3-2-13,3 1-6 0,1 0 1 13,0 0 1-13,1 2 1 14,1 1 0 0,0 0 0-14,0 0 2 14,0-2 0-14,1 0-2 0,4-4-1 12,2 0-1-6,2-3-4-6,-1 0 4 14,6-2 1-14,1 2-2 13,4-3 2-13,4 0-3 14,3-1 4 0,6 1-2-14,8 3 2 0,2-1 0 13,9 0 0-13,9 4-2 14,9 2 2-9,5 0 0-5,10 4-2 14,3 1 2-7,-1 3-1-7,4 1 1 14,3 2-4-14,2 0 8 0,6-2-7 12,5 2 6-12,6-1-6 14,-3-2 5-14,0-1-2 13,-2-3 0 0,-3 0 1-13,8 0-2 0,-1-3 5 13,0-1-8-13,6 2 7 19,0-4-5-12,6 1 3-1,4 2-2 2,2-4 1-3,7 5 0 4,0-5 0-9,-3-2 1 14,3-2-4-14,0-5 5 5,-3-4-4-5,1-2 4 14,-3-2-2-14,1-1 1 14,-7 4-2-14,-3 0 1 13,-2 7 0-13,-4 3-2 14,0 2 3-14,2 6-3 14,-5 3-1-14,-2 0 0 13,-4 3 3-7,-7-3 0-6,-4-3 0 13,0-4 0-13,-7-3 0 14,-2-2 1-14,-5 0-3 0,-6 0 4 13,-6-2-2-13,3 2 3 13,-5-1-4-13,1 6 1 14,0-1 0 0,-7 4 0-14,-6 2 0 5,-12-1-2-5,-8 2 5 14,-9 2-6-14,-8-2 6 13,-6 1-1-13,-2 0-1 14,-2 0 7-14,0 0-1 13,-2-4-3-13,-3 0-4 14,-4-4 0-14,-2-6-1 14,-12-4 1-9,-2 4-3-5,-6-3 2 14,-7 3 1-14,-3 3 0 13,-1 0 0-13,-6 1 0 14,2 1 0-14,-1-4 0 14,-5 6 4-14,-4-1-6 13,-2 0 5-13,-3-1-6 0,-3 4 6 20,-8 2-4-20,-6-1 2 0,-7 4-1 12,-7 3 0-12,-10 1 1 25,-6 1-5-23,-2 4 8 4,-3 0-8 1,-3 3 4 0,2 0 0-2,0 2 0-5,0 3 0 14,0-4-4-14,7 5 4 7,-3-1 3-7,1-4-3 14,-2 2-1-14,-6-1 1 14,-5-5-3-14,-6 2 4 13,-4-2-3-13,-4 2 3 14,0-1-1-14,1-2 0 14,0-2 1-14,10 0-4 13,6-4 4-7,12 1-6-6,11-3 7 13,7-3-5-13,10 1 6 14,1-2-3-14,4 0 0 14,3-4 2-14,3 0 0 13,8-4 1-13,2-2-6 14,2 0 4-14,5 0-4 0,1 4 3 19,1 4 0-19,2 3-2 0,0 3 2 13,-1 3 0-13,0 3 0 13,0 2-4-13,2 5 8 14,1-2-7-14,-3 1 7 13,6 0-5-13,-1-2 2 14,5-3-1-14,7-1 0 14,6-1 0-9,8-1-1-5,2 1 2 14,7-2-3-14,2-1-3 14,2 0 5-14,1 3-9 13,5-5-1-13,0 0 4 14,5 5 2-14,1 1 2 13,8 0-2-13,3 4 4 14,15 2 0-8,6-2 3-6,11 2-1 13,4-2-2-13,5-2 0 14,5 2 0-5,-3-2-1-5,0-1 1 6,0 2 0-7,-2 2 1 8,-4-4-2-11,4 1 2 0,-1 0-3 12,9-3 2-12,9-4 0 10,8-2 2-10,10-4-1 13,7 0-1-13,4-2 0 14,-2 2-2-14,0-4 4 14,3 1-4-14,0-1 3 13,-2 2-2-13,-3-1 1 14,0-3 0-14,1 2-3 14,5-1 3-9,6 2 0-5,8 3 3 14,7 2-6-14,2 3 4 13,255 12-3-13,-330-6-1 14,-1-1 0-14,-2-4 0 14,1 1 3-14,56 1 0 13,0-6 2-13,6-3 1 0,6-6-3 19,14 0 5-19,9-6-3 14,6 2-3-14,3 2 2 0,-6 2-2 13,-5 1 1 1,-19 6 0-14,-8-2-2 0,-14 4 6 13,-8 1-8-13,-10 0 9 13,-2 0-10-13,-8 2 7 19,-5 0-3-12,-14 0 2-7,-11 0 0 14,-11 2-1-14,-10-2 3 14,-8 0-2-14,-6 0 0 0,-5 0 9 12,-2 0-7-12,0-2 6 14,0 2-4-14,0 0 2 14,-2 0-5-14,-1 0-1 13,3 0-2-13,-2 2 2 13,2-2-3-13,2-2 1 15,-4 2-1-8,4 0-3 0,-2 2-1 0,0-2-14-2,0 0-41 2</inkml:trace>
    </iact:actionData>
  </iact:action>
  <iact:action type="add" startTime="70337">
    <iact:property name="dataType"/>
    <iact:actionData xml:id="d4">
      <inkml:trace xmlns:inkml="http://www.w3.org/2003/InkML" xml:id="stk4" contextRef="#ctx0" brushRef="#br0">14710 4664 52 0,'2'-8'6'1,"-2"0"2"13,0 2-8-13,2 0 3 17,-2 2 0-16,0-3 1-1,0 6-2 13,0-1 0-13,0 0-4 19,0 2 4-14,0-2-4-4,0 4-1-1,-2-2 2 14,2 0 1-14,0 0-1 13,0 0 0-13,0 2 0 14,-2-2 0-14,2 0 2 14,-2 0 0-14,2 0 1 13,-3 0-2-4,-2-2 1-9,1 2-2 14,0-2 1-14,-3-3 0 0,1 5 0 13,1-5-4-13,0 3 3 20,1 2-5-15,0 0 6 2,-1 0-4 0,-1 0 3 0,-2 2 2-6,0 0-1-1,-3 1 0 12,1-3 0-12,-3 3-2 14,3 1 4-14,-4-2-4 14,-1 1 4-14,-4 2-3 13,-3 1 2-13,2-2 1 14,-4-2-1-14,-1 2 2 14,0-4 0-14,1 0-2 13,0 2 1-7,-3-4 0-6,0 2-1 13,-2 2 1-13,0-4 0 14,-2 2-2-14,2 0 1 14,0-1 1-14,0-4-1 13,0 3 1-13,-2-2 0 14,-5 4-4-14,-1-2 6 13,-6 0-6-7,-6 0 4-6,-5-1-2 14,-1 2 1-14,-4-1 0 0,4 0-1 12,-1 2 1-12,1 0-3 14,-3 2 4-14,2 0-5 13,-4 4 6-13,2-2-4 14,0 2 2-14,2-1-2 14,5 0 1-9,6-1 0-5,1-2 0 19,3 1 2-17,3-3-1-2,1 0 1 14,-6-5-1-14,1-3 0 13,-5 2-1-13,-4-2 1 14,-1 1 0-14,-1 0 4 13,0 2-2-13,1 0-6 12,3-2 6-12,-2 4-4 14,0 1 4-14,3-2-1 14,2-1 0-14,1 0 2 14,3-2-3-7,2-1-1-1,4 1 10 1,0-1-9-1,1-1-1-1,-3 0 3-5,-5-1-3 15,-1 2 0-15,-3-2 2 0,1 1 2 12,-4 0-3-12,4 1 1 14,-1-1 1-14,0 4-6 13,2-2 6-13,-1 4-6 14,1 0 3-14,3 3-1 14,-3 0 1-14,3 3 0 13,0 0 0-7,1 1 0-6,-3 3-3 13,1-2 7-13,-3 1-8 14,-2 2 7-14,2 0-6 14,-3 4 3-14,-3 3-1 13,6-1 1-13,-1 3 0 14,5-5 0-14,2 1 2 14,3-1-5-9,4-4 6-5,4-2-5 14,-2-2 4-14,2-1-3 13,-2 2 2-13,2-1-1 0,-3-1 0 13,3 4 0 2,0-1-4-15,1 2 5 0,1 2-4 12,-2 0 6-12,3 0-5 20,-1 2 3-20,4-2-1 14,1 2 0-14,0-2 2 0,2 0-2 13,-3-2 1-13,4 0-3 13,-2 0 4-13,1-1-3 14,0-4 4-14,-2 1-3 14,-1-2 0-14,1 0 1 13,2-2-1-7,0-2 1-6,3 0-2 13,-1-2 5-13,-1 1-7 14,4-4 7-14,-3 3-7 19,3 0 4-17,-3 0-2 5,0 0 1 1,0 2 0-3,2-2-1 1,-1 2 2 1,-1 2-5-1,0-1 8-6,0 1-5 13,1-3 3-13,-1 1-1 14,-3-2-1-14,6-2 0 0,-3 2-1 13,1-1 2-13,-2 0-1 13,9 3 3-13,-2 0-4 14,3 0 4-14,1 0-4 13,0 1 3-7,2 1-2-6,1-3 1 14,-1 3 0-14,4-2-1 13,-5 0 5-13,2-2-4 14,-2 0 4-14,-1-1 8 13,1 0-9-13,1-2 2 14,-2 4-6-14,0-1 0 20,1 0-1-20,1 2 3 0,1 2-3 13,2-1 2-13,3 1-2 13,0 0-2-13,0 0 0 14,3 0 3-14,-3-3-1 14,0 3 1-14,2 0 0 0,1 0-1 12,-1-2-6-12,-2 2 5 20,0 0-3-20,2-2 1 0,-2 2 2 13,0 2 2-13,2-4-6 14,0 2 4-14,-2 0-3 13,3 0 0-13,1 0 5 14,5 2 0-14,4 0 2 14,10 1 0-14,8 0-2 20,9-1 1-20,6 2-1 13,6-2 0-13,4 1 0 0,2 0 0 13,4-3 3-13,7 2-6 18,3 0 6-13,1-2-6 4,0-2 4-4,4 0-4 5,-9-1 4-8,-1-2-2 4,-5 3 1-1,-4-2 0-5,1 4-3 13,-4 0 6-13,8 0-6 14,1 0 3-14,10 2 0 14,-3 0-5-14,6 0 3 13,-6 0-4-13,0 1 2 14,-5-3 1-14,0-7-2 0,-4 1 4 19,-2-4 2-19,-5 2-4 14,-3-2 6-14,-3 5-4 13,-2-4 1-13,-2 5-2 0,-1 0-3 13,1 1-1-13,-1 2 5 14,1 1-10-14,-1 1 8 13,-2 4-5-13,-3 1 7 14,-6 0-2-9,30 8 2 10,-61-13 1-15,0-2 0 0,0 1 0 13,0 1 2-13,3-1-4 13,-1-1 5-13,1 1-5 14,-3 0 5-14,0 0-5 14,-2 0 4-14,-2 0-4 13,-2 0 2-7,-6 0 0-6,0-2 1 13,-7 0 2-13,-4 0-5 14,-8-3 5-14,-2 5-3 14,-6-3 2-14,0-1-2 13,-1 2 1-13,-2-1-1 14,-3 2 0-14,1 1 4 0,-3 0-6 12,-3 0 5-6,-4 0-6-6,-6 4 4 14,-4-2-2 0,-5 5 2-14,-2 2-1 15,-3-1 0-12,1 0 0 4,-2 2-1-3,-3-4 4 4,0-1-4-1,0 2 3 0,1-2-2-3,5-5 2 0,6 3-3-4,3 1 1 14,8 0 0 0,2 2-1-14,4 2 2 0,5 1-4 13,-1-2 6-13,5-2-4 14,5 2 3-14,6-2 1 13,4-4-2-13,4-1 1 14,3 0-2-9,1 0 0-5,-1-1-3 0,1 1 5 13,-1 0-4 2,-2 1 4-15,-2 1-4 13,0 2 3-13,0-2-2 14,2 2 2-14,-3 0-1 13,4-1 0-13,1 2 2 0,1-3-3 13,1 0 2-7,6-2 4-6,3 0-5 13,3 0 2-13,4 0 1 14,0 0-6-14,1-2 3 13,7-2 0-13,13-2 1 14,14-4 2-14,19 0-3 14,21-4 1-14,14 0-3 13,3 4-1-7,-1 2 2-6,1 2-2 13,-7 3 3-13,-4-4 0 14,-10 2 2-14,-7-2-4 14,-3 1 4-14,-7-2-2 13,-1 0 2-13,-1-2-3 14,2 0 2-14,-3 0-1 0,11 2 0 19,6 2 0-19,5 0-2 0,6 4 4 13,2-1-4-13,-6 6 4 13,-6-3-4-13,-5 2 3 20,-4 2-1-11,-7-1 0-4,-3 3 0 5,-3 1-1-8,-7 1 2 5,-6 0-4-6,-5 0 6 5,-7-2-6-6,-1-2 6 14,-8 0-5-14,-1 0 4 14,-5-4-3-14,-3 3 1 13,-4-2 0-13,-2-1 5 14,-4 2-3-14,0-2 7 14,-1 2-3-14,-1-2 8 13,-6 0-13-7,-3-2 3-6,-5-1-2 13,-7-4 0-13,-7 1-2 14,-8-1 2-14,-7 2-5 14,-11-2 6-14,-7 7-6 13,-10 0 4-13,-10 7-2 14,-7 3 1-14,-5 0 0 13,-1 2 1-13,4 2 1 5,7-4-1-5,2-2 2 14,4 2-5-14,2-1 4 13,0-4-4-13,0 1 5 14,6-3-4-14,11 4 2 13,6-2-1 2,10-4 0-15,13 3 2 0,8-2-5 13,10-4 6-8,5 2-6-5,3 0 2 14,3 0 0-14,-1 0-1 13,2 0 2-13,-1 2-3 14,-1 0 2-14,-2 0-2 14,0 0 1-14,-4 2 2 13,2 2 0-13,-1-4 0 14,2 2 0-9,3-1 2-5,5-3-2 14,4 0-10-14,0-3 5 14,5 3-5-14,6-2 7 14,11 0 6-10,14-3 0 4,18-2-3-1,16 1 2-1,12-1-1-1,9 0-1 2,6 2 0-7,-3 2 0 8,-5 1-1-8,-4 0 4 13,-9 2-6-13,-2 4 5 14,-1-1-4-14,4 4 4 13,0-1-3-13,6 2 3 14,9-3-2-14,7 4 0 14,10-3 0-14,7-1-3 13,7-5 6-7,3 0-6-6,-9-5 6 13,-5-1-6-13,-9-3 5 14,-11 0-3-14,-7 1 1 14,-8-1 0-14,-2-2 1 13,2 3 2-13,8 2-6 14,7 0 7-14,5 4-8 0,3 2 7 19,0 0-4-19,-1-2 2 14,3 2-1-14,-1-2 2 0,0 0 2 12,-3 0-6-12,-9 0 4 14,-6 2-3-14,-4-3 4 14,-8 3-2-14,-2 0 0 13,1 0 0-13,-5 0-1 14,-1-3 0-9,-1 1 2-5,5 0 2 14,-2-3-5-14,10 5 3 14,7-5-3-14,4 3 3 13,0 0-3-13,-4 2 1 14,-2 2 0-14,-8 2 0 13,4-1 3-13,-6 2-5 14,3-1 4-8,-3-1-4-6,-2-3 5 13,-3 3-3-13,1-6 0 14,-3 3 3-14,5-5-3 14,1-2 0-4,1 2 1-7,2-1 2 4,-4 0-5 0,-3-2 4 0,4 2-1-7,4-4 1 0,2-2-1 11,8-1-1 4,1 2 0-15,-2-1 0 0,-4 4 1 12,-6 1-4-12,-5-2 7 14,-3 1-5-14,1-1 4 14,3 0-5-14,-1-2 4 13,1 1-3-13,-2 4 1 14,1 1 0-9,-6 5-2-5,1 0 5 14,-5 4-6-14,0 0 6 14,-2 2-4-14,-3-2 3 13,1-3-1-13,2 1 0 14,0-2 0-14,-4 0-1 13,-2-2 1-13,-4 1-3 14,-1-3 4-8,-3 1-2-6,4 0 2 13,0-4-2-13,1 1 1 14,3 3-1-14,1-2 0 13,-4 1 0-13,1 3-2 0,-4 1 4 13,-3 1-4-13,1-1 4 14,1 4-5-14,-1 1 5 18,3-5-2-10,2 0 0-8,3-5 0 13,-1 0-1-13,2-4 3 14,-2 1-5-14,-3-2 8 14,-4 2-9-14,-9 3 7 0,-4-4-6 12,-6 4 2-12,-7 1 1 14,-7 1-3-14,-4 1-3 13,-3 0 6-13,-4 0-7 14,-2-1 6-14,0 3-3 14,0-2 2-14,-3-1 4 14,3 1-1-6,-2 0 4-2,-6 0-2-1,-3 1-1 3,-9 1 0-2,-5-2-1-6,-4-1-1 13,-3 1 0-13,-1 2 2 13,-3 0-2-13,-2 0 0 0,-7 2 4 13,3 1-4-13,-1-1 2 14,1-1-2-14,3 3-1 13,3 1 1-13,3-3 0 14,-1 5-1-14,-5 2 1 13,2-4 0-7,-5 1 0-6,-10 2 1 14,-2 0-1-14,-6 0 0 13,-5 0-4-13,-5 3 10 14,-1-1-10-14,-6-2 8 13,-2 0-7-13,-9 0 5 14,-1-1-4-14,-5 2 1 14,-3-1 1-9,-1-2 0-5,0 2 3 14,1 0-6-14,6-3 6 14,2 0-7-14,7-1 8 13,3-2-5-13,3-2 1 14,2 0 0-14,-2-4 0 0,0-3 3 12,-2 4-7-12,-1-1 3 21,-1-1 1-21,2 4 0 0,-7 1-1 12,-5 1 3-12,-3 4-3 14,-3-3 1-14,2 3 0 13,9-5 1-13,6 0 1 14,13-5-4-14,5-2 4 14,10 0-4-14,1 0 5 13,6-2-6-7,6-2 2-6,-1 4 1 13,8-2 0-13,2 1 1 14,4 1-2-14,0 0 3 14,5 2-4-14,2 0 4 16,-1 0-5-10,4 0 6 0,3 2-5 1,3-2 2 0,5 1 0-3,1 0-1-4,3 3 5 14,2-3-8-14,0 4 4 13,2-3-1-13,1 3-6 0,1-2 7 13,5 4 2 1,4-2 0-14,5 3-2 0,7 1 0 13,6-1-2-13,4-1 5 20,3 2-7-20,1 1 8 0,3 0-6 13,2 1 3-13,5 1-2 14,5 1 1-14,6-1 0 13,2 4 0-13,5-1 3 14,4-3-6-14,1 4 5 13,3-3-4-13,6-2 4 14,-6-1-3-8,2 2 2-6,-4-1-1 13,1-3 0-13,-1 4 0 14,8-2 1-14,4 2 1 13,4-3-4-13,6-2 5 14,3 0-6-14,0-4 5 14,4 0-2-14,4-2 0 13,-2 0 1-7,1 0-1-6,-7 0 2 13,-2 2-5-13,-9-1 6 14,-4 3-6-14,-8 0 5 0,-1 7-3 13,-9-1 2-13,-3 2-2 13,-6 4 1-13,-6-1 0 14,-4 1 1-14,-4 0 1 20,-2 3-4-20,-4-5 5 0,-3-1-4 13,-8-2 2-13,-8-2 1 13,-5-5-1-13,-6 3 2 14,-3-6 7-14,-1 3-7 16,-2 0 8-9,0 0-7 0,0 0 7-1,-2 0-11 0,2 0 7-2,0 0-5-4,0 0-1 14,2 0-1-14,0 0 2 13,-2 0-7-13,0 0 4 14,0 0 1-14,0 0-11 14,0 0 6-14,4 0-8 0,3 0 2 12,4 5-30 3,2 5-39-10</inkml:trace>
    </iact:actionData>
  </iact:action>
  <iact:action type="add" startTime="77184">
    <iact:property name="dataType"/>
    <iact:actionData xml:id="d5">
      <inkml:trace xmlns:inkml="http://www.w3.org/2003/InkML" xml:id="stk5" contextRef="#ctx0" brushRef="#br0">22810 5266 57 0,'-9'-7'18'15,"1"0"-12"-14,6-3-6 14,2 3-1-14,6 0 0 11,7-4-4-11,3 0 3 13,9-8 4-13,0-5-6 14,-4-3 8-14,2-2-6 14,-7 1 3-14,-3 2-2 13,-7 2-1-13,-4 3-9 14,-6 4 4-14</inkml:trace>
    </iact:actionData>
  </iact:action>
  <iact:action type="add" startTime="77531">
    <iact:property name="dataType"/>
    <iact:actionData xml:id="d6">
      <inkml:trace xmlns:inkml="http://www.w3.org/2003/InkML" xml:id="stk6" contextRef="#ctx0" brushRef="#br0">22438 4780 53 0,'38'-5'5'15,"15"-2"-4"-14,16 0-1 14,12-2 2-14,10 6-4 13,7 0 4-13,7 0-2 14,6 3 3-14,3 0-3 14,2 3 2-6,2-3 2-2,-4 3-4 0,-5-2 0 3,-1 3 7-4,-8 0-7 1,-5 1 6-6,1-2-4 14,-9 1 0-14,-4-4 2 0,-8-2-3 13,-12 0 5-13,-8 0-5 13,-5-4 5-13,-6 4-5 14,-3-2 6-14,-8 2-6 10,0-2 4-10,-8 1 1 14,-8 0 3-14,-3 1 10 14,-7 0-5-14,-5 0 8 13,-6 0-16-13,-5-1-2 14,-5-6-1-14,-3-1-3 13,-12-2 0 2,-7 0 0-15,-5 0-1 5,-3 4 2-5,-7 1-4 13,-1 4 6-13,-6 1-8 14,-2 2 10-14,-9 0-9 13,-4 0 6-13,-8 0-2 14,-1 0 0-14,-5-2 0 14,5 0-1-14,1 0 5 13,4-1-6-7,5 0 4-6,9-1-4 14,10 0 5-14,6 2-5 0,12 0 2 12,4 0 0 3,6-1-1-15,9 3 3 0,5-1-4 12,9 1-6-12,6 0 2 14,1 0 4-14,8 1 2 14,14-1 1-9,15 3 7-5,21-1-8 14,17-2 0-14,16 2 0 13,2-2 4-13,-3 0-7 14,1-2 6-14,-7 2-6 14,-10 0 5-14,-10-2-3 16,-11-1 2-5,-16 2-1-9,-15-1 0 4,-9 0 1 1,-10 0-6 0,-5 2 5-4,-6 2-2-3,1-2-11 14,0 0 11-14,-2 2 2 13,-5 0 4-13,-7-1-3 14,-6 4 2-14,-12-1-2 0,-10 4 1 13,-12 0-4 0,-6 1 5-13,-12 3-7 14,-6-3 6-14,-3 3-4 0,-4 2 2 12,2 0 0 3,8-2 0-15,6 2-4 0,11-2 2 13,8 0-3-13,7-4 0 13,7 1-21-13,5-4-10 14</inkml:trace>
    </iact:actionData>
  </iact:action>
  <iact:action type="add" startTime="79307">
    <iact:property name="dataType"/>
    <iact:actionData xml:id="d7">
      <inkml:trace xmlns:inkml="http://www.w3.org/2003/InkML" xml:id="stk7" contextRef="#ctx0" brushRef="#br0">7050 5917 54 0,'-9'-4'9'15,"1"-2"5"-8,0 2 4-6,6 1 0 13,-2-2-11-13,4 1-3 0,0 2-3 13,2-1-2-13,-2 3-5 14,7-3 6-14,2-3 1 13,4 0-1-13,5-2 0 14,7-1 2-14,-3-3-5 13,2 5 6-7,-1-3-6-6,4 2 4 14,2 0-2-14,6-2 2 13,9 2-1-13,10 1 0 14,8 2 0-14,5 3-1 13,5 2 4-13,3 2-6 14,2 0 5-14,4-1-4 14,4-1 4-9,5 0-3-5,-1-1 1 14,2-3 0-14,1-3 0 13,-1-6 2-13,-2 1-6 14,-2-2 7-14,-6 0-6 14,-6 1 6-14,-10 8-6 0,-12-2 3 12,-5 6 0-12,-8 1-1 25,-11 1 1-24,-7-1-3 7,-7 5 6-2,-4-5-5-1,-4 2 5-1,-4-2-2-4,-1 1 0 14,-2-1 3-14,-2 0-1 13,-3 0 4-13,0 0 7 14,-4-1-10-14,-6-3 0 13,-5-2-2-9,-9-3-2-4,-5 2 3 13,-11-3-5-13,-3 4 3 14,-12-1-2-14,-11 3 0 13,-12 3 1-13,-6 1-2 14,-7 4 3-14,-7 0-2 14,-1 2 2-14,-4 1-4 13,4 0 5-7,6 0-2-6,7 0 0 13,8 1 0-13,12 0-1 14,11 0 4-14,6 0-6 14,14-3 6-14,8 0-6 13,12-3 3-13,9 0 0 0,6 0-4 13,5-2 2-13,0 3 1 14,3-3-3-9,2 0 2-5,3-3 4 14,10-1-1-14,11-3 0 13,12 0-1-13,11-3 2 14,14-2-2-14,5-1 0 14,4 4 0-14,6 0-1 13,4 6 2-13,0 1-5 14,-2 2 7-9,2 4-6-5,-2 1 5 14,-2 2-4-14,-6-2 3 14,-4 2-1-14,-5-5 0 13,-16 0 0-13,-9-1-2 14,-12-2 1-14,-14 1-1 13,-6 0-6-13,-7 0 6 14,-2-2-6-7,-5 4 8-2,-1-1 7 2,-3 2-3 0,-5 1 0 0,-5 0-2-7,-8 0 3 0,-2-2-5 12,-4 0 6-12,-3-1-5 14,2-1 4-14,3-1-5 13,2-1 1-13,5 2-1 21,2-2 0-21,3 2-2 13,4 0 2-13,1 0-1 14,1 2-6-14,3 1 7 0,-4 2-11 12,-1 2 4-12,1 2-4 14,3 3-13-14</inkml:trace>
    </iact:actionData>
  </iact:action>
  <iact:action type="add" startTime="123530">
    <iact:property name="dataType"/>
    <iact:actionData xml:id="d8">
      <inkml:trace xmlns:inkml="http://www.w3.org/2003/InkML" xml:id="stk8" contextRef="#ctx0" brushRef="#br0">12298 3196 151 0,'-11'-32'3'1,"-3"-5"7"0,-5-3-7 12,-8-5-2-12,0 5-2 14,0 1 0-14,-4 2 0 13,-7 0 1-13,-1 3-3 14,-3 2 5-14,-2-2-4 14,-1 4 3-14,1 0-1 13,-3 0 1-7,1-1-1-6,-4-1 0 13,-1-2 0-13,-5 1 0 14,-5-4-7-14,-5 6 6 14,-3-3-7-14,-6 2 7 13,-6 6 0-13,-8-3 0 14,-5 7 1-14,-6 2 1 14,-9 4-1-9,-3-1 2-5,-4 5-4 14,-5 3 4-14,-1 1-5 13,-1 3 4-13,-4 2-2 16,-2 1 0-12,-2 0 0 5,-1-3 0-4,3 2-5 5,0-1 5-8,-3-1-3-2,-2 4 1 14,-1 1 4-15,-8 0-1 1,-2 1 2 14,-2 6-2 0,5-2 1-14,-1 4-1 14,2 3 2-14,1 4 4 14,1 2-5-14,6 2-1 0,3 4 0 12,5 2 2-12,3 4-2 14,1 4-1-9,-1 4 1-5,1 1 0 14,5 0-3-14,5 2 3 14,2 0 0-14,9 2 0 13,6-1 1-13,3 0-3 14,4 2 3-14,4-2-1 13,6 4 0-13,2 0 1 14,11 0-4-8,8 3 6-6,10-3-6 13,5 4 3-13,8 2-3 14,6 2 2-14,7 4 0 13,6 5-3-13,4-2 4 14,5 4 0-14,5-1 0 14,2-2-2-14,5-2 3 0,2-3-2 12,0-2 2-6,4 0-1-6,3 1 0 13,1 0 2-13,6 0-2 14,6-1 2-14,2-2-3 14,9-2 4 0,9-5-6-14,14-4 7 14,6-2-7-14,11-1 6 0,7-6-1 13,11-1-2-8,2-4 0-5,8-4 0 14,2-3 1-14,2-4 3 13,0 0-3-13,-6-3 0 14,4 0 1-5,-1-1-1-4,0 2 0 1,5-1 0 2,11-2-1-2,6-4 2 3,8-2-3-6,10-6 4-3,5-6-6 14,4 0 6-14,-2-6-5 0,0 0 4 13,-2-5-2 1,-5 3 0-14,-6-4 1 14,0-1 0-14,4-2 1 13,5-5-4-13,4-1 5 0,6-5-5 13,10-5 4-7,-5-1-3-6,3-3 1 13,-6 0 0-13,-4 1 0 14,-8 0 1-14,-11-2-2 13,-5-3 4-13,-7-1-3 14,-6-4 2 1,-5 0 2-15,-2-2-4 0,-9-1 5 12,-5 3-3-6,-3 2-1-6,-8 2 2 14,-9 0-1-14,-6 3-3 13,-9-3 4-13,-11 0-5 14,-9 2 5-14,-12 1-3 0,-10 1 0 12,-8 4 0 3,-12 1-4-15,-10-1 4 14,-5 2 0-14,-9-4 1 4,-7-3 4-4,-6-2-3 14,-1-1 7-14,-5-5-6 13,1 0 0-13,-4-2-3 14,1-1 0-14,-2-1 0 14,-3 0-2-14,-3-1 1 13,-6 2-3 2,-4-2 2-15,-7 1-1 4,-9 2 1-4,-5 0 1 14,-11 5 2-14,-5 1-2 14,-6 6 1-14,1 5 0 13,-10 4 0-13,1 1-1 17,-9 7 1-6,-7 2 0-9,-7 2 2 4,-3 4-2 1,-8 2 3-3,1 3-2 5,-1 0-1-8,-2 3 1-1,-5 1-3 14,1 7 4 0,-1-3-4-14,-1 6 3 0,-5 0-3 13,-4 6-1-13,-6 0 3 14,-7 3-1-14,-1 2 3 13,-2 4-5-13,-1 2 3 8,2 0-1-8,5 3 1 14,0-4 0-14,4 3 0 13,0 2 4-13,4 3-4 14,-5 4 0-14,-1 6 0 14,10 4 0-14,2 5-1 13,7 3 6-13,4 6-7 14,9 1 2-9,6 2 0-5,6 4 0 14,3 4 0-14,10 2 0 14,4 2 0-14,7 4-4 13,9 2 10-13,10 1-9 14,10-1 6-14,11 6-5 14,8 0 4-14,10 5-2 13,9-3 0-7,10 2 0-6,7-5-2 13,12-4 5-13,6 4-7 0,8-5 8 13,5-2-8-13,7-2 5 14,7-4-3-14,5-5 4 13,3-2-1-13,5-6-1 14,8 1 0-14,3-3 2 13,1 1 1-7,4-4-6-6,1 2 6 14,3-2-5-14,0 1 4 13,3-4-2-13,1 3 0 14,-1 0 0-14,4 1 0 17,3 2 2-9,5 0-3-5,10-2 4 9,2-5-5-9,5-5 4 8,2-7-4-11,-5-3 3 0,2-4-2 15,4 0 1-15,1-5 0 14,0 0-2-14,0-2 1 13,0-2 0-13,-2-1-8 14,-2 2-3-14,1 1-21 0,1 2-27 12</inkml:trace>
    </iact:actionData>
  </iact:action>
  <iact:action type="add" startTime="136122">
    <iact:property name="dataType"/>
    <iact:actionData xml:id="d9">
      <inkml:trace xmlns:inkml="http://www.w3.org/2003/InkML" xml:id="stk9" contextRef="#ctx0" brushRef="#br0">12460 3098 57 0,'7'-4'14'1,"4"-2"-13"13,10-6 7-13,12-7-8 14,15-6 4-14,16-5-2 12,5-5-1-12,4-1 0 13,-4 0-1-13,-4 4 0 14,-3 0 0-14,-9 6 3 14,-6 2-2-14,-7 4 3 13,-4 2-4-13,-12 6 8 14,-5 4-6-14,-11 2 6 14,-6 4-2-9,-4 2 1-5,-2 2-7 14,0 0 4-14,-8 2-9 13,-3 4 11-13,-10 6-6 14,-6 4 2-14,-9 8-1 0,-5 2 1 13,-3 4-2-13,-4 2 2 13,-2 2-2-13,2 3 1 21,-9 0 0-15,-4 3-2-1,-4 3 2 2,2-4-3 0,-2 0 2-6,5-2 0-1,4-4 1 13,4-5 2-13,9-2-3 14,9-7 2-14,11-7 1 14,16-10-2-14,7-4 0 13,8-6-1-8,11-9 0 10,12-7 0-15,18-12 0 14,20-12 1-14,19-6 0 0,13-9 0 12,5 2 2-12,-2 1-6 14,-5 0 6-14,-8 5-4 13,-10 5 2-13,-13 7 0 14,-6 6-1-8,-16 7 0-6,-11 10 0 13,-10 6 1-13,-10 6-2 14,-14 3-8-14,-1 6-1 13,-4 1 10-13,-6 6 9 0,-10 6-7 13,-10 4 2 2,-6 6-3-15,-4 2 1 0,-6 2-2 12,1-2 3-6,-4 4-6-6,1 1 5 13,-6 4-4 2,-4 2 4-15,2 1-3 14,0-4 1-14,8 0 0 0,8-9-3 12,13-2 1-12,8-9 2 14,10-6-10-14,9-6 6 14,6-2 4-9,7-8 0-5,18-10 3 14,17-10 2-14,22-12-3 13,21-17-1-13,19-4-1 14,2-6 0-14,-2 1 2 14,-4 5-2-14,-13 8 3 13,-8 9-2-13,-17 7 3 18,-22 12-4-16,-13 7 0 4,-17 9-10 3,-17 9 8-5,-8 5 2 2,-14 7 1-6,-13 5 3 14,-11 9-2-14,-12 5 2 13,-1 1-4-13,-3 3 1 14,5-2 2-14,-1 3-3 0,-1 2 0 12,-4 2 2-5,-1 3-6-7,0-6 5 14,-3 2-2-14,6-4 2 14,6-8-2 0,6 0 2-14,8-6-1 14,8-3 0-14,7-4 0 0,6-4 0 13,2-2 1-13,11-6-1 13,2-2 5-7,10-4-10-6,4-6 4 13,14-6 1-13,9-8 0 14,11-10 2-14,16-6-2 14,6-4 2-14,9-3-5 13,1-1 6-13,-2 7-6 14,-5 0 7-14,-3 3-5 13,-8 4 2-7,-11 6-1-6,-7 4 3 14,-9 3-3-14,-8 4 6 13,-3 7-5-13,-8 2-2 0,-4 3-2 13,-2 3-1-13,-4 3-8 13,-2 3 10 2,-4 2 4-15,-5 4-1 0,-8 8 5 13,-10 9-5-8,-5 4-2-5,-9 4 4 14,-6 4-4-14,-5 3 3 14,-6 5-2-14,-6-1 0 13,1 2 0-13,-2-2-1 14,3-3 1 0,8-7 0-14,12-8 4 0,10-7-9 16,16-9 5-12,10-7 0 6,12-9 2-6,18-12-1 3,20-17 0-2,24-13 0 7,23-14-1-12,22-8-1 0,14-6-2 12,-3 4 6-12,-7 4-5 14,-10 5 4-14,-15 9-2 14,-14 6 1-14,-14 10 0 7,-14 8 0-7,-11 6 0 14,-12 8 3-14,-13 4-4 13,-5 8-14-13,-16 3 14 14,-14 8 8-14,-15 9-7 14,-14 7-1-14,-14 6 2 13,-9 6-1 2,-6 6-1-15,-5 0 0 4,-3 4 0-4,-3-1 1 14,0 1-1-14,1-1 1 14,2 0-1-14,12-5 1 13,9-2-1-13,17-7-1 14,14-10 0-14,22-7-1 14,7-9-7-14,12-7 9 13,6-2 0-7,4-6 5-6,7-8-5 13,20-14 5-13,18-12-5 0,23-10 0 13,24-14 0-13,12-4 0 14,4 2-2-14,-2 2 4 13,-13 4-4-13,-16 11 4 14,-12 6-1-14,-17 5 0 13,-13 10 1-7,-12 7-1-6,-8 6-1 14,-14 8 0-14,-5 4 0 13,-6 4-9-13,-8 4 9 14,-5 4 1-14,-10 4 3 13,-12 8-4-13,-10 8 0 14,-11 4 2-14,-7 4-5 16,-1 2 9-9,-1-1-10-2,1 4 8 2,4-3-8 0,2 3 4 0,2-1 0 0,2-3 0-7,3 2 0 13,0-4 0-13,5-4 0 14,5-7 1-14,5-4 3 0,12-6-5 13,-3-2 1-13,32-21-5 10,-1 0 1 4,5-3 2-14,11-4 0 0,18-16 2 13,16-6 0-13,15-8 3 13,13-7-3-13,8 0 0 14,1 2 1-14,-5 3 1 14,-5 4-3-14,-13 8 3 13,-10 7-3-7,-15 6 1-6,-14 7 0 13,-13 8-1-13,-8 4-14 14,-8 8 3-14,-11 4 12 14,-7 8 4-14,-10 7 1 13,-17 6-3-13,-11 3-1 14,-8 4-1-14,-10 0 2 14,2 0 0-9,6-4-4-5,1-1 4 14,3-2-4-14,6 2 4 13,0-1-2-13,6-2 0 14,2-3 1-14,6 1-1 14,4-3 0-14,9-3 0 0,5-2-1 12,6-4 1-12,5-4-8 14,7-2 6-9,4-6-1-5,4-2 1 14,4 0 1-14,-2-2 1 14,-2 0 0-14,3 1 0 13,1 1 3-13,3-5-1 14,2 3-1-14,7 0 2 13,-4-1-5-13,1-2 4 17,-4 1-4-7,-2 2 2-6,-5 1-4 0,1-2-4 4,-5 6-29-1,0-2-12-3</inkml:trace>
    </iact:actionData>
  </iact:action>
  <iact:action type="add" startTime="158653">
    <iact:property name="dataType"/>
    <iact:actionData xml:id="d10">
      <inkml:trace xmlns:inkml="http://www.w3.org/2003/InkML" xml:id="stk10" contextRef="#ctx0" brushRef="#br0">10744 4805 93 0,'-6'-9'20'15,"-2"0"-11"-14,2-6 2 14,-1 4 15-14,1 0-6 13,-3-1-12-13,0 3-5 14,0-3 3-14,0 1-4 12,0 3 0-12,0-2 2 13,0 0-2-13,-2 0-4 0,2 1 2 13,-2 0-3 1,-1 1 0-14,4 0 3 0,-3 2-2 13,-3 2-2-13,1 2 1 14,-1 2 5-14,1 0-5 13,0 2 6-7,2-1-3-6,0-1 1 13,1 0-1-13,2 3 1 14,-1-6 0-14,2 3-1 14,0 0 3-14,3 0-6 13,-1-1 6-13,3-1-6 14,2 0 5-14,0 0-4 14,2 0-1-9,-2 2-4-5,3-3 7 14,-1 3-9-14,2-3 6 13,1 1-13-13,2-2 14 15,6 4 2-8,9-3 5-2,12 3-4 2,9 0-1 1,3 3 1-2,3-1 0-5,4 2-1 10,1-1 1-11,-1 4-4 14,8-2 6-14,5 2-6 13,1-1 7-13,7 1-3 14,6-4 0-14,3 1-2 0,4-2 1 13,8 0 0-13,5-4 3 13,6 0-3 2,0-2 0-15,4-4 1 4,2 0-3-4,-2-2 2 14,6 1-1-14,-4-3 2 14,0 1 1-14,-6 3-2 13,2 0 2-13,-8 1-6 14,-2 4 8-14,-5-1-5 13,1 1 2-13,-5 3-1 14,2 3 1-8,5-3-1-6,1 0 0 13,1 2 1-13,6-4-2 14,8-1 3-14,2 1-3 13,4-3 4-13,1-2-3 14,0 0 0-14,-5-1 0 14,-7 0 1-14,-3-3-1 13,-6 4 0-13,-9-2 1 5,-1 4-3 9,-4 0 4-14,1 3-4 0,-3 1 3 13,3-1-1-13,-2 2 0 14,0-3 1-14,-6-1-1 13,4-4 0-13,1-4 0 14,2-2 3-14,3 2-6 14,3 0 5-9,-5 4-5-5,-1 6 1 14,-4 4 2-14,-4 5-2 13,-5 2 2-13,1 4-1 17,-5-1 4-8,-5 1-5-5,-1-1 4 6,-1-2-3-7,-2 1 5 2,2-4-5-5,2 1 2 12,7-1 0-12,8-4-1 14,2 0 1-14,8-3-3 13,7-3 6-13,4-5-8 14,7-5 8-14,4-5-6 14,2-2 6-14,3 1-8 0,-2 1 8 12,-10 6-4-12,-2 3 0 14,-6 7 2-9,-3-1-4-5,-4 3 5 14,0 0-4-14,-6 3 4 14,3-3-3-14,-1 2 1 13,2-2-1-13,4 0 0 14,-4 3 0-14,-1 3-4 14,-6 2 7-14,-5 2-6 13,-1-2 6-7,-5 3-6-6,-1-4 5 13,-1 1-4-13,-3-3 4 14,1 0-2-14,2-2 0 14,0-2 4-14,-1-2-6 13,-1 1 5-13,-3 0-6 14,-2 1 6-14,-2 2-6 13,-3 2 6-7,-2 0-3-6,-1-1 0 14,-4-3 0-14,-1 2-1 0,-10-3 5 12,-6 0-8 3,-4 0 7-15,-10 0-6 0,-6 0 6 12,-2 0-4-12,-5 0 2 14,-2 0-1-14,0 1 0 14,0-1 2-9,0 0 2-5,0 0-3 14,0 0 8-14,-2 0-7 13,0 0 4-13,-3-1-6 17,-6-2 0-10,-4 2-1 0,-5-2 0 1,-12 3 1-3,-11 3-2-2,-3 4-1-3,-5 0 4 14,-5 1-4-14,-1 2 3 13,-4-2 0-13,3-1 1 14,-2 2 0-14,0-2-1 13,-2 0 3-13,-4-3-3 14,-1 0 1-14,1-2-2 14,-3-2 2-14,-3 0-1 13,-3-2 0-7,-4 4 0-6,-3-2 0 13,-2 3 1-13,-4 2-2 0,-1-1-1 13,2 2-1-13,2 2 6 14,6-2-6-14,0 0 3 13,4-3 0-13,-4 2-1 14,4-3 0-14,-8 0 1 14,-2-2 0-9,-2 0-2-5,-4-2 6 14,-3-2-7-14,-1 1 6 13,-5 0-6-13,-3-1-1 14,-2-1 4-14,0 4-1 14,1 1 1-14,-1-4 0 13,0 1 3-13,7 0-6 14,0-1 6-9,2 2-7-5,-2 2 7 14,-2 2-6-14,-2 2 5 14,-6-1-2-14,-4 2 0 13,2-3 0-13,0 2 0 14,0 0 2-14,8-2-4 0,6 1 6 12,9 0-6-12,5-3 4 21,8 0-2-21,6 2 0 0,-4-2 0 12,3 0-3-12,0 0 6 14,2 0-6-14,2 0 6 22,2 2-6-20,-3 0 7 5,-1 1-8-7,-4 4 3 0,-5 1 1 12,1 2 0-12,-2-1 2 17,2 3-5-17,1-5 6 14,5 3-6-14,2-4 4 13,5 0-4-13,4 0 3 14,4-2 0-14,5-2-1 14,-2 3 1-14,2-2-1 13,2 1 4-13,-4 2-6 14,-1-2 5-9,-1 0-6-5,-2 1 7 14,-9 1-5-14,0-1 2 14,-7 4 0-14,0-2-1 0,-3 1 4 12,1 1-5 3,1-1 4-15,-2-1-4 0,1 1 3 12,-3 1-2-12,-1 0 2 14,-2-1-2-8,4-2 1-6,-2 1 0 13,2-1-5-13,1-3 11 14,3-1-8-14,4-2 4 13,4 0-2-13,8-2 4 14,6-1-8-14,5-3 7 14,1 2-3-14,3-3 0 13,0 2 1-7,1 0-5-6,-3 5 5 14,-1 3-2-14,1-1 0 13,-2 3-1-13,-1 3 4 14,-3-1-2-14,1-2 0 13,-3 4 1-13,8-4-1 0,0 0 1 13,8-1-3 2,1 1 4-10,4-2-3-5,0-1 4 14,3-1-5-14,-1 2 3 0,0-6-1 12,2 3 0-12,0-1 0 22,1 1-3-16,-2 1 4 1,1 3-2-2,-2-1 2 5,0 2-3-6,1 0 4 3,-1-1-3-7,0-3 3 0,0-1-2 13,1 0 2-13,1-1 0 13,-1-3-4-13,-1-2 4 14,2 2-4-14,-4-4 2 14,0 1-1-14,0 4 1 13,0 1 0-13,7-3-1 14,0 5 1-9,1 0 0-5,4-2 2 14,1 1-2-5,-1-2 2-9,-2 0-2 0,3-2 2 12,1 1-3-12,1-2 4 14,1 1-3-14,1-2 0 13,0 0 2-13,-1 0-4 14,1 2 4-2,1 0-5-12,-2 0 6 13,-1-2-5-13,4 3 3 14,-2-2-2-14,-1 1 0 0,0 0 0 12,-1 3-2-12,-1 2 4 14,-1-2-3-14,1 2 3 14,-3 0-4-14,-1 2 3 20,4 0 0-20,-3 0 0 0,5-2 0 12,1 3 0-12,4-2 1 14,1-1-4-14,3 3 0 14,2-2 3-14,-3 2-8 13,3 0 7-13,-3 6-3 14,-2-2 2-14,1 5-4 14,-1 0 6-9,3 3 0-5,-1-5-7 14,1-2 7-14,4-2-2 13,0-4 0-13,0 0-3 0,0-1 5 21,2 3-4-15,-2-1 4 2,2-1 0-4,1-2-6 4,-1 1 6-2,-2-1-1 1,2 3-1-7,-2-2-3 0,2 2 4 13,3-2 1-13,1 3 1 13,1 1-1-13,4-1 0 14,2 1-2-14,1 2-10 13,1-2-5-13,2 0-23 14</inkml:trace>
    </iact:actionData>
  </iact:action>
  <iact:action type="add" startTime="166562">
    <iact:property name="dataType"/>
    <iact:actionData xml:id="d11">
      <inkml:trace xmlns:inkml="http://www.w3.org/2003/InkML" xml:id="stk11" contextRef="#ctx0" brushRef="#br0">14021 5581 56 0,'-2'-3'2'15,"0"1"1"-14,2 0-2 14,-2 2-1-14,2 0 0 13,0-1 2-13,0-1-2 14,-3 0 2-14,3-3-3 0,0 1 2 19,0-2-2-13,0 2 3-6,0 0-2 13,3 3 0-13,-1-2-2 14,0 2 0-14,0 1 2 0,2-3-3 13,1 3 4-13,1-1-2 13,4-2 2-13,0 6-3 14,1-3 3-14,5 0-1 13,-1 1 1-13,4 2-1 14,-1 1 0-14,1-1 3 14,0 6-4-14,3-2 2 13,0 2-2 2,0 2 3-15,5 0-1 0,4 2-1 12,3 1 1-12,-1 3-1 14,5-3 2-8,0-1 0-6,2 1-1 13,4-3 3-13,6-3-3 14,1-3 7-14,5-2-7 14,2-6 3-14,2 2-3 13,-5-2 0-13,3 0 1 14,0-2 1-14,3 4-2 13,1-1-1-7,2-2 3-6,1 4-1 0,0-3-2 13,-2 3 0-13,1 0 0 13,5-2 0-13,7 0 2 19,6-3-5-10,3-2 6-4,0 2-5 4,-4-2 4-6,-4 3-4 2,-8 3 4-5,-1-3-3 10,-8 1 2-10,-3 2 1 14,-3-1-2-14,1 2 1 13,-1-3-3-13,-3 3 4 14,3 0-3-14,1 3 2 14,6-3-2-14,1 2 2 13,5-2 2-13,7 0-3 14,-5-2 0-9,-1-1-2-5,-3-1 6 14,-5 3-6-14,-6-1 4 14,0 0-3-14,-1-5 2 13,3 4 0-13,1-6-1 0,7 1 1 13,2-1 1 1,5-1 0-14,8-2 1 14,3 2-3-14,5-3 2 5,2 1 1-5,0 3-5 13,2 0 3-13,-1 6-1 14,-5-4 0-14,-3 3 0 13,-2 1-1-13,1 0 4 14,-2 1-5-14,2-2 6 14,2 4-6 0,-4-2 4-14,2 2-3 5,-3 0 1-5,0 0 0 13,0 0 0-13,2 2 0 14,0-2-2-14,1 0 4 14,-4 0-3-14,-5 0 4 13,-7-4-4-13,-1 2 2 14,-6-3-1-14,1 2 0 14,-4-1 0-9,-2-1-1-5,-3 2 4 14,-1 1-6-14,-5 2 4 0,1 0-3 12,-5 5 0 3,0 0 2-2,-5 2 0-13,4 0 0 5,1 1 0 3,4 0 2-3,10-2-4-3,10-3 6-2,10-6 0 12,6-3-2-12,5 0-3 14,0-2 2-14,-8 2-1 14,2 3 0-14,-6 0 0 13,-1 1-2-13,-1 0 5 14,1 2-6-14,-3-2 6 13,-1 2-3-13,-1-3 2 14,-2 6-1-8,-5-3-1-6,-6 2 0 13,-9-2 0-13,-8 2 2 14,-3 0-3-14,-5 1 3 13,-5-3 0-13,1 0 0 14,-1 0 3-14,-2 3-5 14,1-3 6-14,-4-3-1 0,0 3 2 19,-3 0 7-19,-6-3-13 14,-3 1 4-14,-3 2-3 0,-2-2-4 12,-2 2 4-12,-2 0-4 14,2 0 1-14,-2 2 0 13,2-2-3-13,0 0-8 14,0 2 8-14,-2-2-4 14,2 0 6-9,-2 0-12-5,0 3 5 14,-5-3 9-14,-2 5 6 13,-7-1 1-13,-10 2-6 14,-10 2 0-14,-6 1 1 14,-12-4-2-14,-6 1 3 13,-7 0-4-13,-5 0 2 14,-3 1-1-9,-3-3 1-5,0-1 1 14,-2-1-1-14,-1-2 3 14,6 0-5-14,3-2 4 14,5 2-4-5,3-3 4-6,6-1-5 9,-5 0 2-10,-1-1 0 3,-9-2-5-5,-4 2 5 14,2-1-1-14,-1 3 3 0,5-2-4 13,4 1 4-13,9 2-5 14,2 2 6-14,7-1-5 14,7 2 4-14,8-1-2 13,7 2 0-13,9 0-3 14,12-2-3-14,6 2 0 14,6 0 6-9,10 3 0-5,7-4 3 14,5 3-3-14,11 3-1 13,2-4 1-13,5 6 0 14,-2-1-1-14,3-1 4 14,1 3-5-14,13-1 4 13,7-4 1-13,13 2-2 14,10-4 0-9,7-1-1-5,3 1 0 14,215-11 0-14,-258 3 4 0,-4 1-7 13,-3 1 6-13,0-2-5 13,49-2 6-13,-8 0-3 14,-5 3-1-14,-4 1 2 14,-5-1-2-14,-5 1 2 13,-4 2 0-7,-1-2 1-6,-4 3-3 13,1 3 1-13,1-2 0 14,3 2 1-14,7-2-2 14,0 3 1-14,4 0 1 13,1 5-2-13,1-2 1 14,1 1-5-14,-1-1 8 13,2-2-7-7,3 0 6-6,-2-4-3 14,0-2 1-14,0-2 0 13,-3-2-1-13,-2 0 0 14,1 0-2-7,-1-2 6 1,-2 1-8-1,-5 5 6-2,1-1-5-3,-7 2 2-2,-2 2 0 17,-3 1 2-17,0 4-1 14,-2-2 0-14,3 4 2 0,-1-4-4 12,-2 2 5-12,1-3-6 14,1-3 8-14,0-2-9 14,4-2 8-14,3-2-4 13,4-3 0-13,3-2 0 14,-1-1-1-9,2 1 4-5,-6 3-6 14,-3 0 4-14,2 3-3 14,-5 0 4-14,-3 4-3 13,-2 0 2-13,-2 2-1 14,-2-2 0-14,-7 2 1 14,-2 1-2-14,-1-6 2 13,-1-1-2-7,0-1 5-6,2-4-6 13,3 1 3-13,4-1-2 14,0 0 1-14,2 3 0 14,0 1-3-14,-6 5 3 13,-3 5-4-13,-2 5 7 0,-2 4-6 13,-1 3 5-13,-1 3-4 20,5 1 2-20,0-3 0 0,5-2 0 13,1-3 3-13,4-4-6 13,0-7 6-13,-3-4-5 14,-2-2 6-14,1-1-3 13,-6-5-1-13,1-2 1 14,0-1 0-14,2-3-1 14,3 0 1-9,-4 0 2-5,-5 4-6 14,-10 2 6-14,-11 4-6 13,-6 4 4-13,-10 2-2 16,-1 0 0-9,-3 0 1 0,0 0 0-1,-2-1 3 0,0 1 0 0,0 0-3 2,-2 0 7-4,0 0-6-4,2 0 5 14,-2 0-6-14,2 0 0 14,-3-3-5-14,1 3-5 0,0 0 9 12,-9 0-1 3,-11 3 2-15,-5 4-5 0,-13 1 4 13,-7 3-1-13,-5 2-1 20,-1 1 2-20,-9 0 1 0,-2 1 0 12,-6-1 2-12,-1-3-3 14,6 1 2-14,5-3 0 14,6-4 2-14,10-3 1 13,6 0-4-13,4-2 3 14,1-2-3-14,-7-1 0 13,-3-1 0-7,-10-1 0-6,-7 3-1 14,-4-1 2-14,-2 1-2 13,-1 0 4-13,5 2-6 14,2-3 2-14,4 3 1 13,5-2 0-13,0 2 1 14,-1-2-3-14,2-4 4 14,-4-2-4-9,-4-1 3-5,-2-3-4 14,-7 0-1-14,-5 1 1 13,-1 4-3-13,-6 0 1 0,4 5 4 13,4 2-2-13,-1 2 0 14,6 2-1-14,3 3 4 13,1-2-6-13,4 2 4 20,2-2-2-20,4-3-4 14,0 0 3-14,-7-2-6 0,-3-2 8 13,-6 0-6-13,0-1 8 18,1-2-9-13,5 3 6 5,1 0-13-6,5 4-4 6</inkml:trace>
    </iact:actionData>
  </iact:action>
  <iact:action type="add" startTime="169796">
    <iact:property name="dataType"/>
    <iact:actionData xml:id="d12">
      <inkml:trace xmlns:inkml="http://www.w3.org/2003/InkML" xml:id="stk12" contextRef="#ctx0" brushRef="#br0">21146 5645 55 0,'-39'-9'0'1,"1"0"6"13,5 0-4-13,-5 4 1 14,3-4-3-14,-4 5 1 13,2 4-3-7,-1 0 2-6,-3 3-2 14,1 2 2-14,3 4-2 13,1-2 3-13,3 1-1 0,4 1 0 13,4-5 0-13,3 1-1 13,4-2 2-13,2-3-2 14,5 1 3-14,2 2-4 20,7-3 5-20,0 0-6 0,2 2 3 13,2-2-2-13,2 0 2 13,6 0 0-13,0 2 5 19,7 1-3-12,6 1 2-3,12 3-3 4,4-4 1-1,13 1 1 0,10 1-2-6,18-3 0 6,16-2 0 8,15-2 0-15,14 0 2 14,4-1-4-14,-3 1 2 0,-6 2 2 12,-9 2 0-12,-10 1-1 14,-5 1 0-14,-9 2 1 13,-3-1-3-13,-1 4 1 14,4 1 1-8,2 0 0-6,4-1-4 13,1 0 6-13,4-3-5 14,3-2 4-14,-3-4-3 13,-3-2 0-13,-1-4 4 14,-7 2 0-14,0 0-4 14,-2 1 5-14,-3 0-2 0,0 6-5 12,1 0 4-6,-8 3-4-6,0 4 3 14,-4 3-1 0,-3-4 0-14,-1 3 0 14,5 0 0-14,3-6 3 0,4 1-2 12,-4-4 0-12,-1-1 1 14,-5-2 2-14,-7 0 0 14,1 0-3-9,-3-2 0-5,0 4-1 14,3-2 1 0,-1 0-2-14,0 2 3 0,3-2-4 13,0 0 5-13,2 0-3 14,0-2 0-14,-1 0 0 13,1 0 0-13,3 1 0 14,3 1 2-9,-2-3 1-5,1 1-4 14,-3 0 2-14,-5-2 0 14,-6 0 2-14,-10-1-3 15,-4 2 0-11,-4-1 2 6,-6-1-2-6,1 2 1 6,1 1-1-8,2 0 2 3,-3-2 0-5,1 1 0 8,0 0 2-8,-7-1-4 14,-3 2 5 1,-4-1-2-15,-1 3-3 13,-6-1 0-13,3 1 4 0,-3-2-8 13,1 2 8-13,-3 0-8 14,-1 0 2-14,-8 0 2 17,-1 0-2-13,-3 0 2 0,0 0 0-4,0 0 0 14,0 0 5-14,0 0-5 13,-3 0 0-13,3 2 4 14,-2-2-5-14,0 0 2 13,0 0 2-13,-2-2 3 0,-8-3-5 13,-5 2-1 1,-8-1 1-14,-6 2-5 0,-5-1 8 13,-2 0-6-13,-7 1 4 13,2 2-4 2,-1 0 5-15,0-2-6 14,-1 2 2-14,3 0 1 13,-3-2 0-13,-1 2 0 0,-6-3-2 13,-10 1-5-8,-7-1 7-5,-7 1-2 14,0-5 2-14,0 2 0 14,7-2 0-14,5 2-1 13,1-1 5 2,3 2-6-15,0-3 5 0,2 0-6 13,2 0 6-13,-4 2-6 13,-7 0 3-7,-7 4-2-6,-6 2-7 13,-7 4-12-13,-2 0 9 14,0 4-3-14,2-2 14 14,7 2 1-9,4-3 1 4,9-2 1-4,5 0-2 4,6-3 2-5,2-1-1-1,6-1-1-3,-4 1 1 10,-1-3-4-10,-8 2 5 13,-7-1-5-13,-11-3 4 14,-3 2-3-14,-3-1 2 14,5-1-1 0,7 2-3-14,8-1-11 14,7 2-24-14</inkml:trace>
    </iact:actionData>
  </iact:action>
  <iact:action type="add" startTime="176794">
    <iact:property name="dataType"/>
    <iact:actionData xml:id="d13">
      <inkml:trace xmlns:inkml="http://www.w3.org/2003/InkML" xml:id="stk13" contextRef="#ctx0" brushRef="#br0">10022 6345 52 0,'10'-7'18'1,"2"-5"-18"0,3 0-6 12,4 0 6-12,1-2-2 14,1-4 6-14,2 4-1 13,-9 0-3-13,-1 1 4 14,-4 4-2-8,-2 1-4-6,-1-1-5 13,1 4 6-13,4-2 0 14,0 2 2-14,5-1-2 13,4 0 3-13,5 3-4 14,6 0 3-14,7 1-3 14,6 2-1-14,7 2 3 0,7 1-1 19,9 0 1-19,2-3 0 13,5 2 3-13,1-2-5 0,8-5 4 13,2 2-2-13,4 1 2 22,2 0 1-18,5-3-1 6,9 2 2-8,8-1 1 4,10-3-4 2,9 4 3-4,10-6-2 0,12 6-4-4,0-2 5 13,7 4-6-13,-1 1 5 14,-8 1-4-14,-12 6 3 14,-8 1-1-14,-12 4 0 13,-6 0 3-13,-1 2-3 14,1-4 2-14,-2 0-1 13,4-5 1-7,2 0-1-6,1 1 1 14,5-3-3-14,3 2 1 13,-7-1 0-13,-5-1 1 14,-7 2 1-14,-12-1-4 13,-9 0 4-13,-9 0-3 14,-13-1 3-14,-5 2-3 0,-4-1 1 19,-10-1 0-19,-6 4 0 14,1-3 0-14,-12-1-1 0,-3 2 2 12,-2-3 4-12,1 0-5 14,-5-4 8-14,1 2-2 14,-4-4 1-14,-3 1 3 13,-10 3-2-13,-2-3 11 14,-8 1-14-9,-8-2-5-5,-11-1 3 14,-8-2-8-14,-11 3 9 14,-10 3-4-14,-4 2 0 13,2 5 0-13,6-1 0 14,-4 4 2-14,-2-1-6 14,0-2 8-14,-4 2-5 13,-9-2 3-7,-3 0-4-6,-8 0 3 13,-7 5-1-13,-8-2 0 14,-9-1 0-14,-6 3-2 14,-6-2 3-9,-5 3-4 2,-6 0 5 0,3 2-4 0,-1-1 4 1,7-1-5-4,6 2 2 4,2-2 1-8,2 2 0 13,-4-1 1-13,-6-1-3 0,-3 2 4 13,1-3-6-13,9-2 9 14,6-2-7-14,9-2 3 13,11 2-1-13,5 0 0 14,0 2 0-14,-1-1-4 14,2 4 0-9,-9 2-4-5,4 1 8 14,-1 6-3-14,11-1 4 13,12-2-1-13,13-6 0 14,18-2 0-14,13-4-7 14,13-3-8-14,5-3 15 13,12 0 3-13,1-3 4 0,7-1-6 19,7 1 1-19,8-4-1 14,7-5-1-14,14-3 0 14,2 1 1-14,11 2-3 13,3-3 4-13,6 3-5 0,7-2 5 13,10 2-5-13,11-2 4 14,6 3-2-14,7 2 1 20,-3 1 0-20,-4 6 0 13,-8 2 2-13,1 0-3 0,-3 2 3 13,1-2-4-13,2 2 6 14,1-2-6-14,6 3 3 13,0 4-2-13,6-2 1 14,0 0 0-14,5 1-1 13,-6-4 4-7,4-2-6-6,-1-2 6 14,-2 0-3-14,-2-4 2 13,1 0 0-13,-4 0-1 18,-2 0 0-14,-5 2-1 7,2 4 3-9,-2 2 1 1,5 1-4-3,0-1 4 14,1 1-3-6,-10-6 5-8,-4 0-4 14,-9 1 4-14,-2-7-1 13,-8 2-1-13,-6 1 1 0,-7-2-1 13,-7-1-7-13,-17 5 7 14,-8 1-8-14,-12 1 6 13,-7 0-3-13,-4 2 1 14,-5-3 0-9,-4 3 0-5,-2 0 0 14,-5 0 1-14,-2-2 0 14,-2-1 9-14,-6-3-8 13,-3-2-1-13,-5 0-1 14,-3 0-1-14,-6-1-1 13,-5 4 2-13,-5 1-1 21,-6 2 6-21,-5-1-9 0,-2 3 8 12,-1 0-8-12,2 0 8 14,3 3-5-14,2-1 1 13,2-2 0-13,1 2-1 14,-4-2 1-14,-3 0 0 0,-8 0 5 13,-3-2-9-13,-150-3 8 20,176 5-7-20,-3-2 4 13,-1 2-2-13,-7 2 1 14,-45 1 0-14,-6-1 0 14,-7 3 1-14,1 2-2 0,-2-1 2 12,2 0-3-12,-2 1 5 14,2 1-4-14,2-1 2 20,2 3-2-20,7-3 1 14,3 2 0-14,1-4-3 0,2 2 6 12,2 1-6-12,-1 0 4 18,-1 1-2-13,-4 4 0 3,-7-1 0-4,-10 2 0 7,-10 0 1-7,-5-4 1 7,0-1 3-11,5-2-6 0,9-3 4 13,12-2-2-13,24 0 3 13,15 0-5-13,17-2 3 14,14-2-1-14,11 2 0 14,4-2 1-14,6-2-4 0,8 0 1 12,0 2 1-12,2-1-4 18,2 3 3-11,2-3 3-6,0 3-1-1,3-2 0 14,4 2 0-14,9 0 0 13,5-2 3-13,11 2-7 14,11-2 8-14,16 2-8 14,17-3 7-14,21 6-6 13,15-6 2-13,18 1 0 12,4 1-1 3,5-3 2-15,-2-3 1 0,1 0 1 13,1-1-1-13,3-4 2 13,1 0-5-13,1 2 5 14,-7 1-5-14,-12 9 2 13,-13 9 0-13,-18 5-1 14,-15 6 2-8,-16 4-4-6,-9 0 6 13,-8 1-5-13,-6-2 6 14,-3-3-4-14,-3-4 0 13,-5-2 2-13,1-6 0 14,0-1-1-14,0-6 6 0,-3-2-7 13,-2-2 4-13,-2-1-2 13,-6-2-1-7,-8 3 1-6,-7 0-4 14,-2 1 1-14,-6 4 1 13,-2-2-2-13,-2 0-2 16,2 0 3-8,-2 0-3-1,2 3 1 0,-3-6 0-2,-1 3 1 2,0 3-22-7,-2-2-2 10,-1 3-13-10</inkml:trace>
    </iact:actionData>
  </iact:action>
  <iact:action type="add" startTime="180325">
    <iact:property name="dataType"/>
    <iact:actionData xml:id="d14">
      <inkml:trace xmlns:inkml="http://www.w3.org/2003/InkML" xml:id="stk14" contextRef="#ctx0" brushRef="#br0">12543 2481 66 0,'4'-11'14'1,"-2"-1"-9"13,4 0-5-13,0-8 8 14,0-2 0-14,3-6-7 13,1-2 7-7,-4 0-2-6,-4 2 0 14,0 4-3-14,-2 4-2 13,-2 7-1-13,0 4 0 14,-2 4 0-14,4 3 0 13,0 2-1-13,0 0 2 14,0 0-3-14,0 2-3 14,-2-2 0-9,2 0-6-5,-2 3 6 14,-4 3 5-14,-2 3 3 13,-13 12 8-13,-8 7-9 0,-11 5-3 20,-8 6 4-13,-8 3-3 1,-4 0 5-3,-2-1-5 0,-6-4 4-5,-1 0-3 15,4-4 2-15,10-4-2 0,8-7-1 13,14-4 0-13,8-7 0 14,14-4-7-14,4-2 2 13,7-5 1-13,4 0 4 14,6-3 8-14,9-7 0 13,17-6-5-13,15-11-2 14,16-5-2-8,9-8 3-6,0-4-4 13,-9 0 4-13,-12 4-2 14,-12 0 1-14,-14 7 5 13,-9 6-5-13,-11 8 2 14,-7 6-3-14,-6 6-9 14,-5 6 9-14,-7 5 0 13,-8 6-2-7,-10 8 5-6,-11 6-2 13,-10 10 0-13,-7 4 1 14,-4 6-2-14,2 2-1 0,2 0 1 13,-1 1 0-13,10-6-1 13,8-6 0-13,12-7-2 14,10-10-11-14,15-9 9 14,6-6 5-9,8-3 6-5,15-10 2 14,18-10-6-14,26-12-4 13,22-13 5-13,25-8-6 14,3-8 2-14,-1 1-1 14,-11 4 3-14,-17 4-1 13,-18 8 0-13,-20 9 0 14,-17 9 3-9,-12 11-3-5,-17 7-5 14,-7 4 3-14,-11 6 2 14,-8 3 1-14,-14 7 2 13,-10 7-3-4,-11 8 1-3,-8 5-1 3,0 7 3-4,-2 1-6 4,-2 2 6-7,2 2-6 5,0 0 6-7,2 1-5 0,0-3 2 12,7-7 0-12,9-3 0 14,6-9 1-14,9-9-2 14,12-4 3-14,12-6-1 13,6-4 0-13,8-2-1 14,5-4 0-14,15-8 0 14,14-10 0-9,17-8 2-5,18-8-2 20,14-2 2-19,5-4-4 13,-6 3 4-14,-4 1-4 0,-10 3 5 13,-14 4-3-13,-16 5 0 14,-14 6 3-14,-10 8-3 13,-12 5-1-13,-8 6-3 12,-7 3 8-12,-7 6-2 14,-9 4-1-14,-7 6-1 13,-8 10 2-13,-9 8-1 14,-7 6 0-14,-5 4 0 14,1 2 1-14,4-2-1 13,2-1-1-13,10-6 1 0,8-8-2 19,11-8-1-19,9-7-1 0,12-5-2 13,6-5 5-13,10-8 9 14,15-6-7-14,18-8 1 13,19-12 0-13,18-9-5 14,14-4 3-14,-5-4-2 14,-7 3 0-14,-15 3 1 13,-13 10 1-7,-21 8 0-6,-12 5-1 13,-13 11-2-13,-6 4-5 14,-8 5 7-14,-3 5-1 16,-7 7 2-8,-6 5 0 5,-9 6 0-13,-3 9-1 6,-6 4 0 1,1 3 0-2,-2-2-2 0,-1 4 5-5,2-3-6 13,1-6 6-13,6-5-3 14,4-6 1-14,12-9 1 14,3-4-1-14,9-4 4 0,3-4 4 12,4-2-9-12,1-5 0 14,3-5-5-14,4-3 0 20,5-5 3-20,10-6 1 0,8-5-7 13,7-1-2-13,5 1 4 13,-3-2 2-13,-1 5 1 14,-10 2 6-14,-10 6-2 13,-7 2-1-13,-5 8 0 14,-9 4-9-14,-7 4-5 14,-7 4-9-9</inkml:trace>
    </iact:actionData>
  </iact:action>
  <iact:action type="add" startTime="191194">
    <iact:property name="dataType"/>
    <iact:actionData xml:id="d15">
      <inkml:trace xmlns:inkml="http://www.w3.org/2003/InkML" xml:id="stk15" contextRef="#ctx0" brushRef="#br0">15026 7360 54 0,'-2'-7'6'15,"-4"3"-2"-14,-2-3 0 13,2 4 5-5,1 1-9-8,-1-2 0 14,-1 2 1-14,0-1-3 0,3 3 1 12,-5-3 1-12,3 3-4 14,-6 0 3-14,5 0 1 14,1 0-5-2,-5 3 4-12,1 0 2 0,0-1-4 12,-1 4 6 3,-5 0-5-15,1 2 3 0,-1 0-2 13,3-2 0-13,-6 2 1 13,9 0-1-13,-4-2 3 14,3 0-5-14,2-2 6 13,4 0-5-7,-1-1 5-6,1-2-5 14,1 1 3-14,0 2-1 13,-1-2 2-13,3-2-2 14,-3 2 10-14,5-2-10 13,0 0 0-13,0 0 3 14,0 0-4-14,0 0 2 14,2 0 1-9,-2 0 1-5,3-2-3 14,-3 2 3-14,2 0-1 13,-2 0-4-13,2 0 5 14,1 0-6-14,-3 0 3 14,2 0-1-14,-2-2 2 13,4 2-1-13,5 0 0 0,0-2 1 20,4 2-1-20,6 0 3 13,4 0-4-7,4-2 4 2,9 2-2-4,4-2 0 7,9 2-2-8,5 0 1-3,1 4 0 0,6 0 0 14,-1 1 3-14,-2-2-6 13,2-1 6-13,2-2-5 14,3-2 5-14,2-4-4 13,9 0 2 2,6 1-1-15,3-2 0 0,2 3 0 13,-2 4-3-13,-3 0 6 13,-6 0-6-13,-5 0 6 14,-11 0-4-14,0 2 2 13,-6-2 0-7,0 0-1-6,-5 0 1 14,4 0 0-14,0-2 1 13,1 0-3-13,4 0 2 14,2-3 1-14,1 0 0 13,-1-2-1-13,2 0 2 14,-4 0 0-14,-2-4-3 0,-1 2 3 19,-3 2-4-19,-3-1 4 0,-3 2-5 13,8 0 5-13,4-2-4 14,7-2 2 0,3 0-2-14,7 0 2 14,-4 5-1-14,-3-2 0 0,-3 2 3 12,-3 5-6-12,2 5 6 14,-9-1-6-8,0 2 6-6,-3 0-4 13,-3 2 2-13,-2-2 0 14,0 3-1 0,-3-6 1-14,-2 3-1 0,1-1 2 13,1 0-4-13,-3-1 5 14,3-1-5-14,1 0 5 13,1-1-4-7,2 0 1-6,-2 0 0 13,6 0 0-6,-1-1 3 0,-5-1-7-1,2 2 8 2,-4-2-7-3,-7 0 6 4,2-2-5-6,-3 2 3-3,-5-1-1 14,-2 1 0-14,-7 0 1 0,-2 0-4 14,-2 0 6-14,-1 1-6 13,-3-1 6-13,3-1-5 14,-1-3 3-14,-5-6-2 14,-1 0 0 0,-4-3-1-14,-1 2 0 0,-5 1-1 13,2 2 2-13,-4 0 2 13,0 1-1-7,-5 5 4-6,-7-1 5 14,-3 0-7-14,-1 3-2 13,-7 3 2-13,-2 0-1 14,-2-2 4-14,-4 0-3 13,-3 4-4-13,-4-3 6 14,-5 3-2-14,-1 0 0 14,-8-1-3-9,-4 2 2-5,-6 0-1 0,-5 2 0 13,-1-4 2-13,-1 0-4 14,0 5 5-14,1 3-4 13,4 5 4 2,-3-2-3-15,2 0 0 13,0-7 0-13,-2-5 0 14,-2-3 0-14,-3-3-1 5,-6-3 4-5,-5 0-6 13,-6-4 3-13,-1 2 0 14,1 0 0-14,2 2 0 13,1 0 0-13,7 6 0 14,0 0-1-14,0 2 1 14,6 2-3-14,1-1 6 13,1 0-6-7,4 1 5-6,5 7-4 13,-6 3 2-13,-1 3-1 15,-3 3-2-4,-6 1 3-8,-3-8-1 2,-2-5 5 2,1-4-8 0,-3-4 5 0,2 0-2-2,-2-4 2-4,2 3-1 12,6-4 0-13,3 3 0 0,7-2-1 13,4 4 4-13,7 0-7 13,4 0 8-13,5 0-9 14,7 3 10-14,7-6-6 13,1 1 2 2,3 0-1-15,8 0 0 14,3-1 1-14,5 0 1 4,5 1 1-4,4 0-3 14,2 0 3-14,-5 0-5 13,2 1 3-13,-2-2-2 14,0 1 0-14,-4 2 1 14,4-2 0-14,2 2-1 13,3-2 0-13,2 2-9 14,4 0 5-9,2 0-4-5,1 0 9 14,1 2 0-14,8-2 1 14,8 4 1-14,8-1 0 13,9-2-2-13,10 1 4 14,9-2-8-14,4 0 8 14,6 0-6-14,1 0 4 13,2 0-3-13,1 4 1 5,-1 2 0-5,2 2-1 13,-1 4 4-13,-1 2-7 14,0 0 8-14,3 2-7 14,3-2 7-14,6 0-7 13,4-3 4-13,4-4-1 14,-1-2 0-14,-5-1 1 13,4-4-3-7,-5 0 7-6,7-2-9 14,8-2 8-14,5-3-7 16,4 4 4-8,3-5-2-3,-2-4 1 4,-1 2 0-6,-4-3 0 9,-4 1 1-10,1 6-4-2,-5 5 6 0,-3 2-6 18,-1-1 6-18,-3 3-4 14,0-2 2-14,-5 1-1 14,1-2 0-14,-7 2 0 0,-7-2 0 12,-4-2 4-12,-5 0-4 14,-4 1 1-14,-6-2 4 13,-7-1-4-13,-5 0 1 14,-7 1-1-8,-8 0-1-6,-10 0 0 13,-3 2 2-13,-8 1-5 14,-2 0 6-14,-2 0-6 13,0 0 1-13,-2 1 1 14,0-1-4-14,-2 0 0 14,-2 3 5-14,0 0 0 13,-5-2 3-7,-5 4 0-6,-3-1-5 13,-10 0 4-13,-10-1-3 14,-3 1 5-14,-4-1-4 14,-8-1 2-14,0 0 1 13,3-2-1-13,2 0 1 14,4-2-4-14,5 0 3 0,3-3-2 19,-4 1 3-19,-84-8-4 14,98 9 2-14,4-4-2 0,-6 3 1 12,0-2 0-12,-34-2-4 14,-4-4 5-14,-13 2-3 14,-9 0 3-14,-9 0-4 13,-7-1 6-13,-2 4-5 14,6 2 3-9,8 0-1-5,5 1 0 14,9 4 1-14,0 0-3 24,4 0 4-24,-1 0-5 6,3 2 5 2,1-2-4-2,-1 2 2 1,-4 8 0-4,-2 4 0-3,-8 2 0 14,-5 4-2-8,1-2 4-6,2-7-5 13,8-2 6-13,8-5-5 14,8-1 4-14,9-2-3 13,5-1 1-13,7 0 0 0,3 0-1 13,8-1 4-13,4-2-4 14,7-1 3-14,2-2-4 13,4 0 5-7,3 0-3 8,2 2 2-14,3-2-1 0,2 2-1 13,4 1-6-13,2 0 4 14,4 1-3-14,10 0 2 13,8 0 5-13,10 2-5 14,14-2 5-14,16 2-4 14,15 2 2-9,12 0 0-5,13 2 0 14,12-1 1-14,9-2-4 13,1 3 5-13,-3-2-4 14,-7 0 2-14,-10 1-2 14,-4 0 2-14,-4-1 0 13,2 2 0-13,7-2 2 0,11-4-3 19,11-6 5-19,11-2-7 14,12 0 7-14,1 0-4 0,-4 6 1 13,-6 6 0 1,-12 0 0-14,-7 0 5 0,-6 1-5 13,-2-3 2-13,-2 0-5 13,-1 0 6-13,1-5-7 14,-1-1 6-8,-2-4-6-6,1-3 3 13,-6-2 0-13,-3 1 0 21,-8 6 1-18,-7 1-2 3,-3 4 7 3,-4-1-7 4,-8 0 2-13,-5-2 2 0,-3 2-1 0,-10-2 1 14,-7-1-3-6,-9 4 1-8,-10 1-1 14,-10 2 3-14,-5 0-7 13,-5 0 7-13,-5 2-6 14,-2 1 2-14,0-3 0 13,-2 3-4-13,2-1 0 14,-3-2-2-14,1 2 6 0,0-2-1 19,-2 1 4-19,-6 2 4 14,-3-1-4-14,-9 2 4 0,-9-1-5 12,-7 0 2-12,-9-3-3 14,-9 2 0-14,-7-2 0 14,-10 0 4-14,-7 0-6 13,-7-2 5-13,-2-1-5 14,0 0 5-9,2-1-6-5,0-1 4 14,2 2-1-14,4 1 1 14,0-2-1-14,0 2 1 13,0 0 2-13,-3 1-6 14,-5-2 6-14,-2 0-7 14,-3 0 6-14,-5 5-4 13,-3 5 3-7,-7-2-1-6,-12 4 0 13,-6 0-1-13,-2-6 0 14,-4-6 2-14,3-3 1 14,5-2 0-14,5 2-2 0,9 3 1 12,1 0-1-12,6 3 0 14,3 3 0 0,3-2-3-8,5 1 6-6,1 6-6 14,-1 2 6-14,-3 4-7 0,-7 2 4 19,-6-2-1-13,-2-4 2 1,-1-4 0-2,5-3-1 5,6-3 0-7,8 0-1-3,11-3 2 14,12 1-1-9,12 0 2 1,16 0 0-6,15-1-2 14,12-2 0-14,8 1-2 13,7 0 2-13,3 3 1 0,5-5 2 13,5 3-6 2,8-3 6-15,6 0-8 0,6 2 5 12,5 2-1-12,-1 2-2 17,2 4 3-17,-1 1-1 14,-1 6 3-14,6-1-4 14,3 2 5-14,6 2-6 13,6-3 7-13,11 4-6 0,6-1 4 13,6-2-3-13,12 0 1 14,5-1 0-14,1-4 0 20,-3-3 3-20,-5 0-6 13,-2-4 6-13,1 0-5 0,3-1 4 13,14-2-3-13,7 2 1 14,12-6 0-14,9-2-1 13,5 4 1-13,0 1-2 14,1 2 4-14,-7 8-4 13,-12 5 6-7,-6-1-8-6,-9 1 7 14,0-1-3-14,0 1 0 13,4-6 0-13,6 0 0 14,1-1 3-14,-2-3-6 14,-1-6 6-14,1-5-5 13,2-6 4-13,-4-3-3 14,-5 3 1-9,-8 5 0-5,-12 2 0 14,-14 7 1-14,-10 2-3 18,-7 0 4-17,-6 4-3 6,-3-2 5 0,-9-2-6-2,-7 2 3 2,-4-2-2-4,-6 0 1-3,-2 0 0 14,-5 3 0-3,3-2 2-11,-4-1-5 14,-2 2 6-14,-6 0-6 0,2 1 5 13,-7-2-3-13,2-1 2 13,-4 2-1-13,2-2 0 14,-4 0 2-14,4 0 3 14,-2 0-4-14,-2 0 2 13,0 0-1-7,4-2 0-6,-2 2-1 13,0 0 2-13,0 0-2 14,2 0-1-14,-2 0 0 14,-2 0 4-14,0 0-8 13,4 2 8-13,-4-2-8 0,2 0 7 13,0 0-4-13,2 2 2 20,-4-2-1-20,2 0 1 0,0-2 1 13,0 2 5-13,-2 0-5 13,0 0 9-13,0 0-7 14,-1 0 9-14,1 0-9 14,2-2 3-14,0 2-6 13,2-1-1-13,-2 1 0 14,3 0 2-9,-3 0-4-5,2 0-3 14,0 0 5-14,0 0-7 14,2-3 2-14,1 3-19 13,0 0-17-13,4 0-51 14</inkml:trace>
    </iact:actionData>
  </iact:action>
  <iact:action type="add" startTime="197507">
    <iact:property name="dataType"/>
    <iact:actionData xml:id="d16">
      <inkml:trace xmlns:inkml="http://www.w3.org/2003/InkML" xml:id="stk16" contextRef="#ctx0" brushRef="#br0">13009 8382 56 0,'2'0'12'6,"1"0"-5"-5,-3 0-7 14,0 0 0-14,0 0 3 13,2-1-6-13,0 1 6 14,2-3-4-14,3 1 3 0,-1-2-3 13,2 1 1 1,-4 2 0-14,-2 1 0 0,0 0 3 13,0 0 0-8,-4 0 0-5,2 0 8 14,0 0-6-14,0 0 5 20,0 0-9-15,0 0-1 2,5-3-1 0,3 2 1-1,10-3-3 0,7 2 6-2,13-2-7-4,11 1 7 13,11 1-7-7,14 2 5-6,13 2-3 13,6-2 2-13,15 0 0 14,2 3-2-14,9-3 3 14,-3 0-5-14,0 0 7 13,-10 0-5-13,-5 0 4 14,-9 0-2-14,-4 0 2 13,-3 0-2-7,-4 2 0-6,1-4 0 14,0-1-1-14,3-1 0 13,6-1 1-13,3-5 0 14,2 0 4-14,-5-2-1 0,-4-2 0 12,-9 0 0-12,-11 2 0 14,-7-1-1-14,-8 1 1 14,-8 5-2-9,-8-2 2-5,-7 6-6 14,-5 0 3-14,-3 3 0 14,-6 0-4-14,-1 5 1 13,-4-2 3-13,1-1 0 14,1 3 2-14,-3-3 0 13,-3 0-4-13,-2-2 0 14,0 1 1-8,-4-1-2-6,-4 2 3 13,0-2 1-13,0 0 4 14,0 2-1-14,-5-2-1 13,-7 2 1-13,-4 1-3 14,-6-2 0-14,-10 3 3 14,-5 2-3-14,-3 1 1 0,-7-2 0 19,-8 2-1-19,-1 0-1 13,-6 0 2-13,-8 0 1 0,-6 0-5 21,-7-3 5-15,-2 0-6 3,1 0 6-6,1-1-4 8,4-3 2-8,-2 5-1-3,2-5 0 0,0 0 3 12,3-2-5-4,2-4 4-8,5 2-2 13,3-3 1-13,8-1-1 14,4 3 1-14,5-2-2 14,1 4 1-14,1-3 0 13,2-1-1-13,0 4 5 14,3-4-8-14,0 3 7 13,2 0-5-7,-1 4 2-6,-1 0 0 14,1 4-1-14,1 0 1 13,3 1 0-13,8-1 3 14,6-1-8-14,10-1 4 0,5 1-2 12,10-3-12 3,2 0 6-15,7 1 6 0,6 4 3 19,7 0 4-19,12 5 0 14,7 1 0-14,13 0-1 0,8-4-4 12,13-3 2-12,12-7 6 14,15-2-6-14,12-5 3 14,8-2-3-14,1-3 0 13,-1 3-1-13,-6 3 2 14,-7 0-3-9,-10 1 4-5,-7 4-5 14,-5 0 5-14,-5 2-5 14,-4 1 4-14,135 6-4 13,-184 0 2-13,2-1 0 14,-4-3-1-14,-2 5 4 14,21 3-7-14,-5-2 8 13,-7 2-8-7,-8-1 6-6,-5-4-3 13,-2-1 2-13,-5 0-1 20,-4 1 0-19,-1-3-5 6,-5 2 5 0,0-2-3-3,-4 2 1 4,0-3 4-4,-3 0-2-4,1 0 0 15,-2 0 7-5,-8 0-6-10,-9 2 2 0,-5 1-1 13,-13-1 1-13,-9 1-5 13,-8-1 4-13,-5-2-2 14,-7 0 2-14,-3 0-4 13,-1-2 2-13,-3 2 0 14,0 0 0-14,0 0 1 14,-1 2-5-11,-7 4 7-3,-1-2-6 14,-6 3 5-14,1 2-3 13,-1-1 2-13,5 2-2 14,7-1 1-14,1 3 0 14,4-3-2-14,4-1 4 13,3 0-5-13,4-2 6 14,4 0-4-9,7-5 3-5,6 2-4 14,9 1 3-14,9-3-2 14,8 4-1-14,13-3-17 13,4-2 4-13,8 2 12 0,7 1 1 13,7 4 4-13,9 1 3 14,17-2-3-14,18-2 1 20,23-4-2-20,19-4 2 0,17-6 0 12,11-1-1-12,-1-2 1 14,0-1-1-14,-5 0-4 14,-13 4 4-14,-12 6-2 13,-12 1 0-13,-16 6 0 14,-10 3 0-14,-16 2-2 14,-9 2-1-9,-11-5 3-5,-14 1 0 14,-7 1-4-14,-2-3 4 16,-4-2 0-11,-2-2 8 2,0 2 0 1,-2-2 3 4,2-2 5-12,-1 2-9 0,-1 0 7 0,-2-2-9 14,1-1 9-3,-2 1-11-11,0-1 5 14,3 0-7-14,0 3 1 0,2-1-2 12,2 1 1-12,-3 1-6 14,3-1 6-14,0 0-4 14,0 0 1-14,0 3 0 13,0-3 0-13,3-3 2 14,-3 3-1-9,2 0 1-5,0 0 2 14,0 0 2-14,0 0-6 14,-2 3 5-14,0-3-1 13,0 0 1-13,0-3-1 14,0 3-2-14,0-1 3 14,-2 1-3-14,0 0 1 13,2 0-2-7,-2 0 6-6,2-2-10 13,0 4 7-13,0-2-5 14,0 0 2-14,0 0 0 14,-2 1 0-14,2-2 1 13,0 1-2-13,0 1 4 0,0-1-5 13,0 0 6-13,0 0-5 13,2 0 6-7,-2-1-7-6,-2 1 3 14,2 0 0-14,0 1-1 13,0-2-2-13,0 2 0 14,0-2-4-14,-3 1 4 14,1 0-10-14,-1 0 6 13,-1-2-13-13,0-1-2 14,-3 3-6-9,-2 0-6-5</inkml:trace>
    </iact:actionData>
  </iact:action>
  <iact:action type="add" startTime="201390">
    <iact:property name="dataType"/>
    <iact:actionData xml:id="d17">
      <inkml:trace xmlns:inkml="http://www.w3.org/2003/InkML" xml:id="stk17" contextRef="#ctx0" brushRef="#br0">20322 8177 58 0,'-6'-18'1'1,"-1"0"10"13,1 1-6-13,-1 4-4 14,-2 1 4-9,-2 2-7-5,0 6 3 14,-3 0-2-14,-1 4 0 14,-5 4 1-14,-5 1-2 13,0 2 3-13,2 0-3 0,-6 4 4 13,0 3-4 1,-3 0 5-14,-4 2-4 0,-2 0 1 20,1 4 0-20,-1-4 0 0,5-1 1 12,8-3-4-12,7-3-3 14,9-3 2-14,9-2-4 13,4 2 8-13,12 3 0 14,12-4 11-14,15 0-6 14,20-4-1 0,10-2 0-14,12-6 0 5,6-1-5-5,-2 4 2 13,3 2-1-13,-1 4 2 14,1 2-2-14,-1 4 0 17,9 5 1-8,5-1-1-6,7 2 0 4,5-3 0 0,9 4 4 6,1-6 0-13,2 2-3 4,-2 1 2-4,2-2-3 13,-6 0 2-13,4-2-1 14,-2-1 1-14,0-4-1 14,-3-3 3-14,3 0-2 13,0 0-1-13,-5-3 0 0,1 6 2 13,-3-1-5-13,-9 0 3 14,-11 0-1-9,-8 2 1-5,-13-2 0 14,-12-2 0-14,-14 2 1 13,-18 0-4-13,-10-1 0 14,-17 4 0-14,-3-5 0 14,-10 1 2-14,-1 5 7 13,-11-4-1-13,-10 5-2 14,-8 3-2-9,-11-3-2-5,-4 6 2 14,-6-3-3-14,0-1 4 14,-5-2-3-14,-6 0 1 13,-3-2 0-13,-1 1-1 14,-7-2 1-14,-5 2-2 13,-2 0 5-13,-7-1-8 0,-10 0 7 20,-6 4-6-20,-8-2 4 13,-7-1-2-13,-10 2 1 14,-8 0 0-14,-5-2-1 13,-3 0 4-13,1-1-6 0,15-2 8 13,17-3-9-13,18 2 5 14,21-2-2-14,19 2 2 13,16 1-1-7,13-3 0-6,6 2 0 13,11-2-3-13,8 0 0 14,3 2-5-14,6-4 2 18,3 4 6-11,8-1 0 0,6 1 7-2,14 0-6 2,12 3 0 3,21-1 0-10,20-3 4 6,20 2-5-6,20-3 2 14,14 0-1-14,10-4 1 13,1 1-2-13,-4-1 0 14,7 0 2-14,-3-1 1 14,4-4-3-14,10 1 6 13,11-6-5-13,8 0-1 14,2-1 3-9,2-4 0-5,-8 1-2 14,-14 2-1-14,-11 4 1 0,-11 2 0 13,-11 6-1-13,-8 2 3 13,-9 0-6-13,-6 2 6 14,-6 2-2-14,-6 0 0 14,-4 0 2-14,-3 0-3 13,-7 3 2-7,-10-4-1-6,-4 3 0 13,-6 0 1-13,-8-1 0 14,-7-1-4-14,-10 3 5 14,-4-3-5-14,-5 0 3 13,-7-2-2-13,1 0 2 14,-1 0-1-14,-1-2 1 13,-4 0 2-7,0 2-6-6,-9-2 6 14,-2 2-6-14,-4-3 0 13,-4 6 3-13,-4-3-6 14,-1 0 6-14,-6 2 9 0,-12-2-8 13,-14 0-1-13,-15 4 3 13,-19-4-6-13,-12 3 6 14,-10 0-6-9,-7 1 5 10,-10 0-3-15,-10 2 2 0,-5 0-1 13,-6 0 0-13,-6 2 4 23,-3 1-7-21,0-2 6 5,0 1-6 0,-7 0 5-3,-1 1-5 4,-5-4 2-3,-8 2 1-2,-2-2 0-3,5-3 0 14,13 0 1-14,16-6 2 14,17 1-6-14,16-4 6 13,16 1-6-13,6 0 7 14,16 0-4-14,14 0 2 14,15 0 0-14,13 2-2 13,14 0-2-7,11 3-1-6,11-6 6 13,20 2-5-13,18-6 5 14,23 1-4-14,23 0 1 14,22 0 0-14,13 3 0 0,13-2 1 12,6 7-3-12,-2 1 6 14,-7-2-7-14,-4 6 6 13,-8-3-4-7,-6-3 3-6,-2 1-2 14,-4 2 0-14,-2-2 0 13,2 2 0-13,-2-2 3 14,-1 0-9-14,-1 0 11 13,-10 2-9-13,-6 0 7 14,-18 2-6-14,-12 4 4 14,-12-1-1-9,-10-4 0-5,-13 3 0 14,-11 0-3-14,-8-1 3 13,-9-1-2-13,-9-2-1 14,-1 3 3-14,-4-3-6 14,-3 0 6-14,-3 0 9 13,-11 0-6-13,-10 0-3 14,-13 0 3-9,-13 0-6-5,-14 0 7 14,-8 0-8-14,-10 0 7 0,-4 4-5 13,-5-2 2-13,-4 1 0 21,0 4 0-16,-5-1 0 5,-4 2-3-6,-7 3 5 6,-2-2-5-10,0 3 4 0,-5 0-4 10,1 2 5-10,1 0-4 13,-1-1 2-13,6-2 0 14,9-1 0-14,16-1 3 14,17-4-3-14,20 0 1 13,16-3 1-13,13-2-2 14,15 0-1-14,8 0-16 14,10-2 17-9,23-1 4-5,21 1-2 14,23-3 1-14,24-4 0 13,24-1-6-13,3-1 6 14,4-3-6-14,-6 1 7 14,-3 5-6-14,-7 2 3 0,-8 2-1 12,-15 4 0 3,-10 2 1-10,-19 2-6-5,-19 2 6 14,-11 0-2-14,-17 0-9 14,-9 1-1-14,-4-6 4 0,-8 5 7 12,-9-1 7-12,-8-2-5 14,-6 1 6-14,-13 1-6 13,-9-4 0-13,-10-2 1 14,-7-2-4-8,-7-1 4-6,-4-1-6 13,-4 0 2-13,-4 1 0 14,-4 2 0-14,1 1-3 14,5 2 2-14,10 1-8 13,11 2-9-13,12 3-38 14</inkml:trace>
    </iact:actionData>
  </iact:action>
  <iact:action type="add" startTime="205867">
    <iact:property name="dataType"/>
    <iact:actionData xml:id="d18">
      <inkml:trace xmlns:inkml="http://www.w3.org/2003/InkML" xml:id="stk18" contextRef="#ctx0" brushRef="#br0">11794 9276 61 0,'-14'-8'1'1,"-1"1"0"13,4 0 1-13,0 0 1 0,2-2 3 13,4 3-5-13,1 0 7 13,-3 2-7-13,5 0 1 14,0 1 0-8,0 2-4-6,2 1 1 13,2 0-1-13,-2 0-3 14,2 1 3-14,2 2 2 13,-2-1 0-13,5 2 0 14,5 2 1-14,1-1-4 14,5 4 6-14,7-4-3 13,8 2 6-7,11-2-5-6,12-2 1 13,15-1 0-13,10-2 0 14,10 0-2-14,5-2 1 14,-1 2 0-14,-1-3 2 13,-5 3-3-13,-2 0 2 14,-4 0-2-14,-8 0 0 0,-5 3 1 19,-3-1 1-19,-5 2-4 14,-4 2 4-14,2 0-3 0,11 5 4 12,6-2-3-12,2 1 1 26,8 0 0-24,2-2-1 4,-8-2 0 0,-3-3-2 0,-4-6 5 2,-3-1-2-8,0-4 0 6,3 0-1-6,1-1 1 22,4 4-1-22,1-1 0 0,4 3 0 13,-1 0-1-13,2 1 4 13,-2 2-6-13,-2-2 6 14,-2 2-5-14,-4 0 5 14,-5-2-5-14,-6 2 2 11,3 2 0-11,0-2 0 14,-1 2 2-14,9 0-5 13,-2 1 6-13,3-3-6 14,-1 5 5-14,6-5-3 0,4-2 2 13,2-1-1 1,4 0 0-14,1-1 1 0,-6-1-1 19,-1 2 2-19,0-1-5 14,-5 0 6-14,-5 2-5 0,2 2 5 13,-4 0-4-13,-4 0 1 13,-2 4 0-13,-4 2 0 14,-5 2 0-14,-1-1-1 14,1 2 4-14,4-1-5 13,4-4 6-7,5 1-5-6,4-8 2 13,6 1-1-13,4-5 1 14,2-4-1-14,0-3 0 14,-1 2 0-14,-1-2-2 13,-5 7 4-13,-4 0-5 14,-7 3 5-14,-4 1-4 13,-3 3 2-7,-2 3 0-6,-4-1 0 14,-5 5 1-14,-4-5-3 13,-5 7 5-13,-6-3-6 14,-9-2 4-5,-7 2-4-6,-9-4 4 4,-7 3-1 1,-6-4 1-2,-2-1 3-1,-9 0 2-5,-6-1-3 7,-5-4 2-7,-5-1-3 14,-7-3 2-14,3 2-2 13,-5-3 0-13,-2 1-1 14,0-2 1-14,-5 1-2 14,-2-1 1-14,-3 2-1 13,-4-1 3-13,-4 0-6 14,-2 2 5-9,-5-1-6-5,-2 2 7 14,-2 1-3-14,0 0 0 14,2-1 1-14,-2 4-1 13,2 1 3-13,-2 0-2 14,-4 0 0-14,-4 2-2 13,0-3 5-13,-4 2-6 14,-4 1 2-8,-4 1 0-6,-9 8 0 13,-9-1 0-13,-8 4-2 0,-8 0 5 13,-5-4-5 2,1-2 5-15,5 0-6 0,4-4 5 12,5 0-2-12,5 0 1 14,6 1-1-14,-3-3 0 13,5 0 0-7,-2 2-3-6,-2 1 4 14,2 1-4-14,1 1 6 13,-3 2-6-13,0 3 5 14,-6 0-4-14,0-2 1 13,2 1 1-13,0-4 0 14,4-1 4-14,6-4-7 14,7-2 6-9,6 2-6-5,2-2 5 14,4-1-2-14,6 3 0 13,2 0 1-13,5 0-1 15,8-2 2-7,6-3-4-2,7-2 5 1,5 2-3-1,7-1 2 3,2-3-1-9,2 2 0 9,2-1-1-9,4-1 0 14,4 2 0-14,1 0 3 0,5 2 1 12,1 1-6-12,3 2 5 14,3 0-3-14,4 0 2 14,2 2-2-14,2 0 0 13,0 0 1-13,-2 0 0 14,0 0 3-9,0 0-6-5,0 0 5 14,-2 0-6-14,2 2 7 14,0-2-6-14,0 0 4 13,-2 2-4-13,4-2 2 14,-2 0 0-14,0 0-2 14,-2 0 0-14,4 0-1 13,-2 0 6-7,0 0-4-6,0 0 4 13,2 0-3-13,-2 0 1 14,0 0 0-14,0 0-1 14,2 0 1-14,-2 0-4 13,0 0 5-13,-2 0-4 0,2-2 1 13,0 2-1-13,0 0 0 13,-2 0 1-7,6 2 0 9,-2 1 1-15,0 2-1 0,3-2 2 12,-1 4-3-12,1-2 1 14,0-3-1-14,-1 5 0 13,0-2 1-13,1 0-11 14,1 5-7-14,1 0-31 14</inkml:trace>
    </iact:actionData>
  </iact:action>
  <iact:action type="add" startTime="208332">
    <iact:property name="dataType"/>
    <iact:actionData xml:id="d19">
      <inkml:trace xmlns:inkml="http://www.w3.org/2003/InkML" xml:id="stk19" contextRef="#ctx0" brushRef="#br0">19966 9220 58 0,'-6'-2'13'15,"-4"-1"-7"-8,4 2-3-6,-1 1-1 13,3 0-2-13,-1 0-1 14,3 1 0-14,2 4-4 14,0-5 3-14,5 2-1 13,-1 0 3-13,3 0 0 14,3 0 3-14,6 0 1 13,11 0-3-7,9 1 8-6,10-3-7 14,16 0 2-14,10 0-1 13,11 0-4-13,5 0 2 14,13-5-1-14,2 1 3 13,8-4 1-13,12-7 1 14,6-6-3-14,5-4 2 0,4 4-4 19,-2-1 0-19,-9 9 2 14,-8 8-2-14,-13 6 0 13,-10 6 1-13,-13 0-1 14,-12 6 1-14,-16-1-3 0,-7 0 6 13,-15-4-7-13,-8 0 5 13,-10-3-4-13,-7-2 4 14,-4-1-2-9,-2-2 0-5,-4 0 1 14,-4 3 6-14,0-3-6 14,-1 3 14-14,-3-1-15 17,-4 0 6-12,-11 0-5 3,-6 1 2-2,-9-1-2 2,-4-2-1-4,-12 0 0 7,-14 0 0-10,-12-2-3-1,-13-1 7 13,-8-1-8-13,-11-4 6 14,-2 0-4-14,-6-2 4 13,-1-1-3-13,0 6 1 14,0 1 0-14,1 1-1 14,9 1 4-14,10 2-4 0,13 0 4 19,17 0-5-19,19-3 5 0,17 3-4 12,12-2 1 3,12 0-7-15,9 0-5 10,8-2 11-10,7 4 1 15,14 0 1-15,10-3 5 0,19 6-4 13,15-3-2-13,4 1 2 13,3-1-3-5,-5 0 1-8,-9 3 0 14,-12-1-1 0,-10 0 2-14,-13 3-3 0,-11-5-1 13,-10 0 3-13,-6 2-8 13,-4 1 8-13,-8-3 9 14,-14 4-9-14,-15 0-5 14,-12 2-20-9</inkml:trace>
    </iact:actionData>
  </iact:action>
  <iact:action type="add" startTime="210317">
    <iact:property name="dataType"/>
    <iact:actionData xml:id="d20">
      <inkml:trace xmlns:inkml="http://www.w3.org/2003/InkML" xml:id="stk20" contextRef="#ctx0" brushRef="#br0">8916 10231 57 0,'82'-5'3'15,"5"1"7"-14,2 1-6 14,1-1 4-9,3-1-8-5,3 5 3 14,5 0-3-14,3 7 0 14,4 0-2-14,-4 5 2 13,-1 5-1-13,-3 0 3 14,0 4-5-14,0-5 6 13,6 0-1-13,5-4-2 0,2-4 2 20,6-4-2-20,-1 0 4 13,-2-4-4-13,-2-2 2 0,-3 2 1 13,-2-2 0-13,3 4-6 13,3-2 6-13,3 2-6 14,5 2 2-14,7 1 0 14,1-2-4-14,3 3 2 13,2-3 3-7,-5 6-2-6,0-4-2 13,-5 4 8-13,-5-3-2 14,-4-2-1-14,-1 2 4 14,2-2-3-14,3 2 0 13,1 3-2-13,1 0 1 14,-1 1-3-14,1 2 5 14,-5-4-6-9,5 2 3-5,-3-4-2 14,0 2 1-14,-6-2 0 13,0-2 1-13,-7-2 0 15,-2-4 1-6,2-4 1-7,-2-2-2 10,6-5 2-9,-2 1 0 2,5-3-1 1,-5 3 0-6,3 2-1 7,-6 1 0 8,4 4 0-15,-1 3 1 0,0 4-4 13,1 0 6-13,-4 4-7 13,-1-2 7-13,-2 1-6 14,-3 0 4-14,-2-1-2 13,-2-2 2-13,-2 1-1 14,1-3 0-8,5 0 0-6,6-3-3 13,0-1 6-13,6-3-6 14,2 0 6-14,2-3-4 13,4 2 2-13,3-2-1 14,0 1 0-14,-3 6 1 14,3-1-2-14,-8-1 4 13,3 3-6-7,-2-3 6-6,4-2-3 13,3-4 1-13,6-1-1 14,5-2 0-14,6 0 0 14,3-2-2-14,2-2 3 0,3 1-2 12,1-1 2-12,0 2-4 14,-4-1 7-14,-7-1-7 14,1 2 6-9,-6 2-5-5,-2-1 2 14,-1 3 0-14,-1 2-1 13,-2 3 2-13,-4-2-4 14,-3 4 3-14,-1 5-2 14,-3-3 0-14,-10 1 2 13,-3 0-1-13,-7-2 1 14,-7 3-1-9,-9-4 3-5,-6 3-6 14,-10-2 8-14,-10 2-7 14,-8 0 4-14,-8 4-1 15,-4 0 0-8,-8 4 0 0,-3 0-1 0,-3 5 1-2,-5-4-5 2,-1 3 8-6,-1 3-6 10,1-4 2-11,-7 0 0 13,-1-4-2-6,-2 0 3-6,-4-4 5-1,-2 1 4 14,0-2 4-14,-2 0-10 13,-1 0 11-13,1-2-12 14,-3 2 3-14,0 0-2 13,-1-1-2-13,-1 1 0 11,-5 0 2-11,1 0-1 14,1 0-1-14,2 0 0 13,-1-3 2-13,-3 1-6 14,1-2 6-14,-3 1-5 13,-4-2 4-13,-2 1-2 14,-7-2 0-14,-5-2 0 14,-8 2-2-9,-9 1 7-5,-14 2-10 14,-7 1 10-14,-15 4-10 13,-6 5 9-13,-7-2-6 14,-10 4 3-14,-3-2-2 0,-5 2 0 13,-2-2 1-13,-3 1-2 13,0-2 4 2,-7 1-4-10,1 0-2-5,0 0 2 14,-2-2-6-14,-1-1 6 0,-1 1-1 13,-4-3 3-13,-3 0 0 13,-3-4 2-13,-6 2-5 14,4 0 4-14,1 2-2 14,-4-2 2-14,1 1-1 13,2 1 0-7,-4 3 1-6,-5-3-1 13,-2 0 0-13,-6 1 1 14,-13-1-1-14,-3-2 0 21,0 2 0-19,-1 1 0 5,3-1 2-2,5 0-3 2,5 0 1-1,2-2-2-6,-2 0-6 12,2 0 6-12,-3-4 2 14,-3-3-15-14,0 2 14 13,4-6-7-13,5 1 8 14,2 1-2-14,10-4 1 0,5 1 1 12,3 2 0-12,3 0 0 14,0 1 0-14,1 1 0 20,-3 3 0-20,-3 1 0 14,0 1 1-14,4 1-1 0,0-1 0 12,3 3 0-12,2 0 0 14,5-2 0-14,0 4 2 14,4-2 0-14,3 3-4 13,1-1 4-13,3 0-2 14,0-2 3-9,2 0-2-5,2 0 2 14,3 0-1-14,1 0 1 14,6-2 0-14,1 4-1 13,7-2-1-13,1 1 1 14,5-1 1-14,1 2-6 14,4 0 3-14,3 0 0 13,6 1-1-7,5 1 0-6,4 1-3 13,-2 1 5-13,-2 1-2 14,-2 3 2-14,-4-3-1 0,-3 3 0 13,-2 4 0-13,-3 1 3 13,-4 2-3-13,-1 4 4 14,1 3-2-14,0-2 5 20,4 3-6-20,5-4 1 14,4 1 1-14,5-2-1 0,-3 2-2 12,3-3 2-12,0-5-2 19,-1 1 2-14,3-1-5 4,5-2 8-4,4-2-8 5,6-3 7-10,8 0-3 0,5-2-1 12,7-4 4-12,8-1 0 14,6 0-1-14,6 4 10 14,6 0-12-14,5 4 4 13,3 0-2-13,3 0-4 14,1 0 1-14,2-3 0 0,4-2 1 12,7-3 0-12,6 0-1 14,8-1 2-8,9-1-2 8,7-3 3-14,1 1-6 14,11 2 7-14,3 2-5 0,8 0 2 13,7 0-2-13,10-2 1 13,5 1 0-13,13-8-2 14,8-1 4-14,7-2-5 20,15-3 5-20,7-2-5 14,5 3 3-14,4-2-1 0,3 2 0 12,10-2 1-12,4 2-3 14,7-2 2-14,9 2-2 13,13 0 2-13,5 0 0 14,4 0-1-14,1 0-1 20,-5 0 4-20,-1-1-1 0,0 3 1 13,-5-2-1-13,3 5 0 13,3-2 3-13,1 4-6 14,-4 2 6-14,-5 2-5 14,-9 3 6-14,-11 1-5 0,-8 3 2 12,-2 1-1-12,-8-1 0 14,-3 1 0-9,1-1 0 10,-9-1 4-15,-7 1-7 14,-8-2 6-14,-13-2-4 16,-14 1 2-14,-13 1-2 3,-17 0 1 1,-11 3-2 1,-8-1-1 1,-12 4-18-8,-3 2-40 14</inkml:trace>
    </iact:actionData>
  </iact:action>
  <iact:action type="add" startTime="213565">
    <iact:property name="dataType"/>
    <iact:actionData xml:id="d21">
      <inkml:trace xmlns:inkml="http://www.w3.org/2003/InkML" xml:id="stk21" contextRef="#ctx0" brushRef="#br0">27015 6740 52 0,'-2'-11'1'15,"-1"6"12"-14,1-4-4 14,0 3 10-14,0 2-5 13,0 2 3-13,2 1-9 14,-3-2-8-14,3 6-3 14,3-3-14-14,-1 9 17 13,2 9 0-7,3 12 4-6,1 14-3 13,2 14 2-13,1 17-2 14,-3 7-1-14,-1 6 3 0,0 5-3 20,-2 175 0-14,-5-225 4 2,0-1-2-3,-3 2-1 2,1 2 1 0,-5 47 0 0,0-1-3-7,-1 4 1 0,1 4 0 13,3-4 0-13,1-4 1 13,1-2-2-13,2-9 4 14,-3-10-6-14,-1-2 6 14,0-5-4-14,-5-5 2 13,0-1-1-13,0-5 0 14,0-7 1-9,3-3-2-5,-2-2 4 14,2-6-6-14,0-3 4 14,-3 0-4-14,-3-2 3 13,-1 1-1-13,-5-2 2 14,-4 2-1-14,-4-1 1 13,-1-4 1-13,-2 1-1 14,2-8-1-8,4-3 5-6,8-5-5 0,5-8 11 12,4-1-2-12,4-4 9 14,0-1 4-14,0-4-1 14,-5-7-21-14,-3-4 1 13,2-9 0-13,-1-6 1 14,1-7-4 0,0-6-1-14,4-7 1 5,6-5 2-5,2-7 0 14,6-7-4-14,1-6 0 13,-1-6 2-13,7 1-10 14,-5-4-1-14,2 0-3 13,-1 2 8-13,1-2-1 14,-1 3 1 1,1 0 0-15,-1 3 3 4,0 5 4-4,3 4-2 14,2 2 0-14,0 4 0 13,0 3-3-13,-1 9-16 16,-1 4-2-5</inkml:trace>
    </iact:actionData>
  </iact:action>
  <iact:action type="add" startTime="214266">
    <iact:property name="dataType"/>
    <iact:actionData xml:id="d22">
      <inkml:trace xmlns:inkml="http://www.w3.org/2003/InkML" xml:id="stk22" contextRef="#ctx0" brushRef="#br0">27023 7285 66 0,'12'-18'1'1,"-1"1"12"13,-2 5-10-13,-3 1 5 14,-1 5 1-14,0 0-1 13,-3 0 4-13,0 1-9 14,-2 4 5-14,0-3-8 14,0 2 0-14,2 2-4 13,-2-2 2-7,0 2-7-6,2 0 4 13,0 0 2-13,3 0 1 14,-3 2 0-14,2 0 4 14,1-1-4-14,-5 2 5 13,3-3 2-13,-3 1-2 14,0-1 1-14,0 0-3 14,0 0 1-9,0 0-2-5,0 0 3 14,0 0-2-14,-3-1-1 13,3-2 3-13,-2 0-3 14,-3-4-1-14,1-2 1 0,-3-4-2 13,1-2-2-13,-1-4 2 13,0 2-1-13,0-4 6 14,1-1-5-9,-1 0 5-5,1 1-4 14,-2-4 1-14,0 5-1 14,-3 4 1-14,-1 2-5 13,2 6 1-13,-1 6-3 14,-1 2 6-14,6 4-13 13,-1 4 13-13,3 4-5 14,4 4 6-8,4 6 1-6,0 4 0 13,3 6-1-13,-1 6 1 14,-1 4-1-14,-2 7 4 16,-1 3-7-8,-2 4 7-4,-2 6-6 7,-6 5 3-8,2 3-1 7,2 6 0-10,-1 2 0 8,3 4 0-8,4 0 2 13,3 2-4-13,-1 6 4 14,0 1-2-14,0 1 3 14,-1 1-3-14,-3-3 0 0,-3-4 1 12,-3-1-1-12,0-6 3 14,-3 1-1-14,-1 0 0 14,-1-11-3-9,5-5 4-5,0-6-5 14,0-6 4-14,4-8-2 13,4-2 0-13,0-5 1 14,4-4-1-14,-2-2 2 14,0-1-3-14,1-4 3 13,-1-1-4-13,0-4 4 14,2-4-4-9,-2-2 4-5,0-5-2 14,-2-1 0-14,3-6 2 14,-5 1 15-14,2-4-3 13,-2 0 15-13,0-4-7 14,0-4-15-14,2-8-7 14,2-9 0-14,6-8-2 0,1-9 2 19,2-1 0-19,1-8 4 13,-2-4-7-13,0 4 7 0,-1-5-7 13,0-2 5-13,1-5-4 14,-2-1 1-14,1-5 1 13,-1-3-2-13,-4-2 2 14,3 2-6-14,-2-5 6 13,0 1-3-7,-3-3 1-6,3-6-1 14,-1 2 4-14,4 2-2 13,0 3 0-13,3 3-2 16,3 7-5-9,0 2-17 1,2-2 9-2,0 6-4-1,-5-1 14 3,3 3 2-8,-3 2 4 10,-2 4 2-10,-2 2 3 14,0 0 4-14,-2 0-4 13,-1 3 5-13,-1 3-5 14,0 4 3-14,-1 4-6 0,-2 9-4 13,-2 2-3-13,-2 8-5 13,0 7-9-13,-5 0 8 14,-2 3 3-9,-4 5 7 10,-3 0 0-15,-2 0 2 0,2 2 4 13,1 2-5-13,3 0 6 13,4 0-4-13,4 0 3 14,-1 0-3-14,5 2-1 14,0-2-2-14,0 1-5 13,-2 5 4-7,0 1 4-6,0 5-4 13,-4 2 3-13,4 4-2 14,0 4 1-14,0 3 0 14,2 2 0-14,-2 5 4 13,2 6-4-13,-5 3 3 14,-1 5-5-14,0 2 5 13,-4 3-4-7,-1 2 2-6,-1 1-1 14,2 1 0-14,-3 3 0 13,1 1-1-13,1 4 5 14,0 5-8-14,0 2 8 0,0 2-6 13,-1 7 3-13,3 5-1 13,-4 4 0-13,-1 4 0 20,-1 3 0-20,-3-1 2 0,1-1-4 13,1-6 5-13,-1 0-6 14,3-6 6-14,1-5-2 20,3-3 0-16,4-7-1 7,1-4 0-8,1-4 1 7,0-2-2-10,-1-3 4 0,0-2-5 11,3 0 3-11,-2-5-2 14,1-6 2-14,1-8-1 14,2-8 0-14,-2-8 2 13,2-5 9-13,0-6 11 14,0-3 21-14,-2-4-3 14,2 0-8-14,-4-6-29 13,-1-7-3-7,0-7-5-6,1-13 1 13,-1-3 2-13,5-6-2 14,3-5 1-14,1-4-10 0,8-5 10 13,3-3-9-13,3-3 9 13,-1-6-6-13,6-2 7 14,-3-8 1-14,-3-6 1 20,-3-2 0-20,-1-7 2 0,-1-3-1 13,-3-2 2-13,1-3-5 13,7 1 5-13,-2 5-6 14,5 2-1-14,3 9 2 13,-2 8-13-13,0 6-17 14,-3 3-4-14,-5 5 11 14,-1 5 19-9,-8 9 0-5,-4 2 4 14,-2 6 4-14,-4 1 3 13,2 6 4-13,2 1-2 14,0 2 1-14,2 4-7 14,0 0 2-14,2 1-1 0,4 3 1 12,2 0 0 3,-2 2 7-10,3 2-5-5,-5 3 0 14,1 3-1-14,0 2-1 0,-1 3-2 13,-4 3 3-13,2 1-8 19,-2 4 8-13,3-1-6 0,-3-2 5 2,2 2 0-2,-2-4-1-5,2 4 2-1,-2-2-4 14,0 4 2 0,0 0-4-14,0 0-7 8,-2 4 3-8,4 6-3 14,-2 6 9-14,-4 10-3 13,1 10 0-13,-3 9 1 14,-6 9 2-14,-1 0 0 13,-3 4 1-13,-1-3-3 11,-4 0 4-11,-1-1-2 14,0 0 1-14,0-1-1 13,-1 2 0-13,-2 3 1 14,6 5-1-14,-3 3 2 13,-1 6-3-13,0 7 3 0,4 11-4 13,-8 8 4-13,2 6-4 20,-6 4 3-20,0 0-1 14,-2 2 0-14,-1-6 0 14,3-4-1-14,2-7 4 0,4-6-6 12,3-8 6-12,5-10-4 14,1-4 4-14,5-5-3 13,-1-2 0-13,3 0 1 21,-1-6-1-21,1 3 2 13,-3-6-3-13,1 2 5 0,-2-5-8 13,4-5 6-13,0-4-5 13,5-9-1-13,-1-9 0 14,5-8-2-14,0-7 3 14,3-8-1-14,1-10-66 13</inkml:trace>
    </iact:actionData>
  </iact:action>
  <iact:action type="add" startTime="224867">
    <iact:property name="dataType"/>
    <iact:actionData xml:id="d23">
      <inkml:trace xmlns:inkml="http://www.w3.org/2003/InkML" xml:id="stk23" contextRef="#ctx0" brushRef="#br0">8221 11151 61 0,'-9'-8'20'1,"2"0"-13"13,0 0 2-7,3 3-8-6,0-2 10 13,1 2 0-13,1 2 2 14,0 1-6-14,-1 2-3 14,1-2-4-14,2 2-3 13,0 0 2-13,-2 0-6 14,2 0 5-14,0 2-7 13,-2-2 5-7,2 0-3-6,0 2 4 14,-3-2 0-14,3 0 3 13,-2 3-2-13,-4 2 4 14,-1 2-4-14,0 4 0 14,-6 3 0-14,0 2-5 13,-3 3-14-13</inkml:trace>
    </iact:actionData>
  </iact:action>
  <iact:action type="add" startTime="225251">
    <iact:property name="dataType"/>
    <iact:actionData xml:id="d24">
      <inkml:trace xmlns:inkml="http://www.w3.org/2003/InkML" xml:id="stk24" contextRef="#ctx0" brushRef="#br0">8071 11307 53 0,'3'-2'0'6,"1"2"2"-1,4-1 6-4,6-3-8 14,4-3 6-9,4 1-5-5,5 0 2 14,6 0-1-14,10 0-1 14,8 0 1-14,9 0 1 13,7 4-6-13,0 2 5 14,4 0-5-14,0 5 6 14,-1-4-4-14,-1 5 1 13,0-1 0-7,-2-2 0-6,5 3 1 0,-4 2-4 12,3 3 6-12,4 0-6 14,0 3 6 1,1 3-4-15,6-1 2 13,3 2-1-13,8-1 0 14,6 0 0-14,1-5 0 0,-2-2 3 12,0-6-6-6,-5-4 6-6,-3-2-3 14,-1-5 2-14,-2 2-2 13,-4-1 0-13,0 0 0 14,-8-3 0 0,1 4 2-14,-3-1-4 0,-2-3 4 13,-1 4-4-13,-3-3 5 14,-3 0-1-9,-1-2-2-5,-5-3 5 14,0-1-2-14,0-2-2 13,0 1 6-13,2-2-5 14,7 2-4-14,4-2 7 14,7 5-8-14,9 0 5 13,2 2-4-13,3 4 2 14,-3 0 0-14,-3 2 0 5,-5 2 2-5,-8-2-5 13,-8 2 6-13,-8 2-5 14,-7 0 5-14,-5 0-5 18,-3 0 2-7,0 4 0-8,3-2-1 7,1 1 1-9,2 3 0 7,3 1 2-7,-5 0-5 7,-1-2 6-8,-7 2-6 13,-2 2 6-13,-7-4-5 14,-5 1 3-14,-4-1-1 14,-2-1 0-14,0 1 0 13,-3 0-3-13,4 2 6 14,-2-2-6-14,3 3 5 13,-2 0-5-7,0 0 4-6,-4 1-2 0,-4-4 1 13,-1-1 0-13,-5-2-1 13,-1 0-8 2,-6 0 8-15,-1 1 2 0,-2-1 11 12,-3 0-9 3,-5 1 4-15,-3 1-4 0,-4 0-1 13,-1 3-2-8,-2-2 1-5,-1 4 2 14,-1-4-2-14,-1-1 4 13,0-1-3-13,0-3 5 14,-4-3-5-14,0-1 3 14,-7-1-3-14,-9-1 0 13,-6-1-1-13,-5-1 2 14,-10 4-6-9,-7 0 5-5,-8 2-5 14,-10 1 6-14,-5 2-6 14,-2-1 7-14,1 0-4 13,1-1 0-13,2 2 1 14,3-1 3-14,-3 2-2 14,0-2-4-14,0 2 5 13,4-2-3-7,6 0 3-6,-3-2-2 13,0-1 0-13,0-1-1 0,-3-3 0 13,-4 4 1-13,0-1-5 19,-2 0 8-12,0-1-8 0,-4 5 7 0,3-4-4-2,1 4 1 1,3 0-1-6,5 3 1 9,1 0 0-9,0 5-4 18,4 2 7-16,7 4-6-2,2 2 4 14,10 2-5-14,3 1 5 13,1-1-1-13,2-5 0 14,-1 0 1-14,3-10-1 14,2-3 3-14,8-2-2 12,3-3 0-12,5-4-1 14,9 4 1-14,4-1-2 13,2 1 0-13,3 2 0 14,0-1 0-14,0 4-2 0,-1 0 0 13,2 0 6-13,-4 1-6 13,0 2 6-13,3-2-4 14,-3 1 3-9,3 3-2 10,4-3 0-15,2-2 0 0,3 2 0 13,4 0 0-13,5-2-2 13,-1 0 2-13,5 0-4 14,0 0 0-14,0 0 3 14,3 0-9-14,-1 0 0 13,0 0 5-7,3 0-3-6,-1 0 8 13,4 4 1-13,6 0 5 14,6 6-4-14,9 0 1 14,9 4-2-14,11-2 0 13,9-4 0-13,4 0-1 14,7-6 0-14,3-4 3 13,-1-1-6-7,0-2 6-6,-1 3-6 14,-6 0 7-14,3 4-6 13,-2 5 3-13,-1-2-1 14,8 2 0-4,3 4 1-8,6-1-4 5,6 1 6 0,4-2-6-2,10-4 5-1,6 2-5-4,6-2 4 10,9-5-2-10,3-3 1 14,-2-3 0-14,-3 0 0 14,-8-2 3-14,-7-1-6 13,-5 0 6-13,-4 1-4 14,0-1 4-14,5-3-3 14,5 1 1-14,8-5 1 13,4-3-2-7,-3 3 0-6,-1-2-2 13,-6 5 5-13,-12 0-6 14,-14 7 5-14,-11 2-5 14,-17 4 3-14,-12 4-1 13,-13 2 0-13,-6 3 1 14,-8-1-1-14,-6 0 2 13,0 0-4-7,-5-2 6-6,1-1-4 14,-3-1 4-14,-2-1-1 0,0-1-2 12,0-2 5-12,0 0 0 14,0 0 0-14,-2-2 9 13,-1 2-10-13,1-3 8 14,0 2-9-14,-2 1 4 14,-1-3-6-9,1 2-1-5,1-2 0 14,-1 3 0-14,2-1-1 13,2 2 2-13,-3 2-6 14,3-3 3-14,0 0 2 14,3 0-10-14,-1 0 8 13,-2 0-6-13,2 0 5 14,0 1 1-9,-2 2 1-5,3 1-1 14,-3-2-2-14,0 2 4 14,0-1-13-14,-5 8 4 14,1 4-50-7</inkml:trace>
    </iact:actionData>
  </iact:action>
  <iact:action type="add" startTime="228807">
    <iact:property name="dataType"/>
    <iact:actionData xml:id="d25">
      <inkml:trace xmlns:inkml="http://www.w3.org/2003/InkML" xml:id="stk25" contextRef="#ctx0" brushRef="#br0">22679 11462 55 0,'-7'-14'4'15,"1"2"7"-14,2-2-9 14,-2 4 2-14,4 2-4 13,0 2 1-13,2-2-1 14,-4-13 0-14,1 16 4 0,3-1-3 13,0 2 5-13,0-3-1 20,0-1 7-20,3 1-6 0,1-2-6 12,6 5-1-12,7-1 1 14,12 1 0-14,13-1 1 14,16 4-4-14,14 1 6 13,13 0-5-13,6 3 6 14,9 4-6-14,2-2 4 14,4 4-3-9,-4 0 1 10,0 1 0-15,-3 1 1 13,-1-1 1-13,2-2-4 0,5-5 6 13,1-1-6-13,8 0 6 14,9-2-3-14,4-2 0 13,4 2 0-13,1 5-1 14,-5 1 2-9,-9 2-6-5,-11-1 8 14,-6 5-6-14,-12-4 5 14,-9 1-4-14,-10-3 2 13,-8 0-1-13,-7-4 0 14,-2-1 0-14,-1-1 1 13,2-1 1-13,-1-1-4 0,-6 2 6 20,-3 0-6-20,-8-2 3 0,-7 0-2 12,-9 2 2 3,-8 0-1-15,-6 0 5 15,-8 0-4-12,-6 0 9 4,0-5-2-3,-9 0-3 4,-10-3-3-1,-4-2-2 0,-5-2 8-5,-7 0-3 4,-1 1-5-6,-1 3 0 13,-6 3-2 2,-2 1 3-15,-8 4-4 0,-3 0 0 12,-8 1 2-12,-3 2-4 14,-4-2 4-14,-6 3 1 14,-6-4 0-14,-7 3-1 13,-6-1 0-7,-12-1-2-6,-5-2 6 14,-1 1-3-14,-1-2 4 13,5-2-2-13,6-3-1 14,5 6-1-14,14-5 0 13,6 3 0-13,6 3 2 14,8-1-1-14,9-3-2 0,3 1 2 19,8 2-4-19,11-3 3 0,5 1-2 13,8 1 2-13,5 2 0 13,6-2 0 2,2 2 3-15,8 0-6 14,1-2 6-14,3 1-6 0,4 1-2 12,2 0 5-12,0-2-7 14,2 5 7-9,7 1 1-5,10 2-1 14,10 5 6-14,16 0-5 14,15 0-1 0,14-4 2-14,11 0-2 0,8-5 2 13,11-4 0-13,2-2-2 14,4-3 0-14,2 1 0 13,2-3 2-7,1 0-5-6,2 1 6 13,-1 3-6-13,-2-2 5 0,-4 5-5 13,-10 2 5-13,-6 0-3 20,-11 2 1-12,-12 0 0-2,-10 4-2 3,-17 1 4-6,-12 1-4 3,-12 2-1-4,-9-2 1 4,-5-1-4-6,-6 0 3 14,-2-4 1-14,-2 2 2 13,-4-3 6-13,2 2-4 14,0-3 7-14,-5 1-5 14,-3 1 8-14,2-3-10 13,-3 0 7-13,-3 0-8 14,-2-3 1-9,2 0-2-5,-2 0-2 14,-1 2 0-14,-2 1-4 14,-4 1 6-14,-1 3-11 13,-8 1-2-13,-8 3-52 14</inkml:trace>
    </iact:actionData>
  </iact:action>
  <iact:action type="add" startTime="230823">
    <iact:property name="dataType"/>
    <iact:actionData xml:id="d26">
      <inkml:trace xmlns:inkml="http://www.w3.org/2003/InkML" xml:id="stk26" contextRef="#ctx0" brushRef="#br0">7322 12671 59 0,'-11'2'6'1,"3"-2"3"13,-2 0-8-13,4 2-2 14,-1 0 4-14,1-2 1 13,0 0 1-13,4 3 5 14,2-6 8-14,-2 3-3 14,0-2 3-9,-2-2-8-5,-1 1 4 14,-1-4-12-14,1 1 4 13,0 2-5-13,3 0-2 14,2-1-4-14,2 4-6 14,8-1 11-14,17-3 0 13,12 0 2-13,19-5 0 14,13 0-3-9,12 0 4-5,2 0-4 14,4 2 1-14,3 2-1 14,3 2 0-14,3-1 2 13,0 5-2-13,0 3 4 0,3-1-6 13,3-4 6-13,8-1-5 14,9-4 4-14,3 0-3 13,-1 0 1-7,-11-1 0-6,-10 1 0 13,-13 3 2-13,-11 0-5 14,-7 0 6-14,-6 1-5 14,-3-4 6-14,-6 3-6 13,-6 1 3-13,-6-1-1 14,-11 4 0-14,-8-3 0 13,-12 3-3-7,-4 0 3-6,-7 3-1 14,-2-1-9-14,0 0 6 13,-4 1 2-13,-5 1 2 14,-7 3 2-14,-6 0 5 15,-11 1-4-7,-7 3 2-3,-5-4-5 4,-4 0 2-4,0-5-4 0,-7 0 3-5,-6-2-1 14,-9 0 0-7,-10-2 2-7,-10 2-2 0,-3-2 0 14,-8 2-2-14,-3 2 7 13,-9 0-9-13,1 0 8 14,-6 1-5-14,1-1 3 14,4 1-2-14,8-3 1 9,5-3 0-9,5-2-1 13,13-1 2-13,10-2-4 14,6-1 4-14,7 1-4 14,4 3 5-14,5 1-6 13,5-1 6-13,5 4-3 14,10 1 0-14,7-2 0 13,8 2 4-7,5 0-1-6,3 0 0 14,6 0-3-14,0 0 7 13,2 2-3-13,2-4-3 14,-2 2-1-14,0 0-4 14,6-2 0-14,4-3 3 13,9-2-2-13,12-5 3 14,9-3 0-9,8 0-1-5,8-1 0 14,2-1 2-14,2 3 0 0,5 2-1 13,5 2 0-13,7 2-2 13,4 2 3-13,10 4-3 14,3 1 3-14,3-2-4 13,1-1 1-13,5 3 1 14,-3-2-2-8,0 1 3-6,1 4 0 13,-5 2 0-13,0 3-3 14,-5 0 7-14,-6 1-8 13,-5 1 8-13,-6-2-8 14,-12 0 6-14,-8-4-2 15,-10 1 0-8,-4 1 0 1,-6-2 0-1,-5-1 3-2,-5 2-6 0,-6-2 6-5,-5 2-6 14,-3-4 5-14,-6 3-2 0,-2-1 0 13,0-2 2 1,-4 0 0-14,0 2 0 0,-2-2 8 13,-2-2-5-13,0 2 4 20,0-2-5-20,-1-1 7 13,1 1-8-13,-2 0 2 0,6 0-3 13,0 1 1-13,0 1 2 13,0-3-2-13,2 3-1 14,0 0-1-14,0 0 3 14,0 0-2-14,0 0 0 13,0 0-1-7,-3 0 0-6,3 0-1 13,-2 0 1-13,2 0-3 14,-2 0 5-14,4 0-6 14,-4 3 4-14,4-3-4 13,-2 0 4-13,0 1-3 14,0-1 4-14,0 0-2 14,0 0 0-9,2 0 5-5,-4 0-10 14,2 0 9-14,0 0-9 13,-2 2 6-13,2-2-4 0,0 0 0 13,-2-2 2-13,2 2-2 14,2 0-3-14,-2 0 6 13,0 0-13-13,0 0-5 14,0 4-14-9,-2 5-12-5</inkml:trace>
    </iact:actionData>
  </iact:action>
  <iact:action type="add" startTime="233845">
    <iact:property name="dataType"/>
    <iact:actionData xml:id="d27">
      <inkml:trace xmlns:inkml="http://www.w3.org/2003/InkML" xml:id="stk27" contextRef="#ctx0" brushRef="#br0">15537 12332 57 0,'-4'-4'10'15,"1"1"-1"-14,1-4 0 14,-3 3-6-14,1-2 4 13,-1 3-5-13,1-4 2 14,0 2-2-14,-10-15 1 11,12 20 3-11,-1 0-4 14,3 3 1-14,0-3-2 13,-2 3-2-13,4-2-2 14,1-1-2-14,1 2 4 14,10 0 1-14,6 0 0 13,11 5 2-13,14-2-5 14,10 2 6-9,10 4-4-5,6-1 2 14,10 3-2-14,6-1 2 14,4 0-1-14,9-3 0 13,5 2 0-13,2-2 0 14,-7 1 1-14,-1-2-1 13,-8-2 3-13,0 2-6 14,3-2 6-14,4 3-5 5,2-4 2-5,3 6 0 13,1-8 0-13,2 3 2 14,0-3-4-14,4-2 4 14,-2 2-2-14,-4 2 3 13,-2 2-6 2,0 0 5-15,-1 2-2 0,-5-5 0 12,4-1 1-6,-3-3-2-6,-2-3 4 14,5 1-6-14,0-2 7 13,0-3-7-13,-1 4 5 14,-3-1-3-14,-7-3 1 13,2-1 0-13,3 0-2 15,4 1 1-8,4-2-3-1,1 6 6 0,-3-2-6 3,-9 3 8-4,-8 0-6 0,-8 0 4-5,-7-2-1 13,-11 2-1-13,-10-1 2 0,-7-2-3 13,-9 3 4-13,-8 2-6 14,-11 2 1-14,-4 0 2 13,-3 1-7-13,-8-2 5 13,-1 1 2-13,-8 0 5 13,-3 1-5-13,-5-2 4 14,-9 1-4-14,-5-2 2 14,-5 2-2-14,-9-2 3 13,0 0-3-13,-4 0 1 14,-1-2 0 1,-5-1-1-15,0-4 1 4,-3-1 2-4,-3 0 0 14,-5-1-2-14,-2-3 0 13,-5-1 2-13,-2 1-1 14,-4 0-2-14,-1 3 1 14,-4 2-1-14,0 3 0 13,-5 2 1-13,-3 4-4 14,-1 2 7-9,2 3-8-5,1 0 6 14,-3 7-5-14,0 2 4 0,-5 3-2 13,-5 0-2 1,-6 3 3-14,-6-5 0 0,-3-3 3 13,1-5-4-13,-3-2 3 13,10-7 0 2,8-3 0-15,3-1-2 5,5-1 1-5,6-2-2 13,0 3 1-13,-1 1-1 14,4 3-1-14,1 1 4 17,0 3-4-8,4 5 3-9,2-1-2 13,2-2 2-13,7-2-2 15,5-3 2-12,7-2 0 1,4-3 1 4,6-2-2-2,2-1 0-3,4 2 1-3,1-4 0 13,3 1 1-13,1 2-3 14,0-2 2-14,3 1 0 13,1 0 0-13,2-1 0 14,6 0 1-14,6 2-1 14,8 1-2-13,5 0-2 13,8 3 0-14,0-1-2 0,2 1 3 13,2-1-3-13,7 3 5 14,12-2 5-14,10 2-4 13,12 0-1-13,15-2 2 14,7 0-2-14,6 2 2 13,3 2-5-7,4 0 6-6,-2 5-5 14,3 3 2-14,-4-1 0 13,4 1 1-13,-6 2 0 14,4-2 0-14,4-2 2 14,8-2-2-14,11-3 1 13,12-6-2-13,13-1 0 14,8-3 0-9,8-2-1-5,3 0 1 14,-1-2-2-14,-6 3 4 0,-6 4-4 13,-9 1 6 1,-9 3-5-14,-7 0 1 0,-8 2 0 13,-7-1 0-13,-5 3 1 13,-8 0-4-13,-7 0 6 14,-8 2-6-8,-9 2 2-6,-9 0-1 13,-7 1 2-13,-7-2-1 14,-4 0 1-14,-6-2 0 13,-5 2-1-13,-9-6 3 14,-3 2-3-14,-4-2 2 14,-2-1 7-14,-2 0-5 16,2 3 6-9,-2-3-3-2,0 0 5 2,-3-3-9 0,3 2 0 0,-5-2 0-7,0-1 0 0,3 2 0 13,0-2 0-13,2 3 1 14,2-1-1-14,0 2 0 13,0-2 0-13,2 2 1 17,-2-3 0-17,-2 1 1 13,2 0-5-13,-3 0 3 0,1 2-4 13,0 0-3-13,0 0 5 14,-3 0-3-14,2 2 2 13,-3-2 0-13,2 0 2 14,-1 0 1-14,1 0 0 13,4 0-1-7,0-2 2-6,0 2-5 14,0 0 4-14,2 0-3 13,0 0 2-13,-2 0 1 14,0 0-2-14,0 0 4 13,0 0-5-13,-2 0 4 14,0 0-6-14,2 2 5 14,0-2-4-9,-4 0 3-5,-4-2-2 14,4 1 1-14,-5-1 0 13,3 0 2-13,-2-1 0 14,2 1-4-14,2 2 4 14,-1-2-4-14,1 0 2 0,0 1 0 12,2-2-2 3,-2-1 0-10,0 3-1-5,0-4-7 14,-1 1 0-14,-3 1-14 0,-2 0-23 13</inkml:trace>
    </iact:actionData>
  </iact:action>
  <iact:action type="add" startTime="236661">
    <iact:property name="dataType"/>
    <iact:actionData xml:id="d28">
      <inkml:trace xmlns:inkml="http://www.w3.org/2003/InkML" xml:id="stk28" contextRef="#ctx0" brushRef="#br0">21526 12368 54 0,'-31'4'4'1,"11"0"-1"13,9-4 13-13,7-2-8 0,4 2 6 13,2-2-6-13,2 1-8 20,8-6 1-20,7 1-1 0,12-4 0 13,12 2 2-13,6 0-4 13,9 2 4-13,6 2-4 14,1 7 4-14,7-2-5 13,8 3 5-13,7 3-3 14,10 0 1-14,9 0 0 14,8-2 0-9,1 3 0-5,8-6-4 20,0-5 8-16,4-6-8 3,0 1 6 0,0-4-3 0,-9 6 2-2,-9 4-2-1,-9 4 2-4,-10 2-1 14,-5 3 0-14,-12-2 2 13,-9 2-5-7,-8 0 6-6,-6-2-5 14,-13-2 5-14,-10-1-4 14,-10 1 2-14,-7-3 0 13,-8 0 0-13,-6 0 1 14,-10-3-1-14,-3 1 2 0,-10 0-4 12,-7 1 4-12,-4-4-3 21,-2 3 2-21,-2 2-2 13,-3 0 0-13,-4-2 0 14,-6 2 0-14,-8-3 1 0,-11 0-3 12,-11 1 4-12,-8-2-4 14,-14 1 5-14,-11-2-5 14,-9 1 4-14,-5 0-2 20,-4 3 1-20,3 1 0 0,3 1 0 13,5 1 3-13,7 2-5 13,7 4 7-13,4 3-7 14,5 4 2-14,8-3 0 13,5 2-1-13,10-8 0 14,11-2 0-14,9-2 4 14,12-4-4-9,12 0 2-5,12-1 15 14,12-2-11-14,9 3 3 13,4 0-8-13,7-3 0 0,9-2-1 13,16 2-1-13,13-3-1 14,17 1 4-14,16 2-5 13,11 5 3-13,8 0-2 20,10 0 4-20,5-3-1 0,11 1-1 20,-3-2 0-14,5 1-1-1,-2-2 4 2,-3-3-7 0,-4-2 7 0,-1-1-8-7,-3-1 7 0,-8-1-4 13,-3 6 1-13,-14 7 1 13,-9 6 0-5,-14 3 1-8,-12 1-4 14,-8 2 0-14,-15 3 2 14,-9-3-11-14,-11-3 4 13,-5 1 0-13,-6-2 8 14,-4-4 6-14,-2 0 4 13,-6-2 0-13,-1-2-6 14,-3 0 8-8,-3-3-11-6,-2-2 0 13,-4-1 2-13,-4 0-5 14,-6 3 2-14,-3-4 0 14,-6 3 0-14,-1 1 0 13,-1-2 0-13,3-1 4 0,-1 0-7 13,1-2 7-13,3 1-2 20,2 2-1-20,7-2 1 14,4 0-2-14,5 1 1 13,7 2 0-13,3 0 2 0,5-1-3 13,3 4 3-13,2-1-5 13,0 0 5-13,2 0-6 14,-2 2 3-14,-4 0-5 14,-2 2-1-9,-10 2-3-5,-4 3 4 14,-12 4-18 0,-1 3-5-14,-8-2-30 0</inkml:trace>
    </iact:actionData>
  </iact:action>
  <iact:action type="add" startTime="239181">
    <iact:property name="dataType"/>
    <iact:actionData xml:id="d29">
      <inkml:trace xmlns:inkml="http://www.w3.org/2003/InkML" xml:id="stk29" contextRef="#ctx0" brushRef="#br0">7326 13439 53 0,'10'2'0'1,"5"2"6"0,5 1-5 12,7-2 2-12,7-1 0 14,5 2 0-9,7-4 2-5,2 0-3 14,8-2 1-14,4-2-2 14,7 1 6-14,5-2-6 13,5 3 5-13,6-2-5 14,0 4 3-14,1-2-3 13,7 0 0-13,10 2 5 14,8-2-5-8,9 2 0-6,7 0 2 13,3 2-4-13,-6 0 2 14,-1 0 0-14,-9-2 0 16,0-2 1-9,0 0-1 0,5-3 2-2,2 5-6 2,1-3 6-2,5 3-7-5,7 3 5 13,-1-3-2-13,6 3 1 13,2-3 0-13,4-3 0 14,-2 0 1-14,-8-3-2 14,-6 3 4-14,-8-4-4 0,-10 0 4 12,-2 4-4-12,-4-1 1 14,-3 4 0-14,2 2-1 13,1 0 1-7,4 4 0-6,0-2-1 14,6 3-1-14,3-7 4 13,-2 5-5-13,-4-3 6 14,-8-2-5-14,-6 2 3 13,-7-2-1-13,-2-2 0 14,-6 0 0-14,-8-3 0 14,-4 5 3-9,-7 0-6-5,-6 0 4 14,-3 5-4-14,-1 2 5 13,1-2-3-13,1 3 2 14,-1-1-1-14,3-2 0 14,0 2 4-14,3-4-7 13,1-3 6-13,8 0-6 14,1 0 6-9,2-3-4-5,5 3 2 14,2-5-1-14,2 3 0 0,-1-3 0 13,0 2-2-13,2-1 7 13,-4 2-6-13,2 2 4 14,-1 0-1-14,0 0-2 14,-2 2 2-14,-3 2-2 13,4-1 1-7,-7 4 0-6,1-2 2 13,-1 0-5-13,-1 1 4 14,-4 0-4-14,1 0 3 16,1 2-2-9,5-2 1 1,1 3 0-1,6 3 0-2,4-5 0-3,5 0-1-2,1-4 4 15,2-1-6-15,-4 0 6 13,-2-2-3-13,-6-2 1 14,-6 2 0-14,-4-2-1 14,0 2 1-14,-4 0-1 13,-3 0 3-13,-4 0-4 14,3 2 2-14,-9-4 1 14,0 2-1-14,-7-3 0 4,-1 3 1 11,-4 0-1-15,-5-3 0 0,-6 3 0 12,6-2 5-12,-6 0-4 14,-1 0 0-14,1-1 0 14,2 1 2-14,0-3-3 13,3 3 0-13,0-3-1 14,-1 0 0-9,3 1 0-5,-5 1 0 14,0-2-4-14,-2 3 7 14,-2 1-6-14,2-2 6 13,-2 1-6-13,2 0 5 14,-2 2-2-14,-1-2 1 13,-2 2-1-13,-1-3 8 14,-8 3-6-8,-1 0 0-6,-8 0 0 13,-1 0-4-13,-5 0 0 14,-3 0 1-14,1 0-3 13,-2 0 4-13,0 0-1 14,-3 0 4-14,-5 0 3 0,-5 0-4 13,-10 3 0-13,-8-3-1 20,-6-3 2-20,-1 3-1 0,-1-3-1 13,-1-1-1-13,-5 0 0 13,-9 1 2-13,-7-2 2 14,-4 1-8-14,-8-2 7 18,-2 0-5-11,-1 0 4 0,2 1-3-2,-5-4 1 2,-4 3 0-5,-2 2-2-2,-4 2 4 14,-5-3-7-14,0 5 10 13,-3-3-9-13,-3-1 6 14,-2 2-4-14,0-2 4 14,-4 2-3-14,2 0 1 13,-2 2 0-13,-2 0-1 14,1 2 2-9,4 0-4-5,0 4 1 14,0-2 2-14,0 2 0 14,-2-2 0-14,-7 0 0 0,-3-4 0 12,1 3 0-12,7-6 1 14,2 3-3-14,4-2 4 13,4 0-1-13,6 2 2 21,3 0-6-21,3 2 5 0,0 0-3 12,0 1 1-12,0 4 0 14,2-2-3-14,2 4 5 13,5-3-5-13,2-1 6 14,-2 0-6-14,-3-1 7 14,-4-4-4-14,-4 0 0 13,-1-2 0-7,-1 0 0-6,-5 0 2 13,-2-1-6-13,-8 3 8 14,0 0-8-14,-4 5 5 14,-2-1-2-14,3 4 0 13,2 1 0-13,1 0 1 0,6 3 0 13,4-1-3 2,5 1 4-10,-3-5-5-5,-1 3 8 14,-1-4-6-14,-4-3 5 0,-1-3-1 12,1-5-2-12,-5-2 1 14,0 0-1-14,3 0 3 21,3-2-4-16,5 1 4 5,4 1-6-6,5 2 3 7,2 2-1-10,4 3 0 5,0-3 0-6,8 6 1 0,1-3 0 13,5 0-1-13,1 0 5 13,-1-3-8-13,-3 1 8 14,-3-2-8-14,0-2 7 14,-1 2-4-14,1 0 1 13,-2 1 0-5,4-2 0-8,0 3-1 14,2 0 0-14,4-1 2 14,3 3 0-14,8-5 2 13,10-1-3-13,6 0 2 14,7-2-1-14,6 1-1 0,3-2 0 12,7 4 3 3,-1-4-1-9,3 1 0-6,1 2 0 0,5 0-4 12,-1 2 5-12,4 2-6 14,1 0 3-14,0 2-7 13,6-2-8-13,0 2-6 14,1 2 16-14,4 0 5 14,5 1 3-14,10 2-2 13,6 1 4-7,6 0-4-6,8-3-1 13,4 2 0-13,4 2 1 14,5-4-2-14,2 5 4 14,5-2-6-14,1 3 4 13,3 4-3-13,2 1 1 14,3 0 0-14,-1-2 1 14,3 2 0-9,1-3 0-5,3-2 1 14,2 1-4-6,1-3 7-8,4-2-8 0,2-1 8 14,13-1-7-14,0-2 3 13,9-2 0-13,2-2 0 18,7-1 0-11,-2-1 1 0,7 2 2 1,2-1-5-4,2 0 4-1,-2 1-3-3,-2 3 3 13,-8 2-3-13,-3 3 1 14,-5 2-1-14,-5 8 1 14,-2 2-1-14,-1-1-2 13,1 2 5-13,-4-1-5 14,4-3 6-3,3-5-3-11,10-6 0 0,13-3 4 13,7-2-2-13,10 1-2 13,-3 1 0-13,-1 6 0 14,-13 6-2-14,-7 0 3 13,-3 2-4-13,-3 0 2 14,-1-3-1-14,4-2 2 14,4-1 0-9,0-8 0-5,7-8 1 14,5-1 1-14,4-4-1 13,5-1 0-13,-1 0 2 14,0-3-4-14,-6 4 2 0,-5 2-1 13,-3 1 0-13,-4 2 0 13,-5 0-1-13,2 0 4 20,-5-2-7-20,-1 0 8 14,1-4-6-14,-1 2 5 14,1-1-3-14,2 4 1 0,-2-3 1 12,-7 2-2-12,-4 0 2 14,-7 0-3-14,-7-2 4 14,-7 3-5-14,-8 0 5 13,-8 1-5-7,-7 2 3-6,-8 2-1 13,-7-1 0-13,-6 5 0 14,-5 0-1-14,-4 0 1 14,-2 3-3-14,-4-1 6 13,-7 0-7-13,-3 0 8 0,-5 0-5 20,-1 0 2-14,-4-2-1 1,-1 0 0-1,-2 2 1 2,2-4-5-2,-2 4 2-5,0-2-3-1,0 2-13 14,0 1 1-14,0 4-25 13,-2-2 6-13</inkml:trace>
    </iact:actionData>
  </iact:action>
  <iact:action type="add" startTime="246247">
    <iact:property name="dataType"/>
    <iact:actionData xml:id="d30">
      <inkml:trace xmlns:inkml="http://www.w3.org/2003/InkML" xml:id="stk30" contextRef="#ctx0" brushRef="#br0">14193 10561 65 0,'-3'0'12'15,"1"-1"10"-14,-3 1-12 14,1-3 4-14,-2-3-12 0,-3 1-2 12,-3-6 0-12,-5 0 1 14,-3-6-1-14,-5-1 0 14,-4-2 5-14,-5-2-4 13,-5-2-2-7,-4-2 3-6,-6-2-2 19,-4-1 0-18,-6-2 3-1,-3 1-4 14,0 0 5-14,-3-2-5 14,1 0 4-14,-6 1-6 13,1-3 2-13,-4-2 1 14,-1-2 0-14,-1-2 1 12,0-2-3-12,-4 0 2 18,-6-2-1-7,-9 1-8-9,-6 6 9 4,-7-1-8 1,-7 4 7-3,-4 9 2-3,-5 4-3-1,-2 0 1 13,-2 5 1-13,-2 2-1 14,0 4 1-3,-1 1-1-11,4 4 0 14,-1 1 0-14,-2 2 1 13,-6 2 0-13,0 4 1 14,-10 0 3-14,-3 4-5 13,-3-1 4-13,-1 7-5 14,5-3 4-14,1 5-2 0,3-2 2 13,6 3-1-8,10 0-1-5,7-2 3 14,4 4-2 0,5 3 0-14,1 0-2 14,4 4 2-14,1 1 1 14,7-1 0-14,8 1-4 0,6-3 4 12,6 5-4-12,4-1 2 14,5 0 0-9,9 2-3-5,8 0 3 14,8 4-2 1,6-1-1-15,6 4 2 0,1 3 1 15,5 5-1-11,2 1 1 2,3 0 0-6,8 2 0 14,2 0 1-14,6 0-1 14,7 0 1-8,7 0 3-6,3 0-3 13,8 1 0-13,4 1 0 14,7-2-1-14,2 4 0 0,6 1 0 12,5-2 0 3,1 2 4-15,2-1-7 14,6 0 6-14,1 3-5 13,2 2 3-13,1 5-1 5,5 4 1-5,2 2-1 18,5 2 0-10,4-9 2-3,5-3-2 5,7-8 2-6,4-4-4-1,-3-6 6-3,6 1-4 13,-1-3 0-13,4 0 2 14,7-2-2-14,4 3 0 12,10-4-2-12,7-5 6 14,4-5-8-14,3-8 8 13,1-3-6-13,0-5 5 14,-3-2-3-14,-3-3 0 13,-3 1 2-13,-3-5-2 14,-4 0 4-14,1 2-6 14,2-2 5-9,3-2-6-5,-1 2 5 0,2-3-4 13,-1-1 2-13,-1-2 0 13,-4-2 0-13,-2-1 0 14,-3-6-1-14,-6-1 5 14,-2-2-6 0,-8-3 4-14,1-4 1 14,-7 1-2-14,-4-2 0 5,-6 4-1-5,-8-2 0 13,-3 2 0-13,-3-2 3 14,0-2-7-14,-2-5 8 13,-3-1-6-13,-9-5 5 14,-4-8-2-14,-7-5 4 14,-7-3 3-14,-4-5 4 13,-4-2-5-7,-1 2 5-6,-1 3-12 13,-4-4 3-13,2 3 0 14,-6 1-5-14,-3 4 2 14,-4-3 0-14,-3 1-3 0,-8 1 2 12,-3 3 0 3,-7-2 2-15,-3 3 1 14,-7-2-2-9,-3 0 6-5,0-3-4 0,-1 2 7 19,-2-6-8-13,0 3 8 2,-2 2-9-3,-5 2 0 2,-7 5-1-6,-3 6-3-1,-8 0 2 13,-8 8 2-13,-3 0-1 14,-2 5-1-14,-2 3 2 13,-4 0 0-13,-6 2 2 14,-4 0-2-14,-3 1 0 13,-5 0-2-13,-4 2 8 14,0 0-10-14,-1-4 8 14,-2 2-6-14,-2-3 2 13,-3 2 0-13,1-4 1 14,2 6-1-9,-3-4 0-5,-2 7 1 14,2-1-4-14,3 3 3 14,2-1-1-14,3 3-1 13,1 0 1-13,1 2-6 14,-6 2 7-14,-1 0 0 13,-3 4 2-13,-2 2-4 14,1 2 4-14,-1 2-4 5,-2 0 3-5,2 2-1 13,3 2 0-13,-2 2 0 14,9 0 0-14,1 3 0 13,5-1 0-13,7-1 1 14,6-1-2-14,5 2 2 14,4 2-4-14,7-2 4 13,0 3-3-7,4 3 2-6,0 1-2 13,0 5-1-13,2 4 2 14,4 5-3-14,0-1 4 14,6 4-2-14,1 0 3 13,1-1-4-13,5 4 5 14,0 0-3-14,2 3 1 0,-1-1 0 19,1 4 0-19,1 3 5 14,-1 0-10-5,1 2 6-5,0-2-2 6,3 0 0-6,4-4 0 7,6 0-1-9,0-1-3 3,3-3 3-5,5 0-7 0,0 0 8 13,6-1-10-13,0 2 7 14,7-3-3-14,7 0 5 14,2 2-5-14,4 0-31 14</inkml:trace>
    </iact:actionData>
  </iact:action>
  <iact:action type="add" startTime="249611">
    <iact:property name="dataType"/>
    <iact:actionData xml:id="d31">
      <inkml:trace xmlns:inkml="http://www.w3.org/2003/InkML" xml:id="stk31" contextRef="#ctx0" brushRef="#br0">25837 10476 63 0,'3'0'5'1,"-1"0"4"13,-2 0-1-13,0 0 0 14,0-3 7-9,0-1-13-5,-2-1 8 14,-1-4-10-14,-3-2 6 14,-3-3-2-14,-5 2-1 13,2-5-1-13,-5 2 2 14,2-2-4-14,-1-1 5 0,-1-5-5 12,-1 0 2 3,-5-3-4-9,-4 1 1-6,-4 2 1 13,-6-1-4-13,-10 2 4 14,-6 1-1-14,-12 1 1 0,-11 3-1 12,-11-2 1-12,-7 3-3 14,-4 0 2-14,-6 2 0 14,-6 2-5-14,1 5 6 13,0-4 3-7,2 7-2-6,7-2-1 14,2 2 2-14,0 4-5 13,-3 2 8-13,-1 4-10 14,2 2 8-14,-6 1-6 13,4 5 3-13,-3 3-1 14,-6-1-3-14,-5 2 4 14,-7 1-2-9,3 1 0-5,0-3 0 14,1 4 1-14,12-1-1 13,7-1 4-4,6 6-2 0,9-4 0-6,8 2 0 9,3-2-3-10,5 4 6 1,4-4-6-3,10 2 3 14,7-1-3-6,15 0-2-8,8 0 3 14,10 2 0-14,7 0 0 13,0 3 2-13,6 0 0 0,2 4 0 13,5 1-1-13,4-3-2 14,4 4 6-14,5-1-5 13,5-2 4-13,2 0-4 20,4 2 2-20,6-2 0 14,2 0 1-14,10 2 0 14,6 1 0-14,12 0 3 0,4 2-8 12,9-1 7-12,11 0-7 14,7-2 7-14,10 0-3 14,6-2 0-14,11-3 0 20,0 2 0-20,4-1 3 0,-2 0-6 12,-7-2 6-12,-2 2-4 14,-7-3 4-14,1-3-3 14,-2 0 0-14,0 0 0 13,-6-2 0-13,1-1 0 14,-1 2-2-14,1-5 5 0,0 0-7 19,1-2 7-19,-2-2-5 14,1 1 4-14,-3-1-1 13,-4-3-1-13,3-4 0 0,-6-2 4 13,1-6-3 1,-5-2 4-14,3-1-4 0,1-6 5 13,1 0-6-13,-3-5 8 14,3-3-4-9,-3-5 1 10,-2 1 2-15,0-6-7 14,3 0 11-12,-3-4-11 5,-2 1 5-1,-7-1-5 0,-6 0 6 2,-14 2-4-3,-7 2 4-4,-10-2-2-1,-8 0-1 14,-8-2 5-5,-6 2-5-9,-9-4-5 14,-3 0 6-14,-5-5-8 14,2-1 4-14,-6 0-1 13,-8-3 1-13,0 4 0 14,-5-2 0-14,-8 4 0 14,-3-2-3-14,-5 5 3 0,-9 0-2 12,-4 4 1-6,-7 0 0-6,-10 2 0 13,-7 0-1 2,-8 1 1-15,-4-2 1 14,-5-1 0-14,1 2 4 0,0-2-8 12,-1 2 8-12,-2 2-7 14,-2 2 7-14,0-1-4 13,1 4 0-7,-1-1 0-6,4 4-1 14,-2 1 2 0,0 1-3-14,-1 4 4 0,-1-2-4 16,0-1 5-12,2 2-6 1,5 1 4-5,4-3-1 13,0 5 0-13,3-1 0 14,2 3-1-7,-1 1 4-7,5 4-7 13,-4 3 6-13,5 2-4 14,-2 4 2-14,-3 2-1 14,-10 3 1-14,0 4 0 13,-11 1-1-13,-1 0 2 14,0 2-3-14,3 2 5 0,3-2-6 13,4 0 6-8,2 4-6-5,2 1 5 14,3-2-3-14,2 8 1 17,-2 0 0-6,3 6-1-7,4-1 2 7,-1 2-5-10,4-3 5 3,10-2-2-4,7-5 2 14,9-4-2-14,8-4-2 11,11-3 3-11,-2 4-2 14,7 1 2-14,1 2-4 13,1 2 6-13,-1 2-4 14,3 0 4-14,1 2-5 14,1 1 4-14,2 1-1 13,2-2 0-13,-1 1 0 14,5 4-1-9,0 1 3-5,4-2-6 14,0 2 8-14,3 2-6 14,3 1 4-14,4-2-1 13,-1-1-1-13,3 3 0 14,3-3-2-14,1-3 6 13,5 3-10-13,3-3 12 0,8 0-9 13,4 2 8-7,6-4-8-6,7 2 5 13,5-3-3-13,2 0 1 14,2-2 0-14,5 1-1 14,2 0 5 0,1 0-7-14,7-4 6 0,-2 3-5 13,-2 3 5-13,1-3-5 13,-3 0 3-7,-5 2-1-6,1 0 0 14,-1-3 2-8,6 2-2-6,1-4 2 14,7 2-4-14,0-3 4 0,5 0-5 13,4-2 5 1,0 3-3-14,6-2 1 0,5-1 0 13,0-2-2 0,3-1 4-13,-5-6-5 0,-5-2 6 13,0-1-6-13,-3-5 6 21,-2-2-4-15,1-1 1-1,-5 0 0 5,-1-2 0-5,-8-1 2-4,-4 1-5-1,-1-1 7 13,-6-1-8-13,0-3 10 12,-1-3-6-12,-7 1 1 14,-2-1 2-14,-3-4-3 13,-2 1 1-13,0-3 2 14,-3-2 1 0,3 1-6-14,-2-6 5 0,0-1-4 13,-6-1 4-13,-1-5-5 14,-1-3 3-9,-6-5-1-5,-4-4 0 14,-8-9 0-14,-5-2-3 13,-10-2 6-13,-8 3-3 14,-8 2 1-14,-7 2 3 14,-8-3-4-14,-2 4 3 13,-7-4-2-13,-2 2 2 14,0-2-3-9,-2 5-3-5,3 2 3 0,-4 5 0 13,1 4-2-13,0 3 4 14,-7 3-5-14,0 4 3 13,-4 1 0-13,0 3 0 14,-3 1 3 1,5 2-3-15,-2 2 2 13,1-1-4-13,4 5 4 5,-3-1-5-5,0-2 4 13,-4 3-1-13,-8-1 0 14,-5 1 0-14,-9-1 0 14,-2 1 1-14,-4 1-3 13,1-3 4-13,-2-2-1 14,1 0 2-14,1-2-1 13,2-1-2-7,4 2-1-6,3 1 0 14,-2 1 2-14,-3 3-6 13,3 5 10-1,-8 2-10-9,-8 3 7 2,-5 6-6 1,-1 3 7 0,-9 3-6-6,-2 4 3 0,-1 5 0 13,-2 5-3 1,4 4 5-14,5 2-6 0,13-1 8 14,18-5-7-14,19-6 6 13,17-7-5-13,14-2 2 14,9-5-2-14,8 0-2 13,4-2-8-13,-2 0-4 14</inkml:trace>
    </iact:actionData>
  </iact:action>
  <iact:action type="add" startTime="254717">
    <iact:property name="dataType"/>
    <iact:actionData xml:id="d32">
      <inkml:trace xmlns:inkml="http://www.w3.org/2003/InkML" xml:id="stk32" contextRef="#ctx0" brushRef="#br0">18804 11354 80 0,'0'-24'2'15,"0"1"15"-14,-2 1-9 14,-2 4 7-14,-1 2-13 13,1 3 11-7,-5-4-11-6,0 1 4 13,0 2-4-13,-4-4 0 14,-1 2 2-14,-1 1-2 14,1 0-2-7,-3 1 2-3,-5 2-1-4,1 0 4 14,-4 1-7-14,-4 2 3 0,-2-1-1 21,0-1 5-21,-7 2-5 14,-4 0 0-14,-3 2 4 13,-3-3-6-13,-6 1 5 14,-4-1-2-14,0-1-1 0,-4 0 0 13,-3-1-1-13,1-2 2 13,-5 4-5-13,-1-1 8 14,-5 0-7-9,-2 3 7 10,-2 1-4-15,-4-4 1 0,-2 0 1 17,-2-6 0-12,-2-1-2 2,-3 0 3 0,1-1 0 0,-2 0-6-2,-1 3 4-5,5 6-4 14,4-1 5-14,10 6-4 11,6 1 2-11,9 2 0 13,1 4 0-13,4 5 1 14,-1 0-4-14,2 3 4 13,3-2-2-13,2 0 1 14,2 0-3-14,7-3 3 14,2 2 0-14,1 0-3 0,-6 5 3 12,1 3-2-6,-10 5 2 9,-4 6-4-15,-2 3 5 13,-2 2-3-13,3 1 3 14,3 0-3-14,3 1 2 0,6-1 0 12,5-2 0-12,4 0-1 14,7 0-3-14,2 2 6 14,6 0-5-9,2 2 4-5,3 1-3 14,6 5 1-14,1-3-1 13,5 4 2 2,-2-1 0-15,4 4-1 0,2-2 5 13,2 6-8-13,4-2 7 13,-2 0-8-13,2 3 9 14,3-3-7-9,1-1 5-5,0-1-4 14,1-3 2-14,3-1 0 0,1-5-4 13,1-3 9 1,2-5-8-14,6 2 7 14,5-4-4-14,5 1 2 14,9 2-2-14,3 2 0 13,8 1 0-7,2 0 0-6,2-2 3 0,4 0-6 12,-2-4 6-12,2 1-7 19,-1-4 8-9,-1-2-5-8,-2 0 1 5,0-2 0 0,2 1-1-5,3-4 4-2,1 2-4 14,1-3 4-14,1-2-6 13,3 2 6-13,3-3-6 14,3 0 6-14,12-3-4 13,7-3 3-13,6-3-2 14,12-2 0-14,2-2 2 14,2 0-5-14,4-1 6 13,1-1-5-13,-6 0 5 14,1 0-5-14,-2 0 3 4,-5-3-1 11,-4 3 0-15,-3-1 2 0,3 0-5 13,2 1 7-13,9-3-8 13,4 0 6 2,9 2-5-15,-1-9 4 13,-1-2-1-13,-2-3 0 14,-5-1 0-14,-6-1-1 5,-10-2 5-5,-8 5-8 13,-9-2 8-13,-11 4-6 14,-9 0 6-14,-9-2-5 13,-9-2 1-13,-9-2 0 14,-6-6 0-14,-13-2 1 14,-7-7-5-14,-5-5 9 13,-7-6-6-7,-4-4 3-6,0-2-2 13,0-2 2-13,-1 1-3 14,-1 4 2-14,0 2-1 14,-4 3 0-14,0 4-4 13,-5 0 4-13,-3-2 1 14,-7 1-1-14,-3 5 5 14,-5 1-5-14,-5-1 1 4,-4 6 1-4,-4 0-2 14,-6 1 1-14,-1 1 1 19,-5 2 0-12,1-3-2 0,-3 5 1 1,0-3-1-5,-2 3 1-2,-3 0-1-1,-6-3 1 14,-1 6-1-14,0-3 0 14,-5 0 1-14,7 1-5 14,-1 2 8-14,-2 2-8 14,-1 1 4-14,-1 4 0 13,-4 3-1-13,2 1 1 14,3 1 0-14,3 2 0 13,3 2-4-13,1 5 5 14,-2 4-2-8,-7 4 2-6,-9 4-4 13,-5 4 6-13,-6 2-6 14,-2 1 6-14,-2-3-3 13,5-1 0-13,1-4 4 0,5-4-8 13,4 1 8-13,4-3-7 14,5-3 7 0,0 4-6-14,0-3 4 5,3 4-3-5,5-1 1 14,5 0 0-14,8 0-2 13,9-3 6-13,5 6-8 14,6-5 7-14,1 1-5 13,9 2 4-13,0-1-4 14,3-2 2 1,-1-1 0-15,8 4 0 4,-2-1 2-4,1-1-4 14,-4 4 4-4,1 0-5-10,-1 4 6 0,-4-2-6 12,-3 5 6 3,5 1-5-15,-7-1 2 0,2 1 0 13,2-4 0-13,0 1 0 13,-2 0 1-3,1-1 1-10,-1 1-2 14,1 1 2-14,2-3 0 13,1-2-1-13,4 0 0 0,1-1-1 20,1 2 0-14,-1-1-2 0,-1 0 5 2,1 2-7-4,5-2 5-4,1-2-2 14,4-4 0-13,6 0 0-1,0-2 1 14,0 0 0-14,0-2-1 13,0 2-4-13,0 2 1 14,0 0-2-14,2 4 6 14,-2 7-3-14,2 2 1 13,2 7-7-13,-1 6-7 14,0 7-20-9</inkml:trace>
    </iact:actionData>
  </iact:action>
  <iact:action type="add" startTime="260153">
    <iact:property name="dataType"/>
    <iact:actionData xml:id="d33">
      <inkml:trace xmlns:inkml="http://www.w3.org/2003/InkML" xml:id="stk33" contextRef="#ctx0" brushRef="#br0">18023 13016 52 0,'-3'0'6'1,"3"-2"-4"13,0 2 6-7,0 0 0-6,3-2-1 13,1-4-7-13,0 0 3 14,5-6 0-14,11-10 3 14,5-7-5-14,6-3-1 13,5-9 3-13,1-2-2 0,-8 1 1 13,-2 4 0-13,-4 0 2 13,-4 3 6-7,-5 6-8 9,-5 0 6-15,-3 8-4 13,-4 3 2-13,-4 4-5 0,0 2 11 13,-2 4-6-13,-3 6-3 13,5 0-3-13,0 2-7 14,0 0 4-14,2 4 0 14,-5 2 2-9,-6 6 2-5,-2 4-1 14,-6 6 1-14,-3 4-1 14,0 2 0-14,-2 5 0 13,-1-1 0-13,-2 2 4 14,0 1-8-14,-4 7 8 13,-5 2-5-13,-1 7 4 14,-3-3-6-8,1-2 3-6,4-3 0 13,6-8 0-13,2-3-2 14,8-7 1-14,5-6 0 14,5-5 0-2,3-3-7-10,6-9 8 3,2-1 0 2,2-2 7-1,5-8-1 2,9-3-6-4,4-12 3-3,10-10 1-1,5-8-6 13,3-13 4-13,-2-3-3 14,-2-1 4-14,-5 2-4 13,-5 3 2-13,-5 11 1 14,-5 6-2-14,-8 8 2 14,-3 4-5-14,-5 4 8 13,0 6-6-7,-2 3 5-6,2 1-7 14,-3 6 3-14,1 3-2 13,2 0-6-13,0 4 0 14,2 0 7-14,-2 6-14 13,3 3 13-13,-6 8 0 14,-3 6 2-14,-2 4 1 14,-4 7 2-9,-4 0-3-5,-2 2 1 14,0-3-3-14,-1 1 6 13,0-7-4-13,2-2 3 0,1-3-6 13,1-4 7 2,3-6-6-15,6-7 4 0,3 0-2 12,3-5 1-12,5-6 2 14,6-4 1-9,11-8 1-5,7-11-10 14,11-7 10-14,7-9-8 14,5-3 5-14,-6-3-2 13,-3 3 0-13,-8 5 2 14,-5 2-4-14,-9 7 2 14,-3 6-2-14,-7 5 4 13,-7 7-4-7,0 4-5-6,-8 7 5 13,0 1-3-13,-2 6 5 14,-5 2-1-14,-3 6 2 14,-5 4-2-4,-4 6 5-5,-6 6-8 5,-2 8 6-7,-3 7-5 9,-3 3 5-10,-2 7-3 2,1 2 2-4,3-5-1 13,4 0 0-13,2-8 1 14,4-9-2-14,5-4 4 0,5-7-6 13,4-8 0 1,3-4 2-14,4-1-7 14,4-8 5-14,2 1 3 0,0-4 2 12,4-2 3-6,4-5-1-6,6-10-6 14,6-5 4-14,9-10-2 13,3-6 3-13,1-3-4 14,2 2 1-14,-4-4 0 13,-4 6-3-13,0 0 7 14,-2 5-5-14,-6 3 3 14,0 6-4-9,-6 6 4-5,-3 5-4 14,-4 2 2-14,-3 11-2 14,-5-1-9-14,0 2-3 13,-7 6 13-13,1 4 1 14,-4 6 4-14,-5 6-4 0,-5 8 2 12,-2 5 1 3,-5 0-4-9,-2 5 2-6,0 3-1 0,0 1 0 20,0-2 0-20,2-2-1 14,2-4 4-14,6-6-6 14,3-6 6-14,3-3-6 13,3-6 3-13,4-3-2 0,4-5-1 13,2-4 3-13,4-3 8 12,0-3-8-12,12-8 3 13,9-4-2-13,9-10 0 14,12-7 2-14,5-3-4 18,1-9 2-13,-1 3-1 2,-9-2 0 0,-4 6 1 0,-5-2-1 1,-3 10 2-5,-8 3 0 2,-5 3-1-5,-5 9 5 14,-8 4-6-14,-4 4-3 13,-4 4 3-13,-6 6 0 0,-2 3 0 13,-9 6 5 1,0 3-8-14,-4 4 6 0,0 2-5 13,0 4 4-13,3 2-2 20,2 0 0-20,4 1-2 0,1-3 2 13,1-2 0-13,4-4-3 13,1-4 2-13,1-2 0 14,6-5-5-14,2-2 6 14,2-5 1-14,-2-2 7 13,6-4 0-13,-4-4-7 14,4-4-1-9,-1-2-12-5,1-3-19 14</inkml:trace>
    </iact:actionData>
  </iact:action>
  <iact:action type="add" startTime="269871">
    <iact:property name="dataType"/>
    <iact:actionData xml:id="d34">
      <inkml:trace xmlns:inkml="http://www.w3.org/2003/InkML" xml:id="stk34" contextRef="#ctx0" brushRef="#br0">11579 14388 52 0,'-2'-6'18'15,"2"-2"-4"-14,-2 1-4 14,0 2-9-9,0 0 5-5,0 3-6 14,0-3 4-14,2 2-4 14,0 1 2-14,-3 0-2 13,3 1 1-13,0-2-3 14,3 1 4-14,-1 2-4 13,-2-4 0-13,2 4 1 14,2-1 1-8,4-2 0-6,5 2 0 13,7-2 0-13,7 1 0 14,6 0 2-14,7 0-6 14,2-1 8-14,7 3-7 13,7 0 5-13,0 0-2 14,4 3 0-14,-2-1 0 0,5-2-1 19,1 0 2-19,3 0-1 19,4-5 2-17,5-2-1 4,4-3 2 1,3-2-3-2,2 4 1 4,-1-4-1-6,-2 8 0-3,-6 4 0 13,-5 7-1-13,-4 2 4 14,-1 1-5-14,0 2 4 8,7 3-2-8,6-8 2 14,6 3-4-14,1 0 3 13,3-2-1-13,0 0 0 14,1 0 0-14,-8-1-1 13,-1-4 4-13,-10 2-6 14,-7-4 6-14,-10-2-5 14,-10 1 4-9,-7-3-2-5,-9 3 0 14,-3-2 0-14,-5 2 1 13,-5 0 3-13,-1 0-6 14,-5-3 4-14,-3 3 1 14,-6 0-2-14,0 0 9 13,0 0 3-13,-2 0 5 0,0 0-3 19,-3-5-12-19,-3 3-1 0,-4-3 1 13,-5-2-3-13,-8-3 1 14,-8 2-1-14,-7-4 0 13,-7 3 2-13,-9-2-2 14,-7 3 0-14,-8 0-5 14,-9 0 9-14,-3 2-8 13,-3 1 8-7,-3 5-5-6,-3 0 2 13,1-3-2-13,4 6-3 14,2-3 3-14,7 5 0 14,4-1 1-14,3-4-2 13,-1 0 5-13,-1 0-6 14,-3 0 4-14,1 0-3 14,-2 0 3-9,6 0-2-5,5 2 1 18,6 1 0-15,6 0 0 8,4-1 1-9,4 0-4 6,1 4 6-3,5-6-5-3,0 2 5-2,7 3-4 14,4-4 2-14,6 1-1 14,5-2 0-4,7 0 1-10,5 0-3 0,4 0 2 13,4-2-2-13,-2 2-7 13,2 0 8-13,2 0-6 14,5 0 7-14,9 2 0 14,14 0 0-14,15 5 2 13,15-4 1-13,11 1-6 20,10-2 6-20,4-4-4 0,2-2 3 13,0-4-2-13,0-4 1 14,-2-3 0-14,-4 1-1 19,-1 2 2-15,-2-3-5-3,3 5 6-1,6 3-6 14,5 6 6-14,-3-1-6 14,-2 2 5-6,-10 2-3-8,-13-1 1 13,-10 4 0-13,-14-1 0 14,-9 0 2-14,-10-4-5 14,-8 0 6-14,-7 0-3 0,-6 0 2 12,0-4-4-12,-2 4 0 14,-2 0-2-14,2 0-1 20,-2 0-8-20,2 4 8 0,-3 0-8 13,0 6-20-13</inkml:trace>
    </iact:actionData>
  </iact:action>
  <iact:action type="add" startTime="271957">
    <iact:property name="dataType"/>
    <iact:actionData xml:id="d35">
      <inkml:trace xmlns:inkml="http://www.w3.org/2003/InkML" xml:id="stk35" contextRef="#ctx0" brushRef="#br0">19456 14189 52 0,'77'0'5'15,"10"-2"-1"-14,7 2 3 14,7 0-5-14,1 2-1 13,0 2 1-7,3 3-2-6,-2-4 2 14,6 6-2-14,3-4 0 0,5-1 0 12,4 0-1-12,4-3 3 14,-2-1-2-14,-1 0 1 13,-1 0 2-13,-8 0-1 14,-6 5-2-14,-5 3 2 14,-4 0-1-9,-1 3-1-5,-6 6 0 14,-4-3 0-14,-3 2 3 19,3-2-5-12,3 0 4-2,1-4 1 1,3 2-3 1,1-5 1 0,6 0-1-2,4 1 0-2,4-6 0-3,10 1 3 14,1-3-1-14,2-5-1 14,-1-3 4-14,-4-4 0 14,-5 0 0-14,-2 0-5 13,-10-2 3-13,-3 2-2 14,-1 2-1-14,-4-3 5 13,-1 4-5-13,-2 1 1 14,0 2 3-8,-2 3-8-6,-2 3 6 13,2 0-3-13,-2 0 1 0,-3 0 0 13,1 7-1-13,0-2 3 13,-4 0-2 2,4-1 3-15,2-4-5 14,0 0 5-14,0-4-5 13,-1-1 3-13,3 2-1 5,0-1 0-5,0-1 1 13,-2-2-4-13,4 5 7 14,0-2-8-14,-3 2 7 14,-3 2-6 0,-2 0 5-14,-6 2-3 0,-3-4 2 13,-3 0-1-13,-3 0 0 14,-3-6 3-9,-3 0-6-5,-4 2 7 14,-2 1-8-14,-6 0 6 13,-1 1-4-13,-5 1 4 14,3 3-2-14,-3 0 0 14,1 0 0-14,-1-5-1 13,-2 5 5-13,1 5-7 14,-10-5 6-14,-4 3-3 4,-5-1 1-4,-9-2-2 14,-4 2-1-14,-2-2 2 19,-3 0 0-13,-4 0-5 2,0 0 5-3,-2 0 0 2,0 0 14 0,-5 0-7-2,-2 0 6-5,-7 0-11 14,1 0 1-11,-7-2 0-3,-7-3-2 13,-5 5 4-13,-1 0-2 14,-6-7-6-14,-1 5 6 13,-5 0-5-13,1-2 2 14,-4-1 0-14,-3 2 0 14,-5-1 2-14,-2-3-2 13,-2 2 3-7,-6-2-7-6,4-2 8 13,-3-2-7-13,0 4 5 14,1-1-4-14,-4-1 3 14,-3 4-1-14,-2 1 0 13,-2-4 2-13,1 2-3 14,0-1 4-14,3 0-6 14,-3 0 6-14,-7 5-3 4,-10 2 0-4,-9 2 0 14,-15 5 0-14,-3-1 1 13,-7 2-2-13,-2 6 2 14,3-2-2-14,7 0 3 14,5 0-4-14,11-2 6 13,9 2-5-13,5-6 3 14,7 0-3-9,6 0 2-5,9-6 0 14,7-4 3-14,9-1 1 14,9 0-8-14,6-4 8 13,7 4-8-13,7-3 3 14,3 4 0-14,4 0-5 13,-1 0-4-13,1 4-2 14,-8 2-22-8,-3 8-22-6</inkml:trace>
    </iact:actionData>
  </iact:action>
  <iact:action type="add" startTime="274290">
    <iact:property name="dataType"/>
    <iact:actionData xml:id="d36">
      <inkml:trace xmlns:inkml="http://www.w3.org/2003/InkML" xml:id="stk36" contextRef="#ctx0" brushRef="#br0">14339 15462 54 0,'48'-4'4'1,"-7"4"-3"13,80-4 5-7,-99 4-6-6,-3 0 1 13,2 0 1-13,2 0-2 14,17 0 1-14,3 0 0 14,-4 0 0-14,1 0-1 13,1 0 3-13,-1 0 0 14,-3-4-3-14,2 2 2 13,-3 0 1-7,-3 0-2-6,-4-1 3 14,-4 3-2-14,-2 0-1 13,0-5-1-13,-1 5 2 14,-4 0-5-14,0 0 6 13,-2 0-5-13,-5 0 4 0,0 5-3 13,0-5 2-13,0 0-1 20,-4 0 0-20,2 0 0 14,-7 0-2-14,1 0 6 0,-3 0-5 12,0 0 2-12,0 0 3 14,2 0-4-14,-4 0 3 14,2 0 0-14,-3 0 0 13,1 0-3-13,-1 3 0 14,3-3-2-9,-2 0-1-5,2 0 3 14,-2 2-3-14,2-2 2 16,-2 0 2-9,-3 0 0-1,3 0 2-1,-2 2-2 2,0 0 7 1,-3 2-7-7,-3-4 7-1,0 4-8 13,-4-4 2-2,-3 4-1-11,-2-4-2 0,-2 4 1 12,-4 3 0 3,0-4 0-15,-2 1 1 14,1 3-3-14,-3-4 4 0,2 6-2 12,0-8 2-12,5 1-1 14,0 3-1-14,1-4 2 20,4-1-2-20,3 0 0 0,1 4 5 13,5-8-5-13,0 4 9 13,4-1-5-13,-1 1 8 19,3-3-5-14,2 1 5-3,0 0-4-2,2 1-2 14,-2 1-1-14,3-5-4 14,-1 5-1-8,-2 0 1-6,2 0-1 14,4-4 0-14,4 2 2 13,3-2-1-13,7 0-1 14,12 0 0-14,3-4 2 14,10 4-3-14,8 2 3 13,9-6-4-13,3 2 2 0,7 2-3 19,-1 1 5-19,3-2-3 14,1-1 2-14,8 2-1 14,4 0 0-14,7 0 2 13,3 1-6-13,3-6 7 0,4 3-6 13,-2 1 4-13,-4 2-3 13,-3-1 1-13,-3 2 1 21,-5 2 0-21,-2 2 0 13,-5-2-3-13,-2 4 7 0,4-1-8 18,1 2 7-13,4-3-5 3,5 2 3-3,3-1-2 5,1 3 1-8,2 1 0-2,-2-3 0 13,-3 6 1-13,2-2-4 12,-7 2 6-12,1 0-6 13,-2 2 6-13,0-8-5 14,0 0 2-14,-2-1 0 14,0-6 0-14,3-1 1 13,2 0 0-13,1 1 2 14,6-4-6-14,1 3 6 0,2 4-6 19,-3 0 4-19,4 0-2 14,-1 0 1-14,3 0 0 13,2 2 0-13,1-4 2 0,4 2-6 13,-3-4 8-13,0 0-7 14,-3-2 7-14,-1-1-7 13,0 7 4-13,-2-5-1 20,1 1 0-20,0 2 1 14,3 1-3-14,0-2 4 0,0 3-4 13,1 0 4-13,2 0-5 13,-2 0 5-13,8 0-2 14,2 0 0-14,0 3 0 13,5-2 0-13,-4 1 2 21,1 2-6-21,-1-4 8 0,1 0-8 12,-4 5 8-12,2-5-7 14,-1 0 4-14,1 0-1 13,2 0 0-13,3 0 0 14,-1 0-3-14,3 0 4 0,1-5-3 13,-1-1 4-13,-3 2-4 20,-4 0 5-20,1 0-3 13,-4-5 0-13,-2 6 0 17,7-3-1-15,-1-2 2 5,1 2-4-2,-2-2 6 2,-3 0-7 0,-1 0 6-6,-5 3-3-1,-3-6 2 14,-1 2-1-14,-2 4 0 13,-6 1 0 2,-1 1-2-15,-7-2 4 0,-6 1-4 12,-4 0 4-12,-6 0-3 14,-9 1 4-14,-4 3-4 14,-8 0 1-14,-10 0 0 13,-5 3-1-13,-8 0-1 14,-4 2 1-9,-10-5-3-5,-6 4 3 14,-3 1-10-14,-4-5 5 0,-2 0 6 13,-2 0 3-13,-1 0 7 13,-6 0-5-13,-2-5-2 14,-5 1-1-14,-5-4-3 13,-3 4 4-13,-8-2-5 14,-4-1 4-8,-4 6-4-6,-9-1 1 13,-7 0 1 2,-7 4-1-15,-6 0 2 13,-10 2-3-13,-8 0 4 0,-9 2-3 13,-9 1 2-13,-6-2-1 14,-5 4 2-14,-1-6-3 13,-3 1 1-7,-3 1 0-6,0-5 1 14,0 0 2-14,-2 0-6 13,-2-3 0-13,-7-1 2 14,-7-1 2-14,-10 0 1 13,-9-3-2-13,0 1 1 14,0 0-1-14,-4-1 2 14,-1 2-4-9,4-2 5-5,3-1-6 14,-5 4 5-14,-5 1-5 13,-4-2 3-7,-8 2 0 2,-8 0 0-2,1 4 0 4,0-4-1-9,2-3 5-1,6 2-8 0,5-2 8 13,0 4-6 1,1-7 2-13,2 2 0-1,-11-1 0 14,2 0 1-14,-1 0-1 14,0 1 3 0,6 2-7-14,3-3 5 0,4 0-2 13,1 4 2-13,-3 1-1 14,-2 1 0-14,-3 3 0 13,-5 3-1-7,9 2 2-6,1-1-1 13,9 5 3-13,9-4-6 14,11 3 5-14,12 1-5 14,1 1 5-14,12-6-2 13,9 0 0-13,6-3 3 14,10-1 2-14,13-4-5 13,10-1 11-13,15-2-6 5,12 0 9-5,12 2-11 21,10-3 5-19,5 3-8-2,9 0-3 14,5 1 2-14,2 4 0 13,2 0-2-13,0-4 6 14,0 4-6-14,1 0 6 14,-1 0-8-14,-2 0 5 9,0 0-10-9,0 4-19 14,-2-4-18-14,2 9 15 13</inkml:trace>
    </iact:actionData>
  </iact:action>
  <iact:action type="add" startTime="277448">
    <iact:property name="dataType"/>
    <iact:actionData xml:id="d37">
      <inkml:trace xmlns:inkml="http://www.w3.org/2003/InkML" xml:id="stk37" contextRef="#ctx0" brushRef="#br0">10871 16288 67 0,'-11'-12'24'1,"-3"-2"-10"0,1-4-11 12,3 9 5-12,-2 0-8 14,3 6 1-14,3-6 0 13,0 6-1-13,0 0 1 14,2-1 1-9,1 0 12-5,3 0-6 14,0 4-1-14,3-2-5 14,-3-1-4-14,4 3 2 13,0 0-1-13,8 0 1 14,3 0 0-14,8-5-1 14,8 5 0-14,6 0 0 13,9 0 0-7,2 5-2-6,8-5 4 13,4 0-2-13,2-5 2 17,5 5-2-11,3 0 1 2,1-4 0-1,10 4 1-3,6-3 2 7,6-2-6-10,5 3 3-1,8-2 0 13,8 4 0-6,7 0 1-7,4 4-2 13,9-2 1-13,1 6-1 14,4-4 2-14,-1 1-4 0,0-5 6 13,0 0-5-13,5 0 4 13,0 3 0-13,4-6-2 14,7 3-1-14,4 0 1 13,0 0 0-7,0 0 1-6,3 0 0 14,-5 0-2-14,-6 5 5 13,-8-1-7-13,1-4 5 14,2 4-3-14,0 0 2 13,4 2 0-13,7 3-1 14,2-2-1-14,0 0-1 14,3 0 4-9,-2-1-4-5,-4 2 5 14,-9-4-5-14,-4 4 4 14,-2 3-2-14,-2-8 0 13,5 6 0-13,4 0-2 14,11-4 5-14,8-1-6 0,5-4 5 12,7 0-4 3,1 0 4-9,-5-4-3-6,-7-1 2 0,2 1-1 12,-4 4 0 3,0-3 0-15,9 1-4 0,2-3 8 12,2 5-8-12,3-4 6 14,0 1-4-14,-5 3 2 14,-5-5 0-14,1 10-2 13,2-5 2-7,-3 0 0-6,10 0 2 13,1-5-4-13,4 5 4 23,-8-4-5-21,-6 2 7 4,-12 2-6-1,-13-4 3 3,-12 8-1-1,-11 2 0-6,-11 6 1-1,-5-2-3 13,-4 3 3-4,-1 1-3-9,-3-7 4 13,2 4-4-13,-3-8 3 14,3 2-2-14,-4 0 0 14,-2-5 1-14,-7 0 1 13,-6 0 2-13,-5-5-5 0,-2 0 4 13,-7-2-4-13,0 0 4 20,-4 0-2-20,-5 2 0 0,-2-3 0 13,-2 3-1-13,-1 0 3 13,-1-2-7-13,2 0 9 14,-3 0-7-14,3-4 6 14,2-1-5-14,-7 3 3 13,-2-3-2-13,-2 1 1 14,-5 3-1-9,-6 2-1-5,-5 2-3 14,-4 0 5-14,-7 0 0 14,-7-2 2-14,-4 3-2 13,-5-6 7-13,2-1-2 14,-6-2 5-14,-4-3-5 13,2-2-3-13,-2-1-1 14,-3 0-1-8,1 1 0-6,-3-6-4 13,-5 0 1-13,-1-3 1 14,-5 1 2-14,0-3 2 0,-2-4-2 12,-3 1 6-12,-2 1-4 14,1-2 1-14,-6 0 1 14,3-3-2-14,-4 0-1 20,-2-1 3-20,-4 0-4 0,-3-4 0 12,0 8 0-12,-1-4 1 21,-3 5-6-16,-2 3 6 5,0 2-3-6,-8 4-3 6,-6 1 5-9,-6 1-4-1,-7 3 4 14,-6-1-1-14,-3 2 2 9,-5 2 2-9,-4 0 0 13,-4 0-5-13,-1 0 5 14,-2 2-5-14,0 2 4 14,1 6-2-14,3 0 0 13,-6-2 0-13,-1 4 0 14,3-3 2-14,-4 4-5 14,-2-3 6-9,4-4-3-5,-5 2 2 14,-6 1-2-14,-8-4 1 13,-1 1-1-13,-4-1 0 0,-5 1 1 21,2-2-2-16,2 3 3-5,-1 0-4 0,-1-2 4 13,2 0-5-13,3 1 5 21,-1 0-2-21,0 3 0 0,0 0 0 13,-2-2 0-13,-7 0 2 13,-2 3-5-13,-6-4 6 14,1 4-6-14,-2-2 7 14,1 2-5-14,-3 3 2 13,2 1-1-13,5-3 0 14,0 1 0-9,0 0-1-5,-1-3 4 14,-2 5-6-14,-5-9 6 14,-3 3-4-14,-5 2 2 13,2 0-1-13,1-5 0 14,4 8 0-14,-1-3-1 14,7 0 4-14,4 4-7 0,5 0 7 19,-2 0-6-19,1 0 5 13,-4 0-4-13,-6 0 3 0,-3 4-2 21,-3-2 1-16,-1 1 0 2,3 3-1 0,2-3 4 1,0 3-6-8,7-1 5 0,4-2-4 13,-2 1 4 0,5-4-3-13,-3 0 1 0,-2-4 0 13,0 1 2-13,-4-4 2 13,-1 3-7-13,5-6 6 14,2 6-5-14,-1 0 5 14,0-1-4-14,9 5 1 13,1 0 0-13,2 0 0 14,1-3 0-9,1 3-3-5,-6 3 7 14,-3 2-8-14,-3-1 8 14,-274 14-7-14,341-16 6 13,2 0-3-13,3 1 0 0,-1-3 0 13,-65 3 0 1,7-3 3-14,6 0-6 0,3-2 6 20,6 2-6-20,5-1 6 13,0 1-5-13,-1 1 2 0,1 1-1 13,2 2 1 1,0 1 0-14,3-2-2 0,9 3 4 13,-1 2-4-13,7-2 4 14,9 6-4-14,1-4 4 20,11 7-3-20,3-6 1 0,2 5 0 12,5 2-1-12,7-2-3 14,4 3 4-14,5-2-2 14,4 2 0-14,6 1-3 13,5 0 4-13,3-1-3 14,3 2 4-14,5 3 0 14,5 0 0-9,0 6-4-5,6 2 7 14,3 2-6-14,3 4 6 16,2 3-4-11,9-1 2 5,-4 1-1-8,6 2 0 5,-1 3 0 0,3-8-3-8,-1 3 6 1,5-4-6 13,0 2 6 1,2-2-4-14,5 1 3 14,4 0-4-14,0 4 3 14,1-3-1-14,1 3 0 0,0 4 2 12,1-4-3-12,1 4 4 14,1 0-6-14,-1 2 5 13,-1-6-5-13,1-4 5 21,0 0-3-21,-1-2 1 0,3-2-2 12,4-6 2-12,1 3 0 14,2-3-1-14,5 0 4 13,5-3-4-13,2 4 2 14,6-8-1-14,2 2 1 14,6-9 0-14,1 2-1 0,6-3 1 19,11-8 3-19,5-3-4 13,10 0 0-13,11-3 3 14,6-4-6-14,6 0 5 14,6 2-3-14,2-5 2 0,4 6-1 12,-3 0 0-12,-1-5 3 14,-2 4-3-14,-1 1 0 14,5-4 0-9,0 6 1 10,5-2-2-15,8 1 1 13,6-2 0-13,6 5 0 14,4-4 1-14,7 4-4 0,-8-2 4 13,-1 2-2-13,2 6 2 13,-1-6-3-13,3 0 4 14,7 0-2-9,10-4 0-5,2-2 1 14,-1 2-1-14,5-4 3 15,-12-2-5-8,-4 3 3 1,-3-4-2-2,1 3 2 2,-1-2-2-8,3 5 1 15,6-7 0-15,-2 3 0 15,2-1 0-15,-4 2 0 0,-7-6 2 13,-3 2-5-13,-1 2 6 14,1-4-6-14,-1 2 4 13,6 2-2-13,-2-2 1 0,2-2 0 13,-1 1 0-13,-3 4 3 13,-6-6-4-13,-3-1 4 14,-2 2-6-8,0 0 7-6,-5 0-7 13,10-4 4 2,-1 6-2-15,-2-2 0 0,-2-4 1 12,0 4 0-12,-7 2 2 14,-8-2-4-14,-7 2 4 14,-10 6-3-14,-4-2 3 13,-6 4-4-7,-3 0 2-6,-4-3 0 13,2 4-2-13,-4-1 6 14,3 2-8-14,-7 2 6 14,2 0-4-14,-5 0 2 13,-6 2-1-13,-6-2 0 14,-3-2 1-14,-7-1 0 14,-8-2 1-9,-5-3-2-5,-3-2 6 14,-5-4-7-14,5-4 5 13,-1 2-3-13,1-2 3 14,-1 3-5-14,-3-2 3 14,-5 0-1-14,-6 2 0 0,-5 3 5 12,-7-6-7-12,-2 4 4 14,-9-2-2-9,1 2 3-5,-6-5-6 14,-3 1 3-14,-5 0-1 18,-5-4 0-7,-4 0 1-10,-9-8-1 6,-5 2-2-1,-3 0 1 0,-8-2 2 1,-6-2-2-6,-5 6 6-1,-4-9-5 17,-4 7 2-17,-8-2 1 13,-6 2-2-13,-7 3 0 0,-6 2-2 13,-8 3 4 1,-7 2-4-14,-4 1 2 14,-4 8 0-14,-4-5 0 14,-7 6-1-14,-4-4 1 13,-7 6 0-13,-8-3-2 5,-6 2 6-5,-3 0-8 14,-4 0 8-14,-1 2-6 13,0 0 5-13,0 1-3 14,-1 0 0 0,0 0 1-14,4 0-2 0,-3 2 4 13,-1-6-6-13,1 0 7 14,-5 6-7-9,-4-6 6-5,-10 4-5 14,-1-2 4-14,-3 2-2 13,-2 0 0-13,3-2 0 14,-1 4-1-14,3-3 2 14,5 4-2-14,-1-3 2 13,0-4-3-13,-3 2 5 14,1 1-4-9,-5-4 1-5,-1 2 0 14,1 2 0-14,0-8 3 0,1 8-5 13,1-5 5-13,6 1-6 13,1 1 6 2,0 0-5-15,-2-2 3 14,1 2-1-14,-5 3 0 13,-7-4 0-13,-3 1-1 5,3 2 3-5,2 0-5 13,2 0 6-13,3 0-6 19,5-2 5-11,3-1-2-4,5 4 0 6,0-2 0-6,0-4 0 3,0 2 1-3,-7 0-2-4,-1-3 4 14,-3 2-6-10,-1-5 6-4,6 6-4 13,-4 1 1-13,2 4-1 14,3-4 0-14,3 6 1 14,-2 2-2-14,-1-2 4 13,4 0-4-13,-6-1 4 14,-7 3-2-14,1-5 2 14,4-3 0-14,-3 1-2 4,2 0 2 11,3 0-2-15,4 4 4 0,2-1-9 12,5-1 8-12,0 2-6 14,3 1 3-14,-2 0-2 14,-5 2 3 0,0-2-1-14,-5 2 0 14,5 0 0-14,2-3-1 4,5 2 4-4,0 1-6 14,6-3 5-6,3 3-4-8,4-1 2 14,5 2-2-14,4 2 2 18,0 1-2-14,-3 5 2 4,-1 0 0-8,-1 1-3 0,1 3 2 12,2 1-2-3,2 3 3-9,4 1-1 14,6 0 2-14,5-1-2 14,5 3 1-14,2-3 0 13,7 4 0-13,0-2 1 14,6 3-2-14,8-4 2 0,9 4-3 13,3 1 2 1,11 0 0-14,4 4-2 5,3 3 0-5,3-4 1 13,7 2 2-13,2-2-6 20,2-6 6-14,4 1-3 2,3 0-5-2,4-3 7 0,2 1-2 2,2 2 1-7,7-1 1 13,4 5 0-14,2-2-1 5,5 4 5-5,3 0-9 13,4 4 10-13,0-5-7 14,5 6 4-14,2-5-3 14,0 4 1-14,4 1 0 13,2 2-1-13,3-6 3 14,1 2-4-14,4 2 4 13,10 1-4-7,2 1 3-6,10-2-1 14,3 4 0-14,9 0 0 13,0 4 0-13,10-2 0 14,4-2 0-14,7-4-1 13,6-1 1-13,3-4 0 0,4-5 0 13,3-4 0-13,-1 0 0 14,0-6 0-9,3 2 0-5,-2-4 1 14,2-1 2-14,4 4-4 13,2-4 2-13,5 5-1 14,6-4 2-14,5 6-4 14,5-7 3-14,-1 5-1 13,2-2 0-13,4 3 1 14,-1-7-2-9,-8 2 3-5,0-2-4 14,2 2 4-14,0-3-4 14,2 2 4-14,9 2-2 13,5-4 1-13,8-5-1 14,5 6 0-14,0-4 0 14,6 1-2-14,-4 0 4 13,-3-1-2-7,-1 4 2-6,0-5-2 13,2 0 0-13,3 6 0 15,9-6-1-7,8-3 2-4,4 0-3 7,2 0 5-9,-3 0-5 4,-3-3 4 1,-3-2-3-7,2-2 3 13,-2 4-3-13,4-1 1 7,8 0 0-7,-1 0-2 14,-1-1 2-14,0 5 1 13,-6-5 1-13,-6 5-4 14,0-4 4-14,-5 1-3 13,1-4 2-13,3 0-2 14,-1-2 1-14,-3 3 0 14,1 1-1-9,-8-2 4-5,-8 2-6 14,-5 5 6-14,0-5-5 13,-2 1 2-13,0-4 0 14,10 2-1-14,2-2 1 14,2-2 0-14,4-2 1 0,0 2-2 12,-7-4 2 3,-7 2-2-10,-6-3 3-5,-2 8-3 0,-3-7 3 13,-2 6-3 2,3-6 1-15,-1-1 0 0,-1 1 0 12,-6-2 1-12,-2-2-4 14,-8 1 6-14,-10-2-3 14,-10 1 0-14,-12-3-1 13,-13 2 1-7,-6 1 2-6,-13 0-2 13,-7 4 1-13,-3 2-1 14,-5-2 2-14,-4-1-4 14,-2 0 6-14,-7 1-5 13,-7-4 2-13,-2 0 0 14,-6-1 0-14,-7-2 1 13,-2 3-2-7,-3-1 2-6,-6-2-4 14,-3 3 3-14,-6-5-4 14,-2 5 2-6,-5-4-2-3,-5 4 3 3,-5-4 2-3,-6 4-1 6,-8-3 0-12,-6 1 1 1,-5 3 0 13,-8-1-4-3,-6 0 4-10,0 4-4 0,-6 2 4 13,-3 0-2-13,-4 2 0 14,-7 2 1-14,-5-2-1 13,-5 0 1-13,-7 2-4 14,-3 0 6-14,-4 2-5 13,-5-2 6-13,0 2-5 14,0-1 1-8,2 2 0-6,2-4 0 13,5 4 0-13,1-4-1 14,-3 0 4-14,3-4-6 22,1 3 6-22,3-6-4 3,-1 2 2-3,1 0-1 14,-7 0 0-14,-6-2 1 14,-5 2-1-7,-3 0 3-7,-4-4-5 13,-2 2 5-13,-1-3-5 14,1 2 4-14,0 1-3 0,-1 0 2 12,3 2-1-12,-2-1 0 14,3 1 0-14,0 2-2 14,-1 3 5-14,-7-3-6 20,-5 2 6-20,-10 2-5 0,-9-2 3 12,-7 1-1-12,-3 1 3 14,-3 3-2-14,-3-3-1 14,0 2 4-14,9-2-8 13,-5-3 9-13,3 4-8 14,1-2 7-14,-5 1-7 14,-5 2 5-9,-2 2-4-5,1-4 2 14,1 2 0-14,3 3 0 20,2 3 3-17,9-5-6 4,-1 5 4-2,-4 0-1 1,2-4 0 1,-9 8 2-7,-4-4-1 15,-5 5-1-15,-1-4 0 10,-1 6 3-10,5 2-5 14,1-3 4-14,8 6-3 14,0-3 4-14,-2 0-3 0,2 0 0 12,-8-4 0-12,1-1 1 14,-1 1-1-14,4-5 1 14,0 4 2-14,6-3-6 13,4 3 4-7,7 0-3-6,1 1 2 13,5-2 0-13,1 2 0 14,-3-5 0-14,0 2 0 14,0-2 4-14,5 0-2 13,4-2-1-13,7 2 2 14,6 0-2-14,7-5 1 14,6 2-1-9,10-3-1-5,11-1 0 14,12 2 1-14,9-1-3 13,10-1 2-13,9 2-1 14,10 0 0-14,2 1-2 14,8 1 2-14,10 1 1 13,3-1-3-13,9 3-11 0,3 0-8 19,6 3-13-19,2 2 15 0,5 8-21 13</inkml:trace>
    </iact:actionData>
  </iact:action>
  <iact:action type="add" startTime="286549">
    <iact:property name="dataType"/>
    <iact:actionData xml:id="d38">
      <inkml:trace xmlns:inkml="http://www.w3.org/2003/InkML" xml:id="stk38" contextRef="#ctx0" brushRef="#br0">20334 6589 104 0,'-6'0'11'15,"3"-4"23"-14,6-3-29 14,-1 2 2-14,0 3-6 0,0 0 4 12,2-2-4-12,-2 2 5 14,1 0-5-14,-3 0 0 14,0 0-1-14,0 2 0 13,-3 0-3-7,3 0 3-6,-2 0-2 13,2 0 2-13,0 0-3 18,0 2 3-11,0-2-1 0,0 2-4 1,0 0 2-4,0 0 1 3,0-2 0-7,0 0 1 14,0 0-1-14,-2 1-1 9,0-1-1-9,2 0 4 13,-2 0-3-13,-2 3 3 14,-2-1-1-14,-2 0 5 14,1 3-8-14,-1-2 8 13,0 1-8-13,4 0 6 14,4-4-4-14,-2 0 4 14,-3 0 2-9,1-4-2-5,-5-3 2 0,-2 0-1 13,-2-5 1 1,-3-1 2-14,-2-1-4 0,-6-3-2 19,-1 1 1-13,-4-2-2-6,-9-1 0 14,-7 2 0-14,-6-1-1 14,-7-2 2-14,-2 2-4 6,-2-3 7-6,-3-2-7 14,-2-3 6-14,-2-2-4 13,-2-5 3-13,-5-1-2 14,-4 1 1-14,-5-6 0 14,-4 3 0-14,-7 2-1 13,-9 4-2-13,-10 3 6 14,-11 4-3-9,-3 0 2-5,-4 7-2 14,-2 2 4-14,-2 4-3 14,-8 5-1-14,-5 0 1 13,-8-3 6-13,-2 0-6 14,3 0-2-14,1 3 0 14,2 5 1-14,3 3-2 0,3 3 2 19,4 5 0-19,1 4 0 13,0-1 0-13,4 3 0 14,-9-2-2-7,3-3 3-2,0-3-2 4,5-2 1-4,6 1-1 4,5 3 2-9,2 0 2 0,4 3-3 13,7 0 0-13,4 5-5 11,12 1 9-11,3 2-8 13,7 4 7-13,3 0-6 14,5 2 5-14,2 4-4 14,4 3 1-14,3 6-2 13,3 6 2-13,5 3-6 14,3 8 5-14,2 5-4 13,2 0 6-7,2 2-3-6,-1-3 1 14,5-4 2-14,5-6 0 13,9-6-3-13,7-2 3 14,6-3-3-14,10 0 6 13,8 1-6-13,7 2 6 14,9 3 0-14,6 1-3 0,6 1 1 19,6 2 0-19,4-1-1 14,2-4 0-14,7 3 2 0,1-3-5 12,1-3 6-12,5 3-6 14,-3 2 4-14,8-3-2 14,0-2 1-14,7 0 0 13,5-3 1-13,8-2 0 14,5-4 3-9,8-2-1-5,5-1 0 14,3-5-2-14,1-1 1 14,7 0-1-14,3-2 0 13,6 2-1-13,8-4 1 14,4 3-3-14,10 1 7 14,3-4-10-14,8-1 10 13,7 1-9-7,-1-7 8-6,3 0-4 13,-3-4 0-13,-4 1 1 20,-1-9-1-18,6-2 1 5,1-5-1-2,1-3 3 1,9-4-6 1,4 0 5-7,-1-4-4 14,8 0 4-14,0-4-2 13,-5 0 0-13,-6 0 0 14,-9-1 0-14,-4 1 3 0,-7 1-7 12,-3 0 8-12,2-4-7 14,1 3 5-14,-5-4-3 13,0 2 1-13,-5-1 0 14,-6 3 0-14,-7-1 0 20,-6-2-1-20,-10-1 4 0,-8-1-5 13,-7-2 4-13,-9-1 1 13,-9 0-2-13,-7-2 1 14,-3 2-1-14,-6-1-1 14,-4 1 0-14,-4 1 2 13,-5 0-6-13,-5 1 8 14,-4 2-8-9,-4 1 8-5,-4-2-7 14,-5 0 5-14,-5 0-4 14,-5-1 2-14,0-1 0 13,-8-2 3-13,-3-3-2 0,-6-2 3 13,-4-1-2-13,-5-4 1 14,-5 0 0-14,-2 0-2 20,-4 1 0-20,-3 1 2 13,-4 1-3-13,-2 0 2 0,-4 4-6 13,-3-4 9-13,-3 0-10 14,-2 4 4-14,-3-1-2 13,-5 1 5-13,-5 5-4 14,-8-4-1-14,-7 5 3 20,-4-1 2-20,-5 0 0 0,-2 1-4 13,-1 2 6-13,-3-3-4 17,-1 3 1-12,-4 1 0 4,2-1 0-4,0 2 1 5,0 1-1-10,1 3 0 0,-3 0-1 13,-1 3 4-13,1-2-8 14,-2 5 8-14,-2-2-7 14,-1 6 3-14,-2 2-3 13,-6 3-1-13,-3 3 8 14,-4 0-7-14,-5 0 3 0,0 2 0 13,1-2 0-13,1-2 0 13,1-1 3-13,0 1-2 20,1-2-1-20,2 1 2 14,-1-1-2-14,4 0 1 0,2-1-5 13,6 3 10-13,-2-3-8 13,2 2 5-13,0-1-5 14,4 0 4-14,4 1-1 14,7 3-1-14,8 0 0 20,5 0-2-20,9-3 5 0,7 3-6 12,6 0 6-12,7 0-3 14,6-2 2-14,6 0 2 14,3-2-1-14,3 0 0 13,2 2 5-13,4-2-8 14,3 0 4-14,0 2 0 0,6 0-8 19,3-1 0-19,6 3 1 14,0 0-7-14,7 0 6 13,-2 0 2-13,2 3 2 0,0 1-4 13,-2 2-3-13,0 4 2 14,2 2-12-14,-4 6-12 13,-3 2-38-13</inkml:trace>
    </iact:actionData>
  </iact:action>
  <iact:action type="add" startTime="292957">
    <iact:property name="dataType"/>
    <iact:actionData xml:id="d39">
      <inkml:trace xmlns:inkml="http://www.w3.org/2003/InkML" xml:id="stk39" contextRef="#ctx0" brushRef="#br0">25753 10401 96 0,'-9'17'26'1,"2"-10"4"0,3-5-11 12,2 1-13 3,0-3 2-15,2 5-5 0,0-3-6 12,-3 2 7-12,3-1-1 14,0-3-3-14,-2 3 6 14,-1-3-4-14,-1-3-2 13,2 0 5-7,-2-1-2-6,-1-1-4 13,3 3 5-13,0 2-7 14,0-3 6-14,0 1-6 14,-1 0 3-14,-2 0-1 13,5-1 1-13,-4 3-3 14,2-3 1-14,2 1-4 14,0 0 5-9,0-2 2-5,0 0-1 14,4-2 2-14,-2 0-4 14,3-2 3-9,0 2-1 2,1 1 0 0,-4-2 0 0,3 5-3-2,-5 2 0 2,0 2-2-5,-2 2-22-2,-5 6 18 14,-7 6 9-10,-7 10 3-4,-14 6-3 14,-4 4 2-14,-3 2-2 13,-1-5 2-13,5-6-3 14,7 0 4 1,6-5-2-15,8-4 5 0,7-6 23 12,8-9-23-12,14-12-5 14,15-22 2-9,15-13 0-5,16-16-4 14,13-6 2-14,9-7 0 14,5 6 1 0,-5 2-4-14,-2 5 1 0,-11 10 1 13,-9 7-1-13,-18 11-1 14,-9 11-2-14,-15 7-5 13,-9 8-7-7,-10 10-3-6,-3 10 18 13,-12 12 1-13,-14 12 3 14,-7 11 0-14,-13 9-3 0,-8 7 0 13,-2 0 3 1,-1 1-6-14,3-3 6 14,2-8-6-14,9-6 6 13,2-10-3-13,7-6 0 5,9-9 1-5,11-11-1 14,9-4 4-14,9-6 6 13,2-6-4-13,13-6 0 14,9-11-6 0,16-6 4-14,16-9-2 0,10-9-2 13,7-5 1-13,3 1-1 14,-7-1 0-9,-7-2 4-5,-4 5-6 14,-14 4 5-14,-6 6-2 16,-12 5 0-5,-8 12-2-9,-9 7 0 4,-5 6-1 0,-4 4 1 1,-8 4 1-2,-7 8-2-5,-16 8 6 13,-17 12-7-6,-19 14 6-7,-9 10-6 0,1 4 5 13,0 0-3 2,13-3 1-15,12-11 0 0,14-8-2 12,12-12 6-12,13-15-4 14,17-18 3 0,27-19-2-14,25-23 2 14,22-19-3-14,23-13 0 5,5-6 0-5,1-3 0 13,-4 0 2-13,-14 2 1 14,-11 13 0-14,-13 12-5 13,-19 17 2-13,-17 20-7 14,-15 21-19-14,-20 14 26 14,-23 21 4-14,-19 19 3 13,-14 15-5-7,-19 10 0-6,-8 6-2 13,-2-4 3-13,5-6-5 14,1-3 4-14,8-9-4 14,11-6 0-14,12-8-2 13,10-6-9-13,8-8-34 0</inkml:trace>
    </iact:actionData>
  </iact:action>
  <iact:action type="add" startTime="294539">
    <iact:property name="dataType"/>
    <iact:actionData xml:id="d40">
      <inkml:trace xmlns:inkml="http://www.w3.org/2003/InkML" xml:id="stk40" contextRef="#ctx0" brushRef="#br0">20642 10914 58 0,'16'-8'6'1,"15"-6"4"13,-8 0 3-3,2 1-5-10,-7 2 8 0,-5 3 0 12,-4 1 6 3,-4 0-16-15,-5 3 3 0,-2 2-9 12,2 2 0-12,-5 2-5 14,1 0 0-14,-1 0 2 14,-10 6 6-14,-10 8-5 13,-12 8 4-7,-17 8-1-6,-8 6 0 14,-5 5-1-14,-1-1 0 23,10-4 0-22,12-1-1 6,6-5 4 0,11-3-7-2,4 0 8 1,5-3-7-6,3-5 7 14,3-3-6-14,7-6 4 10,3-5 2-10,4-7 0 14,2 0-2-14,7-9 9 13,13-11-11-13,14-9 0 14,18-12 0-14,12-9-2 14,13-7 1-14,0 2 0 13,-2 3 1-13,-11 6 0 0,-12 7 0 19,-14 16-1-19,-18 6-11 0,-11 10-15 13,-13 10 25-13,-16 11 2 14,-11 8 5-14,-13 9-5 24,-12 6 4-22,-13 7 0-2,-4-2-1 0,5 1 2 13,0-3-2-13,8-4-4 13,10 0 4-6,3 0-4-7,7-2 3 14,3-4-2-14,6-2 0 14,6-8 0-14,10-5-1 13,7-7-1-13,3-5 0 14,8-6 4-14,8-5 5 14,11-9-7-14,12-6 4 13,13-10-2-7,14-6 1-6,5-6-3 13,7-5 2-13,-4 3-1 14,-5-1 4-14,-8 6-3 14,-10 8 0-14,-15 10-4 13,-14 8-13-13,-9 9 7 14,-13 7 3-14,-10 5 5 0,-16 11 1 19,-17 9 1-19,-15 8-1 0,-17 11 3 13,-5 7-6-13,4-2 5 21,4 3-3-17,11-3 0 7,10-2 0-8,12-4 0 7,7-6 0-10,8-6-1 0,11-11-4 12,7-5 1-12,7-11-5 12,6-4 9-12,5-7 7 14,9-6 0-14,15-15-5 13,19-10-1-13,26-17 1 14,23-10 0-14,17-7-2 13,9 3 2-13,0 0-4 14,-11 6 3-14,-19 10-3 14,-23 16-5-9,-27 11-22-5,-22 15-9 14,-21 10 38-14,-22 10 5 13,-16 7-4-13,-10 8 5 14,-16 6-2-14,-7 5 6 0,-5 2-6 13,6 3 8 1,-1-1-10-14,7-1 1 0,2 2-3 13,4 2 2-7,6 0-3-6,2 4 4 13,7-2-6-13,5 0 7 14,10-8-7-14,3-5 6 13,8-12-3-13,7-6 4 14,1-6 7-14,5-7 8 14,2-3-7-14,1 0 6 13,-1-2-9-7,2-4-1-6,-2 0-4 13,3-1 1-13,-5 1-4 14,2 2-1-14,-2 3-4 14,0 6-5-14,-2-2 5 13,2 2-11-13,-2 0 5 14,-1-1-5-14,1 3 4 0,2 0-20 19,5 3-17-19</inkml:trace>
    </iact:actionData>
  </iact:action>
  <iact:action type="add" startTime="298753">
    <iact:property name="dataType"/>
    <iact:actionData xml:id="d41">
      <inkml:trace xmlns:inkml="http://www.w3.org/2003/InkML" xml:id="stk41" contextRef="#ctx0" brushRef="#br0">17178 12904 57 0,'-67'30'4'4,"13"-8"2"-3,14-7 3 8,16-4 7-8,7-9 26 14,9-4-25-14,6-6-17 13,10-8 1-13,13-8-1 14,14-10 1-14,15-4-1 14,12-6 0-14,11-1-1 13,3 1-1-13,4 2 4 14,-1-3-4-9,-6 6 6-5,-11 2-7 14,-10 8 6-14,-17 7-3 14,-12 8 0-14,-10 3 2 13,-9 4-1-13,-4 3 0 14,-2 1-2-14,-3 2-2 13,-3-2 1-13,-8 3 2 0,-8 3-2 20,-7 5 2-20,-12 1-1 0,-6 10 2 12,-4 0-1-12,-1 3 0 14,2-1 3-14,13-5-6 13,12-4 6-13,9-6-3 14,11-4 2-14,7-4 0 14,5-4 5-14,2-4-7 13,10-8-6-7,12-7 6-6,10-8 2 14,13-10 2-14,9 1-5 13,1-2 3-13,-2 0-2 14,-4 2 1-14,-6 0 1 13,-9 5-1-13,-7 7 1 14,-12 11 1-14,-11 9-3 14,-9 8-5-9,-4 5-5-5,-4 7 10 14,-7 3 0-14,-12 7 5 13,-4 2-4-13,-9 8 0 15,-9 0-1-7,-5 2 2-4,-2-1 0 7,-9 4 1-8,-2-3-6 5,2-4 7-8,5-2-5 0,12-8 3 10,15-9 0-10,13-5 1 14,9-6-1-14,11-2 3 14,2-4-4-14,6-5 1 13,14-6-1-13,14-9 0 14,15-9 1-14,15-4-4 13,9-5 1-13,2 5 1 14,-4-1 0-8,-8 2 1-6,-7 4-4 13,-8 4 6-13,-17 5-6 14,-15 13 1-14,-9 9-2 13,-9 6-13-13,-10 8 17 14,-11 9 4-14,-12 5-3 14,-13 9-1-14,-10 8 4 0,-12 1-5 19,-1-1 4-19,-2-7-2 14,2 1 2-14,2-9-5 0,5-1 2 12,9-6 0 3,17-6-4-15,12-6 2 0,15-6 2 12,17-8 0-12,23-10 0 14,170-75-2-14,-163 70-2 14,-2 1-15-9,-5 4-11-5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43:52.1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84">
    <iact:property name="dataType"/>
    <iact:actionData xml:id="d0">
      <inkml:trace xmlns:inkml="http://www.w3.org/2003/InkML" xml:id="stk0" contextRef="#ctx0" brushRef="#br0">6948 3275 60 0,'-11'-33'5'1,"-1"3"22"13,-3 2-16-13,1 8-6 14,-1 6-5-14,1 3-16 13,-1 6 9-7,-3 3-8-6,-2 0 8 14,-2 4 2-14,-1 0 2 0,1 0 3 12,-3-2 0-12,1 0 3 14,0 0-1-14,-3 2-4 13,-2-1-2-13,0 8 2 14</inkml:trace>
    </iact:actionData>
  </iact:action>
  <iact:action type="add" startTime="5294">
    <iact:property name="dataType"/>
    <iact:actionData xml:id="d1">
      <inkml:trace xmlns:inkml="http://www.w3.org/2003/InkML" xml:id="stk1" contextRef="#ctx0" brushRef="#br0">6254 3264 56 0,'-35'11'3'1,"2"-4"7"13,4-1-6-13,6-2 8 14,5-2-6 0,7 0 5-14,2 0-3 5,5-2-7-5,4 0-2 14,0 0-6-14,2 3 6 13,0-6-10-13,3 1 3 14,-3 2 8-14,6 2 0 13,11 1 7-13,8-2-3 14,10 6 0-14,17 0-2 14,4 3 1-9,9 1-3-5,6 1 1 15,5-2 1-6,12-2-2-7,10-1 0 6,7 1 0-2,6-1 0 2,7-1 1-9,3-3-1 1,3-3 3 13,3-2-5-13,8-3 5 14,6 1-6-14,9 4 4 12,4 4-2-12,7 3 2 14,6 5-1-14,5 3 0 14,-2-1 2-14,-1 0-5 17,1 0 6-8,-10 0-4-9,2-4 3 0,0 1-3 13,8 0 1-13,-1 1 0 14,8 0-1-7,-5 4 1-7,-7-2-2 13,-10 2 4-13,-18-2-4 14,-12 1 4-14,-17-6-3 13,-19 1 3-13,-18-3-2 14,-17-4 2-14,-13-1 3 14,-16 0 4-14,-14 1 0 13,-4-3 16-13,-9 0-7 5,-2 2 5-5,-5-2-19 14,-2 0 3-14,-7 0-6 13,-8-2-1-13,-16-3 0 14,-16 0 5-14,-13-2-8 13,-14 3 4-13,-10-2-2 14,-12 0 2-14,-13 0-5 14,-14 1 8-9,-3-2-6-5,-8 2 2 14,-3 0 0-14,2 1 0 13,1 4 0-13,0 4-1 14,-4 6-6-14,1 5 4 14,-8 2 6-14,-7 4-5 13,-10 0 2-13,-8 4-7 14,-6-1 4-9,5-2 6-5,1 0-7 15,12-4 8-8,17 0-8 1,13-6 2-1,14 0 1-2,13-2 1-1,8-1 0-4,11-4 5 14,12-2-4-14,19-3 7 14,16-1-8-14,17-3 0 0,13 1-4 12,10 0 4-12,6 0 0 14,3-3-2-14,8 3 2 14,16-8 0-14,18-4 0 13,20-3 1-13,20-7-1 14,13 1 2-14,11 2-5 13,5 2 6-13,17 4-6 14,6 2 5-8,11 1-4-6,8-2 2 21,7 5-1-21,0-2 1 0,-4 0 0 13,1-2 1-13,1-4 2 13,-4-5-4-13,-3-2 3 14,0-5-3-14,2-2 1 14,-2-2 0-14,0 1-1 12,-3 5 1-12,-10 6-1 13,-20 6 1-13,-16 6-2 14,-21 4 4-14,-20 6-4 14,-20 3 0-14,-15-2 1 13,-10 6 0-13,-10-2-1 0,-7 3-1 13,0 3 2-13,-4 7-5 13,-2 6 4-7,-4 6 1-6,-5 8-15 14,-5 6-7-14,-2 3-42 13</inkml:trace>
    </iact:actionData>
  </iact:action>
  <iact:action type="add" startTime="7921">
    <iact:property name="dataType"/>
    <iact:actionData xml:id="d2">
      <inkml:trace xmlns:inkml="http://www.w3.org/2003/InkML" xml:id="stk2" contextRef="#ctx0" brushRef="#br0">17803 4791 55 0,'-2'1'5'1,"2"-1"-4"13,-4 0-1-7,-3 3 0-6,3-3 2 13,-5 0 5-13,2 0-7 18,-2-3 1-13,5 2 0 2,-5 1-2 0,2 0-4 0,0 1 5-2,-1 2-4 0,-1 0 1-5,2 1 3 14,0-1 0-8,3 1 3-6,0-4-3 14,1 0 1-14,-1 1 1 13,0-1-4-13,-4 0 1 14,4 2 0-14,-5 0 1 0,3 0 0 13,2 1-1-13,-4-1 2 13,4 0-3-13,0-1 4 14,1 1-1-9,-1-2 0-5,4-2 1 14,0 2-2-14,0 2 0 14,2-2-1-14,-2 2-4 13,0-2 5-13</inkml:trace>
    </iact:actionData>
  </iact:action>
  <iact:action type="add" startTime="8264">
    <iact:property name="dataType"/>
    <iact:actionData xml:id="d3">
      <inkml:trace xmlns:inkml="http://www.w3.org/2003/InkML" xml:id="stk3" contextRef="#ctx0" brushRef="#br0">17692 4868 54 0,'18'9'3'1,"-2"-2"-2"13,4 0 3-13,2-2-1 14,2-1 3-14,3-1-4 13,5-2 2-13,3-1-3 14,3 0 3-14,2-1-4 14,2-2 1-9,1 3-2-5,-3 0 3 14,0 3-2-14,3-2 2 13,1 2 0-13,1-1-2 14,6-2 3-14,0-5-3 14,1 4 0-14,-4-2 3 0,2-1-1 12,-4 3 1-12,3-3-3 14,3 2 4-9,1-3-2 10,5 3-4-15,0 2 2 14,-4 0 0-10,-5 0 0 8,-1 2 0-11,0-2 0 4,0 0 3 3,4-2-3-2,2 2 3-5,4-1-3-1,0-1 2 14,2 0-2-7,0-1 0 8,-4 1 0-15,-1 1 0 0,1-2 3 13,-3 2-5-13,-1-1 4 13,1 0-4-13,0-1 5 14,3-1-4-14,-2 4 2 13,2-1-1-13,-3 1 0 14,3 0 0-8,2 0-1-6,-2 3 4 13,-3 2-6-13,0 0 6 14,-1 4-4-14,-1-2 2 13,-5 0-2-13,4-3 2 14,-6 1-1-14,1-5 0 14,-1 3 2-14,-1-2-5 0,-1 2 5 12,1-1-4-6,-3 2 3-6,0 1-3 13,5 2 3-13,-1 0-2 14,3 2 0 1,2 0 1-15,0 0 0 0,5-3 3 12,-4 0-6-12,4-1 6 14,-2 2-6-14,1-2 5 14,2 0-4-9,-1-1 3-5,4-1-1 14,2 2 0-14,5-5 3 13,5-2-5-13,3-4 4 14,0-3-4-14,1 0 5 14,-3 1-5-14,-4-2 4 13,3-1-1-13,-4-2-1 14,3 1 0-14,2 0-2 4,1-2 5-4,-5 1-5 14,2 6 4-14,-5-1-4 19,-2 0 5-10,6 1-3-3,5 4 1 3,0-4 1-6,6 3-2 1,-1 0 3-4,2-1-3 14,-4 0 2-14,2 3-4 10,-2 2 4-10,-1 0-4 13,2 0 3-13,-7 5-2 14,-1-2 1-14,-5 1 0 14,-4 0 0-14,-3-1 4 13,1-2-7-13,2-1 6 14,3 0-3-14,1 0 1 13,-1 0-2-7,2 0 1-6,-1 0 0 14,1 0-1-14,-3-1 1 13,-1 1-4-13,-6-3 6 14,-1 2-5-14,-10-2 6 13,-4 3-5-13,-1 0 3 14,-6 3-2-14,-2 1 0 14,5 1 1-14,-1 3-2 4,5 2 5-4,3 1-5 14,9-1 4-14,5-3-3 13,1 0 3-13,9-6-3 14,-2 2 2-14,4-3-1 14,-3-4 0 0,3-4 1-14,-1-3 0 14,1 1 1-14,147-19-3 4,-174 22 4-4,-1 3-6 14,1 3 4-14,-3-1-2 14,44-3 1-14,-7 5 0 13,0 5-1-13,-2 0 2 14,-3 4-3-14,-2 1 4 14,-3-2-2-14,-3-3 2 13,-10-1-1-7,-7-4 3-6,-11-1 4 13,-6-2 3-13,-14 2 2 14,-5-1 6-14,-6 2-7 0,-4 0 4 19,-4 0-11-11,2 0 7-4,-4 0-10 4,4-2 3-2,-2-1-5-2,-3-1-4-4,-1-3-5 10,-11-1-9-10,-16-2-23 14,-32 0-65-14</inkml:trace>
    </iact:actionData>
  </iact:action>
  <iact:action type="add" startTime="10735">
    <iact:property name="dataType"/>
    <iact:actionData xml:id="d4">
      <inkml:trace xmlns:inkml="http://www.w3.org/2003/InkML" xml:id="stk4" contextRef="#ctx0" brushRef="#br0">7380 6148 54 0,'-4'-3'2'15,"-3"3"-2"-8,3 0 1-6,-3 0-1 13,2 0 2-13,5 0-4 14,-2 0 4-14,2 0-3 14,2 0 2-14,0 0 1 13,1 0-2-13,-1 0-2 14,-2 0 2-14,3 0-5 0,1 0 3 19,0 0 4-19,7 3-1 0,3-1-1 13,3 0 7-13,8 0-7 13,0 0 2-13,6-2-2 14,-2 0 1-14,0 0 2 13,0 0-2-13,2 0-1 14,0 0 3-14,5 0-2 14,2-2 0-9,5 0 1-5,5-2-2 14,6 1 2-14,4-4-2 13,4-1 2-13,3 0-5 22,-1-1 6-19,-1 4-6 2,-5-4 6 1,2 2-5 1,0-1 4 1,0-2-2-3,7 0 0-1,5-1 0-4,-1 6 0 14,2 0 2-14,1 1-3 14,-1 3 3-14,-3-3-4 13,-3-1 4-13,-1 1-2 0,-1-1 2 13,-3-4 1 1,3 4 1-14,-3-4-3 0,3 0 3 20,2 0-4-20,0 1 4 20,6 3-2-20,6-2-3 1,3 1 1-1,2 4 0 13,-1 0 0-13,2 0 1 14,-4-4-2-14,3-1 3 14,0-6-1-14,6-3 0 13,1-3 1-13,-2 7-1 11,-4-1 0-11,-5 1 0 13,-4 5 2-13,-3 0-1 14,-3 0 2-14,-1 4-7 14,-2-1 7-14,-3 0-7 13,-4 0 6-13,-2 2-4 14,-4 0 1-14,2 0 0 14,0 2 0-9,4 0 1-5,7-2-1 14,2 0 3-14,4-2-5 13,1 1 4-13,-1-4-2 14,-3-3 2-14,-4 1-3 0,-3-6 1 13,-3 3 0-13,-4 2 0 13,-3 3 1-13,-6 7-4 20,-1 3 6-20,-3-1-6 14,-1 5 6-14,-1-7-5 0,1 7 3 13,2-3-1-13,1 0 0 20,-3 0 0-15,-1 0-1 4,-3 0 5-7,-12-2-7 12,-6 1 6-13,-4-3 0 5,-10 3-2-4,-3-3 4-2,-3 2-5 14,0-2 4-14,0 2 5 14,0-2-2-14,0 0 3 13,0 0-9-13,2 0-1 14,2 0 3-14,1-2-5 14,2 2 4-14,-3 0-3 0,0 0 1 19,-1 0 0-19,-1 0-1 13,-2 0 4-13,0 0-6 0,0 0 6 13,0 0-5-13,0 0 4 14,0 0-2-14,0 2 0 13,0-2 1-13,0 0-1 14,-2 0 1-14,2 0 0 13,0 0 0-7,0 0-1-6,0 0 2 14,2-2-4-14,-2 2 2 13,0 0 0-13,0 0 0 14,0 0 0-14,0 0-1 13,0 0 4-13,0 0-6 14,0 0 6-14,0 0-5 14,-2 2 5-9,2-2-4-5,0 0 1 14,0 2 0-14,0-2-1 13,0 0 2-13,0 0-3 14,2 0 4-14,-2 0-4 0,0 0 3 13,0 0-3 1,2 0 2-14,-4 0 0 0,2 0-1 19,0 0 1-19,4 0-3 14,3 2 6-14,4-1-5 14,5 1 4-14,4 1-3 19,2 1 4-19,1-2-4 5,4-2 2 3,-4 3-1-1,4-3 0 0,-2 0 1-2,2 0-4 3,-2 0 6-8,-1 0-6 14,4 3 6-14,7 1-5 0,4 0 3 13,11 2-2-13,3 0 0 13,9 0 1-13,6 2 0 14,-2-2 1-14,7 0-4 14,4-2 6-14,5-8-6 20,7-4 5-20,4-4-3 0,6-2 1 12,1-1 0-12,-4 1 0 14,-3 9 0-14,-6 3-1 14,-2 2 4-14,-9 0-6 13,-2 0 6-13,-3 0-4 0,-7 0 3 13,-1-2-2-13,-3-1 1 20,-2 0 0-20,-2-3 3 14,4-2-4-14,2-2 2 13,7 0 0-13,5-4-1 14,-1 2 0-14,2 0-2 0,-4 2 0 13,-5 2 1-13,-3-1-1 13,-3 2 1-13,2-5-1 20,3-1 4-20,2 1-6 14,7 1 7-14,4-2-6 0,-1 4 2 13,2 1 0-13,-2-1 0 13,-5 6 1-13,-3-2-1 14,0 3 1-14,-9 2-4 13,-6 2 6-13,-2 5-6 21,-6-2 6-21,-1 5-6 0,1 1 4 12,4 0-1-12,3 1 0 14,2 0 1-14,3 0-3 16,7 1 6-11,0-1-8 5,-2-1 7-9,3-2-6 6,-1 0 4 0,2-5-2-1,-1-1 1-6,4-1 0 7,1-4 0 7,0-2 1-14,3 4-4 14,-3 0 6-14,5 0-5 14,0 4 5-14,0 1-5 0,4 4 3 12,0-1-1-12,1 1 0 14,-2 2 0-14,4-3-1 14,-5 2 4-9,2-2-6 10,3-2 6-15,2-3-6 0,1 4 4 12,1-5-2-12,0 1 0 14,-4-3 1-14,2-5-2 14,-3-5 3-14,0-1-4 13,1-6 6-13,-2 7-6 14,-4 2 7-9,-1 4-7-5,0 2 4 14,0 2-1-14,-1 2 0 14,-2 0 0-14,2 3-2 13,-4-2 5-13,-2 1-6 14,-2-2 5-14,-2 0-5 0,-3-1 3 12,0 2-1-12,3-3-1 14,2 0 2-8,2 0 0-6,2 0 0 13,2-4-5 2,-1 2 9-15,-3-7-8 13,0 0 7-13,-2-3-6 0,-2-1 4 13,2 1-2-13,-3 7 1 14,1 3 0-14,2 2-2 13,-3 6 3-7,2 0-3-6,0 4 4 14,-1 0-4-14,2 2 4 13,-3 0-2-13,1 0 0 15,-3-2 0-8,-2 2 0 0,-4-5 2-2,-2 0-5 5,0 0 6-6,-2-2-5 0,0-1 5 4,2 0-5-8,-1 0 2 14,0 2 0-14,1-4 1 0,-5 2 0 12,-3-1-2 3,-5-3 5-15,-3 0-7 14,-5 3 6-14,1-1-5 0,-5 2 4 12,2-2-3-12,0-6 1 14,2-3 0-9,-1-2 0-5,1-1 1 14,3-3-4-14,0 6 5 14,6 0-4 0,3 6 3-14,3 1-3 0,4 1 1 13,-1 1 1-13,2 3-1 13,-1-3 1-13,-1 0-1 14,0 1 3-8,1 0-4-6,-1 1 4 13,5 2-3-13,2-2 4 14,-1 0-4-14,1 0 2 13,2-4-1-13,1 2 0 14,-3-2 1-14,4-2-2 14,0-2 4-14,4 4-6 13,1-1 5-13,1-2-5 5,-1 6 5-5,2-2-4 13,-4-1 2-13,-2 4 0 14,-1-6 0-14,-2-1 2 14,3-2-5 0,1-3 6-14,1 1-6 14,-1 4 5-14,1 1-2 0,-3 4 0 13,3 1 0-8,2 0 0-5,2 3 0 14,0 0-1-14,3-1 4 13,-3 0-6-13,-5-1 6 17,-4 2-5-12,-1-2 3 2,-6 0-2 1,-2 2 2-3,0 0-1 2,3-3 0-6,-3 4 2 9,2-3-5-10,-3 2 6 14,-8-3-6-14,-1 0 5 13,-4-1-3-13,-10-2 2 14,-3 0-1-8,-4 0 1 0,-4-2 0-6,-3 2 5 13,-6-2-5-13,0 1-1 14,-2 1 3-14,-3-3-6 6,0 3 4-6,4 3-2 14,1-2 0-14,5 1 1 13,-4 0-1-13,-1 0 1 14,-1 0-3-14,-2-2 6 14,0 3-2-14,-4-3 0 13,0 0 4-13,0 0-4 14,-4 0 3-9,4 0-4-5,0 0 0 14,0 0-2-14,0 0-2 14,0 0 4-14,0 0-3 13,4 3 0-13,-2-3 4 14,0 2-1-14,4-2 1 13,-1 2-1-13,3-4 0 14,2 2 4-8,1 0-7-6,-3-2 6 13,8-1-6-13,2 3 4 14,0-3-3-14,0-1 1 14,4-1 1-14,0-4-1 13,-1 1 2-13,-4-2-1 14,3 0 3-14,-4 1-4 13,2 2 4-13,4-1-4 5,5 0 2-5,0-1-2 14,6 0 0-14,5 1 1 13,0 2-1-13,2 3-2 19,2 3 1-11,-2 0 2-5,-2 5-2 1,-2-1 1-4,-2-1 0 14,-5 2 0-14,0-1 1 12,-8 1 0-12,0-5 0 14,-5 5 1-14,-3-3 1 13,-5-2-1-13,0 0 1 14,-4 2-1-14,-2-2 0 13,0 2-2-13,-2-2-1 0,0 0-1 13,-2 2 1-13,2-2-9 20,-2 0 11-20,2 0-4 0,-2 0 2 13,0 0 4 1,2 2-3-14,-3 3 2 0,3-4-1 13,-3 1 0-13,3 0 0 14,-2-2-1-14,2 0 2 13,0 0-2-13,0 0-3 14,0 0 3-9,0 0-8-5,-2 2 9 14,-2 3-15-14,-3 4-40 14</inkml:trace>
    </iact:actionData>
  </iact:action>
  <iact:action type="add" startTime="15391">
    <iact:property name="dataType"/>
    <iact:actionData xml:id="d5">
      <inkml:trace xmlns:inkml="http://www.w3.org/2003/InkML" xml:id="stk5" contextRef="#ctx0" brushRef="#br0">6482 6936 54 0,'22'4'1'1,"5"0"3"13,4 0-3-13,10-2 0 14,3 1 3-14,7-3-2 13,7 0-2-13,3-3 2 14,1 1-2-8,-2 2 3-6,3 2-4 13,-1-2 2-13,-2 3-2 14,-2-3 1-14,2 0 0 13,-3 0 1-13,4 0 3 0,2-3-6 21,-1 1 4-15,3 0-4 0,6 4 5 0,0-2-3 1,5 2 0 1,7 1 0-3,3 0 0-5,1-1-2 13,-2-2-1-13,-2 0 6 0,-4 0-6 13,-2 2 5-13,-4-2-3 13,3 0 2-13,-1-2-1 14,4 0 0-14,6-1 4 14,4 3-4-7,2-3 1-7,3 3-2 13,2 0 1-13,-7 3-1 14,-6-3 0-14,-4 3 1 14,-5-1 0-14,-5-2 0 13,-4 0 0-13,-1-2 1 14,3 2 0-14,3-3 0 13,5 3-2-7,3 0 3-6,4 0-4 14,5 0 3-14,7 5-1 13,3-1 0-13,-2-1 1 14,1-1-3-14,-11 3 5 0,-10-3-5 12,-10-2 4-12,-16 2-4 14,-13 0 4-14,-14-2-2 20,-9 0 1-20,-5 1-1 14,-6-1 0-14,-2 3 1 0,2-1-1 13,0 0 1-13,4 0-1 13,3 2 3-13,3 0-4 14,-1 0 1-14,-1-2 0 13,0 2 0-13,-6-4 1 14,-1 2 5-8,-1-2-5-6,-2 3 7 13,0-3-4-13,0 0 5 14,-2 0-4-14,2 0 7 13,0-3-3-13,0 3 1 14,-3 0-4-7,3 0-5 0,0 0 0 1,0 0 2-4,0 0-6 3,3 3 5 0,-3-3-5-3,0-3 4-4,0 3-2 13,0 0 1-13,0 0 0 14,0 0-1-14,2 0 3 14,-2-2-4-14,0 4 4 13,0-2-2-13,0-2 3 0,0 4-3 21,0-2 0-21,0 0 0 0,-2 0 0 18,2 0 1-15,0 0-2-3,0 3 4 13,-3-3-6-13,6 0 3 14,-6 0-2-14,3 0 0 13,0 0-2-13,5 0 3 14,-1 3-4-14,2 1 3 12,4 2-4-12,-1 1 4 13,-1-4 3-13,-1 3-3 14,2-1 4-14,2-4 0 15,0-1 0-15,5 0 0 0,-3 0-2 13,7-1 0-13,1-2-2 13,-2 3 3-13,4 0-2 19,-1 0-1-19,3 4 1 13,-1 0-2-13,0 3 3 0,8-2-2 13,1 3-1 2,0-1 2-15,8-2 1 0,1-1-2 12,5-2 4-12,4-2-1 14,7-2 1-14,0 0-3 20,-2 0 2-20,2 2 0 14,-4 0-1-14,-1 4 0 0,4 2 0 12,6 2 1-12,7 2-2 14,5 2 2-14,6 0-2 13,-1 0 3-13,0-1-4 21,-2-2 4-19,0 0-2 6,-2-2 0-4,-1 0 3 4,4-1-4-1,1-1 3-2,0 2-3-3,-2-2 3-2,2 4-2 13,3-3 0-13,2 2 1 14,4-3-1-14,0 2 0 14,3-4-1-14,-1 4 3 13,-2-3-5-4,5-4 6-9,8 0-5 13,5-4 4-13,4-3-4 14,5 0 2-14,0 0 0 14,-4 0 0-14,-5-1 3 0,-4-2-6 12,-8 2 5-12,-1 2-4 14,-1-2 4-14,-1 4-3 20,6-3 2-20,7 4-1 14,2-6 0-14,6 4 1 0,8-3-4 12,-1 1 5-12,1-3-4 14,-1 5 3-14,-6-4-4 13,-10 5 5-13,-1-1-3 14,-5 0 2-14,-6 1-1 14,-3 0 0-9,-5 0 1-5,-3 3-4 14,-3-2 6-14,-3 3-6 14,2 0 5-14,0 0-3 13,-3 3 1-13,-3-3-1 14,-4 1 1-14,-5 2 0 13,-4-2-2-13,0 2 4 0,-8-2-5 20,-4 1 6-20,-1 0-4 13,-3 0 2-13,-4-2-2 14,-1 0 1-14,0 3 0 13,-4-3 0-13,-4 4 0 0,0-1-3 13,-7-1 3-13,-2 3-2 14,-7-1 4-14,-1-3-3 18,-8 1 2-12,0-2 1-1,-4 2 1 2,-2-4 0 0,2 2 2-2,0 0-3 2,0 0-2-7,-2 0 3 14,2 0-6-14,0 0 3 0,-2 0 0 13,2 0 2-13,-2 2 5 14,2-2 2-4,-2-2-8-10,0 0 4 14,-3 1-4-14,2-3-2 13,-1 1 0-13,2 1-1 14,-1 0 3-14,1 2-2 0,2 2 1 13,-2-2-1-13,2 0 0 13,0 0 1-13,2 2-2 14,-2-2 4-9,0 0 0-5,0 0-1 14,0 0-1-14,2 0 0 14,1 0 0-14,-1 0 0 13,0 0 2-13,-2-2 0 14,2 4-1-14,-2-4-2 14,0 2 4-14,0 0-5 13,-2 0 3-7,2 0-2-6,0 0 1 13,-2 0 0-13,2 0-2 14,0 2 0-14,-2-2 1 14,2 0 2-14,0-2 5 13,-3 2-5-13,3 0 7 14,0 0-3-14,0 2 1 13,0-2-3-7,0 0-3-6,0 0 1 14,-2 0 0-14,2 0-2 0,-2 0 0 12,2 0-1-12,0-2 3 14,-2 2-1-14,2 0 0 14,0-2 1-14,0 2-1 13,-4-3 2-13,2 1-2 18,-3-5 0-10,0 3 3-1,3 3-1-3,0-3-2 3,-1 4 1 0,3-3 0-4,0 2-1-3,-2-2-1 16,2 3-1-9,2 0-2-2,-2 0 3-5,3 0-6 13,-3 0 7-13,0 0-2 12,0 0 1-12,0 0 2 13,0 0-1-13,0 0 0 14,2 0 1-14,-2 0-3 14,0 0 2-14,0 0-1 0,2 0-6 12,1 0 7-12,4 3 1 14,1-2-1 0,3 3 0-14,5-1 0 5,1-2 0 10,4 1 4-15,1 0-8 0,3-2 8 12,2 0-6 3,2 0 3-15,2 0-2 14,2 2 0-14,1 3-1 0,1 0 1 12,1 2-4-12,3 0 3 14,4 0 3-9,4-2-5-5,0-1 6 14,5-4-2-14,-2 0 1 14,6-1 1 0,4-3-2-14,7 0 0 0,5-1 1 13,3 0 2-13,1 2-6 13,0 2 5-13,-2-2-6 14,-5 3 6-8,2 3-3-6,3-3 1 13,-1-3 0-13,5 3-1 0,0 0 1 13,3 0-3 1,-4 3 6-14,6-3-6 14,-1 0 6-14,-2 0-5 14,3 0 3-14,-3 0-1 16,-4-3 0-15,-4 3 1 7,-1-2-1-2,-2 2 3 2,-2-2-6-3,2 0 6 1,4 1-4-5,3 1 2-1,0-2-1 14,2 4 0-14,2-1 0 14,0 3-1-14,7 2 0 13,5 0-2-13,4 1 3 14,1-2 0-14,4 2-2 13,-3-6-1-13,2 2 4 14,-4-3-1-14,-2 0 0 14,-3 0 0-14,-4 0-1 13,-4 2 4-13,2 2-6 14,0 1 6-14,4 2-6 13,4-4 4-13,5 6-3 5,0-4 3 10,2 2-1-15,3-3 0 13,4 0 0-13,-2-4-1 0,-3 0 3 13,0-3-4-13,-5-1 5 13,-6 3-4-13,-1-1 2 14,-1-3-1 1,-7 3 0-15,-2 2 0 4,-2-1 0-4,-6 1 2 14,-3 1-4-14,-3 1 4 13,2 3-4-13,-9-3 4 14,-3 2-4-14,-4-3 2 14,-8 2 0-14,-4-3 0 13,-2 4 2-13,-5-4-5 14,-4 1 7-8,-2-1-7-6,-6 0 6 13,-6 0-2-13,-3-1 0 14,-6 1 0-14,-4 0 0 13,-2 0 0-13,0 0 0 14,-2 1 2-14,2-1-3 0,0 0 0 13,-2 0 10-13,0 0-5 20,0 0 9-15,-2 0-4 3,0-1 0 2,0-1-10-7,-3 0-2 1,1-5 0-4,-4 4-10 13,-1-2 3-13,-4 2-16 14,-9 1-8-14,-10 2-22 14</inkml:trace>
    </iact:actionData>
  </iact:action>
  <iact:action type="add" startTime="19233">
    <iact:property name="dataType"/>
    <iact:actionData xml:id="d6">
      <inkml:trace xmlns:inkml="http://www.w3.org/2003/InkML" xml:id="stk6" contextRef="#ctx0" brushRef="#br0">6103 8124 71 0,'-11'-21'27'1,"-1"-1"-27"13,6 2 7-13,2 0-7 14,-1-1 0-9,3 7-1-5,2-3 2 14,0 5-3-14,0 2 4 14,-2 0-3-14,0 0 3 13,2-1 0-13,0 3 2 14,-2 1 10-14,2 2-6 13,0 2-7-13,0 1-1 0,10-2 0 20,17 0-1-20,17-4 2 0,21-1-4 12,20-3 1 3,18 3 2-15,12-3 0 0,13 1-2 12,3 1 1-12,5 5 1 14,279-8-3-14,-344 13 5 14,-2 0-4-14,-2 0 4 13,6 2-4-7,74 2 3-6,5 0-2 13,4 2 1-13,7 3 0 14,4-4-2-14,-5 4 4 14,2-2-5-14,-6 1 6 13,-13 2-7-13,-12 2 7 14,-12 2-4-14,-12-2 1 14,-7 0 0-3,4 0 0-7,2-2 2 7,6 1-3-9,5-3 4 2,3 0-6-4,-1 0 6 14,-3-4-4-14,-5-3 2 13,-6-1 0-13,-13 0 0 0,-9-1 1 13,-16-5 1-13,-14 2 0 21,-10-1 3-21,-11 0-2 0,-13 1 8 13,-9 0-4-13,-5 1 4 13,-5 3-4-13,-4 3 0 14,0-3-6-14,2 0 0 13,0 1-4-13,-3-1 5 14,3 0-6-14,0 0 6 14,0 0-6-9,0 0 5-5,0 0-2 14,-2 0 0-14,2 0 1 13,0 3 1-13,-2-3 0 14,0 0 3-14,-1 2-4 14,1-2 6-14,-3 0-5 13,3 0 5-13,0 0-4 14,2 0 0-9,-2-2-2-5,0 2 0 0,2 0-1 13,0 0 0-13,0 0 0 14,0 0-8 0,0-3 8-14,2 3-6 0,-2 0 5 13,2 0-1-13,-2 0 2 14,0 0-2-14,0 0-3 13,0 0 5-7,0 0-8-6,0 0 7 13,0 3-5-13,0-3 6 14,2 0-3-14,0-3 2 14,-2 3 0-14,2 0 1 13,-4-1 1-13,2 1 2 14,0 1-4-14,0-2 4 13,0 1-2-5,0 0 0-1,0 0 1 0,-2 0-1-2,2 0-1 2,0 0 0 0,0 1 0-3,0-2-2-4,0 1-1 14,2 0 1-14,-2 0-11 13,2 0-6-13,3-3-9 14,4 2-1-7,-2 1-13-7</inkml:trace>
    </iact:actionData>
  </iact:action>
  <iact:action type="add" startTime="34316">
    <iact:property name="dataType"/>
    <iact:actionData xml:id="d7">
      <inkml:trace xmlns:inkml="http://www.w3.org/2003/InkML" xml:id="stk7" contextRef="#ctx0" brushRef="#br0">9808 6788 75 0,'-13'-22'7'1,"1"-1"6"0,-1 0-10 12,4-2 1-12,0 3-1 14,2-1-3-14,1 4 0 13,-1 3-4-13,0 2 3 14,0 2-13-14,3-2 7 14,-2 2-7-9,1 0 11-5,-2 2-1 14,3 1 0-14</inkml:trace>
    </iact:actionData>
  </iact:action>
  <iact:action type="add" startTime="34448">
    <iact:property name="dataType"/>
    <iact:actionData xml:id="d8">
      <inkml:trace xmlns:inkml="http://www.w3.org/2003/InkML" xml:id="stk8" contextRef="#ctx0" brushRef="#br0">9663 6523 53 0,'-11'0'4'1,"0"-3"5"13,-1 3-4-13,1-3 3 14,0-1-8-14,0-2 10 0,0-1-1 19,-1 2-1-19,2 0-6 0,1 1 0 13,-1 3 4-13,2 1-5 13,1 0 8-13,1-2-6 14,1 2 12-14,2-4 0 13,1-3-15-13,4-4 1 14,25-55 1-14,-13 50 3 14,1-7-2-9,1 3-3-5,2-2 1 14,18-17-2-14,4-7 3 13,6-1-2-13,8-2 0 17,4 2 1-12,2-3-1 5,2 4 2-6,-6 3-4 6,-8 12 4-6,-15 8-4 7,-14 13-3-11,-9 6-3 0,-12 8 8 0,-14 6 7 12,-11 6-1 3,-13 9-2-15,-14 7 2 13,-10 1-4-13,-7 7-4 14,-10 0 5-14,1 3-5 0,-2 3 6 12,-1 3-4-12,7 0 0 21,11-3 0-21,7-5-2 13,16-8 4-13,11-8-3 14,9-9 1-14,9-8 0 0,5-4 0 12,8-4 10-12,3-9-10 14,4-8-1-14,8-12 1 14,10-9 1-14,8-12 0 13,12-4 3-7,11-6-8 8,6 2 8-14,9 1-5 0,2 4 3 13,1 2-4-13,-5 8 3 14,-8 2-1-14,-14 13 1 13,-18 10 0-13,-14 10-2 14,-11 8-14-14,-8 8 15 0,-14 10 1 19,-16 10 7-19,-16 9-6 14,-18 6-2-14,-12 7 0 13,0 1 1-13,7-3-1 14,6-4 0-14,13-5-1 14,9-1 5-14,8-6-6 0,8-6 2 12,8-9-2-12,10-7-15 14,7-8 11-9,6-4-3-5,14-5 9 14,10-12 12 1,19-8-11-15,20-12 2 14,22-12-1-11,13-4-2 3,9-4 0-1,0 1 0 2,-4 3 0 0,-11 6 0-2,-21 8-1-5,-23 15-1 11,-19 7-13-11,-18 13-5 14,-18 12 20-14,-19 10 4 14,-12 8 7-14,-18 10-10 13,-10 4 0-13,-11 4 0 14,-4 1 3-14,-3 1-6 13,2 2 5-13,3 3-5 14,4-3 5-8,9 5-6-6,8-6 5 13,12-8-3-13,13-8 1 14,10-10-4-14,10-9 4 13,8-8 6-13,3-5-1 0,12-13-2 13,15-16-2-13,15-14-1 14,20-12 5-14,23-14-5 13,17 2 1-7,8 3-2-6,-4 0 2 14,-2 9-3-14,-22 10 3 13,-21 14-2 2,-24 14-8-15,-20 11-5 0,-14 14-1 12,-16 9 15-12,-18 11 8 14,-15 6-4-14,-11 10-1 14,-17 3-1-9,-5 2-1-5,-2-4-1 14,0-2 3-14,6 1-1 13,3 0-2-13,5 1 1 14,12 0-2-14,6-5 1 14,14-8-5-14,8-9 5 13,13-8-7-13,10-7 5 0,8-10 4 13,10-9 0-8,13-13-1 10,15-16 1-15,20-13-1 0,21-10 0 13,10-2-1-13,7 1 1 17,2 4-1-5,-5 6 0-10,-13 7 0 10,-14 9-3-10,-20 12 3-2,-18 12-3 0,-14 12-7 14,-14 7-1-14,-8 8 11 14,-7 6 2-14,-7 5 4 14,-11 10 6-14,-11 5-11 13,-5 1 4-13,-1-2-4 14,-4-1-2-14,8-6 2 14,5-2-1-14,0-1 1 13,8-4 0-7,5-4-2-6,8-5 2 13,8-4 0-13,3-6 0 0,3-4 8 13,4 0-4 2,1-1 1-15,-1 2 1 0,0 1-6 12,0-2 6-12,0 0-6 14,-2 2-2-14,-2 0 2 13,2-3-3-7,-2 6 0-6,2-1 2 14,-2-2-4-14,4 0-3 13,-2 2 0-13,0-2-17 14,2 1 10-14,2 2-10 13,5 4-21-13</inkml:trace>
    </iact:actionData>
  </iact:action>
  <iact:action type="add" startTime="41873">
    <iact:property name="dataType"/>
    <iact:actionData xml:id="d9">
      <inkml:trace xmlns:inkml="http://www.w3.org/2003/InkML" xml:id="stk9" contextRef="#ctx0" brushRef="#br0">10508 7596 54 0,'-9'0'8'1,"5"-2"-3"13,-1 2 6-13,0-4-7 14,1 1 2-14,-3-1-1 13,3 0 1-7,-3-3-4-6,0 0 2 14,1-1-1-14,-1 3-1 13,3-1-2-13,-1 3 1 14,1-1-4-14,-1 3 3 13,3-1 0-13,-3 2-6 14,1 0 6-14,0 2-4 14,-5-1 3-9,-3 3-2-5,-1 3 3 14,-5 0 0-14,-1 3 2 14,-2-2-4-14,1 3 4 0,1-1-4 12,0-2 3 3,3-1-2-15,3 0 1 0,5 0-2 12,1 0-2 3,4-1-2-9,3-2 6-6,3-1-6 0,1 0 3 12,3-3 3-12,6-3 15 14,14-11-2-14,20-13-7 18,22-13-3-10,20-13-3-3,19-11 0 2,5-8 3 0,-2-4-3-1,-6 4 0-6,-12-1 4 8,-12 5-3-8,-10 6 8 14,-15 10-4-14,-13 14-1 14,-17 10-3-14,-10 14 1 13,-12 10-4-13,-6 6 0 14,-5 3 1-14,-1 0 1 14,-8 9 6-14,-7 8-5 13,-10 9-1-7,-11 13 1-6,-12 5-1 13,-5 9 1-13,-10 9 1 14,-7 4-4-14,-3 1 4 14,-3 3-3-14,-3-4 3 13,2-6-3-13,5-5 1 0,9-9 0 13,9-10-1-13,10-6 3 20,14-12-5-20,14-6 3 0,11-8-4 13,8-6-9-13,5-6 13 13,7 0-3-13,12-8 3 14,18-8 2-14,13-9 1 14,18-12-3-14,9-9 3 13,4-4-5-13,-1-3 4 20,-6-2-3-20,-3-1 3 0,-5-1 1 13,-3 0-3-13,-7 0 2 14,-3 4-2-14,-5 1 0 13,-6 9 2-13,-7 9-1 14,-6 11-2-14,-13 6-6 13,-7 13-5-13,-9 11-4 0,-11 12 16 20,-11 16 4-20,-12 13-3 13,-11 14-2-13,-11 10 2 14,-4 4 1-14,-2-6-2 18,1-1 0-16,7-11 3 3,2-2-5 3,5-8 2-3,9-7 0 3,7-8 0-6,8-9-2 10,12-9-2-12,5-5-1 13,8-5 5-13,2-8 8 0,15-9 0 13,12-15-6-13,17-10 0 14,17-15 0-14,15-10-1 13,8-7-1-13,1-3 2 14,-2 3-1-14,-5 7 0 20,-15 9-2-20,-16 15 0 0,-18 17-9 13,-17 14-18-13,-24 20 28 13,-25 18 0-13,-13 12 2 14,-14 17 1-14,-15 8-2 14,-4 6 2-14,-1-1-3 13,2-6 7-13,0-3-5 0,0-6 4 19,4-5-5-19,1-1 1 14,3-3-2-14,8-3 0 14,7-6-1-14,12-11 2 13,16-8-2-13,16-9-4 0,9-8 4 13,11-11 2-13,18-8 3 13,12-10-4-13,13-10 1 21,17-10 1-21,7-5 1 13,-1-2-4-13,0 1 4 0,-7-1-1 13,-7 1-1-13,-8 2 7 13,-8 2-4-13,-8 2 7 14,-10 4 0-14,-4 6 0 14,-13 7 2-14,0 12-10 20,-8 8-3-20,-2 11-10 0,-8 8 10 12,-13 21 1-12,-12 11-1 14,-17 19-1-14,-10 8 1 16,-7 7 0-12,-1-7 3 7,7-9-6-8,10-11 4 9,9-5-3-11,5-5-1-1,12-8 3 13,6-5-4-13,9-7-1 14,2-9-3-14,8-4 4 0,2-6 4 12,8-8 5-12,5-8-2 14,14-13-1-14,14-7 1 13,10-13-2-13,11-7 0 14,0 0 0-14,-7 1-1 14,-6 5 3-9,-6 8 0 10,-14 8-1-15,-11 14-2 14,-6 8-1-14,-10 10-9 0,-10 11 9 12,-15 7 2-12,-14 12-1 14,-15 11 0-14,-12 5 2 13,-9 6-3-13,-1 0 3 14,7-3-4-8,11-8 0-6,6-4 2 13,13-5-7-13,10-6 2 14,9-2-9-14,7-6-8 13,9-2-13-13</inkml:trace>
    </iact:actionData>
  </iact:action>
  <iact:action type="add" startTime="47993">
    <iact:property name="dataType"/>
    <iact:actionData xml:id="d10">
      <inkml:trace xmlns:inkml="http://www.w3.org/2003/InkML" xml:id="stk10" contextRef="#ctx0" brushRef="#br0">13546 7989 58 0,'-7'1'2'15,"-1"-1"5"-14,-6 3-5 14,-1-6 6-14,-4 3-5 13,-3-1 4-7,0-2-2-6,-5 0 2 14,1 1-2-14,-3 0-4 0,0-3 8 12,-7 0-9 3,1 1 5-15,-11-3-3 0,-4 6-4 12,-6 2 1-12,-6 6 0 14,-12 2 0-14,-2 3 1 14,-7 5 0-9,-6 0 1-5,0-2-4 14,-5-1 6-14,3-2-4 13,0-4 3-13,1-2-2 19,1-3 0-13,0-3 1 2,4 0-1-2,3-3 0 0,4 3 0 1,5 0 3-2,-1 0-6-2,-2 3 6-3,-2 4-6 14,3-2 4-14,0 6-2 13,7-1 0-13,5 1 1 14,9-4-1-14,4 0 2 14,0 0-3-14,1-1 4 13,3 1-4-13,-1-4 3 14,-2 6-2-9,-3 0 1-5,-1 5-1 14,-3 9-1-14,-4 3 2 14,2 4-2-14,5 1 4 13,6 0-4-13,7-7 3 0,6-2-3 13,8-5 3 2,3-2-2-15,0-1 1 13,4-5 0-13,-1 2-1 5,-1-5 4-5,0-3-7 13,-6 0 5-13,0 1-3 14,-6 0 2-14,-1 0-1 14,1 2 2-14,-1-4-2 13,2 2 1 2,7 1 0-15,0-2-1 0,2 3 2 12,3-1-2-6,3 4 2-6,-2-1-3 14,4-2 4-14,4-2-1 13,0 1-1-13,0-5 1 14,1 0 1-14,2 0 0 13,-1-3-2-13,0 3 2 14,2 0-4-14,3 0 4 14,-1 0-4-14,3 0 2 4,-2 0 0 11,0 3-1-15,-2 0 1 0,-2 1-3 13,-3 4 6-13,-1 3-6 19,-1-2 4-13,1 3-3 1,4 0 1 2,4-1 0-4,-3-4-3 3,7 3 4-8,-2 0-1 5,0-2 1-5,2 1-3 14,2-2 3-14,2 2-2 14,1-2 1-14,-1 3 0 13,2 2 2-13,4 1-1 14,-1 1 0-14,1 4 1 14,2 0-2-14,-1 2 4 13,1 0-6-7,-2 2 6-6,-1 0-5 13,5 1 4-13,-3 3-4 14,4-1 2-14,1-1 0 14,2 0 0-14,-1-2 1 13,2 0-3-13,-2 0 4 0,3-1-4 13,-1-2 4 1,-2 1-3-14,1-1 1 5,1-4-3-5,2 2 3 14,4-3 1-14,1-2-1 13,8 2 0-13,3-1 3 14,1 1-1-14,1-2-2 14,1 1 2-14,-3-1-4 13,-1-3 4-13,0-2-2 14,-3-2 2-9,3 2-1-5,-1-3 7 14,3-2-5-14,5 0 0 14,-3 0-2-14,2 1 0 13,1-2 1-13,-3-1-2 14,-3 0 2-14,4-1-1 13,-3-4 0-13,2 3 0 14,0 0 1-8,-2-2 1-6,2 0-6 13,0 1 5-13,0 0-2 14,2-1 0-14,1 2 0 13,-1-1-1-2,2 3 1-8,-1 0-1 9,1 3 2-12,2-1-2 7,-2 2 2-2,3-1-2-5,-3 4 2 8,3 1-2-8,-3-2 1 13,2 0 0-13,-5-1-1 14,1-2 3-14,-3-6-3 13,3 0 2-13,1-3-2 14,3-2 4-14,2 0-4 14,0 4 1-14,-1 1 0 13,0 0 0-7,0 1 1-6,-1 0-2 13,1 0 3-13,3-1-4 14,-2 3 3-14,-1 0-3 14,0 0 4-14,-4 0-2 13,-1 3 0-13,-3-1 0 14,4 2-1-14,-5-1 4 14,2 2-6-9,1-1 6-5,-2 2-4 14,1-1 4-14,3-2-5 13,1-1 2-13,4-2 0 0,0 2-1 13,4-4 3-13,6 2-3 14,0-2 4-14,4-1-6 13,0-2 6-13,-1 1-4 14,-5 0 2-9,-6 2-1-5,0 0 0 14,-1-1 1-14,-1 0-1 14,4-1-1-14,2-1-2 13,2 3 6-13,-4-1-5 14,2 1 4-14,0 2-3 14,0 0 2-14,0-2-2 13,5 0 1-7,-1-1 0-6,0 3 1 13,2-5 0-13,-2 1-2 14,2 0 4-14,0 0-4 14,-2 1 2-6,-2 2 1-2,0-3-2 3,-3 0 3-7,1 1-1 9,-1-4 1-11,126-9-5 10,-150 16 3-10,2 0-2 0,-2-3 1 13,-2 2-1 1,31-1 2-14,-5 0-1 0,-6 2 0 13,-5 0 0-13,-4 0-1 13,-4 2 3-13,-3-2-4 14,0-5 4-14,0-2-2 14,-2-1 0-9,3-2 0-5,-1 2 0 14,-2 3 1-14,-5 0-1 13,0 1 4-13,-1 1-7 14,-5 3 6-14,-3-1-4 14,-4 1 3-14,1-3-3 13,-6 3 1-13,3-1 0 14,3-2 0-9,-2 0 1-5,1-1 0 14,3-1 0-14,-1 0 3 14,-1-4-3-14,-4 2 7 13,1-3-5-13,-3-2 0 14,-6-1-3-14,0-1 1 0,-4-4 6 13,-2 0-4-13,-5-4-1 20,-1 0-1-20,-1-2 5 0,-1-2-5 12,3 1 1-12,3-4 0 14,4-1-1-14,-1-3-1 14,2 0 0-14,1-1 1 13,2 0 1-13,0 2-2 14,-2 3 2-14,2 3 0 13,0 2-2-7,-2 4-1-6,-3 4 1 14,-1 2 2-14,-1 0 2 13,-2 0-2-13,0-2 1 21,1-4-2-21,-2 0-1 8,-1-4 2 0,0 0-4-2,-3-3 3 0,-1 3-1-6,-3 1 0 11,-1-2 1-11,-4 6 0 14,-4-4 2-14,-2 4-5 13,-2-2 4-13,-2 3-4 0,-3 0 4 13,-2 3-3 1,0 2 1-14,-2 3 0 0,-3 1 0 13,3 2 3-13,-2 1-4 20,4-1 3-20,2 4-4 0,5-3 7 13,2 0-7-13,7 0 4 14,0 1-4-14,2 2 2 13,0-1 0-13,0-1-1 14,-5 4 3-14,2 0-4 13,0-2 2-13,-4 0-3 14,-4 3 2-8,-6 6 0-6,-5-4-1 13,-7 5 2-13,-6 1 0 14,-5-2 2-14,-3-3-4 13,0 2 4-13,6-3-4 14,-3-2 3-14,4 2-2 14,2-2 2-14,0 0-2 13,4 0 1-7,0 2 0-6,5-2-2 13,1 0 4-13,4 0-4 14,-3 0 4-14,-1 2-6 0,-5-1 4 13,-5 2-1-13,-1 1 0 13,-7 0 1-13,-2 5-1 14,-2-2 0-14,-5 1-2 20,-2 2 3-20,-4 2-1 0,-1 0 0 13,5 2-1-13,4-2 2 13,4 0-1-13,5 0 1 20,4-2 0-17,3-1-2 9,-3-2 7-10,5-3-10 5,2 0 9-4,1-1-7-3,6-2 5 13,-3-2-3-13,1 1 1 14,2 0 0-14,-5 1 0 13,-2 3 0-13,0 5-3 14,-2 0 4-14,-5 6-4 14,-4 1 2-14,-3 3-1 0,-4 4 1 12,1 2 0-12,-3-2 1 20,1 0 0-20,2-2 0 14,1-4 4-14,3 0-8 0,2-2 8 13,4-4-7 1,2-3 5-14,5 0-4 0,4-4 2 13,8 0 0-13,3 0 0 14,8-2 2-14,-1-4-4 20,7 2 5-20,-2-2-5 0,1-4 4 12,2 0-4-12,-2 2 3 14,-3 0-2-14,1 1 1 14,0-2 0-14,-7 5-1 13,1 0 0-13,-7 5-1 14,-4-2-3-14,0 5 3 13,0 1-1-7,-5-2 1-6,1 1 2 14,1 4-2-14,1-1 1 13,-3 0-2-13,5 1 0 14,3 0 4-14,1-3-3 0,2-2 4 12,1-5-5 3,4 3 4-15,2-1-2 0,5-3 0 19,-2 3-2-19,1 2 2 14,-2 2-7-14,-4 5 8 14,-2-1-1-14,-2 2-2 0,-1-3 5 17,-3 6-2-10,1-3 0 0,-1-1 0-2,0 4 0 4,4-1 0-9,4 0-3 15,0 0 6-15,7-2-6 0,2 0 5 12,4-4-4-2,5 0 2-10,2-2-1 13,3-1 0-13,4-5 0 14,-4 3 0-14,4-3-4 0,2 3 4 12,0-2 0-12,2 3-2 14,0 2 2-3,2 0 1-11,0 4-2 13,0-3 1-13,3 3 0 14,-1 1 1-14,1 1-1 0,2-2 3 12,2 0-4-12,0 0 0 14,1 0 0-14,1-4-8 14,5 1 10-14,-3-2 0 13,7 0 0-7,5-4 2 8,5 4 1-14,1-2-6 14,4 1 5-14,6 3-3 0,-1 1 2 13,4-1 2-13,0 3-3 13,-1 3 0-13,-1-1 0 14,-1 0 1-14,1 0-1 20,-4-2 2-20,1 2-3 0,-2-5 4 13,1 3-3-13,1-1 0 13,-1-2 0-13,-2-2 1 14,1 0-1-14,4 0 2 14,-1-2 0-14,8 0-1 13,-4-1-1-13,6-2 0 14,-3 2 1-9,2 1 0-5,0 0-1 14,3 2 0-14,2 5 0 14,4-1 1-14,0-1 0 16,3 3 2-13,1-1-6 3,-2 0 7 1,-1-5-6-2,1 1 4 2,2-4-2 0,5-4 0-1,8-1 1-4,2-6-1 12,4 0 3-14,-5-2-4 14,-4 2 3-14,-8-2-1 0,-8-1 1 12,-6 2 1-12,-5-2-1 14,-7 3 2-14,0 0-4 14,1 0 1-14,3 0 2 13,0-1 0-7,3 0-6-6,2 2 7 13,0-2-6-13,-4 1 4 14,1 5-2-14,-1-3 0 14,-3 3 0-14,0 2-1 13,-1 0 1-13,-1 2-2 14,0 0 4-14,3 1-3 14,-6-1 3-9,5-2-4-5,6 0 3 0,-1-5-1 13,3 1 0 1,8-1 1-14,1-6-4 14,1-1 6-14,-2 0-6 14,-2-4 7-14,-8 4-6 0,-1-3 3 12,-9 6-2-12,-7 1-1 14,-6 6 1-9,-3 0-2-5,-6 2 0 14,-3 2 2 1,-2 0 2-15,0-2-4 0,1 4 7 12,1-3-4-12,3 2 1 14,-3-3-1-14,1 2 1 14,-1-4-1-14,1 2 2 13,-6 0 1-7,3-3-6-6,-7 3 4 13,-2 0-3-13,2 0-1 14,-2 3 1-14,0-1-3 14,-2 0 3-9,4 2 0 1,1 0 4 2,-1 0 0-2,2-2-1 0,2 0-2 1,-4-1 5-4,0 2-3 1,3-3-1-4,2 2 0 14,2-2 0-14,0 2 0 13,0-2 0 2,-2 1 1-15,-2 2-2 0,-5-3 1 12,2 4-3-12,3-2 1 14,-5 1 1-14,3-3-2 14,-3 0 3-9,1 0-1-5,-1 2 3 14,-2-2-4-14,2 0 5 13,4 3-4-13,1-3 2 14,0 2-2-14,2-2 1 14,0 0-1-14,-5 0-1 13,0 0-4-13,4 2 1 0,-6 0-23 20,2 1-26-20</inkml:trace>
    </iact:actionData>
  </iact:action>
  <iact:action type="add" startTime="55005">
    <iact:property name="dataType"/>
    <iact:actionData xml:id="d11">
      <inkml:trace xmlns:inkml="http://www.w3.org/2003/InkML" xml:id="stk11" contextRef="#ctx0" brushRef="#br0">6283 11548 61 0,'-10'-2'13'1,"-2"-1"0"13,1 0-12-13,3-1 5 14,-4-2-5-14,-1 5 1 13,-1-5-2-7,5 5 2-6,-2-1-2 14,4 2 3-14,3-2-2 13,-1 2 0-13,5 0 5 14,3 0-4-14,-1-1 4 13,0 1-6-13,3-3-9 14,-1 0 1-14,9 2 8 14,8 1 4-9,6-2-3-5,10 4-2 14,7-1 3-14,6 5-3 13,1-3 2-13,8-1-1 0,5-1 0 13,5-1 0-13,7-3 2 21,4-6-1-16,3 2-1 2,-1-7 2 0,2 0-2 0,-5 0 1-7,-1 2-1 0,-7-1 0 13,-2 3 0-13,-2-3 1 14,-3 0 0-14,2 2 0 13,-4-1 0-13,-2 2-1 14,7 3 2-14,2 1-3 14,-1 2 2-14,9 3-2 13,0-2 0-7,0 3 1-6,1-1 0 13,2 1 0-13,0 0-2 14,3-3 3-14,-1 2-2 14,0-8 2-14,-3 1-1 13,-4-3 0-13,2-3 0 14,-6 3 0-14,2 3-5 0,-4 0 4 19,0 7-1-19,-6 1 1 14,-1 0 0-14,-6 3-1 13,-2 3 2-13,1 0-1 14,-2 3-4-14,3-4 5 0,-2-1-1 12,4-2 3-12,0-2-4 14,-1-3 4-14,3-1-4 20,4 0 3-20,-4-3-1 14,-3 3 0-14,1 0-1 0,0 2 1 12,2-2 0-12,-2 2-2 14,2 2 4-14,1 0-4 14,-1-1 3-14,0 1-2 13,0 0 1-13,0 0 0 21,1-3-2-21,-3 3 2 0,-2-2 0 12,-3 2-2-12,-4 2 0 14,-6 2-4-14,-3 2 4 13,-5 4-4-13,-2-2 6 18,-1-1 1-15,-3-4 0 9,0 0-1-10,0-6 0 3,-3 1 3 2,3-2-2 0,-2-1-2-3,2 1 4-4,-2-1-6 14,-5 2 3-14,-4 0 0 13,-7 3-4-13,-2 0-4 14,-9 3-4-14,0-2 12 0,-7 3 1 13,-4 0 2-13,-5 4 2 13,-3 1-3-5,-6-1 5-8,-2-3 1 14,-2 2 0 1,0-5 2-15,2-1-8 0,-2-1 3 12,0 0-5-12,-2 2 0 14,-7 0 3-14,1 0-4 13,-6 1 1-13,-6 2 0 14,-2 2-1-8,-9 0 1-6,-11 5 0 13,-10 3 2-13,-15 2-4 14,-6 1 4-14,-10 5-2 13,-4 2 1-13,0-2 0 14,1 3-1-14,-3 2 0 14,2-1 0-14,2-1 0 0,2-1-2 12,3-1 5-6,0 2-6-6,0-2 5 14,-3-2-4 0,0-1 4-14,6-3-2 14,5-4 1-14,10-4-1 0,7-4 2 12,5-6 1-12,10 0-3 14,5-2 2-14,4-2-4 14,4-1 3-9,0 1-2-5,2 4 2 14,4 0-1 0,-4-1 0-14,0 1 0 0,0-2-1 13,2 0 4-13,0-1-6 16,0 2 6-11,6 1-6 4,-1 0 3-5,1-2 0 7,-2 2 0-9,1 0 0 10,-1-2 1-12,-4 0 1 0,1-5-1 13,0 1 0-13,-3-2 0 13,7-2 1-13,-1 1-2 14,0-2 0-14,4 1 2 14,1 0-2-14,1 2 1 0,5-2 4 12,-4 0-5-4,1-2 1-8,0 2 1 13,-1-2-1-13,4 2 0 14,-1-2 0 1,3 4 0-15,1-4 0 13,3 4 3-13,2-2-2 0,4 2 6 13,7 0-4-13,3 2 2 13,3-2-4-7,6 6 5-6,1-2-7 14,5 2-4-14,5-5-1 13,-1 7 1-13,1-3 0 14,4 0 4-14,6-4 2 13,8 1 0-13,6-1-1 14,10 0-1-14,7-3 0 14,0 4 0-14,3 0 0 4,1 2 0 11,-2 0 2-15,2 6-4 0,-6-2 5 12,3 2-5-12,1-1 4 14,2 8-3 1,1-1 2-15,3 2-1 13,1 0 0-13,3-1 0 0,4 0-1 13,6 0 3-8,3-6-3-5,6 1 4 14,6 0-4-14,4-4 1 14,5 0 0-14,1-2 1 13,3 0-1 2,3-5 1-13,1-4 1 3,6-1-4 2,8 0 1 0,2 0 0 0,-2 2 0-2,-5 0 1 2,-4 4-3-7,-9 0 3 14,-5 2 0-14,-4-3 0 0,-9 4-1 12,-2 1 4-12,-5 0-7 14,-2 0 7-14,-1 2-5 14,0-3 2-14,1-1 0 13,3-3 0-13,1-2 0 11,1-2 0-11,0 1-3 14,-1-3 2-14,1 1 2 13,-3 1-3-13,0-2 2 14,-3 1-2-14,-6 2 1 14,-7 2 0-14,-8-2-2 13,-7 5 1-13,-5-2-1 14,-8-1 4-9,-4 4-4-5,-7 0 5 14,-5 2-4-14,-5 0 2 14,-4 0-1-14,0 2-3 13,-2 0-1-13,-2 0-4 14,2 2-11-14,-2 0 13 14,0 0-3-14,2 2 10 13,-2 2-4-7,0-1 4-6,-3 3 3 13,-3 0-1-13,-4-1-1 0,-7 4 0 13,-10 1 2 2,-6 0-3-15,-11 4 2 0,-8 2-1 12,-12-1 2-12,-11 4-3 14,-7 1 6 0,-5 0-1-14,-2-2 1 5,-3 2 0-5,-5-2-5 14,1 3 1-14,1 3 0 13,1 3-3-13,5-1 4 14,3-2-3-14,6 1 1 17,2-3-1-7,2-5 1-8,-3-2 0 4,8-5 2 2,-1-7-1-1,5 0-3-5,2-8 3-2,1 1-3 14,1-1 2-14,-3 1-2 13,-3 4 1-13,-9 3-2 14,-4 5 2-14,-10 5 0 14,-5-1-3-14,-5 1 5 13,-3 2-4-13,0-3 3 0,4 0-2 13,5-2 1-13,7 0-1 14,2-2 1-14,-1 0 0 13,6-4-1-13,0 0 5 14,5-4-8-14,8-4 8 13,7-2-6-13,3-1 3 14,8-4-2-14,5 3 1 14,6-2 0-9,3-1 3-5,3 2-2 14,5-1 0-14,-3-2 1 13,2 0-1-13,3-2 1 14,0 1-2-14,4 2 1 14,0-2 1-14,2 2 1 13,5 0-1-13,3 4 9 14,2-1-10-9,3-1 6-5,4 3-5 14,2 3 3-14,1-1-4 14,3-1-1-14,0 2 0 0,0 1 0 12,3-3 0 3,-3 3 0-15,2 3-3 0,0-3 2 13,-2 0-1-13,0 0 2 13,0 0 0-7,0-3 1-6,0 3-1 13,2 0 0-13,-2 0 0 14,0 0-1-14,2-1 4 18,-2 1-6-13,-2 0 3-2,2 0-1-3,0 0-2 19,2 1 2-14,0 2 0 2,3-2 0 3,2 5 1-6,2-2-6 4,-1 5 5-8,6-1-15 0,-3 2-8 13,2 6-29-13</inkml:trace>
    </iact:actionData>
  </iact:action>
  <iact:action type="add" startTime="74249">
    <iact:property name="dataType"/>
    <iact:actionData xml:id="d12">
      <inkml:trace xmlns:inkml="http://www.w3.org/2003/InkML" xml:id="stk12" contextRef="#ctx0" brushRef="#br0">28285 2949 57 0,'49'9'1'1,"7"-2"7"13,0-2-7-13,-5-1 3 0,-9-1-2 13,-4 0 1-13,-11-2-4 20,-9 3 3-20,-7-1-4 0,-7-3 2 13,-6 0-1-13,0 1-3 13,-3-1 0-13,-1 5 4 14,-5 5 5-14,-11 2 3 13,-10 6-6-13,-13 5-2 14,-11 8 4-14,-6 1-4 17,-5 7 1-11,5-2-2 2,10 1-2-1,13 1 2-2,12-3-2 2,14-3 5-1,9-3-8-6,10-2 9 13,9-3-3-13,24-8 12 14,21-6 0-14,26-9-9 0,24-8 1 12,17-8-3-1,7-7-1-11,-9-4 4 14,-19 0-2-14,-23 6-2 14,-27 7 0-14,-25 3-3 0,-18 8-9 12,-17 6 12 3,-14 9 14-15,-13 13-6 0,-20 9-3 13,-18 14-5-13,-16 6 6 20,-9 0-6-20,1 2 3 0,4 1-1 12,10-4-1-12,8-1-1 14,13-4-1-14,11-4-3 14,16-9 1-14,11-7 1 13,11-12-2-13,11-4 4 14,5-6 0-14,6-4 7 13,12 0 1-7,12-4 3-6,11-2-7 14,10-1 0-14,8-4-4 13,-1-1 2-13,-9 3-2 14,-6 0 3-14,-11 3-6 13,-12 2 3-13,-12 4-1 14,-6 0-10-14,-7 0-6 14,-4 4 1-9,-7 6 16-5,-11 5 6 14,-12 6-2-14,-7 6-1 13,-13-2-1-13,4-2-4 0,3-5 2 13,13-4-4-13,15-8-5 14,15 0 9-14,11-4 2 13,15 2 1-13,12-1 7 20,13 0-7-14,10-3 4-1,9-7-6 5,3 0 3-6,-4-3-3 6,-9 0 2-10,-9 0-3 0,-18 1 1 13,-13 5-1-13,-9 0-12 13,-11 5 8-13,-37 16 4 14,6-9 12-14,-2-1-11 12,-1 1 3-12,-2 2-3 14,-36 12 1-14,-3 3-2 13,3-4 2-13,3 3-4 14,4 1 4-14,7-4-4 14,6 5 2-14,7-1-2 13,9-5-1-13,14-2-5 0,11-7 2 19,6-5 6-19,14-2 2 0,15-5 1 13,16-3 7-13,20-8-6 14,27-5 4-14,19-6-8 13,14-5 4-13,-2-2-4 14,-11 4 2-14,-22 2-2 14,-21 8 2-14,-29 5-5 13,-15 5-4-7,-13 2-7-6,-10 7 14 13,-8 4 2-13,-12 9 1 14,-13 6 4-14,-18 13-6 14,-13 3 0-14,-11 1-1 13,-6 0 5-13,-3-1-8 14,4-2 7-14,-2 0-7 13,4 5 5-7,3-1-4-6,8-4 1 14,14-2-1-14,21-8-11 13,14-10-6-13,19-7 17 14,22-6 4-14,22-5 8 0,24-8-7 12,25-5 2-12,25-8-5 14,11-8 2-14,4-4-2 20,-11 0 2-13,-14 6 0-2,-21 3 2 2,-20 8-8 0,-22 6 3 0,-17 4-6-7,-13 6-14 13,-15 8 21-13,-17 9 6 14,-16 17-1-14,-23 13-5 0,-25 11 1 12,-18 6-1-12,-13 0 3 14,-2-4-2-14,6-8 1 14,8-4-2-14,15-3 1 13,12-7-2-13,15-4 0 14,18-8-4-14,17-5-3 14,16-11-1-14,14-3 9 13,12-3 0-13,20-6 13 14,21 0-13-9,22-8 3-5,20-8 0 14,16-8 0-14,0-4-1 14,-5-2-2-14,-13 5 4 13,-18 2-3-13,-22 7-1 0,-18 8-2 13,-16 4-4-13,-15 4-13 13,-12 5 19-13,-13 10 5 21,-20 11-3-21,-18 11 0 0,-24 10 2 12,-18 10-5-12,-13 1 3 14,-1-5-1-14,7-6 1 13,17-12-2-13,16-6 0 14,20-12 0-14,17-5-5 14,18-4-8-14,7-5 10 13,15-1 3-7,4-2 2-6,10 0 2 13,16 0 6-13,13-2-8 14,17-2 3-14,15-3-1 14,12 2-2-14,1-2-2 13,3 0 1-13,-3 0-1 14,-10 4 3-14,-10 1-6 0,-15 0 4 23,-17 6-2-20,-19-1-7 8,-11 4-5-9,-8 3 12 5,-12 2 1-4,-16 5 10-3,-12 6-7 13,-21 5-1-13,-19 5 0 14,-14-1 1-14,-7 2-2 14,-2-7 4-14,5-3-3 16,7-3-2-16,12-6 0 0,7-2 2 12,15-1-5-12,15-3-2 14,12 0 1-14,11-6-10 14,11-1 14-14,12-2 2 13,15 0 5-13,14 2 0 14,20-2-4-14,15-2 2 13,14 0-5-7,4-3 0-6,-2 3 4 14,-11-1-6-14,-13 6 2 13,-21-1 0-13,-16 5-9 14,-15 2-3-14,-11 5 12 14,-13 4 1-14,-14 10 7 13,-20 5-7-13,-15 10 4 0,-18 6-4 19,-7-2-1-19,0 2 2 14,11-8-1-14,11-4-1 0,21-7-3 13,13-7 2-13,13-2-7 13,13-5 4-13,7-2 3 14,10-4 1-14,10-4 3 13,13-4 8-13,15-2-9 22,10-8-1-22,16-4 2 14,4-2 0-14,0-4-6 0,3-3 7 12,-8 2-5-12,-8 3 2 14,-13 4-2-14,-14 3 1 13,-18 4-5-13,-11 5-8 14,-8 3 2-14,-12 6 11 14,-11 9 2-8,-14 8 5 1,-17 10-6 0,-13 7 0 0,-15 6-1 0,-3 1 1-7,-2-4 0 0,5-6-1 12,6-4 0 3,5-3 3-15,10-4-7 0,12-2 3 12,13-8-1-12,12-4-14 18,13-7 16-18,16-4 7 13,23-8 3-13,21-4-6 14,21-2-3-14,19-9 1 0,13 0 1 12,1-3-3-12,0 0 0 14,-6 3 3-14,-11 4-1 14,-16 3-4-14,-15 3 4 20,-17 6-2-20,-14-2 0 13,-16 3-1-13,-7 4 0 0,-6 1-10 13,-3 1 11-13,-9 6 1 14,-12 8 4-14,-19 10-4 13,-13 8 0-13,-17 4 1 14,-5 4-2-14,1 0 2 14,10-2 1-9,5-4-5-5,12-2 5 14,8 1-4-14,3-6 2 13,6 0-1-13,-1-4 0 14,7-2 1-14,2-7-1 14,10-2-5-14,5-9 3 0,8 0-9 12,6-5 6-12,8 0 5 14,3-1 11-9,11 6-8 10,8 0 1-15,10 4-1 14,9 1-2-14,9 4 2 0,3 0-1 12,1 2-4-12,5-1 5 14,-3 4-7-14,-6-1 5 13,-12-2-2-13,-12-2-2 21,-9-2-3-21,-13 1-6 15,-12-3 12-12,-7 2 1 2,-9 3 3 2,-6 3 3-2,-6 1-6 2,-3 1 3 0,0-3-3-1,0-2 4-6,2-4-1 14,0-2-2-14,5-1 4 0,-1-5-3 17,6 1-2-17,3-5 0 13,5-2 7-13,7 1-4 14,0-6 8-14,2 3-1 14,2-1 2-14,-2 0 1 0,2 0-11 12,-2 2 0-12,3 0-3 14,-1 0 0-14,0 2-14 13,-2 0-1-7,0 0-17-6,-2 0-11 14,-5 2-17-14</inkml:trace>
    </iact:actionData>
  </iact:action>
  <iact:action type="add" startTime="85070">
    <iact:property name="dataType"/>
    <iact:actionData xml:id="d13">
      <inkml:trace xmlns:inkml="http://www.w3.org/2003/InkML" xml:id="stk13" contextRef="#ctx0" brushRef="#br0">18326 9402 56 0,'2'-2'15'15,"0"-1"-9"-14,4-8 7 14,-6 10-3-14,3-2 0 13,-3 2-5-13,0 1-2 14,2-4 9-8,0 1-11-6,0 1 4 13,0-2-4-13,0 3 2 14,-2-3-1-14,4-1-1 13,-8 1-1-13,4 1 1 0,-2-2 0 13,-2 5 1-13,2-2 2 14,-3 2-4-14,-1-2 1 13,-3 0 0-7,0 1-1-6,-4-4 1 14,4 3 0-14,-3-2-1 13,4 2 0-13,1 2-3 14,0-2 6-14,3 2-6 13,-1 0 5-13,3 2-6 14,0-2 5-14,2 2-2 14,0-2-2-9,2 0-1-5,0 0 0 14,-2 0-5-14,2 0 8 14,1-2-6-14,-1 2 7 13,0 0 0-13,5 2 2 14,2 0-1-14,6 0 4 13,8 0-1-13,3 0-3 14,8 1 4-8,6-6-4-6,3 1 0 13,1 0 0-13,5-2 1 14,5 0 0-7,4-1-1-1,6 2 0 2,3-1 0-3,4-1-1 2,3 0 1 0,8-4-4-7,5-3 6 0,7-1-6 14,4 1 6-9,5 3-5-5,-6 4 4 13,-3 1-4-13,-7 1 3 14,-8 6-1-14,-6-3 0 14,-7 2 4-14,-3 0-6 13,-5 0 4-13,0 1-2 14,0-3 3-14,2 2-4 13,0 1 1-7,5 3 0-6,1-3 0 14,0 4 0 0,-2 1-3-14,-3-2 6 0,-5-2-6 13,-6 0 6-13,0-1-5 13,-4 0 5-13,1-6-4 14,-1 0 1-14,6-5 0 14,2 0 0-9,2-2 3-5,4 2-6 14,0 4 6-14,2 1-5 13,-4 3 5-13,-2 0-5 15,-5 5 3-10,-2-3-1 1,0 3 0-6,-2-2 1 14,2 1-3-14,0-2 5 0,0 2-6 12,-2 0 7-5,-2 0-6-7,-1 2 4 14,-1-1-2-14,-6 0 0 14,-1 2 0 0,-3-5 0-14,1 3 4 14,-1-3-7-14,3 3 6 0,4-5-5 12,2 3 5-12,8-1-4 14,-4 0 1-8,5 0 0-6,1-2 0 13,0 2 0-13,-4-2-4 14,1 2 6 1,-4-2-4-16,0 4 2 9,-1-4-3-1,-3 0 4-2,3-2-1 3,-2-2 0-2,5-2 1 0,-3 1-1-6,3-4 2 5,3 4-5 10,-4-4 6-15,-1 3-5 13,-3-2 4-13,-2 0-4 0,-7 4 2 13,-6-2 0 2,-4 3 0-15,-3 0 0 13,-5 3-1-13,3-2 4 0,-5 2-6 13,1 0 6-8,-5 2-6-5,-3-2 6 14,1 3-5-14,-2-3 3 14,-1 3-1-14,-1-3 0 13,-1 2 2 2,-2 0-5-15,2-2 6 0,-2 0-5 12,0 0 5-12,0 0-4 14,2 0 2-8,-2 0-1-6,0 0 0 13,2 0 0-13,-4 0-2 14,2 2 6-14,0-2-8 13,0 0 8-13,0 2-7 14,0 0 4-14,0-2-1 0,0 0 0 13,0 2 1-13,0-2-1 19,0 0 3-17,0 0-5-2,0 0 4 14,0 0-4-14,0 0 2 13,0 0-1-13,0 0 1 14,0 0 0-14,0 0 0 13,0 0 0-13,0 0-2 14,0 0 6-14,0 0-8 14,2 0 8-11,-2 0-4-3,0 0 1 13,0 0 1-13,0 0-1 14,0 0 0-14,0 0 1 14,0 0 1-14,0 0-5 16,-2 0 6-9,2 0-4-3,0 0 2 3,0 0-1 1,-2 0 1-2,2 0-3-2,0 0 1-4,0 0 0 14,0 0-2-14,2 0 5 0,-2 0-6 13,0 0 6 1,0 0-6-14,0 0 6 0,0 0-4 13,0 2 1-13,0-2 0 14,-2 0 0-14,2 0 4 12,0 0-8-12,0 0 8 13,0 0-8-13,0 0 8 14,0 0-8-14,0 0 6 13,0 0-2-13,0 0 0 14,0 0 1-14,0 0-1 14,-2 0 3-14,2 0-6 13,0 0 6-7,0 0-4-6,0 0 3 13,2 0-2-13,-2 0 1 14,0 0-1-14,0 0 0 14,0 0 3-14,0 0-7 13,-2 0 8-13,2 0-7 14,2 3 6-14,-4-6-5 14,2 3 4-9,0 0-2-5,2 0 0 14,-4 0 0-14,2 0-1 13,0 0 4-13,2 0-6 0,-2 0 6 13,0 0-6 2,0 0 5-15,2 0-4 0,-2 0 1 12,-2 0 0-12,4 0 1 14,-2 0 0-9,0 0-4-5,-2 0 8 14,4 0-8-14,-2 0 8 14,-2 0-5-14,2 3 2 13,0-6-1-13,2 6 0 14,-4-3 0-14,2 0-1 18,0-3 5-14,2 3-7 4,-4 3 6-1,2-3-6-1,0 0 3 0,0 0 0-3,0 0-4-3,0 0 3 14,0 0 1-14,0 0 0 13,-2 0-2-13,2 0 4 14,0 0-4-14,0 0 2 14,-2 0-1-14,2 0 2 13,0-3 0-13,0 3-1 13,-3 0 0-13,3 0-1 14,0-2 2-14,0 2-3 0,0 0 4 13,0-2-4-13,0 2 5 13,0 2-3-13,0-2 0 14,0-2 0-14,0 2 0 13,0 0 2-7,0 0-4-6,0 0 6 14,0 0-8-14,-2 2 8 13,2-2-7-13,0 0 4 14,0-2-2-14,0 2 0 13,2 0 0-13,-2 0 0 14,0 0-6-14,3 0 7 14,-3 0-7-9,0 0 4-5,0 0-10 14,2 2 8-14,-2 0 2 14,0 1 1-14,2 0-3 13,0 1-11-13,0 1 7 14,3-2-9-14,-1-1-11 0</inkml:trace>
    </iact:actionData>
  </iact:action>
  <iact:action type="add" startTime="88537">
    <iact:property name="dataType"/>
    <iact:actionData xml:id="d14">
      <inkml:trace xmlns:inkml="http://www.w3.org/2003/InkML" xml:id="stk14" contextRef="#ctx0" brushRef="#br0">24932 9444 56 0,'0'0'18'6,"-2"-1"-6"0,2 1 8-3,0-3-8-2,2 2-2 13,-2-3-1-13,0 0 2 14,0-2 4-14,0-1-11 14,0 3 5-14,0-1-9 13,2 0 6-13,-2 1-6 14,4 3 3-10,-2 1-3-4,-2 0 1 14,0 0 0-14,0 0 1 14,2 0 0-14,-2 0 1 13,0 0-6-13,0 0 4 14,0 0-3-14,0-2-3 13,0 2 4-13,2 0-4 14,0 0 4-8,3 0-2-6,-1 0 6 13,4-3-7-13,4 1 8 14,8 0-8-14,2 2 5 14,7 0-2-14,5 0 1 0,3 4-1 12,6 1-1 3,1 0-4-15,8 2 4 0,4-4 4 12,4-1-4-6,0-2 4-6,3 0-5 14,-3 0 5-14,-4 0-2 13,0 5 0-13,1-1 0 14,1 3 0-14,6 1 1 13,-2 0-6-13,6 2 10 14,-3-1-10-14,-1-4 6 14,5 2-1-9,3-5 1-5,8-4-1 14,2-5 0-14,3 0 2 13,0-1-5-13,-7-1 6 14,-4 1-7-14,-1 3 7 14,0-2-4-14,3 2 2 13,2-2-2-13,0 2 2 0,-1-2 0 21,-6 3-1-15,-7 3 2 3,-2-1-5-5,1 2 6 3,-1 2-4-7,7-1 4 13,3 1-5-13,1 2 4 0,-1 1-2 13,-1-2 0-13,-4 1 1 13,-1 3-2-13,-1-4 5 20,3 4-8-20,-2-2 8 14,3-1-9-14,0 0 8 0,-1-2-3 12,-4 1 0-12,-2-3 1 14,-6-3 0-14,-9 1 2 14,-8 0-6-14,-10 0 7 13,-8 1-8-13,-13 1 4 20,-5 0 0-20,-6 0 0 0,-3 1 5 13,0-1 5-13,-7-1-7 14,1 1 3-14,-1-3-4 13,-3 3-4-13,1-1 1 14,-1-2 0-14,-2 3-3 14,-2 0-2-14,-5 3-10 0,-2 2-22 19</inkml:trace>
    </iact:actionData>
  </iact:action>
  <iact:action type="add" startTime="90629">
    <iact:property name="dataType"/>
    <iact:actionData xml:id="d15">
      <inkml:trace xmlns:inkml="http://www.w3.org/2003/InkML" xml:id="stk15" contextRef="#ctx0" brushRef="#br0">7627 10583 61 0,'-2'0'8'15,"2"0"8"-6,0-1-7-8,0 1 5 14,0-2-9-14,2 2 2 13,1-2-7-13,-3-1 0 14,0 1-4-14,4 2 4 14,8-4 1-14,5 0 0 0,8 0-2 12,8 0 4 3,8 2-5-15,1 0 4 4,3 2-2 11,1 2 0-15,6 0 0 14,1 1 0-14,4-2 2 0,4 2-5 12,1-2 6-12,1-1-6 14,0-1 6-14,-1 1-5 14,0-3 4-14,3 2-3 13,2 1 1-7,1 0 0-6,2 0 0 13,-1 1 3-13,2 6-6 14,3-4 6-14,-3 4-5 14,2-2 4-14,-1-1-3 13,-1 1 1-13,-2-1 0 14,-3-3 0-14,-4-1 2 13,3 2-3-7,1-4 3-6,10 2-2 14,6-1 2-14,14-1-3 13,7-2 1-13,10-1 0 14,3 2 0-14,0-4 0 13,0 3-2-13,-9 1 5 14,-6 3-6-14,-12 1 5 14,-7 5-5-14,-8 2 4 4,-7 3-2 11,-5 3 1-8,-2 0 0-2,-2 2 0 1,0-2 2 2,5 0-5-2,-1-3 6-2,5 1-6-4,-1 0 4 14,-1-1-2-14,-2-2 2 13,-6-4-1-13,-7 1 0 9,-10-3 0-9,-7-3 0 14,-11 3 4-14,-5-6-3 14,-11 3 0-14,-4 0 9 13,-4 0-5-13,-2 0 0 14,-5-5 0-14,2 1 5 14,-2-1-1-14,2-1-7 13,3 3 6-7,2 1-7-6,-3 0 2 13,5 0-1-13,2 2 2 14,1-3-4-14,-3 1 4 14,4-3-4-14,1-5 0 13,1 0 4-13,-2-4-2 14,3 2-4-14,0 2-1 13,0 1 2-8,-3 4-14-2,0 3-36-3</inkml:trace>
    </iact:actionData>
  </iact:action>
  <iact:action type="add" startTime="92289">
    <iact:property name="dataType"/>
    <iact:actionData xml:id="d16">
      <inkml:trace xmlns:inkml="http://www.w3.org/2003/InkML" xml:id="stk16" contextRef="#ctx0" brushRef="#br0">17142 10471 60 0,'-56'-7'14'15,"9"-2"-11"-14,3 1 10 14,8 2-11-14,3-3 1 13,6 7-2-13,7-5 6 14,5 2-3-9,3 0-1-5,7 3 5 0,5-2-5 13,0 0 7 2,5 2-9-15,-3 0-1 0,8 0-7 12,-2 2 4-12,7 0 4 14,8 0-2-14,6 2 0 14,4 0 1-14,5 4-2 13,3-2 4-7,-2 3-4-6,3 0 4 13,1-2-3-13,-1 2 4 14,6 0-6-14,7-4 6 14,8 1-2-14,10-4-1 13,12-2 2-13,6-3-5 14,3 5 3-14,-1-7 0 14,-3 2 0-9,-1 3-1-5,-6 2 1 20,-2 0 0-18,-2 0-1 5,-4 0 1-1,4 5-2 2,-1-3 5-2,-1 0-6 0,8 3 6-3,2 2-4-3,0-1 3 14,0 2-2-14,2-2 0 15,2 2 0-15,4-2-1 14,0 2 3-14,-1 1-6 0,-5 2 6 12,-2 0-4-12,-7 2 4 14,-2 1-4-14,-2-1 4 14,4-2-3-14,-2-1 1 13,2 1 0-13,-1-3-1 14,2-1 1-9,0 0 0-5,6-1 0 14,0-1 0-14,5-1 2 14,1 1-4-14,5-5 2 13,2-2 0-13,7-5-1 14,5 4 5-14,1-4-7 14,1 10 6-14,-2 1-6 13,-8 6 6-7,-1 2-7-6,-7 0 6 13,-2 0-4-13,-7-2 2 14,-5-3 0-14,0-4 1 14,1-3 3-14,0-3-8 13,1 0 8-13,1-1-8 14,-3-1 8-14,8-4-6 0,5-5 3 19,7 0-1-19,8-2 0 14,0 2 2-14,-4 3-4 0,-8 6 5 12,-9 3-2-12,-6 0 0 14,-8 2 2-14,-3 0-3 13,-7 2 1-13,-3 0 0 14,-2 0-1-14,-4-1 0 14,2 1 3-9,5-2-4-5,6 0 2 18,2 0 2-12,5-2-2 3,-1-1 2-5,1-4-1 7,-5-2 4-8,1-4 4 3,6-4-4-6,2-7 8 0,3-5-11 13,1 1 5-13,-5 0-7 18,-6 4 3-18,-9 4-3 13,-4 6-1-13,-8 2 0 14,-3 3 1-14,-4 4-1 14,-8 1 3-14,0 0-5 0,-8 2 4 12,-3 0 1-12,-4-1-2 14,1 2 6-14,-3-3-4 20,-3-3 2-20,-1 2-2 14,-3-4-1-14,-4 4 0 0,-2 1 1 12,-4 0-6-12,-3-3-4 14,0 4 4-14,-3-1-5 13,-2-2 7-13,1-2-5 14,-3 2-12-14,-1 0-24 14</inkml:trace>
    </iact:actionData>
  </iact:action>
  <iact:action type="add" startTime="100335">
    <iact:property name="dataType"/>
    <iact:actionData xml:id="d17">
      <inkml:trace xmlns:inkml="http://www.w3.org/2003/InkML" xml:id="stk17" contextRef="#ctx0" brushRef="#br0">17541 10674 52 0,'46'-20'20'1,"-3"4"-12"13,-10 4 3-13,-6 5-10 14,-9 2-1-9,-4 5 1-5,-8 0 0 14,-6 0 4-14,-2 1 10 14,-2-1 1-14,-1 0-6 13,0 3 6-13,1-3-13 14,1-3 5-14,1 3-8 13,2-1 6-13,-2-2-6 14,2 2 6-8,0-3-3-6,2 2 2 13,-2-3 3-13,-2 2-6 14,2-1 2-14,-2-3-2 0,-2 2-3 12,-1-4 3 3,-4-1-2-15,0-1 0 0,-4 0 0 13,-3-1 0-13,-3-2 2 20,-6 0-5-20,-2 0 6 0,-6-2-5 12,-5-4 6-12,-5 1-6 21,-3 0 3-15,-6-3-1 5,-4 0 0-9,-4 0 0 3,-2 0-1-5,-5 1 4 14,-2 0-6-14,-7 1 4 0,1 2-4 15,-4 1 1-15,1 1 1 14,0 4-1-14,0-1 1 13,0 3 0-13,-4 1-1 14,-5-1-1-14,0 1 5 13,-5 0-5-13,1-1 6 14,-1 0-5-14,-1 2 3 14,-3-1-1-9,0 2 0-5,1 2 0 14,-2-2-1-14,6 5 5 14,2 2-8-14,5 2 7 0,5 0-6 12,4 3 5-12,3 2-4 14,3 3 2-14,4 4 0 13,-1 6-1-13,-1 0 2 14,2 5-4-9,-2-2 6-5,7 4-6 14,2-1 4-14,9 4-4 14,2 2 3-14,5 5 0 13,1 0 0-13,6 3 0 14,1-1-2-14,3 2 5 14,0-1-6-14,0 0 6 13,2-1-6-7,-2-1 5-6,2 0-3 13,0-3 1-13,6 4 0 14,4-1 0-14,5 3 0 14,7 4-2-14,5 3 5 13,2 7-6-13,2-1 4 0,5 1-2 13,2-2 0-13,4-2 0 20,6-5-3-20,2-3 4 0,6 2 0 13,6-1-1 1,4-4 1-7,9 1 2-2,10-6-2 5,6 0 0-5,9-4 1 4,8-2 0-6,1 0-1 2,-2-2-2-5,0-5 1 13,-2-3-8-11,-2-2 17-2,1-6-9 14,8-3 2-14,4-2 0 13,9-6 0-13,8 0-1 14,14 0 0-14,9-1 0 14,9-1-1-14,2-1-3 13,-1 3 3-13,-11-4-4 14,-7-1 2-8,-7-5 3-6,-10-5 0 13,2-5 0-13,1-1 1 14,7-4-2-14,3-1 3 13,8-4-3-13,2-2 4 14,2-2-6-14,0-2 6 0,-6-3-7 13,-10 2 4-13,-11-1 0 20,-15 4 1-20,-16 6-1 0,-9-2 2 13,-8 3 1-13,-6 3 1 14,-1-2-3-14,-1 1 0 13,-2 0 1-13,1-1 1 14,-5 2-3-14,-2-2 4 14,-7 0-4-14,-5 0 1 13,-5 0-3-8,-9 2 7-5,-5-2-10 14,-5-5 8-14,-7 1-5 13,-4-4 3-13,-7-5-2 14,-7 2 2-14,-6-3 0 14,-4-2-1-14,-9 2 3 13,-6-5-6-13,-4 1 7 14,-6 0-4-9,-6 0 2-5,-8 5-4 14,-6 0 2-14,-7 6 0 14,-9 4-1-7,-7 7 1-2,-1 3-2 2,-8 6 5 0,-3 3-6 0,-1 1 6-2,0 2-5-2,6-2 4-3,6 4-4 19,6-4 2-19,-1 5 0 0,-1-1 0 13,-4 0 3-13,-6 3-6 13,-4 2 6-13,1-2-6 14,-1 2 6-14,0 0-5 13,2 2 4-13,6 0-2 14,6 3 0-14,1 0 0 14,10 6-2-9,5 0 5-5,8 6-6 14,7 1 5-14,9 3-5 13,6 4 4-13,10-1-2 20,1 2 1-18,1 0 0 3,-3 3 0-5,1 3 0 14,-4 3-2-14,2 2 4 0,-3-2-5 19,2 1 5-19,2-1-4 14,1-3 3-14,3 0-1 14,4-3 0-14,1-2 0 0,5-1-2 12,4 0 5-12,2-4-6 14,8 2 4-14,3 1-4 13,8 3 3-13,4 2 0 21,10 5 0-21,6 5 0 0,8 6-2 12,7 5 1-12,7 2-1 14,2-2 1-14,6 3 1 13,1 0-2-13,1-1 2 14,4-3 0-14,1-4 0 14,2-4 0-14,1-4 0 13,6-5 3-7,5 1-2-6,9-2-2 14,7-3-2-14,15 0-3 17,12-6 11-12,10-3-5 4,15-5 0-4,12-7 1 5,3-6-1-8,3-4 0 3,-1-4-2-5,-11-3 5 0,-9 0-6 20,-11-2 5-20,-13 2-3 14,-3 2 1-14,-3 2-4 13,3-4 1-13,6 1 0 14,12-2 0-14,5-2 1 0,8-5 2 12,-2-3-1-12,-3-4-1 14,-6-7 4-14,-12-1-1 20,-8-6 3-20,-10-4-2 0,-10 0-2 13,-12-3 4-13,-11 1-3 13,-8 2 2-13,-13 2-2 14,-5 0 2-14,-7 1 0 14,-5-2-2-14,-5-3-1 13,0-2 3-13,-11-5-1 20,0 4-1-20,-6-3 2 0,0 3-6 13,-2 5 9-13,0 3-8 14,-2 7 3-14,-5 1-2 13,-3-1 1-13,-3 0 0 0,-3-1-1 13,-6 1-3 2,-5 0 4-15,-9 0 0 0,-6 0-2 19,-12 3 4-19,-7-3-3 13,-3 3 2-13,-11 0-2 14,0 3 1-14,-10 1 0 14,-5 1 0-14,-8 0 4 0,-7 2-8 12,-3 1 8-12,-5 6-6 14,-3 1 3-14,-2 6-2 13,1 1 1-7,3 3 0-6,2 6 0 14,8 0 1-14,5 3-4 16,-1-2 6-10,4 4-6 2,2-5 5-3,5 2-3 4,1-3 2-5,1 3-2-1,4 1 1-3,-4-1 0 13,0 1 1-4,-3 4 2-9,3-2-6 14,-4 5 6-14,3 1-6 13,-1 0 5-13,2 2-3 14,4 2 1-14,8 2 0 14,8 3-1-14,6-3 3 13,5 6-6-13,5-1 8 0,1 2-8 13,0-2 6-7,2 4-4-6,3-4 3 13,2 0-2 2,6 0 1-15,4-1 0 13,6-2-2-13,3 4 5 0,6-5-7 13,2 2 8-13,3-3-7 14,1 1 5-14,3-8-3 13,0 2 2-7,4-3-1-6,0-3 0 13,5-4 1-13,0-2-4 14,0-2 6-14,0 0-5 14,2 0 5-14,0-2-6 0,2 2 2 12,0 0 1 3,-2 0-1-15,2 2 1 0,0 5 1 19,3-2 1-19,-3 2-4 14,3 0 3-14,-1 0-3 0,1-2 2 12,-3 1-1 3,0-4 2-15,0 0-1 0,0-2 0 13,-2 2 1-13,2-2-3 13,1 3 4-13,-3-2-4 14,0-1 5-9,0 0-5-5,2 2 5 14,-2-2-4-14,0 0 1 18,0 0 0-13,0 0 0 2,0 0-2 0,2 0 2 0,0 2 0-2,3 2-4-4,2-1 2-1,-1 2 1 14,3 2-6-5,3 1-3-9,-2 1-11 14,-1 8-36-14</inkml:trace>
    </iact:actionData>
  </iact:action>
  <iact:action type="add" startTime="110928">
    <iact:property name="dataType"/>
    <iact:actionData xml:id="d18">
      <inkml:trace xmlns:inkml="http://www.w3.org/2003/InkML" xml:id="stk18" contextRef="#ctx0" brushRef="#br0">24478 3775 53 0,'11'-9'0'1,"4"-1"1"13,4-3-2-13,3 0 2 14,2-1 1-14,3-3-1 13,2-1 1-13,0-6 7 14,-2 0 0-8,-3-2 3-6,-1 0-8 13,-8 0 8-13,1 2-11 14,-3 0 13-14,-2 0-11 13,-2 0 4-13,0 2-1 0,-2 2-4 13,-3-1 2 2,-2 7-4-15,1 3 1 0,-1 3-1 12,-2 1-4-6,0 7-16-6,-2 3-1 14,-3 5 12-14,-4 7 9 13,-6 13 11-13,-12 11-10 18,-8 7-1-11,-12 8 3 1,-7 4-3-4,-2 2 0 4,1-3 2 0,1-3-2-5,3-4 1 1,7-4-2-4,3-6 4 14,10-10-6-14,6-7 6 13,10-8-6-13,4-5 6 14,9-9 5-14,2-2 4 13,4-4 1-13,7-8-13 14,9-11-5-14,14-10 1 14,12-12 6-9,14-10-4-5,12-2 0 14,3 0 0-14,0-1 3 13,-7 5-1-13,-10 3 0 14,-9 8 3-14,-10 1 3 14,-16 7-4-14,-7 8 12 13,-7 7-7-13,-9 9-7 0,0 5-6 19,-4 5 5-18,-1 2-6-1,1 4 7 14,-8 3 2-14,-5 6-1 14,-10 9 2-14,-11 9 0 13,-7 9-5-13,-5 3 4 14,-4 5-4-14,0-6 2 14,10 1 0-14,3-1 0 13,6-4 0-9,6-3-1-4,8-2-3 14,6-11 2-14,5-8-4 13,4-7 6-13,4-3 3 14,6-10 4-14,8-4-7 14,9-11-4-14,16-10 2 13,10-6 2-13,11-8-2 14,4-2 4-9,-2-2-4-5,-6 7 4 14,-12 1-3-14,-6 2 4 0,-7 4-1 13,-9 4 0-13,-6 2 2 18,-8 10-4-10,-4 6-12-1,-8 7 8 1,-6 7 4-4,-9 6 1 3,-9 8 2-5,-12 9-4 4,-7 5 2-6,-2 5-1 13,-1 6 0-13,1-1-1 14,8 0-1-14,6 1 2 13,1 2-2-13,7-1 3 14,5-3-3-14,1-3 4 14,8-9-3-14,3-10 1 13,3-8 0-7,7-2 6-6,4-7-3 13,1-4 15-13,3-6-18 14,8-9-1-14,11-13-1 14,12-14 0-14,10-7 4 13,4-8-2-13,1 3 0 14,-8 0 0-14,-9 10 3 14,-10 4 0-9,-7 10 0-5,-9 10-3 14,-7 9-1-14,-2 10-13 0,-4 5 8 12,-5 5 6-12,-9 10 3 14,-13 6-2-14,-13 14 2 14,-12 5-3-14,-7 6 3 13,1 0-4-13,4-1 3 14,9-7-3-9,4-3 1-5,8-3 0 14,0 0-1-14,8-3 1 14,6-2-2-14,4-8 0 13,9-5 0-13,2-6-1 14,8-6 3-14,0-2 2 14,5-5 4-14,4-4-6 13,14-9 3-7,6-10-3-6,15-11 0 13,12-7-4-13,6-4 8 14,3 2-8-14,-1 2 8 14,-2 4-5-14,-8 1 2 0,-2 7-1 19,-12 5 0-13,-9 7 0 2,-11 8-2-2,-9 6-4-1,-7 6-2 3,-6 4-12-8,-2 6 19 14,-5 7 1-14,-7 10 0 14,-9 7 1-14,-8 7 1 0,-7 2-2 13,0-1 3-13,0-2-4 13,4-2 4-13,5-2-6 14,8-2 4-14,4-2-3 12,5-3-1-12,3-5 1 14,7-5-3-14,0-8 2 14,6-3 3-14,4-10 2 13,9-7-1-13,12-9 2 14,16-9-5-14,10-7 4 14,9-7-3-14,6 1 1 13,-6 2 0-7,-9 5 2-6,-12 6 0 13,-12 7 10-13,-14 6-5 0,-5 6-4 13,-10 6-3-13,-4 1-7 14,2 6-9-14,-4 1 16 13,-7 6 1-13,-12 6 1 14,-6 4 1-14,-9 6 1 13,-9 6-5-7,-1-2 3-6,4 1-1 14,1-3 1-14,3-1-3 13,4-3 1-13,7-2 0 14,4-4 0-14,9-3 2 13,9-9 4-13,7-2-2 14,4-7 6-14,3-2-10 14,3-4-4-9,8-4-5-5,7-7 6 14,6-2-2-14,4-2-10 14,1 4-4-14,-3 6-33 13</inkml:trace>
    </iact:actionData>
  </iact:action>
  <iact:action type="add" startTime="120148">
    <iact:property name="dataType"/>
    <iact:actionData xml:id="d19">
      <inkml:trace xmlns:inkml="http://www.w3.org/2003/InkML" xml:id="stk19" contextRef="#ctx0" brushRef="#br0">13506 13816 69 0,'-14'-6'11'1,"1"-2"-7"0,2 2 9 12,-3-2-11-12,4 4 1 14,1-1-3-14,-1 5-1 13,2 0 1-13,-1 0-3 20,0 0 1-20,-2 0 4 0,4 0-3 19,-1 0 4-12,2 0-2-2,2 0 1 2,0 0 2 0,2 0 1 0,-3 0-1-6,3-3 6-1,0 1-8 13,0 0 7-13,0 0-8 14,2 2 4-7,0-3-4-7,0 3-2 13,0 0 1-13,2 0 0 14,-2 0-1-14,0 0 2 13,0 0-4-13,-2 0 6 14,2 0-5-14,0 0 4 14,-2 3-4-14,2-3 1 13,-4 0 0-7,4 0-1-6,0 0 1 13,8 2-2-13,-8-2 3 14,0 0-1-14,0 0 1 0,2 0-1 13,2-2 2-13,5 2-2 13,3 0 2-13,5 0-1 14,1 0 0-14,-1-3 2 20,6 2-5-20,2 1 5 0,8 0-4 13,3-4 4-13,9 1-4 13,7 2 3-13,6-1-1 14,0 0 0 1,5 0 0-15,-3 2-2 0,-2-5 5 12,-4 4-6-12,-6-3 6 14,0 2-6-9,-4 0 4-5,1-1-1 14,-5 3 0-14,0 0 0 14,0 3 0-14,2-1 0 13,1-2-2-13,1 2 4 14,1 0-4-14,-3 0 4 13,2-4-3-13,-5 4 2 14,-1-2-1-8,-5 0 0-6,-2-2 0 0,-2 2-2 20,0-2 5-13,-2 2-6-1,0-2 6 0,2 2-5 1,2 0 2-3,5 0 0-4,3 0-1 14,7 2 1-14,0-2-1 13,1 2 1-13,-1 0-2 9,4-2 3-9,-1 0-4 13,-2-2 5-13,-2 0-3 14,-3 0 1-14,0-3 0 14,-2 2 0-14,4-3 0 13,2 1-3-13,4-2 3 14,2 1 0-14,1-1-7 13,-1 4 6-7,-4-4-5-6,0 3 3 14,-6 1 2-14,-2-4 1 13,-2 3-1-13,-2-1 1 14,-1-1-2-14,-2 3 3 14,1 2-3-14,-5 1 1 13,0 1 0-13,-4 8 1 14,4-5 0-9,0 4 0-5,0-2 0 0,0 2-3 13,2-2 6-13,0-2-6 14,5-3 6-14,-3-1-6 13,0 0 5-13,1-1-2 14,-1-3 0-14,0 2 0 13,-2 0 0 2,4-3 2-15,-2 3-5 5,0 0 6-5,1 1-5 13,1 1 4-13,5-2-4 14,3 2 2-14,5-2 0 13,6 0 0-13,2-3 1 14,-2 3-2-14,0-1 3 14,-6 1-4-14,-1 2 4 13,-5-5-5-7,-2 4 5-6,1-2-3 15,-4 2 1-7,1-2 0-4,-2 3 0 7,-3-1 1-7,3 1-3 4,-4-3 4-8,1 2-4 0,0-2 3 12,-4 3-2-12,0 0 1 14,-2 3 0-3,-5-3 0-11,-4 1 1 0,5 2-3 12,-4-3 4-12,1 0-4 14,3 0 4-2,2-3-4-12,4 2 4 13,4-2-3-13,2-1 1 14,3 1 0-14,4-1-1 14,1 1 3-9,-3 1-5-2,1 0 6-3,-6 0-6 13,-2 2 5-13,-4 0-3 14,-2 2 1-14,0 2 0 14,-1 1 0-14,3-3 2 13,2 1-4-13,3 4 5 14,4-3-6-14,-2 0 6 0,4-3-5 18,0 2 3-18,0-3-1 14,0 0 0-14,-2-3 0 14,-7 2 0-14,-2-2 1 13,-2-1-3-13,-3 4 4 0,1 0-4 13,2 3 3-13,0-2-2 14,2 2 2-14,2-2-1 13,0-1 0-7,0 0 1-6,1 3-3 13,-3-6 4-13,0 2-4 14,-6-2 4-14,2-1-4 14,-5 3 3-14,1-3-1 13,-2-1 0-13,2 5 1 14,-1-1-1-14,-1 1 1 13,2 0-3-7,1 0 4-6,-2 0-4 17,2 0 5-10,1 0-5-2,2 1 3 1,-2-1-1 2,0 2 0-3,0-2 0-5,-3 4-3 14,-1-1 6-14,2-2-6 13,-2 2 5-13,2-3-4 12,1 0 4-12,3-3-2 14,-2-1 0-14,0 0 0 0,0 1 0 12,-3-4 1 3,-1 3-4-5,-3 1 6-9,0 3-6-1,0-2 5 13,-1 2-3-13,-1 0 2 14,-1 2-1-14,1-2 0 7,-4 0 1-7,1 0-1 14,3-2 1-14,1 2-2 13,3-2 4-13,3 2-2 14,0-3-1-14,0 3 0 14,-1-2 0-14,0 0 0 13,-2 1-1-13,-3 1 4 14,1-2-6-9,-5 2 6-5,-4-3-5 14,0 3 4-14,-3 0-4 14,0 3 2-14,1-3 0 13,3 2 0-13,4-2 1 14,1 3-4-14,5-1 6 14,3 1-6-14,-2-3 5 0,1 2-5 19,-2-2 5-19,-4-2-3 13,-6 2 2-13,-1 0-1 0,-5 0 5 13,-2 0-4-13,-2 0 6 14,2 0-5-14,-2 0 8 13,-1 0-8-13,3 0 7 14,-2 0 0-14,0 0 2 13,2 0-5-7,0 0-4-6,2-3-1 17,0 3 1-10,1-2-3 0,-3 2 4-2,0 0-6 3,2 0 4-6,-2 0-2-2,0 0 0 14,0 0-5-14,0 0 6 13,0 0-6-13,0 0 4 14,0 0 0-14,0 2 0 14,-2-2 0-14,2 0 1 13,0 3-6-13,-3-3 4 14,1 0 2-14,0 0 1 0,0 2 1 12,2-2-1-12,0-2 8 14,0 2-7-14,0 0 5 14,0 0-5-9,0 0 3-5,0 0-3 14,0-3-1-14,-2 3 0 13,0 0 1-13,2 0-4 14,-3 0 3-14,1 0-2 14,2 0 1-14,0 0 0 13,0 0 2-13,2 0-1 14,-2 0 0-9,0 0 1-5,3 0-5 14,-6 0 2-14,1 0 2 14,2 0-4-14,-2 3 2 13,2-3 4-13,-2 0-2 14,2 0 0-14,-2 0 0 14,-1 2-2-14,-2 0 5 13,3-1-6-7,2-1 6-6,-2 0-5 13,2 0 4-13,0 0-4 0,0 0 2 13,0 0 0 2,0 0 0-15,0 2-1 0,-2-2-2 12,0 2 6-12,-3 0-6 14,1 1 5-14,-2-1-5 13,-2 1 3-7,4-1 0-6,0 1-2 18,1-2-1-10,1 2 2 0,0-2-4-3,2 2 4 0,0-3-6-4,0 1 4-1,0 2-11 14,0-2 2 0,0 3-13-14</inkml:trace>
    </iact:actionData>
  </iact:action>
  <iact:action type="add" startTime="124834">
    <iact:property name="dataType"/>
    <iact:actionData xml:id="d20">
      <inkml:trace xmlns:inkml="http://www.w3.org/2003/InkML" xml:id="stk20" contextRef="#ctx0" brushRef="#br0">21547 13726 57 0,'-12'-5'18'1,"3"-2"-17"13,1 2-1 2,-1 1-2-15,2 3 1 0,-2-2-7 12,0 3 7-12,-2 3-2 14,0-2 2-14,-2 3 0 14,-1-1 1-14,3 1 1 13,-3-2 1-7,1-2-3-6,-5 0 4 13,1 3-5-13,-1-3 5 14,0 0-5-14,0 5 2 14,0-3 0-14,1 0-1 13,0 0 1-13,0-1-1 14,1 1 4-14,3-2-5 14,-1 0 4-9,1-2-1-5,5 2 0 14,-4-1 1-14,3 1-2 13,1-2 0-13,0 2 0 14,2-2 2-14,1 2-3 14,5 0 2-14,-2 0 0 13,2-2 1-13,2 2 0 0,3 0 2 19,-1 0 5-19,0-5-9 0,2 5 0 13,2 0 0-13,10-3 3 14,6 3-5-14,10-2 5 13,9 4-6-13,1 1 3 14,5 2-1 1,0 1 1-15,0 0 0 13,0 2 0-13,2-4 2 5,3-2-4-5,2-2 5 13,2 0-5-13,4-2 5 17,-2 2-4-8,3 0 2-4,-1 0-1 5,2 2 0-8,5 0 0 5,10 0 3-6,6-2 1-1,8-2-8 14,12-2 8-5,4-4-6-9,7-2 2 13,0-1 0-13,-1-5 0 14,-7 2 0-14,-8 5 0 14,-11 0-2-14,-8 6 0 13,-8 1 2-13,-6 6-3 14,-5 1 6-14,-2 2-5 13,-4 0 3-7,2 2-1-6,-4-1 0 0,4-2 1 13,0 1-1-13,2 2 3 13,2-4-6-13,3 2 6 14,4-2-6-14,140 6 3 13,-177-11 0-13,-1-2 0 14,0-2 0 1,-2-1 0-15,31-2 2 4,0-3-5-4,-4-2 6 14,2 2-6-14,0 0 4 13,0 1-3-13,1 4 2 14,-5-2 0-14,-2 3-1 14,0-1 1-14,-4-1 0 13,-1-1 3-13,3 2-5 14,-2 1 5-8,-3-2-6-6,-3 4 4 13,-2 0-1-13,-6-1 0 14,2 3 1-14,-3 3-1 13,3-3 1-13,1 0-2 14,4 0 2-14,1 0-2 0,-2 0 4 13,-5 0-4-13,2 0 2 13,-6 0-1-7,0 0 0-6,0 0 0 13,-2-3-1-13,-5 3 5 19,1-2-7-14,-5 0 6 3,-5 2-6-1,4-2 5 0,-1 1-2-4,1-1 0-3,6 0 0 14,4-1 0-14,4 3 3 11,7-2-6-11,5 2 6 14,5-2-6-14,0 1 6 13,6-4-2-13,0-3 0 16,4 0 5-6,-6 0-4-10,-1-2 0 0,-6 4 1 13,-5-4 0 2,-6 2-6-15,-8 3 6 6,-1-2-4-6,-6 2 2 14,-8 2 3-14,-4 1-3 0,-2 0 5 12,-5 2 8-12,-4-2-7 14,2 2 4-14,-2 0-7 14,-1-2 7-14,-1 1-11 13,0-4 4-13,-2-1-2 14,0 0-2-9,-3 0 0-5,3-2 0 14,-2 2-1-14,4 2-9 14,-2-1 2-14,-3 0-6 13,-3 1-1-13,-1 2-13 14</inkml:trace>
    </iact:actionData>
  </iact:action>
  <iact:action type="add" startTime="127586">
    <iact:property name="dataType"/>
    <iact:actionData xml:id="d21">
      <inkml:trace xmlns:inkml="http://www.w3.org/2003/InkML" xml:id="stk21" contextRef="#ctx0" brushRef="#br0">6912 14575 52 0,'-4'-5'2'15,"1"-1"4"-14,-1 0-1 0,1 2 1 13,-1 2 2-13,0 2-5 13,-3-4 3-7,-2 2-6-6,0-3 8 14,-2 2-8-14,3-1 4 13,-4-1-1-13,3 2 0 14,3-1-2-14,-2 4 0 13,4-5-1-13,2 5 3 14,0 0-6-14,0 0 5 14,2 0-4-9,0 0 1-5,0 0 1 14,0 0-4-14,0 0 0 13,0 0 3-13,0 3-4 14,0-3 4-14,-3 2-1 16,3 0 0-9,-2 3 3-3,-2 0-2 4,0 2 1-2,-2 4 0 2,2 1-2-3,0 2-2-1,-1 0 1-4,1 1-2 14,2-2 5-14,0 0-4 13,0-8 2-13,-1 2 3 14,3-2-1-14,0-5 0 14,-3 2 0-14,3 2 0 13,-2-2 1-13,2 2-3 6,-2 2 3-6,2-6-3 14,0 4 2-14,0-2-1 14,0-2 1-14,0 2-1 13,2 2-1-13,0 7 1 14,4-6-1-14,-2 7 4 13,5 0-5-13,-1 2 6 21,8 1-6-21,-1-3 4 0,8 2-1 12,2-1 0-12,4-3 1 14,0 3 3-14,4-8-3 13,0 4 1-13,3-5-1 14,5 0 3-14,-2 0-2 14,6-2-3-14,0 2 3 13,5-1-2-7,4-3 3-6,4 0-3 13,4-3 5-13,5 1-3 14,3-5-1-14,3 2 1 14,3 1-3-14,6 0 2 0,5 2-1 12,0 2 0-12,0 0 0 14,-2 0 0-14,0 0 2 20,1 0-4-20,8 0 4 14,5 0-4-14,1 0 4 13,2 0-2-13,-3 0 1 0,-1 2-2 13,-5 2 1-13,-6-4 0 14,0 4-1-14,-7 0 3 19,-2 0-2-16,-5 0 1 9,4-2-2-10,0 1 2 5,12-3-1-2,5 0 1 2,9 0-1-4,1-3 0-3,8-1 1 13,-3-2-3-13,-2-2 4 14,-2-5-4-14,0-1 5 14,-7-1 0-14,-7-2-2 13,-4 0 0-6,-2-2-1-7,-2 1 1 14,-8 0-2-14,-2 4 2 13,-5 2-2-13,-3 2 2 14,-3 4-2-14,-2 4 2 0,2-3-2 12,5 0 1-12,0-2 0 14,5 2 0-14,-1-3 1 20,-2-2-2-20,-5 1 2 14,-2 2-1-14,1 0 2 13,-3 2-2-13,-2 3 0 0,0 2 0 13,0 0-1-13,-2 4 2 14,4-1-4-14,3 4 7 13,5-3-8-13,4 2 7 20,4 4-6-20,0-6 5 14,2 6-2-14,-2 0 0 0,-3 2 0 13,1-4 0-13,-3 6 2 13,-2-7-4-13,1 5 4 14,1-7-2-14,0 3 2 14,3 2-3-14,-1-2 3 0,3 0-2 19,4-4 0-19,0-1 0 13,10-1 0-13,-1-4 2 14,2-1-3-14,1-1 4 14,-5-4-3-14,-8 0 1 13,2 2-1-13,-10-4 1 0,1 3 0 19,-5 0 0-13,-5 3 3 1,-2 0-4-2,-4 2 1 4,-5 0 2-4,-2 2-2 0,-2 0 0-5,0 2-1 14,0 0 0-14,3 2 0 0,4 0 0 12,4 3-1-12,0-2 2 14,3-1-2-14,-1 4 1 14,0-4-1-5,-2-2 1 5,-2 2 0-14,-1 0-1 0,5 0 1 13,2 0 0-13,6 0 1 13,5 1-4-13,3-2 4 14,0 4-3-14,2-4 3 14,0-3-3-14,-2 2 3 0,-3-2-1 19,1 0 0-19,-5-2 0 13,-2 2 1-13,-5 0 1 14,0 0-4-14,-1 0 3 14,-1 5-1-14,2-1 0 13,5 1 0-13,5-1 0 0,5 1 0 13,4-4-1-13,-1-1 4 14,0-1-6-9,1 1 6-5,-4-3-5 14,2 1 4 0,-1-2-2-14,0 0 0 0,-2 3 0 13,-1-2 0-13,1 2 0 14,0-2-1-14,0 1 4 13,-3 2-6-13,0-3 6 14,-1-4-3-9,-1 4 0-5,-2-4 0 14,3 1 1-14,1 0 0 14,6 0-1-14,6 0 1 13,1 2-4-13,5 0 6 14,0 0-6-14,-1-1 4 16,1 5-2-13,4-7 1 3,-2 5-1 2,3 0 1-3,-3 1 0 2,-1-2-1 0,1 1 3-4,-4 0-4-3,3-6 4 13,-3 3-2-13,-2 2 1 14,0 1-1-14,-3 2 0 14,3-2 0-14,2 0-1 13,7 2 3-13,3-5-4 10,-1-2 3-10,0 2-2 14,0-2 2-14,-3 1-2 14,2 0 1 0,-1 2 0-14,-1 4 0 0,-1-3 0 13,-3 3-2-13,1-3 5 13,-1 6-6-13,0-3 6 14,-1 0-5-8,-1 3 3-6,-6 1-1 13,-2-2 1-13,0 2 0 14,2-2-1-14,1 0 2 0,1-2-5 12,0 2 7 3,2-2-5-15,0 2 3 14,4 3-2-14,3-5 0 13,1 5 0-13,3 2 0 5,0 0 1-5,3 0-2 13,-3 2 4-13,0-1-6 14,0 0 7-14,-4-1-5 14,-3-4 2 0,-2 1-1-14,2 1 0 0,0 0 0 13,8-1 0-13,-1 2-1 14,0 2 0-9,0 0 2-5,3 2-4 14,1 0 5-14,6 2-4 13,0-3 3-13,6-1-1 14,-2-1 0-14,-3 1 0 14,-2 1-2-14,-5-4 5 14,-4-1-6-9,-4 1 6 5,-3-5-4-6,-4-2 3 6,-4-5-2-8,0 2 5 4,-8-4 2-5,-8-1 4-1,-9 1-8 14,-9 0 6-14,-11 0-8 20,-9 5 1-15,-9-1 0-5,-7 5-3 0,-9 0 2 14,2 0-1-14,-6 0 2 13,-4 2-1-13,2-2 8 14,0 3-3-14,-2-3 8 14,0 0-7-14,1 0 3 13,-5-3-10-13,-4 1-5 14,-3-1-11-14,-6-6-4 14,-12 3-14-14,-7 4-23 13</inkml:trace>
    </iact:actionData>
  </iact:action>
  <iact:action type="add" startTime="131238">
    <iact:property name="dataType"/>
    <iact:actionData xml:id="d22">
      <inkml:trace xmlns:inkml="http://www.w3.org/2003/InkML" xml:id="stk22" contextRef="#ctx0" brushRef="#br0">6489 16017 53 0,'0'-14'0'1,"0"5"1"0,0-5-1 12,-2 5-1-12</inkml:trace>
    </iact:actionData>
  </iact:action>
  <iact:action type="add" startTime="131322">
    <iact:property name="dataType"/>
    <iact:actionData xml:id="d23">
      <inkml:trace xmlns:inkml="http://www.w3.org/2003/InkML" xml:id="stk23" contextRef="#ctx0" brushRef="#br0">6471 15945 53 0,'-3'-4'2'6,"1"3"6"1,0-2-5 0,2 3-1 0,0 0-2 0,0 0 0-6,0 0-2 14,0 0 1-14,2 0 0 13,-2 0 2-13,0 0-2 0,2 0 2 13,-2 0 0-13,0 0-1 13,0 0 0-13,0 0 0 19,0 0-1-17,0 0-1-2,0 0 4 14,3 0-4-14,-3 3 4 13,0-3-3-13,0 1 2 14,0-1-1-14,0 4 0 14,0-4 0-14,0 0 0 13,-3 0 1-13,3 0-3 14,0 0 4-13,0 0-4-1,3 0 3 14,-1 5-2-14,0-5 1 14,-2 0-1-14,4 4 0 13,-1-4 2-13,4 1 1 14,1 1-1-14,3 4 0 13,5-1 1-13,3-2-1 14,2-3-1-8,6 2 0-6,6 3 5 13,5-5-3-13,5 2 1 14,5-2-1-14,6 1 1 13,2-1-3-13,6-1 4 14,3-1-2-14,2 0-2 14,5-1 1-14,-2 1-1 13,2-1 0-7,2-2 2-6,1 1-3 14,-1 2 2-14,-1 0-1 0,3 2 1 12,2 0-1 3,5 0 0-15,8 2-1 0,5-2 1 12,5 0 0-12,1 0 0 24,8 0 2-22,0 0-4 5,2 2 4 0,2 2-3 0,-3-4 2-6,-4 5-1-1,-4-5 0 13,0 3 1-13,-1-3 1 14,2-3-1-14,1 3 2 14,7-5-2-14,6 5-1 13,4 0 0-13,6 0 0 14,1 5 0-10,2-5 0-4,1 0 0 14,-3 0 1-14,3-5-3 13,-3-1 3-13,-7 3-1 14,-1-1 0-14,-3-5 2 14,-6 4-1-14,2 1 1 13,-1-1-2-13,7-2 1 14,2 2-1-9,11 3 2-5,2-2-3 14,4 1 3-14,-2 3-4 0,4-7 3 13,-4 5-2-13,-4 0 2 13,-4 2-1-13,-4 0 2 14,-3 0-2-14,3 2 2 13,10 7 0-13,0-6-4 14,6 3 4-8,6 2-6-6,7 1 7 13,-5-5-3-13,-1 0 0 14,-2-3 0-14,-3-1-1 13,-7-1 4-13,-5-2-5 14,-4 2 7-14,6-3-4 14,-2-1 1-14,2 5-2 13,6-4 1-7,6 4 0-6,3 4-2 13,2 1 2-13,-1-1-2 14,3-3 3-14,-3 3-5 14,-6 0 6-14,-5-4-5 0,-2 0 5 12,0 0-3 3,0 0 0-7,2 0 0-4,3 0 0 6,6 0-1-6,0 0 1 2,3 0 0-6,1 0 0 13,-3 5 2-13,-2-5-4 0,-7 0 4 13,-6 4-2-13,-1-4 0 14,1 0 0-14,2 0-1 13,5 0 4-13,5-4-6 21,2 4 5-21,2-5-4 0,1 0 4 13,-6 1-4-13,-3 0 3 13,-6 4-1-13,-9 0 0 14,-6 0 1-14,-2 4-3 13,0-4 4-13,2 1-4 14,5 2 3-14,3-3-2 14,5 1 1-9,1-2 0-5,0-2 0 14,1-2 1-14,0 0 0 13,-4-7 2-13,-2 3-5 14,-9-6 4-14,-1 1-4 14,-3 2 3-14,-2-2-1 0,4 4 0 12,-1 2 0-12,1-6-4 21,1 6 4-21,-1 1-1 13,-4 0 3-13,-8 3-5 14,-2 1 5-14,-13-4-2 0,-8 3 0 12,-12 0 0-12,-11-1 4 14,-9-2-2-14,-6 2 11 14,-12-4-3-14,-4 1 8 20,-9 2-5-20,-9 2 8 0,-4 0-10 12,-5-2-2-12,-2 2-9 14,-2-1 0-14,2 5-1 14,-3-3 1-14,1 3-3 13,0 0 3-13,0 0-2 14,0 0 4-7,2 3-2 0,-2-6 0 0,0 3 4-2,-1 0-2 2,1 0-2 0,0 0 1-3,2-4 3-4,-2 4-8 14,2 0 5-14,0 0-3 13,0 0-6-13,0 0-1 14,0 4-8-14,0-4 6 0,0 8 6 13,-3 6-13-6,1-1-13-7,2 4-10 14</inkml:trace>
    </iact:actionData>
  </iact:action>
  <iact:action type="add" startTime="150412">
    <iact:property name="dataType"/>
    <iact:actionData xml:id="d24">
      <inkml:trace xmlns:inkml="http://www.w3.org/2003/InkML" xml:id="stk24" contextRef="#ctx0" brushRef="#br0">28626 10660 60 0,'7'-3'20'4,"-3"0"-15"4,-2-1-4 0,-2-1 1 0,0 3 3-7,-2-1 3 0,-2 1-8 13,2 0 5-13,2 2-4 14,0 2 3-14,0-4-4 11,2 2 0-11,0 0-2 14,0 0 2-14,3-3 0 13,2 3-8-13,1 0 8 14,1 3-9-14,5-3 4 14,-3 2-9-14,5 2 12 13,-1-3 1-13,5 4 1 14,5-3 0-9,8 0 1-5,5 0 2 14,9-1 0-14,-3 1-6 14,4 1 6-14,-8-1-5 13,-5 0 5-13,-8 0-4 14,-2 0 2-14,-10-1-1 14,-4 2 2-14,-6-1-2 0,-5-2 9 19,-5 0-5-19,0 0 1 13,-1 0-4-13,-7 2-2 0,-3-1 3 13,-6 6-2 2,-79 31 0-15,68-30 0 13,-3 2-1-13,-1 2 4 14,-4-3-6-14,-37 14 6 0,-4-2-3 13,-5-2 3-8,-1-1-1-5,5-2-2 14,4-2 2-14,12-1-2 13,16-6 2-13,11-2-2 14,9-2 3 1,8-1-6-15,8-2 4 0,1 0-4 12,6 0 0-12,8-2-4 14,10-4 7-9,24 0 10-5,22-4-8 17,22-4 3-7,18-2-10-8,8-2 10 5,-8 2-7 0,-9 0 4-3,-15 4-1-4,-14 4-1 13,-10 4 1-13,-5 2-1 14,-9 4-1-14,-11 2-3 14,-2 4-5-14,-9 2-1 13,-8-1-7-13,-4 5 17 14,-8 3 0-14,-7 3 1 13,-12 2 0-13,-8 4-1 0,-12 2 0 13,-2 0 2 2,-7-2-4-15,0 1 5 13,3-3-3-13,0-2 1 5,4-3 0-5,9 0-1 14,11-6 0-14,8-1-2 13,15-5-3-13,6 3 5 14,9-1-9-14,9 2 9 13,11 1 1 2,11-3 2-15,9-2-2 0,8-3 0 13,13-8-1-8,5-3 2-5,1-2 0 14,-2-5 1-14,-3 0-5 13,-11 4 5-13,-11-1-5 14,-9 4 2-14,-11 2 0 14,-13 5-12-14</inkml:trace>
    </iact:actionData>
  </iact:action>
  <iact:action type="add" startTime="151292">
    <iact:property name="dataType"/>
    <iact:actionData xml:id="d25">
      <inkml:trace xmlns:inkml="http://www.w3.org/2003/InkML" xml:id="stk25" contextRef="#ctx0" brushRef="#br0">29133 11147 53 0,'-39'21'2'1,"-14"5"-1"0,-11 3 1 12,-13 1 2-12,-5 1 0 14,-5-4 0-14,3 1 0 13,3 1-2-13,0-4-2 14,8 1 3-14,5 1-5 14,3-5 5-14,5 0-5 13,6-6 4-7,11-4-2-6,12-4 2 17,12-2 11-11,9-4 4 2,10-4-6-3,14-4-4 2,15-6-4 0,19-10-2 0,24-5 2-5,15-4-6-2,16-3 3 18,-1 2-1-15,-1-1-1 4,-12 8 2-7,-9 0-2 14,-13 5 2-14,-14 2-2 13,-12 6-2-13,-15 3-1 14,-12 9-27-14,-14 0 13 13,-9 5 19-13,-7 4 4 0,-18 8-1 13,-7 5-3 2,-15 6 3-15,-7 4-1 4,-3 2-2-4,0 0 3 14,6 3-5-14,3-1 4 13,-1-2-4-13,4 2 3 14,0-4-1-14,5-1 0 14,13-8-1-14,10-3 0 13,10-5-3-13,16-6 2 14,9 0 2-9,9-5 9-5,18-3-7 14,10-1-1-14,17-4-1 14,6-6 0-14,2 1-1 13,-2-3 4-13,-11 0-4 14,-6 0 4-14,-15 1-2 14,-8 1 1-14,-8 2-4 13,-8 3 0-7,-9 2-14-6,-4 6 3 13,-6 4 13-13,-7 6 2 0,-12 6-1 13,-8 8 1-13,-13 2 1 14,-6 4-4-14,-6 3 2 13,0-3-1-13,0 2 2 14,0-8-1-14,8 0 1 13,8-5 2-7,9-4-8-6,6-4 6 23,12-2-5-21,3-3 2 5,8-4 0 0,4-1-9-3,6-4 10-4,10-2 10 14,20-5-8-14,18-8 3 13,17-2-4-13,16-9 2 14,8-3-1-11,-1 1-3-3,-5 2 2 14,-13 2-1-14,-11 6 0 14,-12 4 0-14,-10 3-1 13,-14 5 1-13,-12 2-6 14,-8 7-13-14,-6 3 19 0,-10 6 1 12,-11 8 6 3,-13 6-6-15,-9 6 0 5,-18 8-1-5,-7 2 3 13,-4-2-1-13,6-2 0 14,1-2 0-14,11-6-1 13,6-6-1-13,10-2 1 14,1-6 0-14,10-1-1 14,5-6 0-14,6-2-2 13,5-1 1-7,2-4 0-6,10 0-5 13,0-1 6-13,7-1 6 14,9 3 1-14,13-6-4 14,16 2 1-14,9-5-4 13,10-2 4-13,3-3-6 14,0 2 4-14,-11-1-1 14,-7 1 1-9,-13 2-2-5,-9 0 1 14,-12 6-2-14,-11 1-3 13,-6 1-1-13,-6 6 5 0,-13 3 1 13,-12 6 2 2,-14 4-1-15,-11 4-1 0,-12 2 1 12,1 1 0-12,1-8-1 14,5-1 0-9,1-2-1-5,5 1 1 21,-2 4-3-16,-1 1 5 5,-2-2-6-6,6 2 6 7,6-2-6-9,13-1 3 1,8-5-2-3,9-2-4 14,16-7 6-14,8-1 1 14,13-4 6-10,10 0-2-4,21 0-5 13,14-6 1-13,17-2 2 14,8 1-4-14,3-4 1 13,-5 1 0-13,-11 2 0 14,-9 0 2-14,-10 2-5 14,-13 3 4-14,-13 1-2 13,-12 4-13-7,-11 3-13-6,-8 7 19 13,-12 4 8-13,-13 2 4 14,-8 6-3-14,-13 3 3 0,-10 0-3 13,-4 4 4-13,-2-1-5 13,0-2 7-13,2-1-6 14,4-1 2-14,1-1-3 14,4 1 3-9,1-2-3-5,13-4 0 14,6-2-3-14,12-2 5 13,7-4-4-13,8-2-3 14,9-1 5-14,2-2 3 14,11-5 6-14,14-2-4 13,12-7-2-13,14-5-2 14,12-2 2-9,3-6-6-5,-1-1 6 14,-7 4-5-14,-14 0 4 14,-6 5-4-14,-16 2 1 13,-10 3-4-13,-12 7-22 14,-12 3 22-14,-7 6 5 0,-17 5 0 12,-14 9 4 3,-15 7-2-9,-15 5 1-6,-10 2-3 0,0 5 5 20,0-1-3-13,6 1 1-1,3-1-2 0,9 0 3 2,8-5-7-2,10-4 6-6,12-8-6 0,11-2 0 12,13-10 1-12,11-2 2 14,11-1 8-7,10-5 0-7,8-3-7 14,11-4 3-14,11-6-4 13,10-5 2-13,11-6 1 14,6-4-4-14,7-1 3 13,2-1-3-13,-4-3 1 14,-10 5 0-14,-9 4 0 14,-18 3 3-9,-15 8-6-5,-12 5-2 14,-13 5-7-14,-6 6 1 13,-6 7 11-13,-11 9 5 14,-16 8-3-14,-14 7-2 14,-15 6 1-14,-14 3 2 0,-4-6-1 12,5 1-1-12,6-5 1 20,9 0-1-20,7-4-1 0,9 1 2 13,5-4-2-13,8-2 0 14,12-3-1-14,10-8-8 13,12-3 9-13,5-2 8 14,15-4 2-14,11-4-8 14,15-4 1-14,14-5-2 20,15-7 1-20,10-2-2 0,5-5 1 12,-5-1-3-12,-9 1 4 14,-13 4-4-14,-15 1 4 14,-15 4-4-14,-12 5 2 13,-14 2-15-13,-8 6 0 14,-10 6 15-14,-12 9 6 13,-11 8-5-7,-13 6 0-6,-12 8 2 17,-13 0-2-13,-9 3 0 7,-2-1 2-8,0-6-2-2,-2 0 0-1,0-4-1 14,-1-2 1-14,2-4 0 14,7-3 1-14,11-3-2 13,15-11 2-3,17-1-4-10,11-4-2 0,14-4-2 13,10 0 6-13,8-2 4 14,17 0 1-14,15 2-3 13,19-2-4-13,16-1 4 14,12 3-2-14,1 0 3 13,-3-3-4-13,-6 1 2 21,-12 0-1-21,-13-2 0 0,-12 3 2 12,-13 1-4-12,-8 1 1 14,-11 3-7-14,-10 3-7 13,-6 6 15-13,-9 0 3 14,-11 7 1-14,-9 1-3 14,-6 0 0-14,-10 0 2 0,-2 2 0 19,-4-4-6-19,-1 2 7 13,0-1-7-13,-2 1 5 14,-2 2-4-14,2 3 2 14,3-3 0-14,7 2 0 0,4-1 1 12,11-2-2-12,8-8 2 14,11 0-2-14,2-2-2 14,11-2 1-9,2-2 4-5,7-6 3 14,9 4 4-14,10-6-5 13,11-1-4-13,5-6 5 14,4 1-5-14,0-4 2 14,-3-1-1-14,-8 4 0 13,-7 2-2-13,-6 5-1 20,-7 0 1-20,-5 5-7 0,-3 7 8 16,-8 6-1-11,-4 5 2 3,-4-2 3-2,-8 7-3 3,-5 2 3-6,-3 0-4-2,-3 4 1-1,-4 4-1 25,2 5 0-25,0 1 0 0,0 0 4 13,2 0-6-13,3-4 4 14,7-12-4-14,4-6-2 14,7-5 4-14,2-3-9 13,7-7 9-13,3 4 2 0,9-7 3 13,10 0 0-13,8-2-2 14,15 2-5-14,8-8 5 20,5 4-4-20,-3 0 2 13,-4 0-2-13,-10 4 1 0,-7 1 0 13,-10 4-1-13,-4-2-6 14,-7 5 3-14,-6 0-9 13,-8 5 9-13,-6 0 8 14,-9 6 1-14,-4 0-5 13,-7 3 2-7,-5 6 0-6,-4-6-2 14,0 9 5-14,0 1-4 13,-2 4-2-13,0 1 3 14,2 1 0-14,0 0-2 13,4 0 2-13,5-3-1 14,3-2-1-14,3-3 0 0,7-2 2 19,3-6-6-19,2-2 7 14,2-4-9-14,6-1 3 13,1-5 3-13,2-6 1 14,4-3 4-14,3 4 4 0,6-5-7 13,0 1-2-13,5 3 3 13,4 7-6-13,1 1 2 14,-5 4 0-8,-3 6-8 8,-2 1 7-11,-4 0 2 4,-5-1 0-3,-6 4 0 4,-2 3 4-1,-7-1-2-2,-3-3 1-5,-2 3-3 13,-4 4 2-13,-2-3-4 14,-1 1 5-14,-3 2-1 12,1 0 1-12,-2 0-2 13,5-6 3-13,2-1-2 14,-1-4-1-14,6-6 2 14,1-7-4-14,1-3 3 0,2-4-1 12,4-4 1-12,-2 1 1 14,0-4-1-14,0 2 1 14,0 0-2-9,0-1 1-5,0 2-4 14,0-1 1-14,0 0 0 13,0 0 1-13,2 0 0 14,-2 0 0-14,2-1 0 14,0 1-1-14,1 0-3 13,-1-5 3-13,2 5-6 14,0 0 7-9,2-4 0-5,2 4 0 14,1-3-4-14,5-4-15 14,1 0-18-14</inkml:trace>
    </iact:actionData>
  </iact:action>
  <iact:action type="add" startTime="154777">
    <iact:property name="dataType"/>
    <iact:actionData xml:id="d26">
      <inkml:trace xmlns:inkml="http://www.w3.org/2003/InkML" xml:id="stk26" contextRef="#ctx0" brushRef="#br0">29034 16145 58 0,'-2'-12'30'1,"-3"3"-10"0,1-2-7 19,-2 4-6-19,1 3-4 13,3 0-1-13,0 0-2 0,2 2-3 13,0 2-19-13,2 2-1 14</inkml:trace>
    </iact:actionData>
  </iact:action>
  <iact:action type="add" startTime="163538">
    <iact:property name="dataType"/>
    <iact:actionData xml:id="d27">
      <inkml:trace xmlns:inkml="http://www.w3.org/2003/InkML" xml:id="stk27" contextRef="#ctx0" brushRef="#br0">19906 12761 58 0,'-4'0'5'1,"-2"0"-4"0,2-2 2 12,0-2-5-12,2 2 4 14,0 0-4-14,2 0-5 13</inkml:trace>
    </iact:actionData>
  </iact:action>
  <iact:action type="add" startTime="163883">
    <iact:property name="dataType"/>
    <iact:actionData xml:id="d28">
      <inkml:trace xmlns:inkml="http://www.w3.org/2003/InkML" xml:id="stk28" contextRef="#ctx0" brushRef="#br0">20272 12842 66 0,'-7'-5'1'1,"4"3"0"0,1 0-1 12,0 2 3-12,-3 0 5 14,1-1-8-9,-5 1 18-5,-2-4 1 14,2-1 8-14,0 3-12 14,5-3 2-14,0-2-13 15,4-3 1-8,0-2-4 0,2-3-1 0,7-6 1-2,11-4 2 2,11-8-6 0,15 1 6-2,13-4-6-5,1 4 5 13,2-2-2-13,-4 5 0 14,-4 2 2-14,-6 0-2 0,-5 4 3 12,-7 2-7-12,-5 7 8 14,-4 2-6-14,-8 4 4 14,-5 7-4-14,-7 1-3 13,-5 1-10-7,-7 7 9-6,-5 7 6 14,-11 5 2-14,-8 11 1 13,-13 8-2-13,-7 5 2 14,-7 4-3-14,-2 3 2 13,0-5-2-13,1 3 1 14,1-1-1-14,2-3 0 14,7-6 1-9,7-2-5-5,9-7 8 14,8-10-8-14,8-4 7 13,7-6-4-13,2-8 2 14,4-1 1-14,2-2 3 14,2-5-5-14,0-6-2 0,8-7 0 12,5-8 0 3,6-9 4-15,8-6-1 4,6-5 2-4,5 1-1 14,3 2-2 1,-1 0 1-15,-5 2-1 0,0 4 3 12,-8 6-6-12,-3 4 6 14,-6 6-6-14,-4 5 6 14,-5 8-7-14,-4 3 0 13,-7 3-10-7,-3 7-2-6,-7 8 16 13,-13 7 2-13,-10 8 1 14,-10 11-5-14,-6 3 6 17,-2 1-6-11,2-4 5 1,11-2-3 1,4-6 0-4,8-4 0 7,6-1 0-9,6-6-1 3,3-5-1-5,7-3-1 14,2-7 2-14,2-2 2 13,2-4 5-13,7-5-2 14,11-11-1-14,13-10-1 13,21-14-2-13,15-8 1 0,14-8 4 13,5 0-10-13,-1 4 10 20,-4 4-8-20,-7 1 6 0,-9 3-6 13,-9 8 3-13,-14 6 0 13,-15 8-4-13,-11 9-10 14,-18 12 13-14,-14 6 2 14,-15 9-3-14,-13 5 4 13,-11 9 0-13,-8 4-1 14,-1 2 0-9,4 2 1-5,2-2-1 14,3 3-1-14,2-1 4 14,-3 4-6-14,0 1 6 13,2 2-7-13,0 1 5 14,5-1-4-14,7-8 2 14,4-3 0-14,7-4 0 13,7-7 1-7,7-8 1-6,5-4-1 13,8-3 5-13,4-6-5 14,6-7 7-14,5-5-7 0,11-7 0 13,12-12 1-13,11-6-2 13,6-5 0-13,7-2 4 14,0 5-8-14,-2-2 8 13,-4 4-7-7,-2 2 6-6,-11 5-4 14,-5 6 1-14,-11 6 0 13,-9 8-5-13,-10 4-4 23,-8 7 9-22,-8 2 1 5,-9 7-1 1,-10 4 3 1,-9 6-4-1,-9 6 3-5,-7 7-3 4,4-1 2-6,-4 1-1 14,7 4 0-14,5-1 2 14,6 1-6-14,5-6 8 13,9-3-8-13,3-6 6 14,9-5-4-14,1-6 2 0,7-4-1 12,2-2 1-12,0-1 0 21,0-2 3-21,2 0-2 0,-2-2 0 12,0 2 2-12,0 0-3 14,0-2 2-14,0 2-2 14,2 0 1-14,-2 2 0 13,-2-4 1-13,2 4 1 14,0-2-6-14,0 0 4 13,-2 0-4-7,2 2-2-6,-2-2 2 14,2 0-12-14,-4 2-25 13,8 0-33-13</inkml:trace>
    </iact:actionData>
  </iact:action>
  <iact:action type="add" startTime="167084">
    <iact:property name="dataType"/>
    <iact:actionData xml:id="d29">
      <inkml:trace xmlns:inkml="http://www.w3.org/2003/InkML" xml:id="stk29" contextRef="#ctx0" brushRef="#br0">10804 14045 54 0,'-2'0'7'1,"2"0"1"13,0 0-6-13,0 2 3 14,0-2-4-14,0 0-2 13,0 0 1-10,-2 0-1-3,2 0 0 14,0-2-4-14,0 2 4 14,2 0 1-14,-2 0-2 13,2 0 4-13,-2 0-3 14,0 0 2-14,0 0-1 14,0 2 0-14,0-2 0 13,0 0 0-7,0-2 0-6,0 2 0 13,0 0-4-13,5 0 4 14,1-2 4-14,12-4 5 14,7-5-4-14,8-2-2 0,7-8-1 12,7 0-1 3,4-9 0-15,1-2 1 0,-1-6 3 19,2-5-2-19,1-6 4 14,2 0-6-14,4-4 1 0,-4 5-2 12,-5 4 0 3,-7 8 0-15,-10 12-3 14,-18 10 1-14,-12 8-1 13,-13 12 2-13,-11 5 2 14,-11 4 0-14,-7 5 0 4,-9 8 0-4,1 2-1 14,1 5 0-14,0 2 1 14,5 4 2-14,2-2-6 13,3 4 6 2,-1-2-5-15,3 0 3 0,2-7-2 14,1 2 2-7,6-11-1 0,1-6 0 1,3-3 2-1,7-4-4-5,4-3 3-2,4-5-2 14,3-3 2-14,4-2 2 13,1-1 4-13,-1 0 4 0,5-8 0 13,1-7-9 2,11-7-4-15,2-6 6 13,4-6-8-13,6-7 8 5,-2 0-4 9,4-1 1-14,1-5-2 0,0 3 1 13,-1 3 0-13,1 4 0 14,-7 9-2-14,-10 12-7 13,-5 8-5 2,-8 8 2-15,-8 9 12 0,-6 5 1 13,-7 7-1-8,-6 13 1-5,-8 7 0 14,-4 7 0-14,-1-2 1 13,-3 3-1-13,4-4-2 14,-3-3 4-14,3-2-4 14,-1-2 2-14,2-6-1 13,6-6 1-13,5-6-1 14,7-7 0-9,8-8 2-5,5-3-2 14,3-1 5-14,3-3 7 0,1-1-9 13,2-3 8 1,6-6-11-14,10-5 1 0,7-10-1 13,7-3 1 1,4-4-4-14,2 0 6 14,-1-3-5-14,1-4 5 5,-2 1-2-5,3-2 0 13,-4 2 0-13,-3 3 0 14,-7 9 0-14,-7 9-1 13,-11 8-16-13,-9 13 13 14,-15 8 3-14,-16 16 3 16,-13 12 0-9,-9 13-4 0,-9 9 2 0,-1 0 0-1,3 2-1-5,3-6 0-1,1-4 0 14,5-6 4-14,4-10-7 14,8-3 6 0,5-9-3-14,10-8 1 14,9-6-2-14,4-8 0 0,6 0 1 13,11-10 9-13,5-5-8 6,9-6-1 9,14-9 2-15,11-11-4 0,8-7 6 12,5-5-6-12,2-5 4 14,2-5-1-14,-2-1-1 14,-4 2 0-14,-3 1 2 13,-1 11 1-13,-9 8-6 14,-10 12 1-9,-15 14-11-5,-11 9-3 14,-18 14 15-14,-13 9 1 14,-11 10 0-14,-12 10 0 13,-5 10 2-13,0 2-4 14,2 2 4-14,4 0-3 14,4 3 3-14,0-3-3 13,0 2 2-7,-5-2-1-6,1 0 0 13,-1-8 0-13,0-5-1 14,8-7 4-14,6-7-6 14,8-9 6-14,9-4-4 13,8-8 1-13,6-2 0 0,2-3 2 13,7-8-1 1,9-1 1-14,9-9-2 5,10-7 0-5,15-8 0 14,4-3-2-14,2-3 5 13,-2-2-3-13,-1 2 1 14,-6 0-1-14,-4 2 0 13,-7 6 0-13,-9 7-2 20,-12 12 1-13,-3 6-2-3,-12 7-1 7,-11 9 1-8,-4 2 5 9,-8 5-2-11,-7 9 0-1,-6 3 0 0,-2 2 0 13,3 2 2-13,2-2-5 14,2 0 5-14,0-1-4 14,4 0 2 0,1-3-1-14,0-2 1 7,1-1 0-7,5-6 0 14,7-6 1-14,2-6-4 13,9-3 1-13,0 0 0 14,3-3 4-14,-1 1-4 13,0-3 4-13,4 1-2 0,4-4 0 13,-1 1 0-13,1-1 0 14,-1 1 1-9,-4 3-4-5,0 4 6 14,-5-1-6-14,2 1 5 13,-4 0-2-13,2 1 0 14,0-1 5-14,0 0 0 14,-3 0-2-14,6 0 2 13,-3 0-2-13,0 0-6 14,0 0 4-9,0 0-3-5,0 0-2 14,0 0 2-14,2-1-1 14,-2 1-2-14,0-3 2 13,0 3-12-13,2 0 0 14,-2 3-6-14,4-2 10 14</inkml:trace>
    </iact:actionData>
  </iact:action>
  <iact:action type="add" startTime="172612">
    <iact:property name="dataType"/>
    <iact:actionData xml:id="d30">
      <inkml:trace xmlns:inkml="http://www.w3.org/2003/InkML" xml:id="stk30" contextRef="#ctx0" brushRef="#br0">10574 15298 57 0,'-6'4'6'1,"4"-4"2"13,-1 0-2-13,1 0-3 14,4 0 5-9,1-4-7-5,-1 0-1 14,4-2 1-14,6-3 3 14,3-8-4-14,12-9 3 13,6-10-3-13,8-5 0 14,5-6 0-14,8-4 2 13,2-7-1-13,6-6-1 14,-1-3 1-8,-1 2 2-6,-4 0-5 13,-10 9 2-13,-8 15 0 14,-14 12-1-14,-8 13-2 0,-13 12 0 12,-10 8 3 3,-9 6 2-15,-9 13 0 0,-8 3-3 13,-5 11 3-13,-7 6-1 13,1 2-1-7,-1 0 2-6,1-2 0 13,-3 3-2-13,2 3 4 14,0-5-3-14,3 2-1 14,3-2 2-14,3-4-2 13,7-8 1-13,4-1-1 14,7-7 0-14,5-4 0 14,7-6-1-9,-2-6 4-5,6-6 3 14,4 2 0-14,0-10 10 13,2 2-10-13,0 0 2 14,4-14-7-14,11-5 1 14,4-12-2-14,9-10 1 13,6-7-3-13,2-3 4 14,0 3-2-9,-1-3 2-5,0-3-1 14,-3 0-1-6,-1 5 0-2,-6 9 0 3,-8 12-2-6,-8 9-4 8,-7 16-14-10,-6 7 7-1,-6 7 13 14,-7 13 4-14,-10 9-3 13,-4 5 0-13,-6 8-1 7,-3 4 0-7,1-1 0 14,-4-2 2-14,2 1-1 14,3-3 1-14,-3 3-4 13,1-4 5-13,3 0-4 14,4-4 1-14,4 1 0 13,9-16-3-13,7-2-3 14,7-11 1-8,2-4 0-6,7-4 4 13,1-4 2-13,8-4 9 14,7-6-8-14,8-12 1 13,5-4-3-13,4-8 1 14,0-5-1-14,0-3 1 0,-2-2-1 13,-1-6 2 1,4-6-3-8,-3-6 4-6,0 0-4 0,-3 8 2 13,-6 12-1 1,-11 15 0-14,-9 15-4 0,-7 10 0 13,-4 8 4-13,-7 8-2 13,-7 6 4-13,-3 9-3 14,-8 12 2-14,-6 7 0 14,-3 0-1-9,-3 2 1-5,2 3-1 14,1-10 1-14,3 2-2 13,0-1 3-13,4-5-3 14,0-1 3-14,6-5-3 14,3-7 2-14,9-3 1 13,2-14 1-13,7-1 0 14,2-4 3-9,4-1-4-5,1-7 2 14,1-4-3-6,10-11-2-1,6-5 1 0,7-13-1-2,9-6-2 3,4-3 3-7,4-4 0-1,0-4 1 13,1-4-1 2,-3-1 3-15,-2 5-5 9,-3 5 4-9,-10 14-2 0,-8 11 0 13,-9 14 0-13,-5 3-9 14,-7 10 4-14,-3 4 2 13,-7 7 5-13,-6 7-4 14,-5 9 4-14,-6 11-2 14,-6 4 1-14,-5 11-1 13,-1 0 1-7,-4 4-1-6,1 1 0 13,-2-3 1-13,1-2-2 14,1 0 4-14,4 0-6 14,-1-6 5-14,4 1-4 13,4-6 4-13,4-6-3 14,10-7 1-14,5-10-4 14,7-10 1-9,8-4-3-5,-1-7 5 14,7-1 2-14,6-1 13 13,10-13-10-13,13-14-1 0,11-6-3 13,9-8-1-13,2-9 0 14,-1 1 1-14,-2 1 2 13,-6-5-1-13,-4 0 0 20,-5-5 1-20,-6 6 0 0,-5 3-1 13,-8 6 2-13,-7 11 4 14,-6 20-5-14,-5 2-2 21,-7 12-9-17,-1 5 9-5,-5 6 0 1,-10 8 0 14,-3 10 2-14,-8 6-3 14,-4 8 2-7,-3 2-1-7,5 1 0 14,-2-4 1-14,6 2-3 20,-2-3 5-17,2-1-6 8,2 2 6-9,4-6-6 4,3-1 3 1,7-9 0-7,1-11-3 0,6-1 3 14,4-11-1-3,0 0 1-11,0 0-2 0,2 0 0 12,-2-5 1 3,2 5-1-15,1 0 1 0,-1-4 2 12,3 1 0-12,-3-2-1 14,2-1-3-14,1 3 2 14,-1-4-13-14,0 5-8 13,-2 0-32-7</inkml:trace>
    </iact:actionData>
  </iact:action>
  <iact:action type="add" startTime="178476">
    <iact:property name="dataType"/>
    <iact:actionData xml:id="d31">
      <inkml:trace xmlns:inkml="http://www.w3.org/2003/InkML" xml:id="stk31" contextRef="#ctx0" brushRef="#br0">23419 14950 52 0,'-7'-5'1'9,"3"1"1"-3,-1 2-2 2,5 0 0 1,0-2 6-8,0-2-4 0,5-6-2 14,1-4 2-14,8-6 0 14,1-9-1-14,10-3 1 13,0-2-2-10,4 0 1-3,-2 4-2 14,-3 0 2-14,-2 8-4 20,-2 5 3-14,-9 10 0-1,-1 3-4 2,-6 2 2 0,-4 6-1-6,-2 2 2-1,-6 9 1 14,-2 4 3-14,-11 15-1 13,-8 16-1-13,-9 6 2 14,-6 13-3-14,-7 5 2 14,-3-7 0-14,6 4-2 13,-2-2 3-13,6-9-2 14,5-8 1-14,6-3 0 14,6-14-1-14,6-8 1 13,7-5 1-7,7-15 3-6,5-4 15 13,4-2 3-13,3-4-9 0,3-15-15 13,6-9 0 2,9-12 0-15,3-5 2 0,6-12-3 12,5 0 2-12,1-13 4 14,4-1-4-14,1-13 6 20,3-4-4-20,6 4 0 14,-5 10-3-14,-11 17 0 0,-15 24 0 12,-7 15-23-12,-14 18 8 14,-6 9 15-14,-11 8 6 13,0 8-4-13,-7 8 1 14,-10 8-2-14,-4 6-1 20,0 4 3-20,-2 6-2 0,-3 7-2 13,1-3 4-13,-2 4-5 13,1 1 4-13,5-4-3 14,5-7 1-14,8-9 0 14,7-9 0-14,7-10-2 13,5-12 2-13,6-11 0 14,2-6 12-9,5-7-6-5,11-12-3 14,7-18-1-14,12-13-1 16,7-9-1-12,12-10 0 7,2 0-1-8,0-8 4 2,-2 3-4 1,-5 6 2-6,-8 10-2 14,-8 19-2-14,-12 15-1 14,-12 15-11-14,-7 12-8 14,-4 0 17-14,-4 7 6 0,-5 9 8 13,-7 8-8-13,-6 10 4 13,-7 13-2-13,-7 2 0 14,-4 1-2-14,-4 5 0 14,-3 3 1-14,-2 2-1 20,0 5 0-20,-1-4 1 13,4-3-4-13,5-8 6 0,10-11-6 13,9-15 6-13,11-10-5 14,9-10 4-14,6-10 3 13,12-12-4-13,9-15 3 14,12-10-3-14,13-14 1 14,5-7-3-9,3-2 3-5,0-1-4 14,-5 1 5-14,-1 3-2 13,-10 0 0-13,-7 13-1 14,-8 14 0-14,-11 11 0 14,-9 12-5-14,-5 9 5 0,-6 4 3 12,-8 6-3-12,-5 5 3 14,-4 6-3-9,-10 7 1 10,-9 10-1-15,-7 7 1 0,-4 8 0 13,-4 8 2-13,-6 1-6 13,3 2 6-13,7-4-6 14,7-10 5-14,8-6-2 13,11-10 0-13,7-10 0 14,12-3-2-8,1-13-2-6,5-3 3 13,5-1-5-13,1-1 6 15,5-10 5-9,12-5 5 0,10-10-8 2,8-12-2 1,11-10 0-6,2-11 0 3,4-6 7-1,-2-12-7-5,0 1 3 14,-2-3-1-13,-4 2-1 13,-5 15-1-14,-9 14 0 14,-11 20-5-14,-12 11-16 14,-9 16-3-14,-8 7 24 0,-7 12 3 12,-12 8-2-12,-6 12-1 14,-8 8 3-14,-9 4-2 13,4-1-1-7,3-8 2-6,2-3-2 14,8-1 0-14,3-10 1 13,4 8 2-13,1-7-6 14,4 2 5-14,3-7-5 13,6-4 3-13,1-6 0 14,7-7-4-14,0-3 1 14,2-3 0-9,0 0-1-5,1-3-3 14,3 0-30-14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46:58.9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27">
    <iact:property name="dataType"/>
    <iact:actionData xml:id="d0">
      <inkml:trace xmlns:inkml="http://www.w3.org/2003/InkML" xml:id="stk0" contextRef="#ctx0" brushRef="#br0">7206 5133 58 0,'-2'-4'2'6,"0"-1"5"3,-3-2-5-3,3-1 13-5,-2 3-5 14,0-2 4-10,-1 2-7-4,0 2-4 14,3 1-3-14,-3 0 2 14,3 2-5-14,0-2 2 0,2 2-1 12,0 0-2 3,0 2 3-15,0 0-3 0,0-2 3 13,0 2 0-13,0-2-1 20,0-2 0-20,0 4 0 0,0-4 1 12,0 4-6-12,2 1 5 14,0 0 1-14,1 3 1 14,-1 0-1-14,0 2 1 13,1 1 0-13,-1 0 0 14,-2-1-1-14,-2 4 2 14,-3 1-3-9,-2 0 4-5,-1 4-2 14,1-2 0-14,-5-1 0 13,6-1-2-13,-3-4 4 14,3 1-3-14,-2-1 4 14,4-4-6-14,0-1 6 13,2-1-6-13,2-2 2 14,0 2-1-9,2-1 1-5,-2 0 1 14,4 0-1-7,3 1 2-2,4 2-2-5,4 1 2 14,6 2-1-14,4-1 3 14,8 1-4-14,5 1 3 13,7-6-2-13,3 4 0 14,8-3 1-8,2-1 0-6,4-3 0 0,5 0-2 13,2-2 5-13,7 1-3 19,11-3-1-12,0 0 4-2,9 1-2 5,2 0-1-6,4-3 4 5,8 0-3-9,6-2 2 0,8-2-3 12,6 2 1-5,4-2 1-7,-1 2-3 14,-4 1 0-14,1 0 0 14,-5 2-1-14,-2 5 2 13,6-2-2-13,-3 2 4 14,9 0-6-14,9-1 5 13,8-3-3-13,7-1 2 14,7-2-1-8,4 0 0-6,-3-1 0 13,-9 0 0-13,-7 0 2 14,-3 0-4-14,-3 1 4 0,-4 0-4 12,-2 4 2-12,2-2 0 14,-3 3 0 1,-4 4 0-15,0 3 0 13,0 0 0-13,-5 4-3 5,-2 2 5-5,-5 1-4 13,-3 2 3-13,-5-6-3 14,-1 3 4-14,-2-6-2 14,1 0 0-14,0-5 0 13,-3 0 0-13,-4-3 3 14,-5 1-5 1,-4 0 4-15,-5 2-4 4,-4 2 4-4,-6 0-3 14,-2 3 2-14,2 0-1 13,-2 2 0-13,2-1 1 14,0-2-2-14,-8-1 4 14,-4-1-4-14,-6-4 3 13,-8-1 2-13,-10-3-3 14,-5-2 7-9,-5-5-1-5,-4-1 0 0,-4 0 4 13,2-3-10-13,0-3 0 14,3-3 2-14,1 0-6 19,2-2 4-12,0-3-2 0,-2-2-4 0,-4-3 4-2,-3-1 1 4,-4-1 0-9,1-7 1 5,-3-4 2-5,0-8-1 14,2-5-1-14,1-7 7 14,-1-2-8-14,0-5 6 13,-4-3-4-13,0 0-1 14,-2 1 3-14,-3-2 0 14,-2 4-6-14,-4-2 4 13,-7 2-4-7,-2 3-2-6,-10 4 4 13,-3 4-4-13,-8 2 4 14,-4 3 0-14,-4 3 3 14,-4 3-6-14,-3-2 2 13,-2 3-1-13,-5 4 4 14,-9 1-3-14,-4 8 1 0,-4 5 0 19,-7 2-1-19,-6 5 2 0,1 1-2 13,-9 4 2-13,-8 4 5 13,-5-1-3-13,-8 5 1 14,-6-5-3-14,-4 3 3 13,-3-1-4-13,-6-2 1 14,-3 2-1-14,-5 1 2 14,-4 1-1-9,-4 1 3-5,-2-2-8 14,2 2 7-14,-2 0-7 13,-4 1 4-13,0 2-1 14,-8 0 1-14,-11 2 0 14,-2 2-1-14,0 2 3 13,-3 1-6-13,-3 2 8 14,-327 0-8-9,419 0 7-5,-5 0-6 14,-2 0 5-14,-2 0-2 14,-87 2 0-14,-4-2 1 14,-1 0-3-4,0 1 6-7,3-1-7 4,8 2 6-1,10-2-6 0,6 0 2-2,5 3 0-4,6-1 0 9,-1 0 1-9,-1 5 0 13,-1 2-2-13,3 1 0 14,10 3 4-14,2-1-4 13,7 5 4-13,7-3-4 14,5 1 3-14,5-1-1 14,9 3 0-14,9-2 1 13,4-3-2-7,7 2 4-6,2-1-6 13,5-1 6-13,0 0-2 14,7-4 0-14,0-1 0 14,7-4 1-14,4 1 1 13,-1-4 0-13,4 0-1 14,4 0 7-14,6 0-8 14,2-2 1-9,6 2 0-5,6 2-4 14,2 0-1-14,-1 0 1 0,0 4-1 12,-4 0 3 3,-4 4-3-15,2-2 5 0,2 1-5 13,0-4 6-13,4 1-6 13,8-2 5-13,-1 0-4 19,-1 0 2-16,4 2 0-3,-1-1-1 14,3-3 0-14,0 1-3 13,-1 2 0-13,4 2 3 14,-2 5-10-14,-1 5 11 14,2 7-5-14,-3 3 5 13,3 8-2-13,0 5 0 14,2 1-1-11,5 6 3-3,8-1-2 14,0 3 4-14,6 5-2 13,-1 4 2-13,1 5 1 15,2 7-3-8,1 8 0-2,0 1 0 4,1 3 3-4,1 5-4 4,1 3 4-9,1 5-6 10,2 2 3-10,1 2-1 14,2 2 0-14,0-2 1 0,5 0-2 12,2-6 2-12,0-6-1 14,7-10 2-14,1-12-4 14,2-14 6-14,-2-9-6 13,1-10 7-13,-5-6-4 14,-4-5 0-9,1-4 4-5,-6-5-3 14,-1-2 0-14,-2 0 1 14,0-1 1-14,-3-4-5 13,1 3 6-13,2 2-6 14,1-1 3-14,3 0-2 14,1 3 1-14,3-2 0 13,4 2-1-7,6-2-1-6,3 4-4 13,12 0-52-13</inkml:trace>
    </iact:actionData>
  </iact:action>
  <iact:action type="add" startTime="8490">
    <iact:property name="dataType"/>
    <iact:actionData xml:id="d1">
      <inkml:trace xmlns:inkml="http://www.w3.org/2003/InkML" xml:id="stk1" contextRef="#ctx0" brushRef="#br0">9074 6633 54 0,'-6'-2'31'6,"2"-5"-27"1,-2-4-3 1,4 2 0 0,2 4 0-3,-2 1-1-4,4 1 0 13,-2 3-2-13,0 0 0 14,-2 0-2-14,2 0 0 14,-2 3 0-14,2-3-2 10,0 0 2-10,0 2-6 14,0-2 6-14</inkml:trace>
    </iact:actionData>
  </iact:action>
  <iact:action type="add" startTime="8744">
    <iact:property name="dataType"/>
    <iact:actionData xml:id="d2">
      <inkml:trace xmlns:inkml="http://www.w3.org/2003/InkML" xml:id="stk2" contextRef="#ctx0" brushRef="#br0">9035 6662 55 0,'-6'0'9'1,"2"-3"-7"13,0 3 0-13,2-2-1 14,-1 0 1-14,1 2-1 13,2-2 1-7,-2 2 3-6,0 0 0 14,-2-3 4-14,-2 0-2 13,2 1 8-13,0-2-10 14,-1-1 2-14,1 0-6 13,0 1 3-13,-1 1-3 14,3-2 6-14,-1 3 2 14,6 0-2-9,2 0 2-5,1 0-7 14,1 0 2-14,-3 2-1 13,0-2-6-13,-4 2 1 14,2 0 2-14,-2 0-4 14,3-3 4-14,0 3 0 0,1 0 0 12,-2 0-1-12,0 0-1 19,0 0 1-12,3 0 1 1,-1-3 2 1,8 1-1-6,3-2-2 3,7-2 0-4,5 0 1 12,2 1 0-14,5-4 1 0,1 1-3 13,3-2 4-13,7-2-3 14,-1 0 3-14,5 0-4 12,3 2 3-12,5 0-2 14,1 1 1-14,7 2 0 13,2 0 1-13,4 2 2 14,-4-3-6-14,5 2 6 14,-5 0-6-14,1 0 5 13,3 0-3-13,4 1 1 14,2 0 0-9,4 1-1-5,1-1 2 14,-2 2-3-14,-4-1 4 14,-5 2-3-14,-6 2 2 0,-3-3-2 12,-6 6-2 3,-2 1 3-15,-3 1-2 0,0 2-1 12,-2 0 1-12,1 4 2 14,0-3-2-8,2 0 3-6,4 0-3 13,2-2 4-13,6-3-2 14,3 4 0-14,7-3 1 13,4-3-1-13,4-1 0 14,3 2-2-14,1-2 5 14,4 0-6-14,-1 2 4 13,2 1-3-7,-1-3 2-6,-1 0 0 13,0-5 0-13,0 2 1 14,185-28-2-14,-224 22 4 14,-4 3-6-14,-1-3 5 13,-1 6-5-13,41-10 4 0,0 3-2 13,-5 2 2 2,-2 1-1-4,-2-1 0-9,-2-1 3 4,-8 2-6 0,-3-5 6 2,-1 0-6-4,10-7 5-4,3 4-4 14,10-5 2-14,2-1 0 13,-2 4-2-13,-7-3 2 14,-14 5-2-14,-8-1 6 0,-11 0-5 13,-11 2 2-13,-15-2 5 14,-7 0-6-14,-10-2 4 13,-4-3-1-13,-6-1 4 14,0-3-5-14,-5-1 0 13,-1-3 1-13,-1 1 2 14,-1 0 4-14,-2 1-7 14,2-2-4-9,1 0-1-5,1 3-5 14,-3 1 7-14,-3 1 1 13,-3-2 1-13,-4-1 2 14,-2-2-4-14,-4-4 3 14,-5-2-3-14,0-8 5 0,-2-1-2 12,-4-4 0-12,-1 0-1 22,-2 0 0-22,-2-1 2 0,0 4-6 13,-2 0 5-13,-3 6-3 13,-6-2 2-13,-7 7-2 14,-4 4 0-14,-7 4 1 14,-5 4-1-14,3 8 1 13,-2 4-4-13,-6 4 5 14,-1 6-4-10,0 2 6-4,-7 2-7 14,-4-1 6-14,2 4-3 13,-3-3 2-13,4 2-1 14,-3 0 0-14,6 3 1 13,3-4-4-13,4 1 6 14,4-3-5-14,5 0 5 15,0-3-5-7,3 0 2-4,1 0 0 3,5-3-1 0,2 3 1 1,7 0-2-8,4 3 2 0,2 3-2 13,3 0 3-13,0 2-4 13,-1-2 6-13,1 0-5 14,2 0 2-14,2 0 0 17,3 0 0-17,1 2 0 0,-1 2-3 13,1 0 6-13,-1 6-6 13,-6 1 4-13,0 1-3 14,-4 3 2-14,-4 4 0 13,0-4 0-13,2 4 0 14,0-1-2-14,6-1 4 14,0 2-4-9,10-4 4-5,5 4-5 14,4-3 3-14,8 4 0 14,3 0-2-14,5 4 2 13,-1 5-1-13,3-4 3 14,-1 4-6-14,1-8 6 13,6-2-5-13,-2-5 5 14,7-2-5-8,-1-2 2-6,3 0 1 13,3 2-2-13,1 2 2 14,-2 2-1-14,6 2 4 0,-4 5-6 12,2 2 2-12,3 1-1 14,1 5 0-14,0-4 1 14,5 3-8-14,-1-5 2 20,5-1 6-20,0-2 1 0,6-4-1 12,2-2 2-12,8 0-1 14,7-2 3-14,10 0-3 14,4-2 0-14,4-1 0 13,2-1 0-13,3 0 0 14,-1-1 1-14,-2-1 1 14,3 3-4-9,0-3 4-5,0 1-6 17,4-2 7-11,4-1-4 3,1-5 2-4,1 0-1 5,4-3 0-8,1-2 3 5,4-1-4-7,3-2 3 0,3-3-3 14,-1-3 3-14,2 2-2 17,1-6 2-17,3 0-2 14,9-1 0-14,4 0 0 13,6-3-2-13,2 3 5 0,-5 2-6 13,-1 3 5-13,-8 2-5 14,-8 1 5-14,-10 1-2 13,-1-2 1-13,-5-3 0 20,-2-1-1-20,0-3 3 0,1 1-4 13,-2-1 2-13,-11 0 0 14,-6 1 0-14,-3 2 2 13,-3-3-2-13,-5 2 1 14,1-2-2-14,-5-3 1 14,-5 1 5-14,-7 2-5 20,-6-5 1-20,-3-1 0 0,-2-2 6 12,-4 0-7-12,-3-4 7 14,-5 2-5-14,-4-5-1 14,-4 0 0-14,-4-6 2 13,2-1-2-13,0-6 0 14,0-2-4-14,4 0 5 0,-2 1-3 19,-2-2 1-19,-2 7-2 14,-3 1-1-14,-5 3-5 13,-3 2 5-13,-5-4 0 14,-4-2 0-14,-8 0 4 0,-3 1-1 12,-5-4 0-12,-2 5 0 14,-8-2 1-14,1-1-1 20,-4 4-1-20,-5-1 2 0,-2-1-6 18,0 3 2-12,0 6 1 0,-1 3 1 1,3 2-3 0,0 5 3 0,-4 7 0-3,-7 0-2-4,-5-1 2 13,-6 6 2-13,-5-2 1 0,0-3-6 18,1 4 6-18,-1-1-6 14,3-3 6-14,-1-3-3 14,5 3 0-14,2-1 1 13,0-2-1-13,3 4 1 0,4 1-3 13,-1 7 4 1,-1 0-4-14,0 2 3 0,-3 7-4 20,-3 4 4-20,-4 4-2 13,4 5 1-13,0 5 0 14,4-1-1-14,-3 6 2 0,-1 3-4 12,-6-1 6-12,0 1-5 14,0-1 4-14,4-5-3 14,9-4 1-14,5-2 0 20,9-4 0-20,8-3 1 0,1-2-5 16,7 2 6-9,4-2-4-3,3 0 0-4,4 2 0 13,4 3 0-13,5 4 1 14,1 5-2-14,-4 6 2 13,0 5-2-13,-1 0 2 14,2 1-2-9,0 0 6-5,1 0-6 14,2-1 4-14,1-3-1 13,-1-2 0-13,2 0 0 14,1-2-1-14,1-2 4 0,-3 0-7 13,3 1 7 1,-2-2-6-14,2 0 4 0,1-4-2 19,6 4-3-19,1-1 3 14,7 0-6-9,5 2 2 2,1 0 5-1,10 1-1 5,4 1 0-9,2-2 2 5,9-2-1-6,3 2 1-1,1 2-1 14,4 0 1-14,-2 4-1 13,3 3 0-7,2 5 2 9,3 2-6-15,3 1 6 0,2-5-6 12,2-1 3-12,4-9 1 14,4-5 2-14,2-3 1 14,7-5-3-14,7-7 0 13,6-5 0-13,1 0 4 0,0-6-6 19,-4-1 4-19,0 0-1 14,-4 0 1-14,3 0-2 14,3 0 0-14,5 0 0 13,13-1 0-13,3-1 1 14,16-4-5-14,9-2 8 0,10-5-8 13,0 2 7-13,2-6-5 13,-10 2 3-7,-11-2-2-6,-11 1 1 13,-14 0 0 2,-8 0 1-15,-6 2 2 0,-4-4-4 13,1-2 2-13,4-2 1 13,5-6 0-13,4-3-1 14,-2-1-1-14,-4 1 2 14,-3-3-2-9,-4-3 1-5,-5 1-1 14,1-2 1-14,-3-1-1 13,-7-2 3-13,-4 5-5 14,-14 4 2-14,-7 2 0 14,-12 4-1-14,-4 2 1 13,-3-2 0-13,-3-3 4 14,3 2-4-9,-5-1 0-5,-4-2 5 15,-4-1-5-10,-7-1 7 2,-5 0-7-1,-6-2-1 3,-3-2 1-5,-8-2-7 3,-3 1 6-7,-8 2 2 14,-11-2-2-14,-5 1 3 0,-7 0-3 12,-7-4 2-5,-6-1 0-7,3 2-1 14,-2-1 2-14,-1 3-4 13,2 2 3 2,-3 3-2-15,-3 2 1 0,1 2-3 13,0 1 5-13,3 1-4 13,2-2 2-13,6 4 0 14,3 0 0-9,0 0 1-5,0 2-4 14,-3-2 6-14,1 0-6 14,-5 2 4-14,0 0-4 13,1 4 3-13,-1 7-1 14,-5 2-1-14,3 3 1 14,-5 4 0-14,-3 4-3 13,-2 4 2-13,2 0 4 5,-4 6-5 9,6 2 5-14,1 6-3 0,5 2 2 13,0 3-1-13,5 1 0 14,-2-1 1 0,6-1-4-14,0 2 6 14,5 1-6-14,1-2 6 0,5 1-5 12,5-1 3-6,1 0-2-6,5-3 1 14,-4 0 0-14,-1 2 0 13,-3 1 2-13,-4-1-4 14,-3 2 4-14,-4 3-4 13,-2 3 3-13,-6-1-2 14,0 5 1-14,3-1 0 14,6-3 0-9,8-2 1-5,8-5-4 16,8 1 5-7,6-3-4-7,8-5 1 5,3-1-2 0,1-2 3 1,7-1-1-7,1-2 0-1,4 2 1 14,-2 1-2-14,2 2 1 14,4-2-2-14,-2-1 5 9,4 2-6-9,-2-5 4 13,0 1-3-13,2-2 0 14,1 0 3-14,1-3-1 14,-2 1 1-14,4-1 3 13,-2 2-1-13,1-2-4 14,-1 3 5-14,1-1-4 13,-2-1 2-7,1 0-2-6,-1-2 1 14,-3-1 0-14,2 0-2 13,0 0-1-13,1 2 1 14,-2 0-24-14,-1 8-10 13</inkml:trace>
    </iact:actionData>
  </iact:action>
  <iact:action type="add" startTime="17912">
    <iact:property name="dataType"/>
    <iact:actionData xml:id="d3">
      <inkml:trace xmlns:inkml="http://www.w3.org/2003/InkML" xml:id="stk3" contextRef="#ctx0" brushRef="#br0">24514 6566 54 0,'-18'-15'15'1,"5"1"-11"13,1 2-2-4,1 2 4-3,2 0 6-1,2 2 5 0,3-1-3-5,4 4 2 14,4 1-16-14,3 1-6 13,2 3 4-13,14 0 2 14,17-4 5-14,28 3-4 7,30-3 2-7,37 2-3 13,16-1 0-13,7 8 0 20,-2 2-1-14,2 4-1 1,-2-1 3-1,1 0-4 1,3-7 6-7,12-6-4 13,4-7 3-13,4-6 2 0,10-6 2 15,4-3-5-15,-13 2 9 14,-15 0-10-14,-18 5 3 13,-28 6-1-13,-27 5-4 14,-18 3 2-14,-20 1 0 14,-23 3-9-14,-19 3 0 13,-13-2 5-13,-11-1 4 14,-7 3 12-9,-7-2-11-5,-6 3 3 14,-11 0-4-14,-6 1 6 14,-7-1-5-14,-6-3 0 0,-5 3-1 12,-10-2 0 3,-9 3-2-15,-12-2 3 0,-13 1-4 12,-19 1 6-12,-12-1-3 21,-10-3 2-21,-10 2-2 0,-1 1 0 12,-6-3 1-12,10-1-1 14,9 0 3-14,10-1-4 13,6-3 4-13,10-3-6 14,3-1 7-14,4 1-6 14,7-2 4-14,6-1-2 13,12 1 0-7,6 1 0-6,9-3 0 13,8 2 3-13,12 0-6 14,6 1 5-14,13 4-5 14,10 0 1-14,8 3 1 13,7 1-6-13,3 0 0 0,7 1-4 13,4 1-22 2,0 2 29-10,13 3 4-5,14-2 7 0,27 5-3 13,29 0 1 8,29-2-4-21,28 0 0 6,23-4-1 1,4-2 0-1,1-2 1 3,-5-2 2-5,-4-3-6 1,-10-2 6-5,-1 1-4 16,6-4 2-16,0 0 0 0,0 3-1 13,-5 0 0-13,-10 7 0 13,-16 7-2-13,-19 5 0 14,-14 5 2-14,-14 5-2 14,-16 4-4-14,-22 6 4 13,-13 0-13-13,-21 4 4 14,-14 1 5-9,-13-1 6-5,-10-5 7 14,-9 0-7-14,-13-5 6 14,-3-6-4-14,1-8 9 13,-3-4-6-13,-2-8 1 14,-1-2-5-14,-3-4 1 0,-10 0 0 13,-7 0 0-13,-10-4-4 20,-9-2 6-20,-9 3-8 13,-7-3 7-13,-9 1-5 14,-2 2 2-14,2-3 0 0,7 1 6 13,5-4-6-13,9 2 10 13,7-1-9-13,5 0 7 14,5 4-7-14,5 0 1 20,4 4 0-20,7 0-1 0,5-1-1 13,9 4 2-13,6-1 1 13,11-1-1-13,9 2 0 14,8 1-2-14,9 0 8 14,6 0-8-14,6-1 6 13,4 3-5-13,2 0 3 14,0 0-2-9,4 0-1-5,-4 3 3 14,0-6-1-14,1 3-4 14,-3 3 5-7,0-3-8-2,-2 0 4 2,0 2-1 1,0-2-1-2,0-2 2-1,0 2-1-2,0 2 2-3,0-4-4 18,0 2 6-18,0 2-2 0,0-2 1 13,-2 0 1-13,2 0-3 13,-2 0 3-13,0 0-3 14,-1 0 2-14,-1 0 1 14,2 0 0-14,0 2-6 13,-1-2 7-13,3 0-8 21,0 0 7-21,0 0-3 0,-3 0 0 12,3-2 1-12,-2 2-2 14,2 0 3-14,-2 0-1 13,2 0-1-13,0 0 2 14,0 0 1-14,0 0-3 14,2 0 0-14,0 0 0 13,-2 0-2-7,3 0 1-6,0 0-3 13,-1 0 3-6,0 0 0-2,-2 0-3-5,0 0 3 13,2 0-3-13,-2 0 3 14,0 0-1-14,0 0 1 0,0 0 0 13,0 0-5 1,0 0 6-14,0 0-12 7,0 2-6-7,-2 0-6 13,-5 3-14-13,-4 5 13 14</inkml:trace>
    </iact:actionData>
  </iact:action>
  <iact:action type="add" startTime="22694">
    <iact:property name="dataType"/>
    <iact:actionData xml:id="d4">
      <inkml:trace xmlns:inkml="http://www.w3.org/2003/InkML" xml:id="stk4" contextRef="#ctx0" brushRef="#br0">15905 7689 54 0,'0'0'10'15,"0"-3"6"-14,0 0-3 14,0 0 2-9,0 0-14-5,0 0 1 13,2 0-2-13,-2 2 0 14,0 1 0-14,0 0 0 14,0 0-2-14,0 0 4 13,2 0-4-13,-2 0 4 14,-2 0-4-14,2 0 2 14,0 0-2-9,2 0-2-5,0 0 4 14,7-2 3-14,5 2-2 13,6-2-1-13,4 0 3 14,7-2-5-14,2 0 5 14,4 2-3-14,0-2 0 13,3 2 1-13,5-1-1 14,-3 0 0-9,3 3 1-5,-1 0 1 0,-2 0-4 13,-1 0 5 2,-5 3-5-15,-3-3 3 0,0 3-1 12,-4 1 0-12,3 1 0 14,1 0 1-14,8-1 1 14,5 0-3-14,12-4 2 13,15 0 0-7,10-2 1-6,8-2-3 13,7 0 1-13,5-4-1 14,2 1 0-14,9-5 2 14,2 3-2-14,2 0 2 15,-3 8-2-7,-7 5 1-1,-6 3-1-2,-1 4 2 1,-6-2-1 1,1-2 1 1,8 1 0-6,4-6-1-2,4 2 2 13,1-2-5-13,-4 0 5 14,-4-2-4-14,-9-2 3 14,-14-2-3-14,-8-3 3 13,-14 2-2-13,-13-2-1 14,-14 2 1-7,-8 1-1-7,-9 4 2 13,-1 0-1-13,-3 0-1 14,-4 4 0-14,-1-4 4 0,-3 2-1 12,0 1-1-12,2-3 3 14,-6-3 3-14,2 3-5 14,0-2 11-14,-4 0-2 13,-3 0 4-7,-4-3-13-6,-4-2-1 18,-5-3 0-13,-7 0-1-2,-6-2-1-3,-2 2 2 14,-9 2 2-14,-6-1 0 13,0 5-4-13,-8 4 4 14,-6 3-3-14,-3 0 3 13,-7 5-4-6,-3-1 2-7,-8 1 0 14,-4 1 0-14,-2 0-2 13,-9 1 1-13,-6 3-2 14,-15 1 2-14,-9-2 1 13,-9 1 0-13,-8-3 0 0,5-4 1 13,6-3-1-13,11-2 0 20,11-2-1-20,12 1 3 14,9 0-4-14,8 1 2 0,3-1-1 12,6 1 2-12,1 2-2 14,6-1 2-14,3-2 0 14,2 0-1-14,4 0 2 20,2 0-4-15,0 2 4 5,0 0-4-8,2 1 4 5,1 2-3 0,4 1 2-2,2-2-2-3,9 0 1-2,9 0 0 13,6-2 1-13,11-1 1 14,7 5-4-14,5-6-7 14,2 1 0-14,5-1 9 13,1 2 1-6,13-2 6-7,8 0-5 14,13 0 1-14,14-3 0 13,11-3-5-13,7-1 4 14,6 0-4-14,2-2 5 0,7-1-4 13,5 3 1-13,7 0 0 13,1 3-2-13,0 4 2 21,8-1-2-21,6-2 5 13,6-1-5-13,9-2 4 14,8 2-4-14,1 0 4 0,-1 4-2 12,-13 0 1-12,-3 1-1 14,-11 2 0-14,-10 1 3 14,1 0-5-14,-5-1 4 20,4 0-4-20,6-6 5 0,0-2-5 12,6-7 2-12,-2-2-1 14,-3-4 1-14,-2 0 0 14,-7 4-4-14,-11 2 8 13,-10 6-7-13,-13-1 5 14,-14 6-4-14,-12 2 1 14,-13-1 1-9,-14 5-7-5,-7-1-3 0,-6-3-11 13,-6 3 18 1,-7 0 3-14,-3-1 3 0,-4-2 3 13,-2 2-5-13,-5-3 4 14,2-3-4-14,-4 2 0 19,-2-3-1-13,-2 0 1 3,1 0-1-5,-5 0 1 6,-6-1-2-6,-6 0 4 1,-9 1-7-5,-11-2 8 13,-7 2-5-13,-4-1 2 14,-4 2-1-14,-6 1 0 0,1-1 3 13,-4 3-6-13,-1 0 7 24,-5 0-8-24,4-1 7 0,-1 2-3 12,0 4 1-12,-11-2-1 14,-8 2-1-14,-15 1 1 14,-8-5 1-14,-12-1 0 13,-1-3 0-13,-1-1 0 14,5-3 0-14,6 6 0 0,12-4-2 19,15 8 1-19,16-3 0 14,11 2-1-14,14-2 1 13,9 3-2-13,6 4 4 14,4 1-3-14,4 1 4 13,6 1-4-13,7-2 2 0,6-1-1 13,4-1 0-13,11-3-8 14,5 2-3-9,9-3 6 10,8 2 5-15,12-3 4 13,14 2 5-13,14-3-8 0,16-3 1 13,14 0-2-13,12-3 1 14,5-2-2-14,7 1 3 13,4-1-5-13,6 3 6 14,4-4-6-9,2-3 6-5,4 0-4 14,1-1 1-14,-4 1 0 14,1 2 0-14,-4 7 0 13,229 16 0-13,-280-9 2 14,-7 0-4-14,2 0 5 17,-5 0-4-15,61 5 3 4,-5-2-2 2,-2 1 0-2,0-4 2 1,-2 0-1-1,2-8 2-5,-2 0-5-1,-1-4 5 14,2 1-6-14,-11 2 5 14,-5 2-3-14,-11 6 1 13,-7 0 0-13,-12 4 0 14,-11 0 0-14,-8 0-2 10,-15-2 3-10,-10 0-2 14,-8-1 1-14,-6-4-2 14,-4 1 4-14,0-1 4 13,-2 3 6-13,2-3 3 14,2 1 0-14,0-1-12 14,2 0 7-14,2 0-6 13,0-1 9-6,2 1-11-7,-2 0 2 15,-2-3-4-15,0 3-1 0,0 0 0 12,-2 0 1-12,0 3-2 14,3-3 2-14,-3 0-1 14,0 0-5-14,0 0 4 13,0 0-6-13,0 0 5 14,0 0-1-12,2 0 4-2,-2 1-1 14,0-1 1 1,2 3-3-15,0-2 5 13,2 2-5-13,4-2 1 0,-2 2 1 13,1-1-3-13,1 2-2 14,2-3-6-14,-1 4-14 13,-1-1-40-7</inkml:trace>
    </iact:actionData>
  </iact:action>
  <iact:action type="add" startTime="32122">
    <iact:property name="dataType"/>
    <iact:actionData xml:id="d5">
      <inkml:trace xmlns:inkml="http://www.w3.org/2003/InkML" xml:id="stk5" contextRef="#ctx0" brushRef="#br0">16139 5414 56 0,'6'-10'9'1,"-3"1"14"15,-3 2-2-10,-3 2-19 3,-1 0-3-2,-2-3 5-1,0 1-4 3,-2-2 0-1,-3-1 4-3,-1-2-4-4,-3 2-3 14,-3-2-4-14,-2-2 7 13,-4 0-3-13,-3-1 3 14,-2 2-1-7,-2-3-9-7,-9 3 8 0,-7 4-12 13,-12 1 13 1,-7 3-2-14,-13 8 3 0,0 0 0 13,-6 4 4-13,2 1-5 13,3-1 2-13,2 0 2 14,0-3-2-14,2-3 2 14,5 1-3-9,6-2 0-5,5 0-1 14,7 0 3-14,3 4-4 13,1 1-1-13,-2 2 2 14,-2 2 2-14,-5 3-4 14,-7 2 6-14,-2 0-3 13,-5 1 0-13,-1 4 1 14,0 0-1-9,-1-4 1-5,1 2 0 14,3 0 0-14,3 1-1 14,9 2 3-14,6 0 0 13,11 2-3-13,7 0 0 0,5-2 0 13,7 3 1-13,0 3-3 14,2-1 4-14,0 6-4 20,0 1 4-20,2 1-4 13,3 1 2-13,1-2-1 0,3 1 1 13,2-3 0-13,0 2-1 14,0-2 1-14,3-2-2 13,-4 0-1-13,4 0 2 14,1-1-1-14,5-1-1 20,2-3 0-20,5 1 2 0,3 1 1 17,0 1 0-11,6-4 1 1,2 4 0-2,2-1-2 5,5 1 2-6,-1-3-4-3,5 0 7-1,4-2-4 14,3-1 0-14,4-2 1 14,6-2 1-6,6 1-2-8,6-3 1 14,4-4 2-14,7 2-3 13,5-2 3-13,2 0-3 14,0-1 0-14,-1 0 0 0,4-1-1 13,-2-3 1-13,-1-2 1 13,-5 1 2-13,1-4-6 20,-5-2 6-20,2-3-1 14,3 4 0-14,3-3-4 0,2 0 0 13,-4 0 2-13,-7 2 0 13,-3 0 3-13,-12-3-1 14,1 0-1-14,-4-4 0 14,4 0 1-14,4-4 1 20,0-2-3-20,1-6 3 0,-1-1-2 12,-5-4 2-12,1-4-2 14,-4 0 3-14,-1-8-6 14,-2-2 4-14,-2-4 0 13,-6 0-1-13,-3-3 1 14,-8 3 2-14,-5 2-2 0,-4 2-2 19,-5 4 1-19,-6 1-3 14,-6 2 1-14,-2 3 1 13,-10-4 0-13,-1 0 0 14,-5-2 0-14,-3 2 0 0,-4-3 0 12,-2 2 0-12,0-2 0 14,-2 1 0-14,0 2 0 20,-2 2-4-20,0 2 3 14,0 4 2-10,-3 0-2 2,1 2 1 2,-5 0 0-4,-5 3 0 4,1 1 1-2,-7 4-3-6,-3 2 4 0,2 6-4 13,-2 0 4-13,3 4-1 14,0 3 0-4,0 1-1-10,0 1 0 13,-2 3 1-13,-1 0-2 14,2 0 3-14,0 3-4 14,3-2 5-14,3 4-5 13,2 1 4-13,3-3-4 0,-1 4 2 13,1 1 0-13,-2-1-1 20,1 1 3-20,-4 0-5 13,1-1 6-13,-1-2-6 14,-1 3 5-14,1-1-3 14,1 1 2-14,-1-2-1 0,1 3 0 12,-1-2 0-12,2-1-1 14,1 0 3-14,3-2-4 14,5 0 4-9,2 3-5-5,-1 3 3 14,3-2-1-14,0 9 2 13,2-1-1-13,3 2 0 14,-1-2 0-14,6 4-3 14,0-4 3-14,4 1-1 13,-1 1 2-13,5-3-4 14,-2 2 5-9,0 1-2-5,2-4 0 14,-1 2 0-14,-1-2 0 14,1-3 0-14,4 4-1 13,-1-1-2-13,5 0 3 14,2-1-2-14,2 4 0 14,2-1 2-14,0 2 0 0,4 2 0 12,1 2-2-6,-1 0 0-6,2 2 4 17,0 1-4-6,-1-1 2-7,4-2-2 6,0 3 1-8,5 0 1 2,4 3 0-4,2-2 2 13,3 2-1-13,4 0-1 14,-3-1 0-14,5 0 0 12,4 1-3-12,-2 0 4 14,7 1-2-14,2-6 2 13,3-1 2-13,3-6 0 14,4-1-2-14,2-7 2 13,-1-2 0-13,0-2-6 14,-1-2 7-14,1-3-2 14,-4-3-2-9,2 0 3-5,3-3-1 14,2-3-1-14,4-2 3 0,5 2-1 12,4-6-4 3,3 0 3-15,-1-4-2 14,-1-2 3-14,-1-3-3 0,-1-1 1 12,3-2-1 3,2 1 0-10,3-5 1-5,3-1 0 0,-2 1 1 13,2 1-4-13,-6-4 5 14,-4 3-6-14,-9 0 5 13,-4 0-3-13,-5-2 1 14,-6 2 0-14,-7 0 0 14,-4 0-1-14,-8 1-2 13,-6 2 4-7,-4-1-5-6,-3-3 6 13,-9-1-4-13,0 1 1 14,-4-6-1-14,-4 1 1 14,-5-1-3-14,-3 0 3 13,-7 0-4-13,-3 4 5 14,-5-3-5-14,-2 4 5 13,-4 2 0-13,-3 3 0 5,3 1 0 10,-3 4 0-9,-1 0 3 0,3 0-3 0,0 0 8 1,1-1-8 0,1-4 5-7,1 1-4 0,0-2 5 14,2-1-6-14,-2 1 0 13,2 3 0-13,-2-1 0 13,-1 2-2-13,1 1 0 14,-2 2 1-14,-3 1-4 13,-1 4 4-13,-6 3 2 14,-3 5-2-14,-4 5 1 14,-1 2 0-14,-2 2 0 13,-1 2 5-13,0-1-7 14,6 1 6-9,1-4-6-5,7-1 5 14,-1 2-4-14,3 0 1 14,3 3 0-14,-1-1 0 0,3 4 1 12,-2-3-4 3,-2 5 8-15,2-2-9 14,-1 3 7-14,1-2-6 13,-1 3 5-13,-3 1-4 5,4 1 2-5,-1-2 0 13,1 0 0-13,-1 0 4 14,3-2-8-14,2 2 8 14,-3 0-8-14,0 2 7 13,1 2-7 2,0 5 6-15,-3 2-3 14,1 3 1-14,-1 2 0 4,0 2-2-4,2 2 4 14,5-2-4-14,0 0 4 13,6-2-5-13,-2-1 4 14,4-3-2-14,1 0 0 14,3-4 1-14,1-1 0 13,1 1 1-13,-1-1-4 14,-2-1 6-9,2 3-6-5,-3-4 5 14,1 3-3-4,-30 35 1-6,42-50 0 7,1 4 0-10,1-4-5 6,4 5 3 0,-4 8-2-2,4 3 0-5,4-2 5 14,3 6-1-14,1-2 0 0,2 0 3 14,1 0-2-14,-3 0 0 13,2-2-1-13,-1 2 3 14,-1 0-6-14,2-4 3 13,1 0-2-13,-1 1 2 14,4-3 3-14,1-3-1 14,4 2 0-14,-2-2-2 13,3 0 1-4,-1-2 1-9,-2-2 1 0,-3 2-6 13,-1-3 5-13,-5-4-4 13,-2 0 2-13,-4-1-1 14,0-3-1-14,-2-1 0 13,0 4 1-13,2 1-8 14,0 0 8-14,2 3-8 17,1 4-4-17</inkml:trace>
    </iact:actionData>
  </iact:action>
  <iact:action type="add" startTime="36952">
    <iact:property name="dataType"/>
    <iact:actionData xml:id="d6">
      <inkml:trace xmlns:inkml="http://www.w3.org/2003/InkML" xml:id="stk6" contextRef="#ctx0" brushRef="#br0">16397 7645 55 0,'-42'-7'12'1,"-1"0"-7"0,1 0 0 12,2 1-3-12,0 2-4 14,0 0 4-14,4 4-5 13,-1 1 4-13,-2 3-2 14,1-1 2-14,3 1-1 14,-1-1 2-14,3 3 1 13,8-4-5-7,3-2 2-6,11 0-1 13,9 3-6-13,4 1 7 14,9 1 4-14,7 6-1 14,13 3-3-14,7-2 2 0,11-3 0 12,6-2 0-12,13-2 2 14,1-8-3-14,11-1 5 14,2-3-5-9,9-2 2 10,3-1-3-15,5 2 0 16,5 2-1-13,6 0 2 3,3 1-3 0,3-2 1 0,0-3-2 1,-4-3 3-1,-8 0 0-6,-4-2 0 13,-6 2 0-13,-5 4 0 9,0 4 0 6,-2 5 1-15,2 1 1 0,3 2-3 13,-3 0 3-13,0 0 0 13,-4-1-2-13,-8 0 1 14,-5-1 1-14,-5 2-1 13,0-3-1-13,-1-3 3 14,4 3-5-8,-1-1 4-6,-2-1-2 13,-3 0 2-13,-1-1-2 14,-1-7 0-14,-2 1 0 14,0-6 0-14,1-1 0 13,-1 2-1-13,2 4 5 14,-2 2-8-14,-2 4 7 0,0 2-6 12,-2-2 5-6,-4 4-3-6,-6 0 2 14,-3 3-1 0,-12 0 0-14,-7 1-2 14,-6 1 0-14,-7-2 1 0,-1 1 0 12,-4 2-5-12,-1-2 6 14,-3-1-4-14,-2-2 3 14,-2 1-5-9,-1-2 6-5,-3 0 0 14,-1 0 1-14,-7-3 3 13,-1 0-2 2,-5-1-1-15,-7-2 1 0,-6 1 2 13,-7-4-3-13,-5 1 2 13,-6 0-3-13,-5 2 2 14,-11-2-2-9,-9 2 2-5,-4 0-1 14,-7 2 1-14,3 2 0 0,-3-1-2 20,-2 0 2-12,-1 1 0-2,-1-2-1 2,0 1 7-4,6-2-7-2,4-1 3-2,8 0-3 14,2 3 1-14,1 6 0 11,-5 5-4-11,-4 1 3 13,-8 3-1-13,-3-5 0 14,-11-2 0 0,-3-4-4-14,-6-2 8 0,-4-4-6 13,1 1 5-13,3 2-3 14,4 1 1-14,7 2 0 13,6 1-1-7,11 2 0-6,1 2-2 13,12 1 3-13,4-2-3 14,5 3 3-14,-1 5-4 14,-1 4 2-14,-5 4 0 13,-6 1 0-13,-7 4 1 14,-7-4-1-14,3-2 3 14,5-4-4-9,15-5 4-5,12-4-2 14,17-2 3-14,12-5-6 0,10 0 3 12,3 0-6-12,10 0-10 14,4 0 10-14,2 0 5 14,9 3 2 0,8 3 0-14,6 0 2 14,4 2-4-14,7 1 2 4,3-3 0-4,-1 1-1 14,5-3 1-14,2-2 2 14,6-2-2-14,6-2 2 13,5-1-1-13,4 3-4 14,-1 3 4-14,0 1-5 14,-3 1 3-14,4 2 0 13,3-2 0-7,8 2 0-6,4-5 0 13,3 0 2-13,4-2-5 15,6-4 6-9,7-3-6 0,9-2 8 2,10-1-5-1,8 0 0-2,2 2 0-5,-5 1 0 0,-6 6 1 14,-14-1 2-14,-9 0-3 12,-8 0 2-12,-8 0 0 13,-2-3 1-13,1 4-1 14,2-1-3-14,-2 2 2 14,-4 0-1 0,4 3 0-14,0-3-2 14,-4 3 0-14,-2-6 4 13,-4 2-3-13,-6-1 4 5,-12 0-5-5,-7 2 3 14,-11-2-2-14,-8 2 0 13,-8 0 1-13,-6-2 0 14,-3-1 3-14,-4 3-2 13,-3 0 1-13,-3-3 2 14,0 1-1-14,-2 0 7 14,-2 2 0-9,2 0 0-5,-5-2-10 14,1 2-1-14,-2 0-11 13,-2-3-7-13,4 3 2 0,-5-1-13 13,-2 2-9 2</inkml:trace>
    </iact:actionData>
  </iact:action>
  <iact:action type="add" startTime="46669">
    <iact:property name="dataType"/>
    <iact:actionData xml:id="d7">
      <inkml:trace xmlns:inkml="http://www.w3.org/2003/InkML" xml:id="stk7" contextRef="#ctx0" brushRef="#br0">22907 7816 91 0,'0'-4'25'6,"4"-1"-20"-5,2 0-5 14,3-2 4-14,-2-2-1 0,0-3-3 12,0-1 1 3,-1 1 0-15,-4-1 1 0,-2-1 4 13,-4-2-4-13,-3 0 2 13,1 0 7-13,-6 4-10 18,1-2 17-10,1 4-14-1,-2 0-4-3,1 4-4 3,1-1 4 0,4 3-3-7,2 1 2 0,1 1 0 12,3 0-5 3,3 2-2-15,1-2-14 0,0 2 19 13,8 0 3-13,5 4 8 16,14 1-4-16,19 4 1 13,17 2-5-13,17-2 0 14,14 1-1-14,12-3 3 14,6 4-2-14,2-2 2 13,3-3-3-13,6 1 2 14,2-3-1-14,4-2 2 13,6-2-2-7,6 0 0-6,2 2 2 14,-3 0-2-14,3 6 0 13,1 6-2-13,-5 6 1 0,-8 6-2 13,-6 4 5 2,-3 0-2-15,-6-2 0 13,3-6 1-13,-1-8 2 14,5-6-2-14,-2-9 12 4,0-8-11-4,-5-3 1 14,-4 1 1-14,-5-2-7 14,-8 5 3-14,-9-2 0 13,-11 4-2-13,-17-2 2 14,-10 2-1 0,-10-2 5-14,-5 0-2 0,-10 1 1 13,-9 0 10-7,-6 2-8-6,-5 2 7 13,-11 3-7-13,0 0-1 14,-2 0 4-14,2 0-4 13,-5 0 5-13,5 0-7 14,-2 0 1-14,2 0-3 0,-2 0 0 13,0 0-10-13,0-3-4 19,-3 3-26-8,-6 0-29-8</inkml:trace>
    </iact:actionData>
  </iact:action>
  <iact:action type="add" startTime="48363">
    <iact:property name="dataType"/>
    <iact:actionData xml:id="d8">
      <inkml:trace xmlns:inkml="http://www.w3.org/2003/InkML" xml:id="stk8" contextRef="#ctx0" brushRef="#br0">8026 9060 56 0,'-15'-4'1'1,"-3"-1"1"21,-1 0 1-21,-2 0-2 0,-1 2-1 12,0-3 2-12,4 1 1 14,2 2 4-14,3-4-5 14,0 3 0-14,1 2-4 13,-3 1 4-13,1-2-4 14,-1 2 2-14,1 1 0 13,1 0 1-7,-1-3 1-6,3 3-2 14,-2 0 0-14,2-1 4 13,0-2-1-13,-1-1 6 14,3 1 0-14,1-1-3 13,1-1-4-13,3 0 7 14,1-2-6-14,3 1-2 14,3-2-2-9,4-2 5-5,1 0-7 14,3 0 5-14,3 2-4 13,8-2 4-13,2 0-4 0,9 2 2 13,10 0 0-13,4-1-1 14,6 2-2-14,5 0 0 13,-2 2 4-13,2 1-2 20,-2 2 1-20,0 0-3 0,1 2 2 13,1 0 1-13,5 0 0 14,-3 0 0-14,2-2-1 13,-2 2 5-13,1 0-7 14,-3-2 6-14,0 2-5 14,0 0 4-14,0 0-4 13,2 2 2-7,-2 2-4-6,2 0 1 18,-2 0 6-14,3 4-5 3,-3 1 2 0,0-4 0 0,0 2 1-1,-1 0 0-3,3-3 1-3,5-2-2 13,4-2 0-13,4-2 1 14,6 0 0-6,0-2 2-8,2-1-5 0,2-2 4 12,4 2-4 3,4-4 5-15,5 4-8 0,2 0 4 13,7 1 1-13,-5 2-2 13,-4 0 4-13,-5 0-2 14,-2-3 1-14,-8 4-2 14,-6-1 2-9,-6 0 2-5,-9 4-3 14,-8 1 0-14,-10 2 0 13,-3 1 0-13,-8 0 0 14,0 0 3-14,-4 0-4 14,-3-1 4-14,-2 0-3 13,-2-3 2-13,-4 0-2 14,-7 1 1-9,-2-3 0-5,-3 0 4 14,-4 0-4-14,-2 0 7 14,-2 0-1-14,-6-3-7 13,-3-3 7-13,-7 1-14 14,-2-7 13-14,-7 5-6 14,-4-3 0-14,-10 2 0 0,-6 1-1 19,-9 4 1-19,-6 1-2 13,-10 0 3-13,-9 4-4 0,-9-2 4 13,-8 5-1-13,-9-2 0 14,-11 3 0-14,-5-3 0 13,-4 2 0-13,0 1-1 14,2 3 2-14,4-4-2 20,7 4-2-20,9-2 1 0,7 1 2 18,8-4-2-12,9 0 2 1,6 0 0-2,-4-4 1 5,1 2 1-6,-4 1-4-4,-1 0 4 0,-2 1-3 12,0 1 3-12,0 0-3 14,2-1 2-4,7 1-1-10,7-2 0 14,8-1 1-14,10 0-4 14,8 0 7-14,12-2-7 13,6 3 6-13,10-3-2 0,3 0 0 13,5-3 3-13,0-1-3 13,2 2-1-13,-2-1 0 14,3 3 4-8,2-2-8 8,-1 2 3-14,5 0-2 0,2 0-16 13,5 0 7-13,6 0 11 13,5 2 2-13,15-2 4 14,15 5-4-14,12-1 1 14,9-1 1-14,4 0-5 20,1-1 5-20,-1 2-5 0,-4-4 3 12,1 2-1-12,-1-2 0 14,6 0 0-14,3 0-1 14,9 0 4-14,5 4-7 13,6 1 8-13,0 0-8 14,5 4 7-14,-1-4-6 0,-4 4 5 19,-7-4-2-19,-6 1 0 14,-11-3 1-14,-11-2-2 13,-13 2 5-13,-5-3-8 14,-9-3 8-14,-7 2-8 0,-7-3 6 13,-7-1-4-13,-3 1 1 13,-3 1 1-13,-5 1-1 20,3 2-2-20,-1 2 1 16,4 1-3-14,-2 3 4 5,5 2-13 0,37 24-36-2</inkml:trace>
    </iact:actionData>
  </iact:action>
  <iact:action type="add" startTime="52347">
    <iact:property name="dataType"/>
    <iact:actionData xml:id="d9">
      <inkml:trace xmlns:inkml="http://www.w3.org/2003/InkML" xml:id="stk9" contextRef="#ctx0" brushRef="#br0">17229 8925 54 0,'88'-10'-2'15,"2"2"2"-14,4 2 0 14,8 2 2-14,7 4-1 13,9 2 1-13,10 2-2 14,1 0 0-14,4-2 2 14,6 0-2-9,1-2 0-5,5 0 0 14,0-2 2-14,7 0-4 18,-3-6 4-14,-2 2-2 2,-7-1 0 0,1 0 1 1,-2 2 3-1,-4-2-3-3,-1 0-1-3,2 0 2 13,0-3-3-3,-4 2 3-10,-10 1-2 14,-9-2 0-14,-5 4 2 0,-10-2-2 13,-7 1 3-13,0-1-3 13,-6 2 2-13,2 1-1 14,-6 0 1-14,-1 0 2 13,-2 0-2-13,-5-2 1 14,-1 0-3-8,-5 1 1-6,-7 2-1 13,-6 1 3-13,-8 2-6 14,-13 2 6-14,-10 1-3 13,-10-3 1-13,-9 2 4 14,-1 1 0-14,-6-3 6 14,3 2-1-14,0 0-3 13,-2-2 12-7,0 0-11-6,0 2 3 13,-3-2-9-13,-3 0 0 14,-1-2-2-14,-5-2 0 0,-4-1 0 13,-4 0 0 1,-11-2 0-14,-8 3 2 0,-12 4-5 13,-12 0 3-13,-15 0-1 20,-13 7 0-20,-15-3-1 14,-12 1 2-14,-5 2 0 0,-2 0 0 12,-2-4 0-12,-5-1-1 14,7-2 6-14,-2 0-8 14,-3-5 5-14,-1 5-4 13,-1-3 3-13,-9-1-1 14,-6 4 0-9,-5-5 0-5,2 3 0 14,-1-5 3-14,8 1-6 17,2-1 5-10,7 0-3 0,9-1 2-3,5-2-1 7,1-1 0-8,5 0-1-3,2 0 1 0,3 4 0 12,6-3-1 0,12 1 4-12,5 6-6 14,6-1 0-14,4 4 0 14,2 4 4-14,1-1-1 0,8 2 0 12,5-3 0-12,8 2 0 14,9-3 1-14,7 1-4 13,7 0 2-13,6 3 0 21,8-2 0-21,3 2-1 13,8-4-2-13,1 2-1 14,3-2-3-14,0 3 5 0,0 2-1 12,0 3-2-12,2-2 0 14,0 2-4-14,2-1 10 14,6-1 0-14,11 1 2 13,7 4-1-7,14-5 2-6,16 0-2 13,13-4 3-13,14 3-6 14,8 0 4-14,7 0-4 14,2 4 3-14,0 0-2 13,1 2 1-13,3 0-1 14,0-2 1-14,2 0 0 14,2-2-1-9,4 3 2-5,9 1-4 14,9 1 2-14,5 1 1 13,13-2-1-13,3-2 1 0,1-1-1 13,-3-4 1-13,3-5 0 14,-3 0 0-14,-5-5 1 13,-1 2-1-13,-4-6 2 14,-1 0-1-9,-8-1-2 10,-10 3 2-15,-5-2-2 15,-7 1 0-12,-8-4 1 3,-5 2 0 0,-1-2 4 0,-5 0-8 1,-2 2 7-4,-10 5-4-3,-9 0 2 14,-12 1-2-14,-9 4 1 13,-9 2 0 1,-4 0 0-14,-10-2 4 0,-2 2-1 13,-6-2-2-13,-3 0 2 14,-1 0-1-14,-6 0-1 13,-2 0 0-13,1 0 1 0,-5 3-2 13,-2-3 0-13,-1 3-2 20,-3-3-1-20,-8 0-1 0,-5-3 8 13,-10 3-5 1,-12 0 3-14,-10 0-3 14,-9 0 1-14,-10 0 0 0,-7 3 0 12,-10-3 2-12,-7 2-3 14,-6-2 3-14,-10 0 0 14,-10 0 0-9,-7 0 0-5,-9 0-1 14,-6 2-1 0,-14 2 2-14,-8 4-2 0,-2 2 3 13,-4-4-1-13,0 0-4 14,12-3 5-14,16-3-6 13,16-3 3-13,16 1 0 14,16 0 1-9,13-3 0-5,15 0-1 14,8-1-3-14,13 0 0 14,9 0-1-14,11 0 4 13,8 3-13-13,9 0-9 14,2-1-23-14</inkml:trace>
    </iact:actionData>
  </iact:action>
  <iact:action type="add" startTime="62200">
    <iact:property name="dataType"/>
    <iact:actionData xml:id="d10">
      <inkml:trace xmlns:inkml="http://www.w3.org/2003/InkML" xml:id="stk10" contextRef="#ctx0" brushRef="#br0">16174 5095 64 0,'-4'-6'9'1,"0"-2"2"13,1 0-6-13,0 4 3 14,1 2-7-14,-2 1 1 13,0-2-2-7,-1 3 3-6,1-4 4 14,0 2-4-14,2-2 11 13,-2 0-13-13,4-4-1 14,0-4 0-14,6-4-2 13,7-4 4-13,5-4-3 14,11-6 1-14,9-2 0 14,10-3 1-9,6-3 2-5,0 2-4 14,-3-1 4-14,-2 0-3 14,-9 4 0-14,-6-2 4 13,-11 4-2-13,-4 6 0 14,-9 3-2-14,-4 4-4 0,-6 6 4 12,-6 3-6-12,-2 6 1 14,-5 5 9-8,-5 6-6 8,-9 8 4-14,-4 9-2 0,-7 8 0 19,-4 3 0-11,-5 6 0-4,3 0 3 3,1 2-6 0,1 3 6 1,4 3-5-8,2 1 3 0,0 2-1 14,1 1 0-8,-1-1 0-6,3-4 0 17,-3-3 0-10,2-4-1-5,3-4 4-2,5-5-6 14,1-5 7-14,7-8-6 14,5-5 4-14,3-6-2 13,6-6 4-13,6-3 4 14,2-5-8-8,8-5-1-6,5-10 1 14,10-8 2-14,12-10-1 13,5-8 4-13,6-5-6 14,2-1 1-14,0-4 0 0,-3 0-1 12,-2 2 2-12,-2 6-4 14,-3 0 6-14,-5 8-6 14,-3 8 7-9,-3 4-5-5,-9 3 2 14,-1 9-1-14,-8 4 0 13,-4 5-6-13,-9 4-10 14,0 6-21-14,-11 2 37 14,-7 9 0-14,-9 6 3 13,-8 6-1-13,-12 11-3 14,-3 3 2-9,-2 4 1-5,-2 6-1 14,2 2 1-14,-2 3-3 14,4-4 4-14,-2-1-6 13,6-6 6-13,3-4-5 14,8-5 4-14,10-12-2 14,8-7 0-14,9-5-5 13,8-7 4-7,2-4 2-6,8-4 6 13,7-7-5-13,12-6-2 0,18-14 2 23,18-10-4-20,13-12 2 8,6-9-2-9,6-5 2 5,-6 0 0-1,-7 3-1-6,-11 3 3 14,-7 10-2-14,-13 3 1 7,-9 10 6-7,-10 4-5 13,-8 11 5-13,-13 7-6 14,-6 6 0-14,-4 6-2 13,-5 4-4-13,-5 6 3 14,-3 6 4-14,-8 6-2 14,-8 8 2-14,-8 8-1 13,-5 6 0-7,-6 4 0-6,2 8-1 13,-8 2 0-13,4 3 1 14,0-1 1-14,2-4-4 14,6-6 5-14,3-2-5 13,3-5 2-13,7-4 0 14,4-4-1-14,4-7 1 14,6-8 1-9,7-6 1-5,4-4 7 14,8-4-9-14,2-4 5 0,2-2-4 12,5-7-1-12,5-3 2 14,1-7-2-14,7-9 0 14,9-9 0-14,1-3-3 13,1-2 4-13,0-5-2 14,-2 0-3-9,1 1 2-5,2 2-3 14,1 2 5-14,1 3-2 14,2 5 2-14,1 6 0 13,-2 4-1-13,-2 6-2 14,-10 6-1-14,-5 5-1 14,-9 9-7-14,-6 3-10 13,-8 8 16-7,-3 4 6-6,-8 7 4 13,-9 6-3-13,-3 6 4 16,-6 5-3-10,-1 2 4 0,-2 5-6 2,-1 0 2-2,3 3-1 2,-1-3 1-8,-1-4-1 15,4-1-1-15,2-8 0 9,2-3 2-9,6-7-4 13,11-9-2-13,2-5 3 0,8-5 1 13,3-4 0-13,4-1 8 13,6-6 0-13,12-5-8 14,8-7 1-14,12-13-5 14,10-9 9-14,1-9-9 13,-3-1 8-7,-1-8-4-6,-8 5 0 14,-3 4 1-14,-8 3 0 13,-9 10 0-13,-4 6 2 14,-6 7-1-14,-5 6-1 13,-7 6 1-13,-4 4-4 14,-4 4 5-14,-2 2-5 14,2 4 3-9,-5 2-1-5,-3 2 0 14,-1 4 1-14,-8 6-2 13,-1 6 6-13,-10 8-8 14,1 5 6-14,-7 6-6 14,-3 5 5-14,-3 1-3 0,3 1 2 12,1-2 0-12,4-2-1 20,7-8-1-20,4 0-3 0,5-5 7 13,1-8-6-13,8-5 5 14,3-1-5-14,2-9 3 13,6-5-4-13,4-1 3 14,1-2 1-14,4-5 10 14,8-6-8-14,7-8-4 13,12-9 3-7,11-9-3-6,5-4 4 13,4-5-2-13,-2 3 1 20,-4-3-1-16,-3 0 0 7,-5 4 4-9,-4 1-3 4,-7 5 1 1,-5 10-2-7,-11 9 0 13,-3 6-1-13,-6 7-14 11,-6 7 4-11,-4 2 11 13,-8 9 3-13,-9 8 1 14,-8 10-1-14,-9 13-6 0,-101 113 6 13,120-132-3-13,-2 1 1 13,3-1 1-13,-2-1-1 14,-23 28 0-14,3-2-1 20,4 4 2-20,-2 1-4 0,6 0 5 13,5-6-6-13,7-5 3 13,7-13-1-13,6-13 2 14,7-7 7-14,4-8 1 14,4-8-3-14,7-12-6 13,10-12-1-13,8-14-2 14,9-9 5-9,3-10-5-5,1 3 6 14,-3 1-3-14,-6 6 0 14,-4 2 0-14,-4 5 0 13,-5 6 2-13,-6 7-4 14,-1 8 5-14,-7 7-6 0,-4 8 2 12,-4 6-2 3,0 4-13-9,-4 1 6-6,-2 4 10 0,-2 3 2 12,-3 8 1 3,-7 5-1-15,-2 9-2 0,-5 1 3 12,3 4-2-12,-1-6 0 14,2 0 0-14,3-3-1 14,5-7 0-14,1-2 0 20,5-9-3-20,7-2 2 0,0-8 2 13,3 0 4-13,3-2-1 18,6-4 2-12,9-8-4 2,13-8-3-4,9-10 2 7,10-6-1-11,0-3 0 0,-1-3 2 14,-5 2-3-14,-7 4 2 12,-9 4 0-12,-6 4 1 14,-12 12-4-14,-5 8-2 13,-5 4-7-13,-6 6-1 14,-3 8 12-14,-5 7 5 14,-7 8-3-14,-7 12-4 0,-6 8 1 12,0 4-1-12,-3-1-3 20,-1-3 3-20,-1-1-3 14,1 1-5-14,-6-2 5 0,3 0-21 13</inkml:trace>
    </iact:actionData>
  </iact:action>
  <iact:action type="add" startTime="68732">
    <iact:property name="dataType"/>
    <iact:actionData xml:id="d11">
      <inkml:trace xmlns:inkml="http://www.w3.org/2003/InkML" xml:id="stk11" contextRef="#ctx0" brushRef="#br0">27683 5726 58 0,'-10'-4'3'1,"2"-3"3"13,6 3-3-13,0 2-4 14,0 0 3-9,0 2 6-5,-1 0-8 14,1-3 16-14,0 2-7 14,-2-2-3-14,2 2 8 13,-1-1-6-13,0-3 4 14,3 4-10-14,3-5 1 13,2-2-1-13,1-5-3 14,3 2 2-8,7-3-2-6,1-1-2 13,6-1 3-13,1 0-4 14,3 2 5-14,-2 0-3 14,-3 2 3-14,-2 5-6 13,-7 0 6-13,-3 3-2 14,-6 2-2-14,-2 2-4 13,-2 0-5-7,-2 2-2-6,2 5 7 14,-2 0-8-14,-5 5 4 13,-5 4 11-13,-3 7 3 19,-9-2-2-17,-5 5 0 4,-5 1 0-1,-3-1 0 2,-2-1 0 1,6-2 1-9,-1 0-4 15,7-9 4-14,8-2-4 14,5-3 4-14,8-7 1 13,1-2 10-13,8-2-6 0,1-4-7 13,7-6-2-13,7-2 1 13,7-4 2-13,4-6-5 14,93-62 7-14,-97 65-4 20,-1 3 2-20,0-4-1 0,1 2 1 13,21-19 0-13,4-2 5 13,-7 5-5-13,-4 2 0 14,-5 3 3-14,-7 11 1 14,-8 3-5-14,-7 5 0 13,-6 6-4-13,-6 3-6 14,-2 6-4-9,-6 3 14-5,-6 8 7 14,-6 4-6-14,-9 6 4 14,-9 7-4-14,-2 6 1 13,-7-1-1-13,2-2 0 0,3-3 0 13,2-7-1-13,6-4 0 14,5-6 2-14,5-4-3 20,6-5 2-20,7-3 10 13,6-2-5-13,5-3-6 0,2-6-4 13,8-3 4-13,7-3 0 14,8-7 1-14,10-5-2 13,13-3 2-13,8-2-2 14,-1 1 4-14,3-1-5 13,-7 1 4-7,-4 4 0-6,-9-2-2 14,-2 7 4-14,-12 1 3 13,-7 5-5-13,-5 8-4 14,-10 2-9-7,-6 6 0-1,-10 3 11 2,-5 4 1 3,-12 8 0-12,-10 6 0 1,-12 9-1 15,-7 5 1-15,-6 2 0 14,2 4 1-14,-5-1-1 13,-2 0 2-13,6-4-5 14,3-3 3-14,11-8-2 0,11-4 1 12,13-7-1-12,11-9-1 14,11-3-2-14,5-4 4 14,13-3 2-9,22-9 2 10,17-11-1-15,23-7-3 13,16-8 0-13,9-8-2 0,0-2 2 13,-6 2 0-13,-12 0 6 14,-8 6-4-14,-13 4 5 13,-13 4-5-13,-12 7 5 14,-16 10-6-8,-11 3-2-6,-9 7-5 13,-5 5 6-13,-8 4 4 14,-11 5-2-14,-10 7 0 13,-15 6-1-13,-13 9 1 14,-7 10 1-14,-3 1-2 14,5-1-1-14,9 2 2 0,7-4-2 19,4-8 0-19,7-3 1 0,5-6 1 12,8-4-4 3,7-7 6-15,7-4-2 14,5-3-1-14,6-2 4 0,9-2-1 12,-2 1-2-12,3-2-2 14,-1-1-5-14,5-4 3 14,1 0 1-9,3-1-4-5,7-2 0 14,4 1 0 0,2 2-17-14,0 0-21 0</inkml:trace>
    </iact:actionData>
  </iact:action>
  <iact:action type="add" startTime="72176">
    <iact:property name="dataType"/>
    <iact:actionData xml:id="d12">
      <inkml:trace xmlns:inkml="http://www.w3.org/2003/InkML" xml:id="stk12" contextRef="#ctx0" brushRef="#br0">19977 6875 56 0,'0'0'5'1,"2"0"-5"13,5-3 0-13,7-6 2 14,8 0-1-14,7-8 1 13,9-3 0-13,6-4 0 14,5-2-2-14,0-6 1 14,-4 0 3-14,-1-1-1 13,-3-1 0-7,-6-1 4-6,-6 5-6 13,-4 0 7-13,-5 4-2 0,-7 4 4 13,-4 5-3-13,-2 8 8 14,-7 1-15-14,0 6-1 13,0 2-6-13,-5 0-5 14,-1 2 5-14,-3 4 7 14,-5 5 4-9,-5 8-1-5,-8 6-5 14,-6 8 4-14,-2 1-2 13,0 3 1-13,-3 1-1 14,0-3 0-14,-4 1 3 14,-3 2-6-14,-4 1 7 13,1-7-8-13,0-4 8 14,2-3-6-9,5-8 4-5,8-5-1 14,6-4-1-14,8-4 0 14,3-4 12-14,5-2-11 15,6-4-1-8,8-6 1-1,12-6-1-1,14-8 2 2,14-9-2 1,12-6 1-8,9-6-1 12,2-5 1-12,-6 0 1 13,-5 2-4-13,-8 6 5 0,-5 4-5 13,-3 5 5-13,-6 8-4 14,-4 6 2-14,-8 6 0 13,-4 6-1-13,-11 4-7 14,-6 2 4-14,-2 6-8 13,-5 1 10-7,-7 4 2-6,-5 6 2 14,-10 8 0-14,-6 5-2 13,-6 7-1-13,-1 7 0 14,0-1 0-14,1-2 5 13,3 2-7-13,5-5 4 14,4-8-3-14,2-2 3 14,7-5-2-9,5-8 1-5,6-5 1 14,4-2 2-14,5-5-2 13,5-2 6-13,1-3-6 14,7-4-2-14,12-9 4 14,11-6-7-14,9-7 3 0,7-5 0 12,4-1-3-12,0 0 3 20,-2 1 0-20,-2 2-4 14,-6 4 1-14,-6 3 6 0,-6 4-5 13,-8 4 5-13,-6 7-1 13,-9 3-2-13,-6 4-5 14,-10 4-5-14,1-2 10 14,-9 6-7-14,-5 1 13 20,-9 5-9-20,-4 7 6 0,-11 9-5 12,-6 6 4-12,-2 10-3 14,-4 5 2-14,-4 3-1 19,-2 0 0-16,0 2 3 8,-3-8-6-8,3-3 6 8,6-7-4-11,10-8 4 0,9-4-4 13,10-5 2-13,7-9 1 14,9-2 7-14,9-3 2 13,2-9-11-13,9-7-1 0,16-9-2 13,14-12 6 1,11-9-6-14,13-9 4 0,9-5-2 13,-1 3-1-13,-3 1 1 20,-6 4 1-20,-1 6-4 14,-5 6 2-14,0 1 0 13,-5 7-1-13,-2 6 4 0,-11 7-3 13,-9 3 1-13,-10 7-4 14,-11 5-12-14,-10 4-5 13,-6 2 22-13,-7 4 3 20,-7 6 1-20,-9 4-3 0,-9 7 6 13,-7 3-7-13,-4 2 3 14,0 3-1-14,3 2 0 13,-4 3-2-13,8-2 4 14,-3 0-4-14,5-4 2 14,3-2-2-14,6-7 3 13,8-10-1-7,7-4-2-6,9-5 7 13,7-4-4-13,5-3 0 14,7-2 6-14,5-10-4 14,12-8-8-14,4-6 6 0,8-7-6 12,3-3 6-12,1 2-5 14,-1 3 2-14,4 1 0 20,-6 6 0-20,0 3 2 14,-9 4-6-14,-8 6 7 13,-9 4-6-13,-10 3-15 0,-8 7 6 17,-7 7 12-12,-11 3 5 2,-9 8-4 1,-9 5 0 0,-5 8 1-8,1 3 3 15,0 0-7-15,2 3 5 0,6-2-2 13,3-3 1-13,6-3-3 14,4-7 1-14,7-4-1 13,3-7 1-13,7-3-5 14,2-4 2-14,2-4 6 0,2 0-6 12,-2 0 4-12,2-1-2 21,0 1-5-21,0 0 1 0,0 1-3 12,1 2-42-12</inkml:trace>
    </iact:actionData>
  </iact:action>
  <iact:action type="add" startTime="80702">
    <iact:property name="dataType"/>
    <iact:actionData xml:id="d13">
      <inkml:trace xmlns:inkml="http://www.w3.org/2003/InkML" xml:id="stk13" contextRef="#ctx0" brushRef="#br0">8635 10178 52 0</inkml:trace>
    </iact:actionData>
  </iact:action>
  <iact:action type="add" startTime="80815">
    <iact:property name="dataType"/>
    <iact:actionData xml:id="d14">
      <inkml:trace xmlns:inkml="http://www.w3.org/2003/InkML" xml:id="stk14" contextRef="#ctx0" brushRef="#br0">8615 10181 52 0,'-2'1'0'15,"-2"2"1"-14,2-2-1 14,-1 2 0-14</inkml:trace>
    </iact:actionData>
  </iact:action>
  <iact:action type="add" startTime="80904">
    <iact:property name="dataType"/>
    <iact:actionData xml:id="d15">
      <inkml:trace xmlns:inkml="http://www.w3.org/2003/InkML" xml:id="stk15" contextRef="#ctx0" brushRef="#br0">8659 10203 52 0,'25'7'1'15,"13"2"0"-14,13-4 2 14,14 2 0-14,11-5-5 13,6 0 4-13,3-2-2 14,0 0 1-14,-7 0 1 14,-2 0-2-14,0 0 3 13,1 0-1-7,8-2-1-6,7 2 1 13,3-2 1-13,3 2-6 14,3 2 6-14,8 0-5 14,7-1 3-14,9 3-2 13,4 0 0-13,3-1 1 14,-7-1 0-14,-17 0 4 0,-7 1-6 19,-17-1 4-19,-8 0 3 14,-7 3-4-8,-4-3 3 1,-5 1-3 0,0 2 2 0,-4-1-3-1,0 0 1-6,-2 2-1 14,-6 0 2-14,-3-2-4 13,-7-2 4-13,-7 1-4 0,-11-3 4 12,-7 3-3-12,-6-3 2 14,-4 0 4-14,-6 2 7 14,1-4 2-14,0 4 6 13,-3-4-15-13,1-1-4 14,-5-2 0-14,-5-1-2 14,-1-3-1-14,-3 2 0 13,-9 0 2-7,-4 6 0-6,-4 1 0 13,-7 1 3-13,-6 4-6 14,-2 1 6-14,0 0-4 14,-6 2 3-14,0-2-2 0,-6-3 1 12,-9 2-1 3,-5-3 3-15,-11 0-1 0,-7-2-2 19,-8-2 1-19,-5 0 2 14,-6-3-1-14,-8 2-1 0,1-2-1 12,2 4-2-12,-1 2 1 14,8 2 2-14,4-1-3 13,4 4 4-13,7-2-4 14,5 1 2-14,6 0-2 14,7 1 2-9,0 0 0-5,3-2 1 14,-2 1-1-14,4-2 1 14,4 1 2-14,5-4-3 13,6 0 0-13,4-2 1 14,7 0 2-14,5-1-4 13,4 2 2-13,5-1-1 14,4 2 0-8,0-2 0-6,6-2 4 13,3 1-3-13,3 0-2 19,1 1 5-17,3 0-7 5,1 0 5-1,3 2-3-1,3-3 1 2,1 3 0-7,1 0 0 13,1 0-6-13,3 0 3 0,3 0-4 14,1-2 6-14,1 2-4 14,3 0 5-14,3 0 5 13,12 0-3-13,10 2-1 14,12 1 0-14,9-1 0 13,6-4 1-13,11-3-3 14,2 0 4-14,8-3-5 14,4-4 4-9,2 0-2-5,-3 2 0 14,3-1 1-14,-4 2-1 13,4 1 3-13,4 2-6 14,9-1 6-14,8 2-6 14,0-1 5-14,6 3-4 13,0 1 3-13,0 0-2 14,-3 2 1-9,-2 0 0-5,-2 2-3 14,-6 3 6-14,-5-1-6 14,-3-2 6-14,1-1-3 0,-3 1 1 12,-4-2-1-12,2 0 0 14,-7 2 0-14,-1 1 0 14,-5-1 2-14,-1-2-5 20,-4 0 6-20,-5 0-6 13,-13 0 3-13,-10 0 0 0,-12-2 0 13,-14 2 1-13,-7 0-1 14,-8-3-5-14,-4 3 3 13,-8-2 0-13,-1-1-1 14,-5 1 6-14,-5-5-3 20,-9 3 0-20,-5 1 4 0,-6-2-2 13,-3 3-1-13,-5 0-1 17,-2 0 2-13,-1 1-5 6,-3 1 6-6,-3-3-5 7,0 2 6-9,-7-2-4 4,-4 3 0-3,-5-4 0-3,-6 3 0 16,-5-2 0-16,-6 1-1 14,-2 2 5-14,-3 0-8 13,-5 2 7-13,1 1-6 0,-2-3 5 13,3 0-2-13,1 0 0 14,2-3 1-14,5 1-1 13,0-1 0-13,3-4-3 20,9 3 6-20,3-4-6 14,7 3 6-14,6-2-7 0,3 3 6 13,2 1-3-13,0 3 1 13,-4-3 0-13,-1 6-3 14,-1-2 6-14,-2 3-8 13,2 0 10-13,6 2-6 14,3-2 3-8,8 1-2-6,9-2 1 13,9-1-1-13,4-2 0 14,7 0 1-14,7 2-4 13,3-2 5-13,1 0-5 14,5 0-3-14,4 2-3 0,0-4-4 13,5 2 5-13,-1 2 7 20,3 1 2-20,5 1-1 0,6 2 4 12,4 2-3 3,9-3 0-15,10-1 5 14,15-2-6-14,13-4 4 0,12-6-4 12,10-4 0-12,1 0 0 14,0-4 3-14,-3 2-5 20,-6 2 4-20,-6-2-4 15,4 5 6-14,-2-2-7 5,2 5 3-3,-4 0 0-3,2 8 0 18,-4 4 0-13,0 4-3 4,-6 4 6-3,-2 4-6 3,-4 1 6-6,-5-2-6 6,-9 0 5-7,-6-2-2-2,-5-1 0 14,-7-2 1-14,-6-1 0 13,0-1 2-13,0-2-4 14,-1-1 4-14,1 0-4 14,2-2 5-14,0 2-6 0,0-2 3 12,-5 0-1-12,1-3 0 14,-3 2 1-9,-7-3-3 10,-3 2 3-15,-1-1-3 14,-5 0-2-14,-3-1 4 13,-1 2-6-13,-2-1 3 0,0 0-2 13,-2-2 4-13,-1 2 0 14,1 1 2-14,-2-1-5 13,-3 3 2-7,3 0-6-6,-5 4-34 13</inkml:trace>
    </iact:actionData>
  </iact:action>
  <iact:action type="add" startTime="87032">
    <iact:property name="dataType"/>
    <iact:actionData xml:id="d16">
      <inkml:trace xmlns:inkml="http://www.w3.org/2003/InkML" xml:id="stk16" contextRef="#ctx0" brushRef="#br0">15184 10455 53 0,'0'0'13'15,"-2"0"-2"-14,0-2 3 14,2 2-5-14,-2 0 0 13,2 0-6-13,0 0-1 0,0 2-1 13,0-4 1-13,0 2-4 20,0-2 4-20,-2 0-5 0,0-3 3 13,-1 2 0-13,1-1 1 13,0 2 0-13,0-3-1 14,2 5-3-14,0 0-1 18,0 0-11-11,4 0 8 0,5 0 7 0,9 0 8-2,6-3-4 2,14 3-2-2,9-2 1-5,4-5-2 14,7 4 0-14,9-1 3 14,2-2-6-14,7 2 4 0,2 2-2 12,2 0 0-12,1 2-1 14,-4 0 1-14,-3-2 0 14,-3 2 0-5,-2 0 4-9,3 2-4 14,3-2 2-14,6 2 0 13,1 0-1-13,5 2 1 14,0-2-2-14,-2 4 0 14,2-1 1-14,-4-2 0 13,-2 3 3-13,0-1-1 0,-3 0-2 19,0 2 0-19,5-7 4 14,8 0-3-14,7 0 1 14,6-5-1-14,6 1-1 13,2-1-1-13,-4 2 3 14,2 1-6-14,-6 0 6 0,-1 2-6 13,-7 0 6-13,0 2-5 13,0 0 3-7,-1 1-1-6,2-1 0 13,-1 1 0 2,-5 1-3-15,5-4 7 0,4 2-8 13,3-4 4-13,8 0-1 13,0 2-2-13,-2 2 3 14,-4 0-2-14,-7 1 2 13,-6 2 0-7,-5 1 2-6,-9-2-5 14,-3 1 6-14,0 0-6 13,-7-1 5-13,1-1-5 14,0 2 5-14,1-1-4 16,-1 0 2-12,0 0 0 6,3 2-1-7,-1-2 5 3,2 3-8 2,3-6 8-3,-1-2-7-3,6-4 4-2,2-1-2 13,1 0 1-13,3 1 0 14,2 0 0-14,4 3 3 14,1 2-6-14,3-2 6 13,0-1-2-13,-1 3 0 14,-2-5 3-14,1-1-3 11,1 2 3-11,3-4-4 13,-1 2 1-13,2 3-2 14,0-2 4-14,1 1-6 14,-1-4 6-14,2-1-3 13,3 0 2-13,2-3-4 14,2 1 5-14,-4 4-1 14,-2 0-2-9,-7 4 4-5,-9 3-8 14,-8 3 6-14,-7 6-5 0,-7 1 6 12,-3 0-1-12,-2-2 1 14,5-2 2 1,4-3-3-15,3-3-2 13,-3-3 5-13,4-3-3 0,-1 0 0 13,1-2 1-8,7-1 1-5,3 0-4 14,3-3 2-14,3-2-2 14,1 2 1-14,-3-1-1 13,-2 6 2 2,-7 2-6-15,-9-2 8 0,2 2-6 13,-4 4 4-13,2-6 1 13,2 2-3-7,0-3 4-6,4 0-4 13,-4-2 1-13,3 0-4 14,3 1 6-14,4 1-6 14,-4 3 3-14,2-2-3 13,-6 2 4-5,-6-2-1-1,-10 3 0-2,-1-1 2 4,2-2-2-4,0 4 1 0,5 0-5-5,3 2 8 0,2 1-8 13,-5 1 7-13,-1 2-4 14,-4-3 1-14,-3-3 0 13,1 2 0-13,0-2 0 14,-5-1-2-14,5 3 6 13,-3-4-8-13,3 4 8 13,-3-1-7-13,-1-3 4 14,-4 1-2-14,-2-1 0 13,-4-2 1-13,3-1-1 14,-1 0 4-14,7 3-6 13,3-4 6-13,3 2-6 14,-3 0-2-14,2 3 5 14,-2 1-5-9,-6 3 5-5,-5 3 0 14,-8-3 0-14,-6 0 4 13,-8 2-4-13,-8-4 9 14,-2 2-9-14,-4 0 3 0,-7 0-3 13,2 0 0 1,-2 0-2-14,-2 0 2 0,2 0 2 13,0 2 1-8,0-2 1-5,0-2-4 14,0 2 7-14,0 0-5 14,0 0 1-14,0 0-3 13,0 0-1-13,-2 0-2 14,0 0 3-14,-1 2-4 14,0-2 3-14,-1 0-1 13,0 2-2-7,-5-2 4-6,-9 5 2 13,-11-1-1-13,-9 1 0 14,-11 4 1-14,-6-2-2 14,-5 2 4-14,-6-4-7 15,-3 2 7-9,1-4-8 2,-3-1 10-2,1 0-8 0,-1-4 2 0,0 0 0-3,-6 0 0-3,-3-2 1 13,-2-2-1-13,-1 3 4 14,5-4-8-14,7 2 9 14,6-2-8-14,7 3 5 13,2 2-2-13,1 0 0 14,0 2 0-14,-3 0-2 13,-3 0 5-12,5 2-6-1,1-2 5 14,-3-2-6-14,-1 2 7 13,4-2-4-13,-3 1 2 14,5-3-1-14,-1-3 0 13,5 2 0-13,-2 0 0 14,2 1 4-14,-3 1-8 14,1-2 8-9,-2 1-8-5,-5 2 5 14,-7-2-3-14,-7-1 2 13,-7 2 0-13,-6 1 0 14,-7 0-2-14,5 0-1 14,4 2 5-14,6 0-5 13,3 0 2-13,3 0 0 0,0 0 1 19,-1 0 0-19,-1 2 0 14,2-2-5-14,-8 0 4 0,-3 2-9 13,-10 0 3 1,-4 4 2-8,1-2 5-6,6 2 0 13,6-2 0-13,14 0 0 0,9 0 1 13,4-2-1-13,7 3 4 13,2-5-9-13,3 3 9 14,-1-3-8-14,3 2 6 14,-5 0-4-14,-2 0 2 13,-4-2-1-13,-3 5 0 14,-2-3-1-14,-5 1 0 16,1 1 4-6,-3 3-4-5,1-3 4 5,4-1-4-7,2 1 4 2,8 1-2-4,8-2 0-1,7 1 0 14,6 1-1-14,6-2-6 14,5-1 0-14,3 2-4 13,-1 1 8-13,5-3-2 14,0 1 4-14,2 0 2 15,2-2 0-15,3-1-1 13,4 0-4-13,0 3 3 0,4-3-6 13,-2 1 6-13,3 3 1 14,4 2-1-14,2 1 2 13,16 7-2-13,6 0 4 14,13 4-3-14,8-2 0 13,9 0 1-7,1-3 1-6,10 0 0 14,6-6-1-14,3 0 2 13,6 0-5-13,4 0 5 14,5-3-2-14,3 2 2 13,-1 0-2-13,2 0 1 14,2-3 0-14,2 4-4 14,4-2 6-9,1-5-8-5,2 5 5 14,1-5-2-14,0-3 0 13,-3 1 1-13,1 2 0 14,0-5 1-14,-6 5-3 0,-1 0 4 13,-2 2-5 1,0 1 6-14,-5 2-4 0,-9 1 2 19,-4 2-1-19,-12 0 0 14,-9 0 1-14,-6 0 0 0,5 0 1 13,1-4-3-13,3-4 5 13,3 0-5-13,3-2 2 14,-4-2-2-14,1 1 0 17,-4 3 1-10,1-3 0 0,0 1 0 1,-5-2-2-4,0 0 4 2,-1-2-4-6,-3 2 3 13,0-2-3-13,2 0 3 14,0 2-2-14,0-1 1 0,-6 5 0 12,-6 0-2-12,-5 5 5 14,-3-1-6-14,-7-1 7 17,-1 4-6-17,-1-3 4 14,-2 0-4-14,0 0 2 13,-4 0 0-13,4 0 3 14,-2-6 0-14,6-2-2 0,2-4 0 13,-1-5 3 1,-5 4-4-14,-5-1 5 14,-8 3-4-9,-9 4-1-5,-5 1-1 14,-2 0-7-14,-2 4 5 0,-2-2 3 13,-6 2-1-13,-7 1 3 13,-8 2-1-13,-8 2 2 14,-5 0-2-14,-5 0 0 14,3 0 1-14,-3-1-2 13,6-4 2-7,-3 0-2-6,-2-2 0 13,-5 0 1-13,-3-2 2 14,0 0-5-14,-6 0 3 14,-2-2-1-14,-2 2 0 13,-3-3 0-13,-3 4-2 14,-4 1 7-14,-1-2-9 14,-2 2 8-9,3 0-6-5,-1 0 3 14,4 0-1-14,-2-2 1 13,2-2-1-13,-7-1 0 14,-2-4 2-14,-3 1-5 0,0 0 6 13,-1 0-6-13,4-3 4 13,3 6-1-13,-3-2 0 19,3 2 0-12,-2-1 0 0,4 0 0 0,-2 0-1-2,1 0 5-1,-1 0-8-4,1-2 8 13,-3 2-7-13,1 0 4 14,3-1-1-14,0 4 0 13,1-1 0-13,11 1 0 14,-1 3 3-10,8 3-7-4,0-1 8 13,4 2-7-13,-6-1 6 14,1 6-6-14,-8-1 5 13,-3 1-2-13,-5 3 0 14,-5 1 0-14,-1 1-3 14,-6-2 6-14,-4 2-6 0,-4-1 6 19,5-6-5-19,-1 0 4 13,9-2-2-13,11-5 1 0,9-2 0 13,8-1-1-13,7-2 2 14,3 1-6-14,5-1 8 13,2 2-6-13,2-1 5 14,0-2-2-14,4-1-1 14,-2 2 3-9,6-2 3-5,0 0 0 14,5 0 8-14,5-2-11 13,3 1 1-13,-1 2-1 14,4 2-4-14,3 2 2 14,0-1-2-14,2 2 0 13,2 1 1-13,0 0-1 14,-2 0 3-9,2-2-7-5,-2 2 10 19,0 0-9-15,3 0 8-2,-3 0-4-2,2 0 0 14,-2 0 0-14,0 0 0 14,-2 0 0-14,2 2-4 13,0-2 4-13,-3 0-1 14,3 0-18-14,-2 0-13 6,-5 0-11 14</inkml:trace>
    </iact:actionData>
  </iact:action>
  <iact:action type="add" startTime="93962">
    <iact:property name="dataType"/>
    <iact:actionData xml:id="d17">
      <inkml:trace xmlns:inkml="http://www.w3.org/2003/InkML" xml:id="stk17" contextRef="#ctx0" brushRef="#br0">11934 9694 53 0,'5'0'10'15,"4"-7"-7"-14,13-7 0 0,9-6-6 13,16-9 4-13,11-6-3 13,5-5 2-13,-1-1 0 14,-4 2 0-8,-6 1 2-6,-15 6-1 13,-8 3 1-13,-11 7 2 14,-14 6-2-14,-8 6-4 18,-7 4 4-16,-8 4-2-2,2 2 1 14,-1 0-1-14,1 2 0 13,1 1 0-13,1 4-1 13,-4 3 2-13,-1 7-4 13,1 2 6-13,-4 8-5 14,-2 2 4-14,-2 5-2 14,1 3 0-14,-1 1 1 13,-1 0-1-13,1 0 0 14,0 5 0-14,2-5 4 0,-2 1-5 19,7 0 4-19,3-5-6 14,-2-7 6-14,9-6-1 13,3-10 13-5,2-4 14-2,3-10-25-1,2-6 1 3,5-7-10-3,6-10 10-5,7-11-6 13,6-9 3-13,14-4-4 14,6-4 2-14,6 1 0 0,-2 0 0 14,4 2 0-14,-8 3 0 14,1 4 4-14,-9 4-6 13,-3 5 4-13,-10 10 2 14,-8 7-4-14,-4 3 0 13,-15 18-12-13,0-1 5 14,-2 2 5-8,-2 2 4-6,-10 6 4 13,-8 5-5-13,-9 9 0 14,-7 6 2-14,-4 5-5 13,-5 6 4-13,-3-2 0 14,0 4-2-14,1-1 0 14,6-4-2-14,5-2 6 0,9-6-8 19,6-4 5-19,11-6-3 13,5-5-9-13,5-8 11 0,6-4 3 13,4-5 2-13,9-10-2 14,9-11 2-14,18-6-9 13,14-14 8-13,17-5-8 14,7-4 3-14,5-1 1 14,-8 3 1-9,-6 3-1-5,-9 0 0 20,-12 7 0-15,-11 8 2-3,-8 6 0-2,-12 6-4 13,-11 9-2-13,-6 2 4 14,-9 5 0-14,-7 0 0 14,-2 4 1-14,-6 0-1 13,-3 5 0-7,-4 5 1-6,-4 9-4 14,-6 4 4-14,-1 7-3 20,-3 6-2-18,-4 3 2 4,2 3 1 1,1 0-1-2,3-1 2 3,3-5 0-1,7-6-2-5,6-2 0-2,9-6 1 16,5-3-7-16,8-10 5 14,5-2 3-14,0-4 4 0,5-7 8 13,3-6-8-13,13-7-4 13,14-14-2-13,13-12 0 14,14-5 4-14,5-7-4 13,-1-1 6-13,-6 1-3 14,-8 7-1-8,-10 4 0-6,-6 8 0 13,-12 8 0-13,-3 8-1 14,-8 8-5-14,-7 3-9 13,-3 10-5-13,-6 3-7 14,-3 4 25-14,-3 4 1 14,-7 6 2-14,-4 4 2 13,-4 3 3-7,-3-1-5-6,-2 1 8 14,2 2-7-14,0-4 4 13,6 0-3-13,-2-3 2 14,0-2-4-14,3-6 1 0,7-2-2 12,0-2-4-12,1-7-3 14</inkml:trace>
    </iact:actionData>
  </iact:action>
  <iact:action type="add" startTime="109446">
    <iact:property name="dataType"/>
    <iact:actionData xml:id="d18">
      <inkml:trace xmlns:inkml="http://www.w3.org/2003/InkML" xml:id="stk18" contextRef="#ctx0" brushRef="#br0">20544 11490 59 0,'0'-5'0'1,"0"2"3"0,2 1-1 15,-4 0-3-15,-1 2 2 13,1 0-1-13,0-2 0 14,-1 2 0-14,-1 0 6 14,4-2-5-14,-2 0 5 13,2 2-4-13,0-1 5 14,9 1-6-14,-9-3-1 13,0 0 0-7,2 2 0-6,5 1-4 14,8 0 8-14,14 0-8 13,16 4 6-13,13 2-4 0,15 2-3 13,10 4 4-13,11 0 1 13,8 0 0-13,7-4 3 14,10-4 1-14,3-2 1 14,3-2-1-9,0 0-8-5,-7 2 5 14,-4 4-1-14,-3 0 0 13,0 3 0-13,3 2-1 14,2-1 1-14,-3 0-1 14,-1 0 1-14,-2 0 0 13,-8-2 2-13,-4 4-2 14,-3 0 1-8,-3 0-1-6,-5-2 0 13,-4 1 1-13,-3-6-1 14,-2-5 1-14,-2 0-3 13,-3-4 1-13,-6 0 0 14,-7 0 1-14,-8 0-2 14,-8 3 4-14,-8-4-2 13,-12 5 0-5,-4-2 0-3,-9 2 0 1,-6-2-2 1,-5 4 2 0,-3-2 6-6,-1 0 7-1,-5-4-12 13,-4 0-1-13,-1-4 2 14,-8 2-3-14,0-3 1 14,-2 1 0-14,-1-1 0 13,-8 1-1-9,-3 1-1-4,-9-2-5 13,-8 4 4-13,-9-1 1 14,-10 3 0-14,-11 1-1 14,-3-2 3-14,-11-1 0 13,-5 0 0-13,-7-2-2 14,-2 0 4-14,-5 0-1 14,-5 0 2-9,-3 2-4-5,-1-2 5 14,-2 3-4-14,4 2 1 13,5 0 3-13,4 2-5 14,5 0 6-14,4 0-7 14,7 0 5-14,5 0-6 0,6 0 2 12,8 0-1 3,2 0 2-15,-2 0 0 4,3 4-1-4,1 0 4 14,0 3-4-14,3-1 2 14,3 3-1-14,6-1 1 13,8 0 0-13,10-1 0 14,13-7 3-14,11 3-4 13,11-1-9-13,10-2 6 14,16 2 3-8,13 0 11-6,21-2-10 13,18-2 3-13,26-2-4 14,22-4 2-14,15-4 0 13,12-3-2-13,9 0 4 14,4-1-3-14,-3-2-2 14,-7 2 1-14,-4 4-1 14,-6 0 1-3,-9 1 0-8,-5 2 1 3,-3 2 0 1,-10 0-1-2,-11 3 1-5,-15 1-4 0,-14 6 3 13,-21 1 0 2,-11 3-11-15,-18 0 8 0,-9-2-2 12,-8-2 4-12,-6-2 1 14,-2 2 5-9,0 1 6-5,-7 0-9 13,-8 6 0-13,-8 0-2 14,-13 4-1-14,-3-4-12 14,-3 0-19-14</inkml:trace>
    </iact:actionData>
  </iact:action>
  <iact:action type="add" startTime="111292">
    <iact:property name="dataType"/>
    <iact:actionData xml:id="d19">
      <inkml:trace xmlns:inkml="http://www.w3.org/2003/InkML" xml:id="stk19" contextRef="#ctx0" brushRef="#br0">21861 9363 86 0,'-5'2'26'1,"3"-7"-22"13,2 3 2-13,-2 0-3 14,-4 0-6-14,-6 1-7 13,-1-1 8-13,-10-1 1 14,-8-1 1-14,-2 0 3 14,-5-2-1-9,-7-2-1-5,-1-2 5 18,-4 1-4-13,-6-2-1 2,-6-1 2 0,-9 0-1 0,-7 1-4-1,-16-1 3-4,-8 1-1-2,-8 3 0 14,-8-2 1-14,-4 2-2 14,-3-1 4-7,-4-3-6-7,0 1 5 14,-3 3-5-14,-4-2 5 14,-3 2-2-14,-3-1 0 13,-7 0 0-13,2-3 1 0,2-4 0 13,9 0-2-13,10-1 2 13,13-1 0-13,6 2 1 21,9 2-2-21,5 2 0 13,3 0 0-13,8 1-1 0,4-2 2 13,4 5-1-13,3 4 2 13,-5 2-4-13,0 2 5 14,0 4-6-14,1-6 5 14,1-4-4-14,1-2 4 20,2-1-1-20,-1 0-1 0,-4-1 1 12,-2 3-4-12,0 0 6 14,2 2-6-14,3 2 6 14,1 1-2-14,3 0 0 13,5 2 2-13,-1-2-3 14,3 0 2-14,2 0-3 14,-3 2 3-9,5 2-4-5,2 0 5 14,-2 0-3-14,0 0 0 13,-2 6 3-13,-9 6-3 14,-2 2 1-14,-3 4 0 0,1 0 1 13,-1-4-4-13,7-4 4 13,9-4-4-13,2-1 4 20,8-7-1-20,3-3 0 16,7-1 1-14,-2-1-2 5,-3-3 0-2,-1-1-2 3,-8 4 6-2,-6-2-8 1,-6 4 8-7,-5 3-9 0,-5 0 7 12,-6 5-3-12,0 4 1 24,-5 5 0-24,1 2-2 0,1 1 4 13,5 1-5-13,11-2 6 14,11-4-6-14,14-3 6 13,2-4-5-13,4 6 3 14,-4 3-1-14,-4 4 0 14,-10 2-1-14,-2 2-1 0,0 0 4 19,-2-4-5-19,2-2 5 13,2-4-5-13,2 0 5 14,5-6-3-14,3-2 2 14,6-4-1-14,1 0 1 0,8-4 0 12,6 2-2-12,4 0 2 14,4 2-5-14,8-2 6 13,0 2-4-7,5 0-3 9,0 2 1-15,2 4 1 13,-2 0-6-13,2 4 7 0,0 7 0 13,2 0-1-13,2 3 2 13,3 5-1-13,0-2 4 14,-2 3-2-14,1-2 0 14,1 5 0-9,-3 1-1-5,3 2 5 14,2 1-7-14,0 10 6 13,-1 7-5-13,2 7 4 14,1 3-3-14,-5 3 1 14,4 0 0-14,-4-1 0 13,1-6 2-13,-3 0-6 0,0-6 8 20,-4 2-7-20,2-4 6 13,-2-2-5-8,0-2 3 5,3-5-2-6,0-3 0 7,1-7 1-9,0 0-4 2,5-5 2-4,0-2-1 13,7 0 6-13,-1-3-4 14,7-3 4-14,5-2-3 9,4-3 0 6,5-1 0-15,7 1-1 14,5-3 8-14,8-2-11 0,4-1 9 12,5-1-10-12,-5-1 10 14,2-1-6-14,-3-2 2 14,-1 0 0-14,-3-2-1 13,4-1 0-7,-1 2-1-6,2-2 5 13,4 3-8-13,5 0 6 14,0 0-6-14,9-1 7 14,5-2-3-14,6 0 0 13,7-4 0-13,6 0-2 14,1-2 6-14,0 6-7 0,-6 3 6 12,-3 1-6-6,-7 3 5-6,-6 1-3 14,-6 2 2 0,-3 2-1-14,-3 1 0 14,2-2 1-14,5-3-2 0,4 2 5 12,9-3-6-12,4-3 5 14,1 1-6-14,0-4 5 14,0-3-2-9,0-7 2-5,-1-3-2 14,3 1 0 0,0-1 3-14,-1 4-3 0,4 4 3 13,3 3-3-13,-2 1 3 14,3 1-4-14,-5 4 2 13,-4 2-2-13,-5 3 0 14,-4-2 1-9,-1 2 1-5,3-2 2 14,2 0-6-14,3-3 6 0,3 0-4 20,6-9 2-13,10-2 1-1,7-4-2 3,5-1 0-4,4 2-1-4,-4 7 4-1,-10 5-7 13,-10 5 7-13,-7 4-6 11,-9-2 6-11,-7-1-5 14,-6 1 2-14,-5-4 0 14,-5-1 1 0,5 0 0-14,5-2-2 0,-1 0 5 13,4-2-8-13,-2 0 8 13,-8-1-8-13,-4-1 5 14,-10 0-1-8,-8-1 0-6,-10-2 0 13,-4-4 3-13,-6-2-1 14,0-6 4-14,-6-3-6 13,6 0 5-13,2-4-4 14,0-4 2-14,2-3-3 14,2-6 1-14,-2-1-1 13,-4-2 1-7,-6-1-2-6,-3 6 4 14,-9-3-5-14,-7 1 4 0,-5-5 1 12,-6-2-3-12,-2-5 5 14,0-2-4 0,-1-1 1-14,5-1 2 14,-3 4-2-14,4-2-3 0,1 4 3 13,-1 3-4-8,-2 0 4-5,1 5-5 14,-4-4 1-14,-7 1 0 13,0-2 0-13,-7-3 2 14,-7 0 1 1,1 1-1-15,-5 2 0 0,1 1 2 12,-2 8-2-12,-1 0 0 14,-4 7 3-9,3 5-3-5,-5 2 0 14,-1 5 0-14,-4 1 3 15,-5 5-7-9,-2 1 5 1,0 3-3 0,-6-2 4-2,-1 2-3 2,-4 8 2-7,-7 2-2 13,-7 2 1-13,-8 4 0 14,-7-4-1-14,-4-6 4 13,-5-3-6-13,-5-6 7 0,3-3-5 13,2 2 2-13,5 0-2 13,4 4 2 2,4-1-1-15,0 4 0 14,0-2 3-14,-2 7-7 0,-1-5 8 12,-4 5-9-6,0 5 6-6,-5 10-3 13,-6 2 1-13,-2 4 1 14,-8-3-1-14,-1-4 2 14,-2-9-6-14,1-5 10 13,1-3-8 2,3-1 7-15,6 0-6 0,7 3 4 13,7-2-2-8,9 1 0-5,10 2 0 14,10 0-1-14,8 0 4 13,8 2-7-13,8-4 8 14,-3 2-8-14,-2 5 8 0,-2 2-6 13,-6 1 2 1,-5 3 0-14,-7 4 0 14,-1-5 1-14,-2-3-4 4,-4 0 6-4,1-2-6 14,-4-2 6-14,2-1-6 14,-5 0 6-14,-2-2-3 13,0 0 0-13,3 0 0 14,-1 2 0-14,4 3 0 13,8 0-1-13,4 2 2 14,5-2-4-8,3 3 6-6,10-1-4 13,-3 0 1-13,8 2 0 14,1-4 0-14,3 2 1 14,-1 3-4-2,5 3 6-9,-4 6-6 8,3-1 5-9,-3 3-4 2,1-4 4-4,0-3-3 14,1-2 1-14,2-2 0 13,5-3 0-13,2-2 2 0,4 2-6 13,-2-4 7 2,0 1-6-15,4 0 4 0,-2 2-2 12,5 2-1-12,0-1 2 14,0 5-1-14,-3 2-2 14,0 3 1-9,-2 5 1-5,0 0-1 14,6 4-4-14,5 0 5 13,1 2-6-13,5 1 6 14,1-2-1-9,3 4 2-5,0 0 0 14,-2 6-1-14,-1-1 0 14,5 4 1-14,-2 2-3 13,-1 0 6-13,2 2-4 14,3-2 2-14,-3 1-1 13,3-3 0-13,4 0-2 14,1-1-1-14,1 2 6 14,3-4-6-14,4 0 6 13,2-2-6-13,1-1 5 14,-1 2-2-9,1 0 0-5,1 4 0 14,-1 1-1-14,3 4-2 0,1-3 3 13,1-1-1-13,2-4-1 13,6-2 2-13,0-6-2 14,4-3 2-14,7-1 0 14,3-8 0-14,5-1 1 13,5-2 1-7,5-3 1-6,2-1-5 13,3-3 4-13,-1 0-3 14,-3-2 2-14,1-2-2 17,-2-1 1-10,0-2 0-1,2 0 0 3,2-2 4-6,7-1-9 8,1 0 11-8,4-1-12 1,6-3 10-4,5 0-5 13,4-1 1-13,6-3 0 14,3 0-1-14,-3 3 2 14,-1-1-5-14,-7 7 8 13,-7 4-8-13,-5 3 8 14,0 0-8-14,-1 2 5 13,4 1-1-13,0-3 0 5,-3 0 1 10,141 13-1-15,-183-17 1 0,0 1-4 12,6 3 6-12,1-1-6 14,37 2 4-14,6-1-2 14,8 0 0-14,4-3 1 13,12-9 0-13,6-2 2 14,12-5-2-9,2 0 1-5,2 0-2 23,-5 6 3-21,-6 4-5 0,-10 4 4-2,-9 4-2 14,-5 0 1-14,-7 2 0 14,-8-1-2-14,4 0 3 13,1-1-1-13,8-4 0 14,1-2 4-9,9-2-3-5,4-6 0 14,8-5-1-14,0 1 0 14,1 0 0-14,1 0 2 13,-7 9-6-13,-4 1 8 14,-8 4-8-14,-3 0 7 0,-7 1-4 12,-7-1 2-12,-9 0 0 14,0-1-1-8,-3-6 0-6,0 0 0 13,0-4 4-13,1 1-8 14,-2 2 8-14,-5 2-8 23,-4 0 6-21,-10 4-3 5,-1 1 1-1,-7 1 0 1,-3 0 0 0,1 1 1-2,-2-1-4-2,-3 0 6-3,3 2-6 13,-1-4 6-13,2-2-5 14,1-2 3-14,-1-2-1 13,2-4 0-13,-2 0 0 14,-1 2-1-14,-3 0 6 14,4-1-7-14,3-1 4 13,5-3 0-7,5-3-1-6,2-2 1 13,-4 0-2-13,-3-2 4 14,-7 0 3-14,-12-2-5 0,-6 1 3 13,-9 0-1 1,-7-3 2-14,-6-1-5 0,-8-1 6 13,-1-4-4-13,-3-4 0 14,3-6-2-9,-1-4 1-5,1-4 1 14,3-6-1-14,0 0-4 13,-1-2 2-13,-3 5-3 14,1 3 1-14,-2 6 1 14,-5 4-2-14,0 4 1 13,-5 2 2-13,-6 0 0 14,2-3-3-9,-5 2 6-5,1-4-6 14,0-1 5-14,1 1-4 14,3 4 2-14,0 1-1 13,0 1-3-13,2 8 4 14,-2 1-1-14,-2 4 6 14,-2 2-7-14,2 4 5 13,-3-1-6-7,1 1 6-6,-2 3-3 13,-1 0 1-13,-5-1-1 14,-1 2 0-14,0-1 4 0,-1 0-8 20,-1-1 8-14,-3 0-7 3,3 0 6-5,-1-3-5 7,1 3 3-8,-4-2-1-1,2-1 0 2,-8 5 1-4,-4 3-4 13,-6 7 5-13,-7 3-5 14,-10 3 4-14,-2-2-4 14,-4-2 5-14,0-2-5 13,3-4 3-13,2 2 0 14,1-2 0-14,4 2-2 13,0-1-1-7,6 3 6-6,5 0-7 14,-2 0 6-14,3 3-4 13,3-1 0-13,-5 4 2 14,1 3 0-14,-3-2 0 13,-1 1-2-13,1 3 5 0,3-4-6 13,1 3 6-13,-3 5-6 20,-3 2 5-20,-4 4-2 0,-8 1 0 13,-8 0 0 1,-5-8 1-14,1-9 3 0,-2-2-7 13,1-6 6-13,7-2-4 14,5-5 4-14,3-1-5 13,5 4 2-13,9-1 0 21,9-1-1-21,12 5-7 0,13 3 4 12,12-2-34-12,13 6-7 14</inkml:trace>
    </iact:actionData>
  </iact:action>
  <iact:action type="add" startTime="116554">
    <iact:property name="dataType"/>
    <iact:actionData xml:id="d20">
      <inkml:trace xmlns:inkml="http://www.w3.org/2003/InkML" xml:id="stk20" contextRef="#ctx0" brushRef="#br0">29154 9208 63 0,'0'-2'44'15,"0"-1"-33"-14,0-2-1 14,-2-2-9-9,2 2 5-5,-4-4-3 14,-1 4 0-14,1-3-1 14,-5 0 0-14,-4-3-4 13,-5 2 2-13,-9-3-3 14,-11 2 1-14,-11 0 2 13,-15 2 0-13,-15-1 0 14,-8 2-1-8,-4-2 1-6,-3 3 2 13,3 1-1-13,-3-2-2 14,1 5 4-14,2-1-2 14,-1 1 0-14,-1-1-1 13,3-1 1-13,3 3 0 14,0-3-1-14,2-3 5 0,-1 4-9 19,-1-2 7-19,0 3-6 14,-2 0 6-14,-2 0-5 13,-5 2 2-13,-10-2 0 14,-2-2-2-14,-10-1 4 0,-1-4-3 12,-3 1 3-12,1-1-4 14,5-2 4-14,0 1-4 14,8-1 4-9,0 2-3 10,-1-1 1-15,2 0 0 13,1-2-1-13,-8 6 1 0,-3 0-3 16,-1 1 3-9,-7 2-1 0,-4-3 1-2,-3 1-1 4,-1-7 1-4,4 3-1-4,1-2 1 8,13 4 0-9,10-1-2 14,7 4 2-14,9-1-1 13,8 4 0-13,8 0-1 14,6-2 3-14,5 1-1 14,4 0 0-14,-3 2 1 13,1 4-1-13,-6 4 4 0,-4 1-7 19,1 3 6-19,4-1-6 0,3-2 3 13,11-2 0 2,2 0 0-15,4 2 0 13,1-3 0-13,-1 0 1 0,-6 2-3 13,-5 0 6-13,-8 2-8 13,-6 1 8-13,-3 1-7 14,-6-1 6-8,2 1-4-6,3 2 1 13,3 0 0 2,2 2-1-15,-1 0 3 0,3 3-5 13,5-1 6-13,4-2-5 13,4 0 3-13,10-4-2 14,9 2 1-14,3-5 0 13,6 2 0-7,5-3 1-6,2-1-5 14,3 4 6-14,1-2-4 13,3 3-6-7,3 2 7 1,1 1-4-1,2 2 1-1,4 4 2-5,4-1 2 13,4 4 0-13,2-2 4 14,1 2-6-14,5 2 4 8,1 4-3-8,3 3 5 13,-1 6-4-13,4 7 0 14,-1 9 1 1,4 1-1-12,1 4 0 4,1 1 0 0,1-7 2-2,0-2-4 2,-2-3 6-2,-4-3-6-5,0-2 3 11,1 2-1-11,3-3 0 13,-3 3 0-13,2 0-1 14,1 0 3-14,-2-2-6 14,-2 2 7-14,0-9-6 13,1-2 5-13,-5-3-2 14,2 1 0-14,-1-5 1 14,-1 0-1-9,-1 0 2-5,-1 1-5 14,-1-1 7-14,-1-5-8 13,1 2 3-13,-1-8 1 14,0 0-5-14,3-7 5 14,-1-2 0-14,8-2 4 13,6-1-2-13,8-2 3 0,11 1-4 13,10 0-1-8,8 0 0-5,11 0-1 14,5 2 1-14,5 1-1 14,4 0 1 0,0 3 0-14,3-1 0 14,-1 2 0-14,1-1 3 0,-3-2-6 12,4-2 7-12,3-2-4 14,2 1 0-8,7-5 0-6,2 5-2 13,5-1 0-13,2 0-2 14,4 2 8-14,-1-2-8 13,3 0 7-13,-1 0-5 14,-4 0 4-14,-3 0-3 14,-2 0 3-14,-6-1-2 13,-3-3 0-7,-3 0 4-6,0 3-4 13,5-1 2-13,2 0-4 0,7-2 2 13,4-2 0-13,7-3-1 19,2-2 1-10,5-3-3-4,-1 0 7 5,0-2-3-8,-1 5 5 1,-5-2-8-3,-7 6 4 12,-5 3-4-12,-10 3 2 13,-7 1-2-13,-7 1 2 14,1 0 0-14,-9-1-2 14,-2-2 5 0,-8-2-6-14,-4 0 7 0,-4-4 2 13,1-3-5-13,3-5 5 14,0-5-5-9,-1 1-2-5,-3-2 1 14,-10 2 0-14,-5 2-3 13,-13 0 4-13,-4 0-2 14,-8-1 2-14,-4 0-2 0,0-3 2 13,-1-7-1 1,3-3 0-14,11-7 3 14,1-3-3-14,8-7 3 4,-1-2-6 11,-1 1 6-15,0-1-6 0,-6-1 2 13,-2 2-1-13,-2-3-5 13,-5 2 6-13,-3-6 1 14,-5-1 0 1,-8 0 7-15,-1-4-4 0,-5 0-1 12,-4 0-1-6,-5 1 2-6,-7 5 0 13,-5 2-6-13,-6 4 3 14,-4 6 0-14,-6 2-2 14,-5 4 7-14,-3 1-8 13,-5 6 6-13,-6 1-6 14,-2 1 6-14,-4 4-5 13,-5 0 3-7,-1 3-1-6,-2 2 0 14,-3 2 0-14,2 0-1 13,0 2 3-13,4 3-4 14,-2 0 4-7,7-1-2-2,-3 2 3 2,-1 0-5 0,-5-4 3-2,-5 1-1-5,-6-2 0 14,-5-1 2-14,-2 0-5 0,-4 2 4 14,-5 2-2-14,-7-2 2 13,-3 2-2-13,-6 0 4 14,1-2-4-14,-5-2 1 14,0-1 0-14,0 0 0 13,0 1 3 2,-5 0-6-15,-1 1 6 4,-3 4-6-4,-4 0 4 14,-2 1-2-14,-4 6 2 14,0 0-2-14,-2 4 1 13,6-2 0-13,4-2 0 14,13-1 0-14,12-4 0 14,13-1 2-14,6 3-4 13,7-4 4-7,3 4-4-6,6-2 2 13,1 2 0-3,-4-2 0-7,3 2 2-3,-6 0-5 14,-3 1 6-14,2 0-9 0,2 4 8 13,1-2-5-13,5 4 2 14,-1 6 1-14,-5 6-3 13,-1 3 1-7,-3 6-2-6,-6 1 8 13,-3-8-8-13,0-5 8 14,0-4-4-14,-1-5 0 14,1-2 1-14,5-2-1 13,6 2 2-13,7-2-4 14,10 2 5-14,7 2-6 14,3 2 5-9,5 1-4-5,2 0 3 14,2 4-2-14,-2 1 1 13,2 0 0-13,5-2 0 15,0 1 1-5,1 3-4-6,1-1 6 6,0 1-6-8,0 4 5 5,0 2-4 0,2-3 2-4,2 5-1-2,2 3 0 14,2 1 1-15,3 1-4 0,3 0 3 13,3 3-2-13,1 0 4 13,4 5-5-13,0 3 2 14,4 5 1-14,3 5 1 14,4 9 0-14,3 1-2 13,4 4 3-7,-2-2-4-6,4 1 6 13,0-5-6-13,0-4 5 14,0-4-4-14,1-2 4 14,3 2-3-10,3-3 1-4,2 6 0 14,4 1 1-14,5 1 2 14,2-2-6-14,8 0 4 14,3-3-3-14,2-4 4 13,5-5-1-13,3 0-1 14,-1-2 0-14,-2-6 0 14,5 0 4-14,-4-4-7 13,4 1 6-13,2-1-5 0,0-1 3 13,4-2-2-13,2 2 2 13,-1-2-1-7,1 2 0-6,3-4 1 14,-1 1 1-14,3 2 1 13,3 0-4-13,1-2 4 14,-5 1-4-14,-1-4 2 14,2 0 0-14,-2-1 0 13,2-8 3-13,6 0-4 14,3-5 2-9,2-3-3-5,4-1 2 14,1 0 0-14,2 2-1 14,4-4 0-14,9 2 0 15,11-1 0-8,7-1 0 0,6 0 0 1,3-1-3-4,-5-1 7 6,-1 2-6-7,-1-2 4 3,-8 0-4-6,-2 3 3 13,-5-2-2-13,-3 3-1 14,-2 0 2-14,3 0 0 0,-1-2 1 12,5 0-2 3,0 0 1-15,-1-2-4 0,4-1 6 13,-2 0-5-13,6-3 4 13,4 1-2-7,2-4 1-6,-3 2 0 13,-1-3-2-13,-6 7 5 14,-6-4-6-14,-6 2 6 14,-1-3-2-14,204-22 0 13,-263 26-2-13,0-2 0 14,-2 2 1-14,-5-2 2 14,31-10-1-9,0-3-1-5,0-6 4 14,0-7-3-14,5-4 0 13,-1-2 2-13,-1-1 0 14,-9 5-2-14,-6 2-1 14,-7 4 2-14,-6 5-3 0,-4 0 4 12,-2 5-4 3,0 2 3-10,3 2-4-5,3 0 4 14,-2 0 3-14,1-1 0 14,1-3-2-14,4 1-1 0,-4-8 1 12,1-2-6-12,-1-3 6 14,-3-3-4-14,-10-1 7 14,-7 1-8-14,-3 0 4 13,-10-2-2-7,-6-2 0-6,-8-1 1 13,-5-4 2-13,-8-7-3 14,-6 0 0-14,-5-7 0 21,-6 0 0-19,-7 1 0 5,-5 5 0 0,-6 6-1 0,-2 5 0-2,-9 6 1 0,-1 2-5 1,-6 8 4-6,-9 2-3 13,-2 3 0-13,-2 6-4 14,-3 4 7-14,3 3-6 13,2 2 6-13,-1 5-4 14,8 0-3-14,4 2-6 0,6 1-30 13</inkml:trace>
    </iact:actionData>
  </iact:action>
  <iact:action type="add" startTime="121634">
    <iact:property name="dataType"/>
    <iact:actionData xml:id="d21">
      <inkml:trace xmlns:inkml="http://www.w3.org/2003/InkML" xml:id="stk21" contextRef="#ctx0" brushRef="#br0">11857 11680 56 0,'-2'0'3'15,"-4"0"6"-14,4-1 0 14,0 1 10-14,0-3-15 13,-2 0 13-13,1 2-8 0,1-3 0 20,0 0-5-20,0 2-4 13,0 0-3-13,4 1 2 0,0-2-1 13,0 3 4 1,7-2-4-14,7 2 1 0,6 0 1 13,7 0 0-13,11 2 0 14,7 4 0-14,4 3 1 13,3-1-4-7,4 3 6-6,-3-3-5 13,5-1 6-13,-2-5-4 14,2-2 1 1,5-4-1-15,-3-3 0 0,2 0 0 12,2-3 1-12,-1 2 0 14,1-3-2-14,-3 5 3 14,-1 0-4-9,-2 5 2-5,1 1 0 14,1 0 0-14,5 1 0 13,7-1 0-13,1 2 2 16,3 0-5-9,5 2 6-1,-1-1-5 0,7 0 4 2,9 2-3-3,7-1 2-5,9-2-2 12,5 4 1-12,1-1 0 14,-3 1-1-14,1 0 3 0,-4 1-4 13,-4-2 5 1,-6 4-6-14,6-1 6 14,3 0-4-14,7-2 1 14,10-1 0-14,15-1 0 0,9 1 1 12,4-2-4-6,-2 4 6-6,-4-2-6 13,-11 2 5-13,-14-3-3 14,-17-4 2-14,-9-4-1 14,-11-3 0 0,-15 0 0-14,-9-3-1 0,-10-1 4 13,-10 4-6-13,-13 0 6 13,-12 3-5-7,-11 3 4-6,-4-2-4 14,-8 3-2-14,-4-1 4 13,-12-4-1-13,-3 0 4 14,-10-2-4-14,-7 0 4 13,-10-2-6-13,-6-2 5 14,-4 6-4-14,-6-1 3 14,-13 3-2-14,-8 0 1 4,-10 1 0 11,-18 4-1-15,-15 1 3 0,-12-3-4 12,-9 1 7-12,-7-2-7 14,-3 1 6 1,3-5-6-15,9 3 3 13,7 2-1-13,5 2 0 0,4 3 0 13,2 0-1-8,-3 2 1-5,-4-2-3 14,-4 1 4-14,-2-2-4 14,1 0 3-14,0-1-2 16,6 0 2-5,3 1 0-9,12-1-1 4,8 1 2 1,12-3-3-3,13 1 5-4,9-2-6 14,5 2 5-14,4-2-2 13,-3-2 0-13,1-1 0 14,2-1 0-14,-1-3-1 14,6 1 0-14,3 2 2 0,3-2-4 12,8 2 5 3,2 0-3-15,7 0 2 13,4-2-2-13,4 3 0 5,6-4 1-5,3 2 0 14,4-6 4-14,5 3-3 13,-1-2 1-13,3 2 3 14,1-1-2-14,1 2-3 13,2 2-3-13,4-2 3 14,1 1 3-14,2 2-1 14,6-2-4-9,10 2 3-5,15-6-5 17,17-2 5-9,14-5-2-7,19 2-1-1,0-3 2 14,4 4-1-14,-2 0 2 14,-6 3-4 0,-1 4 7-14,-3-1-8 0,0 2 8 13,-1 3-6-7,-3 3 3-6,-3 3-1 14,1 1 0-14,1 6 0 0,6 0 0 13,4 1 2-13,6 4-5 13,3 2 6-13,-5 0-7 14,-2 1 7-14,1 0-5 14,-2 0 4-14,0-2-2 13,7-4 0-7,5-4 0-6,2-2-1 13,8-3 4-13,-1-1-6 14,2-2 7-14,2 3-7 17,-5-3 5-9,-4 0-2-2,1 0 1 3,-1 0 0-6,3-3-1 4,12 2 2 0,4-3-6-4,9 2 8-3,11 0-8 13,1 2 6-13,1 4-4 14,0 0 3-14,-3 0-1 14,-8 0 0-14,-7 0 0 13,-6 0-1-13,-10-4 4 14,-3 3-6-14,-1-3 6 14,5 2-5-14,3-4 4 4,8 2-3 11,1-3 1-15,-1-1 0 0,-5 0-1 12,-9-3 3-12,-4 2-5 14,-14-1 6-14,-11-2-6 14,-17 2 7-14,-17 0-4 13,-13 2 1-13,-12 0 2 14,-8 0-3-9,-9-2-6-5,-7 0 6 14,-5-2 1-14,-10-1 1 14,-8 0 0-14,-7 4-2 13,-7-2 1-13,-7 2 1 14,-5-1-1-14,-1 3 0 13,-5-3-1-13,-10 1 4 14,-2 0-7-8,-11-2 6-6,-7 2-6 13,-5 1 5-13,-8-1-3 14,-10-1 1-14,-7 3 0 13,-14 3 0-13,-11-2 1 14,-8 2-2-14,-8 0 4 0,3 0-4 13,2 2 3-13,4 4-4 13,6 2 2-7,9 1-1-6,9 0 2 13,-2 1-2-13,6-3 1 14,-4 2-1-14,-4 0 0 26,2-8 2-26,4 1-3 6,11-4 4 0,15-2-4 2,10-4 3-1,11 1-2-3,7 0-1-1,7 0 2-3,1-2 0 14,4 1 4-14,5 0-8 13,3 1 7-13,6 2-6 14,5 3 4-14,6 0-3 14,3 4 3-14,4 0-1 13,-3 2 0-13,4 0 1 14,-2 4-3-9,2-4 2-5,5 1-4 14,2 2 7-14,7-2-6 0,8-5-2 13,6 5-8-13,6-3-11 13,4 2 24-13,11 2 3 14,9 2-2-14,12 0 1 13,8-2 0-13,13 1 0 14,1-4 0-8,2-1-2-6,-4-2 0 13,-2-2 1-13,-2-1-1 14,2 3 3-14,2-5-5 13,4 1 4-13,6 0-2 14,11-3 3-14,13 1-3 14,17-1 1-14,10-1-2 13,10 3 1-7,5 2 0-6,-3-1 0 13,-9 2 3-13,-7-1-6 14,-4-4 6-14,-11 1-4 14,-3-1 2-14,-3 2 0 13,1-4 0-13,7 2-1 0,11-1 0 13,10-1 1 2,12 5-4-10,14 0 6-5,4 4-6 14,5 3 6-14,2 1-4 0,-2 2 1 12,-7-2 0-12,-10-1 0 23,-6 2 0-18,-6 1-1 5,-3 2 5-8,1 2-8 5,4 0 8-3,2 0-7 1,5-1 4-1,-3 4-2-4,1-1 1 14,-7 0 0-14,-12 0-1 14,-8 0 1-14,-13-1-2 13,-7 0 4-13,-12-2-4 14,-9-2 5-14,-8 1-4 13,-11 1 1-13,-11-1 0 14,-13-5-1-8,-7 1 1-6,-7 1 3 13,-3-3-2-13,-6-2 5 14,2 0-5-14,-2 0 2 13,-1 0 0-8,3 0-4-5,0-2 1 14,-2 2-2-14,4 0-1 14,-2 0-17-14,3 0-7 14,-1 3-10-14</inkml:trace>
    </iact:actionData>
  </iact:action>
  <iact:action type="add" startTime="124730">
    <iact:property name="dataType"/>
    <iact:actionData xml:id="d22">
      <inkml:trace xmlns:inkml="http://www.w3.org/2003/InkML" xml:id="stk22" contextRef="#ctx0" brushRef="#br0">22400 11416 56 0,'-49'-35'4'1,"9"8"5"0,11 5 0 12,11 4-6-12,9 5-5 14,9 4 2-14,12 1 0 13,5 1-8-13,8 2 7 14,6-2-10-8,7-1 6-6</inkml:trace>
    </iact:actionData>
  </iact:action>
  <iact:action type="add" startTime="124857">
    <iact:property name="dataType"/>
    <iact:actionData xml:id="d23">
      <inkml:trace xmlns:inkml="http://www.w3.org/2003/InkML" xml:id="stk23" contextRef="#ctx0" brushRef="#br0">22633 11200 52 0,'19'-7'12'15,"-5"3"-10"-14,-10 2-2 14,-6 2 1-14,-8 4-1 0,-11 2 0 19,-12 4 0-19,-19 4 5 14,-13 3-4-14,-13 0 3 0,-9 1-4 12,-4 1 3-12,-1-6-2 21,3 1 1-15,0 0-1 1,-3 0 0-2,-1 3-1 5,-3-2 3-7,0-1-6 6,1 0 6-9,3-2-3 0,3-1 1 13,0-2 0-13,4 2 0 13,2-3 2-13,8-2-3 14,6 1 1-14,9-6 3 14,15 1-1-14,14-2-6 13,13 0-1-13,14 0 2 14,6-2 2-9,9 2 3-5,14 0 1 14,12-1 0-14,19-2-4 14,19-1-1-14,17 0-4 13,11 0 10-13,10-2-7 14,5 2 2-14,7 0 0 13,3-1 0-13,-3 4 1 0,-3-1-1 20,-6 2 1-20,-3 3 2 13,-1-3-2-13,2 5 3 14,2-3-3-14,11-2-1 0,0 0 7 12,4 4-12-12,5-2 5 14,-2-2 0-14,-2 0 0 14,-3 1-2-14,-9-1 2 20,-13 0 0-20,-8 5 1 0,-15 1 3 12,-12 3-5-12,-10 0 1 14,-6 1-1-14,-8-3 1 14,0 2 0-14,0-1-1 13,4-2 5-13,-3 0-8 14,2 0 5-14,0-2-2 14,-4-2 0-9,-7-2 0-5,-6-2 1 14,-8 0 0-14,-10-2 8 13,-9 0-8-13,-7-2-1 15,-12-3-8-10,-7-2 7 1,-10-1 4 2,-14 0 2-3,-8 4-4 2,-9 2 0-4,-5 6 0 8,-9 0 2-11,-2 6 1 14,1-2-1-14,-4 0-3 0,4 2 2 13,2 0 0-13,-3 0 2 13,-3 0-6-13,0 0 3 14,-6-2 0-14,-2 0 0 14,2 0 3-14,-2-2-6 20,-5-2 6-20,-1 2-6 0,-1-2 8 12,-4 0-6-12,-2 1 3 14,-3 5-4-14,-1-3 3 14,-4 3-1-14,2 4 1 13,-2 0-1-13,6 4-1 14,2 3 1-14,-1 0 0 0,-1 3 0 19,-2 2-1-19,-2 1 1 14,8-4 2-14,7-1-2 13,15-5 2-13,16-5 3 14,18-2-1-14,15-6 3 0,10-2-2 12,7-1-4-12,8 2 4 14,0-3-3-14,4 1-2 14,4-1 0-9,8 0 3 10,11-3 0-15,10-4-6 0,9-3 7 12,10 3-6 3,0-4 4-15,2 1-4 0,-3 5 3 13,2-2-1-13,4 3 0 13,5 0 0-13,3 0-3 14,3 2 6-9,1-2-6-5,0 0 3 14,-2 1-1-14,0 0 2 14,0 0-2-14,1 2 1 16,-6 3 0-10,-1 0-2 2,-7 4 3-4,-6 2-3 7,-5 2 3-10,-5 2-5-1,-7 2 5 13,-6 0-2-13,-6-2 1 14,-6-1 0-14,-3-2 0 14,-6-1 3-14,0 0-3 13,-1-3 2-13,-5 2-3 0,2 0 4 13,-2-3-5-13,0 1 2 14,0-1 0-14,0 0-2 13,0 0 2-7,0-1-3-6,0 1 7 13,0 0-6-13,0 0 4 14,0 0 1-14,0 0-3 14,0 0 1-14,0 0-1 13,0 1 0-13,0-1 0 14,-2 0 1-14,0 0-2 14,-1 0 3-9,1 0-4-5,-2 2 5 14,2-2-3-14,2 0 1 13,-2 0-1-13,2 0 0 14,2 0 0-14,0 2-2 14,-2-2-2-14,0 0 1 0,2 0-9 12,-2 0 7-12,2 2 2 14,-2 3 0-9,0 0 3-5,0 1-4 14,0 4-1-14,2 3-19 14</inkml:trace>
    </iact:actionData>
  </iact:action>
  <iact:action type="add" startTime="128476">
    <iact:property name="dataType"/>
    <iact:actionData xml:id="d24">
      <inkml:trace xmlns:inkml="http://www.w3.org/2003/InkML" xml:id="stk24" contextRef="#ctx0" brushRef="#br0">7690 12883 53 0,'0'0'2'6,"0"3"-3"2,0-3 1 0,0 0 0-7,0 0 5 7,0 0-5-7,0 0 2 14,0 0 0-14,0 0-4 13,2 0 3-13,-2-3-1 14,7 6 2-14,6-3 3 14,16 2-1-14,25-2-4 13,24-2 5-13,25-3-3 14,19-2-4-9,16 0 1-5,7-1-1 14,0 0 4-14,-2 3-1 14,-12 1 0-14,-10-3-1 13,-13 5 0-13,-7 1 1 14,-9-1-1-14,-3 0 2 0,-2 4-2 12,-1 0 2-12,-1-1-3 21,2 5 2-21,-11 1-1 13,-5 1 0-13,-13-3 0 14,-16 1-3-14,-15 1-1 0,-9-3 4 13,-13-1 0-13,-3 1 7 13,-6-1 21-13,-3-3 1 14,2 2-12-14,-8-4-3 20,-12-1-11-20,-8-1-1 0,-13-1-2 13,-20 0 3-13,-7 1-6 13,-5 4 2-13,-12 0 0 14,-5 7 1-14,-10 0-1 13,-11 5-2-13,-13 1 3 14,-12 3 0-14,-8 0 3 14,-3-2-7-9,1 0 8-5,9 0-6 14,10-4 5-14,7-1-4 13,18-2 3-13,18-3-2 19,11-3 0-17,20-2 3 4,20-5-6 1,13 1 3-1,12-2-1 2,11 1-4-5,2 2-1 6,5 0 6-9,7-1 0 0,9-7 0 13,6 3 1 1,10-4-2-14,11 1 5 0,4 0-8 13,15 4 8-13,11 3-8 14,18-2 5-14,22 5-2 13,17 4 1-13,7 5-4 20,5 5 4-20,-6 3-4 0,-14 4 2 13,-11-1 4-13,-14-2-3 14,-8-8 4-14,-7-4-2 18,-5-4-1-16,0-4 0-2,-1-2 0 13,4 2 1 2,4 2-3-15,4 0 6 0,1-1-8 12,-1 3 7-12,-5 0-6 13,-10 0 5-13,-7 3-4 14,-15 1 2-14,-12 2-2 13,-13 0 1-13,-13 0-6 0,-7-2 6 13,-6 0-7-13,-8-2 8 14,-1-2 2-14,-7 2 4 20,-11-2-4-20,-9 0-1 13,-11-2-1-13,-14-2 0 14,-11 2 2-14,-5 2 0 0,-9-3-4 13,-5 6 5-13,-5 1-5 13,-3 0 4-13,-2 4-2 14,6 5 0-14,7 1 0 20,4 3-1-20,8 1 3 0,1-2-5 13,1 0 6-13,7-4-4 13,4-6 3-13,4-1 0 18,10-5 0-14,11 0 3 6,6-5-5-7,9-1-3 9,9 2 1-10,7-1-14-2,2 0 9 11,6 1-6-11,11 1 4 0,5-2-30 13</inkml:trace>
    </iact:actionData>
  </iact:action>
  <iact:action type="add" startTime="134982">
    <iact:property name="dataType"/>
    <iact:actionData xml:id="d25">
      <inkml:trace xmlns:inkml="http://www.w3.org/2003/InkML" xml:id="stk25" contextRef="#ctx0" brushRef="#br0">22662 14734 54 0,'28'-36'1'15,"-2"6"1"-14,-7 7 1 14,-6 4-6-14,-6 11 6 0,-7 4-6 20,-5 4 4-13,-8 4-1-1,-14 11 2-1,-11 6-1 3,-13 11 2-7,-18 12-3-1,-12 10 5 14,-12 5-5-14,-9 7 3 13,-8 1-2-13,-8 4 0 14,-3-3 0-14,1-1 0 13,3-9 4-9,3-8-3-4,13-8-2 14,13-8 1-14,18-5-2 13,14-6-1 2,18-11 2-15,16-1-12 14,15-8 11-14,21-11 0 13,24-10 0-13,22-10-1 0,23-11 0 13,17-10 1-8,14-9 2-5,1-9-1 14,1-3 4-14,0-4 1 14,2 0 1-14,3-4 0 13,-3-1 0-13,2-1-4 14,-4 3 5-14,-7 7-7 13,-11 7 2-13,-13 13-2 14,-13 15-2-8,-14 13-8-6,-18 12-5 13</inkml:trace>
    </iact:actionData>
  </iact:action>
  <iact:action type="add" startTime="135392">
    <iact:property name="dataType"/>
    <iact:actionData xml:id="d26">
      <inkml:trace xmlns:inkml="http://www.w3.org/2003/InkML" xml:id="stk26" contextRef="#ctx0" brushRef="#br0">22813 14610 62 0,'-91'69'6'1,"-8"9"5"13,-3-2-6-13,-8 2-4 14,4-1 0-9,0 1 2-5,9-3-6 14,12-4 6-14,16-11-6 14,15-7 1-14,16-15-6 13,16-9-4-13,15-12 12 14,20-8 6-14,19-19 0 13,21-12-3-13,23-16 2 17,20-12-2-12,18-18-1 3,13-8 3-2,9-9-4 3,11-2 1-8,0-4-2-1,-2 2 3 13,-5 4-3-13,-8 6 2 14,-21 11-4-14,-12 14 3 14,-24 9-5-14,-17 18 4 13,-18 13-10-13,-17 9-23 6</inkml:trace>
    </iact:actionData>
  </iact:action>
  <iact:action type="add" startTime="135694">
    <iact:property name="dataType"/>
    <iact:actionData xml:id="d27">
      <inkml:trace xmlns:inkml="http://www.w3.org/2003/InkML" xml:id="stk27" contextRef="#ctx0" brushRef="#br0">23038 14909 53 0,'-133'86'2'1,"3"-3"3"13,11-6 0-13,15-6-1 14,17-13-1-9,25-14-3-5,20-10-2 14,21-10 2-14,25-10 9 14,25-8-1-14,27-12-5 13,25-11-1-13,28-9-2 14,25-19-2-14,12-9 2 13,15-10-2-13,6-6 4 14,-7-5-6-8,-5-1 6-6,-13 2-4 13,-10 4 2-13,-11-2-1 0,-17 6 2 13,-15 11 0 1,-20 11-1-14,-24 13-3 0,-23 11-22 13,-22 19 25-13,-24 19 3 14,-28 16-1 0,-16 7 5-14,-19 20-3 5,-19 7 5-5,-7 4 0 13,-1 3-4-13,-2 1 5 14,2-4-8-14,8-2 1 14,12-7-2-14,18-9-2 13,22-14-7-13,25-12 4 14,25-10 4-14,26-11 12 18,28-10-3-12,27-11-8-2,26-12-2 3,20-14-1 1,13-10 1-1,9-9-1 0,6 1-9-6,1-4 9-1,-5 6-3 13,-5 10-2 2,-16 10 1-15,-24 10 0 0,-27 16-8 13</inkml:trace>
    </iact:actionData>
  </iact:action>
  <iact:action type="add" startTime="136181">
    <iact:property name="dataType"/>
    <iact:actionData xml:id="d28">
      <inkml:trace xmlns:inkml="http://www.w3.org/2003/InkML" xml:id="stk28" contextRef="#ctx0" brushRef="#br0">24415 15182 57 0,'-89'68'8'1,"3"-2"11"13,3-8-14-13,14-14 6 14,18-8-11-14,19-17 6 13,19-10 6-7,29-11 15-6,26-10-18 14,24-12-7-14,29-12-2 13,34-15-2-13,27-16 0 14,16-5-6-14,13-10 0 13,8 0-9-13,-8 3-2 14,-13 8-11-14,-16 10 12 14</inkml:trace>
    </iact:actionData>
  </iact:action>
  <iact:action type="add" startTime="136364">
    <iact:property name="dataType"/>
    <iact:actionData xml:id="d29">
      <inkml:trace xmlns:inkml="http://www.w3.org/2003/InkML" xml:id="stk29" contextRef="#ctx0" brushRef="#br0">25891 14718 54 0,'60'-18'0'1,"-24"9"0"0,-20 9 1 0,-18 7 34 11,-19 7-7-11,-12 8-4 14,-18 10-11-14,-16 9-1 13,-16 5 3-13,-8 10-12 14,-1 2 0-14,-1 2-1 5,1 4-4 9,3 0 3-14,6-1-2 0,8-5-2 13,13-6 0 1,10-10-5-14,19-10-17 0,15-8 8 13,21-9 17-13,20-15 16 14,29-5-14-14,24-13 8 13,24-14-7-7,19-8 5-6,12-8-4 22,16-10 2-20,13-5-1 5,17-1-3 1,18 5-2-4,13 2 3 4,4 10-4-6,-1 6 1-2,-7 9 0 13,-20 8-2-13,-12 12 2 14,-16 8-2-7,-16 6 1-7,-17 5-3 14,-18 12 1-14,-24-5 2 13,-26 4-6-13,-19 1 4 14,-19 6 3-14,-15 3 3 14,-14 6 0-14,-18 10 8 0,-15 4-6 12,-15 4-4 3,-11 5 2-15,-12-7-1 4,-4-2-3-4,-1-6 5 14,3-3-4-14,7-13 1 14,13-5 0-14,14-10 4 13,13-16 5-13,11-7-10 14,14-12-2-14,18-16 2 13,17-18 4-13,20-18 2 14,25-14-5-8,24-12 2-6,19-9-3 13,14-5 0-13,8-5 0 14,6 5 4-14,-2 5-7 13,-6 9 6-13,-10 12-1 14,-11 8-1-14,-20 12 5 14,-20 7-3-14,-18 13 1 13,-15 12 0-7,-13 13-3-6,-13 8-2 13,-2 7-4-13,-8 4 0 14,-3 4-10-14,-2 7 11 0,3 2-4 13,-4 11-2 1,-5 10-31-14</inkml:trace>
    </iact:actionData>
  </iact:action>
  <iact:action type="add" startTime="160084">
    <iact:property name="dataType"/>
    <iact:actionData xml:id="d30">
      <inkml:trace xmlns:inkml="http://www.w3.org/2003/InkML" xml:id="stk30" contextRef="#ctx0" brushRef="#br0">12075 7712 53 0,'-12'2'2'15,"4"-2"-2"-8,-1 1 1-6,3 6-1 13,-6-1 0-13,3 2 0 15,1 2 0-10,0 0-2 3,2 0 1-2</inkml:trace>
    </iact:actionData>
  </iact:action>
  <iact:action type="add" startTime="160404">
    <iact:property name="dataType"/>
    <iact:actionData xml:id="d31">
      <inkml:trace xmlns:inkml="http://www.w3.org/2003/InkML" xml:id="stk31" contextRef="#ctx0" brushRef="#br0">11894 8211 71 0,'-4'-10'10'15,"0"0"4"-14,-1-4-4 14,2-4 0-14,-1-2-1 0,4-8-3 12,9-2-6 3,9-6 8-15,13-9-5 0,19-5-2 13,16-3 0-13,15-4-2 13,10-2 0-7,5 0 1-6,0 5-2 13,-7 6 4-13,-6 2-4 14,-15 8 4-14,-10 5 0 14,-13 8-1-14,-14 8 3 13,-13 8-3-13,-12 6-1 14,-8 3-2-14,-8 6 2 14,-7 0 0-9,-5 4 1-5,-9 4-2 14,-9 7 5-14,-7 6-5 20,-6 7 3-16,-7 7-2 7,-5 7 1-9,-3 4-1 4,-3 6 0-3,-5 4 3-3,3-2-6 13,4-8 6-13,9-6-5 14,11-9 3-14,11-11-2 14,11-10 0-14,14-6-8 13,8-7-2-13,10-3 11 0,19-12 9 13,17-5-9 1,15-12 0-14,15-10 4 0,9-11-6 13,0-4 4-13,-6-4-1 20,-7 0 0-20,-12 7 1 0,-8 3 5 13,-10 4-7-13,-4 4 7 13,-10 5-6-13,-7 8 3 14,-9 6-4-14,-7 11 0 14,-7 4-3-14,-9 6 3 13,-5 6 2-13,-8 6-1 14,-8 7 0-9,-5 6 1-5,-7 9-2 14,-4 6 2-14,1 2-2 14,5-1 1-14,5-4-2 13,11-8 1-13,6-3-3 14,8-4-2-14,5-7-5 0,8-6-2 13,6-5 9 1,7-5 3-8,13-10 3-6,14-7 1 13,18-10-4-13,14-8 1 14,15-10-1-14,2-2 0 0,-2 2 2 13,-8 1 0-13,-10 8 0 13,-12 5-1-13,-11 4 6 14,-15 11-7-14,-9 7-5 20,-13 10-11-20,-12 8 16 0,-13 14 10 13,-16 8-9-13,-15 12 0 19,-14 11 1-13,-8 5-3 2,-5-2 1-4,7-1-1 7,6-6 0-8,12-6-1 3,5-4-4-5,15-4-7-1,8-5-10 15,10-6-32-15</inkml:trace>
    </iact:actionData>
  </iact:action>
  <iact:action type="add" startTime="162417">
    <iact:property name="dataType"/>
    <iact:actionData xml:id="d32">
      <inkml:trace xmlns:inkml="http://www.w3.org/2003/InkML" xml:id="stk32" contextRef="#ctx0" brushRef="#br0">23430 7513 62 0,'31'-23'4'1,"-6"3"9"0,-3 3-4 12,-6 5 3-12,-5 6-12 14,-7 4-5-14,-6 4 0 13,-5 7 5-13,-13 4 2 14,-11 11 0-14,-16 8-3 14,-15 15 3-9,-14 7-2-5,-6 0 0 14,-1 2 1-14,1 1-1 13,4-2 2-13,2-3 1 14,7 0-3-14,7-2 2 14,8-1 1-14,12-7-6 13,9-1 3-13,12-12-3 14,10-9 3-9,6-8 0-5,7-8 25 14,21-12-18-14,31-15 0 14,37-16-5-7,34-12-4-1,37-15 1 0,16-3-3 3,-6-2-4-4,-16 6 2 1,-19 2 6-6,-24 11 0 0,-20 8 2 13,-21 7-1-6,-16 13 6-7,-20 6-4 13,-14 9 0-13,-17 7-1 14,-8 2 2-14,-6 2 2 14,-4 2-3-14,-12 8 3 13,-13 6-5-13,-13 14 4 14,-14 11-4-14,-8 14 5 13,-7 11-5-7,-1 3 4-6,1 1-5 17,6-4 2-7,5-8-2-10,11-12 1 0,11-10-1 13,16-12 0-13,12-12-1 14,12-6-11-14,7-8 12 14,4-2 1-14,12-6 11 0,10-4-7 19,14-10-3-19,23-10-2 14,15-10 1-14,11-12-4 0,5-8 1 12,-3-9 2-12,-4 1-4 14,-6 0 4 1,-12 5-4-15,-13 8 3 13,-15 15 1-13,-16 12-6 0,-14 10 1 13,-9 8 0-8,-13 9-1-5,-13 7 12 14,-16 11-8-14,-18 9 4 14,-18 14-1-14,-11 13 0 13,-4 7 0-13,-6 9 1 14,4 2 2-14,4-4-5 14,9 0 4-14,8-9-5 13,17-10 4-7,14-13-4-6,17-10 0 13,11-11 2-13,10-10 3 15,10-4 6-8,20-10 3 0,17-8-11 5,24-9 5-12,25-14-5 7,18-6-2-4,5-5 0-3,-2 3 1 14,-10 2 0-5,-12 10 0-9,-14 2-1 0,-16 10 1 13,-22 8-4-13,-13 7 2 13,-15 5-4-13,-10 7-9 14,-14 3 15-14,-9 6 2 14,-16 10 0 0,-13 8-1-14,-17 10 0 0,-7 7 0 13,-1 4 1-8,5 1-2-5,15-7 3 14,10-4-6-14,11-4 3 14,12-6-4-14,9-2-3 13,3-6 2-13,13-6 5 14,6-4 5-14,11-6 3 13,16-8-6-13,12-8 1 14,22-5 0-8,14-8-4-6,15-5 2 13,-1 0-1-13,-5 2 0 14,-8 3 0-14,-16 6-1 13,-15 5 4-13,-16 6-6 0,-14 4-4 13,-13 2 1-13,-9 4-11 14,-6 2 17 0,-11 4 6-14,-10 7 4 5,-16 10-6-5,-9 7-1 14,-13 4-3-14,-1 0 1 13,1-2-1-13,14-6 0 14,14-5 0-14,12-6-10 13,14-3-4-13,9-2 14 14,18-2 6-14,17-3 6 14,21-9-12-9,20-10 1-5,24-8 2 14,19-13-6-14,7-4 6 14,7 0-3-4,-7 1 0-5,-9 5 1 5,-17 5-1-7,-21 6 2 3,-13 8-5-6,-22 4 2 0,-15 4 0 14,-13 4-16-3,-14 3 9-11,-9 2 8 14,-13 8 9-14,-17 9-4 0,-15 5-4 12,-10 10 1 3,-5 5-1-15,7 0-2 14,17-4-4-14,14-6-3 0,20-3 2 12,13-8 6-12,17 0 4 14,10-5-2-9,17-4 4-5,20-7-5 14,14-10-2-14,17-12 2 14,5-6-2-14,0-4 2 13,0-2-3-13,-9 0 4 14,-10 1-2-14,-3 2 0 14,-10 6 0-14,-12-1 1 13,-11 9 2-7,-15 5-6-6,-13 2 3 13,-9 4 0-13,-10 1-10 14,-2 0 1-14,-4 4 9 14,-8 2 7-14,-5 4 2 0,-12 6-9 12,-14 7 4 3,-11 2-1-15,-3 1-3 0,4-2 2 12,7-6 2-6,20-7-4 9,13-8 0-15,10-1-4 0,8-2 4 12,15-5 13-12,24-8-6 14,25-3-5-14,32-10 1 13,32-6-6-13,19-2 3 14,4 2-1-14,-9 6 2 14,-12 6-1-9,-25 4 0-5,-18 6 0 14,-16 4-2-14,-16 2 1 18,-14 1 0-13,-10 7-12 2,-16 2 1 0,-11 7 7-1,-11 1 5-2,-11 4 8-4,-12 3-8 14,-6 6 4-14,-9 4-1 12,-3 8-5-12,-1-3 6 14,1 3-7-14,10-7 6 14,7-9-3-14,10-9 0 13,7-3 3-7,9-9 10-6,7-4-3 13,13-9 4-13,24-8-12 14,35-16 0-14,29-10-1 0,31-6-2 13,13-5-2-13,6 6 2 13,-11 6-1-13,-12 4 2 14,-12 5-2-14,-13 6 6 13,-23 4-8-13,-16 5 7 14,-15 8-6-14,-17 5-1 14,-16 4 1-14,-7 0-1 13,-10 6 1-7,-3-3 2-6,-1 4-5 13,-4-2 5-13,-1 5 1 14,-1 2 5-14,2 1-4 14,-3 3 1-14,3-4-1 13,-1-2 0-13,1-4 0 14,4-3 1-14,-2 0 5 14,3 0-4-9,-1 0-4-5,1 0 3 14,-3-1-3-14,0 1 1 0,0-2-1 12,0 2-7-12,0 0-12 14,-3 0-43-14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49:48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75">
    <iact:property name="dataType"/>
    <iact:actionData xml:id="d0">
      <inkml:trace xmlns:inkml="http://www.w3.org/2003/InkML" xml:id="stk0" contextRef="#ctx0" brushRef="#br0">6479 4782 58 0,'-6'-7'13'1,"-1"-4"-3"13,5-1-8-13,-2 0 3 17,-1-2-1-10,0-2 0 0,1 0 12 1,0 0-7-4,1 0 2 2,-1-1-10-6,0 2 7 0,-1 3-5 13,3 2-3-1,-5 6-1-12,3 1 1 13,-1 3-1-13,1 0 3 14,-3-1-4-14,-2-1 3 13,-4-4-2-13,-3 1 2 14,-8 0-2-14,-3-2 1 0,-4 2-1 13,-2-1 1-13,-4 2 0 20,0 1-1-20,1 3 0 0,3 0 0 12,2 5 2-12,6-1-4 14,8 0 3-14,0 1 0 14,5 4-2-14,4-3 0 13,2 2 2-13,1 0-15 14,3-1 3 1,6-4 9-15,1 3 1 4,1-3 2-4,6 4 0 14,1-3 5-14,10 0 0 13,12-2 2-13,17-4-5 14,12-2 0-14,17-2 2 14,10 0-7-14,13 0 7 13,8 1-8-13,9 5 7 14,3 3-4-9,5 1 1-5,-4 1 0 14,-7 2-1-14,-4 1 3 14,-7 2-4-14,-6 2 4 0,-1 2-3 12,0 2 4 3,9 2-4-15,14 1 2 0,10 2-2 13,15 4-1 1,5 2 2-8,5 4-3-6,-1 4 2 0,-1-3 0 12,-9 0 2-12,-9-5-3 20,-7-7 4-15,-1-8 0 2,6-10 0 1,9-7 1-3,7-8-3-2,12-5 3-3,8-2-4 13,-4-1 3-13,-8 4-4 13,-11 0 6-13,-13 3-4 13,-14 2 0-13,-12 2 1 14,-10-2 0-14,-4 4-1 14,-5 1 3-14,3 2-1 13,2 0-3-13,2 3 4 14,-2 0-5-14,0 2 4 14,-5 0-3-9,-4 0 1-5,-8 0 0 14,-6-3 0-14,-11-1 2 13,-13 1 1-13,-15 0-2 14,-12-1 7-14,-9 3-7 0,-4-2 3 13,1 1-3-13,2-5-2 13,7 2 0-13,4-4 0 14,4-2-1-9,5-1 2-5,1 4-2 14,-2-2 4-14,3 2-5 14,2-4 5-14,1 0-3 13,5-2 1-13,4-6 0 14,2-6 2-14,6-4-2 13,2-8 1-13,2-8 1 14,-2-2-3-8,-3-2 4-6,-2-1-6 13,-6 2 3-13,-3-3 0 14,-9 5-4-14,-6-3 3 13,-6 0 1-13,-13 1 0 14,-6-1 3-14,-2-6 0 14,0-4 1-14,0-4-4 13,0-7 7-7,0-3-7-6,-4-7 2 0,0-4-1 12,-8-5 0-12,-1 2 0 24,-5 2-1-19,-4 11-3 5,-7 5 3-8,-4 7 0 3,-4 2 0-5,-5 2-2 0,-2 3-1 13,-3 2 3 2,-9 4-3-15,-2 0-1 0,-4 5 3 14,-9-1-3-14,-10 4 0 13,-10 6 2-13,-18 3 1 14,-16 4-3-14,-15 5 1 14,-10 9 1-14,-4 2 2 13,-2 6-1-13,11 7 4 14,0 0-6-9,0 3 6-5,1 5-4 14,-3 1 2-14,-5 3 1 14,3-3-2-14,1 1 0 13,13 0 0-13,5-2 3 0,7-4-5 13,7 2 4 2,12-4-2-15,4-2 0 0,11 0 0 12,4 2 0-6,4-2 1 8,4 5-4-14,-6 0 5 0,-8 4-5 13,-5-2 4-13,-6 4-2 14,-4-2 2-14,-3 3 0 13,2 0 0-13,0 1-1 14,0 0 0-14,7 4 0 14,1-2 0-9,2 3-1-5,1 0 0 14,-2 5 2-14,0-2-1 13,2 2 3-13,4-1-4 14,5 0 3-14,10-5-3 14,2 3 1-14,7-3 0 13,1-1 0-13,2 0 2 0,-1-2-4 19,1 0 5-19,-7 0-6 14,-5 0 5-14,-8 4-2 14,-6 1 0-7,-5 3 0-1,2-4 0 2,5 0 3-3,6-5-6 5,14 1 6-7,5 1-6 1,6 0 6-4,4 2-6 14,5 1 3-12,2 4-1-2,7 0 0 13,2 3 1-13,5-2-1 14,4 3 3-14,4-2-4 13,3 4 4-13,0 1-5 14,1 0 4-14,4 2-2 14,-3 1 1-14,2 0 0 13,2-1 0-7,3 4 1-6,-5 0-5 13,2-1 7-13,1-2-6 14,1-6 4-14,3-5-3 14,3-3 2-14,0-4 0 13,4-4-3-13,2-3 0 14,0-6 1-14,2 2-2 0,2-3 1 19,0 0 0-19,0-3 1 14,0 3 2-14,4-1-1 0,-6 1 1 12,2 0-2-12,0-2 0 14,-2 2 4-14,2 2-4 14,-2-2 4-14,2 1-4 13,0 3 4-13,1-1-4 14,-1 2 2-9,2 4 0-5,-2 0-6 14,2 6 2-14,2 1 1 14,0 2 0-14,1-1 0 13,-3-2-5-13,2-1 8 14,0 0-4-14,-4-4 1 14,0-2-11-14,-2 0 13 13,2-2 1-7,-2-2-2-6,0 0 0 13,0 0 4-13,0 0-4 16,0 2 0-10,-2 4-8 1</inkml:trace>
    </iact:actionData>
  </iact:action>
  <iact:action type="add" startTime="8862">
    <iact:property name="dataType"/>
    <iact:actionData xml:id="d1">
      <inkml:trace xmlns:inkml="http://www.w3.org/2003/InkML" xml:id="stk1" contextRef="#ctx0" brushRef="#br0">11952 5905 53 0,'7'0'0'1</inkml:trace>
    </iact:actionData>
  </iact:action>
  <iact:action type="add" startTime="8921">
    <iact:property name="dataType"/>
    <iact:actionData xml:id="d2">
      <inkml:trace xmlns:inkml="http://www.w3.org/2003/InkML" xml:id="stk2" contextRef="#ctx0" brushRef="#br0">12048 5916 52 0</inkml:trace>
    </iact:actionData>
  </iact:action>
  <iact:action type="add" startTime="8931">
    <iact:property name="dataType"/>
    <iact:actionData xml:id="d3">
      <inkml:trace xmlns:inkml="http://www.w3.org/2003/InkML" xml:id="stk3" contextRef="#ctx0" brushRef="#br0">12117 5932 53 0,'43'7'-1'1,"3"3"4"13,8 0-4-13,10-2 2 0,13-1 0 13,7-2-1-13,7-1 1 13,5 3 0-7,-2-2 0-6,0 2 1 14,-5-2-2-14,-5 4 3 13,3-5-1-13,9 0 1 14,3-3-3-14,7-1 2 13,6 0-2-13,6-4 0 14,5-3 5-14,1-3-5 14,5-1 2-9,1 1 0-5,2 2 0 14,-3 3-2-14,-2 1 3 19,-3-4-2-14,1 1 3 5,0 2-1-8,0-4-1 5,5 4-2 0,-1 0 2-2,-3-1-4-5,-1 1 5 14,1-2-4-10,-7 1 2-4,5 3 0 14,-5 8-1-14,-1 3 0 14,3 4 1-14,-3 2 2 13,3 0-6-13,5-1 6 14,2-1-4-14,1-2 3 0,0-3-2 12,8-5 0-12,-2-6 1 21,6 1-1-21,-3-6 2 0,1 6-5 12,-8 0 6-12,-7 9-6 14,-5 5 6-14,-5 3-5 13,-6 1 3-13,2 3-2 14,-1 0 1-14,0-1 0 14,3-4 0-14,2-3 2 13,4-1-4-7,-3-5 4-6,3-3-5 13,-1-1 4-13,-1-1-1 14,-7 1 0-14,-9 1 0 14,-6 1 0-14,-9 3 2 13,-6 1-5-13,-2 2 6 14,-4-2-5-14,-1 1 4 14,-1 0-2-9,0-3 0-5,7-1 0 14,3 0 0-14,3 1 0 13,1-4-2-13,-3 2 5 14,1-2-6-14,1 3 6 0,1-6-5 13,6 3 4-13,5-2-4 13,7 2 2-13,2-4 0 20,4 1 0-20,2 3 1 14,-1-2-3-14,-8-1 4 0,-6 5-2 17,-9-2 2-10,-5 0 1 1,-3 1-3-4,0 1 1 6,2 3-1-6,-3-1 0-2,0 2-1-2,-7 4 5 14,-1-3-6-8,1 0 4-6,7-5 3 14,4-2-4-14,5-6 4 14,6-2-3-14,-8-2 1 13,-2 5-3-13,-10-4 2 14,-3 4-5-14,-5 0 6 0,1 1-5 13,1-2 6 1,0-3-5-6,-1-2 2-4,2-3-1-4,-10 0 1 0,-1-5-1 14,-1 1 5-14,0-1-2 13,-2-3-3-13,-1-2 4 14,0-1-6-14,-6 2 3 14,1-1-2-14,-2 1 1 13,3 1 0 0,-7 1 0-13,6 2 1 14,-6 1-4-14,-5 0 6 0,-6 6 0 12,-6 0-2-12,-5 0 3 14,-4 4-3-14,2-2-1 13,4-2 2-13,0-2-1 14,3 2 9-14,-7 0-10 14,-3-1 7-9,-5 4-6-5,-6-3-2 14,-2 0 1-14,-4-5 0 13,-2 2 0-13,-8-3 5 14,3-3 4-14,1 2-7 14,-2-6 4-14,1-3-4 0,3-6-2 12,-4-4 3-12,-3-4-3 20,0-6 1-20,-5-3 4 14,0 0-3-14,-4-2 3 16,-2 0-8-13,-3-2 7 3,0-3-5 1,-4 0 2-2,4-4 2-5,-4 1-2 14,4 1 0-14,-4 4 0 13,4 1-1-4,-2 2 0-9,-2 1-12 14,-3-3 12-14,-3 3-7 0,-10 0 6 13,-6 4-5-13,-10 2 5 13,-11 6-1-13,-13 5 0 14,-9 2 2-14,-8 8 0 13,-6-1 0-13,0 6 4 14,0 3-6-8,2 0 4-6,6 4-1 13,-2 0 0-13,3 3-1 14,-1 1 4-14,2-1-4 14,-3-1 0-14,-4 0 1 13,-9-2-4-13,-7 3 6 0,-13-2-6 13,-8 0 6-13,-10 3-5 20,1-2 5-20,3 1-5 14,3 2 2-14,6 2 0 13,7 2 2-13,7 4-2 0,4 0-1 13,0 0 1-13,1 2-2 13,-5 0 4-13,-6 4-3 14,-12 2 1-14,-9-1 0 14,-2-2-1-9,-10 1 0 10,0-3-1-15,5 0 4 13,12 1-4-13,8 2 4 0,8 1-4 13,7-2 2-13,7 3 0 14,-2-2-1-14,-4 4 1 13,0-1-1-13,-8 3 5 14,-2-4-5-9,0-3 2-5,6-7 0 14,6-4 2-14,11-4-2 16,12-2-1-12,9 0 0 5,2 3-2-5,-3 0 5 6,-1 3-6-6,-8 4 6-1,-8 2-6-3,-7 6 2 13,-11 12-2-13,-14 4 3 10,-12 5 0-10,-10 1 0 13,0-2 0 2,11-8 0-15,17-6 4 14,17-2-8-14,13-2 8 0,9 3-8 12,4 1 6-12,3 0-5 14,3 3 3-14,-1 1 0 13,4-4-1-7,-2 2 1-6,-4 0-5 14,-7 2 9-14,-8 1-7 13,-10 3 6-13,-2-3-6 14,4-1 3-14,6-2 0 13,3 0-2-13,9 0 1 14,6 0-4-14,5 2 3 0,4 2-1 19,6-1-6-19,-1 1 7 0,-1-3-2 13,-4 2 4 1,2-2-3-14,-2 0-3 14,4-3 4-14,3 0 4 14,3-2-4-14,5-5 4 13,-1 0 0-13,3-5 0 0,2-2-4 13,4-2 5-8,2-3-3-5,6 4 0 14,-2-1 0-14,3 1 0 14,3 1 0-14,-1 2-2 13,-1 0 4-13,-4 2-5 14,2 3 5-14,-4-1-3 14,3-3 1-14,0 4 0 13,4-2 0-7,1 4 2-6,1 1-6 13,3 0 8-13,-4-2-7 16,-1 0 6-11,-1-3-4 3,-6 0 2-3,-4-1 1 3,-4-2-2-2,2-5 0-6,0 0-2 0,-75-13 3 14,119 18-3-2,3 0 0-12,-4 2-1 0,1 2 3 12,-15 4-1-12,-2 1 2 14,0 10-1-14,-3 3 0 14,-1 4-1 0,-3 4-2-14,-3 2 6 14,-3 1-6-14,-3 1 6 0,-2-2-5 13,0-2 4-8,-3-2-3-5,4-2 1 14,1-2 0-14,0 0 0 13,5-2 4-13,2 0-8 14,0 4 6 1,-1 0-4-15,3 0 3 0,1 4-2 12,3 4 0-12,5 1-1 14,5 2 0-9,3 6-2-5,8 3 2 14,5 4 1-14,-2 4 0 14,4 4-2-14,-3 2 3 13,3-2-4-13,-4 3 3 14,-1-3 1-14,3-4-1 14,-2-4 0-14,3-2-14 13,10-6 11-13,5 0 4 5,6-4-4-5,3 1 7 13,6-4-4-13,0-1 1 14,3 1-1-6,-1 0 0-8,4-6 2 14,-3 0-2-14,5 3 4 13,-2-5-5-13,6-1 2 14,0 1 0-14,3-5 0 11,4-4 0-11,7-3 2 13,3-4 0-13,0-4-2 14,2 0 4-14,2-5-7 16,-2 2 6-5,0-4-1-8,-4 0-2 2,2-2 3 2,-3 2-2-1,0-2 1-6,6-3-2 12,3 1 1-12,9 1 0 13,4-1 2-13,8-3-6 14,5 2 6-14,10-6-5 13,6-1 3-13,5 0-2 0,2 1 1 13,-4 0 0 2,-5 1-1-15,-5 3 4 13,-3-4-6-13,-9 3 6 5,0 1-6-5,0 0 5 13,-4 1-3-13,1-1 2 14,-2 0-1-14,4 0 0 14,1 4 0-14,-1-3-4 13,2 3 7-13,-1-2-6 14,-6 1 5-14,2 0-4 14,-4-3 2-9,1 4 0-5,-3-3 0 14,2 2 0-14,-1-2-1 13,1-1 3-13,1 2-5 14,6-2 6-14,3 2-7 14,2-1 5-14,-6 2-3 13,0-1 1-13,-11 2 1 14,-5-1-1-9,-5 2 3-5,-4-3-3 14,-1 2 4-14,0-3-6 0,3 3 7 13,0-2-6 1,4-2 3-14,5 4-2 0,1-2 1 13,8 2 0-13,-1-1 0 14,-1-1 2-14,-7 2-5 13,-5 1 3-7,-7 0 0-6,-2 0 0 13,1-3 2-13,-3 0 0 14,2-3-1-14,-4 0-1 17,2-3 0-9,-2 4 0-2,-1-1 2 3,-3 4-4-5,-3-1 2-2,-7 5-2-2,-1 3 2 14,-10 1-1-14,-1 1-2 13,-9 0 2-13,-1-1-6 14,-8 2-30-14</inkml:trace>
    </iact:actionData>
  </iact:action>
  <iact:action type="add" startTime="17374">
    <iact:property name="dataType"/>
    <iact:actionData xml:id="d4">
      <inkml:trace xmlns:inkml="http://www.w3.org/2003/InkML" xml:id="stk4" contextRef="#ctx0" brushRef="#br0">7841 7429 54 0,'-8'-8'6'1,"1"0"8"13,1 1-8-13,-4-2 1 14,4 1-7-9,-1 0 6-5,3 2-3 14,0 0-2-14,-2 0-1 14,2 3 1-14,0-4-1 13,-1-1 4-13,1 0-6 14,-2-1 4-14,-2-4 3 13,2 1-4-13,-1-2 5 14,3 4-4-8,0 1 1-6,-2 0 3 13,2 4-5-13,4 2 2 14,-2 3-1-14,2 0-4 13,0 0 3-13,2 0-1 0,-2 3 0 13,0-3 0-13,0 0-2 14,2 0 2-14,0 0 0 13,-2 0-7-7,0 0 4 8,3 0-7-14,0 0 9 0,-1 1-1 13,4 0 2-13,3 2 0 18,3 1 1-11,1 1-1 0,7-2 2 0,9 1-3-2,11-4 1 2,7 0-2-3,10-2 2 1,9-3 2 9,2 0-2-14,-3-2 0 0,6 5-2 13,1-1 2-13,-1 3 0 14,2 3 2-14,3-2-4 13,-5 0 4-13,-4 6-6 14,-4-2 4-14,-8 0 0 16,-1 1-1-11,-2 2 1 0,-1-1-1-5,2 0 1 13,3 1-2-13,4-4 2 14,7-3 0-14,0-2-3 14,6-1 1-14,6-4 2 0,5 1-1 12,5-2 1 3,5 1 0-15,-1 4-2 12,-4 2 5-12,1 2-6 14,-6 4 6-14,4 2-6 0,-4 0 5 13,4-3-2-13,-2 4 0 13,-6-3 0-13,-6 0 0 14,-5-3 0-14,-6 2-2 14,-3 1 4-14,4-4-2 20,1-1 1-20,4-1-1 0,5-1 0 12,-1-5 0-12,1-1-1 14,1 2 1-14,-1-2 0 14,-3 4 2-14,-2 1-4 13,-4 2 5-13,-9 0-4 14,0 0 2-14,-5 2-1 13,0 1 0-7,0 0 0-6,7-3 0 14,13-3 3-14,12-2-6 13,15-3 6-13,14-4-6 18,4 0 6-15,0-2-5 9,-7 4 3-12,-12 0-1 6,-12 2 0 1,-6 2 0-1,-13 1 0 2,-3 3 2-8,-3 2-4 14,0 0 5-14,7 0-5 0,11-1 4 12,9 1-3-12,5 0 1 14,8-2 0-14,4 0-1 13,6-2 1-13,2-1-2 14,1 0 4-14,-4-1-5 20,-5 2 6-20,-12 0-5 14,-9 0 3-14,-7 2-1 0,-5 0 0 12,2-1 0-12,1 3 1 14,1 0 2-14,2 0-6 14,-4 0 6-14,-1 0-5 13,-1 0 4-13,-9-2-1 14,1 1-1-9,-8-1 1-5,-1-3-1 14,-5-2 3-14,2 0-5 14,3 0 4-14,4-1-3 13,7 0 3-13,10 2-3 0,10-1 1 13,4 6 0-13,4 1 0 14,1 1 0-14,-7 3-2 20,-4 1 6-20,-8 0-8 13,-10 2 5-13,-9-1-1 14,-3-2 1-14,-1-1 6 0,-4-1-1 13,6-4 3-13,8 0-2 13,9-3-4-13,10-4 1 14,8 4-2-14,3 1-3 14,-1-1 3-9,-6 3-3-5,-4 2 2 14,-10-2-1-14,2 1 0 13,3-3 0-13,9-3 1 16,6 0 2-11,5-3-6 5,4 2 6-8,0 1-6 10,1 3 3-10,-3 2 0 2,0 2 0-4,0 2 0 8,-2 0-1 7,-2 0 0-15,1 0-1 13,3-4 4-13,2 0-4 14,3 0 4-14,0-2-4 14,-1 2 3-14,-1 1-2 0,-5-2 1 12,-5 3 0-12,-4 0-1 14,-5 3 4-9,-4-3-6-5,-5 0 6 14,-1-3-4 1,-3-1 3-15,-2 0-2 0,-7 0 0 12,-4 1 1-12,-2-2-1 14,-8 5 0-14,-3 0-3 14,-3 5 6-14,-5-2-5 13,2 4 4-7,-4-4-3-6,2 3 2 13,-1-2-1-13,3 0 0 14,-1 0 1-14,3 2-2 14,-2 2 4-14,1-2-6 13,0 2 5-13,2 2-5 14,4 1 4-14,2 0-1 0,0 3 0 12,5 0 0-6,3-2 0-6,1 2 1 14,5-6-3 0,0 1 4-14,3-6-2 14,-1 0 2-14,2-3-2 13,2 2 1-13,-3 0-1 0,1 0 0 13,5 1 0-13,0 4-1 14,1-1 3-9,1 1-4-5,3-2 4 14,-1 1-4-14,0 0 4 14,1-2-2-14,4-4 0 15,-2 0 0-8,3-2 0-1,9-3 1 2,-1 2-5-1,2-1 8-2,-4-1-6-4,-2 0 5 9,-6 1-5-10,1-2 2 14,-2-1 0-14,4 4-1 14,3-3 1-14,-1 3-3 13,-4 1 5-13,1 1-4 14,-6 1 4-14,-2 0-6 14,-4 1 6-14,0-1-3 13,-4 5 2-13,-3-1-1 5,-4 0 0-5,-4 1-2 13,0 0 0-13,0-1 2 14,0 0-4-14,6-1 7 14,5-3-5-14,2 0 2 13,0 0 0-13,-3 0-1 14,-4 1 1-14,-5 0-1 13,1 6 3-7,2-2-4-6,4-2 4 14,4-1-3-14,7-4 2 13,3-1-2-13,-3 3 2 14,1-3-1-14,-5 1 0 13,-2 0 1-13,1 2-3 14,-1 2 4-14,5 3-4 14,1 0 4-9,-3 2-4-5,4 4 3 14,-3 1-3-14,-4-2 2 13,1-2 0-13,1 2-1 0,-2-4 2 13,4 0-3 2,4-2 3-15,-2-2-3 13,6-2 4-13,3-2-3 14,2 0 1-14,7 2 0 4,5 0 0-4,5-2 0 14,1 2-2-14,-2 0 4 14,-1-3-4-14,-5 1 4 17,-7 1-5-7,-7 1 3-8,-7-2 0 6,-4 0-1-1,-7-2 1-4,-2-2 2-3,-2-3 0 12,-2-2-2-12,-6 1 3 14,-3 0-2-14,-9 0 0 14,-9 5 1-14,-9 0-2 13,-7 3-2-13,-9 0-5 14,-6 2-1-14,-13 0 8 0,-6 2 0 13,-16 0 2 1,-7 3 0-8,-8 0-1-6,-8-1-1 0,-1-1 1 12,1 0 0 3,-3-3-1-15,-4-3 4 0,-2 3-2 13,-2-1-4-13,-6-3 6 13,-2 0-2 2,-2 1 0-15,-7 0-2 13,-1-1 0-13,-6 2 0 5,4-2 2-5,-1 0 0 14,-2 0-4-14,-1-2 5 13,-6-1-6-13,-2 2 6 14,1-2-3-14,-6 0 1 13,-4-3 0 2,-2-2-1-15,-9-2 1 0,-10-3 6 13,-2 2-5-8,-2-2 0-5,0 0-1 14,8 2-2-14,4 3 3 14,0 2-2-14,-1 4 0 13,-1 3-1-13,0 0 0 0,-5 1 0 13,3 0-2-13,-1 0 6 13,-4-1-8 2,-2-4 8-10,0 2-3-5,-2-3 0 0,3 2 1 13,6-1-1-13,-3 3 1 14,3 2-2-14,4 2 1 19,0 2 0-12,-3 2 0-2,1 3-5 4,-5-1 8-4,-6 3-3-3,-6 2 2-2,-3-2-1 12,0 2-1-12,2-2-1 14,2 1 1-14,0 0 0 14,7-3 0-10,2 0 0-4,5 0 0 14,-1-3 0-14,5-3 0 14,0 3-1-14,-2-1 1 13,-6-3 1-13,4 0 2 14,-2-3-6-14,3 1 6 14,1-1-2-14,6-4-1 14,-1 3 0-14,1-1 1 0,0 0-1 12,1 1 0-12,-7 4 2 14,-3 2-7-14,-2 3 7 14,-11 0-5-14,-4 4 6 20,-5-4-2-20,2 2-1 0,1 0 0 12,3 0-2-12,1-1 2 14,3 1-1-14,1 0 1 14,-4 1-1-14,-3 1 1 13,-3 4-1-13,-10-1 1 14,-7-3-1-14,4 0 2 13,-2-6-1-7,8-1 0-6,4-2 0 14,7 2-1-14,3-2 1 13,3 3-1-13,-4 3 2 14,1-2-1-14,-6 4 1 13,-5-2-2-13,2-3 0 14,-1-3 1-14,4-5 0 14,5 3 2-9,5-3-4-5,5 4 4 0,4-3-3 13,6-2 3 1,-1 2-4-14,6 1 3 0,-1 1-1 20,-2 2 0-14,3-2 2 2,-1-1-3-4,1-3 3 2,1 0-2-6,5 0 3 14,0 2-5-13,3 2 4-1,1 2-3 14,3 0 1-14,0 0 0 14,2 2-1-14,4-1 2 13,1 6-2-13,-3 1 0 14,-2 1 0-14,-2 0 1 14,-5-1 0-14,1-4-2 13,3-3 4-7,1-1-5-6,2-1 7 13,6 0-9-13,8-2 10 14,-1 0-10-14,3 2 8 14,-1-1-6-14,3 0 4 13,0 2-2-13,5 0-2 14,3 0 3-14,3 2 0 13,-2 0 1-7,0 2-2-6,-3 1 1 0,1 4-2 13,2-3 3-13,4 2-3 13,2-2 1-13,5 0 1 14,0 3 0-14,2-4-4 14,0 1 3-14,3 0 0 13,1-2-1-13,1 1 2 14,0-5 0-9,1 5 0-5,-1-1 2 14,-5-1-2-14,0 2 1 14,-2-1 0-14,4 1 2 13,3 2-5-13,4-3 4 14,8 2-4-14,4-3 4 13,3 0-5-13,6-1 6 14,1 0-3-8,1 3 0-6,-1 2 1 13,1 3-2-13,-2 0 2 14,4 2 3-14,4-4-2 0,5-4 9 22,8-2-4-18,7 0-7 4,5 1-6-2,1-3-1-1,6 1 6 1,-1-1-6 0,9 0 6-4,5 2 2-2,8-2-1 13,9 2 1-13,10-4-1 14,3 0 0-14,10 1-2 14,7-4 2-14,160-1-5 13,-174 2 4-13,6 0-7 14,1 0 7-14,0 0-1 14,63-6 2-9,5-4 0-5,10-2-1 14,9 2 1-14,4-2 0 13,7 6 0-13,-1 1 1 14,-1 4-1-14,4-2 3 14,4 4-5-14,8-3 5 13,5-5-3-13,13 0 0 0,5-4 0 19,5 1 0-19,5-6 1 0,-3 3-1 13,-4 1 0 2,0 0 1-15,-4 0 2 13,4-1 1-13,7 4-4 0,5 0 0 13,4 3 0-13,2 2 0 13,-7 2 1-13,-6 5 2 14,-4 1-6-8,-3 0 3-6,0 1-2 13,10 1 3-13,4-2-2 14,1 0 1-14,3-3 0 13,-8-1 0-13,-5 1 4 14,-4-1-6-14,0 4 5 14,-2 3-6-14,10-2 5 13,3 3-4-7,2 0 3-6,-3 0-1 13,-5 1 0-13,-11-3 0 14,-1 0 1-14,-7-4 2 15,2 0-6-8,2-1 6-2,5 3-6 3,-5 0 4-2,-1 5-1 3,-1 0 0-6,-10 6 1 4,-8 0-1-7,-5 4 1 14,-6 3-3-14,-9-1 4 0,-3 2-5 12,3-3 3-12,4-5-2 14,0-2 3-14,7-3-1 14,0-3 0-14,0-2 0 13,-7-1 0-13,-5 0 2 18,-8 0-3-11,2 0 2-6,-7 1 0-1,1 2 1 14,-3 1-4-14,-1 1 2 13,-3-5 0-13,2 5 0 14,-3-1-2 1,3-1 0-15,-2 2 3 0,-1 4-3 12,-6 0 4-12,-4-3-3 12,-6-1 2-12,2 0 0 14,-1-3-1-14,2-2 0 14,5 0 0-14,2 0 2 13,2-4-4-13,3-2 4 0,1-2-4 13,5-2 4 2,0 2-4-15,2 0 3 0,0 2-1 19,-3 3 0-19,-9 3 2 13,-1 0-4-13,-2 0 5 0,-4 0-5 13,1 3 4-13,5-1-4 14,0 0 3-14,8 0-3 13,3-4 2-13,6 0 0 14,2-3-2-14,6 0 4 13,-3 1-4-7,0 0 4-6,-4 3-3 14,-2-5 2-14,-5 3-1 13,-1-1 0-13,-3-3 0 20,0 2-1-17,-1-2 3 8,-1 0-5-9,-3 1 6 4,-2-1-5 1,2 6 4-2,-5-2-4 1,-3 3 1-6,-6 3 0 14,-3 1 0-14,-5-2 1 13,-7 1-2-13,-4 0 3 14,-10-1-3-14,-2-2 4 0,-1-5-3 13,-5 2 3-13,-2-3-1 13,-5-2-1-13,-9-2 1 20,-9 2 0-20,-6 2 2 14,-14-1-4-14,-6 6 3 0,-7-1-4 13,-9 2-6-13,0 0-2 13,-4 0-2-13,-5 2 12 14,-7 1 6-14,-2 4-5 13,-13 1 6-13,-9 0-5 14,-4 0-2-8,-6 2 2-6,-1-6-4 13,2 0 3-13,0-2-1 14,-3-4 0-14,-1-2 2 14,-5 0-2-14,-4-3 0 13,-8-1-2-13,-7 3 4 14,-8-4-5-14,-9 2 4 0,-8 0-1 19,-5 4 0-19,-7-1 0 14,-5 1 0-14,7 2-2 13,-2-2-1-13,0 3 6 14,-5-1-7-14,1-2 8 0,-2 3-8 12,-5 0 7-12,-6 0-5 14,2 0 4-14,-8 0-2 20,-5 0 0-20,-5-1-1 14,0-2 0-14,0 0 2 0,1-4-2 12,1 2 4-12,3-4-4 18,-1 1 3-12,-2-2-2 2,-4 0 0-3,-7 2 1 5,-6 3-2-6,-8-2 1 6,-11 6-1-10,-4 1 1 0,0 0-2 13,-2 0 4-13,0 1-4 13,4-2 2-13,-6-2 0 14,-3-3-1-14,-4 0 4 14,-3-3-6-14,-6-2 6 13,7 1-6-13,-3-3 6 14,3 6-3-9,6 2 0-5,-4-2-2 14,-5 5 2-14,-3 4-2 14,-4 0 0-14,-2 0-4 13,5 2-3-13,0 0-10 0,9 0 3 13,7 2 1-13,-4 0 7 14,0 2 0-14</inkml:trace>
    </iact:actionData>
  </iact:action>
  <iact:action type="add" startTime="22944">
    <iact:property name="dataType"/>
    <iact:actionData xml:id="d5">
      <inkml:trace xmlns:inkml="http://www.w3.org/2003/InkML" xml:id="stk5" contextRef="#ctx0" brushRef="#br0">17291 7074 52 0,'-176'10'5'15,"8"1"-5"-14,10-2 5 14,5 2-1-14,1-4 0 13,5 3 2-13,0-3-3 14,-5-4 7-14,0 0-7 14,6-3 2-9,1-3-4 10,2 3 3-15,2 0-4 0,6 0-1 12,-2 3-1-12,-3 5 1 14,-5 3 1-14,-4 3-3 14,-9 3 3-14,-12 0-2 13,-1-2 2-13,-1-2 2 14,0-4-1-14,5-1 0 4,5 0 2 11,5-3-3-15,3 2 1 14,1 1 5-14,1 2-3 16,0-2-1-14,-4-3 0 4,-2-2 4 0,2-3-6 2,5-3 0-2,1 2-1 0,1-1-2-6,6 4 3 9,3-1-5 5,-3 7 3-14,0 4-5 14,0 0 6-14,-3 2 1 0,-8-1 0 13,-3-5 1-13,6-4 2 13,2 0-3-13,4-4 1 14,7 0 10-14,4 0-10 13,7 0 1-7,5 3-2-6,4 4 0 14,-1 6 0-14,3 4-3 13,-2 1 3-13,-2-1 0 14,1-4-4-14,1-5 4 14,2-4 0-14,3-2 0 13,6-2-3-13,4 0 4 0,8 0-2 13,3 3 0-8,1-3-3-5,4 0 4 14,6 0 0 1,6 0 4-15,5 2-2 13,10 0-4-13,2 3 4 0,3 5-2 13,1 3 1-13,5 3-1 13,5 0-2-13,6-4 2 14,7-2 0-8,4-2 3-6,7-3-3 13,7 0 1-13,3-3 0 14,4 0 0-14,1-1 1 13,5-1-2-13,-2 0 0 14,4 0 1-14,-2 0 1 14,0 2 7-14,0-4-8 13,0 2 6-7,2 0-4-6,-2 0 8 13,0 0-4-13,0 0 5 0,-2 0-2 13,0 2-1-13,2-2-5 20,0 0-2-15,0 0-4 3,-2 0-5-2,2 0 0 1,-2 0-13-5,4 3 8-2,-4 1 10 12,4-2-4-12,-2 4-8 14,4 0-14-14,-4 2-17 13</inkml:trace>
    </iact:actionData>
  </iact:action>
  <iact:action type="add" startTime="28954">
    <iact:property name="dataType"/>
    <iact:actionData xml:id="d6">
      <inkml:trace xmlns:inkml="http://www.w3.org/2003/InkML" xml:id="stk6" contextRef="#ctx0" brushRef="#br0">24620 5201 62 0,'19'-14'9'1,"-4"-2"5"13,-9 2-11-13,-4 0 17 14,-2 2-13-14,-6 0-7 13,-7 2-3-13,-1 0 1 14,3 3 2-14,-2 0 0 14,-1 1 7-9,6 0-6-5,-4-1 8 14,3-4-5-14,-1-5-1 13,-4-3-2-13,3-2 3 14,-5-7-4-14,-6-2 2 0,-2-4-4 13,-5-2 2-13,-9-2-1 13,-5 0 2-13,-8-1-2 14,-7 0 3-9,-12-2-4 10,-5 3 3-15,-3-2-1 0,0 2 0 13,-2-1-2-13,7-2-2 23,3 0 6-20,-3 0-4 3,4-3 1 1,-5 1-1-2,-2-1 1 3,0 0 1-5,-4 1-2 1,-5 2 2-4,-2-2-3 14,-4 6 4-14,-5 1-5 14,5 3 8-14,2 7-6 13,4 4 3-13,2 1-1 14,10 6 0-14,-10 4 0 14,-2-2 0-14,-1 1 2 13,-7 2-5-7,-4 1 6-6,-3 4-6 13,-10 2 2-13,-7 6 0 14,-11 2 0-14,-7 4 1 14,-6 1 1-14,3 0-1 0,4-1 1 12,7 2 2-12,9-2-5 14,7 3 4-14,10-5-4 14,5-1 1-9,13-2 1-5,10-4-2 14,4 0 2-14,7 0-1 13,-2 8 3-13,-2 4-6 14,-1 6 6-14,-1 2-3 14,-9 4 2-14,-2-3-2 13,-6-5 1-13,-4-2-1 14,-1-1 1-9,3-2 0-5,-2-1-2 14,2 2 8-14,-1-2-9 14,-2 2 6-14,1 2-6 13,-2 1 7-13,-1-1-5 14,5 3 2-14,5-3-1 13,1-1 0-13,12 2 0 14,5-1-2-8,6 4 4-6,4 2-4 13,5 0 4-13,2 4-4 0,3-2 4 13,1 2-4-13,1 2 2 22,-1-1 0-18,6 0-2 6,-1-1 3-6,5 0-3 7,6 1 0-9,2-2 1-2,8 0-2 7,3 0 0-7,5 1 2 13,1 3 1-13,2 3 0 14,4 5 0-14,0 4 1 14,0 3-1-14,4 2 0 13,-2 3 0-13,4-1 0 14,2-2-1-14,0 2 1 16,3-2 0-9,5 4 1-4,-1 1 0-3,7 2 0 13,4 2 1-13,3 1-2 14,-1 0 1-14,6 0 1 13,1 0 3-13,3 1-4 14,4-1 2-14,0-4-3 14,3 2 2-14,-3-6-7 12,0-2 7-12,-3-6-3 14,2-2 2-14,-1-2 2 0,-1-2-3 12,-1 0 0-12,4 2 0 14,0 1 1-14,0 1 0 14,3 1 1-14,-3 4-4 13,0-1 4-13,0 0-3 14,2-4 1-9,-2-3 0-5,5-3 0 14,5-6-1-14,0-1-1 14,6-2 2-14,4 1 1 13,5-5-1-13,4 2 0 14,3-1-1-14,3-4 0 14,8 0 2-14,4-4 1 13,2-2-2-7,0-4 0-6,1 1 0 13,-9-2 2-13,0-1-3 14,-5 0 3-14,0-4-1 14,2-3 1-7,8-7-2 0,9 1 0-2,5-3 1 2,4-4-2 1,1 2 3-4,0-1-6 4,6 3 8-8,5-4-8 13,3 0 6-13,3 3-3 0,-1-3 1 19,-6 2 0-17,-1 2 0-2,-5-1 0 13,0 3 0-13,-2 0 3 14,2 4-5-14,-4-3 4 13,-2 6-4-13,-2 1 4 12,-1 1-3-12,0 0 2 14,3-1-1-14,8-2 0 13,5-1 0-13,4-2-1 14,5-1 2-14,2-2-1 13,1-2 2-13,-2-2-2 14,-5-4 0-14,-10-4 1 14,-6-4-1-9,-12-1 1-5,-10 1 1 14,-8 0 1-14,-8-2-5 13,-11 4 5-13,-7-2-4 14,-7-4 2-14,-10-2-2 14,-3-4 2-14,-5-4 0 0,-3-8-1 12,-4-3 4-12,1-3-8 20,-3-4 6-20,-1 0-6 14,-7 0 3-14,-7 1 0 0,-9 5 0 13,-7 0-2-13,-7 0 2 13,-6 3 1-13,-6-4 2 14,-7-5 1-14,-10-2-3 14,-6-1 1-14,-6-2 0 13,-7 2 2-7,-3 7-4-6,1 4 2 13,-1 3-1-13,5 2 0 14,6 1 3-14,3-2-5 18,6 2 4-14,4 1-4 7,0 3 3-8,6 2-2 1,-1 2 1 3,1 4-1-5,-3 1 0 9,-2 4 1-11,-11-1-3 14,-8 0 5-14,-5 2-6 13,-7 3 7-13,-7 1-5 0,1 5 4 13,-2 1-2-13,4-1 2 13,1 5-1-13,5 3-1 14,2-1 2-14,-1 5-5 20,-2 2 6-15,1-2-3-5,0 1 2 13,7-1-2-13,8 0 0 14,6 5 1-14,1 4-1 0,2 0 0 13,0 2 0-13,-1 3 2 13,0-6-4 2,-3-2 4-15,-7-5-5 0,-5 1 5 13,-7-1-3-13,-8-2 2 14,-9 1-1-14,-7 2 0 14,1-3 3-14,2 1-5 13,7 0 4-13,6 0-3 14,8 4 4-14,-2 1-5 14,4 2 2-14,3 5 0 0,5 4-1 19,3 2 1-19,6 3-3 0,2-2 2 12,4 8 0 3,8 1 2-15,4 4-4 0,4 1 5 13,3 2-4 1,-1-7 3-14,1 0-1 0,-3-5 1 13,-3-5 2-13,-4 0-6 13,-4-1 6-7,-6-2-5 9,1 2 2-15,1-2 0 13,0-2-1-13,6-2 1 0,9 0 0 17,5-4 0-12,6 0-1 4,8-3 4-4,5 3-6 1,4-1 5-1,-1 1-4-5,0 0 2 12,2 1 0-12,-6 2 0 13,2 1 0-13,-3 1 0 14,1 0 2-14,-3-1-4 14,3-2 4-14,-1 2-4 13,6-2 5-13,1-2-6 0,3-2 1 13,2 2-2-13,2-3-2 20,2 2-2-20,0 1 7 0,3 0-4 13,-1 1 4 1,23 16-6-14,-21-11 1 14,1 0-6-14,-3 2-12 0</inkml:trace>
    </iact:actionData>
  </iact:action>
  <iact:action type="add" startTime="35150">
    <iact:property name="dataType"/>
    <iact:actionData xml:id="d7">
      <inkml:trace xmlns:inkml="http://www.w3.org/2003/InkML" xml:id="stk7" contextRef="#ctx0" brushRef="#br0">28062 6275 55 0,'-26'-11'13'1,"8"-3"-3"0,11 0-3 12,7 0-6-12,9-5 3 14,14-6 0-14,14-8-1 13,17-11-2-13,13-5 6 19,6-4-1-13,1-2 9 0,-5 2-9 2,-5 1 1-3,-10 4 12 1,-5 4-15-6,-9 4 4 14,-9 1-8-14,-8 5 5 0,-8 6-3 13,-5 3-2 1,-8 4 0-14,-2 7-1 0,-2 6-3 13,-4 4-11 1,0 8 14-14,-11 8 2 0,-8 4-2 16,-13 9 3-16,-13 4 0 14,-12 8-2-14,-7-2 0 13,-1 6 2-13,-4-1-2 14,-3 3 2-14,7-5 2 14,1 1-7-14,13-5 6 0,12-6-5 12,11-8 2-12,12-5 0 14,11-8 0-9,7-5 1 10,4-2 8-15,2-4 4 0,9-6-5 13,9-8-5 1,22-8-5-14,18-8 5 17,17-6-5-17,12-2 4 6,0 1-2 2,-7 2 0-6,-12 3 0-2,-10 0 2 12,-14 4 2-12,-8 6-6 14,-11 3 4-14,-9 7-4 14,-7 6-2-14,-7 8-8 13,-4 4-9-13,-7 5 19 14,-8 6 2-14,-9 9 0 14,-14 9 2-14,-11 5 1 13,-9 8-4-7,-5 4 4-6,-3 2-5 13,1 2 4-13,3 0-2 14,4-3 0-14,4-5 0 14,9-6-2-14,11-11 3 15,15-7-3-11,7-9 4 7,10-10-2-9,6-2 2 5,12-8-1-1,16-5-1-5,12-7 1-1,14-7-1 14,12-6-1-14,5-9-2 14,-2 2 3-14,1-5-2 13,-3-3 4 2,-6 5-4-15,-12 4 2 0,-10 8-1 13,-17 8-7-13,-12 10-4 13,-12 6 5-8,-10 8 5-5,-15 5 0 13,-10 7 4-13,-17 7-2 14,-8 4 1-14,-8 8 2 14,-1 0-3-14,3 2 1 13,10-1-1-13,10-6 2 14,7-1-6-14,13-8 2 13,8 0 0-7,8-7-10-6,10-5 12 14,11-1 1-14,12-6 4 0,16-5-5 12,11-8 0-12,6-2 0 14,0-4 4 0,-4-3-6-14,-8 4 4 14,-5 1-3-14,-6-2 3 14,-5 5-3-14,-6 0 3 4,-9 6 0-4,-4 3-1 14,-9 4-1-14,-2 3 0 13,-11 3 1-13,-13 4-1 14,-14 5 3 1,-11 4-5-15,-12 8 2 0,-5 6 0 12,3 2-1-12,3 2 1 14,6 2 0-8,6 0 3-6,7-1-7 13,6-5 7-13,11-6-7 14,4-4 4-14,8-6-1 13,8-6-1-13,-1-4 2 0,5-2 6 20,0-2-4-14,2 0 11 0,-2 0-7 2,0-2 6-2,0 0-9-6,0 2 5 0,0 0-7 13,0-2-1-13,-2-1-1 14,0 0 1-14,0-1-1 14,0 2-2-14,0-1 3 13,-3 1 0-13,5 2-1 14,-2 0 3-14,2 0 0 13,-2 0-2-8,0-2 3-5,-1 2-1 14,3 0 1-14,0 0-3 14,0 0 3-14,0 0-6 13,0-1 3-13,-2-1 0 14,-14-2-9-14,6 6-5 14,-9 2-18-14,3 4-16 13</inkml:trace>
    </iact:actionData>
  </iact:action>
  <iact:action type="add" startTime="48132">
    <iact:property name="dataType"/>
    <iact:actionData xml:id="d8">
      <inkml:trace xmlns:inkml="http://www.w3.org/2003/InkML" xml:id="stk8" contextRef="#ctx0" brushRef="#br0">7490 8480 59 0,'-2'-15'17'1,"-6"3"-7"13,4 0 6-13,-5-2-5 14,3 1-7-14,-1 1 0 13,0 2 9-7,0 1-11-6,5 7-2 14,0-1-2-14,2 3 0 13,0 0 1-13,0 3-5 14,0-3 6-14,0 0-5 13,0 1 4-13,2-1-2 0,-2 1 2 13,0 2 1-13,2-1-1 20,-2 0 0-20,0 0-2 0,0 1 2 20,0-3 2-13,0 0-2-2,-2 0 4 2,2 0-6 0,0 0 3 0,0 0-1-2,0 3-2-5,0-1 3 14,0 2-1-14,2 2 2 0,0-2-2 14,3 2-3-14,4-2 4 14,4-1 0-14,8 2 1 14,6-1 1-14,8 0 0 13,7 0 1-13,5 5-2 14,2-2-2-14,2 3 2 13,7 0-1-13,5 2 3 14,3-2-5-8,9-1 3-6,2 0-2 13,4-5-1-13,4 0 2 14,4-6 5-14,9-2-1 13,8-2-4-13,10-4 3 14,5 1-5-14,-1-3 5 14,-4-3-3-14,-9 3 2 0,-11 2 0 19,-10 1-2-19,-12 0 1 0,-9 5-2 12,-9 0 3 3,-6 4-4-15,0 2 5 14,-1 0-4-14,-2 2 2 13,-4-2-2-13,-4 2 1 0,-3 0 0 13,-7 0 1-13,-4-2 2 14,-5-2-5-9,-7 0 4-5,-2-2 1 14,-4-1-2-14,-5 3 6 13,-4-1-4-13,-5 0-2 14,-6-5-1-14,-8 3 3 14,-8-3-1-14,-10 4 0 13,-13 0-4-13,-8 2 4 14,-7 4-5-9,-2 2 4-5,-2 0-2 15,-5 2 1-9,-5 1 0 1,-3-2-2 0,-7 3 4-1,-6-4-5 0,-3 0 3 2,-2-3-2-7,-1-3-1 13,1-5 3-14,4 1-2 0,4-4 2 17,7 2 0-17,7-3 3 0,7 2-2 13,6 0 0-13,4 0-2 14,8-1 4 0,1 2-5-14,5 2 3 14,0 0-1-14,6 0 0 0,1 2 0 12,5 0 0-12,2 0 4 14,9 0-8-8,4-1 7-6,4 3-6 13,7 0 1-13,0 3 2 14,6-1-5 0,0 0-4-14,8-2-3 0,1 2 4 13,8 1 5-13,5 4 6 14,17 1-1-14,17 2 1 13,25-2 1-7,20-2-1-6,20-2-4 13,9 2 1-13,6 0 0 14,-2 0-3-14,-1 4 6 0,-8 0-6 13,-3-4 6 1,-5-1-6-14,-4 0 6 14,0-3-5-14,-2-2 4 0,-2-2-2 13,-1 0 0-8,-3-3 3-5,-2-2-4 14,-7-1 3-14,-6 0-3 13,-9-4 3-13,-16 3-1 14,-17 0-1-14,-14 1 3 14,-12 4 5-14,-13 2-4 13,-8 2 0-13,-7-3-2 14,-9 3-2-9,-11-1 1-5,-11 5 0 14,-12-1 2-14,-6 5-4 14,-5 4 2-2,1-3-1-9,-1 1 0 2,3-2 2 2,2-2-5 0,-3 0 6 0,-7-1-6-7,-7-3 5 0,-12 5-4 18,-11-2-1-18,-14 2 2 0,-4-1 1 13,-5 2 0-13,3-2 1 14,8 1 4-14,16-6-9 13,15 1 8-13,19 0-4 14,18-4 2 1,8 2-3-15,12 0 1 13,3 0 0-13,11 0 0 5,5 0-6-5,3 0 4 13,2 0-8-13,0 0 9 14,0 2-1-14,2 3 0 14,-2-2 2-14,-2 1-1 13,2 3 0-13,0-2 0 14,2-1 0-14,0 0-8 13,1-2 8-7,-1 0-2-6,0 1 2 14,4-2 2-14,1 1 0 13,5 2-1-13,1 1 2 14,7-2-3-14,5-1 5 0,4 2-7 12,4-1 6 3,5-1-6-15,4 0 6 14,7 1-5-14,3 1 3 4,4 0-2-4,-2 4 0 14,2 1-2-14,-6-2-1 14,-2 4-17-14</inkml:trace>
    </iact:actionData>
  </iact:action>
  <iact:action type="add" startTime="50442">
    <iact:property name="dataType"/>
    <iact:actionData xml:id="d9">
      <inkml:trace xmlns:inkml="http://www.w3.org/2003/InkML" xml:id="stk9" contextRef="#ctx0" brushRef="#br0">14754 8270 57 0,'-4'0'9'1,"-5"0"-3"13,-2 0-6 2,-2 2 4-15,-8-2-3 0,-1 2-1 12,0-2 2-6,-3 0-1 9,-2 0 1-15,3 0-3 0,-1 1 1 12,1-1 0-12,2 0 0 14,1 2 2-14,4-2-3 13,3 2 3-13,6-4-2 14,1 4 1-14,5-2-2 14,2 0-8-9,6 0 9-5,7 4 5 14,10 2 1-14,12-2 3 14,13 1-8-14,10-5 5 13,8-5-4-13,10 0 1 14,2-6 0-14,9 1-3 13,9 0 0-13,6 2-1 14,3-1-2-8,8 2 6-6,3 0-6 13,3 0 6-13,3-1-6 14,-3 4 6-14,-6 2-4 13,-8 4 1-13,-12 2 0 0,-10 4 0 13,-4 2-1-13,-15 3-2 14,-6-2 5-14,-9 3-4 13,-11-2 3-7,-10 0-3-6,-5-3 2 13,-7-2-1-13,-8 0-3 23,-1-6 2-20,-9 2 2 2,-3-3 1 3,1-3 7-2,-10 2-7 0,-5-2-2-6,-12-1 4 0,-7 0-4 13,-14 1 1-3,-8-1 0-10,-9-3 0 13,-7 4 0-13,-9-1 0 14,-11-1 1-14,-10 3-2 14,-12 1 4-14,-7 1-3 13,-7 1 1-13,-4 6 0 14,0 0 0-14,2 4 0 14,5-1-1-9,5 0 2-5,5 2-5 14,6-2 6-14,1 4-5 0,-4-2 2 12,7 2 0-12,2-1 0 14,11-2 1-14,11-1-1 14,14-4 1-14,15-2 2 13,14 0-3-13,13-4 9 14,13 0-1-9,10-3 2-5,8 2-9 14,4-3-1-14,17 2 4 14,22-4 1-14,26-4-4 13,24-4 2-13,26-2-6 14,14-4 7-14,4 3-9 13,-8 2 7-13,-8 4-3 14,-5 6 1-8,-6 2 0-6,0 7 0 13,-4 4 0-13,2 2-3 14,-1 5 6-14,-4 1-4 13,-3-3 3-13,-3 4-4 14,-11-5 3-14,-5 2-1 14,-11-2 0-14,-19 0 0 13,-8 0-1-7,-12-2-1-6,-13-4 0 13,-9 0-8-13,-9-2 8 0,-4-2 2 20,-9-4 10-14,-11 0-9 2,-14 0-1-3,-15-3 0 4,-18 4 1-9,-16-1-2 15,-13 4 4-15,-3 2-4 0,5-2 3 10,3 0-1-10,8-2 0 14,12-2 0-14,11-3-1 13,6 0 0-13,12-2 0 14,11 4-1-14,16-3 0 14,8 2-21-14,9 4-49 13</inkml:trace>
    </iact:actionData>
  </iact:action>
  <iact:action type="add" startTime="52155">
    <iact:property name="dataType"/>
    <iact:actionData xml:id="d10">
      <inkml:trace xmlns:inkml="http://www.w3.org/2003/InkML" xml:id="stk10" contextRef="#ctx0" brushRef="#br0">22639 8395 52 0,'-6'-3'16'1,"-2"1"-5"0,-1-2-4 12,-3-1-3-12,-7 0-2 14,-5-2 0-9,-5 2 0-5,-5 2-2 14,-3 2 3-14,-1-3-1 14,5 2 1-14,4-1 1 13,4-2-1-13,11 3 4 14,5-2 3-14,9-3 1 13,7-1-8-13,11-2 2 14,15-4-5-8,21-5 4-6,17-3-4 13,18 2 0-13,9 3 0 14,-2 5 0-5,-5 2 0-1,-8 4 2-4,-14 2-3 7,-11 0 4-8,-9 2-5 8,-9 2 4-11,-9 0-4 0,-6 0 1 14,-9 2-3-14,-5-2 1 13,-7 2-7-13,-6-2 5 14,-2 2 4-14,-5-2-1 0,-5-2 2 13,-13-2 0-13,-10 1 0 13,-15-6 0-13,-10 4 1 14,-16 0-1-14,-7 1 0 20,-2 2 3-20,-6 4-6 14,-3 2 5-14,-2 3-5 13,-3 0 4-13,-3 3-2 0,-1 2 1 13,2-3 0-13,5 2-1 14,7-2 2-14,6-4-3 13,14-5 6-13,7 0 1 14,14-4-5-9,13-4 7-5,8 2-5 14,6-2 1-14,10 2 3 14,3 2 0-14,6 2-6 13,4-2-13-13,7 2 12 14,7 0 1-14,17-2 8 13,27-4-5-13,26-2 0 0,28-2-1 20,24-5-1-20,8 5-1 13,3-1-1-13,-4 3-3 14,-7 2 6-14,-8 2-5 0,-13 0 6 12,-12 3-6-12,-9 3 3 14,-19 0-1-14,-17 0 1 14,-11 3 0-14,-14 1 0 13,-8 1-11-7,-8 4 4 8,-5-1-17-14,-10 0 12 0,-6 1 12 15,-10 0 4-7,-8 3-1-2,-12-1-1 0,-10 3-1 2,-14-2 0-2,-13-3 2 2,-7-1-2-8,-14-2-1 14,-10-3 1-12,-8 3 0-2,-6-5 0 13,-2 1 2-13,5 0-1 14,10-2 3-14,14-2-1 14,18 0-2-14,13-2-3 13,14 1 4-13,5 0-6 0,6-1 1 13,4 4 0-13,4 2-9 13,1 2 2-7,6 3-18-6</inkml:trace>
    </iact:actionData>
  </iact:action>
  <iact:action type="add" startTime="53546">
    <iact:property name="dataType"/>
    <iact:actionData xml:id="d11">
      <inkml:trace xmlns:inkml="http://www.w3.org/2003/InkML" xml:id="stk11" contextRef="#ctx0" brushRef="#br0">9284 9898 54 0,'-9'-15'17'1,"-2"0"-3"13,4 1-10-13,1 2-4 14,4 2 0-14,2 6-8 13,4-3 1-7,9 1 3-6,5-6 2 14,9-4 0-14,6-6 4 13,3-1 0-13,1-5-2 14,1 1 6-14,-1-1-5 13,-2 5 1-13,-4 2-2 14,-2 5 0-14,-6 4 0 0,-8 3 4 19,-6 6-3-19,-7 1 4 14,-7 2-1-14,-5-4-4 13,-6-1 1-13,-6 2 0 14,-7-3 0-14,-2 0 1 0,-5 0-1 13,0 0 5-13,2 0-6 13,3 0 3-13,7 1-1 14,2 2-1-9,6-1-1-5,5 2 3 14,7-1-3-14,4 1-10 20,4 2 7-16,7 0 3 3,11-3 1 0,14-1 0 0,16-1 2-2,16 1-1-2,17 0-3-3,11 3 1 20,4 1 0-13,1 1 0-7,1 3 1 0,8 0-5 13,3-1 8-13,5-1-6 13,2 0 5-13,-1 0-5 14,-10 1 3-14,-9-3-1 13,-6 5 0-13,-9-1 1 14,-8 1-5-14,-7-2 8 14,-5-1-7-14,-10-2 6 13,-6 0-4-13,-8-5 3 14,-10 2-1-14,-10 1-1 13,-9 0 6-13,-10 0-4 0,-6-1 4 13,-10 1-5-13,-8-1 0 14,-12 1-2-14,-10 0 3 13,-16 2-5-7,-13 2 4-6,-12 3-1 13,-16-3 0-13,-12 5 0 14,-17 1-1-14,-12 0 4 14,-8 0-5-14,-5 0 4 13,3-4-1-13,9-3-1 14,16-4 1-14,17-3 0 14,19 0-1-9,16-4 0-5,12 1 1 14,12-1-2-14,11 5 3 13,6-4-4-13,10 4 5 14,8 1-4-14,7 0 1 14,5 2-2-14,4-1-12 13,2 3-7-13,5-2 19 0,6 4 4 19,11-2 2-19,19 5-3 0,22-1 3 13,26 0-4-13,23 4 0 24,15-2 1-21,11 2-1 9,7-4 0-10,3-2 0 4,-3-4 0-1,0-7 1-5,-6 0-2 14,-10-2 3-14,-15-1-2 7,-11 3 0-7,-16 1 2 14,-11 1-1-14,-13 1-1 14,-7 2 0-14,-12 3 3 13,-8-2-6-13,-11 3 6 14,-11 0-1-14,-12 0 1 14,-8 3 13-14,-8-3-12 13,-12 0-3-7,-9 1-2-6,-14 5 2 13,-11 1-4-13,-9 5 5 14,-12 2-4-14,-8 0 3 14,-8-1-3-14,-10 1 2 0,-9 3-1 12,-8-5 1 3,-3 0 0-15,3-4 2 0,5-2 1 19,17-3-5-19,16-3 5 0,21 0-6 13,21 0 3-13,15 0-4 13,11 5-9-13,16-3 0 14,7 3 1-14,13 4 12 13,13-1 5-13,21-5-5 14,27-3 6-14,27-7-6 14,29-7 6-9,14-2-6-5,14-2 1 14,3 0-2-14,-6 4 3 13,0-1-4-13,6 8 0 14,3 5 1-14,12 6-13 14,14 6-24-14</inkml:trace>
    </iact:actionData>
  </iact:action>
  <iact:action type="add" startTime="55302">
    <iact:property name="dataType"/>
    <iact:actionData xml:id="d12">
      <inkml:trace xmlns:inkml="http://www.w3.org/2003/InkML" xml:id="stk12" contextRef="#ctx0" brushRef="#br0">21827 9483 54 0,'19'-14'7'1,"-2"2"2"13,-3 1 6-13,-8 4 6 14,-6-1-7-7,-2 0-8 0,-7-1 2 0,-7-1-7-2,-15 3-2 2,-18-2 2 0,-18 6-2 0,-22 4 1-5,-18 3 0-2,-13 5-1 10,-14-2 3 4,-2 1-3-14,-3-1 3 14,4 0-4-14,8 0 5 14,7-3-3-14,14-3 1 0,13-1 2 12,20 0-2-12,19-4-1 14,18 3 0-14,14-2 0 13,15 2-11-7,10 1-4-6,10 1 15 14,13 2 1-14,20-3 3 13,18 1-4-13,30-5 2 14,20-5-2-14,23-5 2 13,17-5-3-13,11 1 4 14,6-1-1-14,4 2 0 14,-3 5-3-9,-12 4 2-5,-15 4 1 14,-12 4-2-14,-12 2 0 14,-16 0-1-14,-11 4 2 13,-17 0-3-13,-17 0-2 0,-22 0 2 13,-11 0-10-13,-18-1-3 13,-9 0 13-13,-11 2 2 14,-16 0 3-8,-15 4-1-6,-19 0 1 13,-17 1-2-13,-18 2-2 14,-12 0 4-14,-19 2-5 13,-20 1 4-13,-21-1-3 14,-15-3 1-14,-10 1 0 14,0-4 9-14,20-5-7 13,21-5 9-7,22-5-9-6,26 0 3 13,21-2-4-13,17 2 1 14,16-2-1-14,17 2-1 15,16 1 0-7,5 0-4-1,12 2-6-2,9-1 10 1,13 1 4 1,21-3-2-7,24-4-1 12,20-1 0-12,22-4 1 13,14 3-2-13,12-1 0 14,8 1-2-14,5 1 5 14,-2 3-6-14,1 3 6 0,-8 0-5 12,-14-3 4-12,-16 5-4 14,-15-1 4-14,-19 1-2 20,-13-1 0-20,-16 3 0 14,-13 0-3-14,-6 3 2 0,-14-1-2 12,-9 0-16-12,-6 1 19 14,-7 1 8-14,-11 3-3 14,-11-2-4-14,-9 6-1 13,-16-2 3-13,-9-1 1 14,-11-1-4-9,-10-2 2-5,-15 0-1 14,-13-4 1-14,-13 2-3 14,-8-2 2-14,-10 3-1 13,2 0 0-13,9 0 3 14,14 1-3-14,8-1 2 13,19-1-2-13,15 4 4 14,10-2-7-8,16 2 3-6,15-3 0 13,18-1-2-13,7-3-9 14,12 0 3-14,8 0 8 0,4-1 9 13,13-1-7-13,15-2 5 13,18-3-7-13,16 0 3 14,10 0-3-14,5 2 0 20,-4 0 0-20,-8 5-3 14,-9 2 1-14,-7 1 0 0,-19 2 1 12,-9 2-4-12,-13-1 4 18,-9 2-7-13,-9-2 3 5,-2 2 5-5,0 2 0 4,0 0-1-9,-2 0-9 0,4-2-18 13</inkml:trace>
    </iact:actionData>
  </iact:action>
  <iact:action type="add" startTime="66221">
    <iact:property name="dataType"/>
    <iact:actionData xml:id="d13">
      <inkml:trace xmlns:inkml="http://www.w3.org/2003/InkML" xml:id="stk13" contextRef="#ctx0" brushRef="#br0">17922 10856 52 0,'7'-5'0'6,"-3"0"6"-5,1 1-6 14,-8 2 11-14,1 2-6 13,-2 2-3-13,-3-2 0 14,-2 2 0-14,-2-2-2 14,-5 2 1-14,3 3-2 13,-5-5 3-13,5 3-2 14,3-1 2-9,6-2-3-5,0-2 2 14,4-1-1-14,0 3 0 14,2 0-1-14,-2 0 0 0,2 0-5 12,2 0 6-12,2 0 0 14,2 0 6-14,7 5-3 13,6 2 0-13,10-2-2 21,12 5 3-21,12 0-3 13,9 1 1-13,15 0 0 14,6 1-1-10,4 1-1 6,9-4 3-6,6-3-1 8,12 1-1-10,11-6 0 3,14-2-1-3,13-1 0-2,1-3 0 13,5 1 2-7,-7 2-4-6,-13 4 3 14,-15 2-3-14,-16 3 4 14,-15-2-4-14,-13 4 4 13,-10-4-2-13,-7 0 0 14,-2-3 3-14,1-2-6 14,-1 0 6-14,1-4-5 13,-8 0 5-7,-3 0-6-6,-14 1 5 13,-16-1-2-13,-7 4 0 14,-9 0 0-14,-10 0 7 0,-2 0 0 13,-5-2-5 1,-9 0 2-14,-9-1-5 14,-13-4 2-14,-10 3 0 14,-141-3 0-8,161 4-1-3,-1 3 0 5,-3 0 1-1,-4-1-4-7,-41 1 6 0,-12-3-7 14,-9 1 7-14,-15-2-4 14,-7 0 1-14,-14-4-1 13,-5-4 0-13,-2-2 1 14,2-2 2-14,5-2 1 12,9 0-6-12,13 1 6 14,11 3-6-14,11-3 4 14,9 7-2-14,14 6 1 13,3 4 0-13,5 4 0 14,5 2 2-14,7 3-5 14,9-6 6-14,6 1-4 13,7-2 4-7,7-2-3-6,3 0 0 13,9 3 0-13,3-3 0 0,5 0-6 21,2 2 3-16,0-2-18 2,4 3 14-1,9 1 7 1,10 1 10-1,14 2-9-6,24-1 5 13,15-2-4-13,15-1-1 8,11-3-1-8,12-3 1 13,7-1-3-13,-1 0 4 14,3 0-5-14,4-4 3 14,0-3 0-14,2-1 0 13,9 1 1-13,7-3-1 14,5 4 2-14,-1 4-4 13,-11 6 3-7,-13 4-2-6,-11 4 1 14,-19 2-2-14,-14 4 2 13,-10-2-1-13,-11 0 1 14,-13 0 0-14,-11 0 0 14,-7-2-10-14,-16 0 3 13,-7-1 4-13,-6 3 2 0,-4-7 2 19,-11 5 9-19,-6-2-9 0,-14-2 2 13,-10 2-3 2,-14-1 1-15,-9-2 0 0,-10-3 2 12,-4 0-6-12,-5-2 7 14,-13-2-6-14,-12 0 4 13,-6-2-2 2,-9 3 0-15,-7-2 2 5,4-1-2-5,10 0 3 13,9-2-2-13,13-1 0 14,18-4 4-14,11 2-4 13,11-3 2-13,8 1-2 14,11 1 3-14,5 0 2 14,10 0 0-14,5 0 5 13,6 1-9-7,5 0 4-6,0 1-6 13,4 2 9-13,2 2-9 15,0 0 0-4,2 2-2-9,0 0 1 3,0 0 0 2,2 2-3 0,-2 0 0-4,0 0 8-3,-2 0-8 14,2 0 7-14,-2-1-6 9,2 1 3-9,0 0-1 14,0 0-2-14,0 0 1 13,0 0-1-13,0 0 3 14,4 1-3-14,0 3 3 14,3 0-2-14,2 0-5 13,0 4 6-13,2 0-13 14,-2 3-24-9</inkml:trace>
    </iact:actionData>
  </iact:action>
  <iact:action type="add" startTime="72558">
    <iact:property name="dataType"/>
    <iact:actionData xml:id="d14">
      <inkml:trace xmlns:inkml="http://www.w3.org/2003/InkML" xml:id="stk14" contextRef="#ctx0" brushRef="#br0">9378 12191 52 0,'-9'-2'1'1,"-1"0"0"13,0-1-1-13,-3 1 0 14,1-3 1-14,-3 4-1 0,1-3 1 12,-3 2-1 3,-4 2 2-15,1 0 4 0,0 0-2 19,-2 0 3-19,1 0-4 14,2-4-2-14,1 0 2 0,0 0-1 12,0 0-2-12,4 0 0 14,4 1 0-14,1 2-1 14,5 1-1-14,2 0-4 13,6 0-4-13,7 0 9 14,9 1 2-9,11 2-1-5,11 1 1 14,8 2-1-14,5 0 2 14,6 4-2-14,5-2 0 13,10-1 0-13,13 0 0 14,14-4 1-14,12 0-2 14,15-7 3-14,6-5-5 13,7 0 5-7,0-5-4-6,-8 1 1 13,-8-1 1-13,-9 2 0 14,-6 0 0-14,-12 0 0 14,-4 0 0-14,-5 2-1 0,-6 5 2 12,-4 0-2-12,-8 3 2 14,0 6-2-14,-5 4 1 14,-10 5 0-9,-6 1-1 10,-7 4 1-15,-9 0-3 0,-9-2 2 12,-7-1 0-12,-9-5 2 22,-7-1 2-19,-4-7 9 8,-4-2 6-8,-5-2-11 4,-9-3-3-7,-7-2-3 0,-10-4 2 14,-7 1-5-14,-12 1 4 14,-4 1-4-14,-8 0 4 14,-3-1-4-14,-8 2 3 13,4 0-2-13,-5 2 1 14,-7-1 0-14,-4 2 0 13,-11 0 3-13,-5 0-5 14,-6 1 4-8,-8-1-2-6,-3 1 1 13,-1-1 1-13,1-1-1 0,1 0 2 13,5-2-1 1,10 1 1-14,7-2-4 0,7 0 4 13,13 0-5-13,9 0 5 14,10 0-4-14,5 1 2 13,8-4 3-7,7-1-2-6,6 3 3 13,8-2-1-13,3 3-1 14,7 4-6-14,7 1 3 14,3 0-3-14,6 0-10 13,0 3 0-13,6 3 13 14,6 0 0-14,12 2 2 14,7 4 0-9,16 0-2-5,16 1 1 14,15-2-1-14,18 0 2 13,15-2-4-13,16-3 0 14,11-1 1-14,9-7-1 14,9-3 2-14,7-1 0 13,4-3-1-13,0-2 0 14,-6 2-1-9,-9 1 0-5,-12 5-2 14,-8 3 2-14,-8 0 3 14,-5 3-1-14,-8 3 0 0,-8 2 0 19,-10 1-3-14,-15 3 6 3,-11 0-6-2,-14-1 3 3,-14 1-1-5,-16-2-4 4,-6-2 2-8,-13-2 3 0,-4-1 7 13,-7-2 2-13,-11 0-6 14,-13 0-5-14,-9-2 4 13,-16-1-2-13,-10-2 1 14,-9 1 0-14,-4-2 0 14,-15 0-1-14,-4 1 0 13,-7-4 1-7,-1 7-3-6,-10 1 4 13,-7 2-4-13,-9 5 4 14,-14 4-5-14,-14 2 6 14,-4 0-3-14,-6 2 0 13,6-2 0-13,0 0-2 0,6-4 5 13,13 1-6 1,12-7 6-8,12 1-4-6,15-6 3 14,12 2-3-14,12-3 1 13,7 0 0-13,11-1 0 0,13-2 1 13,10-1-3-13,10 0 5 14,7 0 0-14,11 1-3 13,4 0-1-13,7-1-4 20,2 3 1-20,4 2-7 0,5 1 11 13,9 0-1-13,9 2 2 14,17-2 0-14,16 0 0 13,21-1-2-13,8 0 2 14,13 3-1-14,5 0 0 19,7 0 0-16,4 3-1 1,2-1 0 2,3-1-2-6,4 1 2 14,-3 0 0-14,-3-2-1 14,1 2 1-14,1-4 2 17,-3 0-1-13,-3 0 0 7,-4 1 0-9,-8 1 0 3,-12 1 3 3,-6 1-6-2,-12 7 6 0,-13 0-4-6,-6 2 2 14,-8-2-2-14,-5 1 2 14,-7-2-1-14,-9-2 0 0,-12-4 4 12,-4 2 1-12,-11-2 7 14,-5-4 5-14,-8 1-17 13,-9-4 4-13,-12 1-4 21,-10 1 0-21,-14 0-1 13,-11 3 1-13,-11 6-2 0,-16 0 6 13,-9 4-6-13,-14 0 4 14,-10 0-1-14,-4-2 0 13,-1 1 2-13,3-4-2 14,10-1 0-14,9 1-1 13,14-4 3-7,14 2-5 9,10-2 4-15,10-1-3 0,14-1 3 12,11-3 2-12,7-3-3 14,14 2 6-14,10-4-7 13,1 4 0-13,7-2-3 0,2 5-13 13,3-1 4-13,-1 3-25 14,2 0 21-9</inkml:trace>
    </iact:actionData>
  </iact:action>
  <iact:action type="add" startTime="76313">
    <iact:property name="dataType"/>
    <iact:actionData xml:id="d15">
      <inkml:trace xmlns:inkml="http://www.w3.org/2003/InkML" xml:id="stk15" contextRef="#ctx0" brushRef="#br0">12541 12665 53 0,'-40'12'8'1,"-3"2"-5"13,-3 0 1-13,-10 4-3 0,-11 5 1 19,-11-2-1-19,-14 5 2 14,-8 2 0-14,-5-2-1 14,3-1 1-14,0-1-2 13,1-4 0-13,7-4 1 0,7-4 2 13,7-6-3 1,11-5 2-14,11-6 8 0,9-5-6 13,5-3-5-7,5 2 3-6,4-1 2 13,1 0-2-13,3 0-1 14,9 1 10-14,4 1-7 13,2 2-4-13,8 3-2 19,3 0-5-13,3 1-8 0,4 3 6 0,9 1 2 2,10-2 5-4,5 2 2-4,8 0-3 14,1 0 5-14,1 2-4 0,-1 1 2 12,4 1-1-12,1 3 0 14,6 1 0-14,12 3 0 14,14 2 2-14,10 0-4 13,7 4 0-13,7-3-1 17,-7 1 3-17,2-4 0 14,-4-3 0-14,-6-2 0 14,-10-4 0-14,-13-2 2 13,-20 0 3-13,-14 0 1 0,-12 0 12 13,-10-2-9-13,-6-1-6 14,-8 0-3-14,-10-3 0 13,-18-3-1-7,-16 4 3-6,-15 1-1 13,-18 2 2-13,-13 2-4 14,-8 0 3-14,-4 2-3 14,-2 0 1-14,7-2 0 13,-163 7 0-13,229-4-2 14,4 3 2-14,-3 0-2 13,4 2 0-7,-38 4 4-6,5 4-5 14,6 0 3-14,11 0-2 13,14-2 2-13,12-4 0 14,7-3 0-14,9 0-6 13,10-5 5-13,2-2-13 14,2 2-1-14,8-2 13 14,5 2 2-9,14 2 2-5,16 2 1 14,8 0-2-14,15-1 0 0,5-4-1 12,1-1 0-12,-1 0-2 14,-2 0 4-14,1-1-5 25,1 1 7-22,8-5-6 1,4 3 4 2,1-5-3 2,-1 4 1-7,-3 1 0-1,-15 2 2 14,-13 0 0-14,-14 0-4 13,-16 5 3-13,-11-5-3 14,-7 0 4-14,-6 3 1 14,-4-1-1-14,-2 0 11 13,-5-4-7-13,-14-3-3 14,-10-4-3-9,-21-5 0-5,-19-2 0 14,-14 2 0-14,-8 4-1 14,-5 2 0-14,0 8 0 13,-2 2 1-13,0 6 0 0,-1 4-2 13,0 2 5-13,5 1-6 13,13 2 6-13,15-5-4 14,24-2 1-8,17-3 0-6,15-4-9 13,16 1-13-13,14 1 22 14,15 3 3-14,15 1-2 13,16 3 3-13,18-2-5 14,16-3 2-14,6-7-1 14,5-3 3-14,8-5-1 13,5-4-2-7,9 2 0-6,3 0-2 13,-1 4 4-13,-4 6-4 14,-7 6-1-14,-20 2 3 14,-13 1-3-14,-20 0 2 13,-20-3-1-13,-19 0 2 14,-15-4 3-14,-8 1 6 14,-15-6-5-9,-10-1 1-5,-13-3-7 14,-15-2 2-14,-18-3 0 0,-15 4 0 12,-11 2 0 3,-11 2 0-15,-2-1 1 0,5 5-1 21,13 0 2-16,15 0-4 4,20 5-3-6,21-1 2 3,13 0-10-5,13 0-2-1,7-1-6 14,12 0 21-14,1 1-2 13,9 1 3-13,5 2-2 14,9-2 2-14,-1-2-2 14,8-1-2-14,1 2-5 13</inkml:trace>
    </iact:actionData>
  </iact:action>
  <iact:action type="add" startTime="80046">
    <iact:property name="dataType"/>
    <iact:actionData xml:id="d16">
      <inkml:trace xmlns:inkml="http://www.w3.org/2003/InkML" xml:id="stk16" contextRef="#ctx0" brushRef="#br0">17485 10689 61 0,'6'-5'16'15,"1"-2"-6"-8,-4 6-3-6,-3-1-5 14,0 4-3-7,0-2 1 0,0 0 0 0,-3 1 3 0,3-1-3-2,-2 0 8-6,0 0-3 16,-1 0 7-15,1 0-6 0,-4 0-1 13,-5-1-5 0,-5-1 0-13,-9 0 0 0,-8-1 0 12,-3 2 1 3,-3-1 3-15,-6 2-7 0,-4-2 6 13,-2 2-5-13,-5 0 4 13,-9 0-2-13,-4 0 1 14,-3 2-1 0,-3-4 0-14,-1 2 2 5,-2-2-5-5,2 0 6 14,1 4-5-14,-4 0 4 13,-4 3-4-13,-3 3 3 14,-1-1-1-14,-2-2 0 13,2-5 0-13,0-3-2 14,4-1 5 1,4-1-6-15,-2 2 6 4,6-2-6-4,-4 2 5 14,-1-1-3-7,-2 2 2-7,1-1 0 14,-4 1-1-14,6 1 1 0,5-1-4 12,5 2 6-12,4 0-6 14,14 2 4-14,1-2-3 14,8 0 2-1,2 0 0-13,0 6 0 0,6 2 0 12,-1 1 0-12,-1 3 4 14,5-1-8-14,-2-8 7 14,2 2-5-14,-1-5 4 13,1-5-3-13,2 3 1 14,-2-1 0-14,4 1-1 13,0-2 2-7,0 1-3-6,3 3 4 14,2 0-4-14,2 0 1 16,-1 5 0-8,6-1-3-2,-3 6 4 2,1 3-2-5,1 1 2 1,3 0-4-4,1 4 5 14,3-3-3-14,3 3 3 14,4 0-3-14,-4 0 4 0,4 2-3 13,0 2 1 1,-2 2 0-14,0 2 0 0,1 1 2 13,1 4-4-13,2 1 4 14,0 5-4-14,5 4 3 13,-3-4-2-13,2 3 2 14,0-2-2-9,2-2 1-5,-2 1 0 14,-2 0 0-14,2 0 3 14,1 1-6-14,-1 2 5 13,0 2-5-13,6 3 4 14,-1 1-2-14,4 6 1 14,5-2-1-14,0 1-1 13,4 0 1-7,0-5-2-6,1 0 6 13,-2-2-5-13,2 0 5 14,-3 0-3-14,-3 0 0 14,2-3-2-14,-3-4-1 13,1-2 3-13,1-5-1 14,-3-2 0-14,4-5-1 14,-2-4 2-9,3-6-1-5,1 0 2 0,0-3 6 13,2-4-5-13,6-6-1 13,0 0 1-13,6-6 1 14,4-2-5-14,3-2 4 14,7-2-3-14,2-6 4 13,9 0-2-13,12-6-1 14,6-3 0-9,9-3 0-5,4 4 1 14,3-2-3-14,1 5 5 24,1 3-6-24,1 1 4 7,-2 5-3-1,1 4 3-1,-2 3-2-3,-1 2 1-2,-4 2 0 13,1-2 0-13,-3 3 2 17,-2 2-6-17,-6 2 5 13,4 0-2-13,-2 2 2 14,5 0-4-14,3-1 4 13,10-2-2-13,-1 1-3 0,4-4 4 13,3-4 3 2,4-4-1-15,5-2-3 0,2 0 3 12,0-2-2-6,-10 6 1-6,-6 3-2 13,-7 2 2-13,-9 3-1 14,-6 3 0-14,-7 2 2 14,1-1-3-14,-5-2 2 13,-3 0-1-13,3-2 2 14,2 0-2-14,5-4 0 14,9 0 1-9,0-4-1-5,7-1 0 14,-1 2 0-14,2-3 3 13,-4 2-6-13,0 0 7 14,-2 2-6-14,0 2 3 14,-5 1-2-14,1 0-1 13,-4 3 2-13,-1 0-1 14,0 0 0-9,2-2 0-5,5 0 2 14,-1-3-4-14,5 0 6 14,0 1-5-14,0 0 2 13,-2 6 0-13,-4 2-2 0,0 3 2 13,-3 0-2-13,-2 1 5 13,-2-2-6-13,1 0 5 14,2 2-4-8,0-2 3-6,4-2-2 13,1 0 0-13,0-2 1 22,1 0-1-19,-8 0 0 4,-1 1 0 0,-5-3 0 4,-4 0 0-10,-3 0-1 5,-2 3 1-5,-4-1-2-1,0 0 0 16,-2 0 1-16,-1-2 0 14,-4 3 2-14,2-3-3 13,-4 0 1-13,0 3 4 14,-5 1-5-14,-1 0 3 13,-8-1 0-13,-4 3 0 14,-7-3 0-14,0-1 0 0,-8 0 2 19,-1-2-3-19,0-2 2 14,1 0 0-14,-3 0 1 0,7-2-2 12,7-4 0-12,2-1 2 14,2 0-2-14,4-5 2 14,-2 0 0-14,-7-2-1 13,-2-1 4-13,-6-6-4 14,-7 0-2-9,-20-70-1-5,0 68 2 14,2-3 3-14,-2 0 1 14,2 1 6-14,-11-28-5 13,2 3 4-13,5 4-6 14,1 4 0-14,4 3-3 15,3 5 4-8,1 3-2-3,0-2 0 3,-2 1 1-7,4 0-2 13,0 1 1-13,2-4 0 14,-2 3-4-14,0 1 4 13,0 4-3-13,-1 0 2 0,1 6 0 13,-4-2-1-13,-4 2 1 14,-3 2 2-14,-1 1-2 20,-3-2 3-20,-3 4-3 13,-3 0-1-13,-5 1 0 0,-4 5 0 20,-1 1 0-14,-5 1 0 1,-2 4-1-1,-3-2 2 3,-1 4-1-4,-1-3 3-3,1 2-6-2,0-4 7 14,1 4-5-10,1-5 2-4,-1 2-1 14,3-2 1-14,0-1 0 13,-1 2-1-13,2-1-2 14,-1 2 0-14,-5 1 4 14,1 2-6-14,-4-2 6 13,0 4-3-13,-6 1 2 14,0-2-1-9,-4-1 0-5,-4 2 0 14,-3-4-1-14,-3 0 4 14,-7-1-6-14,-2 0 6 13,-6 2-3-13,-2-1 1 0,-2 6-2 13,-2-1 2-13,3 2-1 13,3-2 0-13,3 4 1 21,6-4-4-21,6 7 6 13,-4 2-3-13,-2 0 2 0,-2 1-3 13,-1-1 3-13,-6-7-3 13,-2-4 1-13,-2 0 0 14,-7-4-1-14,1-3 4 14,-7 2-6-14,0 1 5 13,-8-1-4-7,1 7 4-6,-2 2-3 14,-2 4 2-14,6 1-1 13,7 0 0-13,9 2 0 14,9-2-3-14,9 4 6 13,3 4-6-13,6 1 5 14,-1 1-2-14,3-1 0 14,2-7 0-9,5-2 0-5,-1-3 1 14,5-4-2-14,1-4 3 18,-2 2-4-17,-1-3 4 6,-2 0-4 1,-7 0 3-4,-6 4-1 4,-3-4 0-2,0 0 0-5,-2-1 0-1,4 1 2 20,-2 2-5-20,2 0 6 14,1 1-7-14,1 6 7 0,-5 0-6 12,4 3 3-12,-1-3 0 14,0 4-1-14,7-1 1 13,4 2-1-13,2-4 3 14,5 8-4-14,5-1 3 14,0 0-3-9,3 2 4-5,5-2-3 14,3-3 1-14,2-4 0 14,0-3 0-14,-3-3-2 13,-6 3-1-13,-4-3 5 14,-4-1-5-14,-2 2 6 13,-6-2-5-13,0 0 3 14,-2-2-1-8,0 0 0-6,-5 0 0 13,1 2-3-13,0-1 6 14,-3 3-6-14,1 2 5 13,-3 0-4-13,-1 0 4 0,0 2-2 13,-1-2 0-13,4-2 0 14,3 2 0-14,4-3 3 20,8-1-6-20,6-1 5 13,6 2-5-13,2 1 3 0,3 0-1 13,-3 4 1-13,1 1 0 14,-1-1 0-14,-2 7 1 13,-2-1-1-13,-2-1 2 14,-3 2-4-14,1-1 3 14,-4-4-3-9,2-4 3-5,1 1-2 14,1 2 1-14,5-1 0 13,4 0 0-13,6 3-1 17,2 2-1-12,5-2 4 4,2 6-6-6,-1-2 5 3,4 0-3 3,1 1 1-5,1-1 1 3,-1 0 0-7,1 3 0 14,-1 2-2-14,-1 0 5 13,0 2-6-13,2 0 4 14,1 2-3-14,4-1 3 0,1 3-1 13,2-1 0-13,2 2 0 13,1 0-1-13,2 4 2 14,0 3-3-9,2 2 1 10,2 2-1-15,2 3 3 0,5-4-3 13,0 3 1-13,4-2 1 13,1 1 0-13,1 6 1 14,1 1-3-14,-1 2 5 14,2 4-6-14,-2 3 4 13,3-3-4-7,-1-2 3-6,4-4-1 13,3-4 0-13,1-2 2 14,-1-3-3-14,3 1-4 14,-1-4 2-14,1-3 4 13,2-3-2-13,-2-4 4 0,4-5-4 13,5-3 5-13,1-6-1 13,4-3-2-7,3-1 3 9,2-1-6-15,-2-1 6 13,-2 0-4-13,-2 2 4 14,0 0-3-14,-2-2 2 13,-2-1-2-13,6 3 0 0,2-2 0 13,4 2 1-13,8 2 1 14,6 3-4-9,0-1 4-5,5 4-4 14,0-2 4-14,-5 1-3 13,6-2 1-13,-2 1 0 15,5-3 0-7,6 2 1-1,0-1-3-1,6-1 5 2,0-3-6-3,3 3 6-3,3-3-6 7,2-3 5-9,3 3-3 14,0-3 2-14,-8 3-1 14,-1-2 0-14,-6-2 1 13,-4-2-4-13,-1-2 5 14,-1-1-4-14,2 0 4 0,0-3-3 12,5 0 2 3,2-4-1-15,15 0 0 5,12-3 0-5,11-2-2 13,9 3 6-13,1-1-8 14,-12 5 4 0,-9 2 0-14,-13 7 0 14,-14-2-1-14,-5 3 2 0,-11 0-1 13,-1 0 0-13,-5 4 1 13,2 0-3-7,7 0 4-6,7 0-3 14,12 2 2-14,3 0-2 13,2 0 1-13,3 0-1 14,-4 1 0-14,-3 0 2 13,-2-1-2-13,-5 2 3 14,-2 0-4-14,-4-3 5 14,-7 2-5-9,0-3 3-5,-2 3-2 14,-3-2 1-14,4-1 0 0,1 2-1 12,0-2 4-12,5-2-6 14,-5 2 6 1,0 2-6-15,-7 0 6 0,0 4-4 12,-4 2 1 3,0 2 0-15,5 0 0 4,-1 1 0-4,0-3-3 14,1 2 5-14,-3-4-4 14,-6 2 3-14,-1-2-3 18,5-2 4-9,5 0-4-6,6 0 2 4,2 0 0-3,3 2-1 4,-5-1-1-8,-3 2 1 10,-3-1 2-10,-1-1-4 14,-2-1 3-14,-2-1-1 14,-4-3 0-14,0 0 1 13,-6 0 0-13,-3-3 1 14,2 1-5-14,-2 0 4 13,-3 1 0-13,-2-1-1 14,-2 0-1-8,-2 2 2-6,-1 0 0 0,1-2 0 12,2-1 0-12,4-1-1 14,0 0 3-14,3 1-4 13,-1-3 4-13,1 0-3 14,-3-2 4-14,1-2-5 14,1 2 3 0,-2-1-1-14,-3 0 0 5,-1 3 0-5,-9-1-2 13,-5 3 4-13,-8 0-1 14,-5 2 0-14,-4 0 6 14,-5-1-6-14,-2-1 0 13,0-1-1-13,-2-4 0 14,2-7 1-14,0 2 2 14,0-7-5-9,2-4 5-5,0-6-5 14,-2-1 4-14,0-4-4 13,-2-4 1-13,-2 0-1 14,-1 2 1-14,-4 2-2 0,0 4 1 13,-2 1 4-13,-3 3-4 13,-3 5 4 2,-3-2 0-15,-3-2-2 4,-2 1 2-4,0 0 0 14,-4-1-2-14,0-3 2 14,0 2 1-14,0-2-5 19,-1 0 4-13,1 1-3 0,3 0 3 3,-1 2-3-4,2 3 2-2,0 0-1-3,2 4 0 11,-4 2 2-11,4-1-3 14,-4 5 2-14,3 1 2 14,-3 1-3-14,-2 2 3 13,1-1-2-13,-5 4-1 14,0-1 1-14,-4-2-1 13,-5 0 2-13,-4-1 0 14,-4-1-4-8,-2-1 4-6,-4 1-4 13,0-2 5-13,1 0-5 14,-3 0 3-14,3 0-1 0,-3-2 0 13,0-1 1-13,-1 2-3 13,-1-3 4-13,-2 1-4 14,0 3 3-14,-5 0-3 13,-3 5 1-7,-5 2 1-6,-6 2 0 14,-2 5 0-14,-3 0 1 13,-1 0 2-13,7 0-6 14,4 0 6-14,2 0-5 13,5 5 3-13,-7 2-1 14,1 0 0-14,-10 1 0 14,-6 0 0-9,-3-6 1-5,-2-4-4 14,1-2 7-14,-6-1-8 13,-2-2 8-13,1 1-6 14,-3-2 3-14,1 3-1 14,0 0 0-14,2 1 0 13,4 2-2-13,5 1 6 14,6-2-8-9,6 1 7-5,17 0-7 0,1 4 7 13,7 3-4-13,5 0 1 14,0 2 0-14,2 2 0 20,-3-1-1-14,-5 2-2 2,-5 2 5-4,-4 0-5 4,0 3 5-8,-1-2-4 0,2 0 4 13,1-6-3-13,-1 1 1 14,3-1 0-14,-3-3 1 14,0-2 3-14,5-2-7 13,0-2 6-13,-3 2-4 14,1-4 3-14,-3 1-3 14,-6 3 1-14,-3 0 0 13,-1 0-1-7,1 5 2-6,3-1-5 13,6-1 8-13,5 2-8 14,2 5 8-14,0 0-8 14,4 4 5-14,-2 0-2 13,-1 0 1-13,-1-4 0 14,5-2-1-14,-3-3 4 13,2 0-6-7,3 1 6-6,0-3-6 0,-1 2 5 21,-2-5-2-21,2 2 0 13,-4-4 0-13,-2-3 0 14,0 3 0-14,0 1-2 0,0 1 4 13,0 1-4-13,5 4 3 13,-1 1-4-13,3 0 4 12,1 2-1-12,6 1 0 13,0-6 0-13,1-1-1 14,3-2 5-14,2-5-8 14,0-6 8-14,2-1-7 13,1 0 6-13,4-4-5 14,2 1 2-14,0 3 0 14,0 3 0-9,2 1-2-5,0 1-1 14,0 3 4-14,1 3-3 13,1 2 1-13,-4 8-1 14,-2 1 2-6,0 2 0-3,0 0 0 5,-2-4 0-8,1-2 0 4,3-3 2-6,0-3-4 15,5 0 4-15,1 0-5 0,0 0 3 13,4 3-1-13,1-1 2 14,1 2-1-14,-2-1 0 13,3-1-1-13,-1 1-1 14,1 1 4-14,-1 1-5 14,-4 2 6-14,4-1-5 13,-6 1 2-7,3 2 0-6,0-4 0 13,-4 6 1-13,-3-1-3 14,2-2 5-14,1 2-6 14,-1 0 5-14,3-3-4 13,2 0 3-13,0 3-1 14,4-2 0-14,0 1 0 13,6-2-1-7,-1-2 2-6,-1 2-4 14,6-1 6-14,-3-2-7 13,-1 2 6-13,2 0-4 14,-1 2 1-14,3-2 0 0,-2 0-1 12,4 0 2-12,0-3-2 25,-1-3 5-24,3 1-6-1,2-1 4 7,0 0-3-7,0 2 0 14,0 3 1-14,0-1 0 13,0 3 1-13,0 4 0 14,0-2-3-14,0 3 3 14,2 3-10-14,0-4-7 13,3 4-19-13</inkml:trace>
    </iact:actionData>
  </iact:action>
  <iact:action type="add" startTime="93805">
    <iact:property name="dataType"/>
    <iact:actionData xml:id="d17">
      <inkml:trace xmlns:inkml="http://www.w3.org/2003/InkML" xml:id="stk17" contextRef="#ctx0" brushRef="#br0">7017 13186 53 0,'2'0'6'15,"0"-2"2"-14,5 0-8 14,0-1 2-14,4 0-2 13,5-2 5-13,5-2-4 14,6 2 1-14,2 0-2 14,5 1 0-14,-1 1-1 13,0 3 3-7,2 1-4-6,2 5 4 13,5 2-1-13,6 1 0 14,2 0 0-14,6 4-1 14,6-3 0-14,8-3 2 13,8 1-1-13,11-8 2 16,9-4 0-7,5-2-3-8,3-4 2 6,4-2-1-7,-4-2-1 14,4 1 2-14,2 1-2 13,-1 1 0-13,-6 3-1 14,-3 6 2-14,-8 4-2 0,-3 6 2 13,-2 1 0-13,-2 0 1 13,5 1-2-13,3-3 0 14,11-4 0-9,7-1 0-5,5 2 1 14,0-2-4-14,3 2 5 14,-5 1-4-14,-7-2 3 17,-2 1-2-10,-7 1 2 5,-3 0-1-12,-8 1 1 7,-3 1-1 0,1 1 0-1,-2 0 1-2,-2 2-3-4,-4-3 4 13,-5 4-5-13,-5-4 6 14,-4 1-6-14,-12-1 4 14,-1-1-1-14,-8-1 0 13,-6-1 0-13,-7-4-1 14,-9-2 4-14,-1 0-2 0,-15 2-1 19,1-3 14-19,-9 1 0 14,-3-4-7-14,-5-2-7 0,-2-6 0 12,-8 0 2-12,-2-3 0 14,-7 1-3-14,2 5 6 13,-6 0-6-13,-5 1 3 14,2 3-3-14,-4 2 1 14,0-1 0-9,-2 4-1-5,-1-2 4 14,-1 1-3-14,-6 3 2 13,-3-5-4-13,-5 1 4 14,-7 1-2-14,-8 1 2 14,-8-3-4-14,-10 3 2 13,-9 0 0-13,-14-1-1 14,-11 3 5-9,-8 3-8-5,-6 3 7 14,-2 2-6-14,6 1 6 14,8 3-3-14,9-1 0 13,8 0-2-13,10-1 0 0,0-3 2 13,1 1 2-13,-1-1-1 14,3-6-1-14,-1-1 2 20,6-1-2-20,-1-3 2 13,3-3-4-13,1 1 2 0,2 1 0 13,2 2 0-13,3-1 1 19,0 6-5-13,3 0 8 3,4 5-7-4,7 0 6 5,8 4-5-7,7-2 2-1,6 4-1 4,5-4 0-6,1-2 1 13,4 1 2-13,-1-4-1 14,3 0-1-14,1-3 2 14,3-1-1-14,4 0 0 13,5-1 0-13,1-2-1 14,8 2 0-14,2 1 0 14,4-3 3-9,1 3-3-5,1-1 0 14,3 1 3-14,0-3-2 0,2 3-2 12,0-2-3 3,0 1 3-15,0 1 1 0,0-2 2 13,0 2-2-13,0 0 0 13,0 0 0-13,0 0-12 14,0 0-1-9,0 0-14-5,6 3 9 14</inkml:trace>
    </iact:actionData>
  </iact:action>
  <iact:action type="add" startTime="98093">
    <iact:property name="dataType"/>
    <iact:actionData xml:id="d18">
      <inkml:trace xmlns:inkml="http://www.w3.org/2003/InkML" xml:id="stk18" contextRef="#ctx0" brushRef="#br0">19572 14524 52 0,'-43'-2'0'1,"-3"2"5"20,0 0-5-20,4 0 6 13,0 2-5-13,-3-4 6 0,6 2-4 13,1-5 1-13,1 4-3 19,4 1 0-13,4-4 7 2,10 0-8-1,3 4 11-2,9 0-6 1,5-2 3-1,11 0-7-1,-1-2-1-4,19 1 0 13,16 0 1-13,19-3-1 14,18 1 0-14,21 0 0 13,8 3 0-13,5-3 0 14,2 5 2-14,2 0-2 14,-2 0 0-14,1 0 0 13,9 5 1-7,12-5 0-6,18 0-2 13,20-5 1-13,25-2 0 14,15-2 0-14,9-2 2 14,0 3-2-14,-8-6 3 0,-13 5-3 12,-18 0-2 3,-22 2 0-15,-12 1 4 0,-13 1-2 19,-13-2 1-19,-15 5-2 14,-8 2 2-14,-18 0 0 0,-14 0-1 12,-19 6-1-12,-12 1 0 14,-16 0 1-14,-6 0-2 14,-11-2-3-14,-3-1 3 13,-6 1 2-13,-3-3 3 14,-2-2 8-9,-12-2-4-5,-10-1-6 14,-12 1 2-14,-11-6 0 14,-14 3-3-14,-9-5 6 13,-10-1-5-13,-7 1-1 14,-5 3 3-14,-11-4-3 13,-7 3 2-13,-8 2 0 14,-2 1-1-8,-9 1 0-6,-1-1 1 13,-8 3 1-13,-4 0-5 14,-11 2 5-14,-8 0-5 14,1-3 3-7,7 3-1-2,9 0 1 3,10-9 0-2,12 6-1 3,16-4 2-6,9 1-4 5,10-1 5-8,12 7-5 0,11-5 5 13,4 5-4-13,7 0 2 13,4-4-1-13,8 4 0 14,7 0 0-14,14 0 0 13,9-5 0-13,11 5-9 14,7 0 6-14,11 0 3 14,16-3 3-9,23 1 0-5,17-2-2 14,22 1-1-14,19-4 0 13,12-1 3-13,7 4-5 14,14-6 5-14,9 0-5 14,6 0 5-14,0 1-6 13,3-2 4-13,-5 1-1 14,-9 4 0-9,-11-1 0-5,-11 4-1 14,-9 1 3-14,-11 0-4 14,-7 4 4-14,-7 2-4 0,-13-1 2 12,-11 6-2-12,-14 1 2 14,-14 3-1-14,-13-6-1 14,-10 5-7-14,-10-2 3 20,-4 0 6-20,-6-4 0 0,-7 2 5 12,-9 0 6-12,-11 1-4 14,-9-4-3-14,-16 1 0 14,-6 0-4-14,-10-2 0 13,-4-2 2-13,-2 2-5 14,-6-2 5-14,-13 0-4 14,-3 1 4-9,-11-2-2-5,-9-1 0 14,0 0 1-14,-4 0-2 13,5-1 3-13,0 2-8 19,8-1 12-16,1 2-10 8,6 0 8-8,8 0-4 2,9-2 0 2,13-2 2-3,15-2-2 4,14-2 0-8,15 4-2 14,15-4-7-14,6 2-1 14,7 1-26-14,2 3-24 0</inkml:trace>
    </iact:actionData>
  </iact:action>
  <iact:action type="add" startTime="100094">
    <iact:property name="dataType"/>
    <iact:actionData xml:id="d19">
      <inkml:trace xmlns:inkml="http://www.w3.org/2003/InkML" xml:id="stk19" contextRef="#ctx0" brushRef="#br0">8470 15758 52 0,'114'3'1'1,"-3"3"-1"13,-4 2 1-7,-9-4-1-6,-4 0 2 13,-7-3-2-13,-6 5 1 14,-10-6-1-14,-11-6 2 18,-13 5 0-14,-14-1-1 4,-15 0 4-2,-9 0 23 2,-7 2 22-4,-6 0-18-4,-6-2-26 12,-9-3-3-12,-12-2-2 13,-14 2 1-13,-18-4-1 14,-12 4-1-14,-8-1 1 14,-12 6 1-14,-4 3-1 13,-6 5 1-13,-9 1-4 14,-2 0 4-14,-4 5-5 13,-3 2 6-13,1 3-2 5,5-6-1-5,7-3 0 14,12 2-1-14,13-8 1 13,19-2 0-13,12-2 3 14,9 0-5 0,13-2 5-14,13 2-6 14,7 0 2-14,10-4-20 0,6 4 19 13,10 0 2-8,9-3 6-5,10-2-5 19,14 1 0-16,13-2 0-3,16-2 0 13,18-1 2-13,14-3-3 14,20-2 1-14,18-6-2 14,13 3 1-14,4-1-1 0,-3 4-2 12,-6 5 4 0,-13 0-3-12,-15 6 3 14,-14-2-2-14,-14-4 2 13,-13 2 0-13,-8 1-1 14,-7-4 2-14,-3 1-2 14,-7 6 1-14,-8-3-3 13,-12 2 0-13,-11 1-1 14,-11 6-6-9,-12-2-6-5,-10 2 15 0,-12-1 8 13,-15 5-5-13,-19-2-2 14,-16 5 7-14,-16-2-6 19,-13 1 4-11,-3 0-6-4,-4-1 5 7,-7 1-5-8,-2 0 3-2,-5 1-2-1,2 0 1 13,6 2 1-13,17-7-1 14,18 4 0-14,17-6 1 14,16-3-6-14,18 0 2 13,11 0-3-13,9 0-12 14,6-3 4-14,11-3 8 14,14 3 4-14,16-10-2 13,18 3-15-7,14-4-7-6,18 2-19 13</inkml:trace>
    </iact:actionData>
  </iact:action>
  <iact:action type="add" startTime="101360">
    <iact:property name="dataType"/>
    <iact:actionData xml:id="d20">
      <inkml:trace xmlns:inkml="http://www.w3.org/2003/InkML" xml:id="stk20" contextRef="#ctx0" brushRef="#br0">17269 15932 52 0,'-85'13'17'1,"14"-1"-3"13,6-6 7-13,10 2-9 0,9-8-4 13,15 2-8-13,12-2-1 20,9 3-8-20,12-3-6 0,12 2 15 13,15 1 3-13,13 2-3 13,19 3-1-13,17-4-4 14,11 1 2-14,11 0-6 13,14-5 8-13,7 0 2 14,8 0-2-14,4-5 3 14,3 2 3-9,2 1-2-5,-4-2 2 14,-2 4 6-14,-1-4-9 13,-3 4 7-13,-4 0-8 14,-3 0 2-14,-3 0-1 14,-14 4-4-14,-8-3 2 13,-11 7 0-13,-14 1 0 14,-9 1 0-9,-10 2-3-5,-9-2-2 14,-12-2 2-14,-12 2-5 14,-7 3 1-14,-7-10 7 14,-13 3 1-9,-7 2 12 2,-14-6-6 4,-13 2 0-8,-16 0-2 10,-18-4 2-13,-9-4-7 4,-11 4 1-2,-10-2 1-2,-15 0-1 13,-8 2 1-13,-5 2-2 14,-7-4 1-14,-1 2 0 13,-1 2-1-13,-2 0 0 14,1 2-1-14,-6 0 2 14,1 0-2-14,2 6 2 13,6-6-3-7,8 0 4-6,10 1-3 13,13-2 1-13,17-6 0 14,15 3 3-14,20-9-2 14,17-2 4-14,17 4 1 13,15-1-6-13,7 2-2 14,8 6 2-14,19-8 3 0,18-1-1 19,20 4-2-19,23-7 0 0,23 2-3 13,14-2 2 1,15 2 0-14,10-4-4 0,8-3 5 13,2 2 1-13,2-2-1 14,-4 4 0-14,-11-5 1 26,-9-1 3-26,-11 3-3-1,-7 2 5 8,-13 0-5-7,-10 2 4 14,-10 3-2-14,-16-2-1 13,-15 7-2-13,-10 0 1 14,59 18-1-14,-88-6-5 14,3 0 3-14,5 7-12 13,-1-8-25-13</inkml:trace>
    </iact:actionData>
  </iact:action>
  <iact:action type="add" startTime="102486">
    <iact:property name="dataType"/>
    <iact:actionData xml:id="d21">
      <inkml:trace xmlns:inkml="http://www.w3.org/2003/InkML" xml:id="stk21" contextRef="#ctx0" brushRef="#br0">23119 15981 54 0,'50'-5'1'1,"20"-3"-2"13,12-1 0-13,11 0 1 14</inkml:trace>
    </iact:actionData>
  </iact:action>
  <iact:action type="add" startTime="102549">
    <iact:property name="dataType"/>
    <iact:actionData xml:id="d22">
      <inkml:trace xmlns:inkml="http://www.w3.org/2003/InkML" xml:id="stk22" contextRef="#ctx0" brushRef="#br0">23622 15927 53 0</inkml:trace>
    </iact:actionData>
  </iact:action>
  <iact:action type="add" startTime="102555">
    <iact:property name="dataType"/>
    <iact:actionData xml:id="d23">
      <inkml:trace xmlns:inkml="http://www.w3.org/2003/InkML" xml:id="stk23" contextRef="#ctx0" brushRef="#br0">23840 15897 53 0</inkml:trace>
    </iact:actionData>
  </iact:action>
  <iact:action type="add" startTime="102561">
    <iact:property name="dataType"/>
    <iact:actionData xml:id="d24">
      <inkml:trace xmlns:inkml="http://www.w3.org/2003/InkML" xml:id="stk24" contextRef="#ctx0" brushRef="#br0">24074 15865 53 0,'121'-14'0'15,"1"-1"1"-14,1 0 0 0,-3 5 3 0,3 1-3 12,-1 4 1-12,-3-2-1 13,-5 7-2-7,-6 0-2-6,-7 3 2 14,-17 1-1-14,-12 6-1 13</inkml:trace>
    </iact:actionData>
  </iact:action>
  <iact:action type="add" startTime="102726">
    <iact:property name="dataType"/>
    <iact:actionData xml:id="d25">
      <inkml:trace xmlns:inkml="http://www.w3.org/2003/InkML" xml:id="stk25" contextRef="#ctx0" brushRef="#br0">25345 15887 53 0,'-78'8'9'15,"-12"-4"-2"-14,-14 3-4 14,-10-7 0-14,-15 3-1 13,-12-3-1-13,-6 0 0 0,-11 4 3 13,-4-2-2 2,-4 3-1-15,-3 2 1 0,-5 2 2 12,0 5-1-6,-4-5-3-6,2 5 6 13,6-1-2-13,12-4 4 14,15-1-8-14,21-3 10 14,17-1-6-14,21-4 3 13,15-4 1-13,19-4-2 14,15 2 4-14,14 2-10 14,15 0 0-9,12-2 3-5,17-1 1 14,17 2-2-14,18-6-1 13,16 4-1-13,15-3 2 14,13 2-2-14,10 3 3 14,6-2-3-14,7 2 1 13,4 3-1-13,0 2 3 14,0 0-4-9,-1 0 1-5,-1 0 0 14,-2 2 0-14,2 1 1 14,-1 2-4-14,1-5 3 0,-1 0 0 12,1 0-2-12,-9 0-1 14,-3-3 4-14,-7-2-1 13,-8 3 0-13,-11 2 1 21,-13-4-1-21,-13 4 3 13,-13 0-6-13,-13 0 6 0,-10 0-6 13,-10 4-1-13,-9-4-3 19,-4 0-5-14,-12 0 12 1,-9 2 9 2,-16-2-8 2,-15 0 3-8,-18-2-2 0,-19 2-1 6,-18-4 0-8,-8-4 4 13,-10 2-3-13,-8-2 1 14,-3 0 3-14,-1 3-5 14,2-4 3-14,-2 9-2 13,0 4-3-13,2 1 1 14,-1 4 0-14,0 7 0 14,1 0-1-9,7 1 2-5,7-4-1 14,12-1 0-14,18-1 1 13,14-8 4-13,19-3-4 0,19 0 10 13,14-3-11-13,13-2-2 14,8 1-21-14,6 2 13 13,12-1-28-13</inkml:trace>
    </iact:actionData>
  </iact:action>
  <iact:action type="add" startTime="107000">
    <iact:property name="dataType"/>
    <iact:actionData xml:id="d26">
      <inkml:trace xmlns:inkml="http://www.w3.org/2003/InkML" xml:id="stk26" contextRef="#ctx0" brushRef="#br0">28225 11434 57 0,'-45'-15'17'15,"5"0"-5"-14,5-1 6 14,-1-3-11-9,5 4 4-5,4 0-10 14,0 6 7-14,1-2-7 14,1 3 2-14,2 2-3 0,2 2 2 12,0 0 5-12,8 3-6 14,2-2 8-14,6 2-7 13,3 1 4-13,36 0-6 14,-26 0 9-8,33-7-3-6,15 1-1 13,13 0-5 2,53-4 1-15,32-2-3 0,4-1 5 19,5-4-6-13,-9-1 6 3,-14 2-4-6,-8-3 2 3,-7-1 0 1,-12 5-1-7,-8 1 0 8,-7 2 0-8,-11 1 3 14,-12 0-6-14,-11 4 6 14,-16 2-7-14,-8 1 5 13,-11 2-2-13,-11 2-4 14,-9 0-4-14,-7 0-16 14,-6 2-46-14</inkml:trace>
    </iact:actionData>
  </iact:action>
  <iact:action type="add" startTime="107502">
    <iact:property name="dataType"/>
    <iact:actionData xml:id="d27">
      <inkml:trace xmlns:inkml="http://www.w3.org/2003/InkML" xml:id="stk27" contextRef="#ctx0" brushRef="#br0">27777 11636 66 0,'-87'11'33'15,"22"-10"-13"-14,26-7-7 14,22 2-6-9,17 2 0-5,19-4-7 14,27-2 8-14,32-8-6 14,27-1-4-14,33-12 4 13,29-1-5-13,12-3 5 14,5-4-2-14,5-1 0 13,-7 2 1-13,-11 5-3 0,-7 6 5 20,-6 5-5-20,-13 2 7 13,-12 7-6-13,-4 3 2 14,-10 4-1-14,-14 4 0 0,-16 4 0 18,-16 4 0-11,-19 0-3 0,-21-1 1-1,-18-2 4 2,-10-2 0-5,-7-2-1-3,-3-1-1 9,-3 2 1-9,1-2 6 14,3 0-7-14,-2-2-2 14,4 2-6-14,0 0-36 13</inkml:trace>
    </iact:actionData>
  </iact:action>
  <iact:action type="add" startTime="108062">
    <iact:property name="dataType"/>
    <iact:actionData xml:id="d28">
      <inkml:trace xmlns:inkml="http://www.w3.org/2003/InkML" xml:id="stk28" contextRef="#ctx0" brushRef="#br0">29239 10340 133 0,'-8'-17'9'1,"-3"5"-9"13,3 0-3-13,2 10-13 14,-3 12 15-14,-9 16 2 13,-5 13 0-13,-5 19 0 14,-8 15-1-9,0 6 1-5,1 5 1 14,2 2-2-14,1 2 1 14,3 4 9-14,0 5-10 14,2 1 7-8,1 10-7 5,1 3 2-8,1 1 9 4,-3-1-5-3,3-4-6-1,-3-8 2 9,-2-14-5-12,4-12 7 13,3-13-8-13,6-12 0 14,6-9 4-14,5-15-6 13,2-9 6-13,3-6 4 0,3-6 1 13,-3-5 8-13,5-1-8 14,-1 0 5-14,2-1-8 13,-4 0-1-7,1-3-1 8,-6-4-6-14,-1-1-6 0,0-2-46 13,-3 0-7-13</inkml:trace>
    </iact:actionData>
  </iact:action>
  <iact:action type="add" startTime="108861">
    <iact:property name="dataType"/>
    <iact:actionData xml:id="d29">
      <inkml:trace xmlns:inkml="http://www.w3.org/2003/InkML" xml:id="stk29" contextRef="#ctx0" brushRef="#br0">30053 12282 77 0,'-58'2'20'1,"12"-10"-10"0,9-6 9 12,16-1-1-12,11-2-17 14,15-9-1-14,17-10 2 13,21-10-1-13,17-12 2 14,17-10-1-8,17-10-2-6,5-9 1 13,3-4 1-13,-4-2 1 14,-5-8 1-14,-8 3-3 13,-14 4 5-13,-13 3-5 14,-10 13 7-14,-13 8-7 14,-10 12 0-14,-8 9 0 13,-5 13 2-7,-10 12-3-6,-2 11-25 13,-4 6 15-13,-6 11 10 0,-1 4 2 13,-5 7-1-13,-3 6 2 14,-2 6-3 0,2-1 0-14,1 0 0 14,7 2-4-14,6-1 3 0,5-1 2 13,2 6 1-8,10 3 0-5,3 2 0 14,5 4-2-14,5-1 0 13,6 0 0-13,-2-1 1 16,2-5-1-8,0-4 4-1,-2-4-6-2,-4-2 4 2,-1-4-4-5,-2 1 4-2,-6 2-4 15,-3 0-2-15,-4 2 1 14,-9 1-2-14,-2 1 5 13,0-3 0-13,-7-2 0 14,0-4 2-14,0-3 0 0,-2 0 0 13,-2-1-1 1,-3-3 0-14,1 0-1 14,-5 1 0-14,1-2 0 4,2-1 3-4,3 0-7 14,3-3 7-14,3-4-6 14,0 1 6-14,6-3-1 13,0-3 1-13,2-1-3 14,2-3-3-14,2-5 3 14,2-1 8-14,0-3-6 13,5-2-1-7,5-1 1-6,6-1-4 13,4 2 3-13,13 0-2 14,10 2-1-14,6-1 2 14,4 2 0-14,1 5 3 13,-4 0-8-13,-10 2 10 14,-1 2-9-14,-7 0 8 14,-7 3-4-9,-4-4 0-5,-5 1 5 14,-9-1 3-14,-4-4-8 0,0-7 12 12,-2-8-9-12,2-3 10 14,2-12-11-14,0-3 8 14,-2 2-7 0,0-1 3-14,-4 0-6 14,-5 6 0-14,-5 3-2 4,-4 6-9-4,-4 5 6 14,-3 6-9-14,1 5 7 14,-6 4-14-14,4 6-7 17,-3 4-28-8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6-10T05:51:51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190">
    <iact:property name="dataType"/>
    <iact:actionData xml:id="d0">
      <inkml:trace xmlns:inkml="http://www.w3.org/2003/InkML" xml:id="stk0" contextRef="#ctx0" brushRef="#br0">11805 3018 54 0,'-2'0'2'1,"2"0"-4"13,0 0 1-7</inkml:trace>
    </iact:actionData>
  </iact:action>
  <iact:action type="add" startTime="6322">
    <iact:property name="dataType"/>
    <iact:actionData xml:id="d1">
      <inkml:trace xmlns:inkml="http://www.w3.org/2003/InkML" xml:id="stk1" contextRef="#ctx0" brushRef="#br0">11741 3104 54 0</inkml:trace>
    </iact:actionData>
  </iact:action>
  <iact:action type="add" startTime="6337">
    <iact:property name="dataType"/>
    <iact:actionData xml:id="d2">
      <inkml:trace xmlns:inkml="http://www.w3.org/2003/InkML" xml:id="stk2" contextRef="#ctx0" brushRef="#br0">11736 3108 54 0,'0'2'4'1,"0"-2"-3"0,3 0 5 12,-3 0-5-12,0 0 2 14,2-2-1-14,-2 4 0 0,0-2-4 12,0-2 2 3,0 2-1-9,2 2-3-6,0-4 4 0,0 2-6 12,0 0 6 3,3 0 1-15,3 0 9 0,6-2 7 12,4 0-13-12,6-4 3 18,5 0-7-11,7-2 4 1,0 0-3-1,4-1-2-1,2 4 1 5,3-2 0-11,1 4-1 0,4 3 1 14,-1 0-3-14,-3 3 6 14,4-1-5-14,-4 5 4 13,1-4-2-13,5 6 0 14,1-4 0-14,0 2-2 14,-1 1 2-14,-1 2 0 8,-2-3 1-8,-7 2-3 14,1-1 4-14,-3 0-3 13,0 0 3-13,3-2-2 14,-2 1 0-14,5 0 0 14,0-2 0-14,5 0 1 0,3-1 0 12,4-2 0 3,7-2-2-10,6-4 4-5,5 0-1 0,1-2-2 13,0 2 0-13,0 2 0 14,-3-1 0-14,-1 3 0 13,-4 3 2-13,3-1-4 14,-5 0 4-14,0 0-3 13,-1 1 4-13,-1-6-2 14,-2 3 0-8,0-4 2-6,-1-1 2 13,2 0-4-13,3-1 0 14,-2 0 0-14,-1 0-2 14,-2 0 4-14,-1 1-5 13,-5 2 2-13,-1 1 0 14,4 0 0-14,1 0 1 13,0-1 1-7,4 0 0-6,-1 1-4 14,-1-2 3-14,1 1-4 13,-3 3 2-13,0-1 0 14,-2 1 1-14,2 0 1 13,0 0-1-13,1-2 3 0,-1 2-7 19,-2 2 7-11,0-1-5-2,-8 4 4 2,-4-1-3-4,-7-1 1 7,-7 2 0-11,-8-1 0 13,-3-2 1-13,-6-1 3 0,-6 1-3 13,-4-2 3-13,-3 0-3 14,-2 0 9-14,0 0-2 13,-4 0 3-13,-2 0-5 10,0-2 4-10,-5 1-6 13,-7-5-3-13,-4-2-2 14,-5-1 3-14,-9 2-7 14,-4 1 7-14,-6 2-7 13,-6 1 5-13,-4 3 0 14,-4 0 0-14,-2 6 1 14,-3-3 2-9,3 1-3-5,0 2 0 14,1 0 2-14,1 1-1 13,0-4-1-13,-2-1 0 0,1 0 1 13,1-2-1 2,2-2 0-15,-2 0-2 0,0-1-1 12,-3-4 2-12,-8 2-4 20,-7 2 10-20,-7-1-10 0,-4 2 5 13,-5 2-7-13,-2 2 0 14,-4 2-10-14,-3 2 13 13,-5 3-4-13,-4 0 5 14,-4 3-9-14,0 2 6 13,1 0 5-13,1 0 1 14,6 1 0-8,10-1 1-6,13-5-1 13,12-1 2-13,15-1 1 14,7-6-1-14,9-1-1 13,4-1 0-13,-1-4 3 14,6-2-1-14,-5 4 0 14,3-3-2-3,-3 0 0-9,0 0 5 5,0 2-5-1,-2-3 0-1,-1 2 1 3,-1-1-1-8,-2 3-1 14,-5-2 2-14,-3 3 0 14,4 0-1-14,1-1 1 13,5 3 0-13,4 0-1 0,6 0 1 13,6-3-3-13,3 6 3 12,5-3-3-12,5 0 1 14,7 3-1-14,0-3 1 13,4 2 0-13,2 0-2 14,-2 3 5-14,-2-5-6 13,-3 7 4-13,1-3-3 14,-4-1 2-14,4 6 0 14,-3-3 0-9,3 0-5-5,1-2 4 14,2 0-5-14,3-1 4 13,3-3 4-13,0 0-1 14,-1 0 0-14,0-3 2 14,-2 3-2-14,0 0 1 13,0 0-2-8,0 0-1 2,0 0-1 0,-2 0 3-7,2 3-5 0,0 2 7 13,2-1-5-13,-2 2 4 14,2 2-2-14,-2-2 0 13,2-2 0-13,0 0-1 14,0-2 1-14,-2-2-2 14,3 0 4-14,-1 0-3 13,-2 0 4-7,2 0-4-6,-2 0 2 13,0 0-1-13,0 0 0 14,0 0 2-14,0 0-1 14,0 0 1-14,-2 0-4 13,2 0-1-13,0 0 2 15,0 0-5-8,0 0-1-1,2 2 3 1,0 3-10 0,3 0-18 4</inkml:trace>
    </iact:actionData>
  </iact:action>
  <iact:action type="add" startTime="9275">
    <iact:property name="dataType"/>
    <iact:actionData xml:id="d3">
      <inkml:trace xmlns:inkml="http://www.w3.org/2003/InkML" xml:id="stk3" contextRef="#ctx0" brushRef="#br0">19290 2002 52 0,'23'-14'11'1,"-1"-3"-11"0,5 2 0 12,0 3 2-12,4 3-3 14,0 4 3-9,-4-2 1-5,-10 2 3 14,-3 5 11-14,-11-1 0 14,-6 2-6-14,-4-1-1 13,0 0-9-13,-1 3 9 14,1-1-8-14,3-2 9 13,-3 0-9-13,0 0 5 14,-1-2-6-8,-4-1 1-6,1 2-2 13,0-2 0-13,-5-1 0 14,1 1 3-14,-5-1-5 13,-9-3 4-13,-7 4-4 0,-9-1 4 13,-8-1-2-13,-5 4 0 22,-4-3 0-17,-3 4-1 1,-5 0 1 1,-5 2-1 0,-10 0 4-6,-2 1-6-1,0 2 3 14,3-1-3-14,-1-1 6 13,7 2-5-13,-2 1 2 14,2 2 0-14,-3 0 0 14,-1 4 1-14,4 4-4 18,-5 0 5-18,1 3-5 13,-5 2 2-13,-4 4 0 0,-8-2 0 13,-1 3-1-13,-2 0 1 14,-1-2 1-14,7-4-1 13,9 0 4-13,7-8-6 14,11 1 6-14,8-8-7 14,9 4 5-9,4-4-1-5,11 0 1 14,6-1-1-14,8-3 2 13,10-1 1-13,3 0-5 14,6-1 5-14,2 1-5 0,2 0 5 13,-4-2-5-13,4 2 2 13,-5 0 0-13,3 0-1 14,-2 2 1-9,-4-2-2-5,2 1 5 14,-5 2-6 1,-3 2 5-15,-1-1-4 13,-5 3 2-13,-7 1 0 0,3-1-1 13,-1 2 1-13,1-1 0 13,3-2-3-13,6-2 1 14,3 0 2-8,4-3-2 8,1 4-3-14,3-5 2 0,4 2-6 13,-2 0 8-13,-2 3 0 13,0 2 2-13,0 1-1 14,-5 1 2-14,1 6-4 14,-4-3 5-14,-1 4-4 0,-1 2 2 19,-1 4-1-12,-1-1 0 0,1 4 0 0,2 1 0 0,1 2 0-7,6 4-1 14,-3 5 2-14,2 2-1 13,-2 3 0-13,0 85-1 0,9-108 0 13,3 2 1-13,-1-3-2 14,2 1 2-9,3 18-1-5,2-1 4 13,2 0-6 2,0 3 7-15,0-3-6 14,2 0 2-14,1-2 0 0,1-4-3 12,4 2 3-12,0-4-2 14,4-3 1-14,4-4 1 13,2-4 6-7,2-1-2-6,-2-6-2 14,4-6-2-14,-2-3 1 13,-2-2 3-13,2-3-4 14,5-3 2-14,-3 1-3 13,1 0 4-13,-3-1-6 14,0 5 4-14,-2-3-3 14,2 1 4-9,6 3-2-5,7 1 0 0,7-3 0 13,10 3-1-13,1 3 3 13,2-3-5 2,5 3 5-15,3 4-5 14,1-2 4-14,6 5-2 0,0 0 0 12,2 2 1-12,0 1 0 14,-4-2 0-9,-1 0 0-5,4-4 2 14,1 0-4 1,1-2 4-15,2 0-4 13,-1-3 4-13,0 1-1 0,-4 2-1 13,0-2 0-13,-3-1-1 14,-3 1 4-14,0-1-5 16,2 0 4-10,-4-2-2 3,3 1 2-7,1-1-1 5,10 3 0-3,8-3-1-4,12 3 0 14,4 2 0-14,1 2-3 13,-6 0 7-13,-6 3-7 14,-9-2 6-14,-6-2-3 13,-7 0 1-13,-7-4 1 7,-2-2 1-7,0 0 1 14,-1-2-1-14,6 0 1 14,1-1-6-14,4 2 4 13,-4-1-2 2,-6-2 2-15,-7-1 0 0,-13 2-2 13,-11-1 4-13,-12-1-1 13,-6 4 0-7,-11-2 8-6,2-1-11 13,4-1 1-13,7-4 3 14,7 2-5-14,4-3 2 14,0 0-1-14,0 4 0 13,-4-1 0-13,-5 1 0 14,-4 3 3-14,-4 1-6 13,-5-1 6-7,-7 3-5-6,-2 0 7 0,0 0-5 13,0 0 4-13,-2-1 2 13,2-2-6-13,4-1 3 14,5-4-6-14,2-2 6 13,0-4-5 2,2-1 3-15,1-4-2 14,-3-1-1-14,-5-2-2 4,2-2 4-4,-4-2 0 14,-2 0 0-14,-4 0 1 14,0 0-2-14,-3-3 2 13,0 2-3-13,-1-6 3 14,-3 1-3-14,0-1 4 13,0-4-2-13,-2 1 0 16,2-4 0-10,0 2-1 1,0-3 2-1,5-2-2 2,-3 1 3-2,1-4-3 2,-2 1 2-8,0 1-2 0,1 0 1 13,-4 0-1-13,2 2 0 14,-2 3-4-14,-3 0 1 13,-1 0-1-4,-5 6 5-9,-5-4 0 0,-2 6 2 13,-2-1-2-13,-2 3 0 14,5-2 2-14,-3 4 0 13,0-1 2-13,0 2-2 14,0 3-4-14,-2 0 2 13,2 5-5 2,-7 1 4-15,0 5 0 5,-2 3-2-5,-4 3 6 13,-5-1-6-13,-7 6 7 14,-3-1-8-14,-8 2 8 13,-6 3-7-13,-10 2 5 14,-5 3-4-14,-13 1 2 14,-7 5-1 0,-6 3 0-14,-2-1 0 5,3 2-1-5,8-2 4 14,12-4 0-14,13-2 0 13,11-2 0-13,16-6-2 0,11-4 4 13,9-4-2 1,8-3 0-14,7 2-1 0,6 2 2 13,1 0-6-13,7 3 6 20,-1 0-4-20,3 2 4 0,-3 2-5 13,3-4 2-13,0 2 0 13,3 0 0-13,-3 2-5 14,0-4 4-14,0 4-13 14,3 2-6-14,-6 8-5 13</inkml:trace>
    </iact:actionData>
  </iact:action>
  <iact:action type="add" startTime="12469">
    <iact:property name="dataType"/>
    <iact:actionData xml:id="d4">
      <inkml:trace xmlns:inkml="http://www.w3.org/2003/InkML" xml:id="stk4" contextRef="#ctx0" brushRef="#br0">26743 1991 62 0,'0'-3'41'1,"0"0"-11"0,0-1-3 12,-2-1-22-12,-1-4-5 14,-1-3 0-14,0-2 3 19,-4 0-5-12,0 0 5-2,-5 2-4 2,-1 2 5 0,1 0-5 0,-3 0 3-7,3 2-2 0,-1-3 0 12,1 6 0-12,1-4-2 14,1 4 4-14,-4-4-4 14,-1 1 3-14,-1 1-4 14,-6-4 3-14,-3 2-1 14,-10 0-3-14,-7 2 4 13,-7 0-1-13,-8 4 3 14,-7-2-6-14,-7 5 7 13,-3 0-6-13,-4 0 5 14,-6 0-5-14,-4 2 5 14,1-2-4-9,-1 0 2-5,4 0 0 14,2 3-1-14,6-3 4 13,0 0-6-13,2 0 5 0,-1 0-5 13,-5-3 5-13,-1 1-2 14,-3-1 0-14,-2 0 0 13,-2-1 0-13,-2 4 1 14,-1 0-4-9,1 3 6-5,6-2-6 14,3 5 6-14,4 0-5 14,5 0 2-14,3-1-1 13,1-2 1-13,2 1 0 14,1-4 0-14,-2 2 4 14,1 3-8-14,-4-3 8 13,-5 3-8-7,-1 1 8-6,-6 5-5 13,0-3 1-13,6-1 0 14,5 2-1-14,14-1 3 14,9-2-6-14,16-1 6 13,8-1-4-13,9 0 2 14,3 3-3-14,0-1 3 0,1 0-3 24,2 0-3-22,3 3-4 10,0 0 10-10,4 2-2 3,1 3-2-1,2 5 8-4,-2 1-6 13,0 0 4-13,0 0-2 14,0-2 0-14,-3 2 0 14,-1-2 0-14,1 4 2 13,-4 0-4-11,3 0 5-2,-1 4-6 14,3 0 6-14,-2 4-5 13,2 2 3-13,0 3-1 14,2 0 0-14,-3 4 1 13,-1 1-1-13,-2-1 3 14,0 5-6-14,-1-3 6 14,1-1-6-9,-4-3 3-5,3-3 0 19,-2-2 0-16,-3 2 1-3,1 0-1 13,0-1 2-13,0 6-5 0,-1-3 6 13,-1 4-6 1,1-3 6-14,3-4-4 14,0-1 2-14,4-4-1 11,2-3 0-11,1-4 0 14,2-4-2-14,0 1 2 0,2-4-2 12,2 2-4-12,0-4 6 14,2 2 0-14,1-1-2 14,2-4 3-14,-3-1-1 13,3 1 0-13,2 0 0 14,-2-1-3-9,2 2 6-5,-1 0-6 14,3 0 3-14,1 0-1 14,1 0-2-14,1 1-1 13,3-6 4-13,3 2 0 14,5-2-1-14,2-1 4 13,4-4-4-13,7 3 6 14,6-6-4-8,12 1 0-6,8 0-2 17,10-3 0-11,13-4 1 3,7-1 0-6,2 0 4 4,-3 1-6 0,-4-2 4-3,-4 2-3 0,-7 4 2-4,-2 1-1 14,2 6 2-14,2 0 0 16,3 3-2-16,2 2 0 13,1-1-1-13,1 1 2 0,4 0-2 13,5 1 4-13,3-2-4 14,-1 2 5-14,0 1-7 13,-3-6 6-13,-1 1-3 14,-3-2 1-14,1-2 2 13,-5-2 1-7,0 0-2-6,0 2-1 14,-2 0 1-14,0 2-4 13,-1 3 5-13,-2 0-4 14,-3 5 1-14,-4 1 0 13,-1 0-4-13,-9 2 7 14,1-1-5-14,1-2 4 14,0 0-3-9,5-2 2-5,-1 2-2 14,2-2 0-14,1 0 1 13,-1-2 0-13,1-2 4 14,-3 0-7-14,0-4 6 0,1 0-5 13,-1-4 6-13,0 1-8 13,-1 0 4-13,-3-4 0 20,2 2 0-20,-1-1 1 14,2-2-1-14,-1 1 2 0,-2 2-4 13,-5 0 3-13,-4 1-4 13,-8 3 2-13,-4-3 1 14,1-1 0-14,1 4-1 14,6-6 1-14,6-1 0 20,5 0 0-20,-1 1 1 0,0-3 1 16,-9 2 1-9,-4-1-1-1,-6 1-1 0,-9-1 0 3,-9-2-1-4,-6-3 0 3,-5 2 3-8,-5-6-2 0,-4-2 1 12,0-2-1-12,0-2-1 17,-1-3 4-17,5 0-4 13,3-1 0-13,1-2 0 14,-1 0 0-14,3-1 3 14,1 1-5-14,1 0 4 0,-7 0-4 12,1 2-2-12,-3 0 0 14,-6 2 0-14,-1 1 0 20,-6-2 4-20,-3 3 0 14,-2 0 0-14,0-3 4 0,-3 5-7 12,-1-2 6-12,1-2-4 14,-1 3 3-14,-2-5 0 14,-1-1-1-14,-2 1-1 13,0-2 0-13,-5 2-3 20,-3 2 2-20,-4 0 2 0,-4 0-4 13,-3 0 5-13,-2 2-2 14,0-3 1-14,-2 4-1 13,0 1-1-13,1 2 1 14,-2 4-3-14,-4-1 7 14,0 6-8-14,1-3 8 13,-3 3-5-7,3 1 4-6,-1 0-2 13,-7 1-1-13,-3-2 0 0,-12 2 0 13,-9-2 0 2,-9 1-4-15,-2-2 7 13,-2 2-6-13,7-2 6 0,8-5-4 13,10 0 3-13,6-1 0 13,9 0-1-7,4-2-1 9,1 6 2-12,1-3 1 4,-1 4-6 0,-8 1 5-1,-4 2-5 0,-8 1 5 0,-11 4-2-1,-10 1 0-5,-9-1 0 13,1 4 0-13,3 1 3 14,8-2-4-9,11 0 3-5,10 2 0 14,12-3-2-14,13 2 6 13,14-2-5-13,9 3-2 14,9 3 0-14,1-3-1 0,3 0-1 13,-3 0 1-13,6-3 1 13,-3 2-3-13,0 1 3 14,3 1-5-9,-3 2 6-5,-3 1 0 14,-4 3 2-14,-4 8-2 14,-3 3 5-14,-3 2-7 13,-3 0 5 2,2 0-6-15,0 1 7 0,0-7-7 12,3 3 3-12,4-2-3 14,-1-3-3-8,6-5-2-6,2 0 6 13,1 2-10-13,3-1 8 14,0-2-10 0,-2 3 3-14,0 0-11 0</inkml:trace>
    </iact:actionData>
  </iact:action>
  <iact:action type="add" startTime="16426">
    <iact:property name="dataType"/>
    <iact:actionData xml:id="d5">
      <inkml:trace xmlns:inkml="http://www.w3.org/2003/InkML" xml:id="stk5" contextRef="#ctx0" brushRef="#br0">14912 3874 58 0,'-8'-11'1'6,"-1"2"8"-5,-5 1-8 14,3 2 3-14,-5 3-3 13,1 0-1-13,-1 3 0 14,1 0 1-14,-1 3-1 14,3-2 2-14,6 3-4 13,2-3 1-13,5-1-4 14,5 5-2-9,6 3 7-5,12-1 10 14,19 4-5-14,27-1 0 14,27-5-4-5,25-2-1-5,12-6 1 3,12-2 0-8,-3-1 0 16,-3 0 1-15,-10 0 2 0,-4 3-3 13,-7 3 3 0,-4 0-3-13,-10 5 2 0,-9-1-2 12,-11 2-1-12,-15 0 3 14,-14-1-6-14,-14 2 6 14,-14-3-3-14,-12 0 3 13,-9-2 11-13,-8 1 4 14,-4-3-11-14,-7 0-1 14,-10-3-4-9,-4 1-3-5,-8-2 2 14,-6 2-2-14,-3 0 0 13,-5 1 1-13,-2 1 0 14,-5-3 1-14,-2 3-5 14,-4 0 7-14,-7-3-6 13,-7 2 6-13,-4 1-7 14,-9 0 6-9,-8 0-4-5,-1-2 2 14,0 2 0-14,1 0 0 14,3 2 1-14,9-1-3 0,0 5 4 12,10-3-4-12,5 1 4 14,14 0-3-14,8-1 1 13,12 0 0-13,9-1 0 14,9 0 0-8,5-4-2-6,9 0 2 13,4-1-5-13,2 0-5 14,2 1 6-14,5-2 4 13,9-1 2-13,13-4 2 14,16-2-1-14,15-1-3 14,12 3 2-14,6-3-3 13,7 4 3-7,0 2-4-6,0 3 2 13,4 3-2-13,-6 5 0 16,-2 2 1-10,-12-2 0 2,-11 3 1-2,-13 0-3 0,-14 0 1-1,-11 1 2-5,-8 2-8 14,-7-2 8-14,-7 0-11 13,-7 1 11-13,-4 0 0 0,-7 0 3 13,-11-2 1 1,-12 0-3-14,-5-2 1 0,-5-4 0 13,-7-2-3-13,0-2 4 14,-3 1-4-14,3-1 2 13,-4 2-1-13,0 2 0 14,-1 3 0-9,1 2-1-5,-1 2 3 14,8 2-4-14,4-2 2 14,10 3-2-14,12 0 2 13,12-7-5-13,8 2-7 14,4-2 12-14,10-4-2 14,0 3 5-14,5 2-3 13,9 1 1-7,4-3-1-6,6-3 3 13,5-1-5-13,2 2 3 14,0-2-2-14,-3 0 1 14,-4 0-5-14,-2 4 4 13,-8-2-21-13</inkml:trace>
    </iact:actionData>
  </iact:action>
  <iact:action type="add" startTime="18174">
    <iact:property name="dataType"/>
    <iact:actionData xml:id="d6">
      <inkml:trace xmlns:inkml="http://www.w3.org/2003/InkML" xml:id="stk6" contextRef="#ctx0" brushRef="#br0">24081 4002 54 0,'0'-2'12'15,"0"2"-9"-14,-2 0-3 0,-1 2 0 13,1-2-2 1,0 0 5-14,-2 0-6 0,0 0 6 13,-4 0-6-7,2 0 5 8,-3 0-2-9,3 0 0-4,1 0 1-1,5 0-1 13,0 0-5-13,5 2 4 14,-1-2 2-14,7 2 0 13,7-2 3-13,13 2 3 14,11 0-7-14,14-4 3 13,8 0-3-13,6 0 1 13,6-2-2-13,4-4 3 14,7 3-5-14,9-3 6 13,4-1-7-13,0 3 6 14,1 6-3-14,-5 3 1 14,-5 0 0-14,-4 3 1 20,-3 2 1-20,1-2 8 0,4 0-7 12,5-2 4-12,4-2-6 14,-2 0 0-14,0 0 0 14,-9-2-1-14,-12 2 0 13,-10-2 1-13,-16 0-1 0,-11 0 3 13,-9 0-4-13,-11-2 3 20,-7 2-2-20,-5-2 3 14,-3 2-3-14,-1 0 2 0,-4 0-1 18,-1 0 5-11,-3 0-1-2,-1-2 2 3,-4-4-5-2,-4 0-3 2,-4-4 4-5,-2 2-6-3,-6 0 3 13,-2 2 0-9,-4 3-2 11,-6-2 2-15,-5 3 0 0,-6 2 2 13,0-2-4-13,-6 2 4 13,-4-2-3-13,-1 2 3 14,-5-2-3-14,-6 4 1 14,-12-2 0-14,-7 2 0 13,-13-2 1-7,-2 0-3-6,-2-2 6 13,8 0-6-13,13-6 5 14,16 2-4-14,18-1 2 14,15 4-2-14,11-1 0 13,15-1-5-13,10 5-9 0,6-3 6 13,17-1 9-13,14 2 3 13,21-2 3-7,21 0-5 9,11 0 1-15,8-2-2 13,-4 6 0-13,-10-2 0 14,-13 4 1-14,-16 2-1 0,-14-1 3 12,-15 3-5-12,-11-1 5 14,-6-1-6-14,-7-2 6 14,-4 1-3-9,-7 2 4-5,-18-1-4 14,-14 4-7-14,-15 1-25 13</inkml:trace>
    </iact:actionData>
  </iact:action>
  <iact:action type="add" startTime="20035">
    <iact:property name="dataType"/>
    <iact:actionData xml:id="d7">
      <inkml:trace xmlns:inkml="http://www.w3.org/2003/InkML" xml:id="stk7" contextRef="#ctx0" brushRef="#br0">7659 4712 68 0,'2'-4'31'6,"-7"2"-31"-5,-1-4 4 14,-5-3 0-14,-5-4-4 14,-4 1 4-7,-6 0-4-2,-9 0 4 3,-4 0-2-1,-10 4 0-1,-7-1 1-4,-6 6-4-2,-10 1 3 13,-8 4-2-2,-7 4 0-11,-6 2 1 0,-6 8-4 13,-3 0 3-13,0 6 0 13,1 0 1-13,-162 41 1 14,230-56-2-14,4-2 0 13,2 4 4-13,7-5-3 14,-20 6-1-14,11-3 2 14,13-5-1-9,9-2-1-5,7-2-1 14,5-3-2-14,6 1 3 13,13-1 0-13,17-8 3 14,19-1 0-14,20-4-3 14,25-4 1-14,15-2-1 13,9 2 0-13,6 3 0 14,-4 2-3-8,-15 5 2-6,-12 6 0 13,-12 2 1-13,-14 6 0 14,-11 1 0-14,-9 6 1 13,-10 2-3-13,-5 0 5 14,-5 4-6-14,-7-4 3 0,-4 1 0 13,-7 0-5-13,-9-4-1 20,-4-5-2-20,-5 2 8 0,-4-3 4 12,-3 0-3-12,-5 1 4 14,-11 0-3-14,-10-1-1 14,-11 2 0-14,-16 0-2 13,-14 0 2-13,-12 2 0 14,-13 3 0-14,-5-2 0 14,-7 7-1-9,0 0 1-5,1 2-1 14,4 0 2-14,8 1-2 16,14-6 0-9,13 0 3 0,19-6 0 0,17-3 4-3,15 1 0 3,9-8-7-7,11 1 0 14,5-1 5-14,13-3 0 11,11-5-4-11,9-1 0 14,16-2-1-14,14-1-1 14,3 2 1-14,6 1 0 0,-2 4-3 12,-1 4 5-12,-3-1-5 14,-4 2 5-14,-6 1-4 13,-10 4 2-13,-11-2 0 14,-10 4-1-8,-12-2-3-6,-12 4 3 13,0-2-15-13,-10-2 7 14,0 2 7-14,-2-1 0 14,2 2 3-14,0-3-1 13,0 3 0-13,0-3 2 14,0 0 1-14,2 0-3 13,0 1 8-7,-2-1-7-6,2-1 2 14,0 1-2-14,2 0 2 13,-2 0-3-13,2 0 0 14,-2 0-1-14,2 0-2 13,-2 0 2-13,0 0-4 14,0 0 5-14,0 1-1 0,-2 1-2 19,2 2 6-19,0 3-3 0,0 0 0 13,2-2 0-13,-2 4 0 13,0-2 1-13,2-2-3 14,0-3 3-14,-2 0-2 14,2-2 2-14,2 0 2 13,-4 0 0-13,0 0 2 14,0 0 1-9,0 0 0-5,-4 0 5 14,2 0-9-14,2 0 6 17,-2-2-7-10,0 2 7-1,-2 0-6 3,2 0 3-5,2 0-3-1,-3 0 1-3,1 0-2 13,4 0 1-13,-2-2 0 15,-2-2 1-15,2 3-6 13,-4-3 6-13,2-1-5 14,0 1 3-14,-4 1-2 13,4 0-2-13,0 3-1 0,0-2 2 13,-2 0-4 2,-1 0 5-15,-1 2-1 0,-4-2-1 19,2 2 6-19,-1 0-3 0,5 0 0 12,-1 2 1-12,0-4-1 14,3 4 1-14,-3-2-5 14,3 0 5-14,2 0-2 13,0 0-8-13,0 0 5 14,0 0-6-14,2 0 5 14,-2 0-1-9,0 0 0-5,0 2-3 14,-2-2 3-14,-2 4 1 13,0 2-18-13,-3 0-9 14</inkml:trace>
    </iact:actionData>
  </iact:action>
  <iact:action type="add" startTime="28331">
    <iact:property name="dataType"/>
    <iact:actionData xml:id="d8">
      <inkml:trace xmlns:inkml="http://www.w3.org/2003/InkML" xml:id="stk8" contextRef="#ctx0" brushRef="#br0">16040 4834 66 0,'8'-1'10'15,"-8"1"3"-14,0 1-10 14,0-2 13-14,-3 1 2 10,0 0 3-10,-1-2-4 13,-3-1-14-13,-3-1-3 14,-6-1-3-14,-11-4 1 14,-11 1-3-14,-14 1 5 13,-12 3-2-13,-13 4 2 14,-11 1-1-14,-1 2 0 14,-2 0-1-9,4 4 0-5,4-5 1 14,8 0 2-14,10-2-2 13,16-4 4-13,13 1 0 14,12 1-2-14,8-2 0 0,9 3-1 13,-2-3 0-13,5-3 4 13,-2 3-3-13,1-4-2 20,5 2-8-20,0 1 1 0,7-4 7 13,4 3 1-13,11-2 1 26,16 2 0-26,15 0-1 6,16 2 4-5,12 2-7-1,8-1 6 14,0 3-4-14,3 0 4 14,-3-3-2-14,0-1-1 12,-1 0 2-12,0-2 0 14,-6 2-1-14,-8-1 1 13,-7 0 1-13,-9 1-6 14,-14 2 6-14,-13 0-6 14,-8 2 2-14,-12 0-1 13,-9 0-3-13,-2 2 5 14,-4-2 1-9,-3 0 0-5,1 0 4 14,-10 0-3-14,-4 0-4 14,-5-2 7-14,-8 2-5 13,-6 0 0-13,0-2 0 14,-1 0 0-14,-7 2 0 0,-4-3 0 13,-9 3 3-13,-8 0-6 13,-7 0 7-7,-12 3-8-6,-9 3 5 13,-5 0-2-13,-1 4 2 14,0 0 0-14,6 1-1 14,13 1 2-14,17-3-6 13,12-1 7-13,12-2-6 14,10 0 6-14,6-1-5 13,3-5 4-7,7 0-1-6,3 0-1 14,3-5 1-14,2 1 11 13,4 2-12-13,2 2 0 14,4-2-11-14,2 2 4 13,0-1 7-13,10-2 5 14,13 0-4-14,11 2 5 0,18-1-5 19,21-2 3-19,18-2-7 14,7 0 6-14,2-1-6 0,2-4 7 23,-6-1-5-19,-9 2 1 6,-10-3 0-8,-13 6 0 5,-14-1 0-7,-16 4-1 0,-14 0 2 13,-11 4-2-13,-5 0-5 13,-8 2 3-13,0-2-13 14,-3 2 15-14,1-2-1 14,-3 0 2-14,3 0 0 13,-2 0-1-13,-3 2 1 14,-1 0 4-14,-8 1 2 14,-7 2-5-14,-10 2 0 13,-5-4 1-7,-4 3-1-6,-7 0-1 13,-3-1 1-13,-2 2-1 14,-3 0 3-14,-6 0-6 14,3-2 7-14,1 7-6 13,-2-7 4-13,1 1-4 14,2 0 2-14,2 0 0 0,5 0 0 19,4-1 1-19,6-2-3 14,10 1 4-14,7-4-2 0,9 0 2 12,4-2 1-12,5 0-3 14,4 0 0-14,0 1-1 13,2 1-6-13,4-2-1 14,-1 2-32-14,0 0 8 14,5 3 9-9</inkml:trace>
    </iact:actionData>
  </iact:action>
  <iact:action type="add" startTime="32912">
    <iact:property name="dataType"/>
    <iact:actionData xml:id="d9">
      <inkml:trace xmlns:inkml="http://www.w3.org/2003/InkML" xml:id="stk9" contextRef="#ctx0" brushRef="#br0">7329 5782 56 0,'-3'0'2'15,"-1"0"7"-14,2 0-8 14,0 2 1-14,2-2 0 13,-2 0-4-13,2 0 2 0,0 0-1 20,2 0-4-20,-2 0-1 13,2 0 4-13</inkml:trace>
    </iact:actionData>
  </iact:action>
  <iact:action type="add" startTime="33028">
    <iact:property name="dataType"/>
    <iact:actionData xml:id="d10">
      <inkml:trace xmlns:inkml="http://www.w3.org/2003/InkML" xml:id="stk10" contextRef="#ctx0" brushRef="#br0">7342 5787 54 0,'11'4'2'15,"10"-2"3"-14,6 1-4 14,6-3 0-14,4 3 0 0,9-6 2 12,-2 3 2-6,9-5-2-6,6-2 3 14,5 0-6-14,7 0 3 19,7-5-3-14,-2 4 0 1,-2 3 0 2,-3-2 0-1,-7 4 0-6,-6 1 3-1,0 2-5 14,1-2 4-14,-1 0-4 13,2-1 2-13,6 1 0 14,1 0 0-14,2 1 1 13,5-1-1-13,1 4 1 14,0-2-4-14,-2 1 5 14,-1 3-3-14,-1 3 2 13,-3-2-1-13,4 4 1 0,-3-1-1 19,0 2 0-19,2-2 1 14,1 1-1-6,6 2 2-8,9-1-4 14,4 3 6-14,8-4-7 13,-1-1 5-13,0-2-3 0,-1-3 1 13,-1-6 0-13,-2-3 3 14,0-2 0-14,-2-1 1 11,-9-2-2-11,-6-3 0 13,-8 2 0-13,-11-2-1 14,-14 4 0-14,-15 4 2 14,-11 0 6-14,-12 6 8 13,-10 0 5-13,-4 0-20 14,-9-2-2-14,-7-1 2 13,-7-2-5-7,-7-2 7-6,-6 2-4 14,-3-4 1-14,-4 4-1 13,-5-5 0-13,-4 0 2 14,-5 0-5-14,-9-3 5 0,-5 2-5 12,-11 0 4-12,-4 1-4 14,-10 0 5-14,-8 3-2 14,-3 0 0-9,-4 3-2-5,-1 4 1 14,2 2-1-14,-1 7 0 22,1 0 1-17,2 1 0 5,-2 1 2-8,5-6 0 4,8-2 0-6,7-3 1 0,9-4-2 12,10-3 2-12,10 4-3 16,13-4 3-16,8 2-4 14,7 0 4-14,12 1-4 14,0 3 2-14,7-3 0 13,-2 1 0-13,6 3 0 14,0-2-3-14,2 2 5 14,5 0-5-14,3 2 6 13,0-2-6-7,4 0 2-6,2 0-2 13,2 0-11-13,2 0-7 0,4 5 13 13,11 0 8 2,9 4 5-15,14 3-4 0,23 4 2 12,24 2-2-12,20-1-2 14,10 3 0-14,13 3 0 13,-3-1 0-7,2-2 1-6,0-1 2 14,1-6-1-14,6-5 0 13,11-4 0-13,11-4 2 14,8-2-3-14,7-6 0 14,8-2 0-14,-3-2 0 13,-8 2 0-13,-6 1 0 14,-10 0-5-9,-13 5 9-5,-10 2-7 14,1 4 6-14,-5-2-3 14,0 1 0-14,2 4-1 13,0-7 1-13,-1-2 0 14,-8-4 0-14,-11 0 5 13,-13-2-8-13,-16 5 6 14,-13 1-4-8,-18 4 2-6,-11 2-1 13,-9-2 1-13,-6 2-1 0,-6 1 0 20,-1 1 1-14,-1-2-4 1,5 1 1-1,1 2-2 5,3-3-44-8</inkml:trace>
    </iact:actionData>
  </iact:action>
  <iact:action type="add" startTime="34483">
    <iact:property name="dataType"/>
    <iact:actionData xml:id="d11">
      <inkml:trace xmlns:inkml="http://www.w3.org/2003/InkML" xml:id="stk11" contextRef="#ctx0" brushRef="#br0">12487 5809 108 0,'-17'2'22'1,"3"-4"-5"13,7-4-16-13,3-1-2 14,0 7 0-14,4 0 0 13,2 0 2-13,0 0-1 14,2 0 1-14,1-5-1 14,1-2 0-14,6 2 4 13,5-4-3-7,6-4 2-6,12 3-2 13,12 1 1-13,16-3-3 15,10 7 1-8,10 1 0 4,4 2-3-9,4 4 2 4,3 0-5-1,-1 0 8 2,12-2-5-5,6 0 6-2,7-2-3 19,12-5 1-19,8-2-2 14,7-2 0-14,3 1 0 13,0 1 1-13,1 2-8 0,-6 7-6 13,-6 5-20-13</inkml:trace>
    </iact:actionData>
  </iact:action>
  <iact:action type="add" startTime="34864">
    <iact:property name="dataType"/>
    <iact:actionData xml:id="d12">
      <inkml:trace xmlns:inkml="http://www.w3.org/2003/InkML" xml:id="stk12" contextRef="#ctx0" brushRef="#br0">16835 5709 58 0,'122'-10'5'15,"-2"-2"12"-8,1-4-11-6,-2-5 6 13,-3 2-4-13,-2-4 1 14,2 3-7-14,-4 3-1 0,-3-2-1 13,-6 5 0 1,-5 1-3-14,-13 6-3 0,-12 2 1 13,-11 0-1-13,-12-1 6 20,-15 3 0-20,-10-2 4 14,-10 3 1-14,-9-2 2 13,-6 2 1-13,-6-2-6 0,-9 1 1 13,-5 0 2-13,-12 1-9 13,-10 4 6-13,-9 1-4 14,-9 4 0-14,-9-1 2 20,-8 4-4-20,-5-1-3 0,-4-4 6 13,-9 1-8-13,-5-3 8 16,-6 0-6-10,-4-1 7 2,-4-2-2-3,-4 0 2 5,-3 2 0-7,1-2 2 2,-5 0-2-5,3 2 3 14,-5 1 0-8,-4 1-3-6,-2 0 1 14,-6-1 3-14,-9 3-4 14,-3 0 1-14,-1 0-2 13,-4-1 1-13,0 0 0 0,-5 2 0 13,5-2-1-13,0 3 1 14,0 0 0-14,3 1 1 13,3-4 0-7,1-1 0 8,-1-4 1-14,7-4-1 14,6-4 2-14,10 1-1 0,7-4 2 13,6 3-4-13,-187-16 2 13,254 21 0-13,9-2-3 14,2 3 1-14,5-2 0 13,-34-1-1-7,10-2 3 9,3 1-3-15,8 3 5 0,6 3-3 12,5 0 0-12,8 0-1 14,9 3 0-14,5 1-3 13,5 1-11-13,8-1 0 0,2 3 13 13,9 4 2-13,8 3 3 20,10-1-3-20,6 5 3 0,11-2-2 13,3 3-4 2,10-4 2-15,1 4 0 13,11-3 0-13,8-1 2 0,8 3-4 13,7 1 4-13,6-2-4 13,7 0 1-13,10-5-1 14,7-3 4-8,6-2-5-6,2 1 4 13,-1 4-1 2,1 7 0-14,-4-2 3 7,-1 3-2-2,4-2 1 0,8 1-2 2,2-3 2-2,8-4-4-4,12-9 3-2,7-1-3 13,3 0 2-4,3-2 0-9,-2 4 0 13,-7 4 4-13,-8 3-7 14,-7-2 6-14,-6 3-6 14,-5-1 2-14,-10-1 1 13,-9-2 1-13,-8-4-1 14,-16-4 1-14,-11-3 3 0,-10-5-1 13,-13 0-1-8,-18 1 8-5,-14-2-4 14,-12 4 15-14,-11-2 5 13,-9 4 4-13,-5-4-12 14,-1-1-17-14,-5 3-1 14,-3-6-7-14,-3 1 2 17,-6 2-10-11,-4 2 5-4,-2 3-17 5,-2 0-4-7,-2 3-2 14,-3 4 6-14</inkml:trace>
    </iact:actionData>
  </iact:action>
  <iact:action type="add" startTime="36454">
    <iact:property name="dataType"/>
    <iact:actionData xml:id="d13">
      <inkml:trace xmlns:inkml="http://www.w3.org/2003/InkML" xml:id="stk13" contextRef="#ctx0" brushRef="#br0">17956 5642 140 0,'-5'7'31'15,"2"-7"-24"-14,1-7-7 14,2 4-14-9,5 5 9-5,8 6 4 14,5 0 0-14,6 1 0 14,8 5 0-14,3-2-1 13,2 0 4-13,-2-1-1 14,5-5 2-14,-2-3 2 0,0-3-1 12,0 0-1-12,-1 0-3 14,5 0 1-8,6 2 1-6,10 5 1 13,15 1-6-13,14 4-2 14,9 2 5-14,13 1-12 18,10-1-10-10,5-3-9-2,5-5-3 3</inkml:trace>
    </iact:actionData>
  </iact:action>
  <iact:action type="add" startTime="36741">
    <iact:property name="dataType"/>
    <iact:actionData xml:id="d14">
      <inkml:trace xmlns:inkml="http://www.w3.org/2003/InkML" xml:id="stk14" contextRef="#ctx0" brushRef="#br0">20876 5833 53 0,'171'-16'17'15,"-1"2"-15"-14,-4 4 3 14,-2 6-2-14,-6 8-2 0,-4 6 1 19,-1 3-4-19,-1-1 2 14,2 2-3-14,2-2 2 0,5-5-17 12</inkml:trace>
    </iact:actionData>
  </iact:action>
  <iact:action type="add" startTime="36941">
    <iact:property name="dataType"/>
    <iact:actionData xml:id="d15">
      <inkml:trace xmlns:inkml="http://www.w3.org/2003/InkML" xml:id="stk15" contextRef="#ctx0" brushRef="#br0">24803 5821 55 0,'127'-8'1'1,"-6"4"1"13,-8 2 0-13,-5 6-2 14,-8 1 3-14,-7-2-6 13,1-1 4-7,-5 0-2-6,3-4 2 14,1 0-1-14,-4-1 0 13,-6-2 0-13,-8-1 0 14,-10 0 1-14,-13 0 6 13,-13 2-5-13,-7-4 12 14,-12-3 7-14,-7 4 14 0,-8-6-21 19,-7 1-6-19,-8-2-8 14,0 5 0-14,-11-2 1 0,-6 4 1 12,-8 1-4-12,-7 2 4 26,-14 4-5-24,-6-2 6 3,-7 2-5 2,-12-3 3-1,-2 1-1-4,-4 0 0-2,-4-1 1 12,-9 3 0-12,-2 0 2 14,-12 0-4-14,-9 0 3 14,-8-2-1-14,-8 0 0 13,-6-1-1-13,-2 1 0 14,1 2 1-14,-6 2-1 13,-3 1-1-13,2 1-1 14,-7 3 2-8,-7 3-2-6,-1 1 3 13,-10-2-1-13,-5 0 0 14,-4-4 0-14,4 0 0 14,0 2 0-14,5-7 0 0,6 5 3 12,3 2-6-12,-5 0 4 14,-2-1-1-14,-3 1 0 13,-4-4 3-7,-2-3-2 9,5-3-1-15,-1 0 1 0,10-1 3 12,6-2-6-12,9 6 4 14,4 4-3-14,12 0 3 13,0 1-4-13,3 0 2 14,2-5 0-14,1-2 0 14,10-4 0-9,10-3 0-5,10 1 3 14,11 1-4-14,8-3 4 13,10 1-4-13,6 2 3 14,-1-3-4-14,5 3 1 14,3 2-3-14,0 1-8 13,-1 2-24-13,-1 2-36 14</inkml:trace>
    </iact:actionData>
  </iact:action>
  <iact:action type="add" startTime="38052">
    <iact:property name="dataType"/>
    <iact:actionData xml:id="d16">
      <inkml:trace xmlns:inkml="http://www.w3.org/2003/InkML" xml:id="stk16" contextRef="#ctx0" brushRef="#br0">7984 6057 60 0,'-102'-4'12'1,"1"1"-3"13,10-1 4-13,2 1-9 14,-1 1-1-9,4 2 2-5,-3 2-4 14,0-2 2-14,0-2-2 14,-1 0-1-14,3 2 1 14,0-1-1-7,2 1 0 1,8 1 0-4,5 3-2 3,9-1 4 0,15 1-3 0,13-2 3-4,10-2-4-2,11 0-7 14,10-2 5-15,6 2-6 0,7 0 10 13,9 0 6-13,6 0-5 13,12 2 1-13,11-1-1 14,6 1-2-14,9 5 3 14,8 1-2-14,1 4 0 13,5 5 0-7,6 4 1-6,5 1-1 13,7 2 0-5,9 1 1-8,1 4-3 13,1-3 4-13,4-2-2 14,-1 1 0-14,4-6 1 14,9-3-1-14,1-4 1 13,8 0-2-13,4-6 2 12,2-1-1-12,2-3 2 13,5-2-3-13,-5 0 3 14,-2 0-4-14,-9 1 4 14,-11 3-3-14,-12 3 2 13,-10 0-1-13,-16 3 0 0,-11 1 2 13,-9-2-5-13,-13 2 3 20,-11-3-1-20,-15-1-2 14,-9-2 3-14,-6-2 4 0,-8 0 7 12,-4-2 3-12,-9-1-9 14,-6 0-2-14,-12 3 0 14,-10 1-4-14,-8 2 2 13,-3-1-2-13,-8 2 2 14,-6 0-1-9,-8 0 0-5,-11-1 0 14,-7 0 0-14,-11 0 2 14,-9 3-5-14,-5 0 6 19,-8 5-4-16,-4 2 1 9,1 3 0-10,-4 7-1 3,5-1 1 2,9-4-2 0,3 0 6-3,14-3-5-4,9-5 3 14,14-7 1-14,8-5-1 14,8-1 2-14,6-1-3 0,8-5 2 12,12 1-3 3,9 2 1-15,11-4-2 0,4 5-2 13,11 1-7-13,3-1-23 13,4 2 16-7,8 2 11-6,3 1 6 13,7 1 0 2,5 4 1-15,8-2-1 0,5 0 1 13,6 3 0-13,3-4 1 13,3 1-3-13,-2 1 4 14,6 2-5-14,0 1 4 13,4 3-4-7,6-1 2-6,14 4 0 14,11-4-2-14,12 0-20 13</inkml:trace>
    </iact:actionData>
  </iact:action>
  <iact:action type="add" startTime="40400">
    <iact:property name="dataType"/>
    <iact:actionData xml:id="d17">
      <inkml:trace xmlns:inkml="http://www.w3.org/2003/InkML" xml:id="stk17" contextRef="#ctx0" brushRef="#br0">28602 1345 52 0,'-5'-6'11'15,"1"0"-3"-14,-2 0-8 0,-4-8 8 13,-1 0-7-13,-2 0-1 13,1 0 0-13,-1 0-1 14,-3 4-1-14,3 1 2 14,-3 0 2-14,3 3-2 13,3 0 7-7,2 2 1-6,4 2 10 13,2 0-14-13,2 2-2 14,0 2-2-14,2-2-6 14,0 2-7-14,2 2 8 13,6 2 4-13,9 4 2 14,18 6 10-14,13 4-8 0,17 4 1 19,14 0-1-19,12 1-3 14,5-4 1-14,12 1-1 13,6 0 1-13,4-2 0 15,1 2-2-10,-1-1 4 2,-9 1-6 0,-8 0 6 1,-14-4-3-4,-13 0 0-1,-12-2 0-3,-15-4 0 10,-15-4 0-10,-12 0 0 14,-11-4-2-14,-7-1 0 13,-4-3 4-13,0 0-6 14,-2 3 4-14,0-3-1 14,0 2-1-14,2-4 2 13,-4 2 3-13,1 0-3 14,1-3 7-9,-4 3-4-5,-2 0 1 14,2-5-3-14,-3 3 6 14,0 0-3-14,2 2 3 13,3-2-3-13,4 4 1 14,-2-4-4-14,2 2-1 14,0 0-1-14,2 2-10 0,-2-2 6 19,2 0-6-19,0 2 8 13,-2 2 3-13,2 6 2 0,-4 6-1 13,0 6 0 2,-4 6 2-15,-3 8 0 0,-1 0-4 12,2 9 3-12,-5 1-4 14,1 3 4 1,-3 6-2-15,-1 6 0 4,1 0 1-4,-3 6-1 14,0 6 3-14,2 2-6 13,1 1 6-13,-1 0-6 14,1 2 6-14,1 2-4 14,-1 5 1-14,1-1 0 13,1 4 0-13,-3 6 1 14,-1 9 0-9,-6 5 1-5,-4 10-4 14,-4 3 6-14,-2 7-4 14,-1 5 0-14,1-1 0 14,0 2 0-3,-2-2 0-9,4-5-1 5,0-6 4-1,4-5-6 1,1-4 6-7,-1 4-4 12,5 2 3-12,-1-2-1 14,4-2 0-14,-1 2 0 0,3-7-1 13,2-2 2-13,-1-1-4 13,3 0 5-13,3-6-6 14,-2-8 6-14,1-9-5 14,-1-9 3-14,4-8-1 13,1-6 0-7,1-5 0-6,1-7-1 13,3-4 3-13,-1-7-5 14,-1-6 6-14,2-4-5 14,-1-12 5-14,1-1-4 13,2-8 2-13,-2-2 0 14,2-1 6-14,-2-3 1 13,0 0 11-7,0-3-6-6,2 2 7 14,-3-2-15-14,-4-3-5 13,3 0 0-13,-5 0-1 14,0 1-4-14,-5-2 3 0,-3 3 1 13,-3 0-2 1,-5 0-1-14,-4 0 8 0,-4 0-5 13,-1 2 2-8,-3-1-1-5,-6-2 0 14,-6 1-1-14,-2 1 0 14,-9 2 1-14,-7 2-1 13,-6 2 2-13,-10 1-2 14,-6 1 2-14,-7 2-4 13,-5-1 5-13,-8 4-3 14,-4 2 1-8,-6 2 0-6,-5 0-1 13,-3 6 1-13,-2 2-4 14,-6 4 6-14,2 5-6 15,-1 5 6-7,0 2-5-1,1 4 1 1,3-3 2-4,7 0 0 0,15-7 0-4,9-4 2 14,19-6 1-14,11-2-6 14,11-2 8-14,2-2-7 0,7 1 2 12,3-1-1 3,5 0 1-15,3 0-2 0,7 0 0 12,2-3 3-12,7-3-4 14,4 1 6-14,7-5-2 14,6-4 1-9,3 0 2-5,4-2-2 14,-4 0 3-14,4 0-4 13,-4 0 2-13,2 0-6 14,0 0-2-14,2 0-4 14,-4 3-20-14,0 6 8 13,-5 5-30-13</inkml:trace>
    </iact:actionData>
  </iact:action>
  <iact:action type="add" startTime="48410">
    <iact:property name="dataType"/>
    <iact:actionData xml:id="d18">
      <inkml:trace xmlns:inkml="http://www.w3.org/2003/InkML" xml:id="stk18" contextRef="#ctx0" brushRef="#br0">17035 3984 70 0,'0'0'24'13,"0"0"8"-12,0-2-24 13,-5-1-3-13,3-4-2 14,-4-1 4-14,-1-1-6 13,2-2-1-13,-2 2 0 14,1 0 0-14,-1 1 2 14,-2-1 2-14,-2-2-8 13,2-3 8-7,-2 2-8-6,-2-4 5 14,-3-2-2-14,1 0-2 13,-6 0 1-13,0-4 0 14,-4 1-10-14,-2 0 11 13,-9-1 0-13,-2 4-3 14,-6 0 3-14,-4 4 0 14,2 1 1-9,-1 1-2-5,-2 2 2 14,0 3 0-14,-5-5 5 13,-2 1-1-13,-4-1-8 0,-2-2 6 19,-3-1-4-12,-6 4 3-2,0 1-3 2,2 2 1 0,-2 2-3-5,4 1 2-2,0-1-3 12,5 1 2-12,-1 1 3 14,2 1-2-14,1 0 1 13,5 4 0-13,-3 1-1 14,2 5-2-14,-2 4 3 14,0 3-6-14,-2 3 1 13,-2 3 0-13,1 4 6 14,-1-1-3-9,0 4 1-5,1-2 2 14,-1-2 0-14,-2 0 0 14,-5-4 0-14,-1 2 0 13,1-3 1-13,5 0-1 14,3 0 2-14,10 0-4 13,2 2 4-13,4-2-5 14,5 2 4-8,3-2-1-6,0-1 0 0,4-3 1 12,2 6-2-12,-3-5 2 14,3 3-2-14,0 0 2 13,4 1-3-13,5 1 2 14,4-3-1-14,7 2 0 14,2 0 1-14,5 2 0 13,2 0 2-7,-1 4-2-6,3-1 2 13,0 3-4-13,3 4 4 14,1-1-5-14,5 0 3 14,2 0 0-14,4-2 0 13,6-2 0-13,8 1 2 14,4-4 2-14,7 1-3 14,7 1-1-9,2-3 1-5,2 3 1 14,1 0-1-14,-4 1-1 13,-1 0 1-13,-1 3-1 14,0-3 0-8,3 6-1 1,0-5 3 0,4 1-1-1,3-2 2-1,0-3-1-5,4-6-1 15,3 0 1-15,1-5 2 0,9-5-3 13,4-2 2-13,-2-5-1 13,1 0-3-13,-5-2 3 14,-6 2-2-14,-3-3 2 13,1 3-2-13,9-2 0 14,7-1 3 1,13-3-3-15,6-2 1 4,9 0 3-4,3-2-3 14,-6-3 3-14,-1 3-2 14,-9 1 0-14,-5-2 5 13,-12 1-3-13,-3 3-3 14,-9-4-1-14,-1-1 4 13,1 1-1-13,2-4 1 14,-1 1-3-8,8-2 0-6,-3 3 1 13,0-4-2-13,-5 3 0 14,-6 2 1-14,-9 0-1 0,-8 0 1 12,-8 1 0-12,1 0 2 14,-5 1-1-14,0-2-2 14,2-5 3-14,-4-1-2 13,-2 2 5-7,-6-4-6-6,-6-3-2 13,-11-4 0-13,-4-3-1 14,-11-5 0-14,-9-2 5 14,-11-1-2-14,-5-2 1 13,-6 2 0-13,-5-1 0 14,-5 2-1-14,2 1 0 14,-4 1-3-9,0 3 2-5,2 0-2 14,-9 2 3-14,-4 3-1 13,0 0-1-13,1-1 2 17,-3 2-2-9,3 0 3-6,3-3-1 10,-1 4 0-8,2 0 0 7,-3 4-1-9,1-1 2 2,2-1 2-4,-2 3-3 0,-1-2 2 13,3 2-2-13,-2-1 0 14,1 4-1-14,1-1 3 13,-2 4-1-13,-6 0 1 14,-3 2-4-14,-2 3 5 13,-3 0-3-13,3 4 2 14,3-1 0-8,7 3-1-6,8 1 0 13,4 0 0-13,4 4 2 14,5-2-6-14,-1 4 7 13,7 0-8-13,3 0 6 14,4 0-4-14,4 2 0 14,4 2 1-14,2-1-2 13,1 6-6-7,-1 3 8-6,-2 6-19 13,4 5-24-13</inkml:trace>
    </iact:actionData>
  </iact:action>
  <iact:action type="add" startTime="65776">
    <iact:property name="dataType"/>
    <iact:actionData xml:id="d19">
      <inkml:trace xmlns:inkml="http://www.w3.org/2003/InkML" xml:id="stk19" contextRef="#ctx0" brushRef="#br0">8290 6341 67 0,'2'-3'32'4,"-2"3"-14"2,0 0-9-5,0 0-9 13,0-2 0-13,-2 2-3 14,2 0-2-14,-3 2 1 13,1-2-1-13,0 0 5 14,0 3 0-8,0-3 3-6,0 0-3 0,2 0 0 13,0 0-3 1,-2 1 6-14,2-1 0 0,0 0-2 13,0 0 9-13,0 0-4 14,0-1 8-14,-6-2-14 13,2-2 0-13,-5 0-2 14,-4-2 2-9,-5-4-3-5,-2 1 6 14,-7 2-6-14,-6-2 6 14,-5 0-4-14,-6-1 2 13,-8 2 0-13,-2-1 0 14,-1 0 0-14,-4 2-1 14,5-2 3-14,0 2-5 13,0 0 5-7,3 1-4-6,0 0 4 13,-3 1-5-13,-2-1 2 14,-2 2-1-14,-4-2 1 14,2 2 0-14,0-1-2 13,1 3 5-13,1-4-6 0,-2 1 6 13,-4-1-6-13,-7 2 5 20,-8 1-4-20,-6 6 3 0,-6 4-1 13,-3 2 0-13,-6 8 1 13,-2 0-3-13,-1 0 4 14,7 0-4-14,7-2 5 13,14-2-6-13,15-2 3 14,10 0 0-14,10-2 0 17,7-2 0-7,4-1-1-6,7 0 4 6,1-1-5-7,6-2 4 3,3-2 0 0,4-2-1-4,-1 2-1-2,0-4 0 14,0 2 0-14,-4-1-2 14,-5 3 4-14,-4-3-6 13,-3 3 6-6,-2 3-4-7,1 0 0 14,-3 5 1-14,0 2-3 13,-3 3 4-13,3 1-2 14,2 1 2-14,3 2-2 14,4 0-3-14,4 4 3 0,3 3-1 12,2 5 2-12,2 8 0 20,2 5 0-20,1 6 0 0,-2 2-2 13,6-2 3-13,2 0-1 14,2-1 0-14,2-6 2 13,0 0-2-13,-2-1 1 14,2 0-2-14,1-1 4 14,-1 8-2-14,0 1 0 13,4 4-1-7,-2 5-1-6,5-2 1 13,1-2-1-13,3-2 3 14,1-6-2-14,3-3-2 14,2-6 3-14,1-4 4 13,0-6-4-13,1-6 2 14,1-4 0-14,-1 1-1 13,0-6 1-7,2 0-4-6,0 0 5 14,2 2-4-14,-2-1 2 13,1-2-2-13,3 4 1 0,3-1 0 13,3 4 0-13,3-1 3 14,6 0-6-14,3 2 6 13,7-2-5-13,2-2 2 20,4-2 0-15,4-5 2 1,7 0-1 3,8-5-1-3,0-4 1 3,13 0-3-6,1-6 5-3,4 2-5 13,-1-4 2-13,0 4 0 0,-7 2-1 13,-7 1 1-13,-4 0-1 13,-2 1 1-4,-5 0-1-9,-4-5 4 14,0 4-6-14,-7 1 6 13,-2-2-7-13,-4 4 8 14,-1 0-6-14,1 0 2 13,1 2 0-13,3-2 0 14,0-2 1-14,0 2-3 14,2-3 3-9,0 3-2-5,1 0 2 14,1-3-3-14,0 1 4 13,1-2-3-13,1-1 1 0,1-4 0 13,5-1 0-13,-2-4 2 14,-1 3-4-14,-5-1 4 13,-3 3-2-13,-8 3 2 14,-7-1-3-8,-1 4 1-6,-5-1 0 13,-3-1 0-13,-3 0 2 14,-1 1 0-14,-2-3-1 13,2 2 1-13,2-3 1 14,-2-2-1-14,1 0-2 14,-3-1 4-14,-5 1-2 13,-3 1 2-7,-2-1-2-6,-1 2 2 13,-2-2-5-13,0 3 2 14,-6 1 3-14,-2 1-3 14,-4-4 5-14,0-1-5 13,-4-6 0-13,3-3-1 14,-1-4 2-14,-2-3-4 0,-2-5 3 24,-1 2-1-22,-1-5 5 10,-6-5 1-10,2 0-4 4,-1-3-2 1,-5-2-2-5,-1-5 1-2,2 3-1 14,-5 0 2-14,-2-2-3 13,-2-1 6-13,-5 3-5 14,-4-4 4-14,-2 4-1 9,-4 2-1-9,2 4 1 14,-1 6-1-14,-1 6 0 14,1 4-1-14,-3 2 4 13,6 1-4-13,2 4 4 14,2-1-4-14,0 0 3 13,2 0-2-13,1-3 0 14,1 0 1-8,-4-2-1-6,-2-5 3 13,2 0-4-13,0-2 3 14,-2-2-4-14,0 0 1 13,0 1 0-13,-3-1-4 0,-4 3 2 13,0 5 3 2,0 2 0-15,-5 4 2 0,-3 2-1 19,1 4-2-19,-3 3 1 13,-2 4-2-13,2 1 4 0,-4 4-3 13,1 2 1-13,4 0 0 14,0 0 0-14,5 1 3 13,-3 2-6-13,5-1 6 14,-4 1-7-14,-1 4 7 14,-1-1-6-9,-6 2 3-5,-4 4 0 14,-4 0 0-14,-2-2 0 13,-1-1-1-13,5 1 3 14,0-3-4-14,4-4 3 14,4 4-2-14,-4-3 2 13,3 0-2-13,-1 0 2 14,-3-1-1-6,-3 4 0-3,-4 1 1 4,-1 0-3-6,-7 2 4 9,-1 0-4-10,0 0 5-2,-1 2-4 0,-3 0 1 14,3-2 0-14,1 4 0 13,5-2 0-13,5 1-2 14,5-2 5-2,7 1-6-12,7-3 6 14,7-4-4-14,6-2 3 0,6-4-1 12,4 2-1-12,0-6 0 14,3 3 0-14,1 3-4 13,-5 1 2-13,-2 4 0 22,-7 3 0-19,-2 6 2 6,-5 2-2-9,0 1 2 0,1 1 0 13,1-1 0-13,3-4 0 13,6-4 0-13,3-2 3 14,7-4-6-14,6-4 4 14,2 2-2-14,4-4-9 13,3 0-2-13,3 4-1 14,1 2 13-9,1 4 0-5,2 2 3 14,-1 4-6-14,3 2 6 14,0 0-3-14,-2-2 2 13,-1-2-3-13,1 1 2 0,-5-6-1 13,0 1 0-13,-2 2 0 13,-2 1 0-13,2 3 2 21,-2 0-2-21,0 3 3 13,2 6-5-13,2-2 3 0,-2 8-2 13,4-1 2-13,-1 6-1 13,4 6 0-13,-1 4 1 14,3 4-4-14,0 5 5 14,0-1-4-14,0-2 3 21,1-4-5-20,7-4 1 6,1-2 3 0,3-3 1 0,8-6 0-1,12-2 4-3,3-6-2-3,8-4-5 14,6-8 6-14,2-1-5 13,2-5 2-13,1-2 1 14,1-1-2-14,1 3 0 13,-1-1 0-13,-1 2 2 13,-3 0-5-13,-6 2 6 11,-3 2-6-11,-4 0 6 14,0 0-5-14,3-2 4 14,8 0-3-14,5 0 1 13,7-2 0-13,-2 2 0 14,3-1 3-6,-1-2-5-8,-3 0 4 14,-3-2-2-14,3-3 2 0,-5 0-3 12,1-4 2-12,-3-2-1 14,-2 1 0-14,0-4 2 13,-2 0-4-13,2-2 5 14,2 0-5-14,5 2 5 20,4-1-5-20,7 2 2 0,-1 1-2 13,2 2 2-13,-2 1 0 13,1-2 0-13,2 0 1 14,4-6-2-14,3-2 1 14,4-4-2-14,-5-3 4 13,-7 4-2-13,-11-2 0 0,-16 7 1 19,-13 1-1-19,-12 2 3 14,-10 1-3-14,-7 2 1 0,-4 3 4 13,-2 1-4-13,-2-4 5 13,2-3-5-1,3-3 2-5,-1-5-3 1,5-3 1-3,2-2 2-5,-2-3 0 0,2 3-6 21,1-4 6-12,-2 1-5-6,0 0 3 4,-4 0-2 0,3-3-1-7,-5 1 0 0,3-1 2 13,-5-3-4-13,3 0 3 14,-5-4 1-14,0 1-2 14,-5-2 0 1,-2 0-2-15,-3 2 5 0,-6-4-1 12,-2 3 0-12,-4 1 1 15,-5-2-1-8,-2 2 2 1,0 3-4-5,-2 0 3-3,-3 0-4 14,-1-2 6-14,-3 4-4 13,0-2 2-13,-2 3-1 14,-2 1 1-14,-1-1 0 13,1 3 3-13,0-3-1 14,1 0-2-14,1 2 1 14,3-1-4-14,-4 3 2 0,1 4 0 12,-2 0-2-12,-1 1 2 14,-1 1-3-14,-5 3 2 14,-3 1 0-9,1 2-4 10,-2 4 3-15,-1 5 3 0,0-1-1 12,4 2 0 3,-4 2 1-15,0-1-1 0,0 1 1 13,6 0-2-13,-4 0 3 13,4 0-4-13,3 1 4 14,1 0-4-9,-1 2 3-5,3 0-2 14,-3 2 0-14,1 0 1 14,-4-2 1-14,2-2-1 13,-6 1 0-13,-6-2 0 14,-2 3 0-14,-7 2 1 14,-6 2-2-14,-3 3 1 13,-5 2 0-13,2 2 0 5,3 1 2-5,0 1-4 18,4 3 4-8,8-6-4-5,6 4 4 4,7-1-6-7,8 2 4 6,10-2 0-2,4 3-1-6,9-6-5 0,6 2 6 14,6-3-14-14,4-1 9 15,4-5-6-15,2-2 9 14,4-1 2 0,3-2 0-14,5 1 1 0,5 1 1 13,10-2-2-13,4 3-3 14,8 0-5-14,1 2-27 13</inkml:trace>
    </iact:actionData>
  </iact:action>
  <iact:action type="add" startTime="70270">
    <iact:property name="dataType"/>
    <iact:actionData xml:id="d20">
      <inkml:trace xmlns:inkml="http://www.w3.org/2003/InkML" xml:id="stk20" contextRef="#ctx0" brushRef="#br0">11548 7445 53 0,'-17'-8'1'1,"-1"3"1"15,3-4 0-10,-6 1 0 3,6 4-1-3,-3-1 1 1,5-1-2 1,-3 3 0 1,1 1-1-8,3 0 2 0,1 2-3 14,0 0 4-14,4 2-5 13,1-2 3-8,-1 2 0-5,3 0-3 13,2-1 2-13,-1 2 1 14</inkml:trace>
    </iact:actionData>
  </iact:action>
  <iact:action type="add" startTime="70517">
    <iact:property name="dataType"/>
    <iact:actionData xml:id="d21">
      <inkml:trace xmlns:inkml="http://www.w3.org/2003/InkML" xml:id="stk21" contextRef="#ctx0" brushRef="#br0">11533 7507 55 0,'67'3'1'1,"9"-6"2"13,8-1 0 2,11-2-1-15,5 1-2 0,4-2 2 12,1 5-5-6,2 0 5-6,-4 6-4 14,-5 3 4-14,-7 3-2 13,1 1 0-13,-8 1 0 0,0 1 0 13,-1-1 1-13,2-1-2 13,2 0 5-13,5-1-7 14,8-2 6-14,3-2-6 14,-1 0 5-9,2-6-3-5,1-5 1 14,214-17 0-14,-263 21 0 13,0-1 3-13,-5 4-5 14,2-1 4-14,54 2 2 14,0 2-4-14,-4 4 1 13,-3-4 1-13,-6 4-1 14,-7 0 1-9,-2-2 1-5,-1-1 5 15,8-2-4-7,1-4 3-1,3-4-4 1,6-6 2-4,1-6-3 7,0-4 1-10,2-5-2-1,1 4 1 14,2 1 2-14,-6 6-4 13,-2 4 6-6,-6 3-6-7,-7 1 7 0,-9 5-7 12,-7-2 6-12,-9 3-6 14,-6 0 4-14,-4 3-4 14,-4 0 1-14,-3 1-2 13,-5 3-1-13,-4-2 2 14,-9 4-1-14,-5-4-2 13,-5 4 3-7,-3-4 0-6,-5-1-2 14,-3 0 2-14,0-1 2 13,-6-1-1-13,2-2 4 14,-4 0-4-14,-4-2 10 13,0-1-8-13,-7-1-2 14,-3-1 2-14,-11-6-5 14,-6 4 2-9,-11-2 0-5,-8 2 0 14,-13 0 2-14,-13 5-7 13,-13 0 10-13,-14 1-6 0,-13-2 2 13,-11-1-1 2,-10 0 0-15,-8-2 0 13,1 0-1-13,-9 3 1 0,5-2 0 19,0 2 2-19,7-2-4 0,2 7 4 13,-1 2-1-13,-3 4 0 14,-4 0-1-14,-5 1 0 13,-4-9 2-13,1-5-1 14,5-3 1-14,6-2-4 14,5-2 7-14,6 2-9 13,5 0 6-7,9 4-4-6,1 4 0 22,2 10 0-20,-9 4 2 3,-4 2-1 2,-8 6-1 1,-1-6 2-2,-1-1 0-5,10-2 0-1,9 0 0 13,12-4 1 2,19 0 0-15,18-2 0 8,14-1 0-8,14-4 7 0,16 0-8 13,10-1 9 1,7-3-9-14,8-3 6 0,6 3-5 13,2-3-2-13,8-4-8 14,13 0 9-14,12-6 0 13,15 1 0-13,15 0-2 14,8 2 2-9,6 2-2-5,-2 5 0 14,0 1 0-14,-3 5 0 14,-5 5 0-14,-4 2 0 13,-7 6 2-13,-4 2-2 14,4 0 3-14,4 2-3 13,10 2 4-13,17-4-2 14,10-1 2-8,15-3-1-6,9-2-1 13,12-3 1-13,9 1-1 14,5-4 0-14,7-2-3 13,10-2 6-13,-1 1-6 14,0-4 6-14,2 10-6 14,-8 0 6-14,-7 4-3 0,0 3 0 19,0-1 0-19,-1 4-1 0,7-6 2 12,8 0-4-12,1-7 6 14,-1-2-4-14,-6-6 3 14,-4-2-2-14,-13-1 1 13,-14 4-1-13,-14-2 0 14,-16 4 1-14,-18 3-4 14,-13 0 5-9,-17 6-4-5,-8-2-6 20,-14 1-3-14,-16 0-13 3,-5-1 15-6,-12-3 9 3,-6-1 7 0,-9 0-6-6,-8 2 2 0,-12 1-2 13,-8-1 0 2,-8 0 1-15,-5 0 0 9,-4-2 0-9,-4 0-2 14,-5-2 3-14,-2-2 0 13,-10-2-2-13,-6-3 6 14,-5 0-6-14,-10-5 0 0,-10 0 1 13,-8-3 1 1,-8 1-3-4,-4 1 0-7,-7 3 0 3,-1 1 0-6,-1 2 0 0,-4 6 1 13,-7 6-2-13,-4 2 2 13,-7 3 0-13,-4 1 1 14,-3-6-3-14,7 1 1 14,5-1 0-14,3-2 0 13,11 6 1-13,7-1-5 14,8-2 8-9,3 1-7-5,8 3 6 14,1-2-2-14,2-2 0 14,-1 1 1-14,4-3-2 13,5-2 0-13,4 0 0 14,5 0 1-14,9 0-3 14,8-2 4-14,12 0-2 13,13-1 2-7,13-1-3-6,7 3 2 13,7-4-1-13,9 0 0 14,4 2 0-14,4-1 4 14,4 3-3-14,3-3 1 0,0 4 1 12,5-3-6-12,2 3-1 14,4-2 1-14,1 2 0 20,8 0 3-20,18-1 3 0,19-2 0 19,21-1-6-12,24 3 6 0,17-2-6-2,9 6 3 4,1 1-3-8,1 3 3-1,-5 4-1 13,2-2 1-13,1 1 0 14,1 3 0-14,12-2 0 11,15 1 0-11,9 3 0 14,21-7-2-14,20-2 4 14,10-3-3-14,5 1 1 13,0-4 0-13,-18 0-1 14,-18 0 2-14,-15 0-4 14,-12-1 6-14,-6-2-3 0,0-2 3 19,1-4-4-19,-7 4 1 13,-6 0 0-13,-13 1 0 0,-16 8 0 13,-19 3-3 2,-18 1 4-15,-22 1-3 0,-14-2 1 12,-16-1-1-12,-8-2 4 14,-7-1 3-14,-5-3 2 20,1 0 2-20,-7-3-8 0,0-1 0 13,-2-2 6-13,-6-1-6 13,2 2 2-13,1 1 0 14,1-2-3-14,-3 2 2 14,5-1-1-14,-1 0-1 13,3 1 1-13,-1 0 0 14,4-3 2-9,-3 1-6-5,2 2 6 14,-5 0-6-14,1-1 6 14,-7-2-4-14,-5 2 2 13,3-2-1-13,0-1 0 14,-3 0 3-14,7 2-5 13,5 2 4-13,-1-2-4 0,6 1 4 20,3 1-4-20,3 1 2 13,2-1-1-7,-2 2-3 0,2 2-8 2,0 0-20-2,-4 4-35-1</inkml:trace>
    </iact:actionData>
  </iact:action>
  <iact:action type="add" startTime="73994">
    <iact:property name="dataType"/>
    <iact:actionData xml:id="d22">
      <inkml:trace xmlns:inkml="http://www.w3.org/2003/InkML" xml:id="stk22" contextRef="#ctx0" brushRef="#br0">5499 7599 69 0,'-2'-3'13'1,"-1"-1"-6"13,-1 2 4-13,-2-2-7 14,-2-3 2-14,2 2-3 13,-5-4 2-13,-3 1-4 0,-3 3-2 13,-6-1 2 2,-4-1 1-10,-8 4-2-5,-3-1 3 14,-7 0-6-14,-6 0 6 13,-4 0-6-13,-8 0 5 0,-1 4-4 13,-6 0 4-13,-1 4-4 14,2 1 1 0,-1 6 1-14,1 3 0 14,3 3 2-14,1 3-4 4,3 4 4-4,2 5-4 14,4-1 0-14,8 2 1 14,6 0 0-14,5 3 1 13,8 4-2-13,0 1 2 14,6 3-3-14,5-2 2 14,5-1-1 0,4 1 0-14,5-1 0 5,6 2 2-5,0 2-4 13,7 2 3-13,4-2 1 16,5 4 0-6,7-3 3-8,4 1-6 10,9-7 7-10,11 1-4 5,9-4 2-2,9-7 0-4,8-5-1-1,6-4 5 19,6-8-4-19,2-4-2 0,7-4 9 13,4-6-7 1,7-2 3-14,0-6-4 0,2-2 1 13,-2-4 0-13,-6-1-4 13,-3-4 4-13,-9-1-1 14,-9-6-1 1,-6 1 2-15,-8-8-1 4,-6-1 0-4,-2-6 5 14,-4-5-5-14,4-6 1 13,-2-3-1-13,-3-1 0 14,-2 1 0-14,-11 4 1 14,-15 5 6-14,-9 1-7 13,-16 6-2-13,-16 1 2 14,-11 4 6-9,-15 4-7-5,-14 3 2 14,-10 7-2-14,-9 3-1 14,-4 1-1-14,-6 5 1 0,2 4-1 12,-6 1 4 3,-5 2-4-15,-6 4 0 0,-5 0 1 13,-10 3-3-13,-8 6 3 20,-7 6-2-20,-3 6 3 0,0 3 3 12,1 7-3-12,2 4 2 14,14 1 0-14,14 8-3 14,9 1 2-14,16 2-2 13,19 2 0-13,10 1-1 14,9 3 2-14,8 0-3 13,7 4 2-7,6 0-2-6,5 6 2 14,8 0-5-14,5-2 4 16,12-1 1-8,3-3-2-3,9-6 3 3,10-5 0-3,6-2 2 5,11-1 3-9,9-4-6-1,15-1 3 14,6-5 0-8,11-6-2-6,7-2 2 14,7-8-1-14,8-6 3 13,9-8-2-13,1-10 1 0,3-6-2 13,0-9 1-13,-11-7 0 14,-8-6-2-14,-11-4 5 13,-7-8-3-13,-11-6 0 14,-2-9-1-9,-13-6 0-5,-8-4 4 14,-10 1-2-14,-14 2-3 14,-14 3 2-14,-16 6 3 13,-13 3-4-13,-16 3-2 14,-10 7 2-14,-15 6 1 14,-8 8-2-14,-9 12-2 13,-12 9 0-7,-6 12 2-6,-6 9-2 13,-7 11-6-13,-8 10 3 14,8 7-12-14,2 9-3 14,13 2-17-14</inkml:trace>
    </iact:actionData>
  </iact:action>
  <iact:action type="add" startTime="76184">
    <iact:property name="dataType"/>
    <iact:actionData xml:id="d23">
      <inkml:trace xmlns:inkml="http://www.w3.org/2003/InkML" xml:id="stk23" contextRef="#ctx0" brushRef="#br0">6803 8497 52 0,'-2'0'4'1,"2"0"2"13,0 0-5-13,2 0 6 14,0 0-4-14,2 0-2 13,1-3 2-13,2 3-3 0,8 0 4 13,6-2 0-13,8 2-3 14,4 0-1-14,7 0 1 13,0 0 3-7,2-2-7-6,6 0 6 13,0-1-4-13,2-2 2 20,0 1 1-11,2 2-2-5,-3 2 2 3,0 0-2 1,0 2 2-8,-3 2-4 15,-3 1 5-15,-1-2-5 0,-1 3 4 11,-3-1-2-11,-1 2 0 13,1-2 0-13,7 0 2 14,7-1-2-14,8-4 6 14,6 0-4-14,8-4-3 13,2-1 3-13,1 0-4 14,0 1 3-14,-2 1-1 13,-1 3 0-7,-1 0 0-6,0 0-1 14,-1 0 3-14,-7 5-5 13,-3-3 6-13,-4 3-5 14,0-2 4-14,-2 1-3 0,4 0 3 13,5 2-3-13,2 0 1 13,-3 0 0-13,1 0-1 20,-5 0 4-20,-4 0-6 14,-7-4 6-14,-5 2-4 0,-1-2 2 13,-3 1-1-13,0-2 0 13,-2-1 0-13,2 2 0 14,4-2 3-14,6 0-6 13,4-2 6-13,0 2-6 21,7-1 5-21,-1-2-3 0,-2 3 1 12,0-2 0-12,-4 2 0 14,-5 0 0-14,-3 0-2 13,-3 0 3-13,-9 2-2 14,-3 1 0-14,-7-2-2 14,-6 3 4-14,0 0-2 13,-5 0 0-7,1-2 1-6,-5 3 0 13,-3-4 2-13,-2-1-4 0,1 2 4 20,-5-2 1-13,0 0-3 1,-2 0 5-4,-1 0-3 4,-3 0 7-9,-1-2-5 1,-6 1-3 13,-5-6 4 2,-6-1-3-15,-10 0-2 14,-7-1 2-14,-3 0-1 0,-5 1 0 12,-4 0-2-12,-3 4 1 14,0 0 0-14,-4 4 0 13,-7 0-2-13,-7 0-1 14,-3 2 6-14,-8-2-6 20,-2 0 5-20,-2 2-3 0,-3-2 1 13,-3 4-1-13,-5-2 1 14,-8 0 0-14,-1 0 0 13,0-2 2-13,1 2-4 14,0 3 4-14,0-2-4 13,2 4 4-13,3-2-4 0,5 1 1 20,4-2 1-20,5 0 0 13,4-2 4-13,10 0-5 14,6-4 2-14,9-2-2 13,6-2 3-13,5 0-4 14,4-4 3-14,0 3-2 0,-3-2 1 13,-1 3 0-13,-3 0-1 20,-3 2 4-20,-3 2-6 13,0 2 5-13,0-2-4 0,0 2 4 13,2 2-1-13,4-2 0 14,6 0 0-14,6-2 0 13,9 2 2-13,6-3-1 14,7 0-1-14,5 1 5 14,4-2-5-9,0 1 6-5,3-4-7 14,1 1 3-14,1 0 1 16,2 0-1-11,-1 2 6 2,6-1-8 0,-3 2 2-3,0 3-1 4,0-2-4-1,2 2 4-3,-2 0-4-4,0 0 3 15,0 0-1-15,0 0 0 14,-2 0 3-14,2 0-3 0,0 0 2 12,-3 2-1-12,3-2 1 14,-3 0-4-14,-1 2 4 13,2-2-1-13,-7-2 0 14,1 2-1-14,-2-2 4 14,-1-2 0-9,-3 1-8-5,6 3 7 14,3-3-6-14,1 3-1 13,6-2-5-13,3 2-10 14,1-2 13-14,8 4 5 14,13-2 2-14,11 0 2 13,15 0-1-13,10 0-4 14,5-2 5-9,6 4-5-5,0 3 3 14,-3-2-1-14,5 3 0 14,1 2 0-14,4-2 0 13,10 0 3-13,12 0-6 14,13 0 5-14,13-1-4 0,5 4-2 13,4-1 4 1,0 2-3-14,-13-2 3 5,-7 1 0 9,-9-4 2-14,-10-1-7 14,-15-1 10-14,-10 0-8 14,-10-3 7-14,-8 2-5 0,-7 0 2 12,-4 0-2-12,-8 3 1 14,-5 0 0-14,-8-1-1 14,-5 2 2-9,-11-4-4-5,-1 2 6 14,-5-2-5 0,-4-2 5-11,0 0-2 3,-1 0-1-1,1 2 0 3,2-2-1-2,0 0-16-1,2 2-6 2,1 5-4-5</inkml:trace>
    </iact:actionData>
  </iact:action>
  <iact:action type="add" startTime="79071">
    <iact:property name="dataType"/>
    <iact:actionData xml:id="d24">
      <inkml:trace xmlns:inkml="http://www.w3.org/2003/InkML" xml:id="stk24" contextRef="#ctx0" brushRef="#br0">14166 8406 59 0,'4'-4'15'1,"-1"2"-6"13,-3 0 4-7,0 2-13-6,0 0 0 13,0 0-3-13,4 0 3 14,5-3 0-14,9 3 1 14,4 0-4-14,12 0 6 13,1-3-6-13,5 3 5 14,5 0-2-14,1-2 0 13,8 0 1-7,6 0 2-6,3-2-2 14,5 0 0-14,4 2 3 13,2 0-7-13,2 4 6 14,3 3-5-14,4-3 4 13,4 3-2-13,5 2 0 14,-3 2 0-14,4-1 0 14,5 0 2-9,0-1-4-5,5-1 5 14,-3 1-5-14,0-3 4 14,-8 2-4-5,-3 2 3-7,-6 2-2 10,-3-2 1-9,-2 2 0 2,2 1 1 2,0-4 2-7,5 0-6 14,8-2 6-14,8 1-5 6,8 0 6-6,7 0-6 14,7 0 4-14,1 0-2 13,1 0 0-13,0 0 2 14,1 2-4-14,-9-2 4 14,3 0-1-14,-6 0 1 13,0 0-1-13,-2 0 0 14,1 2 1-8,-1 1-2-6,4-2 0 13,4 5-1-13,3-2 2 14,2 2-2-14,1 2 2 13,1-1-3-13,-2-4 5 14,-2 1-3-14,-3-2 2 14,-6-4 0-14,-9-1 0 13,-7-1 0-7,-4 2 0-6,-5-1 0 0,-10 4-2 12,0-2 2 3,-3 3-3-15,-3 1 3 0,0-1-3 13,4-2 1-13,-4 0 0 13,3-4 0-13,-1 0 5 14,4-4-7-14,2-3 5 14,5-2 2-9,3-3-5-5,8 0 5 14,-4 0-4-14,5-2 0 13,-2 2-1-13,-1-1 3 14,1 4-5-14,-7-1 4 14,-8 1-4-14,-10 0 5 13,-9 0-4-13,-6 2 3 14,-4-2-1-9,-4 4-1-5,-1-4 0 14,-3 3-1-14,-1 2 2 14,-3 1-3-6,-6 1 4-3,-3-3-4 4,-4 2 4-5,-1-2-1 6,-5 2 0-10,-2-4 4 0,0 1 8 14,-7 1-3-5,-2-4 5-9,-6 0-12 0,-1-2-2 13,-1-1 4-13,-4-2-8 14,2 0 4-14,-5 0-1 13,-1 0 1-13,-2-2 0 14,-2 2 7-14,-1 1-5 18,-1 0-5-11,1 1 5-7,-3 2-4 7,-1-2 1-7,-3 0-1 14,-4 2 1-14,-7 0 0 14,-2 0 0-14,-5 0 1 13,-2 2-2-13,-6 0 2 14,-1 2-2-14,1 2 2 14,-4 2-5-14,2 0 4 13,1 0 0-7,3 0 1-6,-1 0-1 13,3 0 0-13,1 2 0 14,-2 0 0-14,-3 2 0 0,-4 0-2 13,-2 2 2-13,-4 2-1 13,-2 0 1 2,2-1 2-15,-4-2-2 0,1 1 1 19,-3-3-4-19,-5 2 6 0,0-1-6 13,-4-1 7-13,3 0-8 13,-1-1 6-13,-3 0-2 14,-1 0 0-14,-4 2 1 13,-6 0-3-13,-6 2 1 14,-2-2-3-14,2 1 8 14,4-3-9-9,1 3 7-5,2-3-2 14,-3 0 0-14,-6 1 0 20,-3 0-1-17,-3 1-1 10,-1 0-2-13,-2 0 6 6,0 2-5 1,-3-4 4-7,5 2-4 14,5-4 5-14,6 0-2 10,8-4 0-10,6 2 0 14,5-4 0-14,0 2 2 14,1-2-5-14,3 1 6 0,1-4-6 12,1 1 5-12,2 2-4 14,2-4 3-14,-2 2-1 13,-4-2 0-13,-7 0 0 21,-6 0-2-21,-10 0 3 0,-9 2-2 12,-5 2-2-12,-5-3 1 14,2 6 0-14,1-1-1 13,3 2 2-13,7-1 1 14,8 3 0-14,6 0-2 14,2 0 1-14,7 0-1 13,1 3 0-7,2-3 2-6,1 0-2 13,2 2-1-13,1-2 0 14,1 2 0-14,0 0-8 14,-2 0 7-14,-2 2-4 13,-5 4 6-13,-4-2-8 14,-3 2 10-14,1 0-2 0,-2 0 2 19,9-3 0-19,-1 2 0 14,6 1-2-14,3-2 6 0,4-2-7 12,2 0 6-12,6-1-6 14,3-2 7-14,1-1-4 14,3 0 1-14,8 0 1 13,2-1-2-13,-52-8 1 20,74 7 1-20,3 0-1 0,-1 0 0 13,0 2 1-13,-4-5 0 17,2 4 0-10,3-1 0 2,1 2-2-4,0-2 0-1,3 2 0 2,-4 0 2-6,-1 0-6 14,3-2 8-14,-1 4-8 12,0-2 4-12,3 0-1 13,4 0-10-13,3-2-1 14,2 4 12-14,6 2 0 13,5 2 4-13,9 6-3 0,9 0-2 13,12 2 2 2,8-2-2-15,14 0 5 0,3-4-6 19,7-3 4-19,0-4-2 13,-2-1 0-13,-2-1 0 0,2-4 4 13,0-1-3-13,4 3 1 14,8-2 1-14,-1 1-4 13,0 0 3-13,5 2-2 14,6 0 0-14,7-1 0 20,11 0-1-20,7 1 3 0,11-2-4 13,2 1 4-13,-2-2-4 13,5 1 3-13,-6 0-1 14,-3 3 0-14,-3 1 0 14,-4 3 0-14,-7 3 4 13,3-1-6-13,8 4 4 14,7-6-4-9,14 2 6-5,16-5-5 14,15 2 2-14,2-4-1 14,-1 2 0-14,-3 0 0 13,-15 0 3-13,-12 2 1 0,-13 0-7 13,-6 4 6-13,-7 0-4 14,-11 5 3-14,-3-2-3 20,-7 1 1-20,-9 2 0 13,-7-2-1-13,-7 0 3 17,-6-1-4-15,-12-4 4 3,-10 2-4 1,-12-5 6 2,-11 1-4-1,-12-3 1-7,-11 2 6 15,-3-4 4-15,-8 4-4 0,1-4 5 13,0 2-10-13,-2 0 8 14,-1 0-9-14,0-3 3 13,1 1-3-13,0-5-2 14,-3 3-1-14,5-2-1 13,0 2-1-13,0 2-21 14,2 0-30-14</inkml:trace>
    </iact:actionData>
  </iact:action>
  <iact:action type="add" startTime="87218">
    <iact:property name="dataType"/>
    <iact:actionData xml:id="d25">
      <inkml:trace xmlns:inkml="http://www.w3.org/2003/InkML" xml:id="stk25" contextRef="#ctx0" brushRef="#br0">26551 8420 72 0,'-2'-2'26'15,"-3"2"-14"-14,1 0 4 14,-1 0-13-14,1 0 0 13,2 2-3-13,-3-2 0 14,3 0-2-14,2 0 2 0,0 0-3 13,0 0-2-13,2 0-9 13,-2 2-15-7,5 0 22-6,1 0 5 14,-1-1 2-14,-1 4 1 19,3-4 2-12,-5 2-2-1,1-3 2-1,-1 0-4 3,0 3 4-2,0-3-5-6,2 1 5 0,3 3-1 14,9 0-2-6,9 4 1-8,8 0 0 14,13 2 0-14,14 1 1 13,15-4 1-13,10 0-1 14,8 2-1-14,5-3 5 13,4-2-4-13,3 2 3 14,0-2-5-14,2 2 1 14,4-2 1-9,1 1 1-5,2-3 2 14,0-1-5-14,-1-2 8 14,-4-4-8-14,-4 3 3 13,-10 0-3-13,-12-2 0 14,-11 4 0-14,-15-1 2 0,-10-2-1 12,-9 3 2 3,-13 0-6-15,-12-2 6 5,-4 2-3-5,-7 0 1 13,-2 0 7-13,-2 0 1 14,-2-2 7-14,-1 0-11 13,-2-2-1-13,1 0-4 14,-3-2 0-14,-3-3 0 14,-1-2-5-14,-3 3 4 13,-1-4 1-7,-6 2-1-6,-1 0-4 13,-10 2 5-13,-3 0-1 14,-11 2 1-14,0 0-2 14,-8 2 3-14,-4 0-4 13,-7-1 2-13,-7 5 1 14,1-1-2-14,-1 2 2 14,9-1-7-9,5 3 7-5,5-6 1 14,2 6 3-14,1-3-8 14,-2 2 7-5,4-2-6-6,2 2 4 9,9-2-1-10,7 0 0 3,10 0 0-1,7 0 0-4,1 2-6 14,5 0 6-14,0 0-11 9,4 0 2-9,5 0-9 14,2-2 4-14,4 0 7 13,4 2 7-13,9 2 6 14,9 2-4-14,15-1 2 14,15 2 0-14,6-5-4 17,7 1 2-8,-1-6-1-9,-3 3-1 6,-9-2 0-6,-5 2 0 14,-8 0 0-14,-8 2-3 13,-6 1 3-13,-10-3-1 14,-8 3-5-14,-7 1 5 14,0 0-10-14,-6-3 1 13,-3 4-1-13,-2-3 5 14,1 0 6-9,-3 0 1-5,-6 0 13 0,-11-2-13 13,-7 2 3 2,-10-2-3-15,-10 0 3 0,-7-2-4 12,-2 0 2-12,-2 0 0 14,-5-2 3-14,4-1-1 14,5 4-2-14,9-3 0 13,5 0 0-7,5 1-3-6,8-2 4 13,2 5-6-13,7-2 3 14,4 2 0-14,5 0-2 14,2 0 2-14,4-2-2 13,3 2 4-13,2 0-4 14,2-3-1-14,-3 3 1 13,1 0-15-7</inkml:trace>
    </iact:actionData>
  </iact:action>
  <iact:action type="add" startTime="89244">
    <iact:property name="dataType"/>
    <iact:actionData xml:id="d26">
      <inkml:trace xmlns:inkml="http://www.w3.org/2003/InkML" xml:id="stk26" contextRef="#ctx0" brushRef="#br0">11373 9399 55 0,'-4'-7'9'1,"-4"0"2"0,2 3-8 12,-1-3-2-12,1 1 1 14,-2 5-4-14,0-3 1 13,1 1 1-13,-1 1 0 14,-2 0 0-8,1 2 1-6,3 0 1 13,4-2-4-13,0 4-3 16,2-2 1-8,2-2-7-1,2 2 6 0</inkml:trace>
    </iact:actionData>
  </iact:action>
  <iact:action type="add" startTime="89427">
    <iact:property name="dataType"/>
    <iact:actionData xml:id="d27">
      <inkml:trace xmlns:inkml="http://www.w3.org/2003/InkML" xml:id="stk27" contextRef="#ctx0" brushRef="#br0">11369 9365 57 0,'37'2'2'15,"7"1"-3"-14,10 1 2 14,2 3-2-14,4-2 1 13,7 3 0-13,2-2 0 0,7 3 2 13,6-4-5 2,5-1 7-15,4 3-6 0,1 0 3 19,-1 0-1-19,-2-3 1 13,1 1-1-13,-1 2 0 0,4-4 5 13,3 4-7-13,3-3 4 14,3 1-3-14,8 0 3 13,8-3-4-13,1-2 1 14,2 0 1-14,-1-5 1 20,1 1 0-20,-1-3-1 0,-2-1 2 13,3-3-5-13,-1 1 5 13,-8 2-4-13,-10 3 4 14,-6 3-2-14,-14-1 0 14,-11 3 0-14,-15 0 0 13,-11 3 0-13,-16-1-4 0,-11 1 3 19,-9-1-1-19,-7-2 4 14,-4 3 4-14,-5-2 3 0,-4 2-6 13,-4-2-2 1,-12 3 0-14,-6 2-1 0,-10-2 3 13,-3-1-4-13,-6-1 2 13,-2-2 1-13,0-5 0 21,-6-1-3-21,-4 1 2 13,-7-3-1-13,-8 0 0 0,-8-2 0 19,-6 1 0-14,-5-1 3 2,-2 2-6 0,-10 0 5 0,2 4-4-2,-6 0 2 1,2 4 0-6,3 2-2 18,8 0 2-18,6 1 0 0,10-2 2 12,3-1-3-12,1 0 2 14,3 0-2-14,2 0 3 13,-2-1-3-13,3-2 1 14,1 3 0-14,0 0-2 14,6 0 4-14,3 0-4 0,5-2 4 19,6 2-3-19,7-2 2 13,9 0 1-13,9 1-1 14,7-1 2-14,4-3-2 14,7 1 2-14,4 2-3 0,3 1-3 12,4-1 1-12,2 2-3 14,5-3 5-14,11 3 0 14,13-2 2-9,16-2-1 10,18 1-1-15,12-4 0 0,10 3 1 12,7 2-4 3,1 0 4-15,4 0-2 0,3 4 1 13,3 0-2-13,-4 2-2 13,-5 0 4-13,-5 4 1 14,-2-2-1-9,-4 2 0-5,6-1 3 14,1-3-6-14,-1-3 6 14,1 1-4-14,-3 0 3 13,-7-2-3-13,-6 0 1 14,-9 0 0-14,-12-2 0 13,-10 2 0-13,-16-2-2 0,-13 2 6 20,-8-1-3-20,-8-1 1 13,-2 2 12-13,-2-2-8 0,2 2 4 19,-3-3-7-12,5 3-1-2,-2 0-2 2,4-2-5 1,1 2-5-2,-1-2-26-3,8 4 30-3</inkml:trace>
    </iact:actionData>
  </iact:action>
  <iact:action type="add" startTime="92582">
    <iact:property name="dataType"/>
    <iact:actionData xml:id="d28">
      <inkml:trace xmlns:inkml="http://www.w3.org/2003/InkML" xml:id="stk28" contextRef="#ctx0" brushRef="#br0">21861 9230 53 0,'2'-4'6'15,"0"0"-4"-14,0 0 6 14,-2 0-4-14,0 4 3 13,0-2-7-7,-2 0 1-6,0-2 1 14,0 1 0-14,-3 3 0 13,3-3-1-13,2 3-1 14,-2 0 2-14,2 0-4 13,0 0 1-13,0 3 1 14,2-3-1-14,0 0-2 14,-2 0 2-9,0 0-5-5,3 0 3 14,1 3 3-14,2-1 0 13,10 2 1-13,7-1 0 14,6 4 0-14,4-3-1 0,7 0 1 13,2 1-1-13,3-2 2 13,1 3-1-13,8-1-1 20,6-2 0-20,12 1 3 0,10 1-3 13,12-2 0-13,11-1-2 20,13-2 2-15,7 0 1 2,10-5 0 1,8 5-2-3,5-3 2-3,-3-1 1-2,-5 2-1 13,-6-1 1-13,-7 3-2 13,-7-2 3-13,-6 2-3 14,-3 0 6-14,-4 2-9 14,-9-2 7-14,-2 3-8 13,-5-1 8-13,-4-4-6 14,-6-1 2-14,-10 3 0 13,-6 0 0-13,-7 0 0 14,-9 0-2-8,-7 5 5-6,-6-3-6 13,-7-2 5-13,-9 2-4 14,-11-2-3-14,-5 0 1 0,-6 3-8 13,-5-3 12-13,-4 0-1 13,-7 0 5-13,-9 0-8 14,-6 0 8-14,-7 0-7 13,-7 0 6-7,-1 0-4-6,-6-3 2 14,-4 1-1-14,-7 0 0 13,-7 2 0-13,-3-2 0 14,-8 2 2-14,-6 2-4 13,-11 0 4-13,-2 3-3 14,-6-2 2-14,-3-1-1 14,4 2 0-9,5-2 0-5,-3 0 0 14,0 2 2-14,-4 0-3 13,-3 0 4-13,3-2-2 14,8 3 0-14,15-5 5 14,16 0-2-14,24-3 6 13,21 1-1-13,19 0-8 0,8 0 4 19,15-1-3-19,20-2-2 14,15-3 2-14,25 1-3 0,16-2 3 20,9 4-4-15,2 0 3 3,-4 5-1-2,-5 2 0 0,-8 3-1-6,-8 2-2 13,-8 3 5-13,-9 0-5 14,-4 2 1-14,-2 2 2 0,-3 0-6 20,3-2 3-17,4 2-18-3</inkml:trace>
    </iact:actionData>
  </iact:action>
  <iact:action type="add" startTime="93947">
    <iact:property name="dataType"/>
    <iact:actionData xml:id="d29">
      <inkml:trace xmlns:inkml="http://www.w3.org/2003/InkML" xml:id="stk29" contextRef="#ctx0" brushRef="#br0">27800 9249 53 0,'-46'-11'4'1,"0"3"-2"13,-3 2-2-13,-7 2 1 14,3 2 1-14,-1 2-2 13,9 0 2-13,3-3 9 14,11 3-4-14,6-3 5 14,5 3-9-9,7-4 6-5,4 2-6 14,2 2 4-14,7-3-6 13,3 3-1-13,1 0-1 14,9 3 1-14,12-3 7 14,17 4-5-14,16-2-1 13,21 0 4-13,12-1-5 20,9-1 0-20,3-1 0 0,-3-1-1 13,0 0 3-13,-4 0-2 14,-7 0 1-14,-6-1 1 13,-10 3-1-13,-15 0 4 14,-13 0-5-14,-16-3 5 0,-14 3-2 13,-10 0 0-13,-8 0-3 20,-3 0 0-20,-3 3 1 0,-15-3-1 12,-16 5 2 3,-20 1 1-15,-17 0-3 0,-16 2 0 13,-1-1 0-13,1-2 0 13,1 2 0-13,1-2 2 14,-1-1 0-14,-3 1-4 13,1-5 4-7,1 0-2 9,6 0 2-15,8 0 0 0,17-5-2 15,6 1 1-9,16 1-1 2,11-2 4-2,11 3-1 2,5 0-1-4,11 2-2 4,4 0-12-8,2 0 10 0,9 2-3 17,16-2 5-17,18 0 2 14,16 0-2-14,22-2 5 13,15 0-3-13,5-1-4 14,-1 6 4-14,2-3-4 14,-4 2 3-14,-9 0-1 0,1 0 0 12,-3-2 1-12,-10 0-1 14,-10 0-1-8,-13-2-2-6,-18 2 3 13,-20-2-1 2,-13 2-18-15,-10 0 16 0,-9 0 3 12,-20 0 4-12,-15 4-4 14,-20 1 0-14,-13 4 4 14,-9-3-1-14,-3 0-4 13,-1-4 4-7,-1 0-3-6,-2-2 3 13,1-4-4-13,-3 0 1 14,3-4 0-14,4-1-1 14,0 0 3-14,5-1-5 13,9 0 6-13,15 2-2 14,18-1 1-14,19 6-4 14,15 1-4-9,14 0-11-5,6 2 13 0,15 4 4 13,19 2 5 1,16 0-2-14,21 2-5 14,15-2 4-14,11-2 4 14,6 1-6-14,3-5 1 0,0 5 1 12,-4-1-2-12,-12 1 0 14,-9 2-2-9,-8-2 0-5,-14 6 1 14,-9-2-1-14,-13-2-3 18,-16 3 2-8,-13-1 2-8,-5 0 1 5,-8-1-7 0,-3-2 1-1,-4 0 3-2,-5 0 6-4,-4 3 5 14,-12 0-8-9,-12 3 3-5,-15 2 1 14,-10 0-5-14,-9 0 3 14,-8-2-1-14,-6 1-1 13,-6-4 3-13,-2 1-6 14,1-3 7-14,10-5-4 14,7-4 1-14,19-3 10 13,12-2-2-13,11-3 0 5,10-1 0-5,8 4-3 13,4-2-4-13,4 4-1 14,5 0-2-14,0 1-9 14,3 2 9-14,-1 1-2 13,3 1 1-13,-3-2-2 14,0 2 2-14,-2-3-2 14,0 6-27-9,3-1 1-5</inkml:trace>
    </iact:actionData>
  </iact:action>
  <iact:action type="add" startTime="110420">
    <iact:property name="dataType"/>
    <iact:actionData xml:id="d30">
      <inkml:trace xmlns:inkml="http://www.w3.org/2003/InkML" xml:id="stk30" contextRef="#ctx0" brushRef="#br0">28668 7328 55 0,'-6'-3'0'1,"4"1"8"13,-1 0-7-13,6 2 1 14,1 0-1-14,6 0 1 13,9 2 5-7,12 0-4-6,14 4 8 14,18 0-10-14,8 2-2 15,7 0 2-7,2 0 1-2,0 2-1 2,-1 0 0-4,-4 0 0 4,-4 5-1-3,-1-1 0-5,-6 1 2 13,-1 3-5-7,-7 0 7-6,-10 1-7 14,-3-6 6-14,-12-3-5 13,-7 1 2-13,-4-6 0 14,-2-1 0-14,-5 1 1 0,-1-5-2 12,-5 1 5 3,-1-1-4-15,-4 0 3 0,-2-1 14 13,-2-1-15-8,2-5 2-5,-2-1-3 14,0-3 3 0,-3-2 7-14,3 1-9 0,-3 2 11 13,-2-1-9-13,3-1 3 14,0 4-5-14,2-4 6 13,-3 3-5-13,5 1 5 20,0 2-1-20,0 3-4 0,0 0 1 13,0 0-1-13,0 0-6 14,-2 1 6-14,0 2-6 13,0-2 5-13,2 2-4 14,0 0 1-14,0 2 1 14,0-2 0-14,-3 0 2 0,6 2-6 19,-3-2 1-19,0 0 2 13,0 2-10-13,0-1 5 0,-3 2 5 13,1 7 0-13,-3 4 1 14,-3 11 0-14,-1 4-1 13,-3 10 3-13,4 6-5 14,-3 8 4-14,3 6-4 13,4 4 6-7,0 4-4 9,4 0 1-15,-2 8 0 15,2 1 0-12,-3 3 3 2,1 2-9 2,0 1 10 0,2-2-8 0,0-1 8-2,0 3-5-3,0-1 2-2,-2-4-2 14,-2 1 1-7,-6-1 0-7,-36 134-2 14,34-182 4-14,-1 2-5 13,2-1 6-13,0-2-5 14,-7 28 5-14,0-1-6 14,7-6 4-14,4-3-1 13,5-3 0-13,2-3-1 14,2-7-3-9,3 1 8-5,-1-3-7 14,3-2 7-14,-1 4-6 14,1-1 2-14,0 0 0 13,-2-4 0-13,1 0 0 0,-4 0-2 13,-2-6 6-13,-2 0-8 14,0-2 8-14,0-3-6 13,0-3 5-7,-1-5-4-6,1 4 2 13,0-3-1 2,2 2 0-15,0 0 2 0,0 2-6 13,0 0 8-13,2-1-9 13,-2 1 10-13,2 1-8 14,3-1 5-14,-3 1-3 13,2-1 1-7,1-3 0-6,-1 1-3 14,-2 0 6-14,3-3-6 13,-5-4 6-13,-3-1-5 14,3-2 4-14,0-2 2 0,-2 3-2 13,0-6-1-13,2 3-1 13,-2-2-3-13,0 2 1 14,-3 0 4-9,1-2-7-5,-5 0 9 14,-5-1-7-14,-3 2 4 19,-8 1-2-9,-4 1 1-7,-2 2 0 4,-4 1-2 0,-2 1 7-2,2-2-8-5,-3-1 6 13,3 0-2-13,-5 0 1 9,-3 0-3-9,-7 0 1 14,-7 2 0-14,-8 0 0 14,-6 2 2-14,0-1-3 13,6-2 3-13,12-1-2 14,13 0 3-14,17-2-1 13,9 0-2-13,8 0 4 14,6 0 0-8,0-2-1-6,2 2 8 13,0 0-10-13,2-2 2 0,0 2 0 13,0 0-4 1,-4 0 4-14,2 0-3 0,0 0 0 13,-2 0 0-13,-2 0-1 14,2 0 1-14,0 0-4 20,-2 0 7-20,2 0-6 0,2 0-4 12,-2 0-7-12,0 0-19 14,4 0-21-14</inkml:trace>
    </iact:actionData>
  </iact:action>
  <iact:action type="add" startTime="119232">
    <iact:property name="dataType"/>
    <iact:actionData xml:id="d31">
      <inkml:trace xmlns:inkml="http://www.w3.org/2003/InkML" xml:id="stk31" contextRef="#ctx0" brushRef="#br0">10588 7689 56 0,'4'-9'6'15,"-1"-1"-4"-14,-1 2-4 14,2 0 6-14,-2-1 1 0,0 0-2 12,1-2 11-12,-3 0 3 20,0-1 1-20,0 0 1 0,0 0-13 13,0 4 10-13,0-1-14 14,-3 5 0-14,1 0 1 13,2 1 1-13,-4-1-2 14,2 1 1-14,-3 1-1 14,-1-3-1-14,0 1-1 13,-4-3 4-7,-1-2-4-6,-3-1 3 13,-1-1-3-13,-5-1 2 14,-3-1-2-14,-3-2 0 14,-3 1-2-14,-7 2 1 13,-2-2 0-13,-6-1-1 14,-3 4 4-14,-2 1-4 13,-2-2 2-7,-1 5 0-6,-2-2 0 14,-6 3 3-14,-9 1-3 13,-6 5 1-13,-8 0-3 14,-4 0 6-14,-2 2-8 16,6 3 8-12,2-1-7 8,-4 5 6-10,0-2-4 3,-2 0 3 2,-7 0-4-2,1-7 2-4,-1-2 0-1,-4-3 3 13,0-6-1-13,-1-1-1 14,2-4 2-14,1-3-4 14,2 2 3-14,7-3-2 13,2 2 0-13,0 0 2 14,6 2-4-14,0 0 1 13,8 2-3-13,3 2 8 13,2 4-8 2,4-1 7-15,-1 5-6 0,-1 4 4 13,-3 2-1-13,-2 0 0 13,-1-2 0-13,0 3-3 14,3-3 8-14,4 0-9 14,8 0 7-9,5 4-5-5,6-2 2 0,-1 2 0 13,5 2-1 1,-2-1-2-14,-1 3 2 14,-1 1 1-14,-3 1-4 14,1-2 8-14,-4 0-5 13,2-3 3-13,0 4-4 0,4-2 3 13,-3-2-2-8,3-1 1-5,-1 4 0 14,-1 0-2-14,-2 4 4 14,4 0-6 0,-1 2 7-14,5 2-6 0,7 0 4 13,4-2-2-13,2 0 1 13,2 0 0-13,5-1 0 14,1-4 2-8,-2 1-4-6,6-3 4 13,1-4 0-13,5-1 0 14,0-2-2-14,2 0 1 14,1-2-1-9,-1 2 0 4,1 2 0-4,-2-2-2 2,-2 4 1-2,-3 0 0 3,-3 4 0-2,-7 6-2-1,-1 7 4-5,0 2-2 14,-3 5 1-14,2 0-1 13,5-5-2-13,2-3 0 14,5-2-1-14,2-4 3 14,0 1 0-14,-1 2-5 0,6-1 5 12,-1 4-3-12,3 2 1 15,4 4-1-15,4 4 4 14,3 2 1-14,6 4 2 14,5 5-5-14,0 1 5 13,6 4-5-13,-2 1 4 14,1 4-3-14,2 2 2 13,-4 6-1-13,0 2 0 14,-1-3 4-8,-3 0-7-6,4-4 6 13,-3-4-5-13,1-2 5 14,2-2-4-14,-3-3 1 13,1 1 0-13,2-1 0 0,-2 1 2 13,2-1-2 2,-1 1 4-15,-3-1-8 13,-1-2 7-13,-1-5-5 5,-3-2 4-5,-3-8-2 13,2-3 0-13,0-4-2 14,0-3 2-14,3-2-8 14,6-1 8-14,6-5 3 13,10-2 0 2,7-1 1-15,13-2-2 0,8-3-2 13,7-3 0-8,10-2 0-5,6-4 1 14,4-2-1-14,3-1 4 13,-1-2-8-13,-1 3 8 14,-3 4-5-14,0 0 3 14,0 4-2-14,3-1 1 14,1-1-1-8,1 2 0 2,-1 1 2-4,-1 2-4 6,-1 0 4-6,3 0-4-1,-3 2 2-3,1 1-1 14,-1-1 1-14,-6 1-2 14,2-1 0-14,-3-2 4 13,5 0-2-13,2 0 2 14,3 0-4-14,-3 5 4 13,4 2-3-12,-2 0 2-1,-3 4-2 14,-4-2 1-14,-3 0 0 14,-3-6-1-14,-11-3 5 13,-2-2-6-13,-7-1 4 14,0-4-3-14,0 2 4 14,5-2-3-14,7-1 1 13,7-2-2-7,8 1 1-6,11-8 0 13,8 2-2-13,5-6 6 14,0 1-9-14,-3 3 7 14,-13 0-3-14,-8 3 2 0,-16 4-1 12,-8 2 0 3,-10-1 0-15,-3 2 0 13,-8 2 3-7,-2-4-6-6,-2 4 6 14,-2-2-6-14,-3 1 6 0,-2-1-5 12,3 0 3-12,-1-1-2 14,-4 2 1-14,-2-2 0 13,-5 2 2-13,-4 0 2 14,-7 1-6-14,-6-2 6 14,-1-3-7-9,-4-6 7-5,-4-5-4 14,-1-2 2-14,0-4 2 14,-1-2-4-14,4-1 5 13,-1-3-9-13,6-1 7 14,1 1-6-14,0 1 6 15,4-3-2-3,-2 1 1-10,1-1-2 3,-1 0 1 2,4 0 0-1,-4 1 4-6,1 3-2 0,-1 0-6 13,1 3 5-13,-2-2-3 13,-3 0 2-13,0-1 1 14,0-4-2-14,0-1 0 14,7-82-1-14,-7 96-1 18,-4 1 0-18,0-1 0 14,0 2 1-14,-7-20-5 0,-3 2 6 13,-7 0-2-13,-4 4 2 13,-6 2 0-13,-2 2 2 14,-6 3 0-14,-6 4-1 13,-4 1-2-13,-4 2 2 14,-5-1 0-8,-2 2 1-6,0 1-3 13,1-1 2-13,-1 3-2 14,2 2 1-14,0 2 0 14,-2 2 0-14,2 0 4 13,-4 0-6-13,0-2 4 14,-7 1-4-14,-2-4 4 13,-3-2-3-7,-1 4 1-6,-6 0 0 14,-2 0-1-14,-6 3 2 13,0 4-3-13,-5 3 3 14,5 0-5-14,2 3 7 0,3 6-4 12,2 2 1-12,-1 2 0 14,4-2 0-14,0 0 3 14,2-4-4-9,8-7 4-5,7 2-6 14,2-4 3-14,7-1-2 13,-1 1-1-13,1 1 2 14,-2 2 1-14,-3-2 0 14,-4 2-2-14,-3 2 4 16,-1 0-5-7,1 0 6-4,3-2-6 5,0 2 6-8,0 0-5 2,-3 0 3-4,-3 2-1 13,-4-2 0-13,-1 0 1 14,-2 0-4-14,1 0 4 13,3 6-2-13,0 4 0 14,-1 3 0-14,2 7 1 14,-3-3 0-8,-1 3 0-6,3-6 0 13,2-2 0-13,0-3-1 0,5 0 1 13,2-1 0-13,-3 0 0 14,1 0 2-14,4 3-3 13,0-3 2-13,4 1-1 14,3 1 0-14,2 0-1 13,4 4-3-7,5 2 7-6,3-2-6 14,0 4 4-14,4-1-2 13,4-2 0-13,-2 2 1 14,-3-1 0-14,3 1 1 13,-4 3-1-13,-1 1 3 14,-1-1-6-14,0 0 5 14,2 0-5-9,5 0 0-5,7 0 3 14,2 0-2-14,5 1 0 14,6 0-1-14,1 0-4 13,5-3 6-13,0 1-1 14,4 2-1-14,4-3 2 0,-2 0 0 12,2 1 0 3,0 0 1-9,-1-3 0-6,1 0 1 13,0-2-2-13,-2-2 1 0,0-4-2 13,2 0 1-13,-2-2-1 13,0-1 3-13,0 2-2 14,0-2 1-14,3 4 0 25,-1-3 0-25,0 2 1 6,3 2-3 1,2-2 3-1,-2 2-2-6,1 0 2 0,2 2-2 13,-1-2 1-13,-1 0 0 14,1 1 1-14,0-4-1 13,0-1 1-13,-2 2 2 14,2-4-6-14,-5 0 6 14,1 0-4-6,-1-2 3-8,-2 0-3 13,0 2 2-13,1-1-1 14,1 0 0-14,-2-1 2 14,3 2-5-14,0-1 7 13,1 1-8-13,-2-1 7 0,3 1-5 13,-3 0 3-13,4 0-1 13,-6 0 0-7,2 0 0-6,0 1-2 14,-1-1 5-14,-1-3-6 13,2 6 6-13,-2-6-5 14,4 5 3-14,-2-2-2 13,-2 3 0-13,2-1 1 14,1-2-1-14,-1 0 0 14,-2 0-3-9,2 0 3-5,-4-1 0 14,4 2-6-14,0-2 1 13,2 6-17-13,5 0-26 14</inkml:trace>
    </iact:actionData>
  </iact:action>
  <iact:action type="add" startTime="123812">
    <iact:property name="dataType"/>
    <iact:actionData xml:id="d32">
      <inkml:trace xmlns:inkml="http://www.w3.org/2003/InkML" xml:id="stk32" contextRef="#ctx0" brushRef="#br0">22926 7497 54 0,'-9'-12'13'15,"-1"2"-11"-14,-4 0-4 14,-1 2 4-14,-4-2 0 13,-3 2 0-13,-2 2 1 14,-3-2-1-14,-4-2 7 14,0 2 3-14,0-2-4 13,-4-1 5-7,2 2-8-6,-5-3 1 13,-4 0-4-13,-9-1-4 14,-9 4 3-14,-13-1-2 14,-10 2 1-14,-13 2 0 13,-9 2-1-13,-8 4 1 14,-11 2-3-14,-7 4 6 0,-7-2-5 19,0 0 5-19,-3-7-3 14,5 0 0-14,10-3 1 13,3 1-1-13,7-2 0 16,2-1 2-14,5 0 0 5,0-1-4-6,1 2 6-1,0 5-5 14,4 4 3-14,7 0 1 19,1 3-2-14,9-5 1 5,9 0-1-6,6-7 2 7,10 0-6-9,6-4 6 1,8 2-6-3,3 2 2 14,7 0 1-14,5 4-4 14,-1 1 1-14,7 2 0 0,1 2-4 12,1 3 6 0,0 2-3-12,1 0 3 14,2 2-3-14,4 0 4 14,5-2-13-14,2 0 8 13,3 5 5-13,6 8 1 14,0 3-1-14,4 12 3 13,3 4-5-13,0 7 4 0,1 4-3 20,-1 7 3-20,-5-1-3 0,2-2 2 12,-6-2-1 3,1-5 0-15,1-1 0 0,4-9-2 12,3-3 1 3,1 2-1-15,8 3 3 0,1-2-3 13,6 8 3-13,3-2-1 13,2 1 0-7,3-3 0-6,2-3 0 13,1-1 0 2,2-3-2-15,-1-5 4 0,1 0-4 13,1-5 4-13,-4-2-4 13,5-3 2-13,-1 2-1 14,4-5 0-14,3 0 2 14,0-2-1-9,5-2 4 10,1 0-8-15,8-1 8 0,2-2-3 12,7-4 1-12,5 0-2 14,5-1 1-14,10 0-1 14,6-2 1-14,5 3 0 13,9-2-2-13,2 1 2 0,2 3-3 19,4 5 4-14,6 3-2 2,-1 5 0 0,4 5 0 1,1 3 0-4,-7 2 0-2,-6 2 0-2,-8 0 3 13,-6-1-3-13,-7-4 1 14,-2-1 3-14,-4-4-4 14,2-2 2-14,1-4-2 13,-1-4 2-13,-3-4-2 13,-1 0 2-13,-4-4-5 14,0-6 6-14,4-6-5 14,4-4 4-14,5-2-4 13,-1-3 3-13,-4 6-2 14,-12 2 0-14,-6 4 1 14,-9 3 1-9,-9 0 2-5,-7-1-3 14,-1 3 1-14,-4-7 8 13,1 0-3-13,0-2 5 0,-2-2-7 13,-5 4-1 2,-2-3-3-15,-9 3 0 13,-6 0-2-13,-6 0-6 0,-5 0 5 13,-3-2 3-8,-3-5 0-5,6-4 1 14,1-9-1-14,2-5 0 14,4-9 1-14,-4-5 2 13,5-8 1 2,1-6-2-15,1-7-1 0,-2-8 2 12,5-2-1-12,-8 5 0 14,0 5-1-8,-8 9-1-6,0 11 1 13,-8 2 2-13,0 8-3 14,-1-1 3-14,-5 1-5 13,1 4 6-13,-5-4-2 14,1 3-1-14,-6 0 6 14,-1 1-7-14,-1 4 1 15,-2-2 2-12,-6 1-2 8,-9-1-1-8,-6 1 2 3,-12-1-4 0,-9 1 3-1,-8 5-3-5,-6 2 2 14,-2 3 0-14,2 3 1 13,6 2 3-13,7-2-2 0,8 4-2 13,5 0 7-13,5-2-7 16,1 1 3-16,1-1-1 14,4 0-3-14,-6 1 1 13,0 0 0-13,-12-1-1 14,0 4 4-14,-5 0-6 14,-2 1 4-14,-1 3-5 13,3 3 6-13,2 1-4 14,3 6 2-9,-1 1 0-5,5 3-1 14,0 0 3-14,0-1-5 14,-3-2 6-14,1-2-6 13,-8 1 5-13,-7-3-5 0,-8 2 5 13,-9 1-4-13,-4-1 1 14,0-2 1 0,4 2 0-14,7-1 4 5,10 2-7-5,2-2 5 13,4 4-3-13,0-3 2 14,2-1-2-14,2 2 2 14,0-3-1-14,1 2 0 13,-5 2-2-13,-14 4-2 14,-5-1 8 0,-5 4-8-14,-6-1 5 5,1-6-2-5,4-4 2 14,3-3-2-14,3-2 1 13,8-1 0-13,4-1 0 14,6 0 4-14,8-2-7 13,6 2 6-13,9-1-5 14,2 2 4-14,7-2-4 0,1 2 2 20,4 4-3-12,4 0 2-2,4 6-12 2,3-1 9-4,6 4-10-2,0 5 13-2,7 1-6 13,0 6 6-13,-1 1 1 14,4 4-1-14,-3 4 1 14,1 2 0-14,0 4-5 13,1 2 6-9,1 1-2-4,6-1 2 13,2 1-4-13,5 2 6 14,0 3-5-14,4 0 2 14,-1 0 0-14,10 3 0 13,2-5 1-13,7 5-7 14,2-2 10-14,4-2-9 13,6 0 5-7,-2-3-1-6,3-4-1 14,7-4 2-14,7-4 1 13,8-2 1-13,14-2 1 14,13 2 0-14,9 3-6 0,9 2 6 12,2 3-5-12,-2 4 5 14,-2-2-5-14,-4 1 4 14,-8-2-3-9,-6-2 1-5,-5-4 0 14,-3-1-1-14,-4-3 4 13,6 0-4-13,1 4 3 14,-2 4-4-14,0-2 1 14,-1 3 1-14,-10 2-1 13,-5 0 1-13,-1-3-1 14,-3-4 4 0,0-4-6-12,-2-3 6 5,2-8-5-1,-2-2 4-3,3 0-3-3,-3-1 2 13,2-4-1-13,0 1 0 14,0 0 3-14,3 0-6 14,1-2 6-14,1 1-5 13,-1 0 5-6,-2-1-5-7,-6 1 3 14,-2-5-1-6,0 0 0-4,1 0 0 5,3-5 0-4,2-1 3 5,2-2-6-8,1-4 6 3,-3 4-7-5,-2-2 7 13,-6 0-4-13,-3-3 2 14,-7 4-1-12,-4-3 0-2,-5-2 1 14,-4-2 0-14,43-46 1 13,-63 48-1-13,-3 2 0 14,3-1 4-14,-2-1-4 13,10-14 0-13,-1-2 0 14,0-2 0-14,-3 2 4 14,0 0-3-9,-4 4 1-5,1 2-1 14,-2 4-1-14,-1 2 1 13,-1 2 0-13,4-1-2 14,3-2 0-14,3-2 0 14,1-4 3-14,6-5-2 13,1-2 1-13,1-1-3 0,-3-1 4 19,-4 4-6-19,-3 2 3 14,-8 0-1-14,-4-2-3 0,-8 2 1 13,-4 0 3-13,-6 1 0 13,-10 0-4-13,-8-2 4 14,-13 1 0-14,-6-4 0 14,-9 0 5-14,-1-2-3 13,2-4 0-7,4 0-2-6,2 1 2 13,1-2-1-13,0 0 0 14,-3 4-2-14,-6 3 3 14,-3 2-5-14,-9 3 3 13,-9 4-1-13,-13 10 0 14,-14 6 0-14,-11 7-3 13,-4 1 5-7,5 7-4-6,10-2 6 20,19-1-4-18,15-2 4 6,13 0-5-4,13 0 3 3,9 0-1 0,12-3 0-1,10 0 3-6,9-3-3 0,6 0 3 13,2 2 0-13,2-1-3 14,2 0 8-9,0-2-4-5,0 2 1 14,-2 2-4-14,2 0 0 13,-4-2-2-13,2 4-10 14,-2-2 2-14,0 2-11 14,-3 4 13-14,3 6-20 13,-4 6-43-13</inkml:trace>
    </iact:actionData>
  </iact:action>
  <iact:action type="add" startTime="127313">
    <iact:property name="dataType"/>
    <iact:actionData xml:id="d33">
      <inkml:trace xmlns:inkml="http://www.w3.org/2003/InkML" xml:id="stk33" contextRef="#ctx0" brushRef="#br0">27171 9080 55 0,'2'-16'9'1,"2"2"-3"13,4 2-6-13,0 1-1 14,5 3-3-14,5 4-3 13,7 2 3-13</inkml:trace>
    </iact:actionData>
  </iact:action>
  <iact:action type="add" startTime="127504">
    <iact:property name="dataType"/>
    <iact:actionData xml:id="d34">
      <inkml:trace xmlns:inkml="http://www.w3.org/2003/InkML" xml:id="stk34" contextRef="#ctx0" brushRef="#br0">27430 8889 52 0,'-39'-10'1'6,"4"0"4"-5,-3 1-4 14,5-2 7-14,-3-1-6 13,3 3 8-13,6-4 1 14,4 3 5-14,5-1-11 14,12 6 6-14,6-3-11 13,8 0-4-13,19-2 3 0,12-2 1 19,11-3 2-19,15 1-1 14,9 4-2-14,6 3-1 17,7-2 0-14,0 6 3 9,4 0-2-10,0 2 1 3,-1-3 0 2,-5 1 0-2,-5-1 2-5,-11 2-1 14,-9-1 0-6,-11 1 0-8,-11-1 0 14,-16 1-1-14,-8 2-1 0,-10 0 1 13,-6 0 0-13,-4-2 2 13,-6 1 4-13,-8-5-1 14,-11-1-6-14,-10-3 2 14,-11-2 1-14,-14 1 0 20,-1-3-2-20,-1 0 1 0,1-3-1 12,0 3 0-12,2 1 2 14,2 0-6-14,8 1 8 14,2 3-6-14,8 0 5 13,5 4-4-13,7-2 1 14,8 3 0-14,7 3 0 0,9-2-9 19,7 3 1-19,6 0 3 0,8 3 5 13,15-3 3-13,13 3 2 13,18 1-3 2,17 1-4-15,12-3 2 0,2 1 0 12,0-1-1-12,-4 0 4 14,-9-2-5-14,-2 0 4 20,-12 0-1-20,-8-2 1 14,-16 2 0-14,-14-2-2 0,-11-1 0 12,-11 3-2-12,-8 0 2 17,-10 0 10-10,-11-2-7-5,-17-3-5-2,-16 3 4 13,-9-2-2-13,-12 3 3 22,6-2-3-22,-1 1 0 0,5-2 0 13,-6 2 0-13,6-4 5 15,0 2-8-9,8 0 6 3,12 0-6-5,16 1 3 7,14 3-3-8,15-3-12-1,8 1 6-2,9 2 9 13,14-2 2-2,12 0 2-11,19-1-1 13,13 2-6-13,7 0 5 14,-3 1-4-14,-3 0 4 14,-13 1-3-14,-7 3 1 0,-13 0 0 12,-5 1 0-12,-10 2-10 14,-6-2 0-14,-9 0-8 14,-9 1 11-9,-5 3 7 10,-9 0 6-15,-11 1-4 0,-8 0 1 12,-7 2 0-12,-10-2-3 14,-4 0 5-14,0-1-3 14,-2-4-3-14,2 1 5 13,8-2-7-13,8 0 6 14,8-2-3-9,13 2 0-5,5-4 1 14,7 2-1-14,5-2-7 0,2 0-2 13</inkml:trace>
    </iact:actionData>
  </iact:action>
  <iact:action type="add" startTime="136548">
    <iact:property name="dataType"/>
    <iact:actionData xml:id="d35">
      <inkml:trace xmlns:inkml="http://www.w3.org/2003/InkML" xml:id="stk35" contextRef="#ctx0" brushRef="#br0">17869 6740 53 0,'-16'3'9'1,"7"-1"13"13,9-4-12-13,7-3-9 0,13-8-1 13,9-3-2-13,9-11-3 13,13-12 1-13,6-5-6 14,1-6 10-14,-4-2-2 14,-5 5 5-9,-13 6-5-5,-11 9 4 14,-12 5-4-14,-16 13-2 13,-10 6 4-13,-16 13 3 14,-13 7 0-14,-17 13 3 14,-9 12-5-14,-10 10 5 13,-5 14-5-13,-1 2 3 19,1 6-1-15,5-1 1 7,6-8-2-8,10-7 2 8,11-13-4-9,13-13-2 0,18-8 2-2,9-9 4 13,11-10 15-13,7-10-8 14,17-9-11-14,19-16 0 14,17-13 0-14,19-15 0 14,13-9 0-14,-1-1 0 13,-4 1 1-13,-6 9-2 14,-14 12 2-14,-11 12-2 14,-11 13-3-14,-17 9 0 13,-10 14-13-13,-9 4 8 14,-9 7 1-14,-9 10 8 0,-14 11 3 13,-14 9 3-8,-19 9-4-5,-11 11-2 14,-8 2 4-14,1-2-4 13,9-6 4-13,11-12-4 14,17-11 0 1,14-9 0-15,12-9 1 0,9-8 2 12,9-5 0-12,13-12-1 14,16-5 1-9,12-13-5-5,18-11 3 14,2-7-1-14,1 0 0 14,-9 1 0-14,-8 10 3 13,-16 8-2-13,-12 16-2 14,-13 4-13-14,-11 11 12 14,-11 7 2-14,-9 5 7 0,-11 5-7 19,-5 12 1-19,-11 5-1 0,-2 6 1 12,0 4-5-12,-3 5-1 14,2 0-16 1</inkml:trace>
    </iact:actionData>
  </iact:action>
  <iact:action type="add" startTime="138273">
    <iact:property name="dataType"/>
    <iact:actionData xml:id="d36">
      <inkml:trace xmlns:inkml="http://www.w3.org/2003/InkML" xml:id="stk36" contextRef="#ctx0" brushRef="#br0">5401 9118 53 0,'2'0'10'6,"-2"0"-6"0,0 0 4 2,0 0-7-4,0 0 1-3,2 0 0 14,-2 0-1-14,0 0-1 14,-2 0 0-10,2 0 0-4,0 0 0 13,0 0-2-13,0 0 1 14,2 0 0-14,-2 1 0 14,0-1 0-14,0 0 2 13,0 0 0-13,0 0 1 14,0-1 1-14,0 1 7 14,-2 0-2-9,2 0 13-5,-2 0 1 14,0-3 4-14,-5-1-26 13,0-1 0-13,-2-5-3 14,-4-3 3-14,-1 1-2 0,-3 1 0 13,-6 1 2-13,-1 1-4 13,-5 4 1-13,-7 1 3 19,-6 4-2-16,-1 4-1-3,-5-1 1 14,-4 4 2-14,5-2 0 13,5 0-1-13,2-1 1 14,4 0-2-14,2 0 4 14,1-3-4-14,0 5 5 13,-1 1-6-13,-3 1 4 14,-4 3-1-11,-5 3 0-3,-4 2 0 14,0 5-2-14,-8 3 4 13,0 3-4-13,-3 5 1 14,3 1 1-14,2 4-4 13,7-2 3-13,7-1 0 14,7 1 1-14,3-4-2 14,8 0-3-9,3-3 5-5,6 0-4 15,1-3 2-8,3 6 2-2,1-4-1 4,0 6 1-4,4-1 0 4,-1 0 0-7,1 3 0-1,1 0-4-1,0 3 7 14,1 3-6-14,-3 1 5 14,5-1-4-9,0-2 1-5,0 1 1 14,2-3-2-14,4-2 2 13,3 2-1-13,4-2 2 14,4 1-4-14,2 5 4 14,2 1-2-14,1 0 1 13,3 2-1-13,1-2 1 14,2 0-2-9,1-4 1-5,2-2 1 14,3-1-1-14,1-3 3 14,0-2-4-14,8-2 4 13,1-2-4-13,7-4 4 14,2-2-3-14,5-3 2 13,2-5-1-13,4 1 1 14,3-5 2-8,5-2-6-6,3-6 7 13,7 0-7-13,0-2 3 0,3-3 0 13,-5-1 0-13,-3-1 2 14,2-3-2-14,-4-4 0 13,3-2 2-13,4-6 0 14,-2-1-4-14,-2-4 4 13,-4-1-1-7,-10-4 0-6,-4 0 0 14,-10-5-1-14,2 0 1 13,-6-2 2-13,-5-1-1 14,-6 0 1-14,-6 2-3 13,-8 0 5-13,-10 0-3 14,-4-5 0-14,-5-7-1 14,-7-6 0-9,0-7-1-5,-1-4 0 14,-1 1-2-14,-3 3 6 22,1 7-8-22,-3 6 6 6,2 6-4 0,-7 2 2 2,0 2 0-1,-4 1 0-3,1-2 0-4,-7 1 0 13,0 1 3-6,-2 1-3-7,-3 2 0 0,-1 5 0 13,-5-1 2-13,-1 7 1 14,-5 1-1-14,-6 1-2 13,-4 6 0-13,-4 2 0 14,-2 1-2-14,-1 1 4 14,1 1-6-14,0 0 7 13,-1 2-5-7,-1-1 3-6,1 2-1 13,5 1 0-13,0 0 2 14,5 3-2-14,4 1 1 14,4 3-3-14,1 2 4 13,1 1-4-13,-1 0 5 14,-1 3-4-14,-1 0 1 14,-4 3 0-9,0 4 0-5,-4-1 0 14,2 4-2-14,1 2 5 13,4 0-6-13,2 6 4 0,8-2-3 13,1 2 3 2,5 1-2-15,2 1 1 0,6-2 0 12,4 0-1-12,3-2-1 20,5 4-1-20,-1 2 6 0,1 4-8 13,3-2 8-13,0 3-3 14,2 2 0-14,2-1 0 13,1 1-1-13,1 0 1 14,2-2-2-14,2 0 4 13,1 3-4-13,1-6 4 14,2 4-3-8,0-3 1-6,2-2-1 13,-1-5 0-13,1 1 1 19,2-4-1-14,1-3 3 5,0 1-3-8,7 0 3 5,2 1-4-1,2 4-4-4,7 0-15-2,7 4-30 14</inkml:trace>
    </iact:actionData>
  </iact:action>
  <iact:action type="add" startTime="143389">
    <iact:property name="dataType"/>
    <iact:actionData xml:id="d37">
      <inkml:trace xmlns:inkml="http://www.w3.org/2003/InkML" xml:id="stk37" contextRef="#ctx0" brushRef="#br0">6163 10222 53 0,'-2'-5'8'1,"0"-4"-6"0,0 4 0 12,2 0 7-12,0 3-8 14,-3-1 1-14,3 3 1 13,3-3-2-10,-6 3 0-3,6 0-1 14,-1 0 1-14,0 0 0 14,-4 0 0-14,4 0 2 13,-4 3-6-13,2-3 6 14,-2 0-6-14,2 0 4 14,-3 0-3-14,1 0 1 13,0 0-1-7,2 0 0-6,0 0-5 13,2 1 5-13,0-1-3 14,1 2 3-14,1 2 4 18,2 3-2-13,1-2 0 1,0 0 0 1,2 0-1 1,2 2 1-3,-2-3-2-3,0 2 2 7,4-1-1-9,1 2 2 14,1-2-1-14,3 2 4 13,3-3-4-13,0-3 0 0,4 4 3 13,2-3-3 1,4-2 0-14,2 2 7 0,12-4-6 13,6-5 1-13,9 2 0 20,9-5-3-20,5-3 2 0,-1 2-1 13,-1-3 2-13,-5 2-2 13,-5 2 0-13,-4-1 2 14,0 4-5-14,-7 0 6 14,1 1-6-14,-1 0 5 13,-2 2-2-13,4-1 1 20,1-2-1-20,-2 2 0 0,2-3 2 13,2-2-2-13,0-3 2 14,2 3-4-14,3-2 5 18,-1 2-5-13,0 0 4-2,-4 3-3-3,-2 0 2 14,-6 2-1-14,-3 2 0 13,-1-1 2-6,3 2-5-7,4 2 6 14,5-2-6-14,4 2 5 13,5 0-3-13,-3 0 1 0,-2 0 0 13,-6 2 0-13,-9-2 0 13,-7 2-2-13,-7 0 6 14,-4 0-7-14,-6 1 5 20,0 2-4-20,-3-3 4 0,-3 3-3 13,3 0 1-13,0 1 0 13,2 0 0-13,5 0 2 14,2 2-4-14,2-2 4 19,2 0-4-14,-4-3 5 4,2 0-3-5,0-3 0 2,-6 0 0 0,2-3 0-5,2 3 0-1,2-3-1 14,0-1 4-14,2 4-6 13,-4 0 5-13,4 2-3 14,-2 0 2-14,0 1-1 14,2-3 0-14,7 0 0 13,-2 0 0-13,4 3 2 15,2 1-5-15,2-2 6 14,6 5-7-14,1-2 4 14,5 1-1-14,1 2-3 13,-3 3 1-13,0-4 2 0,-5 1 1 13,-2-2 1-13,-2-1 1 13,1-2-4-13,6 2 4 21,1-1-3-21,2 0 2 0,1 1-2 12,-4 1 0-12,-5 2 1 14,-7 1 0-14,-5-2 0 13,-8 0-2-13,-4-2 4 14,-4-1-4-14,-3 0 5 14,1 1-3-14,4-3 0 13,1 1 0-7,5 1 0-6,0-1 1 13,4 1-2-13,-2-2 4 14,2-2-6-14,-1 0 5 14,-7-2-3-14,-2 0 2 13,-8 0 0-13,-6 2-1 0,-3-3 1 13,-4 3-1-13,2 0 2 20,-4 3-5-20,2-6 5 0,0 6-5 13,-2-3 6-13,2 0-4 13,0 0 2-13,-2 0 0 14,2 2 2-14,-2-2 4 17,-3 0 6-9,-2-2-10-1,-2-1-3 0,-7-1 4-3,-3 3-6 1,-8-3 4-5,-2 2-4 14,-9 2 2-14,-2 2 0 14,-9 0 0-14,-7 3 3 13,-6 2-7-13,-9-2 8 14,-12 4-4-14,-4-1 1 14,-9-2 1-14,-1 4-1 0,-9-2-1 17,0 2 0-17,-4 2 0 13,1 2-2-13,0-2 3 14,1 3-2-14,4-8 2 14,-3-1 1-14,0-5 0 13,2-4 1-13,7-3-2 0,7-4 0 13,8 0-1-13,10 0 3 20,4 2-5-20,1-3 4 0,4 2-4 13,3 1 6 1,3-2-7-14,0 0 5 14,6 0-4-14,-2-1 2 0,2 2 0 12,2-1 1-12,-2 2 0 14,5 0-2-14,3-1 2 14,2 4-2-9,5-1 3-5,6 1-2 14,2 2 0-14,8-1 1 13,4-1 1-13,5 1 1 14,4 3-3-14,4-2 3 14,2 3-5-14,4-1 5 13,-2 1-3-13,2-3 0 0,2 3 0 19,-1-1-8-19,6 1 8 0,8 0 5 13,10-3-1 2,10 6-8-15,11-3 8 13,12 0-5-13,7 1 3 15,9-1-3-10,11 0 2 1,9-1-1 0,6-2 0 1,10-1 2 0,2 2-6-7,-1 1 8 0,-1-1-8 13,-3-3 9-13,0 1-7 14,-2 0 3 1,-4 0-1-15,0 0 0 0,-3 2 1 12,-2 1-3-12,2-1 6 14,3-1-7-14,-1 3 6 13,0 0-6-7,-1-2 4-6,-5 0-1 14,-5 2 0-14,-4-2 0 13,-7 0 0-13,-6 1 2 14,-10-3-5-14,-1 0 6 13,-5 1-6-13,-7 1 5 14,-2 0-3-14,-8 0 2 0,-8 2-2 19,-4 2 1-19,-10-2 0 0,-5 0 1 13,-5 2 2-13,-7-2 1 13,0 0 2-13,-2 0 8 14,-2 0-10-14,-2 0 2 14,2 0-5 0,0 0 2-14,-3 0-3 0,3 0-7 13,0 0-7-8,2 0-33-5,2 2-10 14</inkml:trace>
    </iact:actionData>
  </iact:action>
  <iact:action type="add" startTime="146374">
    <iact:property name="dataType"/>
    <iact:actionData xml:id="d38">
      <inkml:trace xmlns:inkml="http://www.w3.org/2003/InkML" xml:id="stk38" contextRef="#ctx0" brushRef="#br0">19752 10287 52 0,'24'2'0'1,"-6"-2"1"0,-9 0 6 12,-4 0 11-12,-5 0 18 14,-5-2-16-14,-2 0-11 13,-1-4-8-13,-4 0-1 14,-1-2 5-8,-5-1-3-6,1 0 0 13,-8-2 1-13,-2 1-4 14,-6 3 1-14,-7-4 0 13,-7 3 0-13,-9-2 0 0,-9 2 1 13,-1-1 1 2,-8-2-2-15,-2 3 1 0,-1-4-1 19,-4 5 4-19,-2-4-6 13,-8 2 3-13,-7 0-1 0,-9 4 0 13,-2-2 2-13,-7 3 1 14,-5 0-2-14,1 4 0 13,-5 0 2-13,3 3-3 18,1 2 0-10,5 2-2-2,12 7 2 3,10-5 0-6,12-1 0 9,13 2 2-11,11-3-5-1,13-2 6 0,11 0-5 13,12-4 3 1,7 1-2-14,8-2-5 0,5 0-5 13,4 0-3-13,3 0 14 14,7 0 2-5,9 0 1-9,12 2-2 13,19 0 1-13,17 0-4 14,18-2 3-14,19 3-1 14,12-1 0-14,9 0 2 0,5-1-2 12,-2 1 2 3,-8-2-4-15,-6-2 4 0,-4 1-4 19,-3 1 5-19,7 0-4 14,4 0 2-14,3 3-1 0,4 5 0 12,-3 2-1-12,-3 2-2 14,-12 2 6-14,-11 0-6 13,-13 3 1-13,-16-3 1 14,-20 0-3-14,-13-1 2 14,-16-2-8-9,-13-2-2-5,-7-2 11 14,-7-2 1-14,-9 2 9 13,-9-1-7-13,-10 2 1 14,-7-2-2-14,-12 1 4 14,-6-7-5-14,-4 3 4 13,-5-6 0-13,-5 0-3 14,0-1 1-9,-4 0 2-5,0 0-8 14,-4-1 9-14,-5 4-9 14,-7 1 6-14,-6-2-4 13,-1 2 1-13,-1 2 1 0,-3-2 2 13,7 0 1-13,0 1-4 14,7-1 4-14,1 0-3 19,15 0 2-13,5 0-2 2,10 3 0-1,9-3 1-2,13 2-1 4,11-2 0-6,14 2-1-3,11-4-18 13,8 2 19-13,15 0 0 14,16 0 8-14,19-5-8 13,27 2 5-13,21-8-5 9,17-1 0-9,8-3 2 14,5 1 1-14,-1-1-4 13,-6 1 3-13,-6 1-3 14,-3 1 3-14,-4 2-2 14,-10 1 0-14,-1 2 2 13,-9 2-2-13,-9 1 0 14,-18 2-1-9,-16 4-3-5,-18 5 0 14,-15-3-8-14,-9 1-2 0,-12 4 11 13,-10 1 3-13,-16 2 5 13,-13 1-2-13,-14 4-1 14,-10-5 0-14,-6-3 3 13,1-1-4-13,2-1 0 14,-3-2 2-8,3 2-4-6,-4 0 4 13,-6 2-3-13,1 1 0 14,-2-2 0-14,4 0 2 13,9-2 1-13,16-3 5 14,11-3-5-14,13-3 3 14,10-1-4-14,5-1 5 13,6 5-1-7,4-5-1-6,-1 3 1 13,3 0-4-13,0 0 1 14,3 0-1-14,-1 2-1 14,0 0 3-14,-2 0-5 13,0-2 2-13,2 2 0 0,-2 0-1 13,0 0 0 2,0 0-3-11,0 0 3 4,0 0-2-2,2 0 4 1,-2 0-6-1,0 0 8 0,2 0-4-3,-2 0 1-3,-2 0-1 13,2 0 0-13,0 2 3 14,-2-2-7-14,2-2 8 14,0 4-8-14,0-2 8 10,0 0-6-10,0 0 4 13,0 2-3-13,0-2 1 14,0-2 0-14,0 2 0 14,0 0 5-14,0 0-8 13,0 0 6-13,2 0 0 14,-2 0-2-14,-2 0 2 13,2 0-2-7,0 0 0-6,-2 0-1 14,2 0 0-14,-2 0-1 13,2 0 3-13,0 0-4 14,-2 0 0-7,2 2 1-1,0-4-6-6,0 4 1 13,0-2-11-13,2 4-3 14,-2 3 11-14,-2 5-34 5</inkml:trace>
    </iact:actionData>
  </iact:action>
  <iact:action type="add" startTime="149104">
    <iact:property name="dataType"/>
    <iact:actionData xml:id="d39">
      <inkml:trace xmlns:inkml="http://www.w3.org/2003/InkML" xml:id="stk39" contextRef="#ctx0" brushRef="#br0">7371 11105 52 0,'114'-4'0'1,"-9"0"2"13,-5-3 0-13,-9 2 0 14,-8-4 0-14,-10 2 2 13,-7 2-2-7,-20 0 0-6,-15 1-2 19,-11 1 5-14,-11 3 1 2,-5 0 17 0,-6 0 3 0,-2 3-10-7,0-6-3 0,-3 3-9 13,-7 0-1-13,-3-1 1 14,-8-2-6-14,-8 2 5 15,-5-2-4-15,-3 3 2 14,-3-1-2-14,1 1 1 13,-1 0 0-13,-1 1-2 14,-3 3 2-14,-6 3-2 14,-4-1 4-14,-11 4-4 13,-9-3 4-13,-9 4-3 0,-9-1 1 19,0 1 0-19,0 4 0 14,-4-1 1-14,2 2-4 14,0-3 6-14,2 1-7 13,0 1 8-13,5-3-5 14,4 0 3-14,2-4-1 0,8-2-1 12,5-3 1-12,13-2 0 14,13-2 3-8,15-2-8 8,6 1 8-14,9 0-7 14,10 0 6-14,-1-1-2 0,5 3 0 13,0 0-2-13,4 0 0 13,0 0-6-13,3-3 5 14,-3 3-5-14,4-2-3 13,8 4 10-7,17-4 5-6,25 0-3 14,26 0-2-14,30-1 0 13,19-6-2-13,14 1-4 14,0 0-4-14,-4-1 10 13,-12-3 0-13,-9 1-2 14,-8-3 4-14,-5 0-2 0,-5-2 1 19,-1 2-2-19,-3 4 1 0,-3-1 0 13,-5 8-2 2,-5 1 4-11,-10 2-4 7,-13 2-4-8,-17 4 4 3,-13 0-11-1,-20 0 0 1,-4 2 13 2,-13 1 1 0,-8 0 5-3,-12 3-4-3,-6 0 4-2,-9 0-6 14,-12 1 5 1,-1-1-3-15,-2 1-1 0,-1-1-1 12,0 0 1-12,2 0-1 14,5-2 1-14,3 0-1 14,-4-2 4-14,4 0-2 13,-1-1-2-7,0-4 10-6,7-1-5 13,2 0 8-13,5-2-6 14,6 0 2-14,2-2-1 14,8 0-6-14,-2 0 1 13,7 1-1-13,0-2-2 0,3 1 3 13,3 0-5-13,-1 2 3 13,2-2-1-7,5 2 0-6,-2 0 0 14,4 0 0-14,-2 0 3 13,3 0-6-13,-3 0 5 14,0 0-5-14,2 0 5 13,-2 0-4-13,0 0 1 14,-2 0-2-14,4 0 0 14,-2 0-14-9,0 2 1-5,0-2-14 14,2 2 17-14,-2 3-12 13</inkml:trace>
    </iact:actionData>
  </iact:action>
  <iact:action type="add" startTime="152312">
    <iact:property name="dataType"/>
    <iact:actionData xml:id="d40">
      <inkml:trace xmlns:inkml="http://www.w3.org/2003/InkML" xml:id="stk40" contextRef="#ctx0" brushRef="#br0">14081 11018 55 0,'60'0'1'15,"5"-1"-2"-14,4 2 4 0,3 4-5 13,-1-3 2-13,2 0 0 13,3 0 0-7,-1 1 0-6,4 0 0 14,4-1 2-14,4-2-3 13,11 4 2-13,10-2-2 14,10 2 3-14,3 0-3 13,6 0 1-13,-7 2 0 14,-2 4 0-14,-4-3 1 14,-2 4-3-9,-1-1 6-5,-1 1-7 14,-1-4 6-14,-2-2-5 13,-2 2 4-13,-3-3-1 14,2-2-1-14,6-1 2 14,2-1-1-14,6 0 1 13,-1-1-2-13,4 1 0 14,-3-4 6-9,-2 2-5-5,-2-2 2 14,-3 1-3-14,-4 3 0 14,1 0-2-14,0 0 2 13,0 3-1-13,-4 1 5 14,-4 0-7-14,-1-1 6 0,-8 3-4 13,-1-5 2-13,-1 3-2 20,-5-3 2-20,-6 4-1 0,-2 1 0 12,-4 0 0-12,-1 2-2 14,0 1 4-2,5 2-4-4,4-3 5-3,-4 5-6 5,0-1 5-6,-5 0-3 3,-4-1 1-4,-1 1 0-3,-3-4 0 11,-1-2 3-11,-2-2 0 13,1-4 0-13,-6-4 7 14,-1 1-2-14,-4-4 2 14,-2-1-7-14,1 0-2 13,-2 2-1-13,6 1 4 14,5-2-7-14,5 2 6 13,4 5-6-7,2-3 5-6,2 1-4 14,-4 0 3-14,0 0-1 13,-3 2 0-13,6 0 1 0,1 2 2 13,5-2 0 2,6 0-3-15,5-2 3 0,-2 2-4 12,-2 2 3-12,-1 0-2 20,-4 0 1-20,-7 1 2 0,1-3-3 13,-3 3 3-13,-5-3 0 14,-1 0-3-14,-5-3 6 13,0 3-5-13,-2-3 3 14,2-1-4-14,2 0 1 13,4 3-1-13,3-2 1 14,2 1-3-8,3 2 5-6,-5 0-6 13,-5 2 6-13,-4 1-6 14,0 2 6-14,-2-1-5 13,-1-1 2-13,-4 2 0 14,5-1 3-14,-4-1 0 0,-4-1-4 13,4 1 4 1,2 3-6-8,-6 0 6-6,1 0-5 13,-7 0 3-13,-6 0-2 18,-13-4 1-16,-7 2 0 4,-12-2 3 1,-4-2-3 0,-2 3 18-3,-3-3 4-3,1 0 9 14,-1-5-22-15,-2 1-9 0,-1-2-1 13,-4 0-2 2,-5-2-2-15,-8 0-11 0,-11 4-1 12,-15 0-13-12,-24 5-8 14,-29 6-37-14</inkml:trace>
    </iact:actionData>
  </iact:action>
  <iact:action type="add" startTime="154061">
    <iact:property name="dataType"/>
    <iact:actionData xml:id="d41">
      <inkml:trace xmlns:inkml="http://www.w3.org/2003/InkML" xml:id="stk41" contextRef="#ctx0" brushRef="#br0">6319 11638 65 0,'-2'0'6'1,"0"0"0"0,0 0-6 12,4-2-1-12,0 2-2 14,-2 2-1-14,2-2 2 13,0 0 0-13,-4 0 0 14,2 0 1-14,0 0-1 14,0 0-2-14,0 2 2 13,2 0 0-7,-2 3 2-6,0 0 0 13,2 5 1-13</inkml:trace>
    </iact:actionData>
  </iact:action>
  <iact:action type="add" startTime="154233">
    <iact:property name="dataType"/>
    <iact:actionData xml:id="d42">
      <inkml:trace xmlns:inkml="http://www.w3.org/2003/InkML" xml:id="stk42" contextRef="#ctx0" brushRef="#br0">6323 11689 53 0</inkml:trace>
    </iact:actionData>
  </iact:action>
  <iact:action type="add" startTime="154236">
    <iact:property name="dataType"/>
    <iact:actionData xml:id="d43">
      <inkml:trace xmlns:inkml="http://www.w3.org/2003/InkML" xml:id="stk43" contextRef="#ctx0" brushRef="#br0">6325 11721 53 0</inkml:trace>
    </iact:actionData>
  </iact:action>
  <iact:action type="add" startTime="154304">
    <iact:property name="dataType"/>
    <iact:actionData xml:id="d44">
      <inkml:trace xmlns:inkml="http://www.w3.org/2003/InkML" xml:id="stk44" contextRef="#ctx0" brushRef="#br0">6354 11867 52 0</inkml:trace>
    </iact:actionData>
  </iact:action>
  <iact:action type="add" startTime="154349">
    <iact:property name="dataType"/>
    <iact:actionData xml:id="d45">
      <inkml:trace xmlns:inkml="http://www.w3.org/2003/InkML" xml:id="stk45" contextRef="#ctx0" brushRef="#br0">6359 11904 52 0,'-2'3'4'1,"2"1"-4"0,0 0 7 12,0-1-6-7,0 2 5-5,2-3-6 14,-2 3 1-14,0-5-1 13,0 0-5-13,3 3 1 14</inkml:trace>
    </iact:actionData>
  </iact:action>
  <iact:action type="add" startTime="154463">
    <iact:property name="dataType"/>
    <iact:actionData xml:id="d46">
      <inkml:trace xmlns:inkml="http://www.w3.org/2003/InkML" xml:id="stk46" contextRef="#ctx0" brushRef="#br0">6381 11939 52 0,'16'2'4'1,"4"1"-3"0,7 4 4 0,4-5-2 0,8 2-2 0,2-2-1 9,9 1 0-9,7-3 3 14,11 0-2-14,7 0-1 13,10-3 4-13,4-1-5 14,5 2 2-14,-1-1-1 14,1-3 0-14,-5 5 2 0,0-1-4 19,-6 4 2-19,-3-1-3 0,-4 6 6 12,-3 1-6-12,1 2 5 14,-3 4-2 1,-4 0 0-15,-5 0 0 13,-8-2 0-13,-9 2 0 14,-10-4 0-14,-8-2 3 0,-7 1-6 13,-6-4 4-8,-6-1-2-5,-3 3 0 14,-5-5-1-14,0 1 3 15,-5 1-1-8,-1-1 9 1,-6 1-9 5,-5 1 4-13,-10 2-2 5,-6-1 0 3,-7 2 0-8,-10-2 0 13,-3-3-1-9,-8 2 2-4,-3-1-3 14,-5 2 1-14,-5 2-1 13,-1 1 3-13,-4 0-5 14,-8 1 4-14,1-3-2 13,-5 2 1-13,-1-6-2 14,5 2 1-14,2-3 0 0,5-1 0 13,4-1 3-8,7-3-5-5,4-2 4 14,7-2 1-14,10-3-3 13,2-2 3-13,9 0-2 14,8-1 0 1,4 2-1-15,8 1 0 13,3 1-2-13,5 4 1 0,5 1-1 13,4 1-7-8,2 3 3-5,5 0-7 14,9 0 13-14,13 0 2 14,19 0-1-14,22 0-1 13,18 0 2-13,13 0-5 14,3 0 5-14,4 3-4 14,-2-1 2-14,-5 0 0 13,-3 1 0-7,-4 1 0-6,-9 0 0 13,-6 1 0-13,-4 0 1 14,-9 2 2-14,-3 0-4 14,-3 1 3-14,-9 0-3 0,-4 1 3 12,-7-4-3 3,-14 2 1-15,-7-2 0 13,-9-3 4-13,-4 1-2 5,-10-1 9-5,2 0-3 14,0 0 4-14,-2-2-10 13,2 1-2 0,0-1-7-9,-1 3-11 3,3 2 1 0</inkml:trace>
    </iact:actionData>
  </iact:action>
  <iact:action type="add" startTime="156231">
    <iact:property name="dataType"/>
    <iact:actionData xml:id="d47">
      <inkml:trace xmlns:inkml="http://www.w3.org/2003/InkML" xml:id="stk47" contextRef="#ctx0" brushRef="#br0">13323 11652 53 0,'-6'-10'15'5,"-4"3"-8"-3,6-2-4-1,0 5 0 13,-1 3-2-2,3 1-2-11,2 0-7 13,0 0 2-13,2 1-5 14,3 1 10-14,3 4 1 14,6 0 1-14,57 29-1 0,-53-30 3 12,5 1-6-12,1 1 6 14,0 0-4-14,28 7 3 13,6 1-4-7,6-1 3-6,14-2-1 14,7-2 0-14,6 0 0 13,10-5-2-13,-3 4 6 14,4-3-6-14,0 0 4 13,4-1 1-13,-2 2-2 14,-1 0 2-14,-1 0-3 14,-2-1 2-9,6-1-1-5,3 1 3 14,11 1-5-14,10 1 2 14,10-3-1-14,11 0 1 13,3-1-2-13,3-1 1 14,-6-3 0-14,-6 0 0 13,-11-3 1-13,-9 1 2 0,-7 2-1 20,-5 0-3-20,-1 5 2 13,-3 0-1-13,-2 5 1 0,2-2-1 13,3 2 0-13,1 0 1 13,3-2-1-13,2-4-1 14,3-1-2-14,-5-3 6 14,-7 3-5-14,-6-1 4 13,-8 2-3-7,-8 1 2-6,-7 6-2 13,-1-1 1-13,-9 1 0 20,2-2 1-15,-1 3 1 2,3-4-4-1,0 0 4 6,-1-2-3-12,3-2 2 0,2-2 0 13,4 0 0-13,10-2-1 11,8-2 1-11,9 2-1 13,8 0 0-13,-1 2 1 14,-6 2 0-14,0 2 3 14,-12-2-4-14,-7 2 0 13,-10 1 3-13,-6-6-1 14,-7 1 5-14,1-4 4 0,-3 1-9 19,5-6 5-19,-3 1-6 14,-4-4 5-14,-8 2-3 0,-9-2 1 12,-14 2-4-12,-10 4-1 14,-8 0 0-14,-10 4-7 14,-3 0 7-14,-2 2-4 13,0 0 3-13,2 5-6 14,0 2-5-9,1 8-19-5</inkml:trace>
    </iact:actionData>
  </iact:action>
  <iact:action type="add" startTime="184727">
    <iact:property name="dataType"/>
    <iact:actionData xml:id="d48">
      <inkml:trace xmlns:inkml="http://www.w3.org/2003/InkML" xml:id="stk48" contextRef="#ctx0" brushRef="#br0">11691 9326 53 0,'-2'-2'1'15,"-4"-3"2"-8,1 2-1-6,-2 1 7 13,0 0-5-13,1 0 0 14,2-1-4-14,-1 1 0 14,-1-1 0-14,1 1-1 13,-2 2-2-13,3-2 2 0,-3 4-2 13,1-2 6 1,-2 0-2-14,-2 0-1 5,-3 0 2 10,-1 0-2-15,-1-2 1 0,-6-3-1 12,1 5 4-12,-2-3-5 14,-2 1 4-14,-5-2-1 19,2-2-1-13,-7 0 5 3,3-5-2 0,0 2 0-7,-5-1-3 4,-2-2 0-6,0 2 4 0,-4-2-5 13,-5 2 5-13,-5-4-3 14,-5 2 2-14,-8-3-3 13,-6 2 2-13,-4 0 1 14,-6-4-4-14,-6 2 3 14,-5 3 0-14,-3 0-5 15,-5 2 5-15,1 2-4 13,1 2 3-13,2 3-3 14,1 3 1-14,1 2 0 14,1 4 0-14,3-1-2 13,8 3 0-13,5-2 4 0,11 1-4 13,-1 1 4 1,2 3-3-14,-3 3 2 5,-2 2-1-5,-3-3 0 14,-1-1 0-14,-2-6 0 13,-2-4 3-13,-6-4-6 14,-3 0 5-14,-7-4-4 13,1 2 4-13,-4-2-3 14,6 2 1-14,7 2 0 14,3 0-1-9,8 2 2-5,1 2-2 14,10 0 4-14,-1 0-6 13,5 1 6-13,8 0-5 14,0-1 4-14,-1-2-2 14,2-2 0-14,0 2 2 13,-1 0-2-13,2 2 1 14,1 2-3-9,0 2 4-5,2-2-5 14,3-2 5-14,2 1-3 14,6 0 2-14,1-1-1 0,2-2 0 12,2 0 0 3,2-5 0-10,-4 4 2 2,-3-1-4 0,-3 2 2 0,-8 2-3-2,-4 4 4-1,-5 0-1-4,1 0 0 14,-2-1 0-14,-3 2-1 13,4-2 4-13,2-2-7 14,4 3 8-14,5-3-7 14,5 4 5-14,5-1-2 13,4-2 0-13,4-1 2 0,0-3-2 16,2-3 0-16,-4-1-2 14,-4 2 5-14,-3 0-6 14,-4 0 6-14,0 0-7 13,3 2 4-13,-1 2 0 14,-3 4-1-14,4 4 1 0,-1 1-1 12,1 1 2 3,-1 3-4-9,3-1 6-6,2 1-7 13,2-1 4-13,0 3-1 14,2 1 1-14,4-2 0 0,3 0 0 12,3 0-4-12,3 0 2 14,-1 1 2-14,1-4-3 14,1 1 3-14,2-2-1 13,2-1-1-7,0-2 2-6,5 3-3 14,-5-3 2-14,4 3 0 13,-2 4-1-13,3 2-1 14,0 2 6-14,-1 4-5 13,1 7 3-13,2-2-2 14,-4 5 2-14,6 2-2 14,4 8 0-9,-2 0 1-5,4 5-1 14,3 1 1-14,5 0-1 13,-1-2 0-13,7-2-1 14,4-4 2-14,1 2 0 14,1 2 0-4,6 0 0-8,-3 7-1 10,0-1 4-10,2 2-6 4,2-2 6-6,-2-2-6 0,3-2 4 14,1-4-2-14,4-8 0 13,-1-1 1-13,6-5 0 14,1-6 0-14,4-2 2 14,6-5-1-14,3 0-2 13,4-5 2-13,10-9 3 14,8-6-1-10,11-5-1-4,8-6 0 14,3-2 1-14,-4-1-3 14,-2 6 1-14,-13 1-2 13,-3 2 2-13,-4 0-1 14,2-1 1-14,2 4-1 14,5-3 0-14,6 0 1 13,10 0-2-7,6 0 3-6,2-2-4 13,4-1 6-13,-1 2-7 14,-7-5 6-14,-5-4-5 0,-4-1 3 13,2-1-1 1,-3-2 2-14,6-2-1 0,-1 2-1 13,0 0-1-13,-2 0-1 20,-1 1 4-20,-8 2-4 0,-9 3 4 13,-8 5-4-13,-10 2 3 13,-7 3-1-13,-5 2 0 14,-5 2 1-14,-3-2-2 13,-3 0 3-13,4 1-4 14,1 2 6-14,6-3-6 14,8 0 3-9,9 1-2-5,6 0 0 14,10 3 1-14,4-2-1 13,-3 2 1-13,-2 0-2 14,-5 0 4-14,-11-2-3 14,-8-3 4-6,-4 3-3-1,-3-3 1 1,-6 3 0-5,1-4-1 3,1 4 0-6,1-3 0 14,0 2 4-14,4-1-8 14,1 2 7-14,-2-1-5 0,0 3 3 12,-3-1-1-12,-6-1 0 14,-3-2 1-14,-5-1 0 14,-3 0 2-14,0-4-2 20,0 0-1-20,-4-2 8 0,2-1-5 12,-2-2 4-12,2 0-3 14,-2 0 0-14,2-2-2 14,0 0-1-14,-2-2 5 13,0 1-5-13,31-36 10 14,-54 46-9-14,0-5 6 14,1-3-6-9,-1-5 1-5,5-14 2 14,-2-6-2-14,0-4 1 13,1 0-2-13,-3 1 6 14,-3 5-8-14,-4 2 5 14,-5 1-4-14,-6 2 0 13,-7-1-1-13,-5-3-1 0,-8-1-2 19,-7 1 3-19,-7-4 1 14,-2 2 2-14,-7 1-4 0,3 4 4 13,-3 1-1-13,-2 5-1 13,0 2-1-13,-3 4 0 14,1 3 0-14,5-1 0 13,-3 8 0-13,4-2-3 21,-1 2 6-21,1 3-7 0,-6 1 6 12,-1-4-3-12,-1 2 2 14,-9-4 1-14,0-2-2 14,-7-2-1-14,-5 1-1 20,1 1 4-18,-3 5-4 5,2 1 2 0,1 6-2-1,2-1 4 0,2 2-4 1,5 1 3-5,8 2-1-2,5-3 0 13,4 6 0-13,6-1-3 14,6 1 2-14,1 8-2 14,-3 2 5-14,-1 7-4 13,-2 3 0-13,-6 1 1 14,-6 0 1-7,-1-4-2-7,-6-2 1 14,-1-2 2-14,1-4-2 0,-3 0 2 13,-1-2-3-13,-1-2 2 13,8 3 0-13,5-6 0 14,6 2 0-14,12-2 0 14,13-3 3-14,4 0-6 20,9-2 6-20,8-2-6 0,6 2-1 12,-1-4 2-12,3 1-8 14,3 3 2-14,-1-3 1 14,0 3 4-14,0 0 0 13,0 3 1-13,-2 4 1 14,2 3-14-14,0 5 2 14,1 8-22-9,0 5-15-5</inkml:trace>
    </iact:actionData>
  </iact:action>
  <iact:action type="add" startTime="188066">
    <iact:property name="dataType"/>
    <iact:actionData xml:id="d49">
      <inkml:trace xmlns:inkml="http://www.w3.org/2003/InkML" xml:id="stk49" contextRef="#ctx0" brushRef="#br0">20153 9404 67 0,'-2'-14'7'1,"-4"2"-2"13,-2-1 6-13,2-4 9 14,-3 5-7-14,3 2-4 13,-2 3-4-13,4-2-3 14,0 6-4-14,2 1 2 14,-1-1 0-9,3 3-5-5,-2 0 6 14,0 0-2-14,-2 0 1 13,-1-2-3-13,-6 2 2 14,-2-2 0-14,-6 2-3 14,-3 0 4-14,-4 0 0 13,-3 2 2-13,-2 0-2 14,-4-2 0-9,0 3 2-5,-3-1 1 14,1-4-2-14,-1-1 1 14,-3 1 1-14,1-5-2 13,1 2 2-13,-6-2 2 14,-5-4-2-14,0 2-6 14,-6-3 6-14,-7-2-5 0,1 3 3 12,-5-1-1-6,3 3 0 8,0-3 1-14,4 3-1 14,-2 1 1-14,2 2-3 14,-5 0 4-14,-2 1-3 0,-4 4 4 17,-3-3-4-10,1 2 2-2,-1-3-1 2,1 4 0 2,-6 1 2-4,0 4-4-4,-8 2 4-1,-2 2-4 13,-1 2 4-13,5 2-6 14,8-5 5-14,5 2-2 14,7 1 0-14,7 0 1 13,8 0-2-13,0 2 1 14,6 2-2-14,-1 0 6 13,3 2-6-13,-1 0 5 13,3 1-3-13,3-2 2 14,3 2-2-14,5-5 1 14,5-3 0-14,5 1-4 13,4-2 2-13,4 1 1 14,2 3-3-14,-2 2 2 0,-1 0 0 13,4 2 2-8,-3 0-2-5,5-1 2 14,-2 5 0-14,2-8 3 13,1 5-5 2,1-3 4-15,0 1-4 0,-2-1-3 13,4 5 5-13,-2 3 0 13,4 2 0-13,0 4-1 14,4 4-3-9,1-2-2-5,0 0-9 14,1 3 14-14,5-6 1 14,3 1 3-14,1 2-1 13,8 3-1-13,4-3-1 14,-1 0 0-14,3 0-1 13,7 0 2-13,4-2-5 14,7 2 6-8,7 0-4-6,5-2 4 13,9-2-3-13,-2 3 4 0,-1-5-3 13,-3-2 0 1,0 0 0-14,1-2-1 14,-1 1 4-14,3-2-5 16,-1-1 6-13,4 3-8 2,3-4 7 1,5 1-3 1,2-2 0 1,9-4 0-4,4-3-1-2,7-4 4-2,0-5-5 14,-4-5 4-14,-5 0-4 14,-9-4 5-14,-6-3-4 13,-3 1 3-13,-4 1-3 14,0-2 1-14,2-1 0 13,0 1-1-13,2 3 5 14,-2-2-8-14,1 2 6 14,-3-3-4-14,-1 0 4 13,3-2-1-13,-1-2-1 14,-4 0 1-14,-6-1 1 14,-7 2 0-14,-10-2 2 13,-6 1 2-13,-8 1 4 5,0-4-9 9,-5 4 10-14,-4-1-5 0,-3 0-3 13,3-1 2-13,-5 1-1 14,-1-4 3-14,-1 1-5 13,0-4 1 2,-4-3-2-15,-3-4 4 13,0-2-4-13,-1-2 7 5,-3-3-5-5,0 4 0 14,-5-2 2-14,3 5-2 13,-2 0-5-13,0 2 7 14,-6 3-8-14,6-4 6 13,-3 2-5-13,1 2 2 14,-6-3 0-14,3 1-2 14,-4 1 4-9,-3-2-6-5,-3-2 6 14,-4 2-5-14,-4-2 6 13,-2 2-6-13,-4 2 6 14,2 0-2-14,-7 4 2 0,0-2-3 13,-9 2 0 1,0 0 1-8,-4-2-3 3,-4 2 4-6,-1-4-4 3,-2 4 6 2,0-2-6-4,-5 2 2-4,1-1-1 14,-5 4 0-14,3 1 1 0,-4 3-3 12,6 1 5 3,1 4-4-15,7 2 1 13,0 4-1-13,0 4 4 14,2 4-3-12,2 1 1-2,0-2 0 13,1 3 0-13,3 1 0 14,1-3 0-14,-2-1 0 13,-4 1 0-13,2 3 3 14,-2-4-5-14,-3 4 4 14,2-2-4-14,0 7 2 13,-8 5 0-7,-5 5-2-6,-3 2 5 13,2 2-6-13,-3-2 4 14,4-2-5-14,3-2 4 14,4 2-2-14,2-1 3 0,7-4-1 12,2-1 0-12,10 0 0 14,2-2-3-14,6 2 2 14,0 0-3-9,8 3 6-5,-4 3-5 14,0 2 4-14,3-2-1 13,0 4 0-13,-3 2 0 14,1 0-1-14,1 0 4 14,-1 0-6-14,4 2 3 13,2-5-2-13,3 7-3 14,3-3 4-9,3 5-3-5,3 0 0 14,2 2 0-14,4-4-4 14,0 3 4-14,2-3 6 13,4-2-5-13,1 5 6 14,2 2-5-14,2 4 2 0,0 2-1 12,3 5-1 3,5 1 2-8,2 1-4-1,5-1 4 0,1-3-2 3,2-2 2-4,5-9 1-3,1-3 0-2,1-2-2 13,7-4 0-13,-1 1 1 14,7-3 1-14,4-5 2 14,5 1-3-14,6-1 2 13,6-5-3-10,3-2 3-3,4-2-3 14,2-2 2-14,6-4-2 13,0-2 1-13,0-2 0 14,1-2-4-14,3-5 9 13,3 2-10-13,2-5 9 14,2 0-8-14,0-4 7 14,-1-2-5-9,1-1 3-5,0-1-1 14,-1 2 0-14,-3 4 3 13,-3 4-7-13,-6 0 8 0,-7-1-7 13,-5 2 7 2,-4-3-3-15,-7-2-1 13,-2-5 3-13,-4 0-2 0,-3-3-1 19,-4-2 4-19,-6-3-1 0,0-4-5 13,-5-3 5-13,-1-2-4 14,1-2 4-14,-3 0-3 13,-4-3 1-13,-2 3 1 14,-4 2 0-14,-11 0 2 14,-4 4-1-14,-4-2-2 13,-8-3 6-7,-6 0-6-6,0-5 4 13,-3-1 0-13,-6 2-2 14,-3-2-3-14,-3 3 1 14,-1 4-3-14,-1 0 4 13,-6 5-6-13,2 2 5 14,-6-2-3-14,0 6 4 14,-5-3-3-7,-6-1 1-3,0-1 0 4,-1 1-1-1,-3-4 4 0,1 1-3-7,4-2 0 0,3 0 1 12,-1-2 2-12,3 2-5 14,-3-2 2-14,-1 1-3 13,-4 4 3-13,-6 0 0 14,-8 4-6-8,-7 2 11-6,-12 3-9 13,-2 7 7-13,0 0-4 14,1 7 2-14,4 4-2 13,3 4 2-13,2 1-1 14,4 0 0-14,7 1 3 14,3 1-8-14,8-3 10 13,3 0-10-7,4-1 8-6,-6 8-6 13,1 3 3-13,-9 8 0 14,-7 1 0-14,-6 6 0 14,-4-5-2-14,-2 0 4 13,-2-5-4-13,1 2 4 0,0-1-4 13,6 3 5-13,7-4-6 20,9 1 1-20,9 0 2 0,9-2 0 13,9 2-2-13,6-1-2 13,6-1 6-13,5 2-5 14,3-4 2-14,-1 0-1 14,6-2 1-14,-1-1-1 13,1-1 2-13,4-1 0 14,-3-2-4-9,0 3 1-5,-1 3 3 14,-5 1-25-14,-10 4-14 14</inkml:trace>
    </iact:actionData>
  </iact:action>
  <iact:action type="add" startTime="191527">
    <iact:property name="dataType"/>
    <iact:actionData xml:id="d50">
      <inkml:trace xmlns:inkml="http://www.w3.org/2003/InkML" xml:id="stk50" contextRef="#ctx0" brushRef="#br0">7532 10553 55 0,'-11'-10'10'15,"-1"1"1"-14,1 0-1 14,-2-1 13-8,-3-2-15-6,-2 2 6 14,-1-7-8-14,-4 0 0 0,-4-5-3 13,0-4-1 1,-6-2 3-14,-2 0-2 0,-3 1-1 13,0 6 0-13,0-1-2 13,-2 4 1-13,-2 0 3 14,-3 2-4-8,-5 0 0-6,-110-28 0 13,129 42-7-13,-2 2 4 14,-3 0 3-14,-2 4 0 13,-31 2-2-13,-2 3 2 14,-2 4 0-14,1 3 0 14,5 0-2-14,-2 2 2 13,-1-1 0-7,8 4 2-6,-1 2-4 13,5 2 4-13,6 3-4 14,4 2 1-14,9 0 0 14,5-2 1-14,7 2-5 13,5 0 5-13,7-2-6 14,1 0-3-14,3 5 9 0,5-4-1 19,0 2-3-19,2 1 4 14,4 2-4-14,0 3 4 13,2 1 0-13,3 5 0 14,0 3 0-14,1-1-5 0,5 2 5 13,5-4-2-13,3-3-1 13,8-2 5-13,7-3-4 21,9-6 3-16,5 0-1 4,14-3 2-6,10-3 1 4,6-5-6 0,9-1 6-2,2-8-5 2,3-2 6-5,3-6-6-2,6-2 4 14,4-7-1-14,6-3-1 14,0-3 0-1,5-4 1-13,2-5 2 0,1 0-2 12,-1 0 1-12,-4 2-2 14,2 1 0-14,-3 3 1 14,-1 2-1-14,0 1 0 13,-4 2-1-13,-5 0 4 14,-7-2-6-14,-9-2 6 0,-9 0-3 19,-6-4 1-19,-12-2 2 14,-8-2-1-14,-6-5 4 13,-9 0-1-13,-8-2-3 14,-8 3 8-14,-11 0-7 0,-10 2-3 13,-8 0-2-13,-8-2 0 13,-9-3 4-13,-8-2-1 20,-3-6 0-20,-8 2 4 14,-5-5-5-14,-7-1 4 0,-2 0-8 13,-2-3 0 1,-5 2 2-14,-4 3-2 0,-5 1 2 13,-1 0 2-13,-8 2 0 13,-2-1 0-13,3 1 0 14,4 6-1-8,3 2 1-6,7 2 0 13,3 6 0-13,5 2 0 14,-2 6-1-14,2 4 0 13,-5 6-1-13,3 4 1 14,-1 4-1-14,1 4 2 14,-3 4 3-14,-1 2-1 0,-2 2 1 19,1 2 0-13,-1-2-3 1,1 0 1-1,2 3-1 3,5-3 1-4,4 2 0-2,5-1-2-3,5 2 0 14,0 0 1-14,4 3 0 13,-1 1 0-13,4 3 2 14,-3 2-4-14,1 4 2 9,1 0 0 6,0 4-2-15,7 2 5 0,2-1-6 12,4-4 3 3,7 1-3-15,1-4-1 0,6-1 2 12,9-1 0-12,2 2 0 14,2-1-2-14,6 6 4 14,5 2-1-9,5 4 2-5,5 1-2 14,4 0-4-14,14-4 3 13,5-2-1-13,12-3 3 14,9-8 4-14,8-1 0 14,10-6-4-14,4-5 1 13,6-3-2-13,3-5 5 14,7-3-6-8,-1 3 4-6,0-3-2 0,-3 0 1 12,-5 1-1 3,-5 0 0-15,-5 0 0 13,-6-6 0-13,-1-1 4 0,-2-9-4 13,8 1 1-13,6-9 1 14,4-1-1-14,3-5 1 13,-2 0-1-7,-12-4 1-6,-8 1 1 13,-14-2-1-13,-13 0 3 14,-16-3-1-14,-16 0 3 14,-19-2-7-14,-13 0 0 13,-20-1 1-13,-11 0-1 14,-10 1-2-14,-11 3 2 17,-3 5-5-14,-3 6 4 3,5 9-6 2,8 10-17-1,9 8 11-3,12 6-13 4,8 10-4-8</inkml:trace>
    </iact:actionData>
  </iact:action>
  <iact:action type="add" startTime="194308">
    <iact:property name="dataType"/>
    <iact:actionData xml:id="d51">
      <inkml:trace xmlns:inkml="http://www.w3.org/2003/InkML" xml:id="stk51" contextRef="#ctx0" brushRef="#br0">23325 11464 60 0,'2'-20'9'1,"1"-1"1"13,2-1-10-13,-1 0 9 14,0 1-8-14,1-2 3 13,-1 6-3-7,0 3 10-6,-2 2-3 13,-4 4-2-13,0 3-4 14,0 3-1-14,-2 0 1 0,1 2 1 13,1 0-6 1,0 0-3-14,2 0 5 0,2 0-7 13,0 0 6-13,1 0 0 14,-1 0 2-9,2-2 2-5,0 2-2 20,6-6 12-15,5 0-10 2,8-6 6 1,6-4-6-5,6-3 1-3,3-4-2 14,-2 0 0-14,0 2-1 14,-3-1 0-14,-4 4-1 13,-6 0 3-10,-8 7-4-3,-4 4-2 14,-6 5-2-14,-7 4-5 14,-8 3 11-14,-5 8 1 13,-10 5 3-13,-12 10-4 14,-9 5 2-14,-5 6-3 14,-2 3 2-14,2 2 0 13,1 0 2-7,8-3-3-6,9-7 0 13,6-7 0-13,9-10 1 14,7-9-1-14,11-4 8 0,0-4-7 13,4-4 5-13,10-4-5 13,15-11 7-13,7-6-7 14,14-14 1-14,8-6-2 13,3-4 1-7,-6 5-1-6,-5 2 4 14,-8 6-7-14,-9 8 6 13,-8 6-6-13,-9 8 1 14,-10 6-3-14,-3 4-15 13,-8 6 20-13,-9 4-1 14,-9 6 2-14,-12 4 0 14,-9 10 2-9,-10 2-4-5,-4 6 3 14,6 1-3-14,0 2 2 13,9-3-2-13,6 1 1 14,7-8 0-14,6-4 0 14,11-7-9-14,6-9 9 0,5-4 0 12,11-9 3-12,11-9 0 20,11-8-1-20,11-12-2 0,12-3 2 21,4-4-2-15,2 0 0 3,-2 3 0-5,-7 5 1 6,-4 8-2-6,-9 0 2-1,-9 8-3-3,-11 9-9 14,-7 7-4-14,-9 8 1 13,-13 8 14-10,-7 9 4-3,-13 6-2 13,-11 9-3-13,-10 4 2 14,-6 6 4-14,-6 3-5 14,1-4 2-14,1 4-1 13,2-5-1-13,6-2 0 14,12-10-7-14,11-5 4 13,13-8-4-7,18-7 7-6,12-5 2 14,16-9 6-14,15-9-6 13,12-6 4-13,10-10-6 0,8-7 4 13,1-3-3 1,-3-4 1-14,-6-1-2 0,-7 0 0 13,-9 5 0-13,-9 3 2 20,-11 13-4-20,-11 4-1 0,-9 7-11 13,-7 8-9-13,-11 10 23 13,-11 7 9-13,-11 8-9 14,-11 9 3-14,-12 4-2 14,-2 3 4-14,-4-3-5 13,6-2 0-13,6-6 2 14,5-2-2-9,10-4 0-5,8-6-3 14,12-4-3-14,6-6 6 14,10-5 0-14,14-8 4 13,14-8 4-13,14-6-8 14,13-8 1-14,9-6-1 14,2-6 0-14,-5 2 4 13,-6-1-2-7,-4 2-4-6,-12 4 5 19,-6 10-6-17,-16 5-2 5,-6 12-10-1,-12 2 2-1,-14 10 13 3,-7 4 4-2,-12 10-1-6,-15 2-3 0,-7 9 1 13,-4 3 0-13,-9 0 1 21,4-2-2-21,4-1 0 0,7-4 0 13,8-2 0-13,14-6-5 13,12-6 4-13,7-5-4 14,16-6 5-14,13-4 1 13,20-10 7-13,23-9-7 14,15-8-1-14,15-8 4 14,4-7-3-9,5-8 1-5,-6 1 1 14,-3 1-3-14,-10 7 2 13,-15 10-4-13,-18 12-1 14,-18 7-5-14,-15 12-9 14,-16 8 17-14,-16 2 5 13,-15 11-5-13,-11 6 7 0,-14 5-6 19,-11 1 5-19,-2 0-5 14,2-1 1-14,0 2 0 0,2-5-2 13,5 1 1-13,2-3-1 13,10-5 0-13,7-5 3 14,16-6-7-14,14-6 8 14,18-6-3-14,15-8 2 13,12-8-3-7,9-8 0-6,7-8 1 13,8-10-1-13,-2-4 2 14,-4 1-1-14,-8 5 1 14,-9 8-4-14,-14 10-1 13,-15 10-18-13,-14 12 11 14,-17 6 7-14,-13 8 1 13,-13 4 2-7,-5 8 1-6,-4 3 0 17,-1 1 2-13,3 0-1 8,6 0-3-9,6-5 3 3,7-2-2-1,10-5 1 0,10-7-1-5,11 0 3 14,6-9 2-14,12-4 4 14,15-10-7-7,13-8 2-7,9-9-4 14,13-6 4-14,7-6-3 0,-3 4 1 12,-1 0-2-12,-3 7 0 14,-6 10 0-14,-14 5-2 14,-11 10 0-14,-16 2-13 13,-10 8 12-13,-14 1 3 14,-12 7 9-9,-8 0-6-5,-12 9 0 14,-5 2 1-14,-4 4-2 14,-2 0-1-14,4 2 2 13,-4 4-6-13,3 3 3 14,-1-3-1-14,8 0 0 14,10-6 1-14,12-8-11 13,11-8 9-7,15-5 2-6,15-6 6 13,16-7 0-13,11-4-5 14,15-5 3-14,9-10-3 14,3-4-2-14,2-3 4 0,3 1-3 12,5-2 0-12,1 2 2 14,-3 2-2-14,-7 5 3 20,-14 5-6-20,-18 7 3 14,-13 5-1-14,-16 5-9 0,-9 4 2 12,-10 7 8-12,-14 8 5 14,-11 7-2-14,-12 8 0 13,-10 6-3-13,-10 4 3 14,3-1-3-14,2-5 2 20,7-5 0-20,6 0-2 0,12-12 0 16,8-2 0-8,10-7 2-3,6-5-6 1,6-3 1 3,9 0 3-4,11-5 4-4,18-4 0-1,19-8-3 14,13-5-2-14,11-9 1 13,7 0 0-4,-5-5 0-9,-2 1 4 14,-5-1-8-14,-3 8 8 13,-3 2-8-13,-11 8 4 14,-12 6-4-14,-13 7-15 0,-13 5-1 13,-16 7 13-13,-10 3 7 13,-17 8 5-13,-10 2-4 20,-13 4 5-20,-5 1-6 14,-3 1 7-14,1-1-7 14,1 1 2-14,2 0-2 0,6 1 1 12,-51 24-2-12,97-46-2 14,0-1 0-14,6-1-8 14,-2 0 11-14,9 1 0 13,16-4 4-7,18-7-2-6,18-5 0 13,26-11-2-13,16-7 1 14,9-6-1-14,2 1 3 14,-4 2-3-14,-10 2 3 13,-12 7-6-13,-14 4 4 14,-11 6-4-14,-18 6 3 13,-15 6-9-7</inkml:trace>
    </iact:actionData>
  </iact:action>
  <iact:action type="add" startTime="196892">
    <iact:property name="dataType"/>
    <iact:actionData xml:id="d52">
      <inkml:trace xmlns:inkml="http://www.w3.org/2003/InkML" xml:id="stk52" contextRef="#ctx0" brushRef="#br0">25316 11240 55 0,'-29'15'1'31,"-11"3"5"-30,-14 5-5 0,-8 4 3 0,-5 8-3 0,0 0 1 10,-2 2-2-10,2-2 2 14,5 0-3-14,4-5 4 14,6-5-6-9,12-2 4-5,11-7-3 19,11-6 4-12,14-4 4-1,11-8 2-1,21-5-7 2,18-4 2-3,16-7-1-4,18-2-4 14,12-3 3-14,-3-4-3 14,0 1 4-14,-5 1-2 11,-7-3 1-11,-9 1 1 14,-12 0-2-14,-8 4 3 14,-15 7-7-14,-12 4 1 13,-13 8-11-13,-8 8 7 0,-14 6 7 13,-15 5 0 1,-13 7 2-14,-12 6-1 14,-10-2-1-8,1 1 5-6,10-5-3 13,11-5-4-13,10-5 2 0,16-3-1 13,10-4-2 1,10 2 3-14,21-3 7 0,17-4 0 13,25-5-6-13,15-8 1 14,16-3-3-14,3-8 3 13,-1-3-4-7,-4 0 4-6,-5-4-1 13,-8 3 0-13,-12 2 0 14,-15 8-1 1,-21 4 1-15,-12 6-1 0,-14 4 1 12,-12 7-1-12,-1-3 5 14,-2 0 1-14,-8 1-4 14,-1 1 1-9,1-2-2-5,-1 0 3 14,2 5-4-14,3-5-4 13,8 0-2-13,2 0-24 14</inkml:trace>
    </iact:actionData>
  </iact:action>
  <iact:action type="add" startTime="204970">
    <iact:property name="dataType"/>
    <iact:actionData xml:id="d53">
      <inkml:trace xmlns:inkml="http://www.w3.org/2003/InkML" xml:id="stk53" contextRef="#ctx0" brushRef="#br0">5484 11867 68 0,'-3'0'16'1,"3"0"-1"20,-3 0-13-20,3 0-2 0,-2 2 3 12,2-2-1-12,-2 3 2 14,0-3-3-14,0 0 5 14,-1 0-5-14,1 0 4 13,0 0-2-13,0 0 0 17,0 0 4-11,0 0-7 0,-3 0 3 1,-4 0 2 0,-2-3-9 0,-7 3 6-5,-4-4-4-2,-3 2 3 14,-4-1-1-14,-2 3 0 13,0 0 0-13,-2 0 0 14,-1 0 3-14,-2 3-4 14,0-3 4-14,1 4-5 13,-1-2 3-13,1 1-2 14,-1 0 0-14,2 3 1 13,-1 0 0-13,-3 0 2 14,-2 2-4-14,-1 0 2 0,4 1-1 13,-1-4 1 1,3 5-1-14,-4 0 1 0,3 2 0 13,-1 4 0-8,-3 2 0-5,1 3-3 14,2-2 2 1,1 6 0-15,-1-4 1 0,1 4-3 12,5-3 6-12,-2 2-7 14,4 0 4-14,4 0 0 14,2-2 0-14,3 0-3 13,7-2 2-7,-3 1-1-6,7 0 2 13,-2 1-1-13,2 0-3 14,2 2 4-14,3-2-1 14,0 0-1-14,-3 0 2 13,5 1 1-13,0 0 1 14,-3 1-4-14,2 2 3 0,3 1-2 19,0 0 1-19,0 4 0 0,0 1-2 13,5 4 2 1,0 2-2-14,2 2 0 14,1 3 1-14,8-1 1 0,-1 0-2 13,6-3 2 5,-2 2 0-18,8-3 0 6,2 2 0 2,8-2 0-3,0-1 0 3,7-4 3-3,1-1 0-5,0 0-5 0,2-3 4 13,-1 0-4 1,1-3 4-14,0 1-2 0,2-5 1 13,3-4-1-13,3-6 2 14,3-2 0-14,2-6-4 16,0-2 4-16,0-7-1 13,0 2 2-13,-4-5-3 14,2-4 0-14,0 0 2 14,-2-6-2-14,-2 0 0 13,-3-6 0-13,-2-1 2 14,-3 0-4-14,-3-4 4 13,-1-3-5-13,-1-6 5 5,-3-6-4-5,-5-5 1 14,-4 2 1-14,-4-2-1 13,-6 6 1-13,-3 3-3 14,-7 1 6-14,-3 1-5 13,-4-2 4-13,-2 2-1 14,-2-3 0-14,0 0 1 14,-2 1-1-9,-3 0 2-5,1-1 6 14,-4 6-7-14,2 0-2 14,-3 5-4-14,-5 4 3 13,1 5 0-13,-8-2-2 14,-4 5 4-14,-4 0-1 13,-2-1 0-13,-3-1 3 14,3 5-3-8,2-1 1-6,2 0-2 13,0 4 5-13,2-1-6 0,0-1 2 13,0 3 0-13,-2-2 0 13,-2 1-8-13,-2 2 8 14,-3 0 0 1,-5 1-1-12,-5-1 2 8,-6-1-2-8,-1 2 4 8,-2 0-2-9,-3 1-1 1,2 2 0-3,0 1 0 14,2 2 2-14,4 3-4 14,0 0 4-14,6 3-5 13,3 2 2-13,6 1 1 14,-1 2-4-14,5 2 4 14,0 1-1-10,2 0 3-4,-2 3-6 13,2-2 5-13,2-2-2 14,-2 2 2-14,0 2-2 13,2 5 1-13,-4 1 0 14,-3 4 0-14,3 2 0 0,0 1 0 13,0-2 1-13,4 1-3 13,0-4 4-7,8-2-4 8,5-4 1-14,1-2 0 0,3 0-4 13,6 0 3-13,0 2-1 14,1 0-1-14,6-2 3 13,-1 2-1-13,0 0-1 14,4-1 4-14,0-2-2 14,-2 1 1-9,3-3-1-5,-1 1 1 14,3 2-1-14,0 0 0 13,0 0 1-13,2 2-2 14,5 2 4-14,-1-1-2 14,5 3 0-14,5-3-1 13,2 4 1-13,6-6 4 14,5 4-4-9,9-4 1-5,4 2 3 14,7-2-2-14,4-1-4 0,4 4 4 13,-4-2-4 1,0 3 3-14,-7-4-1 0,-3 0 0 13,-7-4 0-13,-5-2 0 19,-7-4 2-12,-4 2-4-1,-4-4 4 3,-3 0-1-5,0-3 1-4,5-3-4 0,0-4 1 14,8-1-29-14</inkml:trace>
    </iact:actionData>
  </iact:action>
  <iact:action type="add" startTime="207206">
    <iact:property name="dataType"/>
    <iact:actionData xml:id="d54">
      <inkml:trace xmlns:inkml="http://www.w3.org/2003/InkML" xml:id="stk54" contextRef="#ctx0" brushRef="#br0">7052 12956 56 0,'-4'-8'1'4,"-3"-1"1"5,-1 4-2-2,0 1-4-6</inkml:trace>
    </iact:actionData>
  </iact:action>
  <iact:action type="add" startTime="207328">
    <iact:property name="dataType"/>
    <iact:actionData xml:id="d55">
      <inkml:trace xmlns:inkml="http://www.w3.org/2003/InkML" xml:id="stk55" contextRef="#ctx0" brushRef="#br0">6716 12948 52 0,'-44'6'0'1,"-6"4"1"13,2-3 2-13,-2 4 2 0,1-3-3 13,7-1 2-13,0-2-3 13,3-1 8-13,4-4-1 14,6-2 6-9,2 0 0-5,0-3-12 14,6 2-2-14,-2-3 0 14,-2 2 4-14,-2 0-2 13,5 0-2-13,2-1 2 14,2 5-2-14,7-3 4 14,7-1-4-14,2 4-4 13,4-2-11-7,7 2 11-6,1-4 4 13,11 4 2-13,8-2-1 14,11 0 1-14,11-2-2 14,7 2-1-14,9 0 0 13,4 2 2-13,10 0-1 14,6 2 3-14,8 1-6 14,5 4 5-4,1-3-2-8,2-2 0 4,-3 2 0 2,-4-4-1-1,-2-4 3-2,-1-1-3-1,1-3 2-4,2 3-2 14,8-4 3-14,12 6-3 13,7-1 1-13,3 1-3 14,7 3-1-14,-2 3-4 8,-9-1 7-8,-3 5-2 13,-8 2 1-13,-6-3 3 14,-10 2-4-14,-5-2 4 14,-1-3-2-14,0 2 1 13,-2 1-7-13,-2 2-8 14</inkml:trace>
    </iact:actionData>
  </iact:action>
  <iact:action type="add" startTime="207970">
    <iact:property name="dataType"/>
    <iact:actionData xml:id="d56">
      <inkml:trace xmlns:inkml="http://www.w3.org/2003/InkML" xml:id="stk56" contextRef="#ctx0" brushRef="#br0">10300 12939 52 0,'-4'0'2'15,"-5"0"-2"-14,-5 2 0 14,-9-2 1-9,-9 0 3-5,-8-2-3 14,-7 2 6-14,-2-2-3 17,-7-3 10-10,-6-4-8-6,-7 4 3-1,-2-4-4 14,-8 1 0-14,1 0 2 14,3 6-7-14,-2-1 1 13,6 5 2-6,-2-1-4-7,-3 5 4 15,-2 1-3-8,-4-2 0 4,-3-1 4-7,-2 1-2 7,-3-5-2-9,-3 0 4-1,-3 0-3-1,-8-2 0 14,-8 2 1-14,-4 2 0 13,-2 2-2-3,-5-1 2-10,3 4-1 0,4 0-1 12,7 4 0-12,2 3 1 14,4 4-4-14,1 0 6 14,-3-1-4-14,-2 2 3 13,0-7 0-13,5-5-2 14,6-2 5-14,7-5-2 20,8-5 0-20,8 0 1 0,3-2-2 13,8-4-4-13,2 1 4 13,4 0-2-13,5 0 1 14,4-2 3-14,5 4-4 13,3 0 0-13,6 0 0 14,6 4 3-14,3-2-5 14,4 1 4-9,2 2 5-5,7 1-5 14,0 0 2-14,7 2-4 14,4 0-4-14,2 0-5 0,0 0-8 12,5 0 13-12,6 2 4 21,11 2 6-20,16 4-5-1,16 0 2 14,18 2-3-2,11-2 0-12,9-4 0 13,6-2 1-13,4-2-2 0,6-2 5 13,-1-4-5-13,2 0 2 13,1-4-2-13,2-2 4 14,-1-3-5-14,5 1 4 14,5 2-2-14,11 0 0 13,6 4 0-7,17 5 0-6,7 1 2 17,6 2-4-11,-3 2-1 1,-5-1 3-1,-8 4-2 3,-13-5 2-6,-12-3 0-3,-9-2 0 15,0-5 1-15,7-4 1 0,3 1-4 12,-1 4 2 0,3 0-2-12,-6 6-4 13,-5 1 0-13,-5 2 1 14,-11 2 3-14,-7 0-1 14,-11 1 3-14,-12-1-2 0,-12 0 4 12,-14 1-4-12,-9-2 4 14,-11-1-4-14,-6 0 2 20,-7 0-4-20,-8 3-9 14,-3-3-1-14,-5 1 6 0,-3-1 8 12,-3 3 7-12,-6-3-6 14,-5 0 1-14,-6 0-1 13,-6-3 2-13,-6 2-3 14,-3-2 4-14,-3 2 0 20,-3-4-3-20,-3 0 4 0,-3-2-4 13,-9 0 6-13,-3-2-7 13,-6-1 6-13,-5 0-5 14,-9 0-1-14,-8 3 1 14,-10 0-1-14,-11 3 0 13,-8 4 3-13,-5 0-5 0,-1 6 4 20,-4-1 0-20,0 0 0 13,-8 2 0-13,-5 0-2 14,-7 1 4-14,-3-3 0 0,3 0-2 12,6 0 6-12,4-3-8 14,8 0 2-14,11-2 2 14,11 0-7-14,6-2 3 20,7 2 0-20,5 0-1 15,-1 0 1-12,-1 2-3 2,-3-4 6 1,3 2-5 2,-1-2 5-1,7-3-3-4,9 1 2-3,11 0-2 13,9 0 0-13,12-2 0 14,7 4 0-14,6-3 2 12,8 2-1-12,8 1 1 13,7 2 0-13,3-2 0 14,5 2-4-14,4 0 0 0,1 0 0 13,-1-2 1 1,3 2 1-14,-1-2 0 0,-1 2-4 13,1-1 0-13,5 1 8 20,4 1-5-20,0 1 4 14,3 2-4-14,0-2 2 0,-6 1-1 12,0 0 0-12,-4-3 0 14,-3 2-4-14,-3 0 2 14,-3 0 0-14,-1-2 1 13,2 3 1-13,0-2 0 14,0-1 0-9,-1 0 0-5,6 0-9 14,1 2-4-14,5 0 10 14,9 4 2-14,13 1 2 13,13-2 3-13,18-1-4 14,17-2 3-14,6-6-2 14,4 1-1-14,7-4 0 13,-3 0 2-7,5-6-4-6,12 1 3 13,17-4-3-13,15 0 4 14,15 2-4-14,11 4-1 14,9 6-4-14,-7 6-4 13,-8 3 2-13,-8 4 7 14,-11-1-4-14,-14 0 5 0,-9-4 2 12,-6 0-3-6,-5-2 5-6,-2 0-3 20,2 0 0-12,5 0 0-5,-3 1 0 5,0 0 0-2,-3 3-1-5,-4-1 4-1,-5 4-5 14,-10-3 4-14,-11 2-4 14,-14-4 3-14,-12 1-1 13,-17-3 0-13,-10-2 0 14,-9 0 6-14,-7 0-1 13,-5 0 12-13,-4 0-5 14,-2 0 4-14,0 0-14 14,-1 0-1-14,1 1-1 13,0-1 0-13,2 0-1 0,-2 0-4 19,2 0 1-19,0 0-30 0,0 2-22 13</inkml:trace>
    </iact:actionData>
  </iact:action>
  <iact:action type="add" startTime="212748">
    <iact:property name="dataType"/>
    <iact:actionData xml:id="d57">
      <inkml:trace xmlns:inkml="http://www.w3.org/2003/InkML" xml:id="stk57" contextRef="#ctx0" brushRef="#br0">19420 12575 53 0</inkml:trace>
    </iact:actionData>
  </iact:action>
  <iact:action type="add" startTime="213077">
    <iact:property name="dataType"/>
    <iact:actionData xml:id="d58">
      <inkml:trace xmlns:inkml="http://www.w3.org/2003/InkML" xml:id="stk58" contextRef="#ctx0" brushRef="#br0">20168 12821 52 0,'77'4'2'1,"8"-1"3"13,13-1-1-13,8-7 4 14,18 3-6-9,15-2 4-5,19-1-5 14,14-4 3-14,9 3-3 20,4 3 0-12,-13-2-1-2,-14 3 1 0,-9 2-1 0,-9-5 4-4,-8 2 0-2,-3-3 3 14,8-2 6-14,-4 0-7 11,5 0 6-11,-2-2-11 14,-2 4-1-14,-9 4 0 14,-9 0 0-14,-13 2 0 13,-7 2 3-13,-12 0-6 14,-4-2 8-14,-10 3-6 14,-3-3 3-14,-1-3-1 13,1 1 2-7,0-5-2-6,2 7-1 13,-2 0 2-13,-7 0-5 14,-2 3 4-14,-7 3-5 14,-2 0 7-14,-7 0-5 13,-3-4 3-13,-6 4-2 0,-6-3 2 13,0-6-1-13,-1-1 13 14,1 0-13-9,4-2 6-5,0-2-4 14,-6 4 1 0,-5 1-1-14,-5 3-4 14,-5-3 2-14,-4 3-4 14,-3 0 2-14,-1 0-9 7,0 0 10-7,-4 0-5 13,0 0 5-13,-1 0 2 11,-1 3-1-11,0-3 0 14,-4 0 6-14,2 0-3 13,-5 3-2-13,-7 1 3 14,-11 1 0-14,-5 0-8 13,-10 3 8-13,-5 0-6 14,-3 3 3-14,-6-2-2 14,-8 1 0-9,-8 2 1-5,-8 1 0 14,-3-2-1-14,-2 1-2 14,5 1 5-9,3-1-5 4,4 0 5-5,-1 0-4-4,-7 2 2 13,-6-1 0-13,-7 4 0 14,-4-3 0-14,-2 1-2 0,-3-3 6 13,3 2-8-13,-2-2 8 14,2-1-8 0,0-2 7-14,-1 3-3 14,3-3 0-14,0 1 0 14,9-3 1-14,3 0 2 0,8-3-5 12,9-2 4-12,6 0 0 14,7-2 1-9,7-2-3-5,7 0 0 14,7 2 0-14,11-2-1 14,6 0 0-14,11 2-1 13,7-2-8-13,6 2 9 14,7-5 2-14,16 0 5 14,17-5-6-14,16-4 2 13,19-4-2-7,19 0 1-6,7 2-1 13,6 1 1-13,7 10-4 14,5 1 6-14,3 4-6 14,2 1 4-14,-1 7-2 13,-2 1 1-13,-9-1 0 0,-14 0-1 13,-8 0 1-13,-9-3 1 13,-10-2 1-7,-7-3-3-6,-8 0 3 14,-10-3-3-14,-11 3 3 13,-12 3-4 2,-10-1 2-15,-8 0-3 0,-7 0 3 12,-2-2-5-12,-2 2 5 14,-3-2 5-14,1 1 8 14,-2-2-13-9,-5 1 1-5,-5-2-1 14,3 2 0-14,-5 2-11 16,-1 2-9-10,6 1-21 0</inkml:trace>
    </iact:actionData>
  </iact:action>
  <iact:action type="add" startTime="215153">
    <iact:property name="dataType"/>
    <iact:actionData xml:id="d59">
      <inkml:trace xmlns:inkml="http://www.w3.org/2003/InkML" xml:id="stk59" contextRef="#ctx0" brushRef="#br0">8771 13689 54 0,'-20'-2'4'7,"0"1"-1"1,0-1-1-3,-2-2-2 4,-1-1 0-1,-3 2 0-7,-5-1 2 0,-8-1 0 18,-3 4-1-18,-9-3 0 13,-7 1 5-13,-7-1-6 14,-4-1 6-14,-7-1-3 14,-4-3 0-14,-4 0-3 0,-4 1 2 12,1-1-3-12,0 1 4 14,8 3-4-14,0 0 4 13,8 1-3-7,5 4 1-6,-2 0-1 14,6 2 0-14,3 2 0 13,7 3-2-13,4 1 1 14,7 3 0-14,5 3 1 13,5 0-3-13,6-2 4 14,3 1-1-14,6-8 0 14,5 2 0-9,4-5 0-5,3 0 2 14,2-2 1-14,2 0-2 13,2 0 0-13,-2 0-1 14,2 0 0-14,0 0-11 14,0 2-3-14,5-1 12 13,5 6 2-13,7 3 3 0,8 4-1 19,8 3-1-19,8 2 1 14,6 1-2-14,5-1 0 14,-1 0 0-14,3-1 0 13,0-4 3-13,-3-4 1 0,3-4-4 13,2-2 11-13,6-2-11 14,10-2 2-14,16 0 1 13,7 0-5-7,10 0 3-6,5 0-2 13,2-2 1-13,-1 2 0 23,-2-6-2-21,-3-1 3 5,-10 4-4-1,-7-1 6 2,-6 0-5-3,-5-2 4-2,2-3-2-3,5 0 0 14,3-2 0-8,3 2-1-6,3 3 1 14,2 6-2-14,1 6 5 13,-2 3-6-13,1 6 3 14,-6 2-3-14,-5-3 3 14,-4-1 0-14,0-6 2 13,5-6-2-13,5-5 1 0,12-6 1 19,12-4 0-19,3-2 0 14,7-2-1-14,-5 1 1 0,-6 3-2 13,-11 5 0-13,-10 1 0 13,-10 2 0-13,-11 4 1 14,-7 0-4-14,-9 2 6 13,-9-2-2-13,2 2 0 14,-4 0 4-8,2-3-5-6,7 2 3 13,2-1-3-13,2-2 0 14,5 2 0-14,-3-3 0 14,-6 2-2-14,-8 1 1 13,-9 0 0-13,-13 2-1 14,-10 0 2-14,-10 0 4 13,-3-5 5-7,-6 5 4-6,1-3-4 14,-9 1-3-14,-9-2-3 21,-11 0-6-21,-15 0 4 3,-18 1-3-3,-9 3 4 14,-8 3-3-14,-10-2 1 14,-7 3 0-14,-2 1 0 13,-7-1 3-5,2 4-6-8,-4-4 6 0,-2 6-5 13,-12 0 4-13,-4-1-3 20,-11 4 1-13,-7-3 0 1,-7-1-1-5,1 0 1 8,3 1-3-8,6-2 6-3,4-1-6 14,13-4 5-14,13-1-4 7,12-7 4-7,11 0-4 14,8-5 4-14,8 0 1 14,4 0 0-14,5-1 0 13,8-1-5-13,7 1 3 14,9 1-2-14,6-1-4 14,8 4 4-14,5 0-1 13,6 7-2-7,8-5-4-6,2 3 3 13,7 2-4-13,6-5 4 0,7 4 2 13,8-3 6 2,6 0-5-15,8-2 2 0,5 3-1 12,3 3 1-12,-1 5 1 14,2-3-1-14,0 1 3 13,1 4-6-7,2-1 6 9,2 1-4-15,7-2 2 0,7-1 0 12,7-2-1-12,7-2 0 14,4-2-1-14,2 0 1 13,-1-5-1-13,-1 2 5 14,-3-2-8-14,7 3 8 14,3-1-6-9,3 3 4-5,7 0-3 14,8 2 2-14,-2 0-1 13,1 2 0-13,-2-2 1 14,-3 2-3-14,-11-1 5 14,-4 2-5-14,-4-2 4 13,-8 3-2-13,2 1 0 14,3-3 0-9,4 3 0-5,6-5 0 14,13 0-1-14,7-3 3 18,9 1-4-16,5 4 2 4,-1-2-2 1,-9 3 3-1,-11 4-1 1,-14-2 0-4,-13 0 0-3,-14-1 0 14,-13 0 2-3,-13-3-5-11,-11 2 6 13,-10-3 2-13,-11 2 2 0,-2-2 19 13,-4 0-7-13,0 0-5 14,-5 0-4-14,1 0-6 13,-3-5-4-13,-5 2 2 14,1-1-4-14,-3-3 1 13,3 6-2-7,2-3 3-6,2 2-1 14,5-3-1-14,2 5-4 13,-1-5 4-13,3 3-10 14,-2 0-5-14,0-1-33 13,0 3-8-13</inkml:trace>
    </iact:actionData>
  </iact:action>
  <iact:action type="add" startTime="219113">
    <iact:property name="dataType"/>
    <iact:actionData xml:id="d60">
      <inkml:trace xmlns:inkml="http://www.w3.org/2003/InkML" xml:id="stk60" contextRef="#ctx0" brushRef="#br0">17188 13793 52 0,'2'-3'21'15,"-4"-1"-2"-8,0 2-7-6,0 0-2 13,0-1 5-13,-2 3-11 14,1 0 1-14,-1-5-3 18,0-2 0-11,1 2 1 0,-2 1-3-2,1-4 3 2,2 4-2 0,0-2-2-1,2 4 3-3,0-1-4-3,-3 3 0 14,3 0 1-14,0 0 1 13,-2 0-1-13,4 3 0 14,-2-3-2-14,0-3 3 14,3 3-5-14,-1 0 4 13,0 3-2-13,7-3 3 0,7 4 0 19,6 0 0-19,14 0 0 14,8 2 2-14,12 0-6 0,4-1 8 13,7 4-7 1,2-3 5-14,0 0-4 0,-4-3 2 13,-3 2 0-13,-2-1 0 13,-2 1 1-13,0 0-2 14,5 1 4-8,1 3-6-6,5-4 6 13,3 2-5-13,6-2 4 14,0-3-4-14,-1 0 3 13,4-2-1-13,0 0 0 14,0 0 2-14,-2-2-4 14,-1 0 4-14,0 0-4 13,-4-4 5-7,1 0-3-6,6-4 0 13,3 0 1-13,5 0-1 14,8 2 2-14,-2 4-5 14,-1 0 7-14,-5 1-8 13,-4 3 8-13,-5 0-7 14,-6 3 6-14,-5-3-4 14,-3 2 1-9,-1 0 0-5,-3-2 0 14,5-2 2-14,5 0-4 0,5-1 5 12,8 3-6-12,7-3 5 24,1 1-3-22,1-2 1 5,-1 0-1 0,2-3 1-1,-4 4-1 0,-3-1 0-2,-1 2 2 0,-4 2-2-4,-2 0 5 14,-4 0-8-14,2 0 7 13,-4 0-4-13,3-3 1 14,-2 3 0-14,-2 0 0 14,-3 0 2-14,3 3-6 13,-1-1 8-13,0 2-8 14,4 2 6-9,1-1-5-5,-3 4 4 14,4-3-1-14,3 2 0 14,2-7 0-14,8-2-2 13,8-3 6-13,5-3-8 0,2 2 3 13,-2 1 1-13,-1 1 0 14,-3 2 2-14,-3 1-2 13,-2 0 0-7,-5-4 0 8,-4 0 3-14,-4 0-5 0,-1 0 5 13,-2 1-5-13,5 2 4 14,0 2-4-14,-3-1 3 13,-1 0-1-13,-6-1 0 14,-3-5 0-14,-5-4 0 13,-5-4 3-7,0-2 1-6,5-4-3 14,-3-1 7-14,-1 5-8 21,-3 0 2-19,-4 4-2 1,-11 2 0-3,-7 2-1 14,-9 0 4-14,-9 4-4 13,-9 1 3-13,-5 1-4 14,-3 2 3-8,-6 2-1-6,3-2 0 14,-4 1 6-14,2-1-2 13,-2 0-3-13,4 0 2 14,0 0-1-14,0 2-4 0,0-2-4 19,0 0-1-12,0 0-15 0,0 2 3-2,-3 3-6 2,-1-4-10-1</inkml:trace>
    </iact:actionData>
  </iact:action>
  <iact:action type="add" startTime="222181">
    <iact:property name="dataType"/>
    <iact:actionData xml:id="d61">
      <inkml:trace xmlns:inkml="http://www.w3.org/2003/InkML" xml:id="stk61" contextRef="#ctx0" brushRef="#br0">26239 13411 66 0,'11'-7'11'1,"9"0"-7"16,9-3 0-9,12-5-1 0,9 0-6 0,6-1 4-2,2 1-2-1,0 3 0-4,-2 0 0 13,-8 3 0-13,-2 3-1 14,-9-1 2-14,-10 3-4 14,-7 4 2-14,-7 0-5 13,-8 0 5-13,-5 3-7 0,-7 2 9 13,-8 4 4 1,-14 3 1-8,-10 6-5-6,-11 5 1 0,-10-2 2 13,-5 3-1 1,0-2-2-14,0 0 2 0,7-2 0 13,5 1-1-13,8-8 0 13,12-1 0-13,12-5 3 14,11-4 9-14,10-3-4 14,10-6-4-9,22-6-2-5,19-8-6 14,18-6 2-14,16-3 0 13,11-6-7-13,-3 1 4 14,-6-1 1-14,-10 1 3 14,-13 5 0-14,-18 0 4 13,-11 10-8-13,-18 5 4 14,-15 5-12-9,-13 5 8-5,-16 2 4 14,-10 4 1-14,-15 2 1 14,-12 2 1-14,-5 6-2 13,-5 0 3-13,-6 7-3 14,-3-1 1-14,-2 6 0 14,1 2-2-14,0 0 2 13,1 2-2-7,7-7 0-6,11-1 0 0,17-5 4 12,15-7-3-12,16-5 6 14,17-3-6-14,15-5 3 14,22-9 0-14,16-8-7 20,21-4 3-11,21-9-5-6,12-2-5 8,2-2 2-8,-1 2 5 9,-8-2 6-12,-17 5-5 0,-21 2 4 0,-18 9 4 14,-17 3 1-14,-16 11-4 14,-15 3-3-14,-12 2 2 13,-10 2-5-13,-12 2 6 14,-14 9-6-14,-6 3 6 13,-8 5-5-5,-3 9 4-8,-1 2-4 14,5 2 3-14,5 3-2 13,9-1 0-13,9-6 1 0,13-1-3 13,8-6-4-13,15-5-1 13,6-5 8-13,12-2 9 14,17-7-5-14,15-5 0 14,25-4-3-9,15-7 0-5,14-4-1 14,6-4-4-14,-7-1 2 13,-10 1-1-13,-9 0 2 14,-10 2-1-14,-18 3 1 14,-14 4-4-14,-18 7-9 13,-12 6 2 2,-16 4 12-15,-15 6 7 4,-17 7-7-4,-12 2 7 14,-15 7-6-14,-9 2 3 14,-5 3-4-14,1-2 3 13,4 1-1-13,16-1-2 14,14-5-1-14,19-2-7 14,18-6 4-14,20-2 4 0,18-2 7 19,25-7-6-19,14-4-1 13,21-6 0-13,13-6 0 14,6-7-1-14,-2-5 2 14,-3-1 2-14,-13-2-2 13,-9 5 1-7,-15 3-1 1,-17 8-2-2,-15 3-5 3,-17 8-10-3,-13 4 16 5,-13 8 2-9,-16 2 2-1,-15 9-1 14,-14 2 0-14,-12 1-1 14,-11-4 6-14,1-1-7 13,7-1 4-13,4-3-5 14,7-2 0-14,12-2 0 14,13-1 0-14,8-4-2 9,14-2-3-9,9-2 4 13,12-6 1-13,22 0 9 14,21-9-7-14,18-4-2 14,16-6 0-14,11-4 0 0,-1-2 0 12,-6 0 3 3,-10-1-4-15,-15 3 4 0,-11 4-5 12,-19 9 5-6,-12 2-6-6,-12 6 6 14,-12 5 2-14,-12 2-5 13,-11 1 0-13,-11 6 1 14,-10-2 3-14,-10 8-6 19,-6 2 5-17,0 2-6-2,-4 3 4 13,-1 4-2-13,5-1-1 12,6 4 0-12,3-1 2 14,13-6-6-14,8-2 5 13,19-8-17-13,11-4 18 14,17-6 0-14,21-7 8 13,18-2-6-13,18-6-1 14,17-8-1-14,6-4-1 14,1-1-2-9,-2 2-4-5,-7 1 6 14,-8-1 1-14,-2 0-2 13,-8 1 4-13,-14 4 0 14,-10 1-1-14,-19 6 0 0,-14 7-2 13,-21 3 2-13,-15 9 2 26,-19 2-3-26,-15 3 2 6,-11 6 1 1,-6 5-2 1,-2-1-1-1,4 1 2-6,6 2-2-1,2-2 1 14,5-2-3 0,2-1 5-14,7 0-6 0,8-2 0 13,12-6 2-13,14-2-11 13,13-7 9-13,12-3 3 11,19-3 7-11,17-7-4 14,16-6-1-14,12-1 1 13,6-6-3-13,2-1 2 14,-4 0 1-14,-4 0-2 13,-6-1-1-13,-5 6 2 14,-13 1-2-14,-9 1 0 14,-16 9 3-9,-9 3 0-5,-12 2 0 14,-12 3-3-14,-17 4 2 0,-12 4 0 12,-14 3-3-12,-9 5 1 14,-8 3 0-14,1 4 0 14,9-4 3-14,12 0-7 13,7-3 4-13,14-7 0 14,14-2-10-9,9-3 0-5,10-1 10 14,9 0 4-14,17-6-3 21,13-2 0-19,11-4-2 2,10-3 4-4,3-8-5 13,1 1 4-13,-6 0-3 14,-3-1 2-14,-13 5 2 13,-7-1-3-7,-6 4 2-6,-10 1-2 14,-10 5-9-14,-8 3-2 14,-10 6 9-14,-9 6 1 13,-17 4 2-13,-11 1 2 14,-12 7-3-14,-4-3 2 14,-2-1 0-5,7-5-1-4,11 1 2 5,13-5-1-9,10-4 3 7,9-4-1-4,10 2 2-3,8-7-6-1,15 0 5 14,15-5-5 1,15 0 0-15,14-6-1 13,10-5-2-13,-2 2-1 14,-6-4 8-14,-11 1-5 0,-10 3 3 10,-15 4 1-10,-14 5-3 14,-13 5 2-14,-6 2 4 14,-8 3 5-14,-7 0-6 13,-5 3-2-13,-5-3 0 14,-2 3-3-14,0-3 7 14,0 4-6-14,5-2 0 13,-1 2-1-7,6-2 0-6,-3 4 0 13,3-2 1-13,1 1-3 14,1-1 5-14,0-3-5 14,1-1 6-14,-1 0-4 13,1 0 1-13,2-3-2 0,-1-2 0 13,1 1-8-13,4-4-9 20</inkml:trace>
    </iact:actionData>
  </iact:action>
  <iact:action type="add" startTime="226357">
    <iact:property name="dataType"/>
    <iact:actionData xml:id="d62">
      <inkml:trace xmlns:inkml="http://www.w3.org/2003/InkML" xml:id="stk62" contextRef="#ctx0" brushRef="#br0">11157 12235 54 0,'-3'-5'0'1,"-2"1"2"13,3 0-1-13,-4 0 0 14,1 2 2-14,-1 0-1 13,-1 0 0-13,2-2 5 0,-1 2-4 13,1 0 4 2,1-2-6-10,4 0 13-5,0-1-11 14,0 1-1-14,2 1-2 13,5-4-2-13,-1 0-2 0,4-3 4 13,3 0-1-13,0 0 4 14,-1-1-2-14,-2 4-1 13,-1-3 9-13,-4 2-8 14,0-3 2-9,-3 1-1-5,-2 0 7 14,-2 3 0-14,-1 0-8 14,1 3-2-14,-3 4-2 13,1 2 2-13,-5 9-3 14,-6 4 2-14,-6 7 1 14,-8 13 1-14,-2 2-5 13,-2 4 5-7,0-1-1-6,4-5 4 13,4 0-6-13,4-5 6 14,4-5-5-14,3-4 4 14,1-3-4-14,4-6 2 13,2-3-1-13,3-4 0 15,4-3 1-10,0-4 1 1,4-2 13 2,3-4-2-3,9-6-9 1,11-6-4-6,15-10 2 15,11-8-2-15,10-3 1 13,-1-5 0-13,3-1-2 14,-7 1 6-14,-5 0-7 14,-1-1 6-14,-8 8-2 13,-8 2 0-13,-10 5-2 6,-9 9 0-6,-13 8-1 13,-8 5 1-13,-8 6-2 14,-8 7-2-14,-4 2 9 14,-8 9-8 0,-3 6 8-14,-6 8-8 0,1 6 6 13,5 7-3-13,-1 2 1 14,3 4 0-9,4 1-2-5,2 0 5 14,0-1-6-14,0-6 6 13,7-3-6-13,-2-4 5 0,2-2-3 13,0-3 1-13,0-3 0 14,-29 36 0 0,45-60 1-14,1-2-6 14,1 0 3-14,4-2 1 4,-2-1 2-4,3 0 1 14,3-3 7-14,5-7-8 14,9-4-1-14,9-10 1 13,7-4-4-13,5-6 4 14,0 1-3 0,-3 2 3-14,-2 2-4 14,-3 3 4-14,-4 3-2 5,-4 5 2-5,-3 4-1 13,-7 2 0-13,-1 3 2 14,-7 2 0-14,-3 4-1 13,-2 3-2-13,-2 3-10 14,-2 3-7-14,-4 3 2 14,-3 6 16-8,-9 5 5 1,-9 12-5 0,-9 7 3 1,-6 6-1-4,-5 1-4 7,3-4 4-10,-1-3-2-1,7-2 2 14,5-4-1-14,4-5-1 13,6-5 0-13,8-8-1 14,8-7-8-14,2-2 8 0,8-6 2 13,-1-1 11-6,5 1 4-7,4-7-10 13,7-7-5-13,4-7-1 14,7-6 0-14,2-4 0 13,2-4 1-13,-4 2 2 14,-4 0-5 1,0 0 5-15,0-1-6 0,1-1 4 12,1 2-3-6,-1 1 0-6,3 1 2 13,-2 5 0-13,-2 5 1 14,-7 7-5-14,-5 6 4 14,-7 5-4-14,-3 6-18 13,-6 5 7-13,-1 0 11 14,-5 7 4-14,-7 4 0 0,-3 9 2 19,-4 3 1-19,-3 4-1 0,3 1-4 13,-1 2 5-13,2-1-5 13,-1 0 4-13,1 0-2 14,-4 4 0-14,-1-1 0 14,0-1 0-14,0 0-1 13,0-6-1-13,7-4 4 14,5-4-4-9,5-7-4-5,6-4 5 14,4-3-3-14,2-4 4 14,5-4 0-14,6-2 9 13,10-8-3-13,8-6-5 14,5-7 0-14,1-5 1 14,6-2-1-14,-5-2-1 15,-5 2 2-9,-2 0-2 1,-4 2 2 0,-2 0-4 0,-8 5 6-2,-1 2-4 4,-7 5 3-9,-5 2-3 15,-6 7-3-15,-2 2 1 0,-3 3 2 12,1 0-1-12,1 2-3 14,2 0 3-6,1 0 1-8,7 0-16 0,-2 0 16 13,1 0-10-13,0 2 8 14,-2 2-3-14,1 2-2 13,-6 3 4-13,1 8 3 14,-9 5 2-14,-5 2-1 14,-6 6 2-14,-7 2-1 13,0 0-4-7,-2-2 5-6,2 0-3 13,0-2 0-13,3-4 1 14,3-2 0-14,3-1 0 14,3-7 0-14,5-4 2 13,3-4-2-13,5-4 6 14,2-4 21-14,4-3-9 13,4-4-17-7,3-5 0-6,7-6-2 14,3-8 0-14,8-5 0 13,9-3-2-4,0 2 0-6,2-2 1-3,2 4 0 14,-5-2-1-14,-4 2 4 13,-2 3-1-13,-6 3 1 14,-3 3 0-14,-7 5-2 6,-1 4 4-6,-5 3-8 14,-3 7-5-14,-4 4 0 14,-2 3-7-14,-3 1 7 13,-2 1 9-13,-4 5 1 14,-6 6 2-14,-6 7-2 13,-1 5-1-13,-10 4 3 14,3 1-3-8,0 4 1-6,0-1-2 22,2 4 2-20,0-3 0 3,2 0-1 2,4-3 0 0,4-5-1 0,3-8 1-6,5-4-2-1,5-9 3 14,0-4-1-14,6-4 2 13,2-2 1-4,2-2 6-9,0-2 5 13,4-3-14-13,8-6 3 14,4-6-6-14,9-2 2 14,6-8-1-14,6 1-1 0,-1-2 1 12,0 0 4 3,-5 3 0-15,-6-3-1 0,-4 5 1 12,-9 5-2-6,-9 8-5-6,-7 8-1 14,-14 6 1-14,-8 10 5 13,-9 6 0-13,-8 4 1 14,-3 8-1-14,0-1 0 18,9 0 0-16,4-3 3-2,9-2-7 14,4-2 6-14,5 1-5 12,4-3 5-12,1 1-5 14,1 0 5-14,2-1-4 13,3-4 3-13,0 0-1 14,0-5 0-14,0-2 3 14,0-5 0-14,0-2 7 13,0-2 8-13,0 0-9 0,0 0 1 19,0-1-10-19,0-2-3 14,-2 1-21-14,2-2-29 0</inkml:trace>
    </iact:actionData>
  </iact:action>
  <iact:action type="add" startTime="230151">
    <iact:property name="dataType"/>
    <iact:actionData xml:id="d63">
      <inkml:trace xmlns:inkml="http://www.w3.org/2003/InkML" xml:id="stk63" contextRef="#ctx0" brushRef="#br0">26043 12888 131 0,'-4'-2'43'1,"1"-3"-26"13,1-2-17-13,0 0-6 0,2 5-9 13,2 2 0-13,0 2-8 13,3 3 4-13,-3 2-12 14</inkml:trace>
    </iact:actionData>
  </iact:action>
  <iact:action type="add" startTime="244044">
    <iact:property name="dataType"/>
    <iact:actionData xml:id="d64">
      <inkml:trace xmlns:inkml="http://www.w3.org/2003/InkML" xml:id="stk64" contextRef="#ctx0" brushRef="#br0">28256 10497 58 0,'0'-2'16'15,"-2"-4"-8"-14,-2-2-8 14,-3 3 0-14,-2 0 0 13,-2-1 0-7,-3 2 5-6,-3-2-4 14,-1 0 5-14,-3 1 1 15,2-2 6-8,3 2-6-5,3 3 8-2,4-3-9 13,4 3-1-13,3 0-4 14,2 2 0-14,0 0-2 14,4 0-2-6,1 0 0-8,15 4 3 14,15 1 5-14,21 0-5 13,20 4 5-13,20 2-5 0,11 3 0 13,2 2 1 2,3 2 2-15,-1-2-6 13,-2 0 6-13,-1-1-5 14,-4-5 5-14,1-1-3 4,-7 0 2-4,0-4-1 14,-6-1-1-14,-7-1 0 14,-14-1-2-14,-11-2 5 18,-13 0-6-8,-16 2 0-7,-9 0 1 3,-10-1-10 2,-8 1 8-4,-4 3-1-1,2-1 5 5,0 2-2-8,-2-1 3 13,2 2-3-13,1-2 4 14,-3 0-4-14,0-3 4 13,0 0 1-13,0-2-3 14,0 2 0-14,2-1 0 0,0 4 0 13,0 2-1 1,3 6 3-8,-3 5-4-6,3 4 4 0,-3 5-3 12,0 8 4-12,-2 0-4 14,2 8 1-14,-4 1 0 14,0 3 0-14,-5-1 0 13,0-2-2-13,-4 2 4 14,3 1-1 1,-6-4 1-15,5 3-3 4,3 4 1-4,1 0-1 14,3 3 1-14,4-7 0 13,5-2-3-13,-3-10 5 14,2-5-3-14,1-10 2 14,0-3-1-14,-2-6 2 13,-1-3-3-13,-4 0 1 14,0-1-1-9,-2 2-1-5,0 3 4 14,-3 3-4-14,0 4 4 14,3-3-4-14,2 1 3 0,0-1-2 12,0-5-1 3,2-5 2-15,1-1-3 0,2-2 3 13,1 3-3-13,1-3-13 20</inkml:trace>
    </iact:actionData>
  </iact:action>
  <iact:action type="add" startTime="245153">
    <iact:property name="dataType"/>
    <iact:actionData xml:id="d65">
      <inkml:trace xmlns:inkml="http://www.w3.org/2003/InkML" xml:id="stk65" contextRef="#ctx0" brushRef="#br0">28138 12189 70 0,'-6'-3'18'1,"6"1"4"13,-2 0 4-13,4 0-12 14,2-1 4-9,3 2-17-5,-3 1 0 14,12 0 2-14,11 0-1 14,13 4-2-14,18 0 5 13,17 6-8-13,14 2 7 14,10 6-6-14,5 2 4 13,6 3-1-13,-4 3 0 14,-6-1 0-8,-6-1-1-6,-7-3 2 0,-4-4-5 12,-3-2 6-12,0-6-5 14,-2-3 4-14,-4-4-2 24,-7 0 0-22,-14-2 2 11,-8-2-2-13,-14 0 1 7,-11 2 6-3,-11 0-6-4,-2 0 6 10,-9 0-6-10,0 2 9 13,-1-2-9-13,1 2 1 14,2 0-2-14,0 0-4 13,0 1-1-13,0 0 1 14,2 7-1-14,-2 9 10 14,0 4-8-14,0 9 6 13,3 8-6-7,-1 3 5-6,0-1-2 14,0 5 0-14,0-1 0 13,-2 9 0-13,0 7 4 14,2 13-8-14,-4 4 7 13,-2 8-8-13,0 5 7 14,-5 0-2-14,-3-2 1 0,1 2 0 19,-3-1-1-19,1-6 2 0,3-7-4 13,-2-8 4-13,1-7-4 13,5-8 4-13,-2-6-4 14,2-3 2-14,-1-8 0 14,1-6-1-14,1-9 1 13,-2-7-1-13,5-5 6 14,2-5-5-9,-2-4 1-5,2-2 4 14,0 0-5-14,0-2 3 14,0 2-3-14,0-3 0 13,0 6 0-13,0-6 0 14,0 3-3-14,0 0 6 14,0 3-5-14,0-3 7 13,0 0-6-7,0 0 1-6,0 0-1 13,0-3-5-13,0 3-12 14,-2 3-28-14,2 3-29 14</inkml:trace>
    </iact:actionData>
  </iact:action>
  <iact:action type="add" startTime="248910">
    <iact:property name="dataType"/>
    <iact:actionData xml:id="d66">
      <inkml:trace xmlns:inkml="http://www.w3.org/2003/InkML" xml:id="stk66" contextRef="#ctx0" brushRef="#br0">5497 13909 86 0,'0'-5'14'15,"0"-1"-13"-14,2-2 1 14,-2 1 9-14,2-4-3 13,0-1-7-13,0 3 2 14,-2-2-2-14,2 5-1 14,-2 0 2-14,0 3-4 13,-2 3-2-7,0 0 0-6,0 0 2 13,-2 0 2-13,-1 0 0 0,-1 0 1 13,-2 0 6-13,2-5-5 14,-1 1 5-14,-1 0-7 13,-6-3 4-13,-1 0-4 14,-4-3 2-14,0 1-2 14,-8-3-1-9,-2 3 0-5,-4-2-7 14,-8 6 6-14,-7 1 1 13,-8 1-2-13,-9 3 3 14,-5 3 0-14,-3 1 0 14,-2 0 0-14,-1 2 0 13,0 1 0-13,2 6-1 14,1 1 2-9,1 5-2-5,3 4 3 14,3 3-4-14,3 3 1 14,9 6-1-14,5 2 2 13,9 0 0-13,9 5 0 14,4-1-5-14,5 3 5 13,7-2 0-13,4 4-3 14,1 5 5-8,6 7-3-6,0 3 1 13,4-2-1-13,0 2 1 0,2-3 0 13,4 3-5-13,4-1 5 24,5 1-1-22,5-5-2 5,9 2 2 0,9-12 0-1,14 2 1-2,12-11 1-4,11-4 1 10,10-5-2-10,7-10 0 13,-1-4 1-13,0-10 1 14,3-5-1-14,-3-11 1 14,3-7 8-14,-3-13-7 13,1-4 2-13,-1-10 1 14,-4-6-5-14,-2-10 8 14,-2-5-8-9,-8-6 5-5,-6-5-6 14,-7 1 8-14,-6-1-4 13,-6 1 3-13,-15 5 1 14,-6 6 4-14,-11 6-5 14,-9 8-5-14,-9 2 5 0,-4 3-7 12,-10 4 0-12,-4-2-1 20,-8 1 0-20,-6 0 1 0,-7 3-4 13,-11 2 3-13,-10 3 0 14,-7 6-3-14,-9 2 6 13,-1 2-6-13,-8 6 6 14,0 6-4-14,-5 7 2 14,1 6 0-14,-2 9-1 13,-1 6-1-7,1 3 0-6,4 8 2 13,0 3-1-13,7 2 3 14,2-2-3-14,5 2 3 14,4-2-4-14,9-3 2 13,4 6 0-13,9-1-3 14,7 2 2-14,6 2 0 13,5 4 0-7,5 3-1-6,3 3 1 14,6 2-1-14,1 1 2 13,6 4-1-13,1 2 1 14,3 0 0-7,2 0 0-1,4-2-7-1,2 2 5-5,5-4 3 14,7 8-4-14,5-1 3 14,11 5-1-14,11-6 0 0,8 2 1 13,14-14 0-13,6-2-1 13,5-9 0-13,-1-10 2 14,6-7-2-14,-6-9 2 13,10-9 3-13,6-11-2 14,9-7-1-14,10-6 1 14,2-8 1-9,-1-7-2-5,-6-4 2 14,-7-5-4-14,-9-4 3 14,-6 1-2-14,-12-2 2 13,-9 6-1-13,-8-2 1 14,-10 6 2-14,-11-4-2 13,-6 3-1-13,-9-3 8 14,-7 2-8-8,-9-4 2-6,-4 4-2 13,-9-4 1-13,-5 6-2 14,-10-3 0-14,-8 8-4 0,-6 0 4 12,-9 7 0-12,-9 4 4 14,-9 7-3-14,-6 0 0 14,-8 7-1-14,-1 6 0 20,-10 4-1-20,-3 8 0 0,-5 10-1 12,-6 6-2-12,2 10-4 14,2 10-3-14,1 8-12 14,7 8-8-14,9 7-13 13</inkml:trace>
    </iact:actionData>
  </iact:action>
  <iact:action type="add" startTime="251102">
    <iact:property name="dataType"/>
    <iact:actionData xml:id="d67">
      <inkml:trace xmlns:inkml="http://www.w3.org/2003/InkML" xml:id="stk67" contextRef="#ctx0" brushRef="#br0">6446 14546 57 0,'-11'-5'15'1,"0"0"-3"0,0 3-1 12,2-6-4-12,2 4-2 14,3-1 0-14,-1 4-5 13,3 1-4-13,4 0-7 14,-2 0 3-14,3 0-7 14,1 0 10-14,3 0 5 0,4 4 2 19,7 2-1-19,1-3 0 0,6 4-1 12,4-2 2 3,6 0 2-15,11 1-3 0,7 0-1 13,10 0 1 1,10 0-1-14,5-1 0 0,-3 2 2 13,2-2-4-13,-4 2 5 20,-4-3-5-20,-4 2 4 14,0 0-1-14,-1 0-1 13,5-2 1-13,2 0 0 0,3 0-1 17,4 1 1-9,4-5 0-3,3 0-1 1,5-5 0 3,3 1 3-4,1-2-2 1,-5-2 3-2,0-2-4 10,-4 2 2-14,-3-4-1 0,-4 7 0 13,3-6 0-13,-4 5 0 14,4 0-2-14,2-5 4 13,-4 6-5-13,2-2 4 14,0 4-4-14,-6-1 4 0,-4 2-2 19,-4 2 0-19,-2 0 2 0,-1-3-3 13,1 3 2 1,4-1-2-14,9-3 3 14,7 4-2-14,3-6 0 13,9 4 0-13,3 2 0 14,8 4 0-14,2 4-3 0,4-2 4 13,-4 6-2-8,-8-5 2-5,-8 6-3 14,-9-1 4 0,-8-3-2-14,-3-6 1 0,4-1-1 13,0-2 0-13,3-2 3 14,3-1-3-14,3 3 1 13,2-5-2-13,4 5 3 14,5 0-3-9,1 0 1-5,-3 0 0 14,-3 5 0-14,-3-5 0 14,-8 0-1-14,0 0 4 13,-6 0-6-13,-9 0 5 14,-7-5-3-14,-8 5 2 14,-14-6 0-14,-9 4-1 13,-9 1 1-7,-11 1 5-6,-7 0-2 0,-7 0 7 12,-6 1-8-12,-7 1-1 14,-8 0 0 1,-10 2 0-12,-7 1-1 8,-10-2 0-8,-3 1 0 9,-8 1-1-10,-4 0 2 3,-1-5 2-2,-2 2-6 3,-5-4 4-6,-3 2-4 13,-6 0 2-13,-7 4-1 14,-1 0-1-14,-5 6 4 14,1-2-5-14,-3 7 6 13,-6-3-5-13,-8 5 4 14,-9 1-3-14,-11-2 3 14,-4 2 0-9,-9-2-2-5,-3 3 0 14,-3-6-2-14,-3 5 2 13,4-1-2-13,5 1 6 14,6-4-6-14,6 0 4 14,3-2-2-14,5-2 2 13,2-6-2-13,2-3 0 14,1-1 1-14,1 0-2 4,5 2 2-4,5-2-3 14,2 0 3-14,4 5-2 18,7-3 1-11,4 2-3-7,7 0 4 14,10-4-1-14,8 0 1 14,9-4 0-14,8-2 3 0,7-2-3 12,3 0-2-4,4-2 5-8,3-2-4 14,1 2 2-14,3 0-1 13,0 2 0-13,6-3 0 14,5 1 3-14,-20-19-2 14,34 26 5-14,3 2-5 13,-2-2 3-13,3 1-3 0,-2-1-1 19,2 3-1-19,-1-7 1 14,1 7-1-14,2 0-4 0,0 0 2 13,0 0-15-13,0 2-8 19,2 3 2-12,5 3 20 0,2 5-15-2,4 7-9-5</inkml:trace>
    </iact:actionData>
  </iact:action>
  <iact:action type="add" startTime="254527">
    <iact:property name="dataType"/>
    <iact:actionData xml:id="d68">
      <inkml:trace xmlns:inkml="http://www.w3.org/2003/InkML" xml:id="stk68" contextRef="#ctx0" brushRef="#br0">19034 14788 53 0,'-22'-13'6'1,"4"0"1"0,0 3-5 12,5 2-1-12,-1 3 0 14,1-4 3-14,-1-1 4 13,2-2-2-13,1-2 5 14,-3 0-11-14,1-2 6 14,1 2-5-9,1-3 3-5,-3 4-3 14,4 0 4-14,-6-2-4 13,0 5-1-13,3 3-1 14,0-2-1-14,0 1 1 14,-1 4 2-14,5-2 1 13,-4 1-1-13,3 2 0 14,4-1-1-9,4 2-2-5,2 2-8 14,2 0 6-14,7 0 2 14,7-5 4-14,13 5 1 0,6-5-2 12,15 3 3-12,8-3-4 14,4 4 2-14,9 1-2 14,10 0 0-14,8 0 0 20,9 6 1-20,4 1-2 13,5-2 1-13,0 1 0 0,0-5 0 13,2-2 0-13,-2-3 1 14,-2-3 0-14,2 0 0 20,7 1 0-17,1-4-2 8,6 6 1-8,9-3-2 9,5 6 4-11,10-5-2 5,7 3 3-4,4-2-4-2,-2 1 2 14,-5-1 0-14,-10 0-1 13,-15-2 1-13,-5 2-1 14,-4-1 4-14,-3 2-4 13,-3-3 0-13,0 6 0 14,3-3 0-7,-1-1 0-7,0 3 0 14,5 0 1-14,2 2-1 13,1 0 1-13,-5 0-4 14,-8-1 6-14,-6 1-5 0,-8-2 6 13,-8 0-4-13,-7-1 1 13,-6 1 7-13,-5-2-6 20,-3 3-1-20,-5-2 1 14,2 3 2-14,-2 3-8 14,0 2 6-14,0 0-4 0,0 2 0 12,-2 4 1-12,0-6 2 14,-3 4 0-14,5-5 0 13,-2-3 3-13,2-2-7 21,-5 1 6-21,0-6-3 0,-6 4 0 12,-5 0 0-12,1 4-1 14,-5 0 0-14,-7 4-4 14,-6-2-3-14,-8 0 7 13,-5 0-4-13,-8-2 3 14,-2 1 4-14,-4-3-5 0,0 0 3 19,-2 0 0-19,-6 5 7 0,-7-5-4 13,-8 4-3 1,-10 1 4-14,-15 4-8 14,-8 3 8-14,-8-1-6 0,-8 6 2 18,-4-5 0-12,-2 4-1 1,-5-3 1 0,-4-1 0 1,-2-1 0-4,-1-5 0 2,-1 0 6-6,4-2-9 14,2-8 6-14,-5 4-6 0,-1 0 4 12,-7 0-1-12,-8 0 0 14,-1-3 0-14,-2 3-2 14,1 0 3-14,2-3-3 13,2-1 4-3,4-2-4-10,-3-1 4 13,-2-2-5-13,-7 1 3 14,-2 2-1-14,-4 0 1 14,-5 2 0-14,-4 2-3 13,-5 2 5-13,-6 3-4 14,-7 3 4-14,-5-1-5 0,3 4 6 19,4-4-5-19,7-1 4 0,6-1-1 13,9-6-1 1,12-1 3-14,6-1-4 14,7-8 2-14,11 3-2 0,4-1 1 13,6 4-1-13,3-7 1 13,1 6 0-13,-1-7-1 14,5 6 1-9,4 1-3-5,3 4 1 14,8-4 0 1,8 6-4-15,5 2 3 0,8 0-1 12,4-2 4-12,0 2 0 14,5-2 3-14,3-2 2 13,1 0-5-13,3-2 8 14,-1-1-7-8,0 2 8-6,0-1-6 0,0 1 6 12,3 2-7 3,1-1 0-15,5 1-2 13,5 3 0-13,2-2-3 0,0 2 7 20,2 0-8-9,0 0 8-11,0 0-1 7,2 0-3 1,-2 0 8-1,2 0-2-6,-2 0 2-1,-2 0-2 14,2 0-4-14,0 0-1 13,0 2 2-13,0-2-6 14,-2 0 2-14,-1 3 0 14,3-3-1-14,-2 0 2 13,0 0 0-13,2 0 0 11,0 0 0-11,0 0 3 14,0 0-6-14,0 0 5 13,2 0-5-13,-2 0 4 14,2 2-2-14,-2-2 1 13,0 0-3-13,0 2 3 14,-2-1-1-14,0 3-2 0,2 1 6 19,-2 2-6-19,-1 2 5 0,1-2-3 13,2 0 2-13,-3-3-2 20,3-2 1-15,0 1 0-5,0-6 1 14,0 6 4-14,0-6-7 14,3 3 5-14,-3 0-6 0,0 0 1 13,0 0 2-6,0 0-4-7,0 0-3 14,2 0-6-14,-2 3-18 14,0-3 13-14,3 7-21 13</inkml:trace>
    </iact:actionData>
  </iact:action>
  <iact:action type="add" startTime="258515">
    <iact:property name="dataType"/>
    <iact:actionData xml:id="d69">
      <inkml:trace xmlns:inkml="http://www.w3.org/2003/InkML" xml:id="stk69" contextRef="#ctx0" brushRef="#br0">17753 15677 53 0,'4'-4'26'5,"0"0"-15"-4,-2 0 2 13,1 0-11-13,-1 2 0 14,0 2-2-14,0-5 0 13,-2 5 0-13,3 0-8 14,2 0 8-8,1 0-1-6,9 0-2 0,10 0 4 14,8 0-1-14,12-3 0 12,13-1 0 2,7-1 0-14,10 0 1 14,10-3 0-14,4 2 0 0,5-2-2 13,6 4 2-13,7-4-1 13,9 3 0-13,7 3 0 14,6-1 0-14,10 3 0 14,3 0-3-9,5 0 5-5,-2 3-3 14,-2-3 2-14,-12-3 0 13,-13-6 0-13,-13 0 0 14,-14-4 1-14,-8 3 1 14,-5-4-3-14,-2 5 1 13,4-4-2-13,0 5 2 14,-2-1-4-9,1 0 6-5,-8 1-6 14,-7-1 6-14,-6-2-2 14,-4-3 0-14,-12 2 1 13,-4 2-2-13,-7 2 3 14,-9-4-4-14,-3 6 3 0,-4-2-1 22,-1 2 0-18,-6 3 2 1,-1-2-2 3,-1 1-1-2,0 4 0-6,-4 0-1 0,2 0-1 13,-2 0 2-13,0 0 0 13,-2-4 1-13,-2 4 17 14,0-1-2-14,-2-2-9 14,-4-3-7-14,0 3 0 13,-3-10 2-6,-5 6 0-7,-4-2-4 14,-4 6 3-14,-8-6-4 14,-3 9 3-14,-8-5-2 13,-3 5 3-13,-8 1-1 14,-4 3 0-14,-9 0 0 13,-11 1-3-13,-9 0 5 14,-7 2-4-8,-4 4 4-6,-2 1-5 13,-3-6 5-13,-1 2-2 14,1-4 1-14,-2 1-1 0,3-5 0 12,-1 0 3-12,3 3-6 14,-4 1 6-14,-4 1-5 14,4 4 4-14,1 2-3 20,5-4 2-20,7 0-1 13,3 0 0-13,8 1 0 0,9-2-2 13,8 2 5-13,12-4-6 14,13-2 6-14,11-2-2 13,12 2-1-13,6-2 0 14,7 0-6-14,4-2-8 14,0 2 3-9,5 0 10-5,6 2 1 14,12-4 0-14,10 0 4 13,19 2-1-13,19-8 3 14,17-5-5-14,13 4 2 14,17 1-3-14,9 2 0 21,7 3-1-21,2-3 2 6,-2 6-2 1,-4-1 1-2,-7-1-1 4,-11-4 2-5,-10 1 0 2,-13 2-1-6,-8-1 1 13,-16 4-1-13,-9 2 0 14,-10 3-3-14,-7 0 6 0,-8 1-6 13,-6 3 6-13,-5-6-4 21,-10 1 2-21,-4-4 0 14,-6 2 0-14,-2-2-1 0,-2 2 2 13,2-2 1-13,-2 0-6 13,0 3 6-13,2-3-2 14,-2 0 0-14,2 0 0 14,0 0 0-14,0 0 0 13,0-3 4-7,0 3-3-6,-2 0 3 13,2 0-4-13,0 0-2 14,2 0-2-14,-2 0 0 14,0 0-4-14,-2 0 1 13,-1 0-4-13,-3 3-13 0,-4-2-5 13</inkml:trace>
    </iact:actionData>
  </iact:action>
  <iact:action type="add" startTime="260790">
    <iact:property name="dataType"/>
    <iact:actionData xml:id="d70">
      <inkml:trace xmlns:inkml="http://www.w3.org/2003/InkML" xml:id="stk70" contextRef="#ctx0" brushRef="#br0">6157 16226 84 0,'-3'-8'15'1,"3"4"-2"13,-2 2-5-13,2-2-4 0,0 0-4 13,0 0 2-8,-2-2-4-5,0 3 5 14,2-2-6-14,-3 1 2 14,1 1 1-14,0 1-4 13,-1-3 4-13,3 5 0 14,-2-4 0-14,0 4-1 17,2 0 1-10,0 0-2 0,-2 0 0-2,2 0 2 2,0 0-5 0,0 0 0-5,0 0-6-2,2 0 3 14,7 0 7-14,2 0 2 13,7 0-2-13,9 0 3 14,10 4-4-14,13-2 2 14,10-2-1-14,16-2 0 13,12-2 0-13,20 1 0 14,8-6 1-14,9 3 0 13,4-2-7-13,-5-1 3 14,3 4 3-14,-1-3 0 0,-3 1-2 13,-1 4-1 1</inkml:trace>
    </iact:actionData>
  </iact:action>
  <iact:action type="add" startTime="261195">
    <iact:property name="dataType"/>
    <iact:actionData xml:id="d71">
      <inkml:trace xmlns:inkml="http://www.w3.org/2003/InkML" xml:id="stk71" contextRef="#ctx0" brushRef="#br0">8919 16092 52 0,'66'-5'7'1,"-6"2"1"13,-8-1-7-13,-10 2 1 14,-9 2 0-9,-10 0-4-5,-10 2 6 14,-6-2-2-14,-7 0 2 13,-5 4 4-13,-6-4-7 14,-11 3 1-14,-7 2-2 14,-11 1 0-14,-10-2 3 13,0 0-1-13,-6-4 0 0,-2 0-1 19,-5 0-1-19,-3 0 0 14,-8 0 1-14,-6 0-2 0,-7 0 4 13,-4 0-5-13,-7 4 4 13,-8-1-4-13,-5 8 3 14,-7-2-3-14,0 8 1 18,-4 1 1-8,-1 5 0-6,-3-2 1 7,4-3-2-9,-5 1 3 3,-2-2-3-4,6-2 2-1,5-6-2 14,6 8 2-14,10-8-2 14,13 5-3-14,10-1 4 13,11-3 2-13,14-2-2 14,12-4 4-14,11 0-1 14,12-8 8-14,11 4-10 14,6-9 1-14,4 4-2 14,10-3-7-14,9-10 5 13,15 0 4-13,11-5-2 0,13 1 1 13,9 0-2-13,3 8 2 14,8-1-2-14,4 4 1 13,4-3-2-7,5 7 2-6,3-4 1 13,4 3-1-13,1 2 1 14,-1 2-3-14,-2-4 4 14,-5-1-3-14,-6 4 3 13,0-7-3-13,-4 2 2 14,6-2-2-14,9 2 1 13,4 1 0-7,4 0-1-6,8 5 1 14,-6-4 0-14,0 6 0 13,-4 2-1-13,-8 0 3 14,-9 0-3-14,-9 4 1 13,-11 2 0-13,-9 2 0 14,-10-3 1-14,-7-2-3 14,-8 3 5-9,-10-3-2-5,-8-3 0 14,-6 5 5-14,-7-5 6 0,-2 0 7 13,0 0-4-13,-2 0-9 13,2 0-4-13,-2 0-2 14,2 0-1-14,0 0-7 19,0 0 1-14,0 0-14 3,2 0-1-2,3 0 6 2,2 0 5-6,1 0-15-2</inkml:trace>
    </iact:actionData>
  </iact:action>
  <iact:action type="add" startTime="265260">
    <iact:property name="dataType"/>
    <iact:actionData xml:id="d72">
      <inkml:trace xmlns:inkml="http://www.w3.org/2003/InkML" xml:id="stk72" contextRef="#ctx0" brushRef="#br0">12842 13372 64 0,'-7'-14'13'1,"-1"5"4"13,-2 1-9-13,3 1-8 14,-3 4 0-14,-2-2 0 13,-5 5-6-13,-6 5 6 14,-4-2 0-14,-4 9 1 14,-7-3-1-9,-2 3 0-5,-7 0-1 14,-2-2 3-14,-2-2-4 13,-7 2 5-13,-2-2-3 14,-2 2 0-14,-8 0 0 14,-3 2 0-14,-4-2 0 13,0 0 2-13,-1 2 0 14,-2 0-4-9,4-2 2-5,0 2-4 14,-6 2 6-14,1 0-3 14,-1 0 2-14,-1 4 0 14,3-4-1-9,2 0 3 3,-2-1-6-2,1-3 6 4,-5-1-5-7,-3-1 5 1,0-2-3-4,-4-2 1 9,2-4-1-9,-1 0 0 13,1 0 0-13,-2-4-3 14,2 3 3-14,-1-2 0 14,9 1-1 0,-2 1 0-14,4-1 0 14,2-3 1-14,1 3-3 0,2 0 3 12,5 0-1-6,4 2 3-6,5-1-3 14,5-1 2-14,3 0-2 13,5-1-1-13,1 3 2 14,1-2 2-14,1 2-2 13,-1-2-1-13,0 4 0 14,-2 3-3-14,3 0 7 14,-3 4-7-9,-2 1 5-5,2-1-3 14,-1 4 2-14,3-6-1 13,0 4 2-13,7-3-1 0,2-2 0 13,3-1-1-13,4-1 1 14,2 3 0 0,2-2 0-14,2 0-2 14,0 4 0-14,3 3-6 4,-5 7 8-4,1-1-3 14,0 3 2-14,-3-1-1 14,0 3 3-14,0-3-5 13,-2-5 2-13,4 0 1 14,2-4 2-14,0-6 5 14,7 3-4-14,1-8 5 13,3 0 2-7,3 0-9-6,3 0 0 13,-5 0 2-13,2-4-4 14,-2 2 2-14,-2 0-1 14,-5-3 0-2,-3 2 1-11,0-3-2 5,-4 1 4 2,-4-4 0-2,2 1-2-6,0 2 2 13,2 0 1-13,6 0-5 14,-4 0 4-14,5 3-2 0,1-2 0 12,1 1 1-12,3-1-1 14,-1 5 1-14,1-5-4 13,-1 1 6-13,1 1-6 14,2 3 3-14,2 0-3 14,0 0-3-9,3 7 3-5,-2 3-2 14,2 6 1-14,-1 2 3 13,1 2-1-13,2 0 1 14,-1-4-2-14,5 2 2 14,2 0 1-14,3 3-1 13,1 1 1-13,5 1-2 14,1 5 0-9,1 3 3-5,5 1-3 14,1 2 4-14,4 2-2 14,2 0 1-14,6 0 0 13,2-2-1-13,5 2 1 0,5-8-2 13,1 2 3-13,3-5-1 14,-3-4 1-14,3-3-2 13,-5-1 3-7,4-5 2-6,-7 0-4 13,3 0 0-13,1 0 0 14,-1 2-1-14,1 0 0 14,-3 0 0-14,-5 4-2 13,-3-1 4-13,-3 4-3 14,-5-1 3-14,3-3-4 14,-3 4 3-9,-1-3-1-5,1-2 0 14,3 0 0-14,2 3-1 13,0-6 4-13,4 5-6 16,3 2 5-8,-1 1-4-2,4-1 4 2,1 0-4-5,-2 0 3 2,5-2-1-5,-2-1 0 14,1-3 1-14,6 1-4 14,0-5 6-14,2-3-2 13,3-2 0-13,3-1-1 14,4-2 1-14,9-2-1 0,7 0 0 12,13-2 1-12,4-2-1 14,4-1 5-14,3 0-9 14,-4 1 8-9,-1 1-7-5,1 3 5 14,5 0-3-14,-1 3 1 13,4-1 0-13,2 0-1 14,-4 0 3-14,1 1-4 14,-5-3 4-14,-5-5-3 13,1 1 2-13,0 1-1 14,-1-8 0-9,1 2 0-5,-1 2 0 14,1-1 0-14,-5-3-1 14,4-1 4-14,2 1-6 13,5-1 6-13,-2 0-5 14,0 1 2-14,-9-1 0 14,-8 3 0-14,-8-1 0 13,-9 2-1-7,-4-4 3-6,-4 1-4 13,-2-1 4-13,0 2-4 0,0 0 4 13,-4 0-4-13,0 0 3 14,-4 0-2-14,-3 2 1 13,-6 2 0-13,-1-2-2 14,-5 4 4-14,-2-1-4 13,-4-2 4-7,-5-1-2-6,0 0 2 14,0-6-3-14,5-2 1 13,-1-2 0-13,2-2 0 14,-1-2 3-14,0-2 0 17,-5-1-1-10,-3-7 0-2,-5 1 0 3,-1 1 2-2,-9-6-4-3,-4 1 1-3,-7 7-1 14,-9-5 0-14,-11-1 3 14,-4 3-1-14,-7-1 0 13,-3-2-1-13,-1-2 4 14,-3 0-4-14,0-1 2 0,-2-1-3 12,-4 4 4 3,-1 4-4-9,-4 0 3-6,-4 4-1 0,-3 0-2 12,1-3 2-12,-6 3 0 14,1-1-2-14,-2-4 1 13,-1 4-2-13,-1 1 0 14,-3 1 1-14,1 4 1 14,-4-1 2-14,4 3-6 13,-1 6 6-7,5-1-4-6,0 1 3 13,-1 4-4-13,1 2 2 14,-4 2 0-14,0 0 0 14,2 3 2-14,-3 7-5 13,5 0 6-13,1 1-7 14,1 4 8-14,-2 2-8 14,-1 0 8-9,-1-2-3-5,0 0-1 14,-1-1 0-14,7-6 2 13,0 2 2-13,1-5-5 14,0-3 2-14,0 0-1 14,-5-1 1-14,-159-3-1 13,188 5 0-13,2 4 0 0,-1-2-1 19,-1 0 2-19,-45 2-2 0,-2 5 2 13,4-5-2-13,5 4 4 14,4-1-6-14,11 2 4 13,12-3-2-13,4 2 1 22,6 1 0-18,6 0-1 2,1 0 4-1,3 0-6 1,-3-2 6 2,2 2-4-2,-4-6 3-5,-2-1-3-1,-1 0 1 14,-5 0 0-14,-1 3 0 13,-1-1-4-13,0 5 1 14,2 0 6-14,-1 0-6 14,1 4 6-14,-2-1-5 13,0 1 2-6,1 1 0-7,-5-1 0 14,4 1 0-14,-2 0-1 14,4-1 2-14,1 1-2 13,5-1 2-13,1-1-3 14,8-2 5-14,3 0-6 0,6-4 5 12,6-2-2-12,3-4 0 21,1 2 4-21,3 0-7 0,1 0 6 12,-1 0-6-12,-1 2 1 14,0 1 1-14,-7 4-2 13,0 3 2-13,-7 2 1 14,-3 6 0-14,0 2-2 14,-2-2 1-14,7-2-1 13,4 2-4-7,5-7 6-6,3 1-5 14,6 0 4-14,2-1 0 13,0 3-2-13,2-1 3 14,4 1 0-14,0 4-4 13,3 4 7-13,7 3-6 14,1 4 3-14,3 5-2 14,5-2 2-9,4 0 0-5,4 3 0 14,-2-6 0-14,4 0-2 13,-2-2 5-13,-2-1-6 0,2 1 5 13,-2-5-6-13,1-1 3 21,1-1 1-16,9 3 1 4,4-2 0-4,14-2-1 4,6 2 3-6,10 4-5 2,-1-1 5-5,-3 0-5 14,-3 0 4-14,-5-2-4 13,-6-2 3-13,0-2-1 0,-1-1 0 13,3-4 1-13,-6 1-2 14,-1 0 2-14,0 0-4 13,-2-1 6-4,1-1-5-9,2 2 5 14,4-4-2-14,4-1 0 18,7 0-1-13,5-2 0-3,3 0 2-2,8-5-1 14,-2 0-1-14,3-4 1 13,-2 0 1-13,1 0-4 14,2-3 2-6,-1 0-1-8,3 3 1 13,-2-3 0-13,4 1 0 14,-4 3 3-14,2-5-6 0,-3-3 5 13,-1 6-3-13,-2-8 2 13,-2 4-1-13,-3-1 0 14,-2-2 0-14,0 2-1 20,-3-2 3-20,5 2-5 14,-1-2 6-14,6 1-5 0,-4 1 4 12,6 3-4-12,0-4 3 14,4 0-2-14,-3 1 0 13,3-2 1-13,-4 1 0 14,-8-1 2-14,-5 2-4 14,-8 4 4-9,-6-4-5-5,-7 4 5 14,-4-1-3-14,-8 0 1 13,-3-1 0-13,-3 2 0 14,2-4 2-14,3-1-5 19,7 0 6-16,3-1-6 1,8-2 6 3,-3 0-6 0,3 0 3 0,-6 2-1-2,-3-4 1-3,-5 4 0-2,-4-8 2 14,-9 0 0-14,-7 1 4 13,-9-3-1-13,-9 1 6 14,-4-4-6-7,-7 0 6-7,-3-1-5 14,-3 2 2-14,-1 0-8 18,-3 3 0-18,3 3 0 14,-2 3 0-14,5 2-2 0,0 3-8 12,1 0 2-12,3 3-11 14,5 2 3-14,-3 1-24 14</inkml:trace>
    </iact:actionData>
  </iact:action>
  <iact:action type="add" startTime="271361">
    <iact:property name="dataType"/>
    <iact:actionData xml:id="d73">
      <inkml:trace xmlns:inkml="http://www.w3.org/2003/InkML" xml:id="stk73" contextRef="#ctx0" brushRef="#br0">13963 16361 85 0,'2'-5'10'15,"-4"0"-10"-14,2 5-9 14,4 2 2-14,3 1 7 13,5 6 0-13,7 1 0 14,6-2 0-14,1 1 0 14,6 3-1-14,1-5 2 13,3 1-1-7,2-4 1-6,0 0 1 14,4-4-2-14,3 2 0 13,3 2 0-13,6-1 1 14,2 6 0-14,6-5 1 13,5 2-4-13,5 1 4 14,3-2-4-14,8 1 3 14,6-6-1-10,11 4 0 3,8-8 0 1,5-2-1-1,5 1 1-2,4-2-1-5,1-3 2 0,4-2 0 14,3 2 0-14,-3 2 0 13,-2 2-1-13,-3 1 4 14,-6 5 1-14,0 0-2 14,-1 0 6-9,1 0-7-5,3 5 1 14,1 5-2-14,3 4-2 14,4 8 1-14,0 0 0 13,3 9-2-13,-4-4 1 14,1-5 0-14,-2 4 0 13,-7-4 0-13,-6-3 2 14,-6-2-1-8,-2-2 2-6,-9-1-4 13,1-1 1-13,2-1 1 14,1 2-1-14,1-5 1 13,-2-4-1-13,-5 3 3 14,-1-8-3-14,-3 0 3 0,-2 0-2 13,-2 0 0-13,0-5 1 13,-4 2 0-7,-2 1-1-6,-6 2 0 13,-6-3 2-13,-4 3-4 14,-8 0 3-14,-8 0-3 14,-9 0 3-14,-11 0-1 13,-5 0 0-13,-11 0 4 14,-4 0-1-14,-7 0-3 14,2 0 6-9,-7 0-4-5,3 0 1 14,-4 0-3-14,-5 0-1 13,-9-4 1-13,-7-1-1 14,-9 1 1-14,-9 4 0 14,-5 0-1-14,-9 0 4 13,-1 4-4-13,-6-4 3 14,-9 0-4-4,-2 0 3-7,-10 5-3 4,-2-5 3 0,-7 4-1-3,0-1 0-4,-5-3 0 14,-3 2 0-14,-1 1 2 13,-2-3-3-13,-2-3 2 0,0 3-2 13,-7-2 2-13,-2-5 0 14,-9 2-1-8,-5-5 0-6,-2 2-1 14,-4 0 4-14,-2 2-6 20,1 2 5-14,-3 1-4-6,-1 3-1 0,0 0 3 12,0 0-6-12,-1 0 3 14,-1 3 1-14,-2-3-2 14,-3 0 2-7,-6 4 2-7,-4 1-1 14,2-4 1-14,-3 2 0 13,5 2 0-13,0-5 1 14,11 0-1-14,2 0 0 14,5 0 0-14,9 0 1 13,9 4-2-13,2 0 0 14,6 6-2-9,10-1 2-5,10-1 0 14,10 2-3-14,13-2-4 0,11-3 3 13,10 4 2-13,13-9 3 13,12 4 3-13,10-4 5 14,9-4-7-14,4 4 4 14,11-5-4-14,11 1 0 20,10-1-1-20,14-3 2 0,166-19-3 12,-163 23 3-12,3-2-4 14,4 2 4-14,4 0-4 14,55-5 3-14,5-3-1 13,5 1 0-13,9-3 0 14,9 2-1-14,6-2 2 16,12 0-4-9,12 2 7 0,11-2-8 0,3 1 4-2,2 1 0 6,-2 1 0-8,-6 3 2-2,-3 4-2-1,1 2 0 14,-3 4-2-14,5 2 5 14,6 4-6-14,2-2 4 13,0 6-3-5,-2-2 4-8,-6-2-5 13,-9 2 5-13,-5 2-2 14,0-6 0-14,-2 2 1 0,7-4-3 13,8 1 3-13,8-5-3 13,1-5-1-13,5 1 2 14,-7 1-4-14,-6-8 3 20,-5 3 1-20,-9-6 1 0,-9 1-2 13,-3 4 4-13,-7-5-2 13,-7 0 1-13,-10 5 0 14,-8 6 0-14,-11-1 0 14,-15-1-1-14,-10 5 0 13,-10-5 0-13,-15 1 1 14,-13 4-1-9,-13 0 1-5,-14 0-2 14,-8 0 4-14,-8 0-3 14,-8 0 2-14,-5 0 7 13,-7 4-2-13,-8-4-5 14,-11 5-1-14,-14-5 2 0,-9 9-5 13,-10-1 4-13,-8-2-2 20,-4 3 3-20,-5-2-6 13,-8 0 7-13,-5 0-3 0,-6-2 1 13,-5 4-2-13,-7-5 3 14,-5 0-1-14,-1 2-3 13,-5 3 2-13,-4-6 0 14,-4 8-1-14,-6-4 0 22,-6 1-3-20,-6 2 3 5,-10-2 0 1,-3 3 2-4,0-8-2 3,0 3 1-1,1-1-2-6,5-5 2 0,6 0-2 13,-2-7 2-13,0 0 0 14,5-2-1-14,-3-1 0 13,-6-3-2-3,5 4 3-10,1 1-2 13,5 2-1-13,6-2 0 14,8 1-2-14,6 4 4 14,6-5 0-14,5 4 0 13,4-1 3-13,12-4-1 0,5-1 3 13,6-2-2-13,4 2 3 20,9 2-6-20,10-1 4 14,2 4-4-14,12 1 0 13,9 0 0-13,7 4-5 0,7 0 3 13,6 4-7-13,8 5-5 14,-1 8-14-14</inkml:trace>
    </iact:actionData>
  </iact:action>
  <iact:action type="add" startTime="279271">
    <iact:property name="dataType"/>
    <iact:actionData xml:id="d74">
      <inkml:trace xmlns:inkml="http://www.w3.org/2003/InkML" xml:id="stk74" contextRef="#ctx0" brushRef="#br0">23256 16429 119 0,'7'-6'24'1,"-5"2"-21"13,-2-4-3-13,2 8-8 14,1 0-4-14,6 4 10 13,6 0 1-13,7 4 0 14,10-2 0-14,7 2-9 14,6 1 2-14,2 0-6 0,4-1 14 19,3-2-2-19,0-2 2 0,4-4 1 13,4 0 3-13,7-4 6 13,12-2-9-13,3-2 4 14,9-1-4-14,2 4-1 13,2 1 1-13,3-1-2 14,6 5 1-14,-4 0-1 14,2 5-1-9,2-1-2-5,-6 6 3 14,0-6-5-14,1 4 4 13,-4-2-4-13,-1 2 2 14,-2-2-1-14,-7 2 5 14,-4-4-1-14,-8 5 1 13,-3-4 1-13,-3-1 2 14,-5 4-4-9,-1-4 2-5,-1 7 0 17,-2-8 0-12,-4 1 0 2,-2 3 0 1,-4-7-1-2,-2 3 0 3,-4-3 1-6,-6 0-2 0,-4 0 3-3,-5 0-4 14,-10 0 1-14,-7 0 0 15,-6 0-3-15,-6 0-2 0,-8 0 6 13,-8 0 5-13,-7-3-5 14,-6 3 2-14,-9-5 3 13,-4 3-5-13,-3-2 0 14,-5 1-1-14,-4-6 1 13,-8 5 0-13,-7-3 0 14,-7 4-1-8,-7-6 3-6,-4 4 0 13,-7-3 1-13,-6 2-2 14,-4 2-1-14,-8-4 7 13,-6 0-7-13,-5 1 4 14,-4 0-1-14,-4-3-3 14,1 6 0-14,-1-4 3 13,0 2-5-7,-1 2 2-6,5 0 0 13,-2 0 0-13,6-2 0 14,1 1 0-14,3-2-1 14,5 2-4-14,6 5 5 0,0-2-2 12,6 2 2 3,3 0 1-15,8 0 0 0,5 0-2 13,5-2 4-8,5 2-3-5,9-1 0 14,7 1 1-14,8 0-3 13,8-4 9-13,9 4-8 14,4 0 3-14,8 0-3 14,10-5 1-14,4 5-5 13,6 0-11-13,6 0 4 14,6 5 11-9,6-1 2-5,8-1-2 14,10 8 1-14,7-3-2 23,7-2 2-23,9-2-1 7,9 0 2 0,3-4 2-3,9 0-2 6,4 0 2-5,9-4 1-5,3 4-2 0,3 0-3 17,5 0 3-17,1 4-4 14,1 2 2-14,-3 6-1 14,-2-4-1-7,0 2 1-3,1 0 0-4,3-2 2 14,0 0-1-14,3-4 2 14,0 6-4-14,2-1 4 13,2-4-3-13,1 7 1 7,1-2 0-7,-2 2-1 13,-2-2 1-13,-2 4 0 14,-5-2-2-14,1-2 0 14,-6-2 4-14,1 3-3 13,2-8 2-13,5 1 0 14,1-4-1-14,4-4 0 13,-4 1 1-7,2-2 0-6,-6 3 1 14,-5-2 0-14,-1 1-3 13,-5 3 2-13,-8 0-1 14,-8 0 1-14,-11-5-1 13,-8 5 0-13,-12 0 1 14,-11 0 3-14,-8-4-4 0,-9 4 8 19,-6-2-1-19,-6 2 13 14,-6 0-12-14,0-4-8 0,-10 0-9 13,-3 0 4-13,-10 0 0 13,-5-1-2-13,-8-4 6 14,-7 6-3-14,-6 3 4 13,-5-7-2-13,-7 7-2 14,-4-4 8-8,-7 1-5-6,-4-2 2 13,-2 1 4-13,-3 0 0 21,-7-3-4-18,-3 4 4 8,-8-6-5-9,0 9 2 6,-3-5 2-3,-4 1-2-1,-2 0-1-4,2-2 1 14,-9 2 0-8,-3 0-1-6,-1 4 0 13,-1 4 0-13,-4 2-2 14,3 2 0-14,2 1 1 13,3 3 0-13,0-3 0 0,4-3 2 13,5-1-1 2,3-2 1-15,6-3-1 0,4-3 9 19,7-2-9-19,4-3 4 14,6 1-3-14,6 0-4 0,12 2 2 12,10-4-1-12,5 5-5 14,13 4-2-14,6-4-1 13,10 2-12-13,5 2-22 14</inkml:trace>
    </iact:actionData>
  </iact:action>
  <iact:action type="add" startTime="283370">
    <iact:property name="dataType"/>
    <iact:actionData xml:id="d75">
      <inkml:trace xmlns:inkml="http://www.w3.org/2003/InkML" xml:id="stk75" contextRef="#ctx0" brushRef="#br0">9600 17161 90 0,'-37'0'22'15,"-5"-7"-17"-8,-1-5-4-6,-4 7-1 13,-2 1-1-13,-7 8-4 14,-6 1 1-14,-7 7-6 13,-7 3 4-13,-4-1-2 14,-5-2 5-14,-4 2 1 14,-7-6 4-14,-7-2 0 0,1-2-2 19,2-4 6-19,2 0-3 14,3-4 0-14,7 0-3 13,3 2 0-13,0-3 0 0,3 2-3 13,6 3 1-13,4-4 0 13,6 4 0 2,1-5-2-15,1 5 1 14,-3 0 3-14,0 0-4 4,-5 0 1-4,1 0 1 14,-1 5 1-14,-1-1 1 17,0 4-1-11,-1-2 3 2,-1 2 3 0,0-4-4-4,2 5 1 3,-1 0 6 0,5-4-2-6,3 4 1-1,5-6-3 15,3 2 2-15,9-3-5 14,7 2-1-14,4 0-7 13,9-4 6-13,5 5-7 14,5-5 1-14,9 0-2 14,3 3-3-14,5-3 2 13</inkml:trace>
    </iact:actionData>
  </iact:action>
  <iact:action type="add" startTime="284096">
    <iact:property name="dataType"/>
    <iact:actionData xml:id="d76">
      <inkml:trace xmlns:inkml="http://www.w3.org/2003/InkML" xml:id="stk76" contextRef="#ctx0" brushRef="#br0">9955 17267 52 0</inkml:trace>
    </iact:actionData>
  </iact:action>
  <iact:action type="add" startTime="284164">
    <iact:property name="dataType"/>
    <iact:actionData xml:id="d77">
      <inkml:trace xmlns:inkml="http://www.w3.org/2003/InkML" xml:id="stk77" contextRef="#ctx0" brushRef="#br0">10356 17295 61 0,'2'0'42'1,"-4"0"-10"13,-4 0-11-10,-7-2-15-3,-6-1-6 14,-3-2 2-14,-9-3 1 15,-5 1-6-8,-4 4 4-3,-5-1-5-4,-3-1 4 13,-6 5 0-13,-4-5 0 14,-7 1 1-14,-7-1-3 14,-3-2 4-8,-3 1-2-6,-2 2 1 14,0-4 1-14,-1 1-1 13,-3 0-1-13,-5-3 1 14,-5 1 1-14,-7 2-2 0,-1 1 1 13,-3-2-1-13,-2 4 0 13,0-3-2-13,0 7-2 14,2 7 0-8,3-3-4-6,0 8 5 13,1 2-9-13,3 0 1 14,4 0 5-14,3-2-1 13,8 1 5-13,6 1 4 14,3-5 0-14,5 1-1 14,0-2-1-14,4-3 8 13,5-2-6-7,2 3-2-6,2 2 2 13,5-4 1-13,4 1-2 14,2 0-2-14,5-1 4 14,5 0-5-14,2 0 2 13,6-1 0-13,4 0 0 14,5 1 0-14,3-4 0 0,4 0 0 19,1 5-2-19,4-5 4 14,2 0-3-14,2 0 3 0,-1 0-3 19,3 0 1-12,0 0-1-2,-2 0 0 2,0 0-2 0,0 0 3 1,2 0-5-7,-3 3 4-1,3-3-3 13,-2 4 0-8,2-2-3-5,0 3 7 14,2-5-4-14,3 3 3 14,2 1 0-14,3 1 1 13,4 4-2-13,8-1 4 14,3-2-2-14,8 3 0 13,2-6 2-13,10 1-2 14,0-2-1-8,6-2 1-6,1 0 0 13,1 0-2-13,5-6 5 14,2 3-5-6,5-2 4-2,4 1-4-5,2 1 3-1,5 0-2 13,4-5 0-13,1 4-2 14,6-1 2-14,6 0-7 14,1 1 4-11,1 1-1 11,3-2 3-14,3-1-1 0,4 3 2 13,2-2 2-13,2-2-1 14,2 0 0-14,-1 3 1 13,-3 4-2-13,0-4 2 14,-7 4-2-14,-4 0 2 13,-5 0-1-7,-2 0 0-6,-8 0 1 14,-1 0-1-14,-2 0 1 13,-7 4-1-13,-4-4 2 14,-9 4-2-14,-7-4 0 14,-9 0 2-14,-5 4 0 13,-11-4-2-13,-4 3 1 14,-8 0 3-9,-7-3 11-5,-5 0 8 14,-4 0 3-14,-7-3-25 14,-5 0-1-8,-3-1-12 2,-10-4 12-1,-12 3 0-2,-7 0 0 4,-8 1 0-6,-6-1-2-3,-9 5-2 14,0-3 4-14,-5 3 3 7,-3 0-2-7,-4-4 3 13,-4 2-3-13,-4 2 1 14,-7-3 1-14,-6 3 1 14,-5-5-1-14,0 1 0 13,-5 4-6-13,-1 0 9 14,-1 0-10-14,3 0 4 13,-1 4-3-7,2 1 3-6,2-2-1 14,2-1-3-14,4 2 4 13,4-4 1-13,7 0-1 14,4 0 0-14,2 0-2 13,0 0 2-13,1 3-1 14,4-3 1-14,3 5-2 14,8-1-1-9,7 1 1-5,8 0-5 14,8-1 4-14,5 4 3 0,8-5 1 12,9 0-1-12,8-3 0 14,8 0-3-14,5 0-1 14,6 0-10-14,7-3 13 13,9 0 0-13,7-1 1 14,10 0-1-9,10 4 1-5,8-4-2 14,4-1 1-14,4 5-2 14,5-5 2-14,5 5 0 13,1-4 0-13,3-1 2 14,4 2-3-14,-1 3 4 14,0-6-4-14,6 6 4 13,4 0-3-7,5 0 1-6,1 0-1 13,6 2 1-13,2 2 0 20,4-1-3-18,0 2 3 5,4-1-2 0,0 1 4 0,-1 0-4-2,-1-1 4-2,0-4-2-3,-1 4 0 14,-6-4 1-5,-4 0-1-9,-5 0 3 14,-6 4-3-14,-4-4 1 0,-2 6-2 12,-10-2 3-12,-7 1-4 14,-10-2 3-14,-14 3-1 14,-9-1 0-14,-11-2 0 13,-9 1 4-13,-9-4 11 14,-4 0 11-9,-9 0-10-5,-5 0-8 14,-13-4-2-14,-9-4-2 14,-10 2 0-14,-8 3-3 13,-8-6-1-13,-2 9-2 14,-1-3 0-14,3 6-1 13,-3-3-5-13,-2 9 5 14,0-6-1-8,-2 3-10-6,-3-1-3 13,2-2-30-13</inkml:trace>
    </iact:actionData>
  </iact:action>
  <iact:action type="add" startTime="297789">
    <iact:property name="dataType"/>
    <iact:actionData xml:id="d78">
      <inkml:trace xmlns:inkml="http://www.w3.org/2003/InkML" xml:id="stk78" contextRef="#ctx0" brushRef="#br0">24734 13950 52 0,'0'-4'0'1</inkml:trace>
    </iact:actionData>
  </iact:action>
  <iact:action type="add" startTime="297848">
    <iact:property name="dataType"/>
    <iact:actionData xml:id="d79">
      <inkml:trace xmlns:inkml="http://www.w3.org/2003/InkML" xml:id="stk79" contextRef="#ctx0" brushRef="#br0">24732 13946 55 0,'0'2'5'1,"-2"-2"5"0,2 0-6 12,-2 0 2-12,-3 2-1 14,0-4 1-14,1 2 1 13,-2-2-6-13,-3 0 1 14,-5-1-2-8,-1-4 4-6,-6 3-3 13,-3-4 2-13,-5 0-3 14,-5-2 0-14,-3-2-1 0,-8 0 1 12,1-2 0-12,-6-1 1 14,-5 1-2-14,-1 2-2 14,-6-1 0-14,-10-1-8 20,-3 4 9-20,-4 1 2 0,0 2 0 12,-6 1-2-12,0 2 5 14,-7 4-1-14,-5 0 0 14,-9 0 4-14,-2-3 1 13,-4-4 1-13,2-3-3 14,4-6 3-14,-2-2-6 14,6 1-1-9,4 3-2-5,-3 0 3 14,-3 2-5-14,0 2 1 13,-8 5 0-13,-4-2 3 14,-7 7-3-14,-4 0-2 14,-7 4 4-14,-8-1 0 0,-7-3 5 12,-10-3-6-12,0-3 4 24,-1-4-2-21,4-2 3 7,5-1 2-6,8-1-6 3,7-3 0-3,7 5 0-4,3 2 0 15,2 5-5-15,-5 2 5 13,-7 6-1-13,-9 6-2 14,-9 5 3-14,-2 4-1 13,3 0 0-13,-4 3 2 0,5-4 0 13,10 2-1-13,8-1 5 14,11-2-10-14,15 1 10 13,9 3-8-13,10-3 6 14,5 3-3-14,5-4 0 13,8-2 2-13,11-4 0 14,11-3 0-8,9-4 1-6,11-1-1 13,6-2-3-13,8 0 3 14,3 0-4-14,8 0 0 0,4 0 1 12,0 0-1 3,2 0 2-15,0-2 0 0,-2 2 4 13,0 0-6-13,0 0 5 20,-2 0-6-20,2 2 3 0,-2 0-1 13,0 6 1-13,-2 2 0 13,-3 4-1-13,-2 6 1 14,2 6 0-14,-2 2 2 13,1 2-4-13,-2 4 4 14,-3 5-4-14,-3 1 2 20,1 2-1-20,-5 2 1 0,2-2 1 13,2-2-1-13,3-2-2 13,2-1 1-4,2-4-4-9,7-3 4 13,4-2 1-13,4-1-2 14,8-1 2-14,6 2 0 13,5-4-2-13,6 2 0 11,6 0 2-11,8-8 0 16,11-1 2-10,7-6-1 2,10-5 0-2,7-6 1 3,10-3-2-8,1-4 2-1,5-3-2 14,-1 1 0-14,8-5 3 13,6 5-6-13,10-3 6 14,3 6-5-14,5 1 4 14,7 0-2-14,2 3 0 14,2 2 0-14,0 2 0 0,1 3 1 12,-6 7-5-12,-6 2 7 14,-4 6-6-14,-7 6 6 13,-2 6-4-13,0-3 1 21,-2 3 0-21,7 4 0 0,-1-4 0 12,2 1 0-12,1 1 1 14,-1-5-3-14,3 5 4 14,-1 1-4-14,-3-5 3 13,-3 1-1-13,-2 1 0 14,-8-1 0-14,-1-3-1 13,-5-2 2-7,0-2-1-6,4-2 2 14,0-5-4-14,3-3 4 13,4-5-4-13,3-5 3 14,-2 1-1-14,1-5 0 0,-1-5 0 12,-1 1 0-12,-6-1 3 14,-5 1-6-14,-4-1 6 20,-4 0-3-20,-6 1 1 14,-3-1 0-14,-3-3-1 13,-4 0 1-13,-4 2-1 0,-4 1 2 13,1-2-4-13,-4 2 5 14,0 0-6-14,-6-2 5 13,0 0-3-13,-6-3 2 14,-3 2-1-9,-2-8 1-5,-1 6 0 18,3-4-1-13,-2-4 3 1,8 2-6 2,2 0 6-1,2 4-5-3,7-6 4 6,-2 1-3-10,-3 3 1 0,-2-4 0 14,-4 4 0-14,-7-3 1 16,0-1 0-16,-4-5 0 13,-3 2 6-13,-4-4 1 14,-2 4 5-14,-5 0-10 13,-4 2 1-13,-1 0-4 14,1 3 0-14,0 3 0 0,0-6 2 13,-1 6-5-13,-1 4 5 13,-5-1-5-7,-2 3 6-6,-2-2-3 13,-5-1 0 2,-5 0 2-15,-2 0-1 0,-1 0 1 13,-3 1 5-13,-3-4-4 13,1-1 1-13,-2 2-4 14,-2-4 5-14,-1 2-5 14,0-4 4-9,0 1-3-5,-4 0 3 14,0-5-2-14,-5-1 0 13,-4 0-3-13,-1-4 5 14,-6 0-8-14,-5-6 3 14,-4-1-2-14,-6 0 1 13,-5-4 2-13,-6-1 0 14,-5 4 0-9,-2-8-3-5,-3 5 6 0,-1-1-4 13,-6 2 3-13,1-1-2 14,-6 2 0-14,-4 2 4 13,1 5-4 2,-4 4-3-15,-3 4 1 13,-4 8 4-13,-4 1-4 0,-10 5 5 13,-4 7-2-7,3 0-1-6,3 9-1 17,1 2 0-8,6 8 1-5,7 5-5 6,2 3-11-7,5 0-20 10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78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43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59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80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89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24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37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53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80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14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83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73492-DBB6-4FD2-8D69-983001EFF5A4}" type="datetimeFigureOut">
              <a:rPr lang="pt-BR" smtClean="0"/>
              <a:t>10/06/2020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43864-B83D-48B3-BD9A-5C6C541CCE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70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microsoft.com/office/2011/relationships/inkAction" Target="../ink/inkAction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microsoft.com/office/2011/relationships/inkAction" Target="../ink/inkAction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microsoft.com/office/2011/relationships/inkAction" Target="../ink/inkAction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microsoft.com/office/2011/relationships/inkAction" Target="../ink/inkAction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microsoft.com/office/2011/relationships/inkAction" Target="../ink/inkAction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microsoft.com/office/2011/relationships/inkAction" Target="../ink/inkAction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/>
              <a:t>WEBER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AULA 1</a:t>
            </a:r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0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007"/>
    </mc:Choice>
    <mc:Fallback>
      <p:transition spd="slow" advTm="46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65" y="605307"/>
            <a:ext cx="9010057" cy="57050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08320" y="435240"/>
              <a:ext cx="9413280" cy="58345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4360" y="431280"/>
                <a:ext cx="9421200" cy="5842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027"/>
    </mc:Choice>
    <mc:Fallback>
      <p:transition spd="slow" advTm="30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55" y="785611"/>
            <a:ext cx="8447129" cy="53962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7200" y="1569240"/>
              <a:ext cx="7124040" cy="4465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2880" y="1564200"/>
                <a:ext cx="7133760" cy="4474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24"/>
    </mc:Choice>
    <mc:Fallback>
      <p:transition spd="slow" advTm="7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493" y="772731"/>
            <a:ext cx="9016379" cy="538336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7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"/>
    </mc:Choice>
    <mc:Fallback>
      <p:transition spd="slow" advTm="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724" y="1326524"/>
            <a:ext cx="8624354" cy="418563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1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"/>
    </mc:Choice>
    <mc:Fallback>
      <p:transition spd="slow" advTm="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9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5"/>
    </mc:Choice>
    <mc:Fallback>
      <p:transition spd="slow" advTm="10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359" y="708338"/>
            <a:ext cx="7010442" cy="548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9000" y="1789560"/>
              <a:ext cx="7268400" cy="43851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3960" y="1785240"/>
                <a:ext cx="7277400" cy="4393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7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102"/>
    </mc:Choice>
    <mc:Fallback>
      <p:transition spd="slow" advTm="252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600" y="566670"/>
            <a:ext cx="7074815" cy="56924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2800" y="678960"/>
              <a:ext cx="8236080" cy="56386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8120" y="673920"/>
                <a:ext cx="8246160" cy="5648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4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175"/>
    </mc:Choice>
    <mc:Fallback>
      <p:transition spd="slow" advTm="36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29" y="940158"/>
            <a:ext cx="7512973" cy="51386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46480" y="1219320"/>
              <a:ext cx="7355160" cy="49554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3240" y="1214280"/>
                <a:ext cx="7363080" cy="4964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92"/>
    </mc:Choice>
    <mc:Fallback>
      <p:transition spd="slow" advTm="19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148" y="759854"/>
            <a:ext cx="7564588" cy="53447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1440" y="1546560"/>
              <a:ext cx="8992440" cy="45900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6760" y="1541880"/>
                <a:ext cx="9002160" cy="4597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93"/>
    </mc:Choice>
    <mc:Fallback>
      <p:transition spd="slow" advTm="16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450" y="824248"/>
            <a:ext cx="8291064" cy="51000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5840" y="713160"/>
              <a:ext cx="8030160" cy="52894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0800" y="708120"/>
                <a:ext cx="8039520" cy="5299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365"/>
    </mc:Choice>
    <mc:Fallback>
      <p:transition spd="slow" advTm="30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697" y="540913"/>
            <a:ext cx="8714393" cy="520306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0520" y="1061640"/>
              <a:ext cx="8321040" cy="4789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6200" y="1058400"/>
                <a:ext cx="8328960" cy="4797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3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60"/>
    </mc:Choice>
    <mc:Fallback>
      <p:transition spd="slow" advTm="18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823" y="1030310"/>
            <a:ext cx="8128157" cy="46879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94280" y="1081440"/>
              <a:ext cx="8201520" cy="44924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9600" y="1076400"/>
                <a:ext cx="8210520" cy="4501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5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71"/>
    </mc:Choice>
    <mc:Fallback>
      <p:transition spd="slow" advTm="16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563" y="914401"/>
            <a:ext cx="8156445" cy="50356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7560" y="876600"/>
              <a:ext cx="9317520" cy="49327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3240" y="872280"/>
                <a:ext cx="9327600" cy="4941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3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79"/>
    </mc:Choice>
    <mc:Fallback>
      <p:transition spd="slow" advTm="12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</Words>
  <Application>Microsoft Office PowerPoint</Application>
  <PresentationFormat>Widescreen</PresentationFormat>
  <Paragraphs>2</Paragraphs>
  <Slides>14</Slides>
  <Notes>0</Notes>
  <HiddenSlides>0</HiddenSlides>
  <MMClips>14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WEBER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5</cp:revision>
  <dcterms:created xsi:type="dcterms:W3CDTF">2020-06-10T04:22:29Z</dcterms:created>
  <dcterms:modified xsi:type="dcterms:W3CDTF">2020-06-10T06:02:14Z</dcterms:modified>
</cp:coreProperties>
</file>