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3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6E424-912B-0670-BF3A-A944475C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44B785-3CCB-D68A-0339-CB5C8859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837B09-B86D-8AD4-274F-C432BB85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64C53-913B-6215-CB34-22AC7D11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DF7A73-9E7A-BD31-F284-A8513459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7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B6B67-79F2-5C5A-1893-E00A72B4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ABA488-D5DD-3088-FED2-4C38A24E2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1CE731-1FFA-4396-07E3-A23F8F38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E8034A-D682-76C0-7818-F6BDE0BA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48AB68-76B3-0E23-E1CB-9CC21AB2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2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CEECF1-1840-71A5-C03F-78B485442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9DA419-FF0F-18E8-7463-12E291B0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45689-30F5-4352-F751-1A8D1A61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9E0BBF-D6B0-9CB2-3472-8272A5A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770719-A446-0CB3-B06D-AE2CD1F0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1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F4EE8-49F9-FC1A-05AD-D839A2D3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0B9501-38C2-36C1-D011-F97569E1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D9976-C80E-9BB8-9329-F4BFCB39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630052-7116-2909-F54A-E819072B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9EEB49-0C63-6002-14C4-6B453192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7F291-DEEB-BFF2-1DE0-BFC88EF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B162D0-10BF-B2F3-44EE-B23410C27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1D8878-29C8-5AF2-EA23-315C2CCE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74464-E96A-652E-9E6F-A64C136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436AE0-8CCC-6296-84FD-0BD29430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09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5A9B4-B9FC-06D4-64F9-C9557718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550D2D-F092-D76F-87F9-D6E105B9E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F305E8-ACB4-1C96-9B2E-EE0AB0C8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3E7D33-F46A-A36A-CEC9-285E1B7C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08AD30-1DB0-7B41-CF91-B5871594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F0C4F2-DBB4-D133-4413-BE5A34A1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D0E97-648E-C281-A2F4-28089A51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55C2C-2728-02E2-27E3-0E249804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EF256-DD6F-FFF5-41C4-16408790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477650-F1C6-59FD-8465-B087CF33D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8C43F6-9ACE-5752-0AAF-83E153EBF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ABEBB7-1AA2-8C3C-56BB-8ECE04CD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C1AE87-6629-9CCF-F771-26CF3B9A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B575C9-2863-925D-582B-BEE7A68E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5F69-DB59-85F3-B984-9BB8D7FE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FF8651-9169-B43E-9BE2-B6F54226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7F0FF5-E956-8296-5464-77C7ECAE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3B5A34-6BE4-08DA-6626-1AC47F30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80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4C0C582-68DF-86A3-9C4C-988E30B8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080EE9-41C1-9543-0DED-A8F3B42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9EE8EB-3CDF-8571-85BD-927DFB52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B0DBA-FE58-5FB4-7A70-C2F15827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F4B75-09E9-DFEC-C518-791E13B3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9579F0-B868-F41E-C835-6E840E17E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6739AD-976A-A0C2-3595-8DB210A7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66DA90-D797-9066-D556-D3E8A778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8FB018-4395-F6A0-9AF8-C056DAE4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9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3E5A2-F5B6-1EF2-48B5-23CF07BE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D95E05-187E-0FD0-ACF3-37C127DBF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A3D55C-75F6-8247-77EA-704D4086F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8DF53B-764C-55E0-45DB-969F3552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912023-BC3B-9915-6F6B-8D210E3A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E42986-9D38-EFC7-F0CB-AAA42526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7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E56B7C-E164-D0F8-7AF2-7A94E465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5CE6A2-99F2-DA08-F46E-861D2EB4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5BEE05-14A0-4B13-91D6-54A23261F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1AA8-2160-45E7-8E05-5D7A55656FE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A7DE0-8493-3465-65DF-667BFABCC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445FB8-907A-8A89-2A6E-3B5A908BB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D224-A747-40E5-8BA8-65F31D476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0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50C050-BB8F-AD1A-51B2-D800AF44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52"/>
            <a:ext cx="1950295" cy="22855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05AAAD-FA5D-85D5-4535-1DC93279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7" y="753152"/>
            <a:ext cx="2034455" cy="2285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13110B-A191-B20D-F6B5-A3D4A8FB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6" y="3822761"/>
            <a:ext cx="3047335" cy="22556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75A20AB-F756-4EF2-8583-5BDBAA4DD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22" y="3807849"/>
            <a:ext cx="2406370" cy="22855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29D323F-F8C8-C896-0655-7B45C8761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" y="3807849"/>
            <a:ext cx="2290406" cy="228550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24710FB-FDFC-78A6-BB59-1193BEEF4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73" y="753152"/>
            <a:ext cx="1922040" cy="22855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6674B66-C795-FC8E-CF72-6D90E9A70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66" y="753152"/>
            <a:ext cx="2974083" cy="22855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470BFE7-CE0F-05A4-4979-8C60AA76FE5E}"/>
              </a:ext>
            </a:extLst>
          </p:cNvPr>
          <p:cNvSpPr txBox="1"/>
          <p:nvPr/>
        </p:nvSpPr>
        <p:spPr>
          <a:xfrm>
            <a:off x="2642626" y="250165"/>
            <a:ext cx="385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14/06/23 - Géis corados com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coomassie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62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Apresentação na tela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</dc:creator>
  <cp:lastModifiedBy>Carla</cp:lastModifiedBy>
  <cp:revision>2</cp:revision>
  <dcterms:created xsi:type="dcterms:W3CDTF">2023-06-16T15:25:35Z</dcterms:created>
  <dcterms:modified xsi:type="dcterms:W3CDTF">2023-06-16T15:28:05Z</dcterms:modified>
</cp:coreProperties>
</file>