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9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0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28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6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08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61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32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82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95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30505-C04A-4D10-8432-A2DFDF99D6E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8D79-B409-4C7D-99A9-D4602E7793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52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Tipos de estudos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25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Posição do pesquisador (Observar ou intervir)</a:t>
            </a:r>
          </a:p>
          <a:p>
            <a:r>
              <a:rPr lang="pt-BR" dirty="0" smtClean="0"/>
              <a:t>2.Unidade observação/medida (</a:t>
            </a:r>
            <a:r>
              <a:rPr lang="pt-BR" dirty="0" err="1" smtClean="0"/>
              <a:t>indidividuada</a:t>
            </a:r>
            <a:r>
              <a:rPr lang="pt-BR" dirty="0" smtClean="0"/>
              <a:t> ou agregada)</a:t>
            </a:r>
          </a:p>
          <a:p>
            <a:r>
              <a:rPr lang="pt-BR" dirty="0" smtClean="0"/>
              <a:t>3. Temporalidade entre E/I e D</a:t>
            </a:r>
          </a:p>
          <a:p>
            <a:r>
              <a:rPr lang="pt-BR" dirty="0" smtClean="0"/>
              <a:t>4. Método de Seleção (T ou E ou D ou 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891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3291458"/>
            <a:ext cx="1584176" cy="785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Transversal</a:t>
            </a:r>
          </a:p>
          <a:p>
            <a:pPr algn="ctr"/>
            <a:r>
              <a:rPr lang="pt-BR" sz="1200" dirty="0" smtClean="0"/>
              <a:t>Individuado</a:t>
            </a:r>
          </a:p>
          <a:p>
            <a:pPr algn="ctr"/>
            <a:r>
              <a:rPr lang="pt-BR" sz="1200" dirty="0" smtClean="0"/>
              <a:t>Sem temporalidade</a:t>
            </a:r>
          </a:p>
          <a:p>
            <a:pPr algn="ctr"/>
            <a:r>
              <a:rPr lang="pt-BR" sz="1200" dirty="0" smtClean="0"/>
              <a:t>Seleção pelo Total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59832" y="351042"/>
            <a:ext cx="187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Estudos Analíticos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98711" y="720374"/>
            <a:ext cx="0" cy="548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267744" y="1340768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267744" y="1340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431009" y="1484784"/>
            <a:ext cx="160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Observacionais</a:t>
            </a:r>
            <a:endParaRPr lang="pt-BR" dirty="0"/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2233054" y="2029490"/>
            <a:ext cx="2" cy="638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233055" y="2173506"/>
            <a:ext cx="250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2627784" y="1854116"/>
            <a:ext cx="1584176" cy="63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Ecológicos </a:t>
            </a:r>
          </a:p>
          <a:p>
            <a:pPr algn="ctr"/>
            <a:r>
              <a:rPr lang="pt-BR" sz="1100" dirty="0" smtClean="0"/>
              <a:t>Agregado</a:t>
            </a:r>
          </a:p>
          <a:p>
            <a:pPr algn="ctr"/>
            <a:r>
              <a:rPr lang="pt-BR" sz="1100" dirty="0" smtClean="0"/>
              <a:t>Sem temporalidade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988096" y="3291458"/>
            <a:ext cx="1584176" cy="785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Coorte</a:t>
            </a:r>
          </a:p>
          <a:p>
            <a:pPr algn="ctr"/>
            <a:r>
              <a:rPr lang="pt-BR" sz="1200" dirty="0" smtClean="0"/>
              <a:t>Individuado</a:t>
            </a:r>
          </a:p>
          <a:p>
            <a:pPr algn="ctr"/>
            <a:r>
              <a:rPr lang="pt-BR" sz="1200" dirty="0" smtClean="0"/>
              <a:t>Tem temporalidade</a:t>
            </a:r>
          </a:p>
          <a:p>
            <a:pPr algn="ctr"/>
            <a:r>
              <a:rPr lang="pt-BR" sz="1200" dirty="0" smtClean="0"/>
              <a:t>Análise pela Exposição</a:t>
            </a:r>
            <a:endParaRPr lang="pt-BR" sz="1200" dirty="0"/>
          </a:p>
        </p:txBody>
      </p:sp>
      <p:sp>
        <p:nvSpPr>
          <p:cNvPr id="23" name="Retângulo 22"/>
          <p:cNvSpPr/>
          <p:nvPr/>
        </p:nvSpPr>
        <p:spPr>
          <a:xfrm>
            <a:off x="3724672" y="3291458"/>
            <a:ext cx="1584176" cy="785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Caso-controle</a:t>
            </a:r>
          </a:p>
          <a:p>
            <a:pPr algn="ctr"/>
            <a:r>
              <a:rPr lang="pt-BR" sz="1200" dirty="0" smtClean="0"/>
              <a:t>Individuado</a:t>
            </a:r>
          </a:p>
          <a:p>
            <a:pPr algn="ctr"/>
            <a:r>
              <a:rPr lang="pt-BR" sz="1200" dirty="0" smtClean="0"/>
              <a:t>Retrospectivo</a:t>
            </a:r>
          </a:p>
          <a:p>
            <a:pPr algn="ctr"/>
            <a:r>
              <a:rPr lang="pt-BR" sz="1200" dirty="0" smtClean="0"/>
              <a:t>Análise pelo desfecho</a:t>
            </a:r>
            <a:endParaRPr lang="pt-BR" sz="1200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6156176" y="1340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5652120" y="1628800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Experimentais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6408834" y="206084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5652120" y="3240596"/>
            <a:ext cx="1944216" cy="8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Ensaio clínico</a:t>
            </a:r>
          </a:p>
          <a:p>
            <a:pPr algn="ctr"/>
            <a:r>
              <a:rPr lang="pt-BR" sz="1200" dirty="0" smtClean="0"/>
              <a:t>Individuado</a:t>
            </a:r>
          </a:p>
          <a:p>
            <a:pPr algn="ctr"/>
            <a:r>
              <a:rPr lang="pt-BR" sz="1200" dirty="0" smtClean="0"/>
              <a:t>Prospectivo</a:t>
            </a:r>
          </a:p>
          <a:p>
            <a:pPr algn="ctr"/>
            <a:r>
              <a:rPr lang="pt-BR" sz="1200" dirty="0" smtClean="0"/>
              <a:t>Análise pela intervenção</a:t>
            </a:r>
            <a:endParaRPr lang="pt-BR" sz="1200" dirty="0"/>
          </a:p>
        </p:txBody>
      </p:sp>
      <p:cxnSp>
        <p:nvCxnSpPr>
          <p:cNvPr id="32" name="Conector reto 31"/>
          <p:cNvCxnSpPr/>
          <p:nvPr/>
        </p:nvCxnSpPr>
        <p:spPr>
          <a:xfrm>
            <a:off x="755576" y="2668270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755576" y="2668270"/>
            <a:ext cx="0" cy="47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2483768" y="2668270"/>
            <a:ext cx="0" cy="47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427984" y="2668270"/>
            <a:ext cx="0" cy="4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34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76</Words>
  <Application>Microsoft Office PowerPoint</Application>
  <PresentationFormat>Apresentação na tela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Tipos de estudos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estudos</dc:title>
  <dc:creator>Sala Odair Pacheco Pedroso</dc:creator>
  <cp:lastModifiedBy>Sala Odair Pacheco Pedroso</cp:lastModifiedBy>
  <cp:revision>4</cp:revision>
  <dcterms:created xsi:type="dcterms:W3CDTF">2019-03-12T17:58:22Z</dcterms:created>
  <dcterms:modified xsi:type="dcterms:W3CDTF">2019-03-12T20:04:19Z</dcterms:modified>
</cp:coreProperties>
</file>