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368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311E8-D6AA-4317-9C0D-C7F3CA5A7B78}" type="datetimeFigureOut">
              <a:rPr lang="pt-BR" smtClean="0"/>
              <a:pPr/>
              <a:t>16/09/2015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8ECBC-E6F4-4C4A-AFEC-65D97E8A508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311E8-D6AA-4317-9C0D-C7F3CA5A7B78}" type="datetimeFigureOut">
              <a:rPr lang="pt-BR" smtClean="0"/>
              <a:pPr/>
              <a:t>16/09/2015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8ECBC-E6F4-4C4A-AFEC-65D97E8A508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311E8-D6AA-4317-9C0D-C7F3CA5A7B78}" type="datetimeFigureOut">
              <a:rPr lang="pt-BR" smtClean="0"/>
              <a:pPr/>
              <a:t>16/09/2015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8ECBC-E6F4-4C4A-AFEC-65D97E8A508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311E8-D6AA-4317-9C0D-C7F3CA5A7B78}" type="datetimeFigureOut">
              <a:rPr lang="pt-BR" smtClean="0"/>
              <a:pPr/>
              <a:t>16/09/2015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8ECBC-E6F4-4C4A-AFEC-65D97E8A508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311E8-D6AA-4317-9C0D-C7F3CA5A7B78}" type="datetimeFigureOut">
              <a:rPr lang="pt-BR" smtClean="0"/>
              <a:pPr/>
              <a:t>16/09/2015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8ECBC-E6F4-4C4A-AFEC-65D97E8A508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311E8-D6AA-4317-9C0D-C7F3CA5A7B78}" type="datetimeFigureOut">
              <a:rPr lang="pt-BR" smtClean="0"/>
              <a:pPr/>
              <a:t>16/09/2015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8ECBC-E6F4-4C4A-AFEC-65D97E8A508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311E8-D6AA-4317-9C0D-C7F3CA5A7B78}" type="datetimeFigureOut">
              <a:rPr lang="pt-BR" smtClean="0"/>
              <a:pPr/>
              <a:t>16/09/2015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8ECBC-E6F4-4C4A-AFEC-65D97E8A508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311E8-D6AA-4317-9C0D-C7F3CA5A7B78}" type="datetimeFigureOut">
              <a:rPr lang="pt-BR" smtClean="0"/>
              <a:pPr/>
              <a:t>16/09/2015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8ECBC-E6F4-4C4A-AFEC-65D97E8A508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311E8-D6AA-4317-9C0D-C7F3CA5A7B78}" type="datetimeFigureOut">
              <a:rPr lang="pt-BR" smtClean="0"/>
              <a:pPr/>
              <a:t>16/09/2015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8ECBC-E6F4-4C4A-AFEC-65D97E8A508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311E8-D6AA-4317-9C0D-C7F3CA5A7B78}" type="datetimeFigureOut">
              <a:rPr lang="pt-BR" smtClean="0"/>
              <a:pPr/>
              <a:t>16/09/2015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8ECBC-E6F4-4C4A-AFEC-65D97E8A508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311E8-D6AA-4317-9C0D-C7F3CA5A7B78}" type="datetimeFigureOut">
              <a:rPr lang="pt-BR" smtClean="0"/>
              <a:pPr/>
              <a:t>16/09/2015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8ECBC-E6F4-4C4A-AFEC-65D97E8A508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311E8-D6AA-4317-9C0D-C7F3CA5A7B78}" type="datetimeFigureOut">
              <a:rPr lang="pt-BR" smtClean="0"/>
              <a:pPr/>
              <a:t>16/09/2015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68ECBC-E6F4-4C4A-AFEC-65D97E8A508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reto 4"/>
          <p:cNvCxnSpPr/>
          <p:nvPr/>
        </p:nvCxnSpPr>
        <p:spPr>
          <a:xfrm>
            <a:off x="0" y="404664"/>
            <a:ext cx="9144000" cy="0"/>
          </a:xfrm>
          <a:prstGeom prst="line">
            <a:avLst/>
          </a:prstGeom>
          <a:ln w="95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267744" y="2420888"/>
            <a:ext cx="5360506" cy="55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atinLnBrk="1">
              <a:lnSpc>
                <a:spcPct val="120000"/>
              </a:lnSpc>
            </a:pPr>
            <a:r>
              <a:rPr lang="en-US" altLang="ko-KR" sz="2800" b="1" dirty="0" smtClean="0">
                <a:latin typeface="Malgun Gothic" pitchFamily="34" charset="-127"/>
                <a:ea typeface="Malgun Gothic" pitchFamily="34" charset="-127"/>
              </a:rPr>
              <a:t>Termo de Abertura de Projeto</a:t>
            </a:r>
            <a:endParaRPr lang="en-US" altLang="ko-KR" dirty="0">
              <a:latin typeface="Malgun Gothic" pitchFamily="34" charset="-127"/>
              <a:ea typeface="Malgun Gothic" pitchFamily="34" charset="-127"/>
            </a:endParaRPr>
          </a:p>
        </p:txBody>
      </p:sp>
      <p:pic>
        <p:nvPicPr>
          <p:cNvPr id="7" name="Imagem 17" descr="topo_logo_dentro.bmp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5539" y="0"/>
            <a:ext cx="967522" cy="40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2445" y="6526760"/>
            <a:ext cx="4016741" cy="358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atinLnBrk="1">
              <a:lnSpc>
                <a:spcPct val="120000"/>
              </a:lnSpc>
            </a:pPr>
            <a:r>
              <a:rPr lang="en-US" altLang="ko-KR" sz="1600" b="1" dirty="0" smtClean="0">
                <a:latin typeface="Malgun Gothic" pitchFamily="34" charset="-127"/>
                <a:ea typeface="Malgun Gothic" pitchFamily="34" charset="-127"/>
              </a:rPr>
              <a:t>Curso Superior Tecnólogo em Logística</a:t>
            </a:r>
            <a:endParaRPr lang="en-US" altLang="ko-KR" sz="1100" dirty="0">
              <a:latin typeface="Malgun Gothic" pitchFamily="34" charset="-127"/>
              <a:ea typeface="Malgun Gothic" pitchFamily="34" charset="-127"/>
            </a:endParaRPr>
          </a:p>
        </p:txBody>
      </p:sp>
      <p:cxnSp>
        <p:nvCxnSpPr>
          <p:cNvPr id="9" name="Conector reto 8"/>
          <p:cNvCxnSpPr/>
          <p:nvPr/>
        </p:nvCxnSpPr>
        <p:spPr>
          <a:xfrm>
            <a:off x="-14478" y="6586335"/>
            <a:ext cx="9144000" cy="0"/>
          </a:xfrm>
          <a:prstGeom prst="line">
            <a:avLst/>
          </a:prstGeom>
          <a:ln w="95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3"/>
          <p:cNvSpPr txBox="1">
            <a:spLocks noChangeArrowheads="1"/>
          </p:cNvSpPr>
          <p:nvPr/>
        </p:nvSpPr>
        <p:spPr bwMode="auto">
          <a:xfrm>
            <a:off x="3131840" y="3356992"/>
            <a:ext cx="3009157" cy="1421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atinLnBrk="1">
              <a:lnSpc>
                <a:spcPct val="120000"/>
              </a:lnSpc>
            </a:pPr>
            <a:r>
              <a:rPr lang="en-US" altLang="ko-KR" sz="2400" b="1" dirty="0" err="1" smtClean="0">
                <a:latin typeface="Malgun Gothic" pitchFamily="34" charset="-127"/>
                <a:ea typeface="Malgun Gothic" pitchFamily="34" charset="-127"/>
              </a:rPr>
              <a:t>Nomes</a:t>
            </a:r>
            <a:r>
              <a:rPr lang="en-US" altLang="ko-KR" sz="2400" b="1" dirty="0" smtClean="0">
                <a:latin typeface="Malgun Gothic" pitchFamily="34" charset="-127"/>
                <a:ea typeface="Malgun Gothic" pitchFamily="34" charset="-127"/>
              </a:rPr>
              <a:t>: XXXXXXXX</a:t>
            </a:r>
          </a:p>
          <a:p>
            <a:pPr latinLnBrk="1">
              <a:lnSpc>
                <a:spcPct val="120000"/>
              </a:lnSpc>
            </a:pPr>
            <a:r>
              <a:rPr lang="en-US" altLang="ko-KR" sz="2400" b="1" dirty="0">
                <a:latin typeface="Malgun Gothic" pitchFamily="34" charset="-127"/>
                <a:ea typeface="Malgun Gothic" pitchFamily="34" charset="-127"/>
              </a:rPr>
              <a:t> </a:t>
            </a:r>
            <a:r>
              <a:rPr lang="en-US" altLang="ko-KR" sz="2400" b="1" dirty="0" smtClean="0">
                <a:latin typeface="Malgun Gothic" pitchFamily="34" charset="-127"/>
                <a:ea typeface="Malgun Gothic" pitchFamily="34" charset="-127"/>
              </a:rPr>
              <a:t>          XXXXXXXX</a:t>
            </a:r>
          </a:p>
          <a:p>
            <a:pPr latinLnBrk="1">
              <a:lnSpc>
                <a:spcPct val="120000"/>
              </a:lnSpc>
            </a:pPr>
            <a:r>
              <a:rPr lang="en-US" altLang="ko-KR" sz="2400" b="1" dirty="0">
                <a:latin typeface="Malgun Gothic" pitchFamily="34" charset="-127"/>
                <a:ea typeface="Malgun Gothic" pitchFamily="34" charset="-127"/>
              </a:rPr>
              <a:t> </a:t>
            </a:r>
            <a:r>
              <a:rPr lang="en-US" altLang="ko-KR" sz="2400" b="1" dirty="0" smtClean="0">
                <a:latin typeface="Malgun Gothic" pitchFamily="34" charset="-127"/>
                <a:ea typeface="Malgun Gothic" pitchFamily="34" charset="-127"/>
              </a:rPr>
              <a:t>          XXXXXXXX</a:t>
            </a:r>
            <a:endParaRPr lang="en-US" altLang="ko-KR" sz="1600" dirty="0">
              <a:latin typeface="Malgun Gothic" pitchFamily="34" charset="-127"/>
              <a:ea typeface="Malgun Gothic" pitchFamily="34" charset="-127"/>
            </a:endParaRPr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 bwMode="auto">
          <a:xfrm>
            <a:off x="251520" y="764704"/>
            <a:ext cx="2039341" cy="55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atinLnBrk="1">
              <a:lnSpc>
                <a:spcPct val="120000"/>
              </a:lnSpc>
            </a:pPr>
            <a:r>
              <a:rPr lang="en-US" altLang="ko-KR" sz="2800" b="1" dirty="0" err="1" smtClean="0">
                <a:latin typeface="Malgun Gothic" pitchFamily="34" charset="-127"/>
                <a:ea typeface="Malgun Gothic" pitchFamily="34" charset="-127"/>
              </a:rPr>
              <a:t>Modelo</a:t>
            </a:r>
            <a:r>
              <a:rPr lang="en-US" altLang="ko-KR" sz="2800" b="1" dirty="0" smtClean="0">
                <a:latin typeface="Malgun Gothic" pitchFamily="34" charset="-127"/>
                <a:ea typeface="Malgun Gothic" pitchFamily="34" charset="-127"/>
              </a:rPr>
              <a:t> 01</a:t>
            </a:r>
            <a:endParaRPr lang="en-US" altLang="ko-KR" dirty="0">
              <a:latin typeface="Malgun Gothic" pitchFamily="34" charset="-127"/>
              <a:ea typeface="Malgun Gothic" pitchFamily="3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reto 4"/>
          <p:cNvCxnSpPr/>
          <p:nvPr/>
        </p:nvCxnSpPr>
        <p:spPr>
          <a:xfrm>
            <a:off x="0" y="404664"/>
            <a:ext cx="9144000" cy="0"/>
          </a:xfrm>
          <a:prstGeom prst="line">
            <a:avLst/>
          </a:prstGeom>
          <a:ln w="95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806" y="9281"/>
            <a:ext cx="3136051" cy="358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atinLnBrk="1">
              <a:lnSpc>
                <a:spcPct val="120000"/>
              </a:lnSpc>
            </a:pPr>
            <a:r>
              <a:rPr lang="en-US" altLang="ko-KR" sz="1600" b="1" dirty="0" smtClean="0">
                <a:latin typeface="Malgun Gothic" pitchFamily="34" charset="-127"/>
                <a:ea typeface="Malgun Gothic" pitchFamily="34" charset="-127"/>
              </a:rPr>
              <a:t>Termo de Abertura de Projeto</a:t>
            </a:r>
            <a:endParaRPr lang="en-US" altLang="ko-KR" sz="1100" dirty="0">
              <a:latin typeface="Malgun Gothic" pitchFamily="34" charset="-127"/>
              <a:ea typeface="Malgun Gothic" pitchFamily="34" charset="-127"/>
            </a:endParaRPr>
          </a:p>
        </p:txBody>
      </p:sp>
      <p:pic>
        <p:nvPicPr>
          <p:cNvPr id="7" name="Imagem 17" descr="topo_logo_dentro.bmp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65539" y="0"/>
            <a:ext cx="967522" cy="40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2445" y="6526760"/>
            <a:ext cx="4016741" cy="358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atinLnBrk="1">
              <a:lnSpc>
                <a:spcPct val="120000"/>
              </a:lnSpc>
            </a:pPr>
            <a:r>
              <a:rPr lang="en-US" altLang="ko-KR" sz="1600" b="1" dirty="0" smtClean="0">
                <a:latin typeface="Malgun Gothic" pitchFamily="34" charset="-127"/>
                <a:ea typeface="Malgun Gothic" pitchFamily="34" charset="-127"/>
              </a:rPr>
              <a:t>Curso Superior Tecnólogo em Logística</a:t>
            </a:r>
            <a:endParaRPr lang="en-US" altLang="ko-KR" sz="1100" dirty="0">
              <a:latin typeface="Malgun Gothic" pitchFamily="34" charset="-127"/>
              <a:ea typeface="Malgun Gothic" pitchFamily="34" charset="-127"/>
            </a:endParaRPr>
          </a:p>
        </p:txBody>
      </p:sp>
      <p:cxnSp>
        <p:nvCxnSpPr>
          <p:cNvPr id="9" name="Conector reto 8"/>
          <p:cNvCxnSpPr/>
          <p:nvPr/>
        </p:nvCxnSpPr>
        <p:spPr>
          <a:xfrm>
            <a:off x="-14478" y="6586335"/>
            <a:ext cx="9144000" cy="0"/>
          </a:xfrm>
          <a:prstGeom prst="line">
            <a:avLst/>
          </a:prstGeom>
          <a:ln w="95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26" name="Object 128"/>
          <p:cNvGraphicFramePr>
            <a:graphicFrameLocks noChangeAspect="1"/>
          </p:cNvGraphicFramePr>
          <p:nvPr/>
        </p:nvGraphicFramePr>
        <p:xfrm>
          <a:off x="-88900" y="495300"/>
          <a:ext cx="9232900" cy="6024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Worksheet" r:id="rId4" imgW="8820285" imgH="5753010" progId="Excel.Sheet.8">
                  <p:embed/>
                </p:oleObj>
              </mc:Choice>
              <mc:Fallback>
                <p:oleObj name="Worksheet" r:id="rId4" imgW="8820285" imgH="5753010" progId="Excel.Sheet.8">
                  <p:embed/>
                  <p:pic>
                    <p:nvPicPr>
                      <p:cNvPr id="0" name="Object 1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88900" y="495300"/>
                        <a:ext cx="9232900" cy="6024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1403648" y="781050"/>
            <a:ext cx="61912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dirty="0" smtClean="0"/>
              <a:t>Melhoria de Processos de Etiqueta</a:t>
            </a:r>
            <a:endParaRPr lang="en-US" sz="1400" dirty="0"/>
          </a:p>
        </p:txBody>
      </p:sp>
      <p:sp>
        <p:nvSpPr>
          <p:cNvPr id="12" name="TextBox 5"/>
          <p:cNvSpPr txBox="1">
            <a:spLocks noChangeArrowheads="1"/>
          </p:cNvSpPr>
          <p:nvPr/>
        </p:nvSpPr>
        <p:spPr bwMode="auto">
          <a:xfrm>
            <a:off x="1430793" y="1124744"/>
            <a:ext cx="68484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PT" sz="1400" dirty="0" smtClean="0"/>
              <a:t>Implementar máquina para virar automaticamente e alinhar pacotes, desenvolver mais rápido processo de rotulagem, eo acúmulo de pacote de controle de escala de operação</a:t>
            </a:r>
            <a:endParaRPr lang="en-US" sz="1400" dirty="0"/>
          </a:p>
        </p:txBody>
      </p:sp>
      <p:sp>
        <p:nvSpPr>
          <p:cNvPr id="13" name="TextBox 7"/>
          <p:cNvSpPr txBox="1">
            <a:spLocks noChangeArrowheads="1"/>
          </p:cNvSpPr>
          <p:nvPr/>
        </p:nvSpPr>
        <p:spPr bwMode="auto">
          <a:xfrm>
            <a:off x="1341165" y="1988840"/>
            <a:ext cx="165735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dirty="0" smtClean="0"/>
              <a:t>José das Couves</a:t>
            </a:r>
            <a:endParaRPr lang="en-US" sz="1200" dirty="0"/>
          </a:p>
        </p:txBody>
      </p:sp>
      <p:sp>
        <p:nvSpPr>
          <p:cNvPr id="14" name="TextBox 8"/>
          <p:cNvSpPr txBox="1">
            <a:spLocks noChangeArrowheads="1"/>
          </p:cNvSpPr>
          <p:nvPr/>
        </p:nvSpPr>
        <p:spPr bwMode="auto">
          <a:xfrm>
            <a:off x="1331640" y="2198390"/>
            <a:ext cx="2667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dirty="0" smtClean="0"/>
              <a:t>Melhoria de Processo</a:t>
            </a:r>
            <a:endParaRPr lang="en-US" sz="1200" dirty="0"/>
          </a:p>
        </p:txBody>
      </p:sp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1349103" y="2425276"/>
            <a:ext cx="155696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smtClean="0"/>
              <a:t>José das Couves, Lead</a:t>
            </a:r>
            <a:endParaRPr lang="en-US" sz="1200" dirty="0"/>
          </a:p>
        </p:txBody>
      </p:sp>
      <p:sp>
        <p:nvSpPr>
          <p:cNvPr id="16" name="TextBox 11"/>
          <p:cNvSpPr txBox="1">
            <a:spLocks noChangeArrowheads="1"/>
          </p:cNvSpPr>
          <p:nvPr/>
        </p:nvSpPr>
        <p:spPr bwMode="auto">
          <a:xfrm>
            <a:off x="1360215" y="2641300"/>
            <a:ext cx="192405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dirty="0"/>
              <a:t>Ian Baker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6058594" y="2013982"/>
            <a:ext cx="340995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dirty="0" smtClean="0"/>
              <a:t>Roosevelt </a:t>
            </a:r>
            <a:r>
              <a:rPr lang="en-US" sz="1200" dirty="0"/>
              <a:t>Food Market Inc.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6058594" y="2223532"/>
            <a:ext cx="16097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dirty="0" smtClean="0"/>
              <a:t>José …… ……  </a:t>
            </a:r>
            <a:r>
              <a:rPr lang="en-US" sz="1200" dirty="0" err="1" smtClean="0"/>
              <a:t>xxxxxxxx</a:t>
            </a:r>
            <a:endParaRPr lang="en-US" sz="1200" dirty="0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6068119" y="2433082"/>
            <a:ext cx="27813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dirty="0" smtClean="0"/>
              <a:t>Amanda </a:t>
            </a:r>
            <a:r>
              <a:rPr lang="en-US" sz="1200" dirty="0" err="1" smtClean="0"/>
              <a:t>xxxxxxxxx</a:t>
            </a:r>
            <a:r>
              <a:rPr lang="en-US" sz="1200" dirty="0" smtClean="0"/>
              <a:t> -  Logística</a:t>
            </a:r>
            <a:endParaRPr lang="en-US" sz="1200" dirty="0"/>
          </a:p>
          <a:p>
            <a:endParaRPr lang="en-US" sz="2800" dirty="0"/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6068118" y="2650314"/>
            <a:ext cx="307588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 smtClean="0"/>
              <a:t>XXXXXXXXXXXXXXXXX XX – </a:t>
            </a:r>
            <a:r>
              <a:rPr lang="en-US" sz="1200" dirty="0" err="1" smtClean="0"/>
              <a:t>Gestão</a:t>
            </a:r>
            <a:r>
              <a:rPr lang="en-US" sz="1200" dirty="0" smtClean="0"/>
              <a:t> e Produção</a:t>
            </a:r>
            <a:endParaRPr lang="en-US" sz="1200" dirty="0"/>
          </a:p>
        </p:txBody>
      </p:sp>
      <p:sp>
        <p:nvSpPr>
          <p:cNvPr id="21" name="TextBox 23"/>
          <p:cNvSpPr txBox="1">
            <a:spLocks noChangeArrowheads="1"/>
          </p:cNvSpPr>
          <p:nvPr/>
        </p:nvSpPr>
        <p:spPr bwMode="auto">
          <a:xfrm>
            <a:off x="6046043" y="3671446"/>
            <a:ext cx="1838325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100" dirty="0" smtClean="0"/>
              <a:t>24/4/2014</a:t>
            </a:r>
            <a:endParaRPr lang="en-US" sz="1100" dirty="0"/>
          </a:p>
        </p:txBody>
      </p:sp>
      <p:sp>
        <p:nvSpPr>
          <p:cNvPr id="22" name="TextBox 23"/>
          <p:cNvSpPr txBox="1">
            <a:spLocks noChangeArrowheads="1"/>
          </p:cNvSpPr>
          <p:nvPr/>
        </p:nvSpPr>
        <p:spPr bwMode="auto">
          <a:xfrm>
            <a:off x="6045211" y="3861427"/>
            <a:ext cx="1838325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100" dirty="0" smtClean="0"/>
              <a:t>10/46/2014</a:t>
            </a:r>
            <a:endParaRPr lang="en-US" sz="1100" dirty="0"/>
          </a:p>
        </p:txBody>
      </p:sp>
      <p:sp>
        <p:nvSpPr>
          <p:cNvPr id="23" name="TextBox 25"/>
          <p:cNvSpPr txBox="1">
            <a:spLocks noChangeArrowheads="1"/>
          </p:cNvSpPr>
          <p:nvPr/>
        </p:nvSpPr>
        <p:spPr bwMode="auto">
          <a:xfrm>
            <a:off x="1547664" y="4829150"/>
            <a:ext cx="34099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200" dirty="0"/>
              <a:t>Reduzir os custos de trabalho e lesões </a:t>
            </a:r>
            <a:br>
              <a:rPr lang="pt-BR" sz="1200" dirty="0"/>
            </a:br>
            <a:r>
              <a:rPr lang="pt-BR" sz="1200" dirty="0"/>
              <a:t>Manter ou aumentar o rendimento</a:t>
            </a:r>
          </a:p>
        </p:txBody>
      </p:sp>
      <p:sp>
        <p:nvSpPr>
          <p:cNvPr id="24" name="TextBox 16"/>
          <p:cNvSpPr txBox="1">
            <a:spLocks noChangeArrowheads="1"/>
          </p:cNvSpPr>
          <p:nvPr/>
        </p:nvSpPr>
        <p:spPr bwMode="auto">
          <a:xfrm>
            <a:off x="1547664" y="4509120"/>
            <a:ext cx="34099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dirty="0" smtClean="0"/>
              <a:t>Roosevelt </a:t>
            </a:r>
            <a:r>
              <a:rPr lang="en-US" sz="1600" dirty="0"/>
              <a:t>Food Market Inc.</a:t>
            </a:r>
          </a:p>
        </p:txBody>
      </p:sp>
      <p:sp>
        <p:nvSpPr>
          <p:cNvPr id="25" name="TextBox 25"/>
          <p:cNvSpPr txBox="1">
            <a:spLocks noChangeArrowheads="1"/>
          </p:cNvSpPr>
          <p:nvPr/>
        </p:nvSpPr>
        <p:spPr bwMode="auto">
          <a:xfrm>
            <a:off x="1619672" y="5765194"/>
            <a:ext cx="34099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200" dirty="0" smtClean="0"/>
              <a:t>Especificações </a:t>
            </a:r>
            <a:r>
              <a:rPr lang="en-US" sz="1200" dirty="0" smtClean="0"/>
              <a:t>OSHA</a:t>
            </a:r>
          </a:p>
          <a:p>
            <a:r>
              <a:rPr lang="en-US" sz="1200" dirty="0" smtClean="0"/>
              <a:t>Especificações Sanitárias</a:t>
            </a:r>
            <a:endParaRPr lang="pt-B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reto 4"/>
          <p:cNvCxnSpPr/>
          <p:nvPr/>
        </p:nvCxnSpPr>
        <p:spPr>
          <a:xfrm>
            <a:off x="0" y="404664"/>
            <a:ext cx="9144000" cy="0"/>
          </a:xfrm>
          <a:prstGeom prst="line">
            <a:avLst/>
          </a:prstGeom>
          <a:ln w="95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806" y="9281"/>
            <a:ext cx="3136051" cy="358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atinLnBrk="1">
              <a:lnSpc>
                <a:spcPct val="120000"/>
              </a:lnSpc>
            </a:pPr>
            <a:r>
              <a:rPr lang="en-US" altLang="ko-KR" sz="1600" b="1" dirty="0" smtClean="0">
                <a:latin typeface="Malgun Gothic" pitchFamily="34" charset="-127"/>
                <a:ea typeface="Malgun Gothic" pitchFamily="34" charset="-127"/>
              </a:rPr>
              <a:t>Termo de Abertura de Projeto</a:t>
            </a:r>
            <a:endParaRPr lang="en-US" altLang="ko-KR" sz="1100" dirty="0">
              <a:latin typeface="Malgun Gothic" pitchFamily="34" charset="-127"/>
              <a:ea typeface="Malgun Gothic" pitchFamily="34" charset="-127"/>
            </a:endParaRPr>
          </a:p>
        </p:txBody>
      </p:sp>
      <p:pic>
        <p:nvPicPr>
          <p:cNvPr id="7" name="Imagem 17" descr="topo_logo_dentro.bmp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65539" y="0"/>
            <a:ext cx="967522" cy="40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2445" y="6526760"/>
            <a:ext cx="4016741" cy="358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atinLnBrk="1">
              <a:lnSpc>
                <a:spcPct val="120000"/>
              </a:lnSpc>
            </a:pPr>
            <a:r>
              <a:rPr lang="en-US" altLang="ko-KR" sz="1600" b="1" dirty="0" smtClean="0">
                <a:latin typeface="Malgun Gothic" pitchFamily="34" charset="-127"/>
                <a:ea typeface="Malgun Gothic" pitchFamily="34" charset="-127"/>
              </a:rPr>
              <a:t>Curso Superior Tecnólogo em Logística</a:t>
            </a:r>
            <a:endParaRPr lang="en-US" altLang="ko-KR" sz="1100" dirty="0">
              <a:latin typeface="Malgun Gothic" pitchFamily="34" charset="-127"/>
              <a:ea typeface="Malgun Gothic" pitchFamily="34" charset="-127"/>
            </a:endParaRPr>
          </a:p>
        </p:txBody>
      </p:sp>
      <p:cxnSp>
        <p:nvCxnSpPr>
          <p:cNvPr id="9" name="Conector reto 8"/>
          <p:cNvCxnSpPr/>
          <p:nvPr/>
        </p:nvCxnSpPr>
        <p:spPr>
          <a:xfrm>
            <a:off x="-14478" y="6586335"/>
            <a:ext cx="9144000" cy="0"/>
          </a:xfrm>
          <a:prstGeom prst="line">
            <a:avLst/>
          </a:prstGeom>
          <a:ln w="95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-65088" y="487363"/>
          <a:ext cx="9188451" cy="4970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Worksheet" r:id="rId4" imgW="8448743" imgH="4610010" progId="Excel.Sheet.8">
                  <p:embed/>
                </p:oleObj>
              </mc:Choice>
              <mc:Fallback>
                <p:oleObj name="Worksheet" r:id="rId4" imgW="8448743" imgH="4610010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65088" y="487363"/>
                        <a:ext cx="9188451" cy="4970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28"/>
          <p:cNvSpPr>
            <a:spLocks noChangeArrowheads="1"/>
          </p:cNvSpPr>
          <p:nvPr/>
        </p:nvSpPr>
        <p:spPr bwMode="auto">
          <a:xfrm>
            <a:off x="1475656" y="692696"/>
            <a:ext cx="741682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pt-BR" sz="1200" dirty="0" smtClean="0"/>
          </a:p>
          <a:p>
            <a:r>
              <a:rPr lang="pt-BR" sz="1200" dirty="0" smtClean="0"/>
              <a:t>Implementar máquina para virar automaticamente e alinhar pacotes, desenvolver mais rápido processo de rotulagem, e o acúmulo de pacote de controle de escala de operação.</a:t>
            </a:r>
            <a:endParaRPr lang="pt-BR" sz="1200" dirty="0"/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1403648" y="2758910"/>
            <a:ext cx="774035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1200" dirty="0" smtClean="0"/>
              <a:t>Dispositivo para virar e organizar pacotes de carne na configuração ideal no transporte para a inspeção por scanner de</a:t>
            </a:r>
            <a:endParaRPr lang="pt-BR" sz="1200" dirty="0"/>
          </a:p>
        </p:txBody>
      </p: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1403648" y="1783849"/>
            <a:ext cx="774035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1400" dirty="0"/>
              <a:t>Lançando, alinhando, radiografar, operações de rotulagem</a:t>
            </a:r>
          </a:p>
        </p:txBody>
      </p:sp>
      <p:sp>
        <p:nvSpPr>
          <p:cNvPr id="13" name="TextBox 4"/>
          <p:cNvSpPr txBox="1">
            <a:spLocks noChangeArrowheads="1"/>
          </p:cNvSpPr>
          <p:nvPr/>
        </p:nvSpPr>
        <p:spPr bwMode="auto">
          <a:xfrm>
            <a:off x="1403648" y="2276872"/>
            <a:ext cx="774035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1400" dirty="0" smtClean="0"/>
              <a:t>Operação em Escala</a:t>
            </a:r>
            <a:endParaRPr lang="pt-B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reto 4"/>
          <p:cNvCxnSpPr/>
          <p:nvPr/>
        </p:nvCxnSpPr>
        <p:spPr>
          <a:xfrm>
            <a:off x="0" y="404664"/>
            <a:ext cx="9144000" cy="0"/>
          </a:xfrm>
          <a:prstGeom prst="line">
            <a:avLst/>
          </a:prstGeom>
          <a:ln w="95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806" y="9281"/>
            <a:ext cx="3136051" cy="358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atinLnBrk="1">
              <a:lnSpc>
                <a:spcPct val="120000"/>
              </a:lnSpc>
            </a:pPr>
            <a:r>
              <a:rPr lang="en-US" altLang="ko-KR" sz="1600" b="1" dirty="0" smtClean="0">
                <a:latin typeface="Malgun Gothic" pitchFamily="34" charset="-127"/>
                <a:ea typeface="Malgun Gothic" pitchFamily="34" charset="-127"/>
              </a:rPr>
              <a:t>Termo de Abertura de Projeto</a:t>
            </a:r>
            <a:endParaRPr lang="en-US" altLang="ko-KR" sz="1100" dirty="0">
              <a:latin typeface="Malgun Gothic" pitchFamily="34" charset="-127"/>
              <a:ea typeface="Malgun Gothic" pitchFamily="34" charset="-127"/>
            </a:endParaRPr>
          </a:p>
        </p:txBody>
      </p:sp>
      <p:pic>
        <p:nvPicPr>
          <p:cNvPr id="7" name="Imagem 17" descr="topo_logo_dentro.bmp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5539" y="0"/>
            <a:ext cx="967522" cy="40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2445" y="6526760"/>
            <a:ext cx="4016741" cy="358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atinLnBrk="1">
              <a:lnSpc>
                <a:spcPct val="120000"/>
              </a:lnSpc>
            </a:pPr>
            <a:r>
              <a:rPr lang="en-US" altLang="ko-KR" sz="1600" b="1" dirty="0" smtClean="0">
                <a:latin typeface="Malgun Gothic" pitchFamily="34" charset="-127"/>
                <a:ea typeface="Malgun Gothic" pitchFamily="34" charset="-127"/>
              </a:rPr>
              <a:t>Curso Superior Tecnólogo em Logística</a:t>
            </a:r>
            <a:endParaRPr lang="en-US" altLang="ko-KR" sz="1100" dirty="0">
              <a:latin typeface="Malgun Gothic" pitchFamily="34" charset="-127"/>
              <a:ea typeface="Malgun Gothic" pitchFamily="34" charset="-127"/>
            </a:endParaRPr>
          </a:p>
        </p:txBody>
      </p:sp>
      <p:cxnSp>
        <p:nvCxnSpPr>
          <p:cNvPr id="9" name="Conector reto 8"/>
          <p:cNvCxnSpPr/>
          <p:nvPr/>
        </p:nvCxnSpPr>
        <p:spPr>
          <a:xfrm>
            <a:off x="-14478" y="6586335"/>
            <a:ext cx="9144000" cy="0"/>
          </a:xfrm>
          <a:prstGeom prst="line">
            <a:avLst/>
          </a:prstGeom>
          <a:ln w="95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179512" y="548680"/>
            <a:ext cx="2305311" cy="55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atinLnBrk="1">
              <a:lnSpc>
                <a:spcPct val="120000"/>
              </a:lnSpc>
            </a:pPr>
            <a:r>
              <a:rPr lang="en-US" altLang="ko-KR" sz="2800" b="1" dirty="0" smtClean="0">
                <a:latin typeface="Malgun Gothic" pitchFamily="34" charset="-127"/>
                <a:ea typeface="Malgun Gothic" pitchFamily="34" charset="-127"/>
              </a:rPr>
              <a:t>Cronograma</a:t>
            </a:r>
            <a:endParaRPr lang="en-US" altLang="ko-KR" dirty="0">
              <a:latin typeface="Malgun Gothic" pitchFamily="34" charset="-127"/>
              <a:ea typeface="Malgun Gothic" pitchFamily="3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190</Words>
  <Application>Microsoft Office PowerPoint</Application>
  <PresentationFormat>Apresentação na tela (4:3)</PresentationFormat>
  <Paragraphs>34</Paragraphs>
  <Slides>4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9" baseType="lpstr">
      <vt:lpstr>Malgun Gothic</vt:lpstr>
      <vt:lpstr>Arial</vt:lpstr>
      <vt:lpstr>Calibri</vt:lpstr>
      <vt:lpstr>Tema do Office</vt:lpstr>
      <vt:lpstr>Worksheet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ROOSEVELT SILVA/LGESP Service Network(roosevelt.silv</dc:creator>
  <cp:lastModifiedBy>Humberto Felipe</cp:lastModifiedBy>
  <cp:revision>18</cp:revision>
  <dcterms:created xsi:type="dcterms:W3CDTF">2014-08-01T03:52:26Z</dcterms:created>
  <dcterms:modified xsi:type="dcterms:W3CDTF">2015-09-16T19:22:15Z</dcterms:modified>
</cp:coreProperties>
</file>