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ppt/tags/tag22.xml" ContentType="application/vnd.openxmlformats-officedocument.presentationml.tags+xml"/>
  <Override PartName="/ppt/notesSlides/notesSlide33.xml" ContentType="application/vnd.openxmlformats-officedocument.presentationml.notesSlide+xml"/>
  <Override PartName="/ppt/tags/tag23.xml" ContentType="application/vnd.openxmlformats-officedocument.presentationml.tags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notesSlides/notesSlide35.xml" ContentType="application/vnd.openxmlformats-officedocument.presentationml.notesSlide+xml"/>
  <Override PartName="/ppt/tags/tag25.xml" ContentType="application/vnd.openxmlformats-officedocument.presentationml.tags+xml"/>
  <Override PartName="/ppt/notesSlides/notesSlide3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8.xml" ContentType="application/vnd.openxmlformats-officedocument.presentationml.tags+xml"/>
  <Override PartName="/ppt/notesSlides/notesSlide44.xml" ContentType="application/vnd.openxmlformats-officedocument.presentationml.notesSlide+xml"/>
  <Override PartName="/ppt/tags/tag2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0.xml" ContentType="application/vnd.openxmlformats-officedocument.presentationml.tags+xml"/>
  <Override PartName="/ppt/notesSlides/notesSlide5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2.xml" ContentType="application/vnd.openxmlformats-officedocument.presentationml.notesSlide+xml"/>
  <Override PartName="/ppt/tags/tag33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sldIdLst>
    <p:sldId id="962" r:id="rId2"/>
    <p:sldId id="366" r:id="rId3"/>
    <p:sldId id="367" r:id="rId4"/>
    <p:sldId id="999" r:id="rId5"/>
    <p:sldId id="1000" r:id="rId6"/>
    <p:sldId id="1001" r:id="rId7"/>
    <p:sldId id="1002" r:id="rId8"/>
    <p:sldId id="1003" r:id="rId9"/>
    <p:sldId id="374" r:id="rId10"/>
    <p:sldId id="1004" r:id="rId11"/>
    <p:sldId id="373" r:id="rId12"/>
    <p:sldId id="1005" r:id="rId13"/>
    <p:sldId id="376" r:id="rId14"/>
    <p:sldId id="377" r:id="rId15"/>
    <p:sldId id="1006" r:id="rId16"/>
    <p:sldId id="1007" r:id="rId17"/>
    <p:sldId id="1008" r:id="rId18"/>
    <p:sldId id="1009" r:id="rId19"/>
    <p:sldId id="1010" r:id="rId20"/>
    <p:sldId id="1011" r:id="rId21"/>
    <p:sldId id="1012" r:id="rId22"/>
    <p:sldId id="1013" r:id="rId23"/>
    <p:sldId id="1015" r:id="rId24"/>
    <p:sldId id="1016" r:id="rId25"/>
    <p:sldId id="1017" r:id="rId26"/>
    <p:sldId id="1018" r:id="rId27"/>
    <p:sldId id="1019" r:id="rId28"/>
    <p:sldId id="1020" r:id="rId29"/>
    <p:sldId id="393" r:id="rId30"/>
    <p:sldId id="662" r:id="rId31"/>
    <p:sldId id="409" r:id="rId32"/>
    <p:sldId id="1023" r:id="rId33"/>
    <p:sldId id="1059" r:id="rId34"/>
    <p:sldId id="1052" r:id="rId35"/>
    <p:sldId id="912" r:id="rId36"/>
    <p:sldId id="1058" r:id="rId37"/>
    <p:sldId id="1025" r:id="rId38"/>
    <p:sldId id="1026" r:id="rId39"/>
    <p:sldId id="1060" r:id="rId40"/>
    <p:sldId id="1056" r:id="rId41"/>
    <p:sldId id="1061" r:id="rId42"/>
    <p:sldId id="1062" r:id="rId43"/>
    <p:sldId id="1063" r:id="rId44"/>
    <p:sldId id="1064" r:id="rId45"/>
    <p:sldId id="1065" r:id="rId46"/>
    <p:sldId id="1030" r:id="rId47"/>
    <p:sldId id="1068" r:id="rId48"/>
    <p:sldId id="425" r:id="rId49"/>
    <p:sldId id="431" r:id="rId50"/>
    <p:sldId id="428" r:id="rId51"/>
    <p:sldId id="430" r:id="rId52"/>
    <p:sldId id="429" r:id="rId53"/>
    <p:sldId id="432" r:id="rId54"/>
    <p:sldId id="433" r:id="rId55"/>
    <p:sldId id="1069" r:id="rId56"/>
    <p:sldId id="435" r:id="rId57"/>
    <p:sldId id="427" r:id="rId58"/>
    <p:sldId id="834" r:id="rId59"/>
    <p:sldId id="1032" r:id="rId60"/>
    <p:sldId id="1034" r:id="rId61"/>
    <p:sldId id="1035" r:id="rId62"/>
    <p:sldId id="1037" r:id="rId63"/>
    <p:sldId id="1038" r:id="rId64"/>
    <p:sldId id="1041" r:id="rId65"/>
    <p:sldId id="444" r:id="rId66"/>
  </p:sldIdLst>
  <p:sldSz cx="10080625" cy="7559675"/>
  <p:notesSz cx="7556500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9A46"/>
    <a:srgbClr val="00B050"/>
    <a:srgbClr val="04089E"/>
    <a:srgbClr val="FF7C80"/>
    <a:srgbClr val="060BD8"/>
    <a:srgbClr val="79D1AB"/>
    <a:srgbClr val="37FFCF"/>
    <a:srgbClr val="9966FF"/>
    <a:srgbClr val="2B2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433" autoAdjust="0"/>
  </p:normalViewPr>
  <p:slideViewPr>
    <p:cSldViewPr>
      <p:cViewPr varScale="1">
        <p:scale>
          <a:sx n="68" d="100"/>
          <a:sy n="68" d="100"/>
        </p:scale>
        <p:origin x="522" y="5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93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556500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311275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1287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20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468947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960677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22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914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97403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08996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224189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08621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87734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58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8996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769902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73006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587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96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602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18838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98765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820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11218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190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86200" y="8686800"/>
            <a:ext cx="2965450" cy="450850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fld id="{9A37D35F-4C4D-48FC-9A18-D21323E19BC0}" type="slidenum">
              <a:rPr lang="pt-BR" altLang="pt-BR" sz="1200" b="0" i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pt-BR" altLang="pt-BR" sz="1200" b="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1962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212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86200" y="8686800"/>
            <a:ext cx="2965450" cy="450850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fld id="{7F74A267-8E64-4B68-8FD6-1AA7A29F09B0}" type="slidenum">
              <a:rPr lang="pt-BR" altLang="pt-BR" sz="1200" b="0" i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pt-BR" altLang="pt-BR" sz="1200" b="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975581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21489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374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69792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192" tIns="45340" rIns="87192" bIns="45340"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90056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86200" y="8686800"/>
            <a:ext cx="2965450" cy="450850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fld id="{1887DCEB-A288-45A2-8DD8-16EB77C68D13}" type="slidenum">
              <a:rPr lang="pt-BR" altLang="pt-BR" sz="1200" b="0" i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pt-BR" altLang="pt-BR" sz="1200" b="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2AF07ECA-7268-4541-A4F3-528404957E0D}" type="slidenum">
              <a:rPr lang="pt-BR" altLang="pt-BR" b="0" i="0">
                <a:solidFill>
                  <a:schemeClr val="tx1"/>
                </a:solidFill>
                <a:latin typeface="Arial" panose="020B0604020202020204" pitchFamily="34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43</a:t>
            </a:fld>
            <a:endParaRPr lang="pt-BR" altLang="pt-BR" b="0" i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/>
          <a:lstStyle/>
          <a:p>
            <a:pPr defTabSz="914400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11222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86200" y="8686800"/>
            <a:ext cx="2965450" cy="450850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fld id="{9503127E-1532-48DB-8022-B728DCE6724E}" type="slidenum">
              <a:rPr lang="pt-BR" altLang="pt-BR" sz="1200" b="0" i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pt-BR" altLang="pt-BR" sz="1200" b="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202CA173-E832-4941-819E-C95A31694E9C}" type="slidenum">
              <a:rPr lang="pt-BR" altLang="pt-BR" b="0" i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pt-BR" altLang="pt-BR" b="0" i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>
              <a:spcBef>
                <a:spcPct val="0"/>
              </a:spcBef>
            </a:pPr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1034411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86200" y="8686800"/>
            <a:ext cx="2965450" cy="450850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fld id="{180ACB61-305A-4DD8-9EB2-F86DD8AB5A39}" type="slidenum">
              <a:rPr lang="pt-BR" altLang="pt-BR" sz="1200" b="0" i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47</a:t>
            </a:fld>
            <a:endParaRPr lang="pt-BR" altLang="pt-BR" sz="1200" b="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251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2516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>
              <a:spcBef>
                <a:spcPct val="0"/>
              </a:spcBef>
            </a:pPr>
            <a:r>
              <a:rPr lang="pt-BR" altLang="pt-BR" smtClean="0"/>
              <a:t>Como vemos neste slide, diversas doenças humanas requerem a atividade deste sistema proteolítico. Essa afirmação decorre do fato de que a inibição deste sistema previne a atrofia muscular</a:t>
            </a:r>
            <a:r>
              <a:rPr lang="pt-BR" altLang="pt-BR" b="1" smtClean="0"/>
              <a:t>. É interessante notar também que existem muitos modelos animais para estudo destas condições atróficas o que tem ajudado em muito o entendimento do funcionamento deste sistema proteolítico.</a:t>
            </a:r>
          </a:p>
        </p:txBody>
      </p:sp>
      <p:sp>
        <p:nvSpPr>
          <p:cNvPr id="192517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F695F931-9BF7-48E7-949B-9A36DFD80186}" type="slidenum">
              <a:rPr lang="pt-BR" altLang="pt-BR" b="0" i="0">
                <a:solidFill>
                  <a:schemeClr val="tx1"/>
                </a:solidFill>
                <a:latin typeface="Calibri" panose="020F0502020204030204" pitchFamily="34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pt-BR" altLang="pt-BR" b="0" i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929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532820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4239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9887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85311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0644625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811508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211730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4014091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86200" y="8686800"/>
            <a:ext cx="2965450" cy="450850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fld id="{C1C5E8E3-2EFB-46D9-A6F6-F1F4A6368C88}" type="slidenum">
              <a:rPr lang="pt-BR" altLang="pt-BR" sz="1200" b="0" i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55</a:t>
            </a:fld>
            <a:endParaRPr lang="pt-BR" altLang="pt-BR" sz="1200" b="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275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2756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>
              <a:spcBef>
                <a:spcPct val="0"/>
              </a:spcBef>
            </a:pPr>
            <a:r>
              <a:rPr lang="pt-BR" altLang="pt-BR" smtClean="0"/>
              <a:t>Contudo, para que a proteína a ser degradada possa ser reconhecida pelo proteassoma, é necessário que ela seja previamente marcada/ROTULADA como uma proteína que deve “MORRER” e a Ub faz este papel. A Ub funciona como uma etiqueta marcando as proteínas que serão degradadas pelo proteassoma. O nome do processo é UBIQUITINAÇÃO. Neste processo participam 3 enzimas (E1, E2 e E3), mas as mais importantes sem sombra de dúvidas são as E3-ligases. Elas são responsáveis por reconhecer e apresentar o substrato que deve ser marcado à Ub. As proteínas-Ub podem então ser internalizadas pelo proteassoma para degradação. </a:t>
            </a:r>
            <a:r>
              <a:rPr lang="pt-BR" altLang="pt-BR" b="1" smtClean="0"/>
              <a:t>VALE DESTACAR que existe uma E3-ligase particularmente importante no músculo esquelético, a ATROGINA-1. </a:t>
            </a:r>
          </a:p>
        </p:txBody>
      </p:sp>
      <p:sp>
        <p:nvSpPr>
          <p:cNvPr id="202757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2B1C1BE3-8812-4FDC-AF1C-0D7B452B3169}" type="slidenum">
              <a:rPr lang="pt-BR" altLang="pt-BR" b="0" i="0">
                <a:solidFill>
                  <a:schemeClr val="tx1"/>
                </a:solidFill>
                <a:latin typeface="Calibri" panose="020F0502020204030204" pitchFamily="34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pt-BR" altLang="pt-BR" b="0" i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118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541860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4070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527085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21854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490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"/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9914792A-5D13-48BB-8A62-372D04EE117D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60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fld id="{9BB024F5-8E30-4BEA-86A5-C79E234DA0CD}" type="slidenum">
              <a:rPr lang="pt-BR" altLang="pt-BR">
                <a:solidFill>
                  <a:srgbClr val="000000"/>
                </a:solidFill>
                <a:latin typeface="Verdana" panose="020B0604030504040204" pitchFamily="34" charset="0"/>
              </a:rPr>
              <a:pPr algn="r"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t>60</a:t>
            </a:fld>
            <a:endParaRPr lang="pt-BR" altLang="pt-BR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1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9976386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E6076CD8-56E1-4731-BEF8-17B0B8DF7827}" type="slidenum">
              <a:rPr lang="pt-BR" altLang="pt-BR">
                <a:latin typeface="Arial" panose="020B0604020202020204" pitchFamily="34" charset="0"/>
              </a:rPr>
              <a:pPr algn="r" eaLnBrk="1" hangingPunct="1">
                <a:buFont typeface="Arial" panose="020B0604020202020204" pitchFamily="34" charset="0"/>
                <a:buNone/>
              </a:pPr>
              <a:t>61</a:t>
            </a:fld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720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9C4ED81-2208-4FB8-9CC2-CDD4E7058334}" type="slidenum">
              <a:rPr lang="pt-BR" altLang="pt-BR"/>
              <a:pPr algn="r" eaLnBrk="1" hangingPunct="1"/>
              <a:t>61</a:t>
            </a:fld>
            <a:endParaRPr lang="pt-BR" altLang="pt-BR"/>
          </a:p>
        </p:txBody>
      </p:sp>
      <p:sp>
        <p:nvSpPr>
          <p:cNvPr id="172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smtClean="0"/>
              <a:t>Aqui está demonstrado os 2 PROCESSOS que regem o metabolismo de proteínas. 1º vale relembrar que proteínas são moléculas POLIMÉRICAS constituidas em sua estrutura primária de aminoácidos, ou seja, uma sequencia com diferentes aminoácidos compõe uma proteína. </a:t>
            </a:r>
            <a:r>
              <a:rPr lang="pt-BR" altLang="pt-BR" b="1" smtClean="0"/>
              <a:t>MAS A DEGRADAÇÃO TBM Ë IMPORTANTE! </a:t>
            </a:r>
            <a:r>
              <a:rPr lang="pt-BR" altLang="pt-BR" smtClean="0"/>
              <a:t>Assim, a síntese de novas proteínas é um processo de nada mais faz do que MONTAR uma seuqencia correta de aminoácidos para criar uma proteína. Já a degradação por sua vez é o processo que quebra a ligação entre os aminoácidos que formam uma proteína, liberando estes aminoácidos para outros processos celulares.... Dessa forma, quando a síntese protéica está aumentada ou a degradação de proteínas está diminuida, ocorre o aumento das proteínas musculares que resulta em HIPERTROFIA. O inverso é verdadeiro para a perda de massa muscular, conhecido como atrofia... Onde a síntese diminui ou a degradação aumenta ou ainda ambos os processos pdoem ser controlados. </a:t>
            </a:r>
            <a:r>
              <a:rPr lang="pt-BR" altLang="pt-BR" b="1" smtClean="0"/>
              <a:t>VAMOS CONHECER MELHOR CADA PROCESSO...</a:t>
            </a:r>
          </a:p>
        </p:txBody>
      </p:sp>
    </p:spTree>
    <p:extLst>
      <p:ext uri="{BB962C8B-B14F-4D97-AF65-F5344CB8AC3E}">
        <p14:creationId xmlns:p14="http://schemas.microsoft.com/office/powerpoint/2010/main" val="22586563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AA2A1FD-0CE6-46D0-B717-6EC3ED40AEA8}" type="slidenum">
              <a:rPr lang="pt-BR" altLang="pt-BR">
                <a:ea typeface="MS PGothic" panose="020B0600070205080204" pitchFamily="34" charset="-128"/>
              </a:rPr>
              <a:pPr algn="r" eaLnBrk="1" hangingPunct="1"/>
              <a:t>63</a:t>
            </a:fld>
            <a:endParaRPr lang="pt-BR" altLang="pt-BR">
              <a:ea typeface="MS PGothic" panose="020B0600070205080204" pitchFamily="34" charset="-128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dirty="0" smtClean="0"/>
              <a:t>3 sistemas proteolíticos estão mais bem caracterizados. O </a:t>
            </a:r>
            <a:r>
              <a:rPr lang="pt-BR" altLang="pt-BR" dirty="0" err="1" smtClean="0"/>
              <a:t>lisossomal</a:t>
            </a:r>
            <a:r>
              <a:rPr lang="pt-BR" altLang="pt-BR" dirty="0" smtClean="0"/>
              <a:t> cujas proteases, enzimas responsáveis pela degradação das proteínas, são as </a:t>
            </a:r>
            <a:r>
              <a:rPr lang="pt-BR" altLang="pt-BR" dirty="0" err="1" smtClean="0"/>
              <a:t>catepsinas</a:t>
            </a:r>
            <a:r>
              <a:rPr lang="pt-BR" altLang="pt-BR" dirty="0" smtClean="0"/>
              <a:t>. O dependente de Ca2+ que possui as </a:t>
            </a:r>
            <a:r>
              <a:rPr lang="pt-BR" altLang="pt-BR" dirty="0" err="1" smtClean="0"/>
              <a:t>calpaínas</a:t>
            </a:r>
            <a:r>
              <a:rPr lang="pt-BR" altLang="pt-BR" dirty="0" smtClean="0"/>
              <a:t> como proteases deste sistema. E o sistema </a:t>
            </a:r>
            <a:r>
              <a:rPr lang="pt-BR" altLang="pt-BR" dirty="0" err="1" smtClean="0"/>
              <a:t>Ub-proteassoma</a:t>
            </a:r>
            <a:r>
              <a:rPr lang="pt-BR" altLang="pt-BR" dirty="0" smtClean="0"/>
              <a:t>. </a:t>
            </a:r>
            <a:r>
              <a:rPr lang="pt-BR" altLang="pt-BR" b="1" dirty="0" smtClean="0"/>
              <a:t>Embora todos os sistemas sejam importantes, eu gostaria de focar neste último sistema para nossa discussão de hoje uma vez que ele é responsável pela degradação de ~80% das proteínas musculares. Além disso, tem sido demonstrado a sua participação na perda de massa muscular em diferentes condições fisiológicas e patológicas. </a:t>
            </a:r>
          </a:p>
        </p:txBody>
      </p:sp>
    </p:spTree>
    <p:extLst>
      <p:ext uri="{BB962C8B-B14F-4D97-AF65-F5344CB8AC3E}">
        <p14:creationId xmlns:p14="http://schemas.microsoft.com/office/powerpoint/2010/main" val="796483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95FD2D5-7AF4-4E5B-8C98-07BFA970DC7C}" type="slidenum">
              <a:rPr lang="pt-BR" altLang="pt-BR">
                <a:solidFill>
                  <a:srgbClr val="000000"/>
                </a:solidFill>
              </a:rPr>
              <a:pPr algn="r" eaLnBrk="1" hangingPunct="1"/>
              <a:t>64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Neste sentido, alguns fatores tem sido estudados devido a suas capacidade de controlar a massa e a função do músculo esquelético. São eles: os fatores hormonais, os nutricionais, os neurais e os mecânicos. Hoje discutiremos como alguns destes fatores regulam a massa muscular. </a:t>
            </a:r>
            <a:r>
              <a:rPr lang="pt-BR" altLang="pt-BR" b="1" smtClean="0"/>
              <a:t>Primeiramente os hormônios.</a:t>
            </a:r>
          </a:p>
        </p:txBody>
      </p:sp>
    </p:spTree>
    <p:extLst>
      <p:ext uri="{BB962C8B-B14F-4D97-AF65-F5344CB8AC3E}">
        <p14:creationId xmlns:p14="http://schemas.microsoft.com/office/powerpoint/2010/main" val="28401141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65372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4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999998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08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64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4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0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51062" cy="623411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23411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23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739775" y="2101850"/>
            <a:ext cx="8604250" cy="4759325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98026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292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18100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47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20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9968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6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08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91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2611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9399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425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425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2pPr>
      <a:lvl3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3pPr>
      <a:lvl4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4pPr>
      <a:lvl5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5pPr>
      <a:lvl6pPr marL="25146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6pPr>
      <a:lvl7pPr marL="29718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7pPr>
      <a:lvl8pPr marL="34290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8pPr>
      <a:lvl9pPr marL="38862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9pPr>
    </p:titleStyle>
    <p:bodyStyle>
      <a:lvl1pPr marL="342900" indent="-342900" algn="l" defTabSz="449263" rtl="0" eaLnBrk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1.png"/><Relationship Id="rId2" Type="http://schemas.microsoft.com/office/2007/relationships/media" Target="../media/media16.wma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1.png"/><Relationship Id="rId2" Type="http://schemas.microsoft.com/office/2007/relationships/media" Target="../media/media18.wm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1.png"/><Relationship Id="rId2" Type="http://schemas.microsoft.com/office/2007/relationships/media" Target="../media/media19.wma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7" Type="http://schemas.openxmlformats.org/officeDocument/2006/relationships/image" Target="../media/image1.png"/><Relationship Id="rId2" Type="http://schemas.microsoft.com/office/2007/relationships/media" Target="../media/media20.wma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7" Type="http://schemas.openxmlformats.org/officeDocument/2006/relationships/image" Target="../media/image1.png"/><Relationship Id="rId2" Type="http://schemas.microsoft.com/office/2007/relationships/media" Target="../media/media21.wma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7" Type="http://schemas.openxmlformats.org/officeDocument/2006/relationships/image" Target="../media/image1.png"/><Relationship Id="rId2" Type="http://schemas.microsoft.com/office/2007/relationships/media" Target="../media/media22.wma"/><Relationship Id="rId1" Type="http://schemas.openxmlformats.org/officeDocument/2006/relationships/tags" Target="../tags/tag12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7" Type="http://schemas.openxmlformats.org/officeDocument/2006/relationships/image" Target="../media/image1.png"/><Relationship Id="rId2" Type="http://schemas.microsoft.com/office/2007/relationships/media" Target="../media/media23.wma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7" Type="http://schemas.openxmlformats.org/officeDocument/2006/relationships/image" Target="../media/image1.png"/><Relationship Id="rId2" Type="http://schemas.microsoft.com/office/2007/relationships/media" Target="../media/media25.wma"/><Relationship Id="rId1" Type="http://schemas.openxmlformats.org/officeDocument/2006/relationships/tags" Target="../tags/tag14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7" Type="http://schemas.openxmlformats.org/officeDocument/2006/relationships/image" Target="../media/image1.png"/><Relationship Id="rId2" Type="http://schemas.microsoft.com/office/2007/relationships/media" Target="../media/media26.wma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7" Type="http://schemas.openxmlformats.org/officeDocument/2006/relationships/image" Target="../media/image1.png"/><Relationship Id="rId2" Type="http://schemas.microsoft.com/office/2007/relationships/media" Target="../media/media40.wma"/><Relationship Id="rId1" Type="http://schemas.openxmlformats.org/officeDocument/2006/relationships/tags" Target="../tags/tag23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2" Type="http://schemas.microsoft.com/office/2007/relationships/media" Target="../media/media42.wm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7" Type="http://schemas.openxmlformats.org/officeDocument/2006/relationships/image" Target="../media/image1.png"/><Relationship Id="rId2" Type="http://schemas.microsoft.com/office/2007/relationships/media" Target="../media/media44.wma"/><Relationship Id="rId1" Type="http://schemas.openxmlformats.org/officeDocument/2006/relationships/tags" Target="../tags/tag25.xml"/><Relationship Id="rId6" Type="http://schemas.openxmlformats.org/officeDocument/2006/relationships/image" Target="../media/image26.wmf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2" Type="http://schemas.microsoft.com/office/2007/relationships/media" Target="../media/media47.wm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1.png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4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4.wma"/><Relationship Id="rId7" Type="http://schemas.openxmlformats.org/officeDocument/2006/relationships/image" Target="../media/image40.gif"/><Relationship Id="rId2" Type="http://schemas.microsoft.com/office/2007/relationships/media" Target="../media/media54.wma"/><Relationship Id="rId1" Type="http://schemas.openxmlformats.org/officeDocument/2006/relationships/tags" Target="../tags/tag28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7" Type="http://schemas.openxmlformats.org/officeDocument/2006/relationships/image" Target="../media/image1.png"/><Relationship Id="rId2" Type="http://schemas.microsoft.com/office/2007/relationships/media" Target="../media/media55.wma"/><Relationship Id="rId1" Type="http://schemas.openxmlformats.org/officeDocument/2006/relationships/tags" Target="../tags/tag29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1.png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1.wma"/><Relationship Id="rId7" Type="http://schemas.openxmlformats.org/officeDocument/2006/relationships/image" Target="../media/image46.png"/><Relationship Id="rId2" Type="http://schemas.microsoft.com/office/2007/relationships/media" Target="../media/media61.wma"/><Relationship Id="rId1" Type="http://schemas.openxmlformats.org/officeDocument/2006/relationships/tags" Target="../tags/tag30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62.wma"/><Relationship Id="rId7" Type="http://schemas.openxmlformats.org/officeDocument/2006/relationships/image" Target="../media/image49.png"/><Relationship Id="rId12" Type="http://schemas.openxmlformats.org/officeDocument/2006/relationships/image" Target="../media/image1.png"/><Relationship Id="rId2" Type="http://schemas.microsoft.com/office/2007/relationships/media" Target="../media/media62.wma"/><Relationship Id="rId1" Type="http://schemas.openxmlformats.org/officeDocument/2006/relationships/tags" Target="../tags/tag31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ma"/><Relationship Id="rId2" Type="http://schemas.microsoft.com/office/2007/relationships/media" Target="../media/media63.wma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64.wma"/><Relationship Id="rId7" Type="http://schemas.openxmlformats.org/officeDocument/2006/relationships/image" Target="../media/image55.png"/><Relationship Id="rId2" Type="http://schemas.microsoft.com/office/2007/relationships/media" Target="../media/media64.wma"/><Relationship Id="rId1" Type="http://schemas.openxmlformats.org/officeDocument/2006/relationships/tags" Target="../tags/tag33.xml"/><Relationship Id="rId6" Type="http://schemas.openxmlformats.org/officeDocument/2006/relationships/image" Target="../media/image54.jpe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53.xml"/><Relationship Id="rId10" Type="http://schemas.openxmlformats.org/officeDocument/2006/relationships/image" Target="../media/image5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1.png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-19050" y="123825"/>
            <a:ext cx="10134600" cy="7459663"/>
            <a:chOff x="-12" y="78"/>
            <a:chExt cx="6384" cy="4699"/>
          </a:xfrm>
        </p:grpSpPr>
        <p:sp>
          <p:nvSpPr>
            <p:cNvPr id="8195" name="Text Box 3"/>
            <p:cNvSpPr txBox="1">
              <a:spLocks noChangeArrowheads="1"/>
            </p:cNvSpPr>
            <p:nvPr/>
          </p:nvSpPr>
          <p:spPr bwMode="auto">
            <a:xfrm>
              <a:off x="4217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8196" name="Text Box 4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8197" name="Text Box 5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8199" name="Text Box 7"/>
            <p:cNvSpPr txBox="1">
              <a:spLocks noChangeArrowheads="1"/>
            </p:cNvSpPr>
            <p:nvPr/>
          </p:nvSpPr>
          <p:spPr bwMode="auto">
            <a:xfrm>
              <a:off x="4196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8210" name="Text Box 18"/>
            <p:cNvSpPr txBox="1">
              <a:spLocks noChangeArrowheads="1"/>
            </p:cNvSpPr>
            <p:nvPr/>
          </p:nvSpPr>
          <p:spPr bwMode="auto">
            <a:xfrm>
              <a:off x="3222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8211" name="Text Box 19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8212" name="Text Box 20"/>
            <p:cNvSpPr txBox="1">
              <a:spLocks noChangeArrowheads="1"/>
            </p:cNvSpPr>
            <p:nvPr/>
          </p:nvSpPr>
          <p:spPr bwMode="auto">
            <a:xfrm>
              <a:off x="3301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8213" name="Text Box 21"/>
            <p:cNvSpPr txBox="1">
              <a:spLocks noChangeArrowheads="1"/>
            </p:cNvSpPr>
            <p:nvPr/>
          </p:nvSpPr>
          <p:spPr bwMode="auto">
            <a:xfrm>
              <a:off x="3227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8214" name="Text Box 22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8215" name="Text Box 23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8216" name="Text Box 24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8217" name="AutoShape 25"/>
            <p:cNvCxnSpPr>
              <a:cxnSpLocks noChangeShapeType="1"/>
              <a:stCxn id="8207" idx="3"/>
              <a:endCxn id="8195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18" name="AutoShape 26"/>
            <p:cNvCxnSpPr>
              <a:cxnSpLocks noChangeShapeType="1"/>
              <a:stCxn id="8207" idx="3"/>
              <a:endCxn id="8215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19" name="AutoShape 27"/>
            <p:cNvCxnSpPr>
              <a:cxnSpLocks noChangeShapeType="1"/>
              <a:stCxn id="8207" idx="3"/>
              <a:endCxn id="8216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20" name="Text Box 28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8221" name="Text Box 29"/>
            <p:cNvSpPr txBox="1">
              <a:spLocks noChangeArrowheads="1"/>
            </p:cNvSpPr>
            <p:nvPr/>
          </p:nvSpPr>
          <p:spPr bwMode="auto">
            <a:xfrm>
              <a:off x="3227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8222" name="AutoShape 30"/>
            <p:cNvCxnSpPr>
              <a:cxnSpLocks noChangeShapeType="1"/>
              <a:stCxn id="8208" idx="3"/>
              <a:endCxn id="8196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23" name="Text Box 31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8224" name="AutoShape 32"/>
            <p:cNvCxnSpPr>
              <a:cxnSpLocks noChangeShapeType="1"/>
              <a:stCxn id="8196" idx="3"/>
              <a:endCxn id="8223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25" name="Text Box 33"/>
            <p:cNvSpPr txBox="1">
              <a:spLocks noChangeArrowheads="1"/>
            </p:cNvSpPr>
            <p:nvPr/>
          </p:nvSpPr>
          <p:spPr bwMode="auto">
            <a:xfrm>
              <a:off x="4234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8226" name="AutoShape 34"/>
            <p:cNvCxnSpPr>
              <a:cxnSpLocks noChangeShapeType="1"/>
              <a:stCxn id="8221" idx="3"/>
              <a:endCxn id="8220" idx="1"/>
            </p:cNvCxnSpPr>
            <p:nvPr/>
          </p:nvCxnSpPr>
          <p:spPr bwMode="auto">
            <a:xfrm flipV="1">
              <a:off x="3791" y="946"/>
              <a:ext cx="440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27" name="AutoShape 35"/>
            <p:cNvCxnSpPr>
              <a:cxnSpLocks noChangeShapeType="1"/>
              <a:stCxn id="8221" idx="3"/>
              <a:endCxn id="8225" idx="1"/>
            </p:cNvCxnSpPr>
            <p:nvPr/>
          </p:nvCxnSpPr>
          <p:spPr bwMode="auto">
            <a:xfrm>
              <a:off x="3791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28" name="Text Box 36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8229" name="AutoShape 37"/>
            <p:cNvCxnSpPr>
              <a:cxnSpLocks noChangeShapeType="1"/>
              <a:stCxn id="8209" idx="3"/>
              <a:endCxn id="8197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30" name="AutoShape 38"/>
            <p:cNvCxnSpPr>
              <a:cxnSpLocks noChangeShapeType="1"/>
              <a:stCxn id="8209" idx="3"/>
              <a:endCxn id="8228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31" name="Text Box 39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8232" name="AutoShape 40"/>
            <p:cNvCxnSpPr>
              <a:cxnSpLocks noChangeShapeType="1"/>
              <a:stCxn id="8228" idx="3"/>
              <a:endCxn id="8231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33" name="AutoShape 41"/>
            <p:cNvCxnSpPr>
              <a:cxnSpLocks noChangeShapeType="1"/>
              <a:stCxn id="8210" idx="3"/>
              <a:endCxn id="8228" idx="1"/>
            </p:cNvCxnSpPr>
            <p:nvPr/>
          </p:nvCxnSpPr>
          <p:spPr bwMode="auto">
            <a:xfrm flipV="1">
              <a:off x="3755" y="1510"/>
              <a:ext cx="476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34" name="AutoShape 42"/>
            <p:cNvCxnSpPr>
              <a:cxnSpLocks noChangeShapeType="1"/>
              <a:stCxn id="8211" idx="0"/>
              <a:endCxn id="8210" idx="2"/>
            </p:cNvCxnSpPr>
            <p:nvPr/>
          </p:nvCxnSpPr>
          <p:spPr bwMode="auto">
            <a:xfrm flipH="1" flipV="1">
              <a:off x="3489" y="1599"/>
              <a:ext cx="139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35" name="Text Box 43"/>
            <p:cNvSpPr txBox="1">
              <a:spLocks noChangeArrowheads="1"/>
            </p:cNvSpPr>
            <p:nvPr/>
          </p:nvSpPr>
          <p:spPr bwMode="auto">
            <a:xfrm>
              <a:off x="3217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8236" name="Text Box 44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8237" name="Text Box 45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8238" name="AutoShape 46"/>
            <p:cNvCxnSpPr>
              <a:cxnSpLocks noChangeShapeType="1"/>
              <a:stCxn id="8211" idx="3"/>
              <a:endCxn id="8198" idx="1"/>
            </p:cNvCxnSpPr>
            <p:nvPr/>
          </p:nvCxnSpPr>
          <p:spPr bwMode="auto">
            <a:xfrm flipV="1">
              <a:off x="4031" y="1747"/>
              <a:ext cx="189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39" name="AutoShape 47"/>
            <p:cNvCxnSpPr>
              <a:cxnSpLocks noChangeShapeType="1"/>
              <a:stCxn id="8211" idx="3"/>
              <a:endCxn id="8237" idx="1"/>
            </p:cNvCxnSpPr>
            <p:nvPr/>
          </p:nvCxnSpPr>
          <p:spPr bwMode="auto">
            <a:xfrm>
              <a:off x="4031" y="1782"/>
              <a:ext cx="189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40" name="AutoShape 48"/>
            <p:cNvCxnSpPr>
              <a:cxnSpLocks noChangeShapeType="1"/>
              <a:stCxn id="8235" idx="3"/>
              <a:endCxn id="8237" idx="1"/>
            </p:cNvCxnSpPr>
            <p:nvPr/>
          </p:nvCxnSpPr>
          <p:spPr bwMode="auto">
            <a:xfrm flipV="1">
              <a:off x="3778" y="1897"/>
              <a:ext cx="442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41" name="AutoShape 49"/>
            <p:cNvCxnSpPr>
              <a:cxnSpLocks noChangeShapeType="1"/>
              <a:stCxn id="8235" idx="2"/>
              <a:endCxn id="8236" idx="0"/>
            </p:cNvCxnSpPr>
            <p:nvPr/>
          </p:nvCxnSpPr>
          <p:spPr bwMode="auto">
            <a:xfrm>
              <a:off x="3497" y="2008"/>
              <a:ext cx="1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42" name="AutoShape 50"/>
            <p:cNvCxnSpPr>
              <a:cxnSpLocks noChangeShapeType="1"/>
              <a:stCxn id="8212" idx="0"/>
              <a:endCxn id="8236" idx="2"/>
            </p:cNvCxnSpPr>
            <p:nvPr/>
          </p:nvCxnSpPr>
          <p:spPr bwMode="auto">
            <a:xfrm flipH="1" flipV="1">
              <a:off x="3499" y="2324"/>
              <a:ext cx="31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43" name="Text Box 51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8244" name="Text Box 52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8245" name="Text Box 53"/>
            <p:cNvSpPr txBox="1">
              <a:spLocks noChangeArrowheads="1"/>
            </p:cNvSpPr>
            <p:nvPr/>
          </p:nvSpPr>
          <p:spPr bwMode="auto">
            <a:xfrm>
              <a:off x="4189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8246" name="Text Box 54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8247" name="Text Box 55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8248" name="AutoShape 56"/>
            <p:cNvCxnSpPr>
              <a:cxnSpLocks noChangeShapeType="1"/>
              <a:stCxn id="8332" idx="3"/>
              <a:endCxn id="8237" idx="1"/>
            </p:cNvCxnSpPr>
            <p:nvPr/>
          </p:nvCxnSpPr>
          <p:spPr bwMode="auto">
            <a:xfrm flipV="1">
              <a:off x="3707" y="1897"/>
              <a:ext cx="513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49" name="AutoShape 57"/>
            <p:cNvCxnSpPr>
              <a:cxnSpLocks noChangeShapeType="1"/>
              <a:stCxn id="8332" idx="3"/>
              <a:endCxn id="8245" idx="1"/>
            </p:cNvCxnSpPr>
            <p:nvPr/>
          </p:nvCxnSpPr>
          <p:spPr bwMode="auto">
            <a:xfrm flipV="1">
              <a:off x="3707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50" name="AutoShape 58"/>
            <p:cNvCxnSpPr>
              <a:cxnSpLocks noChangeShapeType="1"/>
              <a:stCxn id="8332" idx="3"/>
              <a:endCxn id="8244" idx="1"/>
            </p:cNvCxnSpPr>
            <p:nvPr/>
          </p:nvCxnSpPr>
          <p:spPr bwMode="auto">
            <a:xfrm flipV="1">
              <a:off x="3707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51" name="AutoShape 59"/>
            <p:cNvCxnSpPr>
              <a:cxnSpLocks noChangeShapeType="1"/>
              <a:stCxn id="8332" idx="3"/>
              <a:endCxn id="8243" idx="1"/>
            </p:cNvCxnSpPr>
            <p:nvPr/>
          </p:nvCxnSpPr>
          <p:spPr bwMode="auto">
            <a:xfrm flipV="1">
              <a:off x="3707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52" name="AutoShape 60"/>
            <p:cNvCxnSpPr>
              <a:cxnSpLocks noChangeShapeType="1"/>
              <a:stCxn id="8332" idx="3"/>
              <a:endCxn id="8199" idx="1"/>
            </p:cNvCxnSpPr>
            <p:nvPr/>
          </p:nvCxnSpPr>
          <p:spPr bwMode="auto">
            <a:xfrm flipV="1">
              <a:off x="3707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53" name="Text Box 61"/>
            <p:cNvSpPr txBox="1">
              <a:spLocks noChangeArrowheads="1"/>
            </p:cNvSpPr>
            <p:nvPr/>
          </p:nvSpPr>
          <p:spPr bwMode="auto">
            <a:xfrm>
              <a:off x="3225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8254" name="AutoShape 62"/>
            <p:cNvCxnSpPr>
              <a:cxnSpLocks noChangeShapeType="1"/>
              <a:stCxn id="8213" idx="3"/>
              <a:endCxn id="8245" idx="1"/>
            </p:cNvCxnSpPr>
            <p:nvPr/>
          </p:nvCxnSpPr>
          <p:spPr bwMode="auto">
            <a:xfrm flipV="1">
              <a:off x="3712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55" name="Text Box 63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8256" name="Text Box 64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8257" name="AutoShape 65"/>
            <p:cNvCxnSpPr>
              <a:cxnSpLocks noChangeShapeType="1"/>
              <a:stCxn id="8253" idx="3"/>
              <a:endCxn id="8245" idx="1"/>
            </p:cNvCxnSpPr>
            <p:nvPr/>
          </p:nvCxnSpPr>
          <p:spPr bwMode="auto">
            <a:xfrm flipV="1">
              <a:off x="3819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58" name="AutoShape 66"/>
            <p:cNvCxnSpPr>
              <a:cxnSpLocks noChangeShapeType="1"/>
              <a:stCxn id="8253" idx="3"/>
              <a:endCxn id="8246" idx="1"/>
            </p:cNvCxnSpPr>
            <p:nvPr/>
          </p:nvCxnSpPr>
          <p:spPr bwMode="auto">
            <a:xfrm flipV="1">
              <a:off x="3819" y="2995"/>
              <a:ext cx="374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59" name="AutoShape 67"/>
            <p:cNvCxnSpPr>
              <a:cxnSpLocks noChangeShapeType="1"/>
              <a:stCxn id="8253" idx="3"/>
              <a:endCxn id="8247" idx="1"/>
            </p:cNvCxnSpPr>
            <p:nvPr/>
          </p:nvCxnSpPr>
          <p:spPr bwMode="auto">
            <a:xfrm flipV="1">
              <a:off x="3819" y="3127"/>
              <a:ext cx="376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60" name="AutoShape 68"/>
            <p:cNvCxnSpPr>
              <a:cxnSpLocks noChangeShapeType="1"/>
              <a:stCxn id="8255" idx="0"/>
              <a:endCxn id="8253" idx="2"/>
            </p:cNvCxnSpPr>
            <p:nvPr/>
          </p:nvCxnSpPr>
          <p:spPr bwMode="auto">
            <a:xfrm flipH="1" flipV="1">
              <a:off x="3522" y="3332"/>
              <a:ext cx="3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61" name="AutoShape 69"/>
            <p:cNvCxnSpPr>
              <a:cxnSpLocks noChangeShapeType="1"/>
              <a:stCxn id="8256" idx="1"/>
              <a:endCxn id="8255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62" name="Text Box 70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8263" name="AutoShape 71"/>
            <p:cNvCxnSpPr>
              <a:cxnSpLocks noChangeShapeType="1"/>
              <a:stCxn id="8262" idx="0"/>
              <a:endCxn id="8214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64" name="Text Box 72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8265" name="Text Box 73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8266" name="AutoShape 74"/>
            <p:cNvCxnSpPr>
              <a:cxnSpLocks noChangeShapeType="1"/>
              <a:stCxn id="8262" idx="3"/>
              <a:endCxn id="8200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67" name="AutoShape 75"/>
            <p:cNvCxnSpPr>
              <a:cxnSpLocks noChangeShapeType="1"/>
              <a:stCxn id="8262" idx="3"/>
              <a:endCxn id="8265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68" name="AutoShape 76"/>
            <p:cNvCxnSpPr>
              <a:cxnSpLocks noChangeShapeType="1"/>
              <a:stCxn id="8262" idx="3"/>
              <a:endCxn id="8264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69" name="AutoShape 77"/>
            <p:cNvCxnSpPr>
              <a:cxnSpLocks noChangeShapeType="1"/>
              <a:stCxn id="8200" idx="0"/>
              <a:endCxn id="8247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70" name="AutoShape 78"/>
            <p:cNvCxnSpPr>
              <a:cxnSpLocks noChangeShapeType="1"/>
              <a:stCxn id="8245" idx="3"/>
              <a:endCxn id="8205" idx="3"/>
            </p:cNvCxnSpPr>
            <p:nvPr/>
          </p:nvCxnSpPr>
          <p:spPr bwMode="auto">
            <a:xfrm flipH="1">
              <a:off x="4581" y="2677"/>
              <a:ext cx="87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71" name="AutoShape 79"/>
            <p:cNvCxnSpPr>
              <a:cxnSpLocks noChangeShapeType="1"/>
              <a:stCxn id="8244" idx="3"/>
              <a:endCxn id="8204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72" name="Text Box 80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8273" name="AutoShape 81"/>
            <p:cNvCxnSpPr>
              <a:cxnSpLocks noChangeShapeType="1"/>
              <a:stCxn id="8237" idx="3"/>
              <a:endCxn id="8203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74" name="AutoShape 82"/>
            <p:cNvCxnSpPr>
              <a:cxnSpLocks noChangeShapeType="1"/>
              <a:stCxn id="8203" idx="2"/>
              <a:endCxn id="8272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76" name="Line 84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8277" name="AutoShape 85"/>
            <p:cNvCxnSpPr>
              <a:cxnSpLocks noChangeShapeType="1"/>
              <a:stCxn id="8198" idx="3"/>
              <a:endCxn id="8202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78" name="AutoShape 86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8279" name="Text Box 87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8280" name="Text Box 88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8281" name="AutoShape 89"/>
            <p:cNvCxnSpPr>
              <a:cxnSpLocks noChangeShapeType="1"/>
              <a:stCxn id="8209" idx="3"/>
              <a:endCxn id="8206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82" name="Text Box 90"/>
            <p:cNvSpPr txBox="1">
              <a:spLocks noChangeArrowheads="1"/>
            </p:cNvSpPr>
            <p:nvPr/>
          </p:nvSpPr>
          <p:spPr bwMode="auto">
            <a:xfrm>
              <a:off x="1587" y="2013"/>
              <a:ext cx="837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8283" name="Text Box 91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8284" name="Text Box 92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8285" name="Text Box 93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8286" name="Text Box 94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8287" name="AutoShape 95"/>
            <p:cNvCxnSpPr>
              <a:cxnSpLocks noChangeShapeType="1"/>
              <a:stCxn id="8283" idx="0"/>
              <a:endCxn id="8284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88" name="AutoShape 96"/>
            <p:cNvCxnSpPr>
              <a:cxnSpLocks noChangeShapeType="1"/>
              <a:stCxn id="8283" idx="0"/>
              <a:endCxn id="8286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89" name="AutoShape 97"/>
            <p:cNvCxnSpPr>
              <a:cxnSpLocks noChangeShapeType="1"/>
              <a:stCxn id="8283" idx="0"/>
              <a:endCxn id="8285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90" name="AutoShape 98"/>
            <p:cNvCxnSpPr>
              <a:cxnSpLocks noChangeShapeType="1"/>
              <a:stCxn id="8282" idx="0"/>
              <a:endCxn id="8283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291" name="Text Box 99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63"/>
            </a:xfrm>
            <a:prstGeom prst="rect">
              <a:avLst/>
            </a:prstGeom>
            <a:noFill/>
            <a:ln w="38100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009999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9999"/>
                  </a:solidFill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9999"/>
                  </a:solidFill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8292" name="Text Box 100"/>
            <p:cNvSpPr txBox="1">
              <a:spLocks noChangeArrowheads="1"/>
            </p:cNvSpPr>
            <p:nvPr/>
          </p:nvSpPr>
          <p:spPr bwMode="auto">
            <a:xfrm>
              <a:off x="1594" y="3244"/>
              <a:ext cx="901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8293" name="Text Box 101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8294" name="Text Box 102"/>
            <p:cNvSpPr txBox="1">
              <a:spLocks noChangeArrowheads="1"/>
            </p:cNvSpPr>
            <p:nvPr/>
          </p:nvSpPr>
          <p:spPr bwMode="auto">
            <a:xfrm>
              <a:off x="204" y="2508"/>
              <a:ext cx="56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 i="1">
                  <a:solidFill>
                    <a:srgbClr val="009999"/>
                  </a:solidFill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8295" name="Text Box 103"/>
            <p:cNvSpPr txBox="1">
              <a:spLocks noChangeArrowheads="1"/>
            </p:cNvSpPr>
            <p:nvPr/>
          </p:nvSpPr>
          <p:spPr bwMode="auto">
            <a:xfrm>
              <a:off x="74" y="372"/>
              <a:ext cx="780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4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4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8296" name="Text Box 104"/>
            <p:cNvSpPr txBox="1">
              <a:spLocks noChangeArrowheads="1"/>
            </p:cNvSpPr>
            <p:nvPr/>
          </p:nvSpPr>
          <p:spPr bwMode="auto">
            <a:xfrm>
              <a:off x="51" y="4432"/>
              <a:ext cx="56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solidFill>
                    <a:srgbClr val="009999"/>
                  </a:solidFill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solidFill>
                    <a:srgbClr val="009999"/>
                  </a:solidFill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8297" name="Line 105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57150">
              <a:solidFill>
                <a:srgbClr val="009999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98" name="Text Box 106"/>
            <p:cNvSpPr txBox="1">
              <a:spLocks noChangeArrowheads="1"/>
            </p:cNvSpPr>
            <p:nvPr/>
          </p:nvSpPr>
          <p:spPr bwMode="auto">
            <a:xfrm>
              <a:off x="-12" y="2197"/>
              <a:ext cx="260" cy="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009999"/>
                  </a:solidFill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8299" name="Line 107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57150">
              <a:solidFill>
                <a:srgbClr val="009999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00" name="Text Box 108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8301" name="AutoShape 109"/>
            <p:cNvCxnSpPr>
              <a:cxnSpLocks noChangeShapeType="1"/>
              <a:stCxn id="8282" idx="0"/>
              <a:endCxn id="8280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02" name="AutoShape 110"/>
            <p:cNvCxnSpPr>
              <a:cxnSpLocks noChangeShapeType="1"/>
              <a:stCxn id="8282" idx="3"/>
              <a:endCxn id="8279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303" name="Text Box 111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8304" name="AutoShape 112"/>
            <p:cNvCxnSpPr>
              <a:cxnSpLocks noChangeShapeType="1"/>
              <a:stCxn id="8292" idx="2"/>
              <a:endCxn id="8293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05" name="AutoShape 113"/>
            <p:cNvCxnSpPr>
              <a:cxnSpLocks noChangeShapeType="1"/>
              <a:stCxn id="8293" idx="2"/>
              <a:endCxn id="8303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306" name="Text Box 114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8307" name="Text Box 115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8308" name="Text Box 116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8309" name="Text Box 117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8310" name="AutoShape 118"/>
            <p:cNvCxnSpPr>
              <a:cxnSpLocks noChangeShapeType="1"/>
              <a:stCxn id="8292" idx="2"/>
              <a:endCxn id="8309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11" name="AutoShape 119"/>
            <p:cNvCxnSpPr>
              <a:cxnSpLocks noChangeShapeType="1"/>
              <a:stCxn id="8309" idx="2"/>
              <a:endCxn id="8308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312" name="Text Box 120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8313" name="Text Box 121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8314" name="AutoShape 122"/>
            <p:cNvCxnSpPr>
              <a:cxnSpLocks noChangeShapeType="1"/>
              <a:stCxn id="8313" idx="2"/>
              <a:endCxn id="8307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15" name="AutoShape 123"/>
            <p:cNvCxnSpPr>
              <a:cxnSpLocks noChangeShapeType="1"/>
              <a:stCxn id="8312" idx="2"/>
              <a:endCxn id="8306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316" name="Text Box 124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8317" name="AutoShape 125"/>
            <p:cNvCxnSpPr>
              <a:cxnSpLocks noChangeShapeType="1"/>
              <a:stCxn id="8316" idx="2"/>
              <a:endCxn id="8312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18" name="AutoShape 126"/>
            <p:cNvCxnSpPr>
              <a:cxnSpLocks noChangeShapeType="1"/>
              <a:stCxn id="8316" idx="2"/>
              <a:endCxn id="8313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19" name="AutoShape 127"/>
            <p:cNvCxnSpPr>
              <a:cxnSpLocks noChangeShapeType="1"/>
              <a:stCxn id="8291" idx="2"/>
              <a:endCxn id="8316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320" name="Text Box 128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8321" name="Text Box 129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8322" name="Text Box 130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8323" name="Line 131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24" name="Line 132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8325" name="AutoShape 133"/>
            <p:cNvCxnSpPr>
              <a:cxnSpLocks noChangeShapeType="1"/>
              <a:stCxn id="8320" idx="1"/>
              <a:endCxn id="8321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26" name="AutoShape 134"/>
            <p:cNvCxnSpPr>
              <a:cxnSpLocks noChangeShapeType="1"/>
              <a:stCxn id="8320" idx="1"/>
              <a:endCxn id="8322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27" name="AutoShape 135"/>
            <p:cNvCxnSpPr>
              <a:cxnSpLocks noChangeShapeType="1"/>
              <a:stCxn id="8283" idx="1"/>
              <a:endCxn id="8320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328" name="Line 136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29" name="Text Box 137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8330" name="Line 138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31" name="Line 139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9999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32" name="Text Box 140"/>
            <p:cNvSpPr txBox="1">
              <a:spLocks noChangeArrowheads="1"/>
            </p:cNvSpPr>
            <p:nvPr/>
          </p:nvSpPr>
          <p:spPr bwMode="auto">
            <a:xfrm>
              <a:off x="3284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sp>
        <p:nvSpPr>
          <p:cNvPr id="2" name="Retângulo 1"/>
          <p:cNvSpPr/>
          <p:nvPr/>
        </p:nvSpPr>
        <p:spPr bwMode="auto">
          <a:xfrm>
            <a:off x="3638250" y="2247900"/>
            <a:ext cx="1330054" cy="851890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167" x="4921250" y="3514725"/>
          <p14:tracePt t="13857" x="4930775" y="3514725"/>
          <p14:tracePt t="13904" x="4940300" y="3514725"/>
          <p14:tracePt t="13911" x="4951413" y="3524250"/>
          <p14:tracePt t="14056" x="4951413" y="3533775"/>
          <p14:tracePt t="14079" x="4951413" y="3552825"/>
          <p14:tracePt t="14087" x="4960938" y="3563938"/>
          <p14:tracePt t="14103" x="4970463" y="3573463"/>
          <p14:tracePt t="14159" x="4979988" y="3573463"/>
          <p14:tracePt t="14175" x="4989513" y="3552825"/>
          <p14:tracePt t="14183" x="5010150" y="3533775"/>
          <p14:tracePt t="14191" x="5019675" y="3514725"/>
          <p14:tracePt t="14200" x="5049838" y="3465513"/>
          <p14:tracePt t="14217" x="5078413" y="3416300"/>
          <p14:tracePt t="14234" x="5087938" y="3355975"/>
          <p14:tracePt t="14251" x="5099050" y="3306763"/>
          <p14:tracePt t="14268" x="5099050" y="3257550"/>
          <p14:tracePt t="14284" x="5099050" y="3198813"/>
          <p14:tracePt t="14301" x="5099050" y="3149600"/>
          <p14:tracePt t="14317" x="5099050" y="3090863"/>
          <p14:tracePt t="14334" x="5087938" y="3041650"/>
          <p14:tracePt t="14334" x="5087938" y="3011488"/>
          <p14:tracePt t="14351" x="5068888" y="2973388"/>
          <p14:tracePt t="14368" x="5059363" y="2924175"/>
          <p14:tracePt t="14384" x="5019675" y="2884488"/>
          <p14:tracePt t="14401" x="5000625" y="2835275"/>
          <p14:tracePt t="14418" x="4970463" y="2795588"/>
          <p14:tracePt t="14434" x="4940300" y="2765425"/>
          <p14:tracePt t="14451" x="4911725" y="2736850"/>
          <p14:tracePt t="14468" x="4881563" y="2706688"/>
          <p14:tracePt t="14484" x="4832350" y="2678113"/>
          <p14:tracePt t="14501" x="4783138" y="2647950"/>
          <p14:tracePt t="14518" x="4724400" y="2608263"/>
          <p14:tracePt t="14534" x="4645025" y="2568575"/>
          <p14:tracePt t="14552" x="4595813" y="2540000"/>
          <p14:tracePt t="14568" x="4567238" y="2509838"/>
          <p14:tracePt t="14585" x="4537075" y="2500313"/>
          <p14:tracePt t="14601" x="4508500" y="2490788"/>
          <p14:tracePt t="14618" x="4478338" y="2470150"/>
          <p14:tracePt t="14635" x="4448175" y="2460625"/>
          <p14:tracePt t="14651" x="4410075" y="2451100"/>
          <p14:tracePt t="14668" x="4360863" y="2432050"/>
          <p14:tracePt t="14685" x="4311650" y="2411413"/>
          <p14:tracePt t="14702" x="4291013" y="2411413"/>
          <p14:tracePt t="14718" x="4281488" y="2411413"/>
          <p14:tracePt t="14735" x="4271963" y="2401888"/>
          <p14:tracePt t="14752" x="4262438" y="2401888"/>
          <p14:tracePt t="14768" x="4232275" y="2401888"/>
          <p14:tracePt t="14785" x="4192588" y="2401888"/>
          <p14:tracePt t="14802" x="4164013" y="2432050"/>
          <p14:tracePt t="14818" x="4133850" y="2451100"/>
          <p14:tracePt t="14835" x="4114800" y="2481263"/>
          <p14:tracePt t="14852" x="4094163" y="2509838"/>
          <p14:tracePt t="14868" x="4084638" y="2549525"/>
          <p14:tracePt t="14885" x="4065588" y="2579688"/>
          <p14:tracePt t="14902" x="4065588" y="2598738"/>
          <p14:tracePt t="14902" x="4065588" y="2617788"/>
          <p14:tracePt t="14919" x="4054475" y="2647950"/>
          <p14:tracePt t="14919" x="4044950" y="2657475"/>
          <p14:tracePt t="14935" x="4044950" y="2687638"/>
          <p14:tracePt t="14953" x="4044950" y="2716213"/>
          <p14:tracePt t="14969" x="4044950" y="2755900"/>
          <p14:tracePt t="14985" x="4044950" y="2786063"/>
          <p14:tracePt t="15002" x="4044950" y="2825750"/>
          <p14:tracePt t="15019" x="4044950" y="2863850"/>
          <p14:tracePt t="15036" x="4044950" y="2903538"/>
          <p14:tracePt t="15052" x="4065588" y="2962275"/>
          <p14:tracePt t="15069" x="4065588" y="2992438"/>
          <p14:tracePt t="15085" x="4084638" y="3032125"/>
          <p14:tracePt t="15103" x="4114800" y="3060700"/>
          <p14:tracePt t="15119" x="4124325" y="3081338"/>
          <p14:tracePt t="15151" x="4143375" y="3081338"/>
          <p14:tracePt t="15175" x="4164013" y="3090863"/>
          <p14:tracePt t="15183" x="4183063" y="3090863"/>
          <p14:tracePt t="15191" x="4202113" y="3090863"/>
          <p14:tracePt t="15202" x="4281488" y="3090863"/>
          <p14:tracePt t="15219" x="4389438" y="3090863"/>
          <p14:tracePt t="15236" x="4487863" y="3090863"/>
          <p14:tracePt t="15253" x="4586288" y="3081338"/>
          <p14:tracePt t="15270" x="4645025" y="3051175"/>
          <p14:tracePt t="15286" x="4684713" y="3032125"/>
          <p14:tracePt t="15286" x="4705350" y="3011488"/>
          <p14:tracePt t="15303" x="4733925" y="3001963"/>
          <p14:tracePt t="15319" x="4743450" y="2982913"/>
          <p14:tracePt t="15336" x="4754563" y="2962275"/>
          <p14:tracePt t="15353" x="4754563" y="2943225"/>
          <p14:tracePt t="15369" x="4764088" y="2924175"/>
          <p14:tracePt t="15386" x="4783138" y="2913063"/>
          <p14:tracePt t="15403" x="4792663" y="2894013"/>
          <p14:tracePt t="15420" x="4792663" y="2874963"/>
          <p14:tracePt t="15436" x="4792663" y="2835275"/>
          <p14:tracePt t="15453" x="4783138" y="2795588"/>
          <p14:tracePt t="15470" x="4783138" y="2776538"/>
          <p14:tracePt t="15470" x="4773613" y="2755900"/>
          <p14:tracePt t="15487" x="4764088" y="2736850"/>
          <p14:tracePt t="15503" x="4754563" y="2706688"/>
          <p14:tracePt t="15520" x="4743450" y="2687638"/>
          <p14:tracePt t="15537" x="4733925" y="2667000"/>
          <p14:tracePt t="15553" x="4705350" y="2647950"/>
          <p14:tracePt t="15570" x="4675188" y="2638425"/>
          <p14:tracePt t="15587" x="4625975" y="2608263"/>
          <p14:tracePt t="15604" x="4595813" y="2598738"/>
          <p14:tracePt t="15620" x="4546600" y="2589213"/>
          <p14:tracePt t="15637" x="4487863" y="2589213"/>
          <p14:tracePt t="15653" x="4429125" y="2589213"/>
          <p14:tracePt t="15670" x="4379913" y="2589213"/>
          <p14:tracePt t="15670" x="4349750" y="2589213"/>
          <p14:tracePt t="15687" x="4281488" y="2589213"/>
          <p14:tracePt t="15704" x="4241800" y="2608263"/>
          <p14:tracePt t="15720" x="4213225" y="2628900"/>
          <p14:tracePt t="15737" x="4183063" y="2638425"/>
          <p14:tracePt t="15754" x="4173538" y="2657475"/>
          <p14:tracePt t="15770" x="4152900" y="2687638"/>
          <p14:tracePt t="15787" x="4133850" y="2716213"/>
          <p14:tracePt t="15804" x="4124325" y="2736850"/>
          <p14:tracePt t="15820" x="4114800" y="2776538"/>
          <p14:tracePt t="15837" x="4103688" y="2825750"/>
          <p14:tracePt t="15854" x="4094163" y="2863850"/>
          <p14:tracePt t="15854" x="4094163" y="2874963"/>
          <p14:tracePt t="15871" x="4094163" y="2913063"/>
          <p14:tracePt t="15887" x="4084638" y="2943225"/>
          <p14:tracePt t="15904" x="4075113" y="2973388"/>
          <p14:tracePt t="15921" x="4065588" y="2982913"/>
          <p14:tracePt t="15937" x="4054475" y="3011488"/>
          <p14:tracePt t="15954" x="4044950" y="3032125"/>
          <p14:tracePt t="15971" x="4025900" y="3051175"/>
          <p14:tracePt t="15988" x="3995738" y="3060700"/>
          <p14:tracePt t="16004" x="3976688" y="3081338"/>
          <p14:tracePt t="16021" x="3946525" y="3100388"/>
          <p14:tracePt t="16038" x="3917950" y="3121025"/>
          <p14:tracePt t="16054" x="3906838" y="3130550"/>
          <p14:tracePt t="16071" x="3897313" y="3130550"/>
          <p14:tracePt t="16087" x="3878263" y="3149600"/>
          <p14:tracePt t="16104" x="3857625" y="3159125"/>
          <p14:tracePt t="16135" x="3848100" y="3170238"/>
          <p14:tracePt t="16159" x="3829050" y="3170238"/>
          <p14:tracePt t="16175" x="3829050" y="3179763"/>
          <p14:tracePt t="16183" x="3819525" y="3179763"/>
          <p14:tracePt t="16191" x="3808413" y="3179763"/>
          <p14:tracePt t="16207" x="3798888" y="3179763"/>
          <p14:tracePt t="16223" x="3789363" y="3189288"/>
          <p14:tracePt t="16238" x="3779838" y="3189288"/>
          <p14:tracePt t="16254" x="3759200" y="3189288"/>
          <p14:tracePt t="16273" x="3740150" y="3189288"/>
          <p14:tracePt t="16288" x="3730625" y="3189288"/>
          <p14:tracePt t="16305" x="3709988" y="3189288"/>
          <p14:tracePt t="16321" x="3700463" y="3189288"/>
          <p14:tracePt t="16338" x="3690938" y="3189288"/>
          <p14:tracePt t="16355" x="3681413" y="3189288"/>
          <p14:tracePt t="16383" x="3660775" y="3189288"/>
          <p14:tracePt t="16471" x="3660775" y="3179763"/>
          <p14:tracePt t="16503" x="3651250" y="3170238"/>
          <p14:tracePt t="16511" x="3651250" y="3159125"/>
          <p14:tracePt t="16527" x="3651250" y="3149600"/>
          <p14:tracePt t="16567" x="3660775" y="3149600"/>
          <p14:tracePt t="16583" x="3671888" y="3149600"/>
          <p14:tracePt t="16591" x="3681413" y="3149600"/>
          <p14:tracePt t="16607" x="3690938" y="3140075"/>
          <p14:tracePt t="16622" x="3709988" y="3140075"/>
          <p14:tracePt t="16622" x="3730625" y="3140075"/>
          <p14:tracePt t="16639" x="3779838" y="3140075"/>
          <p14:tracePt t="16655" x="3829050" y="3140075"/>
          <p14:tracePt t="16672" x="3878263" y="3140075"/>
          <p14:tracePt t="16689" x="3937000" y="3140075"/>
          <p14:tracePt t="16705" x="3986213" y="3140075"/>
          <p14:tracePt t="16722" x="4035425" y="3140075"/>
          <p14:tracePt t="16739" x="4094163" y="3140075"/>
          <p14:tracePt t="16755" x="4143375" y="3140075"/>
          <p14:tracePt t="16773" x="4183063" y="3140075"/>
          <p14:tracePt t="16789" x="4213225" y="3140075"/>
          <p14:tracePt t="16806" x="4241800" y="3140075"/>
          <p14:tracePt t="16823" x="4291013" y="3149600"/>
          <p14:tracePt t="16839" x="4311650" y="3149600"/>
          <p14:tracePt t="16863" x="4330700" y="3159125"/>
          <p14:tracePt t="16879" x="4340225" y="3159125"/>
          <p14:tracePt t="16889" x="4360863" y="3159125"/>
          <p14:tracePt t="16906" x="4398963" y="3159125"/>
          <p14:tracePt t="16923" x="4429125" y="3159125"/>
          <p14:tracePt t="16939" x="4468813" y="3149600"/>
          <p14:tracePt t="16956" x="4508500" y="3140075"/>
          <p14:tracePt t="16973" x="4537075" y="3140075"/>
          <p14:tracePt t="16990" x="4567238" y="3140075"/>
          <p14:tracePt t="17006" x="4595813" y="3130550"/>
          <p14:tracePt t="17023" x="4635500" y="3109913"/>
          <p14:tracePt t="17040" x="4645025" y="3100388"/>
          <p14:tracePt t="17056" x="4665663" y="3100388"/>
          <p14:tracePt t="17073" x="4694238" y="3081338"/>
          <p14:tracePt t="17090" x="4705350" y="3081338"/>
          <p14:tracePt t="17106" x="4724400" y="3071813"/>
          <p14:tracePt t="17123" x="4733925" y="3060700"/>
          <p14:tracePt t="17140" x="4754563" y="3041650"/>
          <p14:tracePt t="17156" x="4764088" y="3032125"/>
          <p14:tracePt t="17173" x="4764088" y="3022600"/>
          <p14:tracePt t="17190" x="4773613" y="3011488"/>
          <p14:tracePt t="17207" x="4783138" y="2992438"/>
          <p14:tracePt t="17223" x="4783138" y="2982913"/>
          <p14:tracePt t="17240" x="4792663" y="2973388"/>
          <p14:tracePt t="17257" x="4792663" y="2962275"/>
          <p14:tracePt t="17273" x="4803775" y="2943225"/>
          <p14:tracePt t="17291" x="4803775" y="2933700"/>
          <p14:tracePt t="17307" x="4813300" y="2913063"/>
          <p14:tracePt t="17323" x="4822825" y="2894013"/>
          <p14:tracePt t="17340" x="4832350" y="2854325"/>
          <p14:tracePt t="17357" x="4832350" y="2835275"/>
          <p14:tracePt t="17373" x="4832350" y="2795588"/>
          <p14:tracePt t="17391" x="4841875" y="2755900"/>
          <p14:tracePt t="17407" x="4862513" y="2706688"/>
          <p14:tracePt t="17424" x="4862513" y="2678113"/>
          <p14:tracePt t="17440" x="4862513" y="2647950"/>
          <p14:tracePt t="17457" x="4862513" y="2617788"/>
          <p14:tracePt t="17474" x="4862513" y="2589213"/>
          <p14:tracePt t="17490" x="4862513" y="2568575"/>
          <p14:tracePt t="17507" x="4862513" y="2549525"/>
          <p14:tracePt t="17524" x="4862513" y="2519363"/>
          <p14:tracePt t="17540" x="4852988" y="2500313"/>
          <p14:tracePt t="17557" x="4841875" y="2460625"/>
          <p14:tracePt t="17574" x="4832350" y="2441575"/>
          <p14:tracePt t="17574" x="4822825" y="2432050"/>
          <p14:tracePt t="17591" x="4813300" y="2401888"/>
          <p14:tracePt t="17607" x="4803775" y="2382838"/>
          <p14:tracePt t="17624" x="4783138" y="2352675"/>
          <p14:tracePt t="17641" x="4764088" y="2333625"/>
          <p14:tracePt t="17657" x="4733925" y="2303463"/>
          <p14:tracePt t="17674" x="4714875" y="2293938"/>
          <p14:tracePt t="17691" x="4675188" y="2263775"/>
          <p14:tracePt t="17707" x="4625975" y="2244725"/>
          <p14:tracePt t="17724" x="4567238" y="2224088"/>
          <p14:tracePt t="17741" x="4487863" y="2205038"/>
          <p14:tracePt t="17757" x="4419600" y="2195513"/>
          <p14:tracePt t="17774" x="4321175" y="2185988"/>
          <p14:tracePt t="17792" x="4281488" y="2185988"/>
          <p14:tracePt t="17807" x="4192588" y="2185988"/>
          <p14:tracePt t="17824" x="4143375" y="2185988"/>
          <p14:tracePt t="17841" x="4103688" y="2185988"/>
          <p14:tracePt t="17858" x="4084638" y="2185988"/>
          <p14:tracePt t="17874" x="4035425" y="2195513"/>
          <p14:tracePt t="17892" x="4016375" y="2205038"/>
          <p14:tracePt t="17908" x="3995738" y="2224088"/>
          <p14:tracePt t="17925" x="3976688" y="2244725"/>
          <p14:tracePt t="17942" x="3946525" y="2263775"/>
          <p14:tracePt t="17958" x="3906838" y="2322513"/>
          <p14:tracePt t="17975" x="3897313" y="2362200"/>
          <p14:tracePt t="17992" x="3868738" y="2392363"/>
          <p14:tracePt t="18008" x="3857625" y="2432050"/>
          <p14:tracePt t="18025" x="3838575" y="2481263"/>
          <p14:tracePt t="18042" x="3838575" y="2509838"/>
          <p14:tracePt t="18058" x="3819525" y="2568575"/>
          <p14:tracePt t="18075" x="3808413" y="2617788"/>
          <p14:tracePt t="18092" x="3808413" y="2657475"/>
          <p14:tracePt t="18108" x="3808413" y="2716213"/>
          <p14:tracePt t="18125" x="3808413" y="2776538"/>
          <p14:tracePt t="18142" x="3808413" y="2844800"/>
          <p14:tracePt t="18158" x="3819525" y="2943225"/>
          <p14:tracePt t="18175" x="3829050" y="2992438"/>
          <p14:tracePt t="18192" x="3857625" y="3032125"/>
          <p14:tracePt t="18208" x="3897313" y="3081338"/>
          <p14:tracePt t="18225" x="3937000" y="3121025"/>
          <p14:tracePt t="18242" x="3995738" y="3149600"/>
          <p14:tracePt t="18258" x="4075113" y="3179763"/>
          <p14:tracePt t="18275" x="4164013" y="3198813"/>
          <p14:tracePt t="18292" x="4262438" y="3228975"/>
          <p14:tracePt t="18309" x="4330700" y="3228975"/>
          <p14:tracePt t="18326" x="4419600" y="3228975"/>
          <p14:tracePt t="18342" x="4468813" y="3228975"/>
          <p14:tracePt t="18342" x="4508500" y="3228975"/>
          <p14:tracePt t="18359" x="4557713" y="3219450"/>
          <p14:tracePt t="18375" x="4606925" y="3198813"/>
          <p14:tracePt t="18392" x="4645025" y="3179763"/>
          <p14:tracePt t="18409" x="4675188" y="3149600"/>
          <p14:tracePt t="18426" x="4705350" y="3109913"/>
          <p14:tracePt t="18442" x="4724400" y="3071813"/>
          <p14:tracePt t="18459" x="4733925" y="3032125"/>
          <p14:tracePt t="18476" x="4754563" y="2992438"/>
          <p14:tracePt t="18492" x="4754563" y="2962275"/>
          <p14:tracePt t="18509" x="4764088" y="2913063"/>
          <p14:tracePt t="18526" x="4764088" y="2854325"/>
          <p14:tracePt t="18542" x="4764088" y="2786063"/>
          <p14:tracePt t="18559" x="4764088" y="2727325"/>
          <p14:tracePt t="18576" x="4764088" y="2697163"/>
          <p14:tracePt t="18592" x="4754563" y="2647950"/>
          <p14:tracePt t="18609" x="4743450" y="2628900"/>
          <p14:tracePt t="18626" x="4733925" y="2579688"/>
          <p14:tracePt t="18643" x="4724400" y="2559050"/>
          <p14:tracePt t="18659" x="4705350" y="2540000"/>
          <p14:tracePt t="18676" x="4694238" y="2530475"/>
          <p14:tracePt t="18693" x="4684713" y="2509838"/>
          <p14:tracePt t="18710" x="4665663" y="2490788"/>
          <p14:tracePt t="18726" x="4616450" y="2460625"/>
          <p14:tracePt t="18743" x="4567238" y="2432050"/>
          <p14:tracePt t="18759" x="4527550" y="2411413"/>
          <p14:tracePt t="18776" x="4468813" y="2392363"/>
          <p14:tracePt t="18793" x="4419600" y="2362200"/>
          <p14:tracePt t="18810" x="4370388" y="2352675"/>
          <p14:tracePt t="18827" x="4340225" y="2343150"/>
          <p14:tracePt t="18843" x="4321175" y="2343150"/>
          <p14:tracePt t="18860" x="4281488" y="2343150"/>
          <p14:tracePt t="18876" x="4241800" y="2343150"/>
          <p14:tracePt t="18893" x="4192588" y="2343150"/>
          <p14:tracePt t="18910" x="4133850" y="2343150"/>
          <p14:tracePt t="18910" x="4114800" y="2343150"/>
          <p14:tracePt t="18927" x="4075113" y="2352675"/>
          <p14:tracePt t="18943" x="4035425" y="2362200"/>
          <p14:tracePt t="18960" x="4016375" y="2371725"/>
          <p14:tracePt t="18977" x="4005263" y="2382838"/>
          <p14:tracePt t="18993" x="3976688" y="2392363"/>
          <p14:tracePt t="19010" x="3956050" y="2401888"/>
          <p14:tracePt t="19027" x="3937000" y="2420938"/>
          <p14:tracePt t="19043" x="3927475" y="2432050"/>
          <p14:tracePt t="19060" x="3906838" y="2460625"/>
          <p14:tracePt t="19077" x="3887788" y="2481263"/>
          <p14:tracePt t="19094" x="3878263" y="2519363"/>
          <p14:tracePt t="19110" x="3857625" y="2589213"/>
          <p14:tracePt t="19127" x="3848100" y="2628900"/>
          <p14:tracePt t="19144" x="3848100" y="2697163"/>
          <p14:tracePt t="19160" x="3848100" y="2786063"/>
          <p14:tracePt t="19177" x="3887788" y="2884488"/>
          <p14:tracePt t="19194" x="3927475" y="2982913"/>
          <p14:tracePt t="19211" x="3995738" y="3060700"/>
          <p14:tracePt t="19227" x="4084638" y="3140075"/>
          <p14:tracePt t="19244" x="4202113" y="3219450"/>
          <p14:tracePt t="19261" x="4291013" y="3257550"/>
          <p14:tracePt t="19277" x="4360863" y="3278188"/>
          <p14:tracePt t="19294" x="4410075" y="3287713"/>
          <p14:tracePt t="19294" x="4429125" y="3287713"/>
          <p14:tracePt t="19312" x="4459288" y="3287713"/>
          <p14:tracePt t="19328" x="4497388" y="3287713"/>
          <p14:tracePt t="19344" x="4527550" y="3287713"/>
          <p14:tracePt t="19361" x="4557713" y="3278188"/>
          <p14:tracePt t="19378" x="4595813" y="3268663"/>
          <p14:tracePt t="19394" x="4595813" y="3257550"/>
          <p14:tracePt t="19411" x="4606925" y="3257550"/>
          <p14:tracePt t="19428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79388"/>
            <a:ext cx="6342062" cy="6880225"/>
          </a:xfrm>
          <a:prstGeom prst="rect">
            <a:avLst/>
          </a:prstGeom>
          <a:noFill/>
          <a:ln w="9525">
            <a:solidFill>
              <a:srgbClr val="C0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7267575"/>
            <a:ext cx="100806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sz="1200" b="1">
                <a:latin typeface="Arial" panose="020B0604020202020204" pitchFamily="34" charset="0"/>
              </a:rPr>
              <a:t>Table 21-3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408738" y="6464300"/>
            <a:ext cx="165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1" name="Retângulo 1"/>
          <p:cNvSpPr>
            <a:spLocks noChangeArrowheads="1"/>
          </p:cNvSpPr>
          <p:nvPr/>
        </p:nvSpPr>
        <p:spPr bwMode="auto">
          <a:xfrm>
            <a:off x="5832475" y="1692275"/>
            <a:ext cx="1728788" cy="503238"/>
          </a:xfrm>
          <a:prstGeom prst="rect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2" name="Retângulo 6"/>
          <p:cNvSpPr>
            <a:spLocks noChangeArrowheads="1"/>
          </p:cNvSpPr>
          <p:nvPr/>
        </p:nvSpPr>
        <p:spPr bwMode="auto">
          <a:xfrm>
            <a:off x="5832475" y="2592388"/>
            <a:ext cx="1728788" cy="504825"/>
          </a:xfrm>
          <a:prstGeom prst="rect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3" name="Retângulo 7"/>
          <p:cNvSpPr>
            <a:spLocks noChangeArrowheads="1"/>
          </p:cNvSpPr>
          <p:nvPr/>
        </p:nvSpPr>
        <p:spPr bwMode="auto">
          <a:xfrm>
            <a:off x="5832475" y="3494088"/>
            <a:ext cx="1728788" cy="357187"/>
          </a:xfrm>
          <a:prstGeom prst="rect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4" name="Retângulo 2"/>
          <p:cNvSpPr>
            <a:spLocks noChangeArrowheads="1"/>
          </p:cNvSpPr>
          <p:nvPr/>
        </p:nvSpPr>
        <p:spPr bwMode="auto">
          <a:xfrm>
            <a:off x="5832475" y="2195513"/>
            <a:ext cx="1728788" cy="396875"/>
          </a:xfrm>
          <a:prstGeom prst="rect">
            <a:avLst/>
          </a:prstGeom>
          <a:noFill/>
          <a:ln w="38100" algn="ctr">
            <a:solidFill>
              <a:srgbClr val="3B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5" name="Retângulo 9"/>
          <p:cNvSpPr>
            <a:spLocks noChangeArrowheads="1"/>
          </p:cNvSpPr>
          <p:nvPr/>
        </p:nvSpPr>
        <p:spPr bwMode="auto">
          <a:xfrm>
            <a:off x="5832475" y="3886200"/>
            <a:ext cx="1728788" cy="398463"/>
          </a:xfrm>
          <a:prstGeom prst="rect">
            <a:avLst/>
          </a:prstGeom>
          <a:noFill/>
          <a:ln w="38100" algn="ctr">
            <a:solidFill>
              <a:srgbClr val="3B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6" name="Retângulo 3"/>
          <p:cNvSpPr>
            <a:spLocks noChangeArrowheads="1"/>
          </p:cNvSpPr>
          <p:nvPr/>
        </p:nvSpPr>
        <p:spPr bwMode="auto">
          <a:xfrm>
            <a:off x="5832475" y="5075238"/>
            <a:ext cx="1728788" cy="487362"/>
          </a:xfrm>
          <a:prstGeom prst="rect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7" name="Retângulo 11"/>
          <p:cNvSpPr>
            <a:spLocks noChangeArrowheads="1"/>
          </p:cNvSpPr>
          <p:nvPr/>
        </p:nvSpPr>
        <p:spPr bwMode="auto">
          <a:xfrm>
            <a:off x="5832475" y="4284663"/>
            <a:ext cx="1728788" cy="414337"/>
          </a:xfrm>
          <a:prstGeom prst="rect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8" name="Retângulo 12"/>
          <p:cNvSpPr>
            <a:spLocks noChangeArrowheads="1"/>
          </p:cNvSpPr>
          <p:nvPr/>
        </p:nvSpPr>
        <p:spPr bwMode="auto">
          <a:xfrm>
            <a:off x="5832475" y="4699000"/>
            <a:ext cx="1728788" cy="376238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4589" name="Retângulo 13"/>
          <p:cNvSpPr>
            <a:spLocks noChangeArrowheads="1"/>
          </p:cNvSpPr>
          <p:nvPr/>
        </p:nvSpPr>
        <p:spPr bwMode="auto">
          <a:xfrm>
            <a:off x="5832475" y="5597525"/>
            <a:ext cx="1728788" cy="414338"/>
          </a:xfrm>
          <a:prstGeom prst="rect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" name="Retângulo 1"/>
          <p:cNvSpPr/>
          <p:nvPr/>
        </p:nvSpPr>
        <p:spPr bwMode="auto">
          <a:xfrm>
            <a:off x="1722438" y="1692275"/>
            <a:ext cx="1805706" cy="503238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914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34" x="7145338" y="1998663"/>
          <p14:tracePt t="10165" x="7156450" y="1989138"/>
          <p14:tracePt t="10301" x="7165975" y="1989138"/>
          <p14:tracePt t="10349" x="7165975" y="1978025"/>
          <p14:tracePt t="10365" x="7175500" y="1978025"/>
          <p14:tracePt t="10397" x="7185025" y="1978025"/>
          <p14:tracePt t="10405" x="7194550" y="1978025"/>
          <p14:tracePt t="10428" x="7194550" y="1968500"/>
          <p14:tracePt t="10700" x="7205663" y="1958975"/>
          <p14:tracePt t="10740" x="7215188" y="1958975"/>
          <p14:tracePt t="10772" x="7234238" y="1958975"/>
          <p14:tracePt t="10780" x="7243763" y="1958975"/>
          <p14:tracePt t="10787" x="7264400" y="1958975"/>
          <p14:tracePt t="10796" x="7304088" y="1958975"/>
          <p14:tracePt t="10813" x="7313613" y="1958975"/>
          <p14:tracePt t="10829" x="7323138" y="1958975"/>
          <p14:tracePt t="11580" x="7353300" y="1968500"/>
          <p14:tracePt t="11587" x="7372350" y="1978025"/>
          <p14:tracePt t="11597" x="7431088" y="2027238"/>
          <p14:tracePt t="11615" x="7489825" y="2076450"/>
          <p14:tracePt t="11631" x="7539038" y="2116138"/>
          <p14:tracePt t="11648" x="7559675" y="2146300"/>
          <p14:tracePt t="11664" x="7569200" y="2165350"/>
          <p14:tracePt t="11681" x="7578725" y="2185988"/>
          <p14:tracePt t="11698" x="7599363" y="2224088"/>
          <p14:tracePt t="11714" x="7608888" y="2263775"/>
          <p14:tracePt t="11714" x="7618413" y="2284413"/>
          <p14:tracePt t="11732" x="7627938" y="2343150"/>
          <p14:tracePt t="11748" x="7637463" y="2401888"/>
          <p14:tracePt t="11765" x="7637463" y="2451100"/>
          <p14:tracePt t="11781" x="7648575" y="2519363"/>
          <p14:tracePt t="11798" x="7648575" y="2540000"/>
          <p14:tracePt t="11815" x="7648575" y="2579688"/>
          <p14:tracePt t="11831" x="7648575" y="2608263"/>
          <p14:tracePt t="11848" x="7648575" y="2647950"/>
          <p14:tracePt t="11865" x="7648575" y="2678113"/>
          <p14:tracePt t="11881" x="7627938" y="2706688"/>
          <p14:tracePt t="11899" x="7627938" y="2736850"/>
          <p14:tracePt t="11915" x="7608888" y="2776538"/>
          <p14:tracePt t="11932" x="7588250" y="2795588"/>
          <p14:tracePt t="11948" x="7578725" y="2814638"/>
          <p14:tracePt t="11966" x="7569200" y="2825750"/>
          <p14:tracePt t="11982" x="7550150" y="2835275"/>
          <p14:tracePt t="11998" x="7539038" y="2835275"/>
          <p14:tracePt t="12015" x="7519988" y="2844800"/>
          <p14:tracePt t="12032" x="7500938" y="2863850"/>
          <p14:tracePt t="12049" x="7470775" y="2874963"/>
          <p14:tracePt t="12065" x="7451725" y="2884488"/>
          <p14:tracePt t="12082" x="7431088" y="2894013"/>
          <p14:tracePt t="12098" x="7421563" y="2894013"/>
          <p14:tracePt t="12115" x="7372350" y="2913063"/>
          <p14:tracePt t="12133" x="7342188" y="2924175"/>
          <p14:tracePt t="12149" x="7323138" y="2924175"/>
          <p14:tracePt t="12165" x="7283450" y="2933700"/>
          <p14:tracePt t="12182" x="7254875" y="2933700"/>
          <p14:tracePt t="12199" x="7234238" y="2933700"/>
          <p14:tracePt t="12215" x="7224713" y="2933700"/>
          <p14:tracePt t="12232" x="7215188" y="2943225"/>
          <p14:tracePt t="12580" x="7215188" y="2952750"/>
          <p14:tracePt t="12596" x="7215188" y="2973388"/>
          <p14:tracePt t="12604" x="7224713" y="2982913"/>
          <p14:tracePt t="12612" x="7243763" y="3001963"/>
          <p14:tracePt t="12620" x="7254875" y="3022600"/>
          <p14:tracePt t="12633" x="7283450" y="3051175"/>
          <p14:tracePt t="12650" x="7313613" y="3090863"/>
          <p14:tracePt t="12666" x="7353300" y="3149600"/>
          <p14:tracePt t="12684" x="7372350" y="3198813"/>
          <p14:tracePt t="12700" x="7391400" y="3228975"/>
          <p14:tracePt t="12716" x="7402513" y="3278188"/>
          <p14:tracePt t="12733" x="7421563" y="3317875"/>
          <p14:tracePt t="12750" x="7440613" y="3367088"/>
          <p14:tracePt t="12767" x="7451725" y="3405188"/>
          <p14:tracePt t="12783" x="7470775" y="3465513"/>
          <p14:tracePt t="12800" x="7480300" y="3494088"/>
          <p14:tracePt t="12817" x="7500938" y="3543300"/>
          <p14:tracePt t="12833" x="7510463" y="3573463"/>
          <p14:tracePt t="12850" x="7510463" y="3602038"/>
          <p14:tracePt t="12867" x="7510463" y="3651250"/>
          <p14:tracePt t="12884" x="7510463" y="3671888"/>
          <p14:tracePt t="12900" x="7510463" y="3700463"/>
          <p14:tracePt t="12917" x="7510463" y="3730625"/>
          <p14:tracePt t="12934" x="7510463" y="3740150"/>
          <p14:tracePt t="12950" x="7510463" y="3760788"/>
          <p14:tracePt t="12967" x="7510463" y="3770313"/>
          <p14:tracePt t="12984" x="7500938" y="3779838"/>
          <p14:tracePt t="13020" x="7500938" y="3789363"/>
          <p14:tracePt t="13044" x="7489825" y="3798888"/>
          <p14:tracePt t="13076" x="7480300" y="3798888"/>
          <p14:tracePt t="13108" x="7470775" y="3798888"/>
          <p14:tracePt t="13124" x="7461250" y="3798888"/>
          <p14:tracePt t="13299" x="7451725" y="3798888"/>
          <p14:tracePt t="13308" x="7451725" y="3789363"/>
          <p14:tracePt t="13331" x="7440613" y="3779838"/>
          <p14:tracePt t="13476" x="7431088" y="3770313"/>
          <p14:tracePt t="13508" x="7431088" y="3760788"/>
          <p14:tracePt t="13531" x="7421563" y="3749675"/>
          <p14:tracePt t="13540" x="7412038" y="3740150"/>
          <p14:tracePt t="13572" x="7402513" y="3730625"/>
          <p14:tracePt t="13595" x="7402513" y="3721100"/>
          <p14:tracePt t="13620" x="7391400" y="3711575"/>
          <p14:tracePt t="13636" x="7391400" y="3700463"/>
          <p14:tracePt t="13947" x="7391400" y="3690938"/>
          <p14:tracePt t="13964" x="7391400" y="3671888"/>
          <p14:tracePt t="13980" x="7402513" y="3651250"/>
          <p14:tracePt t="13988" x="7412038" y="3641725"/>
          <p14:tracePt t="13996" x="7421563" y="3632200"/>
          <p14:tracePt t="14004" x="7421563" y="3613150"/>
          <p14:tracePt t="14019" x="7451725" y="3573463"/>
          <p14:tracePt t="14036" x="7470775" y="3533775"/>
          <p14:tracePt t="14053" x="7480300" y="3484563"/>
          <p14:tracePt t="14069" x="7500938" y="3435350"/>
          <p14:tracePt t="14086" x="7510463" y="3405188"/>
          <p14:tracePt t="14103" x="7529513" y="3355975"/>
          <p14:tracePt t="14119" x="7539038" y="3327400"/>
          <p14:tracePt t="14136" x="7550150" y="3287713"/>
          <p14:tracePt t="14153" x="7559675" y="3248025"/>
          <p14:tracePt t="14169" x="7569200" y="3208338"/>
          <p14:tracePt t="14187" x="7578725" y="3170238"/>
          <p14:tracePt t="14203" x="7608888" y="3081338"/>
          <p14:tracePt t="14220" x="7627938" y="3022600"/>
          <p14:tracePt t="14236" x="7637463" y="2962275"/>
          <p14:tracePt t="14253" x="7667625" y="2884488"/>
          <p14:tracePt t="14270" x="7677150" y="2814638"/>
          <p14:tracePt t="14286" x="7677150" y="2746375"/>
          <p14:tracePt t="14303" x="7677150" y="2687638"/>
          <p14:tracePt t="14320" x="7677150" y="2638425"/>
          <p14:tracePt t="14337" x="7686675" y="2598738"/>
          <p14:tracePt t="14353" x="7697788" y="2579688"/>
          <p14:tracePt t="14370" x="7726363" y="2549525"/>
          <p14:tracePt t="14387" x="7726363" y="2530475"/>
          <p14:tracePt t="14387" x="7726363" y="2519363"/>
          <p14:tracePt t="14404" x="7726363" y="2481263"/>
          <p14:tracePt t="14420" x="7726363" y="2432050"/>
          <p14:tracePt t="14437" x="7726363" y="2371725"/>
          <p14:tracePt t="14453" x="7726363" y="2322513"/>
          <p14:tracePt t="14470" x="7726363" y="2263775"/>
          <p14:tracePt t="14487" x="7726363" y="2235200"/>
          <p14:tracePt t="14503" x="7726363" y="2214563"/>
          <p14:tracePt t="14520" x="7726363" y="2205038"/>
          <p14:tracePt t="14537" x="7726363" y="2185988"/>
          <p14:tracePt t="14554" x="7726363" y="2174875"/>
          <p14:tracePt t="14570" x="7716838" y="2146300"/>
          <p14:tracePt t="14587" x="7735888" y="2057400"/>
          <p14:tracePt t="14604" x="7716838" y="2008188"/>
          <p14:tracePt t="14620" x="7677150" y="1968500"/>
          <p14:tracePt t="14637" x="7637463" y="1939925"/>
          <p14:tracePt t="14654" x="7608888" y="1919288"/>
          <p14:tracePt t="14671" x="7578725" y="1900238"/>
          <p14:tracePt t="14687" x="7569200" y="1890713"/>
          <p14:tracePt t="14704" x="7559675" y="1879600"/>
          <p14:tracePt t="14721" x="7539038" y="1879600"/>
          <p14:tracePt t="14737" x="7529513" y="1879600"/>
          <p14:tracePt t="14763" x="7519988" y="1879600"/>
          <p14:tracePt t="14779" x="7519988" y="1870075"/>
          <p14:tracePt t="14795" x="7510463" y="1870075"/>
          <p14:tracePt t="14819" x="7500938" y="1870075"/>
          <p14:tracePt t="14836" x="7489825" y="1870075"/>
          <p14:tracePt t="14843" x="7480300" y="1870075"/>
          <p14:tracePt t="14867" x="7470775" y="1870075"/>
          <p14:tracePt t="14875" x="7461250" y="1870075"/>
          <p14:tracePt t="14887" x="7431088" y="1879600"/>
          <p14:tracePt t="14904" x="7402513" y="1879600"/>
          <p14:tracePt t="14921" x="7372350" y="1890713"/>
          <p14:tracePt t="14938" x="7342188" y="1890713"/>
          <p14:tracePt t="14954" x="7323138" y="1900238"/>
          <p14:tracePt t="14971" x="7283450" y="1900238"/>
          <p14:tracePt t="14988" x="7273925" y="1909763"/>
          <p14:tracePt t="15004" x="7254875" y="1919288"/>
          <p14:tracePt t="15021" x="7243763" y="1919288"/>
          <p14:tracePt t="15187" x="7243763" y="1928813"/>
          <p14:tracePt t="15211" x="7243763" y="1939925"/>
          <p14:tracePt t="15219" x="7254875" y="1939925"/>
          <p14:tracePt t="15227" x="7254875" y="1949450"/>
          <p14:tracePt t="15238" x="7264400" y="1958975"/>
          <p14:tracePt t="15255" x="7283450" y="1968500"/>
          <p14:tracePt t="15272" x="7304088" y="1978025"/>
          <p14:tracePt t="15289" x="7323138" y="1998663"/>
          <p14:tracePt t="15305" x="7342188" y="2017713"/>
          <p14:tracePt t="15322" x="7362825" y="2038350"/>
          <p14:tracePt t="15339" x="7381875" y="2066925"/>
          <p14:tracePt t="15355" x="7402513" y="2087563"/>
          <p14:tracePt t="15372" x="7421563" y="2106613"/>
          <p14:tracePt t="15389" x="7440613" y="2136775"/>
          <p14:tracePt t="15405" x="7489825" y="2165350"/>
          <p14:tracePt t="15422" x="7550150" y="2205038"/>
          <p14:tracePt t="15439" x="7588250" y="2244725"/>
          <p14:tracePt t="15455" x="7637463" y="2273300"/>
          <p14:tracePt t="15472" x="7677150" y="2312988"/>
          <p14:tracePt t="15489" x="7707313" y="2352675"/>
          <p14:tracePt t="15506" x="7716838" y="2401888"/>
          <p14:tracePt t="15523" x="7716838" y="2441575"/>
          <p14:tracePt t="15539" x="7726363" y="2509838"/>
          <p14:tracePt t="15556" x="7726363" y="2559050"/>
          <p14:tracePt t="15572" x="7726363" y="2598738"/>
          <p14:tracePt t="15589" x="7726363" y="2628900"/>
          <p14:tracePt t="15606" x="7726363" y="2667000"/>
          <p14:tracePt t="15623" x="7707313" y="2697163"/>
          <p14:tracePt t="15639" x="7677150" y="2727325"/>
          <p14:tracePt t="15656" x="7648575" y="2755900"/>
          <p14:tracePt t="15673" x="7599363" y="2786063"/>
          <p14:tracePt t="15689" x="7539038" y="2825750"/>
          <p14:tracePt t="15706" x="7489825" y="2844800"/>
          <p14:tracePt t="15723" x="7440613" y="2863850"/>
          <p14:tracePt t="15739" x="7381875" y="2884488"/>
          <p14:tracePt t="15756" x="7372350" y="2894013"/>
          <p14:tracePt t="15773" x="7362825" y="2894013"/>
          <p14:tracePt t="15789" x="7353300" y="2894013"/>
          <p14:tracePt t="15806" x="7332663" y="2894013"/>
          <p14:tracePt t="15835" x="7323138" y="2894013"/>
          <p14:tracePt t="15843" x="7304088" y="2894013"/>
          <p14:tracePt t="15856" x="7243763" y="2894013"/>
          <p14:tracePt t="15873" x="7205663" y="2894013"/>
          <p14:tracePt t="15890" x="7165975" y="2894013"/>
          <p14:tracePt t="15906" x="7156450" y="2894013"/>
          <p14:tracePt t="16027" x="7165975" y="2894013"/>
          <p14:tracePt t="16036" x="7185025" y="2903538"/>
          <p14:tracePt t="16044" x="7205663" y="2913063"/>
          <p14:tracePt t="16056" x="7264400" y="2943225"/>
          <p14:tracePt t="16073" x="7313613" y="2962275"/>
          <p14:tracePt t="16090" x="7372350" y="2982913"/>
          <p14:tracePt t="16107" x="7412038" y="3011488"/>
          <p14:tracePt t="16124" x="7431088" y="3022600"/>
          <p14:tracePt t="16140" x="7451725" y="3041650"/>
          <p14:tracePt t="16157" x="7461250" y="3060700"/>
          <p14:tracePt t="16173" x="7480300" y="3071813"/>
          <p14:tracePt t="16190" x="7510463" y="3090863"/>
          <p14:tracePt t="16207" x="7519988" y="3109913"/>
          <p14:tracePt t="16223" x="7539038" y="3130550"/>
          <p14:tracePt t="16240" x="7550150" y="3149600"/>
          <p14:tracePt t="16257" x="7559675" y="3149600"/>
          <p14:tracePt t="16274" x="7569200" y="3159125"/>
          <p14:tracePt t="16290" x="7569200" y="3179763"/>
          <p14:tracePt t="16290" x="7569200" y="3189288"/>
          <p14:tracePt t="16308" x="7578725" y="3208338"/>
          <p14:tracePt t="16331" x="7578725" y="3228975"/>
          <p14:tracePt t="16355" x="7578725" y="3238500"/>
          <p14:tracePt t="16363" x="7588250" y="3248025"/>
          <p14:tracePt t="16374" x="7588250" y="3257550"/>
          <p14:tracePt t="16390" x="7588250" y="3278188"/>
          <p14:tracePt t="16407" x="7588250" y="3287713"/>
          <p14:tracePt t="16424" x="7599363" y="3306763"/>
          <p14:tracePt t="16440" x="7599363" y="3327400"/>
          <p14:tracePt t="16458" x="7599363" y="3336925"/>
          <p14:tracePt t="16474" x="7599363" y="3346450"/>
          <p14:tracePt t="16490" x="7599363" y="3367088"/>
          <p14:tracePt t="16508" x="7588250" y="3386138"/>
          <p14:tracePt t="16524" x="7578725" y="3405188"/>
          <p14:tracePt t="16541" x="7569200" y="3435350"/>
          <p14:tracePt t="16558" x="7550150" y="3465513"/>
          <p14:tracePt t="16574" x="7529513" y="3484563"/>
          <p14:tracePt t="16591" x="7500938" y="3514725"/>
          <p14:tracePt t="16608" x="7489825" y="3533775"/>
          <p14:tracePt t="16624" x="7470775" y="3552825"/>
          <p14:tracePt t="16641" x="7461250" y="3563938"/>
          <p14:tracePt t="16658" x="7440613" y="3582988"/>
          <p14:tracePt t="16674" x="7431088" y="3602038"/>
          <p14:tracePt t="16674" x="7421563" y="3613150"/>
          <p14:tracePt t="16692" x="7391400" y="3622675"/>
          <p14:tracePt t="16708" x="7381875" y="3632200"/>
          <p14:tracePt t="16724" x="7362825" y="3641725"/>
          <p14:tracePt t="16741" x="7342188" y="3651250"/>
          <p14:tracePt t="16758" x="7332663" y="3651250"/>
          <p14:tracePt t="16779" x="7304088" y="3662363"/>
          <p14:tracePt t="16791" x="7292975" y="3662363"/>
          <p14:tracePt t="16811" x="7273925" y="3662363"/>
          <p14:tracePt t="16824" x="7254875" y="3662363"/>
          <p14:tracePt t="16842" x="7234238" y="3662363"/>
          <p14:tracePt t="16858" x="7224713" y="3662363"/>
          <p14:tracePt t="17859" x="7224713" y="3651250"/>
          <p14:tracePt t="17883" x="7224713" y="3641725"/>
          <p14:tracePt t="17891" x="7234238" y="3632200"/>
          <p14:tracePt t="17899" x="7243763" y="3632200"/>
          <p14:tracePt t="17910" x="7264400" y="3622675"/>
          <p14:tracePt t="17927" x="7283450" y="3592513"/>
          <p14:tracePt t="17944" x="7313613" y="3573463"/>
          <p14:tracePt t="17960" x="7372350" y="3543300"/>
          <p14:tracePt t="17977" x="7421563" y="3503613"/>
          <p14:tracePt t="17994" x="7470775" y="3465513"/>
          <p14:tracePt t="18010" x="7529513" y="3416300"/>
          <p14:tracePt t="18010" x="7550150" y="3395663"/>
          <p14:tracePt t="18028" x="7599363" y="3346450"/>
          <p14:tracePt t="18044" x="7648575" y="3287713"/>
          <p14:tracePt t="18061" x="7686675" y="3228975"/>
          <p14:tracePt t="18077" x="7716838" y="3189288"/>
          <p14:tracePt t="18094" x="7747000" y="3130550"/>
          <p14:tracePt t="18111" x="7766050" y="3081338"/>
          <p14:tracePt t="18127" x="7766050" y="3032125"/>
          <p14:tracePt t="18144" x="7766050" y="2973388"/>
          <p14:tracePt t="18161" x="7766050" y="2913063"/>
          <p14:tracePt t="18178" x="7766050" y="2844800"/>
          <p14:tracePt t="18194" x="7766050" y="2776538"/>
          <p14:tracePt t="18211" x="7747000" y="2667000"/>
          <p14:tracePt t="18228" x="7735888" y="2628900"/>
          <p14:tracePt t="18244" x="7726363" y="2568575"/>
          <p14:tracePt t="18261" x="7726363" y="2530475"/>
          <p14:tracePt t="18278" x="7726363" y="2490788"/>
          <p14:tracePt t="18294" x="7716838" y="2432050"/>
          <p14:tracePt t="18311" x="7697788" y="2392363"/>
          <p14:tracePt t="18328" x="7686675" y="2333625"/>
          <p14:tracePt t="18344" x="7667625" y="2273300"/>
          <p14:tracePt t="18361" x="7658100" y="2224088"/>
          <p14:tracePt t="18378" x="7627938" y="2174875"/>
          <p14:tracePt t="18378" x="7627938" y="2155825"/>
          <p14:tracePt t="18395" x="7608888" y="2116138"/>
          <p14:tracePt t="18411" x="7599363" y="2076450"/>
          <p14:tracePt t="18428" x="7588250" y="2047875"/>
          <p14:tracePt t="18445" x="7578725" y="2008188"/>
          <p14:tracePt t="18461" x="7578725" y="1968500"/>
          <p14:tracePt t="18478" x="7559675" y="1928813"/>
          <p14:tracePt t="18495" x="7550150" y="1890713"/>
          <p14:tracePt t="18511" x="7519988" y="1860550"/>
          <p14:tracePt t="18528" x="7510463" y="1830388"/>
          <p14:tracePt t="18545" x="7500938" y="1820863"/>
          <p14:tracePt t="18561" x="7500938" y="1790700"/>
          <p14:tracePt t="18578" x="7489825" y="1781175"/>
          <p14:tracePt t="18595" x="7480300" y="1781175"/>
          <p14:tracePt t="18867" x="7470775" y="1781175"/>
          <p14:tracePt t="18891" x="7461250" y="1790700"/>
          <p14:tracePt t="18923" x="7461250" y="1801813"/>
          <p14:tracePt t="18931" x="7451725" y="1811338"/>
          <p14:tracePt t="18947" x="7451725" y="1820863"/>
          <p14:tracePt t="18955" x="7440613" y="1839913"/>
          <p14:tracePt t="18963" x="7440613" y="1851025"/>
          <p14:tracePt t="18979" x="7440613" y="1870075"/>
          <p14:tracePt t="18996" x="7440613" y="1890713"/>
          <p14:tracePt t="19013" x="7440613" y="1900238"/>
          <p14:tracePt t="19075" x="7440613" y="1909763"/>
          <p14:tracePt t="19803" x="7451725" y="1919288"/>
          <p14:tracePt t="19811" x="7480300" y="1939925"/>
          <p14:tracePt t="19819" x="7500938" y="1949450"/>
          <p14:tracePt t="19830" x="7559675" y="1978025"/>
          <p14:tracePt t="19847" x="7618413" y="2017713"/>
          <p14:tracePt t="19864" x="7667625" y="2057400"/>
          <p14:tracePt t="19881" x="7716838" y="2087563"/>
          <p14:tracePt t="19898" x="7747000" y="2116138"/>
          <p14:tracePt t="19914" x="7775575" y="2155825"/>
          <p14:tracePt t="19931" x="7805738" y="2224088"/>
          <p14:tracePt t="19948" x="7834313" y="2284413"/>
          <p14:tracePt t="19964" x="7845425" y="2333625"/>
          <p14:tracePt t="19981" x="7864475" y="2392363"/>
          <p14:tracePt t="19998" x="7874000" y="2451100"/>
          <p14:tracePt t="20014" x="7904163" y="2490788"/>
          <p14:tracePt t="20031" x="7904163" y="2530475"/>
          <p14:tracePt t="20048" x="7913688" y="2579688"/>
          <p14:tracePt t="20065" x="7913688" y="2628900"/>
          <p14:tracePt t="20082" x="7913688" y="2687638"/>
          <p14:tracePt t="20098" x="7913688" y="2736850"/>
          <p14:tracePt t="20115" x="7913688" y="2814638"/>
          <p14:tracePt t="20131" x="7904163" y="2854325"/>
          <p14:tracePt t="20148" x="7883525" y="2894013"/>
          <p14:tracePt t="20165" x="7864475" y="2924175"/>
          <p14:tracePt t="20181" x="7834313" y="2943225"/>
          <p14:tracePt t="20198" x="7815263" y="2952750"/>
          <p14:tracePt t="20215" x="7775575" y="2973388"/>
          <p14:tracePt t="20231" x="7756525" y="2973388"/>
          <p14:tracePt t="20248" x="7747000" y="2973388"/>
          <p14:tracePt t="20265" x="7735888" y="2973388"/>
          <p14:tracePt t="20281" x="7707313" y="2973388"/>
          <p14:tracePt t="20298" x="7677150" y="2962275"/>
          <p14:tracePt t="20298" x="7667625" y="2952750"/>
          <p14:tracePt t="20315" x="7637463" y="2933700"/>
          <p14:tracePt t="20332" x="7608888" y="2924175"/>
          <p14:tracePt t="20348" x="7599363" y="2924175"/>
          <p14:tracePt t="20371" x="7588250" y="2913063"/>
          <p14:tracePt t="20382" x="7599363" y="2924175"/>
          <p14:tracePt t="20595" x="7608888" y="2924175"/>
          <p14:tracePt t="20603" x="7637463" y="2943225"/>
          <p14:tracePt t="20611" x="7667625" y="2952750"/>
          <p14:tracePt t="20619" x="7697788" y="2982913"/>
          <p14:tracePt t="20632" x="7766050" y="3022600"/>
          <p14:tracePt t="20649" x="7824788" y="3060700"/>
          <p14:tracePt t="20666" x="7864475" y="3100388"/>
          <p14:tracePt t="20682" x="7883525" y="3121025"/>
          <p14:tracePt t="20682" x="7894638" y="3140075"/>
          <p14:tracePt t="20700" x="7894638" y="3159125"/>
          <p14:tracePt t="20716" x="7894638" y="3179763"/>
          <p14:tracePt t="20733" x="7894638" y="3208338"/>
          <p14:tracePt t="20749" x="7894638" y="3238500"/>
          <p14:tracePt t="20766" x="7894638" y="3268663"/>
          <p14:tracePt t="20783" x="7894638" y="3287713"/>
          <p14:tracePt t="20799" x="7883525" y="3327400"/>
          <p14:tracePt t="20816" x="7864475" y="3367088"/>
          <p14:tracePt t="20833" x="7845425" y="3416300"/>
          <p14:tracePt t="20849" x="7805738" y="3444875"/>
          <p14:tracePt t="20866" x="7766050" y="3475038"/>
          <p14:tracePt t="20883" x="7716838" y="3524250"/>
          <p14:tracePt t="20900" x="7667625" y="3552825"/>
          <p14:tracePt t="20916" x="7618413" y="3582988"/>
          <p14:tracePt t="20933" x="7539038" y="3632200"/>
          <p14:tracePt t="20949" x="7500938" y="3651250"/>
          <p14:tracePt t="20966" x="7480300" y="3662363"/>
          <p14:tracePt t="20983" x="7480300" y="3681413"/>
          <p14:tracePt t="21000" x="7470775" y="3700463"/>
          <p14:tracePt t="21016" x="7461250" y="3711575"/>
          <p14:tracePt t="21033" x="7451725" y="3721100"/>
          <p14:tracePt t="21050" x="7440613" y="3730625"/>
          <p14:tracePt t="21067" x="7421563" y="3730625"/>
          <p14:tracePt t="21083" x="7412038" y="3730625"/>
          <p14:tracePt t="21100" x="7402513" y="3730625"/>
          <p14:tracePt t="21195" x="7391400" y="3730625"/>
          <p14:tracePt t="21211" x="7381875" y="3730625"/>
          <p14:tracePt t="21219" x="7372350" y="3730625"/>
          <p14:tracePt t="21227" x="7362825" y="3721100"/>
          <p14:tracePt t="21235" x="7353300" y="3721100"/>
          <p14:tracePt t="21267" x="7353300" y="3711575"/>
          <p14:tracePt t="21395" x="7353300" y="3700463"/>
          <p14:tracePt t="21707" x="7353300" y="3690938"/>
          <p14:tracePt t="21723" x="7353300" y="3681413"/>
          <p14:tracePt t="21763" x="7353300" y="3671888"/>
          <p14:tracePt t="21939" x="7353300" y="3662363"/>
          <p14:tracePt t="22347" x="7353300" y="3651250"/>
          <p14:tracePt t="23635" x="7353300" y="3641725"/>
          <p14:tracePt t="24339" x="7353300" y="3632200"/>
          <p14:tracePt t="24363" x="7353300" y="3622675"/>
          <p14:tracePt t="24371" x="7353300" y="3613150"/>
          <p14:tracePt t="24379" x="7353300" y="3592513"/>
          <p14:tracePt t="24395" x="7353300" y="3582988"/>
          <p14:tracePt t="24406" x="7353300" y="3543300"/>
          <p14:tracePt t="24423" x="7353300" y="3484563"/>
          <p14:tracePt t="24440" x="7353300" y="3454400"/>
          <p14:tracePt t="24457" x="7353300" y="3405188"/>
          <p14:tracePt t="24473" x="7353300" y="3355975"/>
          <p14:tracePt t="24490" x="7362825" y="3306763"/>
          <p14:tracePt t="24507" x="7362825" y="3268663"/>
          <p14:tracePt t="24523" x="7362825" y="3189288"/>
          <p14:tracePt t="24541" x="7362825" y="3130550"/>
          <p14:tracePt t="24557" x="7362825" y="3071813"/>
          <p14:tracePt t="24573" x="7362825" y="3011488"/>
          <p14:tracePt t="24590" x="7362825" y="2943225"/>
          <p14:tracePt t="24607" x="7353300" y="2894013"/>
          <p14:tracePt t="24624" x="7342188" y="2844800"/>
          <p14:tracePt t="24640" x="7342188" y="2795588"/>
          <p14:tracePt t="24658" x="7342188" y="2746375"/>
          <p14:tracePt t="24674" x="7342188" y="2687638"/>
          <p14:tracePt t="24691" x="7353300" y="2579688"/>
          <p14:tracePt t="24707" x="7362825" y="2519363"/>
          <p14:tracePt t="24724" x="7381875" y="2441575"/>
          <p14:tracePt t="24740" x="7391400" y="2392363"/>
          <p14:tracePt t="24757" x="7412038" y="2343150"/>
          <p14:tracePt t="24774" x="7412038" y="2322513"/>
          <p14:tracePt t="24790" x="7412038" y="2293938"/>
          <p14:tracePt t="24807" x="7421563" y="2263775"/>
          <p14:tracePt t="24824" x="7431088" y="2214563"/>
          <p14:tracePt t="24841" x="7440613" y="2185988"/>
          <p14:tracePt t="24857" x="7461250" y="2155825"/>
          <p14:tracePt t="24874" x="7461250" y="2136775"/>
          <p14:tracePt t="24874" x="7470775" y="2116138"/>
          <p14:tracePt t="24891" x="7470775" y="2097088"/>
          <p14:tracePt t="24907" x="7470775" y="2076450"/>
          <p14:tracePt t="24924" x="7470775" y="2066925"/>
          <p14:tracePt t="24941" x="7470775" y="2047875"/>
          <p14:tracePt t="24958" x="7470775" y="2027238"/>
          <p14:tracePt t="24974" x="7461250" y="1998663"/>
          <p14:tracePt t="24991" x="7440613" y="1968500"/>
          <p14:tracePt t="25008" x="7431088" y="1949450"/>
          <p14:tracePt t="25025" x="7412038" y="1939925"/>
          <p14:tracePt t="25041" x="7381875" y="1928813"/>
          <p14:tracePt t="25058" x="7353300" y="1909763"/>
          <p14:tracePt t="25074" x="7304088" y="1890713"/>
          <p14:tracePt t="25092" x="7254875" y="1879600"/>
          <p14:tracePt t="25108" x="7205663" y="1860550"/>
          <p14:tracePt t="25124" x="7145338" y="1839913"/>
          <p14:tracePt t="25141" x="7058025" y="1820863"/>
          <p14:tracePt t="25159" x="6988175" y="1811338"/>
          <p14:tracePt t="25175" x="6919913" y="1790700"/>
          <p14:tracePt t="25192" x="6840538" y="1781175"/>
          <p14:tracePt t="25208" x="6800850" y="1771650"/>
          <p14:tracePt t="25225" x="6723063" y="1752600"/>
          <p14:tracePt t="25242" x="6673850" y="1741488"/>
          <p14:tracePt t="25258" x="6604000" y="1722438"/>
          <p14:tracePt t="25258" x="6575425" y="1712913"/>
          <p14:tracePt t="25275" x="6526213" y="1712913"/>
          <p14:tracePt t="25292" x="6456363" y="1692275"/>
          <p14:tracePt t="25309" x="6378575" y="1682750"/>
          <p14:tracePt t="25325" x="6319838" y="1663700"/>
          <p14:tracePt t="25342" x="6259513" y="1663700"/>
          <p14:tracePt t="25358" x="6221413" y="1654175"/>
          <p14:tracePt t="25375" x="6172200" y="1654175"/>
          <p14:tracePt t="25392" x="6132513" y="1654175"/>
          <p14:tracePt t="25408" x="6102350" y="1654175"/>
          <p14:tracePt t="25425" x="6053138" y="1654175"/>
          <p14:tracePt t="25442" x="6022975" y="1663700"/>
          <p14:tracePt t="25458" x="5973763" y="1682750"/>
          <p14:tracePt t="25476" x="5945188" y="1703388"/>
          <p14:tracePt t="25492" x="5924550" y="1722438"/>
          <p14:tracePt t="25509" x="5905500" y="1752600"/>
          <p14:tracePt t="25526" x="5905500" y="1762125"/>
          <p14:tracePt t="25542" x="5895975" y="1801813"/>
          <p14:tracePt t="25559" x="5895975" y="1820863"/>
          <p14:tracePt t="25575" x="5895975" y="1839913"/>
          <p14:tracePt t="25593" x="5895975" y="1879600"/>
          <p14:tracePt t="25609" x="5905500" y="1919288"/>
          <p14:tracePt t="25626" x="5924550" y="1949450"/>
          <p14:tracePt t="25642" x="5945188" y="1978025"/>
          <p14:tracePt t="25642" x="5954713" y="1998663"/>
          <p14:tracePt t="25659" x="5984875" y="2017713"/>
          <p14:tracePt t="25676" x="6013450" y="2047875"/>
          <p14:tracePt t="25693" x="6043613" y="2066925"/>
          <p14:tracePt t="25709" x="6092825" y="2087563"/>
          <p14:tracePt t="25726" x="6151563" y="2106613"/>
          <p14:tracePt t="25743" x="6221413" y="2125663"/>
          <p14:tracePt t="25759" x="6308725" y="2146300"/>
          <p14:tracePt t="25776" x="6407150" y="2165350"/>
          <p14:tracePt t="25793" x="6516688" y="2174875"/>
          <p14:tracePt t="25809" x="6615113" y="2195513"/>
          <p14:tracePt t="25826" x="6683375" y="2195513"/>
          <p14:tracePt t="25843" x="6791325" y="2195513"/>
          <p14:tracePt t="25859" x="6870700" y="2195513"/>
          <p14:tracePt t="25876" x="6889750" y="2195513"/>
          <p14:tracePt t="25893" x="6919913" y="2174875"/>
          <p14:tracePt t="25909" x="6938963" y="2165350"/>
          <p14:tracePt t="25926" x="6959600" y="2155825"/>
          <p14:tracePt t="25943" x="6978650" y="2146300"/>
          <p14:tracePt t="25960" x="7008813" y="2125663"/>
          <p14:tracePt t="25976" x="7018338" y="2106613"/>
          <p14:tracePt t="25993" x="7027863" y="2087563"/>
          <p14:tracePt t="26009" x="7027863" y="2066925"/>
          <p14:tracePt t="26027" x="7037388" y="2038350"/>
          <p14:tracePt t="26043" x="7046913" y="2017713"/>
          <p14:tracePt t="26060" x="7046913" y="1998663"/>
          <p14:tracePt t="26076" x="7046913" y="1978025"/>
          <p14:tracePt t="26093" x="7046913" y="1949450"/>
          <p14:tracePt t="26110" x="7046913" y="1919288"/>
          <p14:tracePt t="26126" x="7027863" y="1890713"/>
          <p14:tracePt t="26143" x="6997700" y="1860550"/>
          <p14:tracePt t="26160" x="6959600" y="1830388"/>
          <p14:tracePt t="26177" x="6910388" y="1811338"/>
          <p14:tracePt t="26193" x="6850063" y="1771650"/>
          <p14:tracePt t="26210" x="6791325" y="1762125"/>
          <p14:tracePt t="26227" x="6732588" y="1731963"/>
          <p14:tracePt t="26244" x="6683375" y="1722438"/>
          <p14:tracePt t="26260" x="6634163" y="1703388"/>
          <p14:tracePt t="26277" x="6545263" y="1692275"/>
          <p14:tracePt t="26294" x="6446838" y="1673225"/>
          <p14:tracePt t="26310" x="6369050" y="1673225"/>
          <p14:tracePt t="26327" x="6289675" y="1673225"/>
          <p14:tracePt t="26344" x="6240463" y="1673225"/>
          <p14:tracePt t="26360" x="6200775" y="1673225"/>
          <p14:tracePt t="26377" x="6181725" y="1673225"/>
          <p14:tracePt t="26394" x="6161088" y="1673225"/>
          <p14:tracePt t="26410" x="6092825" y="1673225"/>
          <p14:tracePt t="26427" x="6062663" y="1692275"/>
          <p14:tracePt t="26444" x="6022975" y="1712913"/>
          <p14:tracePt t="26461" x="5994400" y="1741488"/>
          <p14:tracePt t="26477" x="5984875" y="1762125"/>
          <p14:tracePt t="26494" x="5964238" y="1781175"/>
          <p14:tracePt t="26511" x="5964238" y="1801813"/>
          <p14:tracePt t="26527" x="5964238" y="1811338"/>
          <p14:tracePt t="26544" x="5964238" y="1839913"/>
          <p14:tracePt t="26561" x="5964238" y="1860550"/>
          <p14:tracePt t="26577" x="5964238" y="1879600"/>
          <p14:tracePt t="26594" x="5984875" y="1928813"/>
          <p14:tracePt t="26611" x="6013450" y="1958975"/>
          <p14:tracePt t="26628" x="6043613" y="1989138"/>
          <p14:tracePt t="26644" x="6083300" y="2017713"/>
          <p14:tracePt t="26661" x="6132513" y="2047875"/>
          <p14:tracePt t="26678" x="6191250" y="2066925"/>
          <p14:tracePt t="26694" x="6249988" y="2087563"/>
          <p14:tracePt t="26711" x="6338888" y="2097088"/>
          <p14:tracePt t="26728" x="6397625" y="2106613"/>
          <p14:tracePt t="26744" x="6496050" y="2125663"/>
          <p14:tracePt t="26761" x="6575425" y="2146300"/>
          <p14:tracePt t="26778" x="6624638" y="2146300"/>
          <p14:tracePt t="26795" x="6732588" y="2146300"/>
          <p14:tracePt t="26811" x="6831013" y="2146300"/>
          <p14:tracePt t="26828" x="6929438" y="2136775"/>
          <p14:tracePt t="26845" x="7018338" y="2125663"/>
          <p14:tracePt t="26861" x="7067550" y="2106613"/>
          <p14:tracePt t="26878" x="7096125" y="2097088"/>
          <p14:tracePt t="26895" x="7116763" y="2087563"/>
          <p14:tracePt t="26911" x="7135813" y="2076450"/>
          <p14:tracePt t="26928" x="7145338" y="2047875"/>
          <p14:tracePt t="26945" x="7156450" y="2038350"/>
          <p14:tracePt t="26962" x="7165975" y="2017713"/>
          <p14:tracePt t="26978" x="7165975" y="2008188"/>
          <p14:tracePt t="26995" x="7165975" y="1989138"/>
          <p14:tracePt t="27012" x="7165975" y="1978025"/>
          <p14:tracePt t="27028" x="7165975" y="1958975"/>
          <p14:tracePt t="27045" x="7156450" y="1939925"/>
          <p14:tracePt t="27062" x="7135813" y="1909763"/>
          <p14:tracePt t="27079" x="7107238" y="1879600"/>
          <p14:tracePt t="27095" x="7058025" y="1860550"/>
          <p14:tracePt t="27112" x="7008813" y="1839913"/>
          <p14:tracePt t="27129" x="6948488" y="1820863"/>
          <p14:tracePt t="27145" x="6910388" y="1820863"/>
          <p14:tracePt t="27162" x="6861175" y="1801813"/>
          <p14:tracePt t="27162" x="6850063" y="1801813"/>
          <p14:tracePt t="27180" x="6811963" y="1790700"/>
          <p14:tracePt t="27196" x="6732588" y="1790700"/>
          <p14:tracePt t="27212" x="6624638" y="1771650"/>
          <p14:tracePt t="27229" x="6526213" y="1771650"/>
          <p14:tracePt t="27246" x="6397625" y="1771650"/>
          <p14:tracePt t="27262" x="6270625" y="1771650"/>
          <p14:tracePt t="27279" x="6172200" y="1771650"/>
          <p14:tracePt t="27296" x="6092825" y="1771650"/>
          <p14:tracePt t="27312" x="6034088" y="1771650"/>
          <p14:tracePt t="27329" x="5994400" y="1771650"/>
          <p14:tracePt t="27346" x="5964238" y="1771650"/>
          <p14:tracePt t="27362" x="5905500" y="1771650"/>
          <p14:tracePt t="27379" x="5865813" y="1790700"/>
          <p14:tracePt t="27396" x="5846763" y="1801813"/>
          <p14:tracePt t="27413" x="5816600" y="1811338"/>
          <p14:tracePt t="27429" x="5788025" y="1830388"/>
          <p14:tracePt t="27446" x="5776913" y="1839913"/>
          <p14:tracePt t="27462" x="5776913" y="1851025"/>
          <p14:tracePt t="27479" x="5767388" y="1870075"/>
          <p14:tracePt t="27496" x="5767388" y="1890713"/>
          <p14:tracePt t="27512" x="5767388" y="1909763"/>
          <p14:tracePt t="27530" x="5767388" y="1928813"/>
          <p14:tracePt t="27546" x="5776913" y="1978025"/>
          <p14:tracePt t="27563" x="5767388" y="1989138"/>
          <p14:tracePt t="27579" x="5767388" y="2008188"/>
          <p14:tracePt t="27596" x="5797550" y="2027238"/>
          <p14:tracePt t="27613" x="5875338" y="2057400"/>
          <p14:tracePt t="27630" x="5964238" y="2076450"/>
          <p14:tracePt t="27646" x="6062663" y="2087563"/>
          <p14:tracePt t="27663" x="6161088" y="2097088"/>
          <p14:tracePt t="27680" x="6270625" y="2097088"/>
          <p14:tracePt t="27697" x="6369050" y="2097088"/>
          <p14:tracePt t="27713" x="6456363" y="2097088"/>
          <p14:tracePt t="27730" x="6526213" y="2097088"/>
          <p14:tracePt t="27747" x="6624638" y="2097088"/>
          <p14:tracePt t="27763" x="6683375" y="2097088"/>
          <p14:tracePt t="27780" x="6762750" y="2097088"/>
          <p14:tracePt t="27797" x="6850063" y="2097088"/>
          <p14:tracePt t="27813" x="6910388" y="2097088"/>
          <p14:tracePt t="27830" x="6969125" y="2097088"/>
          <p14:tracePt t="27847" x="7018338" y="2087563"/>
          <p14:tracePt t="27864" x="7046913" y="2076450"/>
          <p14:tracePt t="27880" x="7067550" y="2057400"/>
          <p14:tracePt t="27897" x="7077075" y="2047875"/>
          <p14:tracePt t="27914" x="7096125" y="2038350"/>
          <p14:tracePt t="27930" x="7107238" y="2017713"/>
          <p14:tracePt t="27930" x="7107238" y="2008188"/>
          <p14:tracePt t="27947" x="7107238" y="1989138"/>
          <p14:tracePt t="27963" x="7107238" y="1958975"/>
          <p14:tracePt t="27980" x="7107238" y="1949450"/>
          <p14:tracePt t="27997" x="7107238" y="1919288"/>
          <p14:tracePt t="28014" x="7096125" y="1900238"/>
          <p14:tracePt t="28030" x="7086600" y="1879600"/>
          <p14:tracePt t="28047" x="7058025" y="1860550"/>
          <p14:tracePt t="28064" x="7027863" y="1839913"/>
          <p14:tracePt t="28081" x="6969125" y="1811338"/>
          <p14:tracePt t="28097" x="6919913" y="1781175"/>
          <p14:tracePt t="28114" x="6850063" y="1762125"/>
          <p14:tracePt t="28131" x="6772275" y="1741488"/>
          <p14:tracePt t="28147" x="6723063" y="1731963"/>
          <p14:tracePt t="28164" x="6673850" y="1731963"/>
          <p14:tracePt t="28181" x="6604000" y="1731963"/>
          <p14:tracePt t="28198" x="6545263" y="1731963"/>
          <p14:tracePt t="28214" x="6496050" y="1731963"/>
          <p14:tracePt t="28231" x="6437313" y="1741488"/>
          <p14:tracePt t="28247" x="6397625" y="1741488"/>
          <p14:tracePt t="28264" x="6369050" y="1762125"/>
          <p14:tracePt t="28281" x="6348413" y="1762125"/>
          <p14:tracePt t="28297" x="6329363" y="1762125"/>
          <p14:tracePt t="28314" x="6289675" y="1771650"/>
          <p14:tracePt t="28331" x="6249988" y="1781175"/>
          <p14:tracePt t="28347" x="6210300" y="1790700"/>
          <p14:tracePt t="28364" x="6191250" y="1801813"/>
          <p14:tracePt t="28381" x="6172200" y="1811338"/>
          <p14:tracePt t="28398" x="6151563" y="1811338"/>
          <p14:tracePt t="28414" x="6132513" y="1820863"/>
          <p14:tracePt t="28431" x="6122988" y="1830388"/>
          <p14:tracePt t="28448" x="6111875" y="1839913"/>
          <p14:tracePt t="28465" x="6102350" y="1851025"/>
          <p14:tracePt t="28481" x="6092825" y="1860550"/>
          <p14:tracePt t="28498" x="6092825" y="1879600"/>
          <p14:tracePt t="28515" x="6083300" y="1919288"/>
          <p14:tracePt t="28532" x="6073775" y="1928813"/>
          <p14:tracePt t="28548" x="6073775" y="1939925"/>
          <p14:tracePt t="28565" x="6073775" y="1958975"/>
          <p14:tracePt t="28581" x="6073775" y="1968500"/>
          <p14:tracePt t="28598" x="6073775" y="1989138"/>
          <p14:tracePt t="28615" x="6073775" y="1998663"/>
          <p14:tracePt t="28632" x="6073775" y="2017713"/>
          <p14:tracePt t="28648" x="6083300" y="2027238"/>
          <p14:tracePt t="28665" x="6092825" y="2038350"/>
          <p14:tracePt t="28682" x="6122988" y="2057400"/>
          <p14:tracePt t="28699" x="6172200" y="2087563"/>
          <p14:tracePt t="28716" x="6210300" y="2097088"/>
          <p14:tracePt t="28732" x="6249988" y="2116138"/>
          <p14:tracePt t="28748" x="6299200" y="2136775"/>
          <p14:tracePt t="28765" x="6369050" y="2136775"/>
          <p14:tracePt t="28782" x="6418263" y="2136775"/>
          <p14:tracePt t="28799" x="6477000" y="2136775"/>
          <p14:tracePt t="28815" x="6565900" y="2136775"/>
          <p14:tracePt t="28832" x="6643688" y="2136775"/>
          <p14:tracePt t="28849" x="6723063" y="2136775"/>
          <p14:tracePt t="28865" x="6800850" y="2136775"/>
          <p14:tracePt t="28882" x="6870700" y="2136775"/>
          <p14:tracePt t="28882" x="6910388" y="2136775"/>
          <p14:tracePt t="28899" x="6969125" y="2136775"/>
          <p14:tracePt t="28915" x="7037388" y="2136775"/>
          <p14:tracePt t="28932" x="7067550" y="2125663"/>
          <p14:tracePt t="28949" x="7107238" y="2106613"/>
          <p14:tracePt t="28966" x="7135813" y="2097088"/>
          <p14:tracePt t="28982" x="7156450" y="2066925"/>
          <p14:tracePt t="28999" x="7175500" y="2057400"/>
          <p14:tracePt t="29016" x="7175500" y="2047875"/>
          <p14:tracePt t="29032" x="7215188" y="2027238"/>
          <p14:tracePt t="29049" x="7215188" y="2017713"/>
          <p14:tracePt t="29066" x="7215188" y="1998663"/>
          <p14:tracePt t="29082" x="7205663" y="1958975"/>
          <p14:tracePt t="29099" x="7185025" y="1939925"/>
          <p14:tracePt t="29116" x="7145338" y="1919288"/>
          <p14:tracePt t="29132" x="7096125" y="1890713"/>
          <p14:tracePt t="29149" x="7058025" y="1870075"/>
          <p14:tracePt t="29166" x="6997700" y="1860550"/>
          <p14:tracePt t="29182" x="6938963" y="1830388"/>
          <p14:tracePt t="29200" x="6861175" y="1801813"/>
          <p14:tracePt t="29217" x="6781800" y="1781175"/>
          <p14:tracePt t="29233" x="6723063" y="1762125"/>
          <p14:tracePt t="29250" x="6673850" y="1752600"/>
          <p14:tracePt t="29266" x="6575425" y="1741488"/>
          <p14:tracePt t="29283" x="6535738" y="1741488"/>
          <p14:tracePt t="29300" x="6477000" y="1741488"/>
          <p14:tracePt t="29317" x="6427788" y="1741488"/>
          <p14:tracePt t="29333" x="6378575" y="1741488"/>
          <p14:tracePt t="29350" x="6348413" y="1741488"/>
          <p14:tracePt t="29366" x="6319838" y="1741488"/>
          <p14:tracePt t="29383" x="6289675" y="1752600"/>
          <p14:tracePt t="29400" x="6259513" y="1771650"/>
          <p14:tracePt t="29416" x="6240463" y="1771650"/>
          <p14:tracePt t="29433" x="6221413" y="1781175"/>
          <p14:tracePt t="29450" x="6181725" y="1790700"/>
          <p14:tracePt t="29466" x="6161088" y="1811338"/>
          <p14:tracePt t="29483" x="6142038" y="1820863"/>
          <p14:tracePt t="29500" x="6132513" y="1830388"/>
          <p14:tracePt t="29517" x="6122988" y="1839913"/>
          <p14:tracePt t="29533" x="6122988" y="1851025"/>
          <p14:tracePt t="29550" x="6111875" y="1870075"/>
          <p14:tracePt t="29567" x="6111875" y="1879600"/>
          <p14:tracePt t="29583" x="6102350" y="1890713"/>
          <p14:tracePt t="29600" x="6102350" y="1900238"/>
          <p14:tracePt t="29617" x="6102350" y="1909763"/>
          <p14:tracePt t="29633" x="6102350" y="1928813"/>
          <p14:tracePt t="29650" x="6102350" y="1949450"/>
          <p14:tracePt t="29667" x="6102350" y="1968500"/>
          <p14:tracePt t="29683" x="6102350" y="1978025"/>
          <p14:tracePt t="29700" x="6122988" y="2017713"/>
          <p14:tracePt t="29717" x="6132513" y="2038350"/>
          <p14:tracePt t="29734" x="6161088" y="2047875"/>
          <p14:tracePt t="29751" x="6210300" y="2076450"/>
          <p14:tracePt t="29767" x="6280150" y="2106613"/>
          <p14:tracePt t="29784" x="6357938" y="2125663"/>
          <p14:tracePt t="29801" x="6456363" y="2146300"/>
          <p14:tracePt t="29817" x="6554788" y="2165350"/>
          <p14:tracePt t="29834" x="6664325" y="2165350"/>
          <p14:tracePt t="29834" x="6723063" y="2165350"/>
          <p14:tracePt t="29851" x="6831013" y="2165350"/>
          <p14:tracePt t="29867" x="6919913" y="2165350"/>
          <p14:tracePt t="29884" x="6997700" y="2165350"/>
          <p14:tracePt t="29901" x="7067550" y="2165350"/>
          <p14:tracePt t="29917" x="7135813" y="2155825"/>
          <p14:tracePt t="29934" x="7175500" y="2146300"/>
          <p14:tracePt t="29951" x="7205663" y="2146300"/>
          <p14:tracePt t="29967" x="7224713" y="2136775"/>
          <p14:tracePt t="29984" x="7243763" y="2136775"/>
          <p14:tracePt t="30001" x="7254875" y="2136775"/>
          <p14:tracePt t="30017" x="7254875" y="2165350"/>
          <p14:tracePt t="30691" x="7234238" y="2174875"/>
          <p14:tracePt t="30699" x="7205663" y="2195513"/>
          <p14:tracePt t="30707" x="7185025" y="2195513"/>
          <p14:tracePt t="30719" x="7145338" y="2214563"/>
          <p14:tracePt t="30736" x="7116763" y="2224088"/>
          <p14:tracePt t="30752" x="7096125" y="2254250"/>
          <p14:tracePt t="30769" x="7096125" y="2293938"/>
          <p14:tracePt t="30786" x="7086600" y="2362200"/>
          <p14:tracePt t="30803" x="7067550" y="2420938"/>
          <p14:tracePt t="30819" x="7037388" y="2500313"/>
          <p14:tracePt t="30836" x="7008813" y="2598738"/>
          <p14:tracePt t="30852" x="6959600" y="2678113"/>
          <p14:tracePt t="30869" x="6948488" y="2765425"/>
          <p14:tracePt t="30886" x="6948488" y="2825750"/>
          <p14:tracePt t="30903" x="6948488" y="2884488"/>
          <p14:tracePt t="30920" x="6978650" y="2933700"/>
          <p14:tracePt t="30936" x="6997700" y="2973388"/>
          <p14:tracePt t="30953" x="7018338" y="3001963"/>
          <p14:tracePt t="30970" x="7018338" y="3022600"/>
          <p14:tracePt t="30986" x="7018338" y="3041650"/>
          <p14:tracePt t="31003" x="7027863" y="3060700"/>
          <p14:tracePt t="31020" x="7027863" y="3071813"/>
          <p14:tracePt t="31036" x="7037388" y="3071813"/>
          <p14:tracePt t="31053" x="7058025" y="3071813"/>
          <p14:tracePt t="31070" x="7067550" y="3071813"/>
          <p14:tracePt t="31086" x="7058025" y="3071813"/>
          <p14:tracePt t="31103" x="7067550" y="3051175"/>
          <p14:tracePt t="31120" x="7086600" y="3041650"/>
          <p14:tracePt t="31136" x="7107238" y="3032125"/>
          <p14:tracePt t="31153" x="7135813" y="3011488"/>
          <p14:tracePt t="31170" x="7165975" y="2992438"/>
          <p14:tracePt t="31187" x="7205663" y="2962275"/>
          <p14:tracePt t="31204" x="7215188" y="2952750"/>
          <p14:tracePt t="31220" x="7234238" y="2933700"/>
          <p14:tracePt t="31237" x="7243763" y="2903538"/>
          <p14:tracePt t="31254" x="7254875" y="2894013"/>
          <p14:tracePt t="31270" x="7264400" y="2874963"/>
          <p14:tracePt t="31287" x="7264400" y="2854325"/>
          <p14:tracePt t="31303" x="7264400" y="2844800"/>
          <p14:tracePt t="31320" x="7273925" y="2825750"/>
          <p14:tracePt t="31337" x="7273925" y="2814638"/>
          <p14:tracePt t="31355" x="7273925" y="2805113"/>
          <p14:tracePt t="31395" x="7273925" y="2795588"/>
          <p14:tracePt t="31619" x="7273925" y="2786063"/>
          <p14:tracePt t="31627" x="7273925" y="2776538"/>
          <p14:tracePt t="31643" x="7264400" y="2765425"/>
          <p14:tracePt t="31667" x="7264400" y="2755900"/>
          <p14:tracePt t="31675" x="7254875" y="2755900"/>
          <p14:tracePt t="31687" x="7254875" y="2746375"/>
          <p14:tracePt t="31704" x="7243763" y="2736850"/>
          <p14:tracePt t="31721" x="7205663" y="2727325"/>
          <p14:tracePt t="31738" x="7175500" y="2716213"/>
          <p14:tracePt t="31755" x="7096125" y="2716213"/>
          <p14:tracePt t="31771" x="7037388" y="2706688"/>
          <p14:tracePt t="31788" x="6948488" y="2678113"/>
          <p14:tracePt t="31804" x="6889750" y="2678113"/>
          <p14:tracePt t="31821" x="6821488" y="2678113"/>
          <p14:tracePt t="31838" x="6723063" y="2657475"/>
          <p14:tracePt t="31855" x="6634163" y="2638425"/>
          <p14:tracePt t="31871" x="6565900" y="2628900"/>
          <p14:tracePt t="31888" x="6516688" y="2617788"/>
          <p14:tracePt t="31905" x="6456363" y="2598738"/>
          <p14:tracePt t="31922" x="6397625" y="2598738"/>
          <p14:tracePt t="31938" x="6308725" y="2598738"/>
          <p14:tracePt t="31955" x="6249988" y="2598738"/>
          <p14:tracePt t="31972" x="6172200" y="2598738"/>
          <p14:tracePt t="31988" x="6122988" y="2598738"/>
          <p14:tracePt t="32005" x="6073775" y="2608263"/>
          <p14:tracePt t="32022" x="6043613" y="2617788"/>
          <p14:tracePt t="32038" x="6022975" y="2617788"/>
          <p14:tracePt t="32055" x="5994400" y="2628900"/>
          <p14:tracePt t="32072" x="5973763" y="2638425"/>
          <p14:tracePt t="32088" x="5945188" y="2657475"/>
          <p14:tracePt t="32105" x="5924550" y="2667000"/>
          <p14:tracePt t="32105" x="5915025" y="2687638"/>
          <p14:tracePt t="32123" x="5905500" y="2687638"/>
          <p14:tracePt t="32138" x="5886450" y="2697163"/>
          <p14:tracePt t="32155" x="5886450" y="2706688"/>
          <p14:tracePt t="32172" x="5886450" y="2727325"/>
          <p14:tracePt t="32189" x="5886450" y="2736850"/>
          <p14:tracePt t="32205" x="5886450" y="2765425"/>
          <p14:tracePt t="32222" x="5886450" y="2805113"/>
          <p14:tracePt t="32239" x="5895975" y="2844800"/>
          <p14:tracePt t="32256" x="5924550" y="2884488"/>
          <p14:tracePt t="32272" x="5945188" y="2913063"/>
          <p14:tracePt t="32289" x="5994400" y="2943225"/>
          <p14:tracePt t="32306" x="6043613" y="2962275"/>
          <p14:tracePt t="32322" x="6151563" y="3011488"/>
          <p14:tracePt t="32339" x="6249988" y="3051175"/>
          <p14:tracePt t="32356" x="6338888" y="3071813"/>
          <p14:tracePt t="32372" x="6446838" y="3100388"/>
          <p14:tracePt t="32389" x="6535738" y="3109913"/>
          <p14:tracePt t="32406" x="6615113" y="3130550"/>
          <p14:tracePt t="32422" x="6702425" y="3149600"/>
          <p14:tracePt t="32439" x="6762750" y="3149600"/>
          <p14:tracePt t="32456" x="6831013" y="3149600"/>
          <p14:tracePt t="32472" x="6889750" y="3149600"/>
          <p14:tracePt t="32489" x="6959600" y="3149600"/>
          <p14:tracePt t="32506" x="7018338" y="3149600"/>
          <p14:tracePt t="32523" x="7107238" y="3149600"/>
          <p14:tracePt t="32540" x="7175500" y="3149600"/>
          <p14:tracePt t="32556" x="7243763" y="3149600"/>
          <p14:tracePt t="32573" x="7323138" y="3149600"/>
          <p14:tracePt t="32589" x="7381875" y="3140075"/>
          <p14:tracePt t="32606" x="7461250" y="3130550"/>
          <p14:tracePt t="32623" x="7519988" y="3109913"/>
          <p14:tracePt t="32640" x="7578725" y="3090863"/>
          <p14:tracePt t="32656" x="7608888" y="3071813"/>
          <p14:tracePt t="32673" x="7618413" y="3051175"/>
          <p14:tracePt t="32689" x="7627938" y="3051175"/>
          <p14:tracePt t="32706" x="7637463" y="3022600"/>
          <p14:tracePt t="32723" x="7637463" y="3001963"/>
          <p14:tracePt t="32740" x="7637463" y="2982913"/>
          <p14:tracePt t="32756" x="7637463" y="2962275"/>
          <p14:tracePt t="32773" x="7637463" y="2952750"/>
          <p14:tracePt t="32789" x="7637463" y="2913063"/>
          <p14:tracePt t="32806" x="7618413" y="2894013"/>
          <p14:tracePt t="32823" x="7578725" y="2874963"/>
          <p14:tracePt t="32840" x="7539038" y="2844800"/>
          <p14:tracePt t="32857" x="7489825" y="2835275"/>
          <p14:tracePt t="32873" x="7451725" y="2814638"/>
          <p14:tracePt t="32890" x="7362825" y="2776538"/>
          <p14:tracePt t="32907" x="7304088" y="2765425"/>
          <p14:tracePt t="32923" x="7243763" y="2755900"/>
          <p14:tracePt t="32940" x="7156450" y="2736850"/>
          <p14:tracePt t="32957" x="7058025" y="2706688"/>
          <p14:tracePt t="32974" x="6959600" y="2687638"/>
          <p14:tracePt t="32990" x="6889750" y="2678113"/>
          <p14:tracePt t="33007" x="6831013" y="2667000"/>
          <p14:tracePt t="33024" x="6762750" y="2647950"/>
          <p14:tracePt t="33040" x="6713538" y="2647950"/>
          <p14:tracePt t="33057" x="6643688" y="2647950"/>
          <p14:tracePt t="33074" x="6565900" y="2638425"/>
          <p14:tracePt t="33074" x="6526213" y="2638425"/>
          <p14:tracePt t="33091" x="6446838" y="2638425"/>
          <p14:tracePt t="33107" x="6388100" y="2638425"/>
          <p14:tracePt t="33124" x="6338888" y="2638425"/>
          <p14:tracePt t="33140" x="6289675" y="2638425"/>
          <p14:tracePt t="33157" x="6249988" y="2647950"/>
          <p14:tracePt t="33174" x="6230938" y="2647950"/>
          <p14:tracePt t="33190" x="6191250" y="2657475"/>
          <p14:tracePt t="33207" x="6142038" y="2667000"/>
          <p14:tracePt t="33224" x="6111875" y="2678113"/>
          <p14:tracePt t="33241" x="6073775" y="2687638"/>
          <p14:tracePt t="33257" x="6043613" y="2706688"/>
          <p14:tracePt t="33257" x="6022975" y="2716213"/>
          <p14:tracePt t="33275" x="6003925" y="2736850"/>
          <p14:tracePt t="33291" x="5984875" y="2755900"/>
          <p14:tracePt t="33307" x="5964238" y="2765425"/>
          <p14:tracePt t="33324" x="5954713" y="2786063"/>
          <p14:tracePt t="33341" x="5954713" y="2795588"/>
          <p14:tracePt t="33358" x="5954713" y="2814638"/>
          <p14:tracePt t="33374" x="5954713" y="2835275"/>
          <p14:tracePt t="33391" x="5954713" y="2844800"/>
          <p14:tracePt t="33407" x="5954713" y="2863850"/>
          <p14:tracePt t="33424" x="5954713" y="2894013"/>
          <p14:tracePt t="33441" x="5973763" y="2924175"/>
          <p14:tracePt t="33458" x="6022975" y="2943225"/>
          <p14:tracePt t="33458" x="6022975" y="2952750"/>
          <p14:tracePt t="33475" x="6003925" y="2962275"/>
          <p14:tracePt t="33491" x="6013450" y="2992438"/>
          <p14:tracePt t="33508" x="6073775" y="3001963"/>
          <p14:tracePt t="33525" x="6122988" y="3032125"/>
          <p14:tracePt t="33541" x="6191250" y="3051175"/>
          <p14:tracePt t="33558" x="6240463" y="3081338"/>
          <p14:tracePt t="33575" x="6308725" y="3090863"/>
          <p14:tracePt t="33592" x="6378575" y="3100388"/>
          <p14:tracePt t="33608" x="6446838" y="3100388"/>
          <p14:tracePt t="33625" x="6535738" y="3100388"/>
          <p14:tracePt t="33642" x="6624638" y="3100388"/>
          <p14:tracePt t="33658" x="6762750" y="3100388"/>
          <p14:tracePt t="33675" x="6840538" y="3100388"/>
          <p14:tracePt t="33692" x="6910388" y="3090863"/>
          <p14:tracePt t="33708" x="6969125" y="3081338"/>
          <p14:tracePt t="33725" x="7027863" y="3071813"/>
          <p14:tracePt t="33742" x="7067550" y="3060700"/>
          <p14:tracePt t="33758" x="7107238" y="3051175"/>
          <p14:tracePt t="33775" x="7135813" y="3032125"/>
          <p14:tracePt t="33792" x="7165975" y="3032125"/>
          <p14:tracePt t="33809" x="7194550" y="3011488"/>
          <p14:tracePt t="33825" x="7224713" y="3001963"/>
          <p14:tracePt t="33842" x="7243763" y="2992438"/>
          <p14:tracePt t="33859" x="7264400" y="2973388"/>
          <p14:tracePt t="33875" x="7273925" y="2962275"/>
          <p14:tracePt t="33892" x="7283450" y="2962275"/>
          <p14:tracePt t="33909" x="7283450" y="2952750"/>
          <p14:tracePt t="33925" x="7283450" y="2943225"/>
          <p14:tracePt t="33947" x="7283450" y="2933700"/>
          <p14:tracePt t="33959" x="7283450" y="2924175"/>
          <p14:tracePt t="33975" x="7283450" y="2913063"/>
          <p14:tracePt t="33992" x="7283450" y="2894013"/>
          <p14:tracePt t="34009" x="7283450" y="2863850"/>
          <p14:tracePt t="34026" x="7264400" y="2825750"/>
          <p14:tracePt t="34043" x="7243763" y="2805113"/>
          <p14:tracePt t="34059" x="7215188" y="2776538"/>
          <p14:tracePt t="34076" x="7185025" y="2755900"/>
          <p14:tracePt t="34092" x="7145338" y="2727325"/>
          <p14:tracePt t="34109" x="7116763" y="2716213"/>
          <p14:tracePt t="34126" x="7077075" y="2697163"/>
          <p14:tracePt t="34142" x="7037388" y="2687638"/>
          <p14:tracePt t="34159" x="6997700" y="2667000"/>
          <p14:tracePt t="34176" x="6938963" y="2647950"/>
          <p14:tracePt t="34193" x="6861175" y="2638425"/>
          <p14:tracePt t="34209" x="6811963" y="2628900"/>
          <p14:tracePt t="34226" x="6713538" y="2608263"/>
          <p14:tracePt t="34243" x="6664325" y="2598738"/>
          <p14:tracePt t="34260" x="6594475" y="2598738"/>
          <p14:tracePt t="34277" x="6505575" y="2598738"/>
          <p14:tracePt t="34293" x="6407150" y="2598738"/>
          <p14:tracePt t="34310" x="6319838" y="2598738"/>
          <p14:tracePt t="34326" x="6230938" y="2598738"/>
          <p14:tracePt t="34343" x="6191250" y="2608263"/>
          <p14:tracePt t="34360" x="6142038" y="2617788"/>
          <p14:tracePt t="34376" x="6111875" y="2617788"/>
          <p14:tracePt t="34393" x="6073775" y="2628900"/>
          <p14:tracePt t="34410" x="6043613" y="2647950"/>
          <p14:tracePt t="34410" x="6034088" y="2667000"/>
          <p14:tracePt t="34427" x="6003925" y="2678113"/>
          <p14:tracePt t="34443" x="5973763" y="2697163"/>
          <p14:tracePt t="34460" x="5964238" y="2706688"/>
          <p14:tracePt t="34476" x="5954713" y="2716213"/>
          <p14:tracePt t="34493" x="5945188" y="2727325"/>
          <p14:tracePt t="34515" x="5935663" y="2736850"/>
          <p14:tracePt t="34539" x="5935663" y="2746375"/>
          <p14:tracePt t="34555" x="5935663" y="2755900"/>
          <p14:tracePt t="34563" x="5935663" y="2765425"/>
          <p14:tracePt t="34576" x="5935663" y="2786063"/>
          <p14:tracePt t="34593" x="5935663" y="2805113"/>
          <p14:tracePt t="34610" x="5954713" y="2835275"/>
          <p14:tracePt t="34627" x="5973763" y="2863850"/>
          <p14:tracePt t="34644" x="6003925" y="2884488"/>
          <p14:tracePt t="34660" x="6043613" y="2924175"/>
          <p14:tracePt t="34677" x="6092825" y="2952750"/>
          <p14:tracePt t="34694" x="6142038" y="2973388"/>
          <p14:tracePt t="34710" x="6210300" y="2992438"/>
          <p14:tracePt t="34727" x="6259513" y="3001963"/>
          <p14:tracePt t="34744" x="6319838" y="3022600"/>
          <p14:tracePt t="34760" x="6378575" y="3022600"/>
          <p14:tracePt t="34777" x="6427788" y="3022600"/>
          <p14:tracePt t="34794" x="6505575" y="3022600"/>
          <p14:tracePt t="34811" x="6584950" y="3022600"/>
          <p14:tracePt t="34827" x="6664325" y="3022600"/>
          <p14:tracePt t="34844" x="6742113" y="3022600"/>
          <p14:tracePt t="34860" x="6811963" y="3022600"/>
          <p14:tracePt t="34877" x="6870700" y="3022600"/>
          <p14:tracePt t="34894" x="6929438" y="3022600"/>
          <p14:tracePt t="34911" x="6988175" y="3022600"/>
          <p14:tracePt t="34928" x="7046913" y="3022600"/>
          <p14:tracePt t="34944" x="7096125" y="3022600"/>
          <p14:tracePt t="34961" x="7145338" y="3022600"/>
          <p14:tracePt t="34978" x="7194550" y="3022600"/>
          <p14:tracePt t="34994" x="7254875" y="3011488"/>
          <p14:tracePt t="35011" x="7264400" y="3001963"/>
          <p14:tracePt t="35028" x="7283450" y="3001963"/>
          <p14:tracePt t="35044" x="7292975" y="2992438"/>
          <p14:tracePt t="35061" x="7304088" y="2982913"/>
          <p14:tracePt t="35077" x="7313613" y="2962275"/>
          <p14:tracePt t="35095" x="7323138" y="2943225"/>
          <p14:tracePt t="35111" x="7323138" y="2933700"/>
          <p14:tracePt t="35139" x="7323138" y="2924175"/>
          <p14:tracePt t="35155" x="7323138" y="2913063"/>
          <p14:tracePt t="35163" x="7323138" y="2903538"/>
          <p14:tracePt t="35179" x="7323138" y="2884488"/>
          <p14:tracePt t="35195" x="7353300" y="2863850"/>
          <p14:tracePt t="35211" x="7353300" y="2844800"/>
          <p14:tracePt t="35228" x="7323138" y="2825750"/>
          <p14:tracePt t="35245" x="7283450" y="2795588"/>
          <p14:tracePt t="35261" x="7243763" y="2776538"/>
          <p14:tracePt t="35278" x="7215188" y="2765425"/>
          <p14:tracePt t="35295" x="7185025" y="2755900"/>
          <p14:tracePt t="35312" x="7156450" y="2755900"/>
          <p14:tracePt t="35328" x="7135813" y="2746375"/>
          <p14:tracePt t="35345" x="7086600" y="2736850"/>
          <p14:tracePt t="35362" x="7058025" y="2727325"/>
          <p14:tracePt t="35362" x="7018338" y="2716213"/>
          <p14:tracePt t="35379" x="6959600" y="2706688"/>
          <p14:tracePt t="35395" x="6880225" y="2697163"/>
          <p14:tracePt t="35412" x="6791325" y="2678113"/>
          <p14:tracePt t="35428" x="6732588" y="2667000"/>
          <p14:tracePt t="35445" x="6683375" y="2657475"/>
          <p14:tracePt t="35462" x="6643688" y="2647950"/>
          <p14:tracePt t="35479" x="6615113" y="2638425"/>
          <p14:tracePt t="35495" x="6545263" y="2628900"/>
          <p14:tracePt t="35512" x="6505575" y="2628900"/>
          <p14:tracePt t="35529" x="6446838" y="2628900"/>
          <p14:tracePt t="35545" x="6397625" y="2628900"/>
          <p14:tracePt t="35562" x="6289675" y="2647950"/>
          <p14:tracePt t="35579" x="6249988" y="2647950"/>
          <p14:tracePt t="35595" x="6221413" y="2647950"/>
          <p14:tracePt t="35612" x="6191250" y="2657475"/>
          <p14:tracePt t="35629" x="6151563" y="2678113"/>
          <p14:tracePt t="35645" x="6122988" y="2687638"/>
          <p14:tracePt t="35662" x="6092825" y="2697163"/>
          <p14:tracePt t="35679" x="6053138" y="2706688"/>
          <p14:tracePt t="35696" x="6013450" y="2727325"/>
          <p14:tracePt t="35712" x="5984875" y="2746375"/>
          <p14:tracePt t="35729" x="5945188" y="2755900"/>
          <p14:tracePt t="35746" x="5915025" y="2776538"/>
          <p14:tracePt t="35763" x="5895975" y="2786063"/>
          <p14:tracePt t="35779" x="5895975" y="2805113"/>
          <p14:tracePt t="35796" x="5886450" y="2805113"/>
          <p14:tracePt t="35813" x="5886450" y="2814638"/>
          <p14:tracePt t="35829" x="5886450" y="2825750"/>
          <p14:tracePt t="35851" x="5886450" y="2835275"/>
          <p14:tracePt t="35862" x="5886450" y="2854325"/>
          <p14:tracePt t="35879" x="5886450" y="2884488"/>
          <p14:tracePt t="35896" x="5915025" y="2913063"/>
          <p14:tracePt t="35913" x="5915025" y="2933700"/>
          <p14:tracePt t="35929" x="5886450" y="2952750"/>
          <p14:tracePt t="35946" x="5865813" y="2973388"/>
          <p14:tracePt t="35963" x="5865813" y="3001963"/>
          <p14:tracePt t="35979" x="5895975" y="3022600"/>
          <p14:tracePt t="35996" x="5945188" y="3041650"/>
          <p14:tracePt t="36013" x="5994400" y="3060700"/>
          <p14:tracePt t="36030" x="6043613" y="3071813"/>
          <p14:tracePt t="36046" x="6122988" y="3090863"/>
          <p14:tracePt t="36063" x="6191250" y="3100388"/>
          <p14:tracePt t="36079" x="6280150" y="3100388"/>
          <p14:tracePt t="36096" x="6378575" y="3121025"/>
          <p14:tracePt t="36113" x="6456363" y="3130550"/>
          <p14:tracePt t="36130" x="6565900" y="3149600"/>
          <p14:tracePt t="36130" x="6615113" y="3149600"/>
          <p14:tracePt t="36147" x="6732588" y="3149600"/>
          <p14:tracePt t="36163" x="6840538" y="3149600"/>
          <p14:tracePt t="36180" x="6938963" y="3149600"/>
          <p14:tracePt t="36197" x="7037388" y="3149600"/>
          <p14:tracePt t="36213" x="7145338" y="3149600"/>
          <p14:tracePt t="36230" x="7224713" y="3149600"/>
          <p14:tracePt t="36247" x="7304088" y="3149600"/>
          <p14:tracePt t="36263" x="7372350" y="3149600"/>
          <p14:tracePt t="36280" x="7402513" y="3140075"/>
          <p14:tracePt t="36297" x="7431088" y="3140075"/>
          <p14:tracePt t="36314" x="7451725" y="3140075"/>
          <p14:tracePt t="36330" x="7489825" y="3140075"/>
          <p14:tracePt t="36347" x="7510463" y="3140075"/>
          <p14:tracePt t="36363" x="7519988" y="3130550"/>
          <p14:tracePt t="36380" x="7529513" y="3130550"/>
          <p14:tracePt t="36779" x="7529513" y="3121025"/>
          <p14:tracePt t="36803" x="7529513" y="3109913"/>
          <p14:tracePt t="36811" x="7529513" y="3100388"/>
          <p14:tracePt t="36835" x="7529513" y="3090863"/>
          <p14:tracePt t="36850" x="7529513" y="3081338"/>
          <p14:tracePt t="36859" x="7529513" y="3071813"/>
          <p14:tracePt t="36874" x="7529513" y="3051175"/>
          <p14:tracePt t="36899" x="7519988" y="3051175"/>
          <p14:tracePt t="36907" x="7500938" y="3041650"/>
          <p14:tracePt t="36923" x="7489825" y="3041650"/>
          <p14:tracePt t="36923" x="0" y="0"/>
        </p14:tracePtLst>
        <p14:tracePtLst>
          <p14:tracePt t="37299" x="7224713" y="3592513"/>
          <p14:tracePt t="37867" x="7243763" y="3592513"/>
          <p14:tracePt t="37884" x="7264400" y="3602038"/>
          <p14:tracePt t="37899" x="7273925" y="3613150"/>
          <p14:tracePt t="37907" x="7292975" y="3613150"/>
          <p14:tracePt t="37923" x="7313613" y="3613150"/>
          <p14:tracePt t="37933" x="7342188" y="3613150"/>
          <p14:tracePt t="37950" x="7372350" y="3622675"/>
          <p14:tracePt t="37967" x="7402513" y="3622675"/>
          <p14:tracePt t="37984" x="7421563" y="3622675"/>
          <p14:tracePt t="38000" x="7451725" y="3622675"/>
          <p14:tracePt t="38017" x="7470775" y="3622675"/>
          <p14:tracePt t="38034" x="7480300" y="3622675"/>
          <p14:tracePt t="38050" x="7489825" y="3622675"/>
          <p14:tracePt t="38067" x="7489825" y="3613150"/>
          <p14:tracePt t="38093" x="7489825" y="3602038"/>
          <p14:tracePt t="38107" x="7489825" y="3592513"/>
          <p14:tracePt t="38139" x="7489825" y="3573463"/>
          <p14:tracePt t="38171" x="7480300" y="3563938"/>
          <p14:tracePt t="38179" x="7470775" y="3552825"/>
          <p14:tracePt t="38187" x="7461250" y="3552825"/>
          <p14:tracePt t="38200" x="7431088" y="3533775"/>
          <p14:tracePt t="38217" x="7362825" y="3514725"/>
          <p14:tracePt t="38234" x="7243763" y="3475038"/>
          <p14:tracePt t="38251" x="7165975" y="3454400"/>
          <p14:tracePt t="38267" x="7107238" y="3435350"/>
          <p14:tracePt t="38284" x="7037388" y="3416300"/>
          <p14:tracePt t="38301" x="6997700" y="3395663"/>
          <p14:tracePt t="38317" x="6959600" y="3386138"/>
          <p14:tracePt t="38335" x="6929438" y="3367088"/>
          <p14:tracePt t="38351" x="6899275" y="3355975"/>
          <p14:tracePt t="38367" x="6880225" y="3355975"/>
          <p14:tracePt t="38384" x="6850063" y="3355975"/>
          <p14:tracePt t="38401" x="6811963" y="3355975"/>
          <p14:tracePt t="38418" x="6781800" y="3355975"/>
          <p14:tracePt t="38434" x="6732588" y="3355975"/>
          <p14:tracePt t="38451" x="6692900" y="3355975"/>
          <p14:tracePt t="38468" x="6653213" y="3355975"/>
          <p14:tracePt t="38484" x="6615113" y="3355975"/>
          <p14:tracePt t="38501" x="6554788" y="3355975"/>
          <p14:tracePt t="38518" x="6516688" y="3355975"/>
          <p14:tracePt t="38535" x="6467475" y="3355975"/>
          <p14:tracePt t="38551" x="6407150" y="3355975"/>
          <p14:tracePt t="38568" x="6357938" y="3355975"/>
          <p14:tracePt t="38585" x="6308725" y="3355975"/>
          <p14:tracePt t="38601" x="6259513" y="3376613"/>
          <p14:tracePt t="38618" x="6200775" y="3395663"/>
          <p14:tracePt t="38635" x="6151563" y="3416300"/>
          <p14:tracePt t="38651" x="6102350" y="3444875"/>
          <p14:tracePt t="38668" x="6062663" y="3465513"/>
          <p14:tracePt t="38685" x="6013450" y="3475038"/>
          <p14:tracePt t="38702" x="5984875" y="3494088"/>
          <p14:tracePt t="38718" x="5954713" y="3494088"/>
          <p14:tracePt t="38735" x="5935663" y="3514725"/>
          <p14:tracePt t="38752" x="5915025" y="3514725"/>
          <p14:tracePt t="38768" x="5895975" y="3533775"/>
          <p14:tracePt t="38785" x="5886450" y="3543300"/>
          <p14:tracePt t="38802" x="5865813" y="3563938"/>
          <p14:tracePt t="38802" x="5865813" y="3573463"/>
          <p14:tracePt t="38819" x="5846763" y="3602038"/>
          <p14:tracePt t="38835" x="5846763" y="3622675"/>
          <p14:tracePt t="38853" x="5837238" y="3651250"/>
          <p14:tracePt t="38869" x="5837238" y="3690938"/>
          <p14:tracePt t="38885" x="5837238" y="3711575"/>
          <p14:tracePt t="38902" x="5837238" y="3740150"/>
          <p14:tracePt t="38919" x="5837238" y="3749675"/>
          <p14:tracePt t="38935" x="5837238" y="3760788"/>
          <p14:tracePt t="38952" x="5837238" y="3789363"/>
          <p14:tracePt t="38969" x="5856288" y="3810000"/>
          <p14:tracePt t="38985" x="5895975" y="3838575"/>
          <p14:tracePt t="39002" x="5973763" y="3897313"/>
          <p14:tracePt t="39019" x="6053138" y="3937000"/>
          <p14:tracePt t="39036" x="6142038" y="3967163"/>
          <p14:tracePt t="39052" x="6270625" y="3995738"/>
          <p14:tracePt t="39069" x="6388100" y="4016375"/>
          <p14:tracePt t="39086" x="6477000" y="4035425"/>
          <p14:tracePt t="39102" x="6554788" y="4044950"/>
          <p14:tracePt t="39119" x="6653213" y="4056063"/>
          <p14:tracePt t="39136" x="6732588" y="4056063"/>
          <p14:tracePt t="39153" x="6800850" y="4056063"/>
          <p14:tracePt t="39169" x="6880225" y="4056063"/>
          <p14:tracePt t="39186" x="7046913" y="4056063"/>
          <p14:tracePt t="39203" x="7185025" y="4056063"/>
          <p14:tracePt t="39219" x="7283450" y="4044950"/>
          <p14:tracePt t="39236" x="7381875" y="4025900"/>
          <p14:tracePt t="39253" x="7431088" y="4016375"/>
          <p14:tracePt t="39269" x="7451725" y="4006850"/>
          <p14:tracePt t="39286" x="7470775" y="3986213"/>
          <p14:tracePt t="39303" x="7480300" y="3976688"/>
          <p14:tracePt t="39319" x="7489825" y="3946525"/>
          <p14:tracePt t="39336" x="7510463" y="3927475"/>
          <p14:tracePt t="39353" x="7529513" y="3908425"/>
          <p14:tracePt t="39369" x="7539038" y="3868738"/>
          <p14:tracePt t="39369" x="7550150" y="3859213"/>
          <p14:tracePt t="39387" x="7550150" y="3838575"/>
          <p14:tracePt t="39403" x="7559675" y="3798888"/>
          <p14:tracePt t="39419" x="7559675" y="3779838"/>
          <p14:tracePt t="39436" x="7559675" y="3749675"/>
          <p14:tracePt t="39453" x="7559675" y="3721100"/>
          <p14:tracePt t="39470" x="7559675" y="3700463"/>
          <p14:tracePt t="39487" x="7550150" y="3681413"/>
          <p14:tracePt t="39503" x="7529513" y="3662363"/>
          <p14:tracePt t="39520" x="7510463" y="3641725"/>
          <p14:tracePt t="39537" x="7470775" y="3613150"/>
          <p14:tracePt t="39553" x="7412038" y="3592513"/>
          <p14:tracePt t="39570" x="7342188" y="3573463"/>
          <p14:tracePt t="39587" x="7292975" y="3552825"/>
          <p14:tracePt t="39603" x="7254875" y="3533775"/>
          <p14:tracePt t="39620" x="7205663" y="3514725"/>
          <p14:tracePt t="39637" x="7145338" y="3494088"/>
          <p14:tracePt t="39653" x="7077075" y="3475038"/>
          <p14:tracePt t="39670" x="7018338" y="3454400"/>
          <p14:tracePt t="39687" x="6959600" y="3444875"/>
          <p14:tracePt t="39703" x="6870700" y="3435350"/>
          <p14:tracePt t="39720" x="6811963" y="3416300"/>
          <p14:tracePt t="39737" x="6762750" y="3416300"/>
          <p14:tracePt t="39754" x="6702425" y="3416300"/>
          <p14:tracePt t="39754" x="6673850" y="3416300"/>
          <p14:tracePt t="39772" x="6615113" y="3416300"/>
          <p14:tracePt t="39788" x="6554788" y="3416300"/>
          <p14:tracePt t="39805" x="6486525" y="3416300"/>
          <p14:tracePt t="39821" x="6418263" y="3416300"/>
          <p14:tracePt t="39838" x="6348413" y="3416300"/>
          <p14:tracePt t="39855" x="6280150" y="3416300"/>
          <p14:tracePt t="39872" x="6221413" y="3416300"/>
          <p14:tracePt t="39888" x="6172200" y="3416300"/>
          <p14:tracePt t="39905" x="6122988" y="3416300"/>
          <p14:tracePt t="39922" x="6083300" y="3416300"/>
          <p14:tracePt t="39938" x="6043613" y="3416300"/>
          <p14:tracePt t="39955" x="5994400" y="3416300"/>
          <p14:tracePt t="39972" x="5964238" y="3425825"/>
          <p14:tracePt t="39988" x="5945188" y="3435350"/>
          <p14:tracePt t="40005" x="5924550" y="3444875"/>
          <p14:tracePt t="40022" x="5905500" y="3454400"/>
          <p14:tracePt t="40039" x="5895975" y="3475038"/>
          <p14:tracePt t="40055" x="5886450" y="3494088"/>
          <p14:tracePt t="40072" x="5886450" y="3503613"/>
          <p14:tracePt t="40088" x="5886450" y="3514725"/>
          <p14:tracePt t="40105" x="5886450" y="3524250"/>
          <p14:tracePt t="40122" x="5886450" y="3533775"/>
          <p14:tracePt t="40138" x="5875338" y="3552825"/>
          <p14:tracePt t="40156" x="5875338" y="3573463"/>
          <p14:tracePt t="40172" x="5875338" y="3582988"/>
          <p14:tracePt t="40189" x="5875338" y="3602038"/>
          <p14:tracePt t="40205" x="5875338" y="3622675"/>
          <p14:tracePt t="40222" x="5895975" y="3641725"/>
          <p14:tracePt t="40239" x="5915025" y="3662363"/>
          <p14:tracePt t="40256" x="5945188" y="3671888"/>
          <p14:tracePt t="40273" x="6003925" y="3700463"/>
          <p14:tracePt t="40289" x="6062663" y="3730625"/>
          <p14:tracePt t="40306" x="6132513" y="3749675"/>
          <p14:tracePt t="40323" x="6181725" y="3779838"/>
          <p14:tracePt t="40323" x="6221413" y="3789363"/>
          <p14:tracePt t="40339" x="6280150" y="3819525"/>
          <p14:tracePt t="40356" x="6338888" y="3829050"/>
          <p14:tracePt t="40373" x="6407150" y="3859213"/>
          <p14:tracePt t="40389" x="6486525" y="3878263"/>
          <p14:tracePt t="40406" x="6575425" y="3897313"/>
          <p14:tracePt t="40423" x="6664325" y="3917950"/>
          <p14:tracePt t="40439" x="6762750" y="3937000"/>
          <p14:tracePt t="40456" x="6861175" y="3957638"/>
          <p14:tracePt t="40473" x="6919913" y="3957638"/>
          <p14:tracePt t="40489" x="6988175" y="3957638"/>
          <p14:tracePt t="40506" x="7077075" y="3967163"/>
          <p14:tracePt t="40524" x="7135813" y="3967163"/>
          <p14:tracePt t="40540" x="7185025" y="3967163"/>
          <p14:tracePt t="40556" x="7224713" y="3967163"/>
          <p14:tracePt t="40573" x="7254875" y="3967163"/>
          <p14:tracePt t="40590" x="7283450" y="3967163"/>
          <p14:tracePt t="40606" x="7313613" y="3957638"/>
          <p14:tracePt t="40623" x="7323138" y="3937000"/>
          <p14:tracePt t="40640" x="7332663" y="3927475"/>
          <p14:tracePt t="40656" x="7353300" y="3908425"/>
          <p14:tracePt t="40673" x="7353300" y="3887788"/>
          <p14:tracePt t="40690" x="7353300" y="3868738"/>
          <p14:tracePt t="40706" x="7353300" y="3848100"/>
          <p14:tracePt t="40706" x="7353300" y="3838575"/>
          <p14:tracePt t="40723" x="7353300" y="3829050"/>
          <p14:tracePt t="40740" x="7353300" y="3810000"/>
          <p14:tracePt t="40757" x="7353300" y="3798888"/>
          <p14:tracePt t="40773" x="7353300" y="3779838"/>
          <p14:tracePt t="40790" x="7313613" y="3760788"/>
          <p14:tracePt t="40807" x="7273925" y="3740150"/>
          <p14:tracePt t="40824" x="7205663" y="3711575"/>
          <p14:tracePt t="40840" x="7116763" y="3690938"/>
          <p14:tracePt t="40857" x="7027863" y="3671888"/>
          <p14:tracePt t="40874" x="6959600" y="3651250"/>
          <p14:tracePt t="40891" x="6899275" y="3641725"/>
          <p14:tracePt t="40907" x="6811963" y="3602038"/>
          <p14:tracePt t="40924" x="6762750" y="3582988"/>
          <p14:tracePt t="40940" x="6723063" y="3573463"/>
          <p14:tracePt t="40957" x="6673850" y="3543300"/>
          <p14:tracePt t="40974" x="6634163" y="3543300"/>
          <p14:tracePt t="40990" x="6575425" y="3533775"/>
          <p14:tracePt t="41007" x="6516688" y="3533775"/>
          <p14:tracePt t="41024" x="6467475" y="3533775"/>
          <p14:tracePt t="41041" x="6378575" y="3543300"/>
          <p14:tracePt t="41057" x="6308725" y="3543300"/>
          <p14:tracePt t="41074" x="6210300" y="3563938"/>
          <p14:tracePt t="41091" x="6142038" y="3592513"/>
          <p14:tracePt t="41091" x="6122988" y="3602038"/>
          <p14:tracePt t="41108" x="6073775" y="3622675"/>
          <p14:tracePt t="41124" x="6034088" y="3641725"/>
          <p14:tracePt t="41141" x="5994400" y="3662363"/>
          <p14:tracePt t="41158" x="5973763" y="3681413"/>
          <p14:tracePt t="41174" x="5964238" y="3690938"/>
          <p14:tracePt t="41191" x="5954713" y="3711575"/>
          <p14:tracePt t="41208" x="5954713" y="3730625"/>
          <p14:tracePt t="41224" x="5954713" y="3749675"/>
          <p14:tracePt t="41241" x="5954713" y="3770313"/>
          <p14:tracePt t="41258" x="5954713" y="3779838"/>
          <p14:tracePt t="41274" x="5954713" y="3798888"/>
          <p14:tracePt t="41291" x="5964238" y="3838575"/>
          <p14:tracePt t="41308" x="5984875" y="3848100"/>
          <p14:tracePt t="41324" x="6022975" y="3878263"/>
          <p14:tracePt t="41341" x="6102350" y="3908425"/>
          <p14:tracePt t="41358" x="6181725" y="3937000"/>
          <p14:tracePt t="41374" x="6259513" y="3967163"/>
          <p14:tracePt t="41391" x="6329363" y="3976688"/>
          <p14:tracePt t="41408" x="6407150" y="3986213"/>
          <p14:tracePt t="41425" x="6505575" y="4006850"/>
          <p14:tracePt t="41441" x="6604000" y="4016375"/>
          <p14:tracePt t="41458" x="6713538" y="4016375"/>
          <p14:tracePt t="41475" x="6861175" y="4016375"/>
          <p14:tracePt t="41492" x="6948488" y="4016375"/>
          <p14:tracePt t="41508" x="7008813" y="4016375"/>
          <p14:tracePt t="41525" x="7077075" y="4016375"/>
          <p14:tracePt t="41542" x="7126288" y="4006850"/>
          <p14:tracePt t="41558" x="7185025" y="4006850"/>
          <p14:tracePt t="41575" x="7243763" y="3986213"/>
          <p14:tracePt t="41591" x="7273925" y="3976688"/>
          <p14:tracePt t="41608" x="7304088" y="3976688"/>
          <p14:tracePt t="41625" x="7332663" y="3967163"/>
          <p14:tracePt t="41642" x="7353300" y="3957638"/>
          <p14:tracePt t="41658" x="7362825" y="3946525"/>
          <p14:tracePt t="41675" x="7391400" y="3937000"/>
          <p14:tracePt t="41692" x="7391400" y="3917950"/>
          <p14:tracePt t="41731" x="7402513" y="3917950"/>
          <p14:tracePt t="41763" x="7412038" y="3908425"/>
          <p14:tracePt t="41779" x="7412038" y="3897313"/>
          <p14:tracePt t="41980" x="7412038" y="3887788"/>
          <p14:tracePt t="41996" x="7421563" y="3878263"/>
          <p14:tracePt t="42003" x="7421563" y="3868738"/>
          <p14:tracePt t="42019" x="7421563" y="3859213"/>
          <p14:tracePt t="42028" x="7431088" y="3838575"/>
          <p14:tracePt t="42051" x="7440613" y="3829050"/>
          <p14:tracePt t="42060" x="7440613" y="3819525"/>
          <p14:tracePt t="42076" x="7440613" y="3810000"/>
          <p14:tracePt t="42093" x="7440613" y="3789363"/>
          <p14:tracePt t="42109" x="7451725" y="3779838"/>
          <p14:tracePt t="42126" x="7451725" y="3770313"/>
          <p14:tracePt t="42143" x="7451725" y="3760788"/>
          <p14:tracePt t="42159" x="7461250" y="3749675"/>
          <p14:tracePt t="42571" x="7461250" y="3740150"/>
          <p14:tracePt t="42595" x="7470775" y="3730625"/>
          <p14:tracePt t="42963" x="7470775" y="3721100"/>
          <p14:tracePt t="43123" x="7480300" y="3711575"/>
          <p14:tracePt t="43131" x="7480300" y="3700463"/>
          <p14:tracePt t="43163" x="7489825" y="3700463"/>
          <p14:tracePt t="43171" x="0" y="0"/>
        </p14:tracePtLst>
        <p14:tracePtLst>
          <p14:tracePt t="51639" x="6969125" y="5314950"/>
          <p14:tracePt t="52639" x="6969125" y="5305425"/>
          <p14:tracePt t="53075" x="6959600" y="5295900"/>
          <p14:tracePt t="53083" x="6948488" y="5286375"/>
          <p14:tracePt t="53099" x="6948488" y="5265738"/>
          <p14:tracePt t="53107" x="6938963" y="5256213"/>
          <p14:tracePt t="53123" x="6929438" y="5246688"/>
          <p14:tracePt t="53131" x="6919913" y="5237163"/>
          <p14:tracePt t="53148" x="6910388" y="5226050"/>
          <p14:tracePt t="53164" x="6889750" y="5216525"/>
          <p14:tracePt t="53181" x="6861175" y="5197475"/>
          <p14:tracePt t="53198" x="6831013" y="5187950"/>
          <p14:tracePt t="53215" x="6791325" y="5167313"/>
          <p14:tracePt t="53231" x="6742113" y="5148263"/>
          <p14:tracePt t="53248" x="6692900" y="5138738"/>
          <p14:tracePt t="53265" x="6643688" y="5118100"/>
          <p14:tracePt t="53282" x="6575425" y="5108575"/>
          <p14:tracePt t="53298" x="6516688" y="5099050"/>
          <p14:tracePt t="53298" x="6496050" y="5089525"/>
          <p14:tracePt t="53315" x="6427788" y="5078413"/>
          <p14:tracePt t="53332" x="6378575" y="5068888"/>
          <p14:tracePt t="53348" x="6338888" y="5059363"/>
          <p14:tracePt t="53365" x="6299200" y="5049838"/>
          <p14:tracePt t="53382" x="6270625" y="5049838"/>
          <p14:tracePt t="53398" x="6221413" y="5040313"/>
          <p14:tracePt t="53415" x="6181725" y="5040313"/>
          <p14:tracePt t="53433" x="6132513" y="5040313"/>
          <p14:tracePt t="53448" x="6083300" y="5040313"/>
          <p14:tracePt t="53465" x="6043613" y="5040313"/>
          <p14:tracePt t="53482" x="5994400" y="5040313"/>
          <p14:tracePt t="53482" x="5984875" y="5040313"/>
          <p14:tracePt t="53499" x="5954713" y="5040313"/>
          <p14:tracePt t="53515" x="5915025" y="5040313"/>
          <p14:tracePt t="53532" x="5895975" y="5040313"/>
          <p14:tracePt t="53549" x="5875338" y="5040313"/>
          <p14:tracePt t="53566" x="5837238" y="5049838"/>
          <p14:tracePt t="53582" x="5816600" y="5059363"/>
          <p14:tracePt t="53599" x="5807075" y="5089525"/>
          <p14:tracePt t="53616" x="5788025" y="5108575"/>
          <p14:tracePt t="53632" x="5767388" y="5127625"/>
          <p14:tracePt t="53649" x="5767388" y="5138738"/>
          <p14:tracePt t="53666" x="5767388" y="5157788"/>
          <p14:tracePt t="53682" x="5767388" y="5197475"/>
          <p14:tracePt t="53699" x="5767388" y="5237163"/>
          <p14:tracePt t="53716" x="5767388" y="5265738"/>
          <p14:tracePt t="53732" x="5776913" y="5295900"/>
          <p14:tracePt t="53749" x="5776913" y="5335588"/>
          <p14:tracePt t="53766" x="5797550" y="5373688"/>
          <p14:tracePt t="53782" x="5816600" y="5413375"/>
          <p14:tracePt t="53799" x="5846763" y="5443538"/>
          <p14:tracePt t="53816" x="5905500" y="5483225"/>
          <p14:tracePt t="53833" x="5964238" y="5532438"/>
          <p14:tracePt t="53850" x="6034088" y="5570538"/>
          <p14:tracePt t="53866" x="6122988" y="5630863"/>
          <p14:tracePt t="53866" x="6172200" y="5659438"/>
          <p14:tracePt t="53883" x="6249988" y="5699125"/>
          <p14:tracePt t="53899" x="6319838" y="5748338"/>
          <p14:tracePt t="53916" x="6388100" y="5768975"/>
          <p14:tracePt t="53933" x="6446838" y="5788025"/>
          <p14:tracePt t="53950" x="6505575" y="5788025"/>
          <p14:tracePt t="53966" x="6565900" y="5788025"/>
          <p14:tracePt t="53983" x="6634163" y="5788025"/>
          <p14:tracePt t="54000" x="6723063" y="5788025"/>
          <p14:tracePt t="54016" x="6800850" y="5788025"/>
          <p14:tracePt t="54033" x="6889750" y="5788025"/>
          <p14:tracePt t="54050" x="6988175" y="5778500"/>
          <p14:tracePt t="54050" x="7027863" y="5768975"/>
          <p14:tracePt t="54068" x="7116763" y="5738813"/>
          <p14:tracePt t="54083" x="7185025" y="5719763"/>
          <p14:tracePt t="54100" x="7234238" y="5699125"/>
          <p14:tracePt t="54117" x="7254875" y="5680075"/>
          <p14:tracePt t="54134" x="7273925" y="5659438"/>
          <p14:tracePt t="54150" x="7292975" y="5630863"/>
          <p14:tracePt t="54167" x="7304088" y="5619750"/>
          <p14:tracePt t="54183" x="7313613" y="5600700"/>
          <p14:tracePt t="54200" x="7323138" y="5570538"/>
          <p14:tracePt t="54217" x="7332663" y="5561013"/>
          <p14:tracePt t="54233" x="7342188" y="5541963"/>
          <p14:tracePt t="54250" x="7342188" y="5532438"/>
          <p14:tracePt t="54250" x="7342188" y="5511800"/>
          <p14:tracePt t="54267" x="7353300" y="5502275"/>
          <p14:tracePt t="54283" x="7353300" y="5483225"/>
          <p14:tracePt t="54300" x="7353300" y="5472113"/>
          <p14:tracePt t="54317" x="7353300" y="5453063"/>
          <p14:tracePt t="54334" x="7353300" y="5443538"/>
          <p14:tracePt t="54350" x="7342188" y="5413375"/>
          <p14:tracePt t="54367" x="7332663" y="5403850"/>
          <p14:tracePt t="54384" x="7323138" y="5384800"/>
          <p14:tracePt t="54400" x="7304088" y="5364163"/>
          <p14:tracePt t="54417" x="7292975" y="5345113"/>
          <p14:tracePt t="54434" x="7264400" y="5314950"/>
          <p14:tracePt t="54434" x="7243763" y="5305425"/>
          <p14:tracePt t="54451" x="7205663" y="5286375"/>
          <p14:tracePt t="54467" x="7165975" y="5256213"/>
          <p14:tracePt t="54488" x="7135813" y="5237163"/>
          <p14:tracePt t="54501" x="7096125" y="5226050"/>
          <p14:tracePt t="54517" x="7067550" y="5207000"/>
          <p14:tracePt t="54534" x="7027863" y="5187950"/>
          <p14:tracePt t="54551" x="6988175" y="5176838"/>
          <p14:tracePt t="54567" x="6948488" y="5157788"/>
          <p14:tracePt t="54585" x="6919913" y="5138738"/>
          <p14:tracePt t="54601" x="6880225" y="5118100"/>
          <p14:tracePt t="54617" x="6850063" y="5118100"/>
          <p14:tracePt t="54634" x="6800850" y="5099050"/>
          <p14:tracePt t="54651" x="6772275" y="5089525"/>
          <p14:tracePt t="54667" x="6723063" y="5078413"/>
          <p14:tracePt t="54684" x="6673850" y="5068888"/>
          <p14:tracePt t="54701" x="6624638" y="5059363"/>
          <p14:tracePt t="54718" x="6554788" y="5049838"/>
          <p14:tracePt t="54734" x="6526213" y="5049838"/>
          <p14:tracePt t="54751" x="6477000" y="5040313"/>
          <p14:tracePt t="54768" x="6437313" y="5040313"/>
          <p14:tracePt t="54785" x="6407150" y="5040313"/>
          <p14:tracePt t="54801" x="6369050" y="5040313"/>
          <p14:tracePt t="54818" x="6308725" y="5040313"/>
          <p14:tracePt t="54837" x="6259513" y="5040313"/>
          <p14:tracePt t="54852" x="6230938" y="5040313"/>
          <p14:tracePt t="54868" x="6191250" y="5040313"/>
          <p14:tracePt t="54885" x="6161088" y="5040313"/>
          <p14:tracePt t="54902" x="6122988" y="5040313"/>
          <p14:tracePt t="54918" x="6102350" y="5040313"/>
          <p14:tracePt t="54935" x="6083300" y="5040313"/>
          <p14:tracePt t="54952" x="6073775" y="5040313"/>
          <p14:tracePt t="54968" x="6053138" y="5040313"/>
          <p14:tracePt t="54985" x="6013450" y="5040313"/>
          <p14:tracePt t="55002" x="5994400" y="5049838"/>
          <p14:tracePt t="55018" x="5964238" y="5059363"/>
          <p14:tracePt t="55035" x="5935663" y="5078413"/>
          <p14:tracePt t="55052" x="5924550" y="5089525"/>
          <p14:tracePt t="55068" x="5905500" y="5099050"/>
          <p14:tracePt t="55085" x="5895975" y="5108575"/>
          <p14:tracePt t="55102" x="5895975" y="5127625"/>
          <p14:tracePt t="55123" x="5886450" y="5138738"/>
          <p14:tracePt t="55135" x="5886450" y="5148263"/>
          <p14:tracePt t="55152" x="5875338" y="5167313"/>
          <p14:tracePt t="55169" x="5875338" y="5176838"/>
          <p14:tracePt t="55186" x="5875338" y="5187950"/>
          <p14:tracePt t="55202" x="5875338" y="5197475"/>
          <p14:tracePt t="55219" x="5875338" y="5216525"/>
          <p14:tracePt t="55236" x="5875338" y="5226050"/>
          <p14:tracePt t="55252" x="5875338" y="5256213"/>
          <p14:tracePt t="55269" x="5875338" y="5265738"/>
          <p14:tracePt t="55285" x="5886450" y="5286375"/>
          <p14:tracePt t="55302" x="5895975" y="5305425"/>
          <p14:tracePt t="55319" x="5915025" y="5314950"/>
          <p14:tracePt t="55335" x="5935663" y="5324475"/>
          <p14:tracePt t="55352" x="5954713" y="5335588"/>
          <p14:tracePt t="55369" x="5994400" y="5345113"/>
          <p14:tracePt t="55386" x="6062663" y="5364163"/>
          <p14:tracePt t="55403" x="6111875" y="5394325"/>
          <p14:tracePt t="55419" x="6161088" y="5403850"/>
          <p14:tracePt t="55436" x="6230938" y="5434013"/>
          <p14:tracePt t="55452" x="6280150" y="5443538"/>
          <p14:tracePt t="55469" x="6338888" y="5453063"/>
          <p14:tracePt t="55486" x="6418263" y="5472113"/>
          <p14:tracePt t="55502" x="6505575" y="5492750"/>
          <p14:tracePt t="55520" x="6584950" y="5502275"/>
          <p14:tracePt t="55536" x="6664325" y="5521325"/>
          <p14:tracePt t="55553" x="6723063" y="5521325"/>
          <p14:tracePt t="55570" x="6781800" y="5521325"/>
          <p14:tracePt t="55586" x="6831013" y="5521325"/>
          <p14:tracePt t="55586" x="6840538" y="5521325"/>
          <p14:tracePt t="55603" x="6880225" y="5521325"/>
          <p14:tracePt t="55619" x="6910388" y="5521325"/>
          <p14:tracePt t="55636" x="6929438" y="5521325"/>
          <p14:tracePt t="55653" x="6948488" y="5502275"/>
          <p14:tracePt t="55669" x="6969125" y="5492750"/>
          <p14:tracePt t="55686" x="6988175" y="5483225"/>
          <p14:tracePt t="55703" x="7008813" y="5462588"/>
          <p14:tracePt t="55720" x="7018338" y="5453063"/>
          <p14:tracePt t="55736" x="7037388" y="5443538"/>
          <p14:tracePt t="55753" x="7046913" y="5422900"/>
          <p14:tracePt t="55770" x="7046913" y="5413375"/>
          <p14:tracePt t="55786" x="7046913" y="5394325"/>
          <p14:tracePt t="55803" x="7046913" y="5373688"/>
          <p14:tracePt t="55820" x="7046913" y="5364163"/>
          <p14:tracePt t="55836" x="7046913" y="5345113"/>
          <p14:tracePt t="55853" x="7046913" y="5335588"/>
          <p14:tracePt t="55870" x="7037388" y="5314950"/>
          <p14:tracePt t="55886" x="7018338" y="5295900"/>
          <p14:tracePt t="55903" x="6988175" y="5275263"/>
          <p14:tracePt t="55920" x="6969125" y="5265738"/>
          <p14:tracePt t="55937" x="6938963" y="5256213"/>
          <p14:tracePt t="55953" x="6899275" y="5237163"/>
          <p14:tracePt t="55970" x="6831013" y="5216525"/>
          <p14:tracePt t="55987" x="6772275" y="5197475"/>
          <p14:tracePt t="56003" x="6713538" y="5187950"/>
          <p14:tracePt t="56020" x="6664325" y="5167313"/>
          <p14:tracePt t="56037" x="6615113" y="5167313"/>
          <p14:tracePt t="56054" x="6554788" y="5157788"/>
          <p14:tracePt t="56070" x="6496050" y="5148263"/>
          <p14:tracePt t="56088" x="6456363" y="5138738"/>
          <p14:tracePt t="56104" x="6407150" y="5127625"/>
          <p14:tracePt t="56121" x="6369050" y="5127625"/>
          <p14:tracePt t="56137" x="6338888" y="5127625"/>
          <p14:tracePt t="56154" x="6289675" y="5127625"/>
          <p14:tracePt t="56154" x="6270625" y="5127625"/>
          <p14:tracePt t="56171" x="6240463" y="5127625"/>
          <p14:tracePt t="56188" x="6191250" y="5127625"/>
          <p14:tracePt t="56204" x="6151563" y="5127625"/>
          <p14:tracePt t="56221" x="6111875" y="5127625"/>
          <p14:tracePt t="56238" x="6073775" y="5138738"/>
          <p14:tracePt t="56254" x="6034088" y="5148263"/>
          <p14:tracePt t="56271" x="6003925" y="5157788"/>
          <p14:tracePt t="56289" x="5973763" y="5167313"/>
          <p14:tracePt t="56304" x="5945188" y="5187950"/>
          <p14:tracePt t="56321" x="5935663" y="5197475"/>
          <p14:tracePt t="56338" x="5915025" y="5216525"/>
          <p14:tracePt t="56354" x="5895975" y="5237163"/>
          <p14:tracePt t="56371" x="5895975" y="5246688"/>
          <p14:tracePt t="56387" x="5895975" y="5265738"/>
          <p14:tracePt t="56404" x="5895975" y="5286375"/>
          <p14:tracePt t="56421" x="5895975" y="5305425"/>
          <p14:tracePt t="56438" x="5895975" y="5324475"/>
          <p14:tracePt t="56454" x="5895975" y="5354638"/>
          <p14:tracePt t="56472" x="5895975" y="5384800"/>
          <p14:tracePt t="56488" x="5895975" y="5434013"/>
          <p14:tracePt t="56505" x="5915025" y="5453063"/>
          <p14:tracePt t="56522" x="5945188" y="5483225"/>
          <p14:tracePt t="56538" x="5973763" y="5502275"/>
          <p14:tracePt t="56538" x="6003925" y="5511800"/>
          <p14:tracePt t="56555" x="6043613" y="5532438"/>
          <p14:tracePt t="56572" x="6083300" y="5541963"/>
          <p14:tracePt t="56588" x="6151563" y="5551488"/>
          <p14:tracePt t="56605" x="6221413" y="5570538"/>
          <p14:tracePt t="56622" x="6299200" y="5581650"/>
          <p14:tracePt t="56638" x="6369050" y="5591175"/>
          <p14:tracePt t="56655" x="6437313" y="5591175"/>
          <p14:tracePt t="56672" x="6496050" y="5591175"/>
          <p14:tracePt t="56688" x="6545263" y="5591175"/>
          <p14:tracePt t="56705" x="6604000" y="5591175"/>
          <p14:tracePt t="56722" x="6664325" y="5581650"/>
          <p14:tracePt t="56738" x="6742113" y="5570538"/>
          <p14:tracePt t="56755" x="6791325" y="5561013"/>
          <p14:tracePt t="56772" x="6800850" y="5561013"/>
          <p14:tracePt t="56788" x="6840538" y="5541963"/>
          <p14:tracePt t="56805" x="6850063" y="5541963"/>
          <p14:tracePt t="56822" x="6870700" y="5532438"/>
          <p14:tracePt t="56838" x="6889750" y="5521325"/>
          <p14:tracePt t="56859" x="6910388" y="5521325"/>
          <p14:tracePt t="56875" x="6929438" y="5511800"/>
          <p14:tracePt t="56889" x="6948488" y="5502275"/>
          <p14:tracePt t="56905" x="6969125" y="5492750"/>
          <p14:tracePt t="56922" x="7008813" y="5472113"/>
          <p14:tracePt t="56939" x="7027863" y="5462588"/>
          <p14:tracePt t="56955" x="7046913" y="5453063"/>
          <p14:tracePt t="56979" x="7046913" y="5443538"/>
          <p14:tracePt t="56995" x="7058025" y="5434013"/>
          <p14:tracePt t="57019" x="7058025" y="5413375"/>
          <p14:tracePt t="57051" x="7058025" y="5403850"/>
          <p14:tracePt t="57075" x="7058025" y="5394325"/>
          <p14:tracePt t="57091" x="7058025" y="5384800"/>
          <p14:tracePt t="57099" x="7058025" y="5373688"/>
          <p14:tracePt t="57115" x="7058025" y="5364163"/>
          <p14:tracePt t="57123" x="7058025" y="5354638"/>
          <p14:tracePt t="57139" x="7058025" y="5345113"/>
          <p14:tracePt t="57156" x="7058025" y="5335588"/>
          <p14:tracePt t="57172" x="7058025" y="5314950"/>
          <p14:tracePt t="57189" x="7046913" y="5305425"/>
          <p14:tracePt t="57211" x="7037388" y="5295900"/>
          <p14:tracePt t="57222" x="7008813" y="5286375"/>
          <p14:tracePt t="57240" x="6978650" y="5265738"/>
          <p14:tracePt t="57256" x="6959600" y="5246688"/>
          <p14:tracePt t="57273" x="6919913" y="5226050"/>
          <p14:tracePt t="57289" x="6861175" y="5216525"/>
          <p14:tracePt t="57306" x="6800850" y="5187950"/>
          <p14:tracePt t="57323" x="6772275" y="5187950"/>
          <p14:tracePt t="57339" x="6732588" y="5176838"/>
          <p14:tracePt t="57360" x="6713538" y="5176838"/>
          <p14:tracePt t="57373" x="6673850" y="5167313"/>
          <p14:tracePt t="57390" x="6653213" y="5167313"/>
          <p14:tracePt t="57406" x="6604000" y="5148263"/>
          <p14:tracePt t="57423" x="6565900" y="5138738"/>
          <p14:tracePt t="57440" x="6516688" y="5138738"/>
          <p14:tracePt t="57457" x="6477000" y="5127625"/>
          <p14:tracePt t="57473" x="6427788" y="5118100"/>
          <p14:tracePt t="57490" x="6407150" y="5118100"/>
          <p14:tracePt t="57506" x="6357938" y="5118100"/>
          <p14:tracePt t="57523" x="6308725" y="5118100"/>
          <p14:tracePt t="57540" x="6270625" y="5118100"/>
          <p14:tracePt t="57557" x="6230938" y="5118100"/>
          <p14:tracePt t="57573" x="6191250" y="5118100"/>
          <p14:tracePt t="57590" x="6161088" y="5118100"/>
          <p14:tracePt t="57607" x="6132513" y="5118100"/>
          <p14:tracePt t="57624" x="6111875" y="5118100"/>
          <p14:tracePt t="57640" x="6062663" y="5118100"/>
          <p14:tracePt t="57657" x="6034088" y="5118100"/>
          <p14:tracePt t="57674" x="6003925" y="5127625"/>
          <p14:tracePt t="57674" x="5994400" y="5138738"/>
          <p14:tracePt t="57691" x="5973763" y="5138738"/>
          <p14:tracePt t="57707" x="5964238" y="5148263"/>
          <p14:tracePt t="57723" x="5935663" y="5157788"/>
          <p14:tracePt t="57740" x="5924550" y="5176838"/>
          <p14:tracePt t="57757" x="5924550" y="5187950"/>
          <p14:tracePt t="57774" x="5915025" y="5207000"/>
          <p14:tracePt t="57790" x="5915025" y="5216525"/>
          <p14:tracePt t="57807" x="5915025" y="5246688"/>
          <p14:tracePt t="57824" x="5915025" y="5275263"/>
          <p14:tracePt t="57841" x="5915025" y="5314950"/>
          <p14:tracePt t="57858" x="5924550" y="5345113"/>
          <p14:tracePt t="57874" x="5945188" y="5373688"/>
          <p14:tracePt t="57891" x="5964238" y="5403850"/>
          <p14:tracePt t="57907" x="5973763" y="5413375"/>
          <p14:tracePt t="57924" x="6003925" y="5434013"/>
          <p14:tracePt t="57941" x="6034088" y="5443538"/>
          <p14:tracePt t="57957" x="6073775" y="5443538"/>
          <p14:tracePt t="57974" x="6132513" y="5453063"/>
          <p14:tracePt t="57991" x="6191250" y="5472113"/>
          <p14:tracePt t="58008" x="6259513" y="5472113"/>
          <p14:tracePt t="58025" x="6357938" y="5483225"/>
          <p14:tracePt t="58041" x="6437313" y="5483225"/>
          <p14:tracePt t="58058" x="6554788" y="5492750"/>
          <p14:tracePt t="58058" x="6594475" y="5492750"/>
          <p14:tracePt t="58075" x="6664325" y="5492750"/>
          <p14:tracePt t="58091" x="6713538" y="5492750"/>
          <p14:tracePt t="58108" x="6732588" y="5492750"/>
          <p14:tracePt t="58125" x="6742113" y="5492750"/>
          <p14:tracePt t="58142" x="6762750" y="5492750"/>
          <p14:tracePt t="58158" x="6781800" y="5483225"/>
          <p14:tracePt t="58174" x="6791325" y="5483225"/>
          <p14:tracePt t="58195" x="6800850" y="5472113"/>
          <p14:tracePt t="58208" x="6821488" y="5472113"/>
          <p14:tracePt t="58243" x="6821488" y="5462588"/>
          <p14:tracePt t="58275" x="6831013" y="5453063"/>
          <p14:tracePt t="58291" x="6850063" y="5453063"/>
          <p14:tracePt t="58323" x="6861175" y="5453063"/>
          <p14:tracePt t="58363" x="6870700" y="5453063"/>
          <p14:tracePt t="58379" x="6880225" y="5453063"/>
          <p14:tracePt t="58395" x="6889750" y="5453063"/>
          <p14:tracePt t="58403" x="6899275" y="5453063"/>
          <p14:tracePt t="58435" x="6910388" y="5443538"/>
          <p14:tracePt t="59099" x="6929438" y="5434013"/>
          <p14:tracePt t="59123" x="6938963" y="5422900"/>
          <p14:tracePt t="59139" x="6959600" y="5413375"/>
          <p14:tracePt t="59147" x="6978650" y="5413375"/>
          <p14:tracePt t="59155" x="6988175" y="5403850"/>
          <p14:tracePt t="59163" x="7018338" y="5394325"/>
          <p14:tracePt t="59176" x="7046913" y="5384800"/>
          <p14:tracePt t="59193" x="7096125" y="5354638"/>
          <p14:tracePt t="59210" x="7145338" y="5324475"/>
          <p14:tracePt t="59210" x="7175500" y="5305425"/>
          <p14:tracePt t="59227" x="7224713" y="5275263"/>
          <p14:tracePt t="59243" x="7283450" y="5237163"/>
          <p14:tracePt t="59260" x="7332663" y="5197475"/>
          <p14:tracePt t="59277" x="7362825" y="5138738"/>
          <p14:tracePt t="59293" x="7391400" y="5099050"/>
          <p14:tracePt t="59310" x="7421563" y="5040313"/>
          <p14:tracePt t="59327" x="7440613" y="5000625"/>
          <p14:tracePt t="59344" x="7470775" y="4951413"/>
          <p14:tracePt t="59360" x="7510463" y="4902200"/>
          <p14:tracePt t="59377" x="7529513" y="4872038"/>
          <p14:tracePt t="59393" x="7529513" y="4843463"/>
          <p14:tracePt t="59411" x="7539038" y="4813300"/>
          <p14:tracePt t="59427" x="7550150" y="4783138"/>
          <p14:tracePt t="59444" x="7550150" y="4754563"/>
          <p14:tracePt t="59460" x="7550150" y="4724400"/>
          <p14:tracePt t="59477" x="7550150" y="4684713"/>
          <p14:tracePt t="59494" x="7550150" y="4656138"/>
          <p14:tracePt t="59511" x="7539038" y="4625975"/>
          <p14:tracePt t="59527" x="7529513" y="4606925"/>
          <p14:tracePt t="59544" x="7519988" y="4586288"/>
          <p14:tracePt t="59561" x="7510463" y="4576763"/>
          <p14:tracePt t="59577" x="7480300" y="4557713"/>
          <p14:tracePt t="59594" x="7402513" y="4508500"/>
          <p14:tracePt t="59611" x="7353300" y="4487863"/>
          <p14:tracePt t="59627" x="7323138" y="4478338"/>
          <p14:tracePt t="59645" x="7283450" y="4449763"/>
          <p14:tracePt t="59661" x="7243763" y="4438650"/>
          <p14:tracePt t="59677" x="7205663" y="4429125"/>
          <p14:tracePt t="59694" x="7165975" y="4410075"/>
          <p14:tracePt t="59711" x="7145338" y="4410075"/>
          <p14:tracePt t="59728" x="7126288" y="4400550"/>
          <p14:tracePt t="59744" x="7096125" y="4400550"/>
          <p14:tracePt t="59761" x="7086600" y="4400550"/>
          <p14:tracePt t="59778" x="7058025" y="4400550"/>
          <p14:tracePt t="59795" x="7046913" y="4400550"/>
          <p14:tracePt t="59811" x="7027863" y="4400550"/>
          <p14:tracePt t="59828" x="7018338" y="4400550"/>
          <p14:tracePt t="60187" x="7008813" y="4400550"/>
          <p14:tracePt t="60195" x="6997700" y="4400550"/>
          <p14:tracePt t="60203" x="6988175" y="4410075"/>
          <p14:tracePt t="60227" x="6988175" y="4419600"/>
          <p14:tracePt t="60731" x="6988175" y="4429125"/>
          <p14:tracePt t="61155" x="6988175" y="4438650"/>
          <p14:tracePt t="61339" x="6997700" y="4449763"/>
          <p14:tracePt t="61387" x="7008813" y="4449763"/>
          <p14:tracePt t="61411" x="7018338" y="4449763"/>
          <p14:tracePt t="61419" x="7037388" y="4449763"/>
          <p14:tracePt t="61427" x="7067550" y="4449763"/>
          <p14:tracePt t="61435" x="7086600" y="4459288"/>
          <p14:tracePt t="61447" x="7135813" y="4459288"/>
          <p14:tracePt t="61464" x="7194550" y="4459288"/>
          <p14:tracePt t="61481" x="7243763" y="4459288"/>
          <p14:tracePt t="61498" x="7264400" y="4459288"/>
          <p14:tracePt t="61498" x="7283450" y="4459288"/>
          <p14:tracePt t="61515" x="7304088" y="4459288"/>
          <p14:tracePt t="61531" x="7332663" y="4459288"/>
          <p14:tracePt t="61548" x="7362825" y="4459288"/>
          <p14:tracePt t="61565" x="7372350" y="4459288"/>
          <p14:tracePt t="61581" x="7391400" y="4459288"/>
          <p14:tracePt t="61598" x="7421563" y="4459288"/>
          <p14:tracePt t="61615" x="7440613" y="4459288"/>
          <p14:tracePt t="61631" x="7461250" y="4459288"/>
          <p14:tracePt t="61648" x="7470775" y="4459288"/>
          <p14:tracePt t="61665" x="7489825" y="4459288"/>
          <p14:tracePt t="61682" x="7500938" y="4468813"/>
          <p14:tracePt t="61699" x="7529513" y="4478338"/>
          <p14:tracePt t="61715" x="7569200" y="4487863"/>
          <p14:tracePt t="61732" x="7608888" y="4498975"/>
          <p14:tracePt t="61748" x="7648575" y="4527550"/>
          <p14:tracePt t="61765" x="7677150" y="4537075"/>
          <p14:tracePt t="61782" x="7707313" y="4557713"/>
          <p14:tracePt t="61798" x="7726363" y="4567238"/>
          <p14:tracePt t="61815" x="7756525" y="4576763"/>
          <p14:tracePt t="61832" x="7785100" y="4597400"/>
          <p14:tracePt t="61849" x="7805738" y="4625975"/>
          <p14:tracePt t="61865" x="7834313" y="4646613"/>
          <p14:tracePt t="61883" x="7845425" y="4665663"/>
          <p14:tracePt t="61899" x="7854950" y="4675188"/>
          <p14:tracePt t="61915" x="7864475" y="4705350"/>
          <p14:tracePt t="61932" x="7874000" y="4714875"/>
          <p14:tracePt t="61949" x="7883525" y="4754563"/>
          <p14:tracePt t="61966" x="7894638" y="4783138"/>
          <p14:tracePt t="61982" x="7894638" y="4803775"/>
          <p14:tracePt t="61999" x="7904163" y="4843463"/>
          <p14:tracePt t="62016" x="7904163" y="4862513"/>
          <p14:tracePt t="62032" x="7904163" y="4881563"/>
          <p14:tracePt t="62049" x="7904163" y="4921250"/>
          <p14:tracePt t="62066" x="7894638" y="4941888"/>
          <p14:tracePt t="62082" x="7874000" y="4979988"/>
          <p14:tracePt t="62099" x="7864475" y="5010150"/>
          <p14:tracePt t="62116" x="7834313" y="5040313"/>
          <p14:tracePt t="62132" x="7815263" y="5059363"/>
          <p14:tracePt t="62149" x="7785100" y="5078413"/>
          <p14:tracePt t="62166" x="7756525" y="5099050"/>
          <p14:tracePt t="62183" x="7726363" y="5108575"/>
          <p14:tracePt t="62199" x="7707313" y="5118100"/>
          <p14:tracePt t="62216" x="7697788" y="5118100"/>
          <p14:tracePt t="62232" x="7677150" y="5118100"/>
          <p14:tracePt t="62249" x="7637463" y="5127625"/>
          <p14:tracePt t="62266" x="7569200" y="5148263"/>
          <p14:tracePt t="62283" x="7529513" y="5157788"/>
          <p14:tracePt t="62299" x="7480300" y="5157788"/>
          <p14:tracePt t="62316" x="7431088" y="5176838"/>
          <p14:tracePt t="62333" x="7391400" y="5187950"/>
          <p14:tracePt t="62349" x="7372350" y="5187950"/>
          <p14:tracePt t="62366" x="7342188" y="5197475"/>
          <p14:tracePt t="62383" x="7304088" y="5207000"/>
          <p14:tracePt t="62400" x="7264400" y="5216525"/>
          <p14:tracePt t="62416" x="7224713" y="5216525"/>
          <p14:tracePt t="62433" x="7175500" y="5226050"/>
          <p14:tracePt t="62450" x="7135813" y="5237163"/>
          <p14:tracePt t="62466" x="7107238" y="5246688"/>
          <p14:tracePt t="62483" x="7086600" y="5246688"/>
          <p14:tracePt t="62500" x="7077075" y="5246688"/>
          <p14:tracePt t="62516" x="7058025" y="5246688"/>
          <p14:tracePt t="62533" x="7046913" y="5256213"/>
          <p14:tracePt t="62550" x="7018338" y="5265738"/>
          <p14:tracePt t="62567" x="6997700" y="5286375"/>
          <p14:tracePt t="62583" x="6969125" y="5295900"/>
          <p14:tracePt t="62600" x="6959600" y="5305425"/>
          <p14:tracePt t="62616" x="6938963" y="5305425"/>
          <p14:tracePt t="62635" x="6929438" y="5305425"/>
          <p14:tracePt t="62675" x="6919913" y="5305425"/>
          <p14:tracePt t="62715" x="6910388" y="5305425"/>
          <p14:tracePt t="62723" x="6899275" y="5305425"/>
          <p14:tracePt t="63639" x="6899275" y="5295900"/>
          <p14:tracePt t="63818" x="6910388" y="5275263"/>
          <p14:tracePt t="63827" x="6910388" y="5256213"/>
          <p14:tracePt t="63836" x="6929438" y="5216525"/>
          <p14:tracePt t="63852" x="6948488" y="5176838"/>
          <p14:tracePt t="63869" x="6969125" y="5118100"/>
          <p14:tracePt t="63886" x="6978650" y="5078413"/>
          <p14:tracePt t="63903" x="6997700" y="5029200"/>
          <p14:tracePt t="63919" x="7018338" y="4979988"/>
          <p14:tracePt t="63936" x="7027863" y="4941888"/>
          <p14:tracePt t="63953" x="7037388" y="4902200"/>
          <p14:tracePt t="63970" x="7046913" y="4872038"/>
          <p14:tracePt t="63986" x="7058025" y="4832350"/>
          <p14:tracePt t="64003" x="7058025" y="4813300"/>
          <p14:tracePt t="64019" x="7058025" y="4783138"/>
          <p14:tracePt t="64036" x="7077075" y="4745038"/>
          <p14:tracePt t="64053" x="7086600" y="4733925"/>
          <p14:tracePt t="64069" x="7096125" y="4705350"/>
          <p14:tracePt t="64086" x="7096125" y="4695825"/>
          <p14:tracePt t="64103" x="7096125" y="4684713"/>
          <p14:tracePt t="64119" x="7107238" y="4665663"/>
          <p14:tracePt t="64136" x="7107238" y="4646613"/>
          <p14:tracePt t="64155" x="7107238" y="4635500"/>
          <p14:tracePt t="64187" x="7116763" y="4625975"/>
          <p14:tracePt t="64195" x="7116763" y="4616450"/>
          <p14:tracePt t="64218" x="7126288" y="4606925"/>
          <p14:tracePt t="64235" x="7126288" y="4586288"/>
          <p14:tracePt t="64259" x="7135813" y="4586288"/>
          <p14:tracePt t="64275" x="7135813" y="4576763"/>
          <p14:tracePt t="64299" x="7135813" y="4567238"/>
          <p14:tracePt t="64315" x="7135813" y="4557713"/>
          <p14:tracePt t="64331" x="7145338" y="4548188"/>
          <p14:tracePt t="64338" x="7145338" y="4537075"/>
          <p14:tracePt t="64355" x="7145338" y="4527550"/>
          <p14:tracePt t="64371" x="7145338" y="4518025"/>
          <p14:tracePt t="65389" x="7156450" y="4508500"/>
          <p14:tracePt t="66330" x="7165975" y="4508500"/>
          <p14:tracePt t="66362" x="7175500" y="4498975"/>
          <p14:tracePt t="66386" x="7185025" y="4498975"/>
          <p14:tracePt t="66474" x="7194550" y="4498975"/>
          <p14:tracePt t="66506" x="7205663" y="4498975"/>
          <p14:tracePt t="66522" x="7215188" y="4498975"/>
          <p14:tracePt t="66538" x="7243763" y="4498975"/>
          <p14:tracePt t="66546" x="7254875" y="4498975"/>
          <p14:tracePt t="66558" x="7283450" y="4498975"/>
          <p14:tracePt t="66574" x="7313613" y="4498975"/>
          <p14:tracePt t="66592" x="7323138" y="4498975"/>
          <p14:tracePt t="66608" x="7332663" y="4498975"/>
          <p14:tracePt t="66625" x="7342188" y="4498975"/>
          <p14:tracePt t="66642" x="7372350" y="4498975"/>
          <p14:tracePt t="66658" x="7412038" y="4498975"/>
          <p14:tracePt t="66675" x="7451725" y="4508500"/>
          <p14:tracePt t="66692" x="7480300" y="4527550"/>
          <p14:tracePt t="66708" x="7529513" y="4548188"/>
          <p14:tracePt t="66725" x="7569200" y="4557713"/>
          <p14:tracePt t="66743" x="7588250" y="4567238"/>
          <p14:tracePt t="66759" x="7608888" y="4586288"/>
          <p14:tracePt t="66775" x="7658100" y="4616450"/>
          <p14:tracePt t="66792" x="7686675" y="4635500"/>
          <p14:tracePt t="66808" x="7707313" y="4675188"/>
          <p14:tracePt t="66825" x="7735888" y="4714875"/>
          <p14:tracePt t="66842" x="7756525" y="4783138"/>
          <p14:tracePt t="66859" x="7775575" y="4822825"/>
          <p14:tracePt t="66875" x="7785100" y="4852988"/>
          <p14:tracePt t="66892" x="7785100" y="4881563"/>
          <p14:tracePt t="66909" x="7805738" y="4911725"/>
          <p14:tracePt t="66925" x="7805738" y="4941888"/>
          <p14:tracePt t="66942" x="7805738" y="4970463"/>
          <p14:tracePt t="66959" x="7805738" y="4979988"/>
          <p14:tracePt t="66975" x="7805738" y="5000625"/>
          <p14:tracePt t="66992" x="7805738" y="5029200"/>
          <p14:tracePt t="67009" x="7805738" y="5049838"/>
          <p14:tracePt t="67025" x="7805738" y="5089525"/>
          <p14:tracePt t="67043" x="7796213" y="5127625"/>
          <p14:tracePt t="67059" x="7796213" y="5148263"/>
          <p14:tracePt t="67075" x="7775575" y="5176838"/>
          <p14:tracePt t="67092" x="7766050" y="5197475"/>
          <p14:tracePt t="67109" x="7756525" y="5216525"/>
          <p14:tracePt t="67125" x="7735888" y="5237163"/>
          <p14:tracePt t="67142" x="7716838" y="5256213"/>
          <p14:tracePt t="67159" x="7677150" y="5265738"/>
          <p14:tracePt t="67176" x="7637463" y="5286375"/>
          <p14:tracePt t="67193" x="7608888" y="5305425"/>
          <p14:tracePt t="67209" x="7569200" y="5314950"/>
          <p14:tracePt t="67226" x="7529513" y="5335588"/>
          <p14:tracePt t="67244" x="7500938" y="5335588"/>
          <p14:tracePt t="67259" x="7480300" y="5345113"/>
          <p14:tracePt t="67276" x="7451725" y="5345113"/>
          <p14:tracePt t="67293" x="7431088" y="5354638"/>
          <p14:tracePt t="67309" x="7391400" y="5364163"/>
          <p14:tracePt t="67326" x="7353300" y="5373688"/>
          <p14:tracePt t="67343" x="7313613" y="5373688"/>
          <p14:tracePt t="67359" x="7283450" y="5373688"/>
          <p14:tracePt t="67376" x="7264400" y="5373688"/>
          <p14:tracePt t="67393" x="7254875" y="5373688"/>
          <p14:tracePt t="67409" x="7243763" y="5373688"/>
          <p14:tracePt t="67426" x="7234238" y="5373688"/>
          <p14:tracePt t="67482" x="7224713" y="5373688"/>
          <p14:tracePt t="67490" x="7215188" y="5373688"/>
          <p14:tracePt t="67499" x="7194550" y="5373688"/>
          <p14:tracePt t="67510" x="7175500" y="5373688"/>
          <p14:tracePt t="67526" x="7156450" y="5373688"/>
          <p14:tracePt t="67543" x="7145338" y="5373688"/>
          <p14:tracePt t="67563" x="7135813" y="5373688"/>
          <p14:tracePt t="67579" x="7116763" y="5373688"/>
          <p14:tracePt t="67594" x="7096125" y="5373688"/>
          <p14:tracePt t="67626" x="7067550" y="5364163"/>
          <p14:tracePt t="67642" x="7058025" y="5364163"/>
          <p14:tracePt t="67658" x="7046913" y="5364163"/>
          <p14:tracePt t="67666" x="7027863" y="5354638"/>
          <p14:tracePt t="67676" x="7018338" y="5354638"/>
          <p14:tracePt t="67762" x="7008813" y="5354638"/>
          <p14:tracePt t="67770" x="6997700" y="5354638"/>
          <p14:tracePt t="67779" x="6988175" y="5354638"/>
          <p14:tracePt t="67793" x="6948488" y="5354638"/>
          <p14:tracePt t="67811" x="6938963" y="5354638"/>
          <p14:tracePt t="67954" x="6929438" y="5354638"/>
          <p14:tracePt t="67971" x="6919913" y="5345113"/>
          <p14:tracePt t="67979" x="6910388" y="5345113"/>
          <p14:tracePt t="69889" x="6910388" y="5335588"/>
          <p14:tracePt t="70338" x="6919913" y="5335588"/>
          <p14:tracePt t="70346" x="6938963" y="5324475"/>
          <p14:tracePt t="70354" x="6969125" y="5314950"/>
          <p14:tracePt t="70365" x="7027863" y="5305425"/>
          <p14:tracePt t="70382" x="7067550" y="5295900"/>
          <p14:tracePt t="70399" x="7116763" y="5286375"/>
          <p14:tracePt t="70415" x="7145338" y="5275263"/>
          <p14:tracePt t="70432" x="7194550" y="5256213"/>
          <p14:tracePt t="70449" x="7234238" y="5226050"/>
          <p14:tracePt t="70466" x="7292975" y="5187950"/>
          <p14:tracePt t="70483" x="7323138" y="5148263"/>
          <p14:tracePt t="70499" x="7342188" y="5099050"/>
          <p14:tracePt t="70516" x="7362825" y="5059363"/>
          <p14:tracePt t="70533" x="7381875" y="4991100"/>
          <p14:tracePt t="70549" x="7391400" y="4941888"/>
          <p14:tracePt t="70549" x="0" y="0"/>
        </p14:tracePtLst>
        <p14:tracePtLst>
          <p14:tracePt t="72640" x="6840538" y="4843463"/>
          <p14:tracePt t="72682" x="6850063" y="4843463"/>
          <p14:tracePt t="72698" x="6861175" y="4843463"/>
          <p14:tracePt t="72842" x="6880225" y="4843463"/>
          <p14:tracePt t="72858" x="6919913" y="4843463"/>
          <p14:tracePt t="72866" x="6938963" y="4843463"/>
          <p14:tracePt t="72874" x="6988175" y="4832350"/>
          <p14:tracePt t="72887" x="7077075" y="4832350"/>
          <p14:tracePt t="72904" x="7145338" y="4832350"/>
          <p14:tracePt t="72921" x="7194550" y="4832350"/>
          <p14:tracePt t="72937" x="7205663" y="4832350"/>
          <p14:tracePt t="72954" x="7215188" y="4832350"/>
          <p14:tracePt t="73210" x="7205663" y="4832350"/>
          <p14:tracePt t="73242" x="7194550" y="4843463"/>
          <p14:tracePt t="73258" x="7185025" y="4843463"/>
          <p14:tracePt t="73482" x="7175500" y="4843463"/>
          <p14:tracePt t="73498" x="7156450" y="4852988"/>
          <p14:tracePt t="73506" x="7135813" y="4852988"/>
          <p14:tracePt t="73522" x="7126288" y="4852988"/>
          <p14:tracePt t="73530" x="7116763" y="4852988"/>
          <p14:tracePt t="73538" x="7107238" y="4852988"/>
          <p14:tracePt t="73562" x="7086600" y="4852988"/>
          <p14:tracePt t="73578" x="7077075" y="4843463"/>
          <p14:tracePt t="73602" x="7058025" y="4832350"/>
          <p14:tracePt t="73618" x="7037388" y="4822825"/>
          <p14:tracePt t="73634" x="7018338" y="4822825"/>
          <p14:tracePt t="73642" x="6997700" y="4813300"/>
          <p14:tracePt t="73655" x="6969125" y="4794250"/>
          <p14:tracePt t="73672" x="6929438" y="4794250"/>
          <p14:tracePt t="73689" x="6910388" y="4783138"/>
          <p14:tracePt t="73705" x="6880225" y="4773613"/>
          <p14:tracePt t="73705" x="6870700" y="4773613"/>
          <p14:tracePt t="73722" x="6861175" y="4764088"/>
          <p14:tracePt t="73739" x="6831013" y="4754563"/>
          <p14:tracePt t="73756" x="6800850" y="4733925"/>
          <p14:tracePt t="73772" x="6772275" y="4733925"/>
          <p14:tracePt t="73789" x="6751638" y="4724400"/>
          <p14:tracePt t="73806" x="6723063" y="4714875"/>
          <p14:tracePt t="73822" x="6702425" y="4705350"/>
          <p14:tracePt t="73839" x="6683375" y="4705350"/>
          <p14:tracePt t="73856" x="6673850" y="4705350"/>
          <p14:tracePt t="73872" x="6653213" y="4705350"/>
          <p14:tracePt t="73889" x="6643688" y="4705350"/>
          <p14:tracePt t="73906" x="6615113" y="4705350"/>
          <p14:tracePt t="73923" x="6584950" y="4705350"/>
          <p14:tracePt t="73939" x="6565900" y="4714875"/>
          <p14:tracePt t="73956" x="6545263" y="4714875"/>
          <p14:tracePt t="73973" x="6505575" y="4724400"/>
          <p14:tracePt t="73989" x="6467475" y="4733925"/>
          <p14:tracePt t="74006" x="6456363" y="4733925"/>
          <p14:tracePt t="74023" x="6427788" y="4745038"/>
          <p14:tracePt t="74039" x="6407150" y="4745038"/>
          <p14:tracePt t="74056" x="6388100" y="4764088"/>
          <p14:tracePt t="74073" x="6338888" y="4764088"/>
          <p14:tracePt t="74090" x="6299200" y="4764088"/>
          <p14:tracePt t="74106" x="6249988" y="4773613"/>
          <p14:tracePt t="74123" x="6230938" y="4773613"/>
          <p14:tracePt t="74140" x="6210300" y="4783138"/>
          <p14:tracePt t="74156" x="6181725" y="4794250"/>
          <p14:tracePt t="74173" x="6172200" y="4803775"/>
          <p14:tracePt t="74190" x="6161088" y="4813300"/>
          <p14:tracePt t="74207" x="6142038" y="4822825"/>
          <p14:tracePt t="74223" x="6132513" y="4832350"/>
          <p14:tracePt t="74240" x="6122988" y="4862513"/>
          <p14:tracePt t="74257" x="6122988" y="4881563"/>
          <p14:tracePt t="74273" x="6122988" y="4911725"/>
          <p14:tracePt t="74273" x="6122988" y="4921250"/>
          <p14:tracePt t="74290" x="6122988" y="4970463"/>
          <p14:tracePt t="74307" x="6132513" y="5000625"/>
          <p14:tracePt t="74323" x="6151563" y="5019675"/>
          <p14:tracePt t="74340" x="6172200" y="5040313"/>
          <p14:tracePt t="74357" x="6210300" y="5049838"/>
          <p14:tracePt t="74373" x="6280150" y="5068888"/>
          <p14:tracePt t="74390" x="6319838" y="5068888"/>
          <p14:tracePt t="74407" x="6427788" y="5089525"/>
          <p14:tracePt t="74423" x="6505575" y="5108575"/>
          <p14:tracePt t="74440" x="6575425" y="5118100"/>
          <p14:tracePt t="74457" x="6653213" y="5118100"/>
          <p14:tracePt t="74474" x="6751638" y="5118100"/>
          <p14:tracePt t="74491" x="6811963" y="5118100"/>
          <p14:tracePt t="74507" x="6861175" y="5118100"/>
          <p14:tracePt t="74524" x="6910388" y="5108575"/>
          <p14:tracePt t="74540" x="6948488" y="5089525"/>
          <p14:tracePt t="74557" x="6997700" y="5078413"/>
          <p14:tracePt t="74574" x="7027863" y="5059363"/>
          <p14:tracePt t="74591" x="7046913" y="5049838"/>
          <p14:tracePt t="74607" x="7067550" y="5040313"/>
          <p14:tracePt t="74624" x="7086600" y="5019675"/>
          <p14:tracePt t="74641" x="7086600" y="5010150"/>
          <p14:tracePt t="74657" x="7086600" y="4970463"/>
          <p14:tracePt t="74674" x="7086600" y="4951413"/>
          <p14:tracePt t="74691" x="7086600" y="4921250"/>
          <p14:tracePt t="74708" x="7077075" y="4902200"/>
          <p14:tracePt t="74724" x="7067550" y="4881563"/>
          <p14:tracePt t="74741" x="7037388" y="4881563"/>
          <p14:tracePt t="74757" x="6988175" y="4872038"/>
          <p14:tracePt t="74774" x="6929438" y="4852988"/>
          <p14:tracePt t="74791" x="6840538" y="4843463"/>
          <p14:tracePt t="74808" x="6762750" y="4832350"/>
          <p14:tracePt t="74825" x="6692900" y="4813300"/>
          <p14:tracePt t="74841" x="6653213" y="4813300"/>
          <p14:tracePt t="74841" x="6643688" y="4813300"/>
          <p14:tracePt t="74859" x="6624638" y="4813300"/>
          <p14:tracePt t="74874" x="6604000" y="4813300"/>
          <p14:tracePt t="74891" x="6594475" y="4813300"/>
          <p14:tracePt t="74908" x="6575425" y="4813300"/>
          <p14:tracePt t="74924" x="6565900" y="4813300"/>
          <p14:tracePt t="74941" x="6554788" y="4813300"/>
          <p14:tracePt t="74970" x="6545263" y="4813300"/>
          <p14:tracePt t="75178" x="6526213" y="4813300"/>
          <p14:tracePt t="75186" x="6516688" y="4813300"/>
          <p14:tracePt t="75194" x="6486525" y="4813300"/>
          <p14:tracePt t="75208" x="6446838" y="4813300"/>
          <p14:tracePt t="75225" x="6407150" y="4813300"/>
          <p14:tracePt t="75242" x="6348413" y="4813300"/>
          <p14:tracePt t="75259" x="6329363" y="4813300"/>
          <p14:tracePt t="75275" x="6319838" y="4813300"/>
          <p14:tracePt t="75292" x="6299200" y="4813300"/>
          <p14:tracePt t="75309" x="6280150" y="4813300"/>
          <p14:tracePt t="75325" x="6259513" y="4813300"/>
          <p14:tracePt t="75342" x="6230938" y="4813300"/>
          <p14:tracePt t="75359" x="6210300" y="4813300"/>
          <p14:tracePt t="75376" x="6200775" y="4813300"/>
          <p14:tracePt t="75392" x="6181725" y="4813300"/>
          <p14:tracePt t="75409" x="6161088" y="4822825"/>
          <p14:tracePt t="75426" x="6151563" y="4832350"/>
          <p14:tracePt t="75442" x="6142038" y="4843463"/>
          <p14:tracePt t="75466" x="6132513" y="4843463"/>
          <p14:tracePt t="75482" x="6111875" y="4852988"/>
          <p14:tracePt t="75498" x="6111875" y="4862513"/>
          <p14:tracePt t="75509" x="6102350" y="4862513"/>
          <p14:tracePt t="75526" x="6092825" y="4872038"/>
          <p14:tracePt t="75542" x="6083300" y="4881563"/>
          <p14:tracePt t="75562" x="6073775" y="4881563"/>
          <p14:tracePt t="75578" x="6073775" y="4892675"/>
          <p14:tracePt t="75594" x="6062663" y="4902200"/>
          <p14:tracePt t="75610" x="6062663" y="4911725"/>
          <p14:tracePt t="75634" x="6062663" y="4921250"/>
          <p14:tracePt t="75650" x="6062663" y="4930775"/>
          <p14:tracePt t="75674" x="6062663" y="4941888"/>
          <p14:tracePt t="75706" x="6062663" y="4951413"/>
          <p14:tracePt t="75746" x="6062663" y="4960938"/>
          <p14:tracePt t="75778" x="6062663" y="4970463"/>
          <p14:tracePt t="75794" x="6083300" y="4979988"/>
          <p14:tracePt t="75802" x="6092825" y="4991100"/>
          <p14:tracePt t="75810" x="6132513" y="5000625"/>
          <p14:tracePt t="75826" x="6172200" y="5019675"/>
          <p14:tracePt t="75843" x="6210300" y="5019675"/>
          <p14:tracePt t="75860" x="6259513" y="5029200"/>
          <p14:tracePt t="75877" x="6299200" y="5040313"/>
          <p14:tracePt t="75893" x="6338888" y="5040313"/>
          <p14:tracePt t="75910" x="6397625" y="5040313"/>
          <p14:tracePt t="75926" x="6456363" y="5040313"/>
          <p14:tracePt t="75943" x="6526213" y="5040313"/>
          <p14:tracePt t="75960" x="6604000" y="5040313"/>
          <p14:tracePt t="75977" x="6683375" y="5040313"/>
          <p14:tracePt t="75993" x="6791325" y="5040313"/>
          <p14:tracePt t="76010" x="6870700" y="5040313"/>
          <p14:tracePt t="76027" x="6929438" y="5040313"/>
          <p14:tracePt t="76043" x="6988175" y="5040313"/>
          <p14:tracePt t="76060" x="7027863" y="5040313"/>
          <p14:tracePt t="76077" x="7067550" y="5040313"/>
          <p14:tracePt t="76093" x="7086600" y="5040313"/>
          <p14:tracePt t="76110" x="7096125" y="5040313"/>
          <p14:tracePt t="76127" x="7107238" y="5040313"/>
          <p14:tracePt t="76143" x="7135813" y="5040313"/>
          <p14:tracePt t="76160" x="7156450" y="5029200"/>
          <p14:tracePt t="76177" x="7175500" y="5019675"/>
          <p14:tracePt t="76194" x="7215188" y="5010150"/>
          <p14:tracePt t="76211" x="7224713" y="5010150"/>
          <p14:tracePt t="76258" x="7224713" y="5000625"/>
          <p14:tracePt t="76282" x="7224713" y="4991100"/>
          <p14:tracePt t="76314" x="7224713" y="4979988"/>
          <p14:tracePt t="76330" x="7224713" y="4970463"/>
          <p14:tracePt t="76338" x="7224713" y="4951413"/>
          <p14:tracePt t="76362" x="7224713" y="4941888"/>
          <p14:tracePt t="76370" x="7215188" y="4941888"/>
          <p14:tracePt t="76378" x="7215188" y="4930775"/>
          <p14:tracePt t="76394" x="7145338" y="4892675"/>
          <p14:tracePt t="76411" x="7107238" y="4872038"/>
          <p14:tracePt t="76428" x="7046913" y="4862513"/>
          <p14:tracePt t="76444" x="6997700" y="4852988"/>
          <p14:tracePt t="76461" x="6969125" y="4843463"/>
          <p14:tracePt t="76478" x="6938963" y="4832350"/>
          <p14:tracePt t="76494" x="6910388" y="4822825"/>
          <p14:tracePt t="76511" x="6870700" y="4813300"/>
          <p14:tracePt t="76528" x="6840538" y="4803775"/>
          <p14:tracePt t="76544" x="6791325" y="4794250"/>
          <p14:tracePt t="76561" x="6762750" y="4783138"/>
          <p14:tracePt t="76561" x="6732588" y="4783138"/>
          <p14:tracePt t="76578" x="6723063" y="4783138"/>
          <p14:tracePt t="76578" x="6692900" y="4773613"/>
          <p14:tracePt t="76595" x="6653213" y="4754563"/>
          <p14:tracePt t="76611" x="6634163" y="4754563"/>
          <p14:tracePt t="76628" x="6604000" y="4754563"/>
          <p14:tracePt t="76645" x="6554788" y="4745038"/>
          <p14:tracePt t="76661" x="6526213" y="4745038"/>
          <p14:tracePt t="76678" x="6467475" y="4724400"/>
          <p14:tracePt t="76695" x="6427788" y="4714875"/>
          <p14:tracePt t="76712" x="6378575" y="4705350"/>
          <p14:tracePt t="76728" x="6338888" y="4695825"/>
          <p14:tracePt t="76745" x="6270625" y="4684713"/>
          <p14:tracePt t="76762" x="6230938" y="4675188"/>
          <p14:tracePt t="76778" x="6191250" y="4675188"/>
          <p14:tracePt t="76795" x="6151563" y="4675188"/>
          <p14:tracePt t="76812" x="6111875" y="4675188"/>
          <p14:tracePt t="76828" x="6083300" y="4675188"/>
          <p14:tracePt t="76845" x="6053138" y="4675188"/>
          <p14:tracePt t="76862" x="6022975" y="4675188"/>
          <p14:tracePt t="76878" x="6013450" y="4675188"/>
          <p14:tracePt t="76895" x="5984875" y="4675188"/>
          <p14:tracePt t="76912" x="5973763" y="4684713"/>
          <p14:tracePt t="76929" x="5964238" y="4684713"/>
          <p14:tracePt t="76945" x="5935663" y="4695825"/>
          <p14:tracePt t="76945" x="5924550" y="4695825"/>
          <p14:tracePt t="76962" x="5915025" y="4714875"/>
          <p14:tracePt t="77002" x="5915025" y="4724400"/>
          <p14:tracePt t="77058" x="5905500" y="4733925"/>
          <p14:tracePt t="77066" x="5905500" y="4754563"/>
          <p14:tracePt t="77082" x="5905500" y="4764088"/>
          <p14:tracePt t="77090" x="5905500" y="4773613"/>
          <p14:tracePt t="77098" x="5905500" y="4794250"/>
          <p14:tracePt t="77112" x="5905500" y="4813300"/>
          <p14:tracePt t="77129" x="5905500" y="4852988"/>
          <p14:tracePt t="77146" x="5915025" y="4892675"/>
          <p14:tracePt t="77162" x="5935663" y="4911725"/>
          <p14:tracePt t="77179" x="5964238" y="4921250"/>
          <p14:tracePt t="77196" x="6013450" y="4941888"/>
          <p14:tracePt t="77213" x="6062663" y="4951413"/>
          <p14:tracePt t="77229" x="6151563" y="4970463"/>
          <p14:tracePt t="77246" x="6280150" y="5000625"/>
          <p14:tracePt t="77263" x="6418263" y="5029200"/>
          <p14:tracePt t="77279" x="6554788" y="5049838"/>
          <p14:tracePt t="77296" x="6673850" y="5078413"/>
          <p14:tracePt t="77313" x="6772275" y="5099050"/>
          <p14:tracePt t="77329" x="6889750" y="5108575"/>
          <p14:tracePt t="77346" x="6969125" y="5108575"/>
          <p14:tracePt t="77363" x="7046913" y="5108575"/>
          <p14:tracePt t="77379" x="7126288" y="5108575"/>
          <p14:tracePt t="77396" x="7175500" y="5108575"/>
          <p14:tracePt t="77413" x="7215188" y="5108575"/>
          <p14:tracePt t="77429" x="7234238" y="5108575"/>
          <p14:tracePt t="77446" x="7243763" y="5108575"/>
          <p14:tracePt t="77463" x="7264400" y="5099050"/>
          <p14:tracePt t="78640" x="7264400" y="5089525"/>
          <p14:tracePt t="79122" x="7264400" y="5078413"/>
          <p14:tracePt t="79386" x="0" y="0"/>
        </p14:tracePtLst>
        <p14:tracePtLst>
          <p14:tracePt t="80639" x="3513138" y="2027238"/>
          <p14:tracePt t="80922" x="3513138" y="2017713"/>
          <p14:tracePt t="81106" x="3513138" y="2008188"/>
          <p14:tracePt t="81122" x="3513138" y="1998663"/>
          <p14:tracePt t="81130" x="3513138" y="1978025"/>
          <p14:tracePt t="81138" x="3513138" y="1968500"/>
          <p14:tracePt t="81153" x="3513138" y="1919288"/>
          <p14:tracePt t="81170" x="3513138" y="1890713"/>
          <p14:tracePt t="81187" x="3494088" y="1860550"/>
          <p14:tracePt t="81204" x="3484563" y="1830388"/>
          <p14:tracePt t="81221" x="3463925" y="1801813"/>
          <p14:tracePt t="81237" x="3444875" y="1781175"/>
          <p14:tracePt t="81254" x="3395663" y="1752600"/>
          <p14:tracePt t="81271" x="3355975" y="1712913"/>
          <p14:tracePt t="81287" x="3297238" y="1673225"/>
          <p14:tracePt t="81304" x="3228975" y="1633538"/>
          <p14:tracePt t="81321" x="3168650" y="1614488"/>
          <p14:tracePt t="81337" x="3081338" y="1574800"/>
          <p14:tracePt t="81354" x="3041650" y="1565275"/>
          <p14:tracePt t="81371" x="3021013" y="1565275"/>
          <p14:tracePt t="81387" x="2971800" y="1555750"/>
          <p14:tracePt t="81404" x="2933700" y="1544638"/>
          <p14:tracePt t="81421" x="2884488" y="1535113"/>
          <p14:tracePt t="81437" x="2844800" y="1525588"/>
          <p14:tracePt t="81455" x="2774950" y="1516063"/>
          <p14:tracePt t="81471" x="2706688" y="1506538"/>
          <p14:tracePt t="81487" x="2657475" y="1506538"/>
          <p14:tracePt t="81504" x="2598738" y="1506538"/>
          <p14:tracePt t="81521" x="2540000" y="1495425"/>
          <p14:tracePt t="81521" x="2519363" y="1485900"/>
          <p14:tracePt t="81538" x="2479675" y="1485900"/>
          <p14:tracePt t="81554" x="2441575" y="1485900"/>
          <p14:tracePt t="81571" x="2392363" y="1485900"/>
          <p14:tracePt t="81588" x="2343150" y="1485900"/>
          <p14:tracePt t="81605" x="2303463" y="1485900"/>
          <p14:tracePt t="81621" x="2263775" y="1485900"/>
          <p14:tracePt t="81638" x="2233613" y="1495425"/>
          <p14:tracePt t="81655" x="2205038" y="1516063"/>
          <p14:tracePt t="81671" x="2184400" y="1525588"/>
          <p14:tracePt t="81688" x="2165350" y="1544638"/>
          <p14:tracePt t="81705" x="2155825" y="1565275"/>
          <p14:tracePt t="81721" x="2125663" y="1604963"/>
          <p14:tracePt t="81738" x="2125663" y="1633538"/>
          <p14:tracePt t="81755" x="2125663" y="1654175"/>
          <p14:tracePt t="81771" x="2125663" y="1682750"/>
          <p14:tracePt t="81788" x="2125663" y="1722438"/>
          <p14:tracePt t="81805" x="2135188" y="1762125"/>
          <p14:tracePt t="81821" x="2146300" y="1790700"/>
          <p14:tracePt t="81838" x="2165350" y="1820863"/>
          <p14:tracePt t="81855" x="2214563" y="1870075"/>
          <p14:tracePt t="81872" x="2293938" y="1919288"/>
          <p14:tracePt t="81888" x="2362200" y="1949450"/>
          <p14:tracePt t="81905" x="2519363" y="1998663"/>
          <p14:tracePt t="81922" x="2647950" y="2017713"/>
          <p14:tracePt t="81938" x="2786063" y="2047875"/>
          <p14:tracePt t="81956" x="2913063" y="2076450"/>
          <p14:tracePt t="81972" x="3041650" y="2097088"/>
          <p14:tracePt t="81988" x="3119438" y="2097088"/>
          <p14:tracePt t="82005" x="3208338" y="2097088"/>
          <p14:tracePt t="82022" x="3297238" y="2097088"/>
          <p14:tracePt t="82039" x="3376613" y="2097088"/>
          <p14:tracePt t="82055" x="3425825" y="2087563"/>
          <p14:tracePt t="82072" x="3475038" y="2076450"/>
          <p14:tracePt t="82089" x="3484563" y="2066925"/>
          <p14:tracePt t="82105" x="3494088" y="2057400"/>
          <p14:tracePt t="82130" x="3494088" y="2047875"/>
          <p14:tracePt t="82139" x="3494088" y="2038350"/>
          <p14:tracePt t="82155" x="3503613" y="2017713"/>
          <p14:tracePt t="82172" x="3503613" y="1989138"/>
          <p14:tracePt t="82189" x="3494088" y="1958975"/>
          <p14:tracePt t="82206" x="3484563" y="1939925"/>
          <p14:tracePt t="82222" x="3454400" y="1909763"/>
          <p14:tracePt t="82239" x="3435350" y="1890713"/>
          <p14:tracePt t="82256" x="3405188" y="1870075"/>
          <p14:tracePt t="82272" x="3365500" y="1851025"/>
          <p14:tracePt t="82289" x="3287713" y="1811338"/>
          <p14:tracePt t="82306" x="3217863" y="1771650"/>
          <p14:tracePt t="82322" x="3159125" y="1762125"/>
          <p14:tracePt t="82339" x="3090863" y="1722438"/>
          <p14:tracePt t="82356" x="3001963" y="1692275"/>
          <p14:tracePt t="82372" x="2922588" y="1682750"/>
          <p14:tracePt t="82389" x="2863850" y="1663700"/>
          <p14:tracePt t="82406" x="2814638" y="1654175"/>
          <p14:tracePt t="82423" x="2746375" y="1643063"/>
          <p14:tracePt t="82440" x="2687638" y="1624013"/>
          <p14:tracePt t="82456" x="2608263" y="1614488"/>
          <p14:tracePt t="82473" x="2470150" y="1593850"/>
          <p14:tracePt t="82490" x="2401888" y="1584325"/>
          <p14:tracePt t="82506" x="2362200" y="1584325"/>
          <p14:tracePt t="82523" x="2312988" y="1584325"/>
          <p14:tracePt t="82540" x="2273300" y="1584325"/>
          <p14:tracePt t="82557" x="2233613" y="1584325"/>
          <p14:tracePt t="82573" x="2174875" y="1584325"/>
          <p14:tracePt t="82590" x="2116138" y="1584325"/>
          <p14:tracePt t="82607" x="2066925" y="1584325"/>
          <p14:tracePt t="82623" x="2008188" y="1584325"/>
          <p14:tracePt t="82640" x="1968500" y="1584325"/>
          <p14:tracePt t="82657" x="1938338" y="1604963"/>
          <p14:tracePt t="82673" x="1900238" y="1614488"/>
          <p14:tracePt t="82690" x="1900238" y="1624013"/>
          <p14:tracePt t="82707" x="1879600" y="1643063"/>
          <p14:tracePt t="82723" x="1870075" y="1654175"/>
          <p14:tracePt t="82740" x="1870075" y="1673225"/>
          <p14:tracePt t="82757" x="1870075" y="1712913"/>
          <p14:tracePt t="82773" x="1870075" y="1752600"/>
          <p14:tracePt t="82791" x="1870075" y="1781175"/>
          <p14:tracePt t="82807" x="1879600" y="1811338"/>
          <p14:tracePt t="82823" x="1900238" y="1860550"/>
          <p14:tracePt t="82840" x="1919288" y="1900238"/>
          <p14:tracePt t="82857" x="1949450" y="1928813"/>
          <p14:tracePt t="82857" x="1968500" y="1958975"/>
          <p14:tracePt t="82874" x="2008188" y="1989138"/>
          <p14:tracePt t="82890" x="2076450" y="2017713"/>
          <p14:tracePt t="82907" x="2165350" y="2057400"/>
          <p14:tracePt t="82924" x="2254250" y="2097088"/>
          <p14:tracePt t="82941" x="2362200" y="2106613"/>
          <p14:tracePt t="82957" x="2470150" y="2136775"/>
          <p14:tracePt t="82974" x="2589213" y="2155825"/>
          <p14:tracePt t="82991" x="2716213" y="2174875"/>
          <p14:tracePt t="83007" x="2835275" y="2195513"/>
          <p14:tracePt t="83024" x="2952750" y="2224088"/>
          <p14:tracePt t="83041" x="3081338" y="2244725"/>
          <p14:tracePt t="83057" x="3208338" y="2254250"/>
          <p14:tracePt t="83074" x="3287713" y="2254250"/>
          <p14:tracePt t="83091" x="3376613" y="2254250"/>
          <p14:tracePt t="83108" x="3454400" y="2254250"/>
          <p14:tracePt t="83124" x="3524250" y="2254250"/>
          <p14:tracePt t="83141" x="3573463" y="2244725"/>
          <p14:tracePt t="83157" x="3592513" y="2235200"/>
          <p14:tracePt t="83174" x="3611563" y="2224088"/>
          <p14:tracePt t="83191" x="3632200" y="2214563"/>
          <p14:tracePt t="83208" x="3632200" y="2195513"/>
          <p14:tracePt t="83224" x="3641725" y="2174875"/>
          <p14:tracePt t="83242" x="3641725" y="2165350"/>
          <p14:tracePt t="83258" x="3641725" y="2136775"/>
          <p14:tracePt t="83275" x="3632200" y="2106613"/>
          <p14:tracePt t="83291" x="3611563" y="2066925"/>
          <p14:tracePt t="83308" x="3592513" y="2038350"/>
          <p14:tracePt t="83325" x="3573463" y="2008188"/>
          <p14:tracePt t="83341" x="3543300" y="1978025"/>
          <p14:tracePt t="83358" x="3513138" y="1949450"/>
          <p14:tracePt t="83375" x="3484563" y="1928813"/>
          <p14:tracePt t="83391" x="3435350" y="1909763"/>
          <p14:tracePt t="83408" x="3365500" y="1890713"/>
          <p14:tracePt t="83425" x="3306763" y="1860550"/>
          <p14:tracePt t="83441" x="3179763" y="1820863"/>
          <p14:tracePt t="83458" x="3130550" y="1790700"/>
          <p14:tracePt t="83475" x="3070225" y="1771650"/>
          <p14:tracePt t="83491" x="3021013" y="1741488"/>
          <p14:tracePt t="83508" x="2962275" y="1741488"/>
          <p14:tracePt t="83525" x="2863850" y="1722438"/>
          <p14:tracePt t="83542" x="2765425" y="1703388"/>
          <p14:tracePt t="83558" x="2667000" y="1682750"/>
          <p14:tracePt t="83575" x="2578100" y="1663700"/>
          <p14:tracePt t="83592" x="2490788" y="1643063"/>
          <p14:tracePt t="83608" x="2392363" y="1624013"/>
          <p14:tracePt t="83625" x="2273300" y="1604963"/>
          <p14:tracePt t="83642" x="2184400" y="1604963"/>
          <p14:tracePt t="83658" x="2106613" y="1604963"/>
          <p14:tracePt t="83675" x="2027238" y="1604963"/>
          <p14:tracePt t="83692" x="1958975" y="1604963"/>
          <p14:tracePt t="83709" x="1919288" y="1604963"/>
          <p14:tracePt t="83725" x="1889125" y="1614488"/>
          <p14:tracePt t="83742" x="1860550" y="1633538"/>
          <p14:tracePt t="83759" x="1839913" y="1643063"/>
          <p14:tracePt t="83776" x="1839913" y="1663700"/>
          <p14:tracePt t="83792" x="1839913" y="1673225"/>
          <p14:tracePt t="83809" x="1839913" y="1703388"/>
          <p14:tracePt t="83826" x="1839913" y="1731963"/>
          <p14:tracePt t="83842" x="1830388" y="1752600"/>
          <p14:tracePt t="83859" x="1830388" y="1781175"/>
          <p14:tracePt t="83876" x="1830388" y="1820863"/>
          <p14:tracePt t="83892" x="1851025" y="1851025"/>
          <p14:tracePt t="83909" x="1870075" y="1890713"/>
          <p14:tracePt t="83926" x="1919288" y="1939925"/>
          <p14:tracePt t="83943" x="1987550" y="1978025"/>
          <p14:tracePt t="83959" x="2076450" y="2017713"/>
          <p14:tracePt t="83976" x="2195513" y="2066925"/>
          <p14:tracePt t="83993" x="2332038" y="2106613"/>
          <p14:tracePt t="83993" x="2411413" y="2125663"/>
          <p14:tracePt t="84010" x="2460625" y="2136775"/>
          <p14:tracePt t="84026" x="2657475" y="2174875"/>
          <p14:tracePt t="84043" x="2786063" y="2195513"/>
          <p14:tracePt t="84059" x="2873375" y="2205038"/>
          <p14:tracePt t="84076" x="2952750" y="2205038"/>
          <p14:tracePt t="84093" x="3032125" y="2205038"/>
          <p14:tracePt t="84109" x="3100388" y="2205038"/>
          <p14:tracePt t="84126" x="3179763" y="2205038"/>
          <p14:tracePt t="84143" x="3248025" y="2205038"/>
          <p14:tracePt t="84160" x="3327400" y="2205038"/>
          <p14:tracePt t="84176" x="3365500" y="2205038"/>
          <p14:tracePt t="84193" x="3425825" y="2195513"/>
          <p14:tracePt t="84210" x="3463925" y="2165350"/>
          <p14:tracePt t="84226" x="3475038" y="2155825"/>
          <p14:tracePt t="84243" x="3494088" y="2136775"/>
          <p14:tracePt t="84260" x="3494088" y="2116138"/>
          <p14:tracePt t="84277" x="3503613" y="2106613"/>
          <p14:tracePt t="84293" x="3503613" y="2076450"/>
          <p14:tracePt t="84310" x="3503613" y="2066925"/>
          <p14:tracePt t="84326" x="3503613" y="2038350"/>
          <p14:tracePt t="84343" x="3503613" y="2017713"/>
          <p14:tracePt t="84360" x="3494088" y="1998663"/>
          <p14:tracePt t="84377" x="3475038" y="1968500"/>
          <p14:tracePt t="84393" x="3435350" y="1928813"/>
          <p14:tracePt t="84410" x="3395663" y="1900238"/>
          <p14:tracePt t="84427" x="3346450" y="1870075"/>
          <p14:tracePt t="84443" x="3306763" y="1860550"/>
          <p14:tracePt t="84460" x="3248025" y="1830388"/>
          <p14:tracePt t="84477" x="3198813" y="1820863"/>
          <p14:tracePt t="84493" x="3140075" y="1790700"/>
          <p14:tracePt t="84510" x="3090863" y="1771650"/>
          <p14:tracePt t="84527" x="3032125" y="1752600"/>
          <p14:tracePt t="84544" x="2982913" y="1731963"/>
          <p14:tracePt t="84561" x="2922588" y="1712913"/>
          <p14:tracePt t="84577" x="2786063" y="1682750"/>
          <p14:tracePt t="84594" x="2647950" y="1663700"/>
          <p14:tracePt t="84611" x="2509838" y="1643063"/>
          <p14:tracePt t="84627" x="2381250" y="1614488"/>
          <p14:tracePt t="84644" x="2282825" y="1614488"/>
          <p14:tracePt t="84661" x="2205038" y="1614488"/>
          <p14:tracePt t="84677" x="2116138" y="1614488"/>
          <p14:tracePt t="84694" x="2057400" y="1614488"/>
          <p14:tracePt t="84711" x="1998663" y="1614488"/>
          <p14:tracePt t="84727" x="1949450" y="1614488"/>
          <p14:tracePt t="84744" x="1900238" y="1614488"/>
          <p14:tracePt t="84761" x="1870075" y="1624013"/>
          <p14:tracePt t="84777" x="1830388" y="1633538"/>
          <p14:tracePt t="84794" x="1801813" y="1643063"/>
          <p14:tracePt t="84811" x="1790700" y="1654175"/>
          <p14:tracePt t="84827" x="1781175" y="1663700"/>
          <p14:tracePt t="84844" x="1762125" y="1692275"/>
          <p14:tracePt t="84861" x="1752600" y="1712913"/>
          <p14:tracePt t="84877" x="1752600" y="1731963"/>
          <p14:tracePt t="84894" x="1741488" y="1762125"/>
          <p14:tracePt t="84911" x="1741488" y="1790700"/>
          <p14:tracePt t="84928" x="1741488" y="1830388"/>
          <p14:tracePt t="84944" x="1752600" y="1860550"/>
          <p14:tracePt t="84944" x="1762125" y="1870075"/>
          <p14:tracePt t="84962" x="1781175" y="1900238"/>
          <p14:tracePt t="84978" x="1811338" y="1928813"/>
          <p14:tracePt t="84994" x="1860550" y="1958975"/>
          <p14:tracePt t="85011" x="1938338" y="1989138"/>
          <p14:tracePt t="85028" x="2027238" y="2027238"/>
          <p14:tracePt t="85045" x="2116138" y="2066925"/>
          <p14:tracePt t="85061" x="2214563" y="2097088"/>
          <p14:tracePt t="85078" x="2322513" y="2116138"/>
          <p14:tracePt t="85095" x="2430463" y="2136775"/>
          <p14:tracePt t="85111" x="2549525" y="2155825"/>
          <p14:tracePt t="85128" x="2657475" y="2174875"/>
          <p14:tracePt t="85145" x="2774950" y="2185988"/>
          <p14:tracePt t="85162" x="2814638" y="2185988"/>
          <p14:tracePt t="85178" x="2844800" y="2185988"/>
          <p14:tracePt t="85195" x="2863850" y="2185988"/>
          <p14:tracePt t="85212" x="2873375" y="2185988"/>
          <p14:tracePt t="85228" x="2894013" y="2185988"/>
          <p14:tracePt t="85245" x="2922588" y="2185988"/>
          <p14:tracePt t="85262" x="2962275" y="2185988"/>
          <p14:tracePt t="85278" x="2992438" y="2185988"/>
          <p14:tracePt t="85295" x="3021013" y="2185988"/>
          <p14:tracePt t="85312" x="3041650" y="2185988"/>
          <p14:tracePt t="85329" x="3070225" y="2185988"/>
          <p14:tracePt t="85345" x="3100388" y="2185988"/>
          <p14:tracePt t="85362" x="3119438" y="2185988"/>
          <p14:tracePt t="85379" x="3140075" y="2185988"/>
          <p14:tracePt t="85395" x="3140075" y="2174875"/>
          <p14:tracePt t="85412" x="3149600" y="2165350"/>
          <p14:tracePt t="85450" x="3159125" y="2165350"/>
          <p14:tracePt t="85466" x="3168650" y="2155825"/>
          <p14:tracePt t="85474" x="3168650" y="2146300"/>
          <p14:tracePt t="85498" x="3168650" y="2136775"/>
          <p14:tracePt t="85506" x="3168650" y="2116138"/>
          <p14:tracePt t="85522" x="3159125" y="2097088"/>
          <p14:tracePt t="85530" x="3159125" y="2087563"/>
          <p14:tracePt t="85554" x="3159125" y="2076450"/>
          <p14:tracePt t="85594" x="3159125" y="2066925"/>
          <p14:tracePt t="86058" x="3179763" y="2066925"/>
          <p14:tracePt t="86074" x="3189288" y="2066925"/>
          <p14:tracePt t="86082" x="3198813" y="2066925"/>
          <p14:tracePt t="86090" x="3217863" y="2066925"/>
          <p14:tracePt t="86098" x="3238500" y="2066925"/>
          <p14:tracePt t="86113" x="3278188" y="2066925"/>
          <p14:tracePt t="86131" x="3297238" y="2066925"/>
          <p14:tracePt t="86147" x="3316288" y="2066925"/>
          <p14:tracePt t="86163" x="3327400" y="2066925"/>
          <p14:tracePt t="86180" x="3336925" y="2066925"/>
          <p14:tracePt t="86210" x="3346450" y="2066925"/>
          <p14:tracePt t="86226" x="3355975" y="2066925"/>
          <p14:tracePt t="87139" x="3365500" y="2066925"/>
          <p14:tracePt t="87842" x="3376613" y="2057400"/>
          <p14:tracePt t="88666" x="3376613" y="2047875"/>
          <p14:tracePt t="88721" x="3376613" y="2038350"/>
          <p14:tracePt t="88802" x="3376613" y="2027238"/>
          <p14:tracePt t="88826" x="3355975" y="2027238"/>
          <p14:tracePt t="88946" x="3346450" y="2027238"/>
          <p14:tracePt t="88986" x="3336925" y="2017713"/>
          <p14:tracePt t="88993" x="3327400" y="2017713"/>
          <p14:tracePt t="89010" x="3306763" y="2017713"/>
          <p14:tracePt t="89019" x="3287713" y="1998663"/>
          <p14:tracePt t="89036" x="3278188" y="1998663"/>
          <p14:tracePt t="89053" x="3267075" y="1998663"/>
          <p14:tracePt t="89069" x="3257550" y="1998663"/>
          <p14:tracePt t="89086" x="3248025" y="1998663"/>
          <p14:tracePt t="89103" x="3238500" y="1998663"/>
          <p14:tracePt t="89119" x="3217863" y="1989138"/>
          <p14:tracePt t="89136" x="3208338" y="1978025"/>
          <p14:tracePt t="89153" x="3168650" y="1958975"/>
          <p14:tracePt t="89170" x="3140075" y="1939925"/>
          <p14:tracePt t="89186" x="3109913" y="1928813"/>
          <p14:tracePt t="89203" x="3119438" y="1909763"/>
          <p14:tracePt t="89220" x="3119438" y="1900238"/>
          <p14:tracePt t="89236" x="3109913" y="1890713"/>
          <p14:tracePt t="89253" x="3109913" y="1879600"/>
          <p14:tracePt t="89274" x="3100388" y="1870075"/>
          <p14:tracePt t="89286" x="3081338" y="1860550"/>
          <p14:tracePt t="89306" x="3070225" y="1860550"/>
          <p14:tracePt t="89322" x="3051175" y="1860550"/>
          <p14:tracePt t="89336" x="3011488" y="1839913"/>
          <p14:tracePt t="89353" x="2971800" y="1820863"/>
          <p14:tracePt t="89370" x="2952750" y="1811338"/>
          <p14:tracePt t="89386" x="2922588" y="1801813"/>
          <p14:tracePt t="89403" x="2913063" y="1801813"/>
          <p14:tracePt t="89420" x="2903538" y="1801813"/>
          <p14:tracePt t="89436" x="2884488" y="1790700"/>
          <p14:tracePt t="89453" x="2863850" y="1790700"/>
          <p14:tracePt t="89470" x="2854325" y="1790700"/>
          <p14:tracePt t="89498" x="2844800" y="1790700"/>
          <p14:tracePt t="89506" x="2835275" y="1781175"/>
          <p14:tracePt t="89538" x="2824163" y="1771650"/>
          <p14:tracePt t="89546" x="2814638" y="1771650"/>
          <p14:tracePt t="89554" x="2805113" y="1762125"/>
          <p14:tracePt t="89571" x="2795588" y="1741488"/>
          <p14:tracePt t="89587" x="2786063" y="1731963"/>
          <p14:tracePt t="89603" x="2786063" y="1722438"/>
          <p14:tracePt t="89621" x="2774950" y="1703388"/>
          <p14:tracePt t="89637" x="2765425" y="1692275"/>
          <p14:tracePt t="89654" x="2765425" y="1682750"/>
          <p14:tracePt t="89671" x="2765425" y="1673225"/>
          <p14:tracePt t="89687" x="2755900" y="1654175"/>
          <p14:tracePt t="89704" x="2746375" y="1643063"/>
          <p14:tracePt t="89721" x="2736850" y="1633538"/>
          <p14:tracePt t="89737" x="2736850" y="1624013"/>
          <p14:tracePt t="89754" x="2725738" y="1614488"/>
          <p14:tracePt t="89786" x="2716213" y="1614488"/>
          <p14:tracePt t="89914" x="2706688" y="1614488"/>
          <p14:tracePt t="89922" x="2706688" y="1624013"/>
          <p14:tracePt t="89938" x="2706688" y="1633538"/>
          <p14:tracePt t="89946" x="2706688" y="1643063"/>
          <p14:tracePt t="89954" x="2687638" y="1692275"/>
          <p14:tracePt t="89971" x="2676525" y="1722438"/>
          <p14:tracePt t="89988" x="2667000" y="1781175"/>
          <p14:tracePt t="90004" x="2667000" y="1830388"/>
          <p14:tracePt t="90021" x="2667000" y="1900238"/>
          <p14:tracePt t="90038" x="2667000" y="1958975"/>
          <p14:tracePt t="90055" x="2667000" y="2017713"/>
          <p14:tracePt t="90072" x="2667000" y="2087563"/>
          <p14:tracePt t="90088" x="2667000" y="2155825"/>
          <p14:tracePt t="90105" x="2667000" y="2214563"/>
          <p14:tracePt t="90105" x="2667000" y="2244725"/>
          <p14:tracePt t="90122" x="2667000" y="2303463"/>
          <p14:tracePt t="90138" x="2667000" y="2371725"/>
          <p14:tracePt t="90155" x="2667000" y="2441575"/>
          <p14:tracePt t="90171" x="2667000" y="2530475"/>
          <p14:tracePt t="90188" x="2667000" y="2617788"/>
          <p14:tracePt t="90205" x="2667000" y="2736850"/>
          <p14:tracePt t="90221" x="2667000" y="2844800"/>
          <p14:tracePt t="90238" x="2667000" y="2952750"/>
          <p14:tracePt t="90255" x="2667000" y="3060700"/>
          <p14:tracePt t="90272" x="2667000" y="3159125"/>
          <p14:tracePt t="90289" x="2667000" y="3268663"/>
          <p14:tracePt t="90305" x="2667000" y="3405188"/>
          <p14:tracePt t="90322" x="2667000" y="3484563"/>
          <p14:tracePt t="90338" x="2667000" y="3582988"/>
          <p14:tracePt t="90355" x="2667000" y="3651250"/>
          <p14:tracePt t="90372" x="2667000" y="3740150"/>
          <p14:tracePt t="90388" x="2667000" y="3829050"/>
          <p14:tracePt t="90405" x="2647950" y="3927475"/>
          <p14:tracePt t="90422" x="2627313" y="4025900"/>
          <p14:tracePt t="90439" x="2608263" y="4133850"/>
          <p14:tracePt t="90455" x="2589213" y="4262438"/>
          <p14:tracePt t="90472" x="2549525" y="4379913"/>
          <p14:tracePt t="90489" x="2528888" y="4487863"/>
          <p14:tracePt t="90489" x="2519363" y="4548188"/>
          <p14:tracePt t="90506" x="2500313" y="4635500"/>
          <p14:tracePt t="90522" x="2500313" y="4724400"/>
          <p14:tracePt t="90539" x="2490788" y="4794250"/>
          <p14:tracePt t="90556" x="2490788" y="4843463"/>
          <p14:tracePt t="90572" x="2490788" y="4872038"/>
          <p14:tracePt t="90589" x="2490788" y="4892675"/>
          <p14:tracePt t="90606" x="2490788" y="4902200"/>
          <p14:tracePt t="90658" x="2490788" y="4911725"/>
          <p14:tracePt t="90698" x="2500313" y="4921250"/>
          <p14:tracePt t="90777" x="2500313" y="4930775"/>
          <p14:tracePt t="90817" x="2500313" y="4951413"/>
          <p14:tracePt t="90866" x="2509838" y="4951413"/>
          <p14:tracePt t="90874" x="2519363" y="4970463"/>
          <p14:tracePt t="90890" x="2519363" y="4979988"/>
          <p14:tracePt t="90897" x="2519363" y="4991100"/>
          <p14:tracePt t="90906" x="2528888" y="5010150"/>
          <p14:tracePt t="90923" x="2549525" y="5049838"/>
          <p14:tracePt t="90940" x="2578100" y="5068888"/>
          <p14:tracePt t="90956" x="2589213" y="5089525"/>
          <p14:tracePt t="90973" x="2598738" y="5099050"/>
          <p14:tracePt t="90990" x="2617788" y="5099050"/>
          <p14:tracePt t="91006" x="2617788" y="5108575"/>
          <p14:tracePt t="91025" x="2627313" y="5118100"/>
          <p14:tracePt t="91040" x="2638425" y="5118100"/>
          <p14:tracePt t="91218" x="2647950" y="5118100"/>
          <p14:tracePt t="91306" x="2657475" y="5118100"/>
          <p14:tracePt t="91346" x="2676525" y="5118100"/>
          <p14:tracePt t="91362" x="2687638" y="5118100"/>
          <p14:tracePt t="91370" x="2725738" y="5118100"/>
          <p14:tracePt t="91378" x="2786063" y="5127625"/>
          <p14:tracePt t="91390" x="2854325" y="5127625"/>
          <p14:tracePt t="91407" x="2943225" y="5148263"/>
          <p14:tracePt t="91424" x="3041650" y="5187950"/>
          <p14:tracePt t="91441" x="3119438" y="5216525"/>
          <p14:tracePt t="91441" x="3168650" y="5237163"/>
          <p14:tracePt t="91458" x="3238500" y="5265738"/>
          <p14:tracePt t="91474" x="3327400" y="5324475"/>
          <p14:tracePt t="91491" x="3414713" y="5354638"/>
          <p14:tracePt t="91507" x="3524250" y="5394325"/>
          <p14:tracePt t="91524" x="3611563" y="5422900"/>
          <p14:tracePt t="91541" x="3681413" y="5434013"/>
          <p14:tracePt t="91557" x="3730625" y="5434013"/>
          <p14:tracePt t="91574" x="3770313" y="5434013"/>
          <p14:tracePt t="91591" x="3789363" y="5403850"/>
          <p14:tracePt t="91608" x="3798888" y="5364163"/>
          <p14:tracePt t="91624" x="3798888" y="5305425"/>
          <p14:tracePt t="91642" x="3779838" y="5265738"/>
          <p14:tracePt t="91658" x="3749675" y="5237163"/>
          <p14:tracePt t="91675" x="3730625" y="5226050"/>
          <p14:tracePt t="91691" x="3690938" y="5226050"/>
          <p14:tracePt t="91708" x="3660775" y="5226050"/>
          <p14:tracePt t="91725" x="3611563" y="5226050"/>
          <p14:tracePt t="91741" x="3573463" y="5226050"/>
          <p14:tracePt t="91758" x="3533775" y="5246688"/>
          <p14:tracePt t="91775" x="3503613" y="5256213"/>
          <p14:tracePt t="91791" x="3494088" y="5265738"/>
          <p14:tracePt t="91808" x="3484563" y="5275263"/>
          <p14:tracePt t="91825" x="3475038" y="5275263"/>
          <p14:tracePt t="91841" x="3475038" y="5286375"/>
          <p14:tracePt t="92010" x="3475038" y="5295900"/>
          <p14:tracePt t="92017" x="3484563" y="5305425"/>
          <p14:tracePt t="92026" x="3503613" y="5324475"/>
          <p14:tracePt t="92042" x="3552825" y="5335588"/>
          <p14:tracePt t="92058" x="3573463" y="5335588"/>
          <p14:tracePt t="92075" x="3622675" y="5335588"/>
          <p14:tracePt t="92092" x="3660775" y="5335588"/>
          <p14:tracePt t="92109" x="3690938" y="5324475"/>
          <p14:tracePt t="92125" x="3730625" y="5305425"/>
          <p14:tracePt t="92142" x="3749675" y="5265738"/>
          <p14:tracePt t="92159" x="3759200" y="5237163"/>
          <p14:tracePt t="92175" x="3779838" y="5167313"/>
          <p14:tracePt t="92192" x="3789363" y="5108575"/>
          <p14:tracePt t="92209" x="3808413" y="4991100"/>
          <p14:tracePt t="92226" x="3808413" y="4911725"/>
          <p14:tracePt t="92242" x="3789363" y="4832350"/>
          <p14:tracePt t="92259" x="3779838" y="4764088"/>
          <p14:tracePt t="92276" x="3759200" y="4684713"/>
          <p14:tracePt t="92292" x="3749675" y="4625975"/>
          <p14:tracePt t="92309" x="3709988" y="4527550"/>
          <p14:tracePt t="92326" x="3660775" y="4438650"/>
          <p14:tracePt t="92342" x="3622675" y="4360863"/>
          <p14:tracePt t="92360" x="3582988" y="4291013"/>
          <p14:tracePt t="92376" x="3552825" y="4241800"/>
          <p14:tracePt t="92392" x="3533775" y="4203700"/>
          <p14:tracePt t="92392" x="3513138" y="4183063"/>
          <p14:tracePt t="92410" x="3484563" y="4143375"/>
          <p14:tracePt t="92426" x="3435350" y="4084638"/>
          <p14:tracePt t="92442" x="3395663" y="4025900"/>
          <p14:tracePt t="92459" x="3355975" y="3986213"/>
          <p14:tracePt t="92476" x="3327400" y="3946525"/>
          <p14:tracePt t="92493" x="3287713" y="3917950"/>
          <p14:tracePt t="92510" x="3238500" y="3908425"/>
          <p14:tracePt t="92526" x="3208338" y="3897313"/>
          <p14:tracePt t="92543" x="3168650" y="3897313"/>
          <p14:tracePt t="92560" x="3119438" y="3897313"/>
          <p14:tracePt t="92576" x="3070225" y="3897313"/>
          <p14:tracePt t="92593" x="2992438" y="3927475"/>
          <p14:tracePt t="92611" x="2943225" y="3946525"/>
          <p14:tracePt t="92626" x="2913063" y="3986213"/>
          <p14:tracePt t="92643" x="2903538" y="4035425"/>
          <p14:tracePt t="92660" x="2903538" y="4056063"/>
          <p14:tracePt t="92676" x="2903538" y="4094163"/>
          <p14:tracePt t="92693" x="2903538" y="4105275"/>
          <p14:tracePt t="92710" x="2913063" y="4114800"/>
          <p14:tracePt t="92726" x="2952750" y="4114800"/>
          <p14:tracePt t="92743" x="3032125" y="4114800"/>
          <p14:tracePt t="92760" x="3149600" y="4094163"/>
          <p14:tracePt t="92777" x="3278188" y="4075113"/>
          <p14:tracePt t="92793" x="3395663" y="4025900"/>
          <p14:tracePt t="92810" x="3463925" y="3986213"/>
          <p14:tracePt t="92827" x="3494088" y="3946525"/>
          <p14:tracePt t="92843" x="3513138" y="3887788"/>
          <p14:tracePt t="92860" x="3513138" y="3848100"/>
          <p14:tracePt t="92877" x="3513138" y="3779838"/>
          <p14:tracePt t="92893" x="3524250" y="3730625"/>
          <p14:tracePt t="92910" x="3533775" y="3681413"/>
          <p14:tracePt t="92927" x="3533775" y="3602038"/>
          <p14:tracePt t="92944" x="3533775" y="3514725"/>
          <p14:tracePt t="92960" x="3524250" y="3386138"/>
          <p14:tracePt t="92978" x="3513138" y="3336925"/>
          <p14:tracePt t="92978" x="3513138" y="3306763"/>
          <p14:tracePt t="92994" x="3475038" y="3257550"/>
          <p14:tracePt t="93010" x="3454400" y="3208338"/>
          <p14:tracePt t="93027" x="3435350" y="3170238"/>
          <p14:tracePt t="93044" x="3405188" y="3140075"/>
          <p14:tracePt t="93060" x="3365500" y="3100388"/>
          <p14:tracePt t="93077" x="3327400" y="3071813"/>
          <p14:tracePt t="93094" x="3287713" y="3032125"/>
          <p14:tracePt t="93111" x="3248025" y="3011488"/>
          <p14:tracePt t="93127" x="3217863" y="2992438"/>
          <p14:tracePt t="93144" x="3198813" y="2982913"/>
          <p14:tracePt t="93161" x="3168650" y="2973388"/>
          <p14:tracePt t="93178" x="3140075" y="2962275"/>
          <p14:tracePt t="93195" x="3090863" y="2952750"/>
          <p14:tracePt t="93211" x="3060700" y="2933700"/>
          <p14:tracePt t="93228" x="3032125" y="2924175"/>
          <p14:tracePt t="93244" x="2971800" y="2913063"/>
          <p14:tracePt t="93261" x="2952750" y="2913063"/>
          <p14:tracePt t="93278" x="2922588" y="2913063"/>
          <p14:tracePt t="93294" x="2913063" y="2913063"/>
          <p14:tracePt t="93311" x="2894013" y="2913063"/>
          <p14:tracePt t="93328" x="2873375" y="2913063"/>
          <p14:tracePt t="93345" x="2863850" y="2933700"/>
          <p14:tracePt t="93361" x="2844800" y="2952750"/>
          <p14:tracePt t="93378" x="2835275" y="2962275"/>
          <p14:tracePt t="93394" x="2805113" y="2992438"/>
          <p14:tracePt t="93411" x="2805113" y="3001963"/>
          <p14:tracePt t="93433" x="2805113" y="3011488"/>
          <p14:tracePt t="93444" x="2805113" y="3032125"/>
          <p14:tracePt t="93461" x="2805113" y="3041650"/>
          <p14:tracePt t="93481" x="2814638" y="3041650"/>
          <p14:tracePt t="93505" x="2835275" y="3051175"/>
          <p14:tracePt t="93514" x="2844800" y="3060700"/>
          <p14:tracePt t="93528" x="2894013" y="3060700"/>
          <p14:tracePt t="93545" x="2943225" y="3060700"/>
          <p14:tracePt t="93562" x="2971800" y="3051175"/>
          <p14:tracePt t="93578" x="3001963" y="3041650"/>
          <p14:tracePt t="93595" x="3011488" y="3032125"/>
          <p14:tracePt t="93611" x="3021013" y="3011488"/>
          <p14:tracePt t="93629" x="3041650" y="3001963"/>
          <p14:tracePt t="93645" x="3041650" y="2992438"/>
          <p14:tracePt t="93662" x="3041650" y="2982913"/>
          <p14:tracePt t="93678" x="3041650" y="2962275"/>
          <p14:tracePt t="93695" x="3041650" y="2952750"/>
          <p14:tracePt t="93712" x="3041650" y="2933700"/>
          <p14:tracePt t="93728" x="3041650" y="2924175"/>
          <p14:tracePt t="93753" x="3032125" y="2913063"/>
          <p14:tracePt t="93793" x="3032125" y="2894013"/>
          <p14:tracePt t="93825" x="3041650" y="2884488"/>
          <p14:tracePt t="93849" x="3051175" y="2884488"/>
          <p14:tracePt t="93857" x="3051175" y="2874963"/>
          <p14:tracePt t="93873" x="3051175" y="2863850"/>
          <p14:tracePt t="93881" x="3051175" y="2854325"/>
          <p14:tracePt t="93895" x="3051175" y="2835275"/>
          <p14:tracePt t="93912" x="3051175" y="2795588"/>
          <p14:tracePt t="93929" x="3081338" y="2727325"/>
          <p14:tracePt t="93946" x="3100388" y="2667000"/>
          <p14:tracePt t="93962" x="3130550" y="2617788"/>
          <p14:tracePt t="93979" x="3140075" y="2568575"/>
          <p14:tracePt t="93996" x="3159125" y="2530475"/>
          <p14:tracePt t="94012" x="3179763" y="2481263"/>
          <p14:tracePt t="94029" x="3189288" y="2420938"/>
          <p14:tracePt t="94046" x="3217863" y="2371725"/>
          <p14:tracePt t="94063" x="3228975" y="2303463"/>
          <p14:tracePt t="94079" x="3238500" y="2254250"/>
          <p14:tracePt t="94096" x="3257550" y="2195513"/>
          <p14:tracePt t="94113" x="3257550" y="2146300"/>
          <p14:tracePt t="94130" x="3257550" y="2106613"/>
          <p14:tracePt t="94146" x="3267075" y="2076450"/>
          <p14:tracePt t="94163" x="3278188" y="2038350"/>
          <p14:tracePt t="94179" x="3287713" y="1978025"/>
          <p14:tracePt t="94196" x="3287713" y="1949450"/>
          <p14:tracePt t="94213" x="3287713" y="1890713"/>
          <p14:tracePt t="94229" x="3287713" y="1830388"/>
          <p14:tracePt t="94246" x="3287713" y="1771650"/>
          <p14:tracePt t="94263" x="3287713" y="1703388"/>
          <p14:tracePt t="94280" x="3287713" y="1643063"/>
          <p14:tracePt t="94296" x="3257550" y="1584325"/>
          <p14:tracePt t="94313" x="3228975" y="1535113"/>
          <p14:tracePt t="94330" x="3217863" y="1506538"/>
          <p14:tracePt t="94346" x="3198813" y="1485900"/>
          <p14:tracePt t="94363" x="3168650" y="1476375"/>
          <p14:tracePt t="94380" x="3130550" y="1457325"/>
          <p14:tracePt t="94397" x="3070225" y="1457325"/>
          <p14:tracePt t="94413" x="2982913" y="1457325"/>
          <p14:tracePt t="94430" x="2873375" y="1457325"/>
          <p14:tracePt t="94447" x="2746375" y="1457325"/>
          <p14:tracePt t="94463" x="2667000" y="1457325"/>
          <p14:tracePt t="94480" x="2608263" y="1457325"/>
          <p14:tracePt t="94497" x="2549525" y="1457325"/>
          <p14:tracePt t="94514" x="2509838" y="1466850"/>
          <p14:tracePt t="94530" x="2470150" y="1495425"/>
          <p14:tracePt t="94547" x="2441575" y="1516063"/>
          <p14:tracePt t="94564" x="2401888" y="1555750"/>
          <p14:tracePt t="94580" x="2381250" y="1593850"/>
          <p14:tracePt t="94597" x="2381250" y="1633538"/>
          <p14:tracePt t="94614" x="2381250" y="1673225"/>
          <p14:tracePt t="94630" x="2371725" y="1722438"/>
          <p14:tracePt t="94648" x="2371725" y="1752600"/>
          <p14:tracePt t="94664" x="2381250" y="1801813"/>
          <p14:tracePt t="94680" x="2401888" y="1820863"/>
          <p14:tracePt t="94680" x="2420938" y="1820863"/>
          <p14:tracePt t="94698" x="2451100" y="1839913"/>
          <p14:tracePt t="94714" x="2490788" y="1839913"/>
          <p14:tracePt t="94731" x="2528888" y="1839913"/>
          <p14:tracePt t="94747" x="2589213" y="1839913"/>
          <p14:tracePt t="94764" x="2647950" y="1839913"/>
          <p14:tracePt t="94781" x="2706688" y="1839913"/>
          <p14:tracePt t="94798" x="2746375" y="1839913"/>
          <p14:tracePt t="94814" x="2786063" y="1839913"/>
          <p14:tracePt t="94831" x="2795588" y="1830388"/>
          <p14:tracePt t="94847" x="2814638" y="1820863"/>
          <p14:tracePt t="94864" x="2814638" y="1811338"/>
          <p14:tracePt t="94880" x="2814638" y="1781175"/>
          <p14:tracePt t="94898" x="2814638" y="1762125"/>
          <p14:tracePt t="94914" x="2814638" y="1731963"/>
          <p14:tracePt t="94931" x="2814638" y="1692275"/>
          <p14:tracePt t="94948" x="2805113" y="1673225"/>
          <p14:tracePt t="94964" x="2795588" y="1663700"/>
          <p14:tracePt t="94981" x="2786063" y="1654175"/>
          <p14:tracePt t="94997" x="2774950" y="1654175"/>
          <p14:tracePt t="95014" x="2755900" y="1654175"/>
          <p14:tracePt t="95031" x="2716213" y="1654175"/>
          <p14:tracePt t="95048" x="2667000" y="1654175"/>
          <p14:tracePt t="95064" x="2608263" y="1654175"/>
          <p14:tracePt t="95064" x="2568575" y="1654175"/>
          <p14:tracePt t="95082" x="2509838" y="1682750"/>
          <p14:tracePt t="95098" x="2460625" y="1703388"/>
          <p14:tracePt t="95115" x="2430463" y="1722438"/>
          <p14:tracePt t="95131" x="2420938" y="1741488"/>
          <p14:tracePt t="95149" x="2411413" y="1762125"/>
          <p14:tracePt t="95165" x="2411413" y="1790700"/>
          <p14:tracePt t="95181" x="2411413" y="1820863"/>
          <p14:tracePt t="95198" x="2441575" y="1851025"/>
          <p14:tracePt t="95215" x="2451100" y="1890713"/>
          <p14:tracePt t="95231" x="2479675" y="1919288"/>
          <p14:tracePt t="95248" x="2528888" y="1958975"/>
          <p14:tracePt t="95265" x="2608263" y="1998663"/>
          <p14:tracePt t="95282" x="2676525" y="2017713"/>
          <p14:tracePt t="95299" x="2725738" y="2017713"/>
          <p14:tracePt t="95315" x="2786063" y="2017713"/>
          <p14:tracePt t="95332" x="2835275" y="2017713"/>
          <p14:tracePt t="95349" x="2884488" y="2017713"/>
          <p14:tracePt t="95365" x="2922588" y="2008188"/>
          <p14:tracePt t="95382" x="2943225" y="1998663"/>
          <p14:tracePt t="95399" x="2962275" y="1989138"/>
          <p14:tracePt t="95415" x="2971800" y="1968500"/>
          <p14:tracePt t="95432" x="2971800" y="1958975"/>
          <p14:tracePt t="95449" x="2971800" y="1928813"/>
          <p14:tracePt t="95465" x="2971800" y="1909763"/>
          <p14:tracePt t="95482" x="2971800" y="1879600"/>
          <p14:tracePt t="95499" x="2962275" y="1870075"/>
          <p14:tracePt t="95515" x="2922588" y="1860550"/>
          <p14:tracePt t="95532" x="2903538" y="1851025"/>
          <p14:tracePt t="95549" x="2863850" y="1851025"/>
          <p14:tracePt t="95565" x="2854325" y="1851025"/>
          <p14:tracePt t="95582" x="2835275" y="1851025"/>
          <p14:tracePt t="95599" x="2795588" y="1860550"/>
          <p14:tracePt t="95616" x="2774950" y="1879600"/>
          <p14:tracePt t="95632" x="2746375" y="1909763"/>
          <p14:tracePt t="95649" x="2736850" y="1939925"/>
          <p14:tracePt t="95666" x="2736850" y="1958975"/>
          <p14:tracePt t="95682" x="2736850" y="1998663"/>
          <p14:tracePt t="95699" x="2736850" y="2027238"/>
          <p14:tracePt t="95716" x="2765425" y="2047875"/>
          <p14:tracePt t="95732" x="2795588" y="2076450"/>
          <p14:tracePt t="95749" x="2835275" y="2097088"/>
          <p14:tracePt t="95765" x="2884488" y="2106613"/>
          <p14:tracePt t="95782" x="2933700" y="2106613"/>
          <p14:tracePt t="95798" x="2971800" y="2106613"/>
          <p14:tracePt t="95815" x="3011488" y="2106613"/>
          <p14:tracePt t="95832" x="3032125" y="2106613"/>
          <p14:tracePt t="95849" x="3041650" y="2097088"/>
          <p14:tracePt t="95865" x="3051175" y="2097088"/>
          <p14:tracePt t="95882" x="3060700" y="2097088"/>
          <p14:tracePt t="96432" x="3070225" y="2097088"/>
          <p14:tracePt t="96464" x="3081338" y="2097088"/>
          <p14:tracePt t="96472" x="3090863" y="2097088"/>
          <p14:tracePt t="96520" x="3100388" y="2097088"/>
          <p14:tracePt t="96560" x="3130550" y="2097088"/>
          <p14:tracePt t="97264" x="3149600" y="2097088"/>
          <p14:tracePt t="97272" x="3198813" y="2116138"/>
          <p14:tracePt t="97280" x="3238500" y="2136775"/>
          <p14:tracePt t="97288" x="3297238" y="2155825"/>
          <p14:tracePt t="97301" x="3435350" y="2205038"/>
          <p14:tracePt t="97318" x="3573463" y="2244725"/>
          <p14:tracePt t="97335" x="3730625" y="2284413"/>
          <p14:tracePt t="97352" x="3976688" y="2343150"/>
          <p14:tracePt t="97369" x="4164013" y="2371725"/>
          <p14:tracePt t="97385" x="4349750" y="2411413"/>
          <p14:tracePt t="97401" x="4537075" y="2441575"/>
          <p14:tracePt t="97418" x="4754563" y="2490788"/>
          <p14:tracePt t="97435" x="4960938" y="2530475"/>
          <p14:tracePt t="97452" x="5176838" y="2579688"/>
          <p14:tracePt t="97468" x="5364163" y="2608263"/>
          <p14:tracePt t="97485" x="5551488" y="2647950"/>
          <p14:tracePt t="97502" x="5727700" y="2678113"/>
          <p14:tracePt t="97519" x="5905500" y="2716213"/>
          <p14:tracePt t="97535" x="6073775" y="2755900"/>
          <p14:tracePt t="97552" x="6308725" y="2795588"/>
          <p14:tracePt t="97569" x="6467475" y="2835275"/>
          <p14:tracePt t="97585" x="6615113" y="2854325"/>
          <p14:tracePt t="97602" x="6772275" y="2884488"/>
          <p14:tracePt t="97619" x="6910388" y="2913063"/>
          <p14:tracePt t="97635" x="7037388" y="2943225"/>
          <p14:tracePt t="97652" x="7175500" y="2962275"/>
          <p14:tracePt t="97669" x="7332663" y="2982913"/>
          <p14:tracePt t="97686" x="7480300" y="3022600"/>
          <p14:tracePt t="97702" x="7637463" y="3051175"/>
          <p14:tracePt t="97719" x="7815263" y="3090863"/>
          <p14:tracePt t="97736" x="8051800" y="3121025"/>
          <p14:tracePt t="97753" x="8159750" y="3149600"/>
          <p14:tracePt t="97769" x="8239125" y="3170238"/>
          <p14:tracePt t="97786" x="8277225" y="3170238"/>
          <p14:tracePt t="97802" x="8326438" y="3170238"/>
          <p14:tracePt t="97819" x="8356600" y="3170238"/>
          <p14:tracePt t="97836" x="8415338" y="3170238"/>
          <p14:tracePt t="97853" x="8455025" y="3170238"/>
          <p14:tracePt t="97869" x="8494713" y="3170238"/>
          <p14:tracePt t="97886" x="8523288" y="3159125"/>
          <p14:tracePt t="97902" x="8534400" y="3149600"/>
          <p14:tracePt t="97919" x="8534400" y="3140075"/>
          <p14:tracePt t="97936" x="8534400" y="3130550"/>
          <p14:tracePt t="97952" x="8534400" y="3121025"/>
          <p14:tracePt t="97984" x="8534400" y="3109913"/>
          <p14:tracePt t="98008" x="8534400" y="3100388"/>
          <p14:tracePt t="98024" x="8523288" y="3090863"/>
          <p14:tracePt t="98032" x="8523288" y="3081338"/>
          <p14:tracePt t="98040" x="8504238" y="3071813"/>
          <p14:tracePt t="98053" x="8435975" y="3051175"/>
          <p14:tracePt t="98069" x="8316913" y="3001963"/>
          <p14:tracePt t="98086" x="8178800" y="2943225"/>
          <p14:tracePt t="98103" x="8031163" y="2913063"/>
          <p14:tracePt t="98119" x="7845425" y="2844800"/>
          <p14:tracePt t="98137" x="7775575" y="2825750"/>
          <p14:tracePt t="98153" x="7726363" y="2795588"/>
          <p14:tracePt t="98170" x="7697788" y="2786063"/>
          <p14:tracePt t="98187" x="7667625" y="2765425"/>
          <p14:tracePt t="98203" x="7637463" y="2746375"/>
          <p14:tracePt t="98220" x="7599363" y="2736850"/>
          <p14:tracePt t="98237" x="7559675" y="2716213"/>
          <p14:tracePt t="98253" x="7529513" y="2706688"/>
          <p14:tracePt t="98270" x="7500938" y="2697163"/>
          <p14:tracePt t="98287" x="7489825" y="2687638"/>
          <p14:tracePt t="98303" x="7480300" y="2687638"/>
          <p14:tracePt t="98328" x="7480300" y="2678113"/>
          <p14:tracePt t="98808" x="7489825" y="2667000"/>
          <p14:tracePt t="98848" x="7489825" y="2657475"/>
          <p14:tracePt t="98880" x="7500938" y="2647950"/>
          <p14:tracePt t="98928" x="7500938" y="2638425"/>
          <p14:tracePt t="98960" x="7510463" y="2638425"/>
          <p14:tracePt t="98976" x="7519988" y="2628900"/>
          <p14:tracePt t="99088" x="7519988" y="2617788"/>
          <p14:tracePt t="99192" x="7519988" y="2608263"/>
          <p14:tracePt t="99200" x="7519988" y="2598738"/>
          <p14:tracePt t="99224" x="7519988" y="2589213"/>
          <p14:tracePt t="99256" x="7519988" y="2579688"/>
          <p14:tracePt t="99272" x="7519988" y="2568575"/>
          <p14:tracePt t="99296" x="7519988" y="2559050"/>
          <p14:tracePt t="99336" x="7519988" y="2549525"/>
          <p14:tracePt t="99352" x="7519988" y="2540000"/>
          <p14:tracePt t="99376" x="7519988" y="2530475"/>
          <p14:tracePt t="99568" x="7519988" y="2519363"/>
          <p14:tracePt t="99640" x="7519988" y="2500313"/>
          <p14:tracePt t="99728" x="7510463" y="2481263"/>
          <p14:tracePt t="99888" x="7500938" y="2470150"/>
          <p14:tracePt t="99928" x="7489825" y="2470150"/>
          <p14:tracePt t="99968" x="7489825" y="2460625"/>
          <p14:tracePt t="100288" x="7489825" y="2451100"/>
          <p14:tracePt t="100304" x="7489825" y="2441575"/>
          <p14:tracePt t="100384" x="7489825" y="2432050"/>
          <p14:tracePt t="100416" x="7489825" y="2420938"/>
          <p14:tracePt t="100536" x="7489825" y="2411413"/>
          <p14:tracePt t="100576" x="7489825" y="2401888"/>
          <p14:tracePt t="100656" x="7500938" y="2441575"/>
          <p14:tracePt t="100832" x="7519988" y="2481263"/>
          <p14:tracePt t="100840" x="7559675" y="2549525"/>
          <p14:tracePt t="100848" x="7599363" y="2617788"/>
          <p14:tracePt t="100858" x="7697788" y="2765425"/>
          <p14:tracePt t="100875" x="7805738" y="2933700"/>
          <p14:tracePt t="100892" x="7864475" y="3090863"/>
          <p14:tracePt t="100909" x="7932738" y="3238500"/>
          <p14:tracePt t="100925" x="7932738" y="3327400"/>
          <p14:tracePt t="100942" x="7932738" y="3416300"/>
          <p14:tracePt t="100958" x="7943850" y="3514725"/>
          <p14:tracePt t="100975" x="7943850" y="3592513"/>
          <p14:tracePt t="100992" x="7943850" y="3770313"/>
          <p14:tracePt t="101009" x="7904163" y="3887788"/>
          <p14:tracePt t="101026" x="7864475" y="3986213"/>
          <p14:tracePt t="101042" x="7824788" y="4094163"/>
          <p14:tracePt t="101059" x="7766050" y="4183063"/>
          <p14:tracePt t="101076" x="7707313" y="4281488"/>
          <p14:tracePt t="101092" x="7667625" y="4351338"/>
          <p14:tracePt t="101109" x="7637463" y="4410075"/>
          <p14:tracePt t="101126" x="7618413" y="4438650"/>
          <p14:tracePt t="101142" x="7599363" y="4459288"/>
          <p14:tracePt t="101159" x="7599363" y="4468813"/>
          <p14:tracePt t="101176" x="7588250" y="4468813"/>
          <p14:tracePt t="101240" x="7559675" y="4478338"/>
          <p14:tracePt t="101248" x="7559675" y="4487863"/>
          <p14:tracePt t="101259" x="7539038" y="4487863"/>
          <p14:tracePt t="101276" x="7510463" y="4487863"/>
          <p14:tracePt t="101292" x="7500938" y="4487863"/>
          <p14:tracePt t="101309" x="7489825" y="4487863"/>
          <p14:tracePt t="101328" x="7480300" y="4478338"/>
          <p14:tracePt t="101342" x="7461250" y="4449763"/>
          <p14:tracePt t="101360" x="7431088" y="4410075"/>
          <p14:tracePt t="101376" x="7402513" y="4351338"/>
          <p14:tracePt t="101393" x="7372350" y="4302125"/>
          <p14:tracePt t="101409" x="7362825" y="4252913"/>
          <p14:tracePt t="101426" x="7353300" y="4232275"/>
          <p14:tracePt t="101443" x="7353300" y="4213225"/>
          <p14:tracePt t="101459" x="7353300" y="4192588"/>
          <p14:tracePt t="101476" x="7353300" y="4183063"/>
          <p14:tracePt t="101493" x="7353300" y="4173538"/>
          <p14:tracePt t="101512" x="7353300" y="4164013"/>
          <p14:tracePt t="101536" x="7353300" y="4154488"/>
          <p14:tracePt t="101544" x="7353300" y="4143375"/>
          <p14:tracePt t="102600" x="7372350" y="4133850"/>
          <p14:tracePt t="102616" x="7372350" y="4124325"/>
          <p14:tracePt t="102624" x="7381875" y="4114800"/>
          <p14:tracePt t="102632" x="7402513" y="4114800"/>
          <p14:tracePt t="102645" x="7421563" y="4084638"/>
          <p14:tracePt t="102662" x="7451725" y="4035425"/>
          <p14:tracePt t="102679" x="7489825" y="3995738"/>
          <p14:tracePt t="102696" x="7539038" y="3927475"/>
          <p14:tracePt t="102712" x="7588250" y="3868738"/>
          <p14:tracePt t="102729" x="7637463" y="3798888"/>
          <p14:tracePt t="102745" x="7677150" y="3740150"/>
          <p14:tracePt t="102762" x="7726363" y="3662363"/>
          <p14:tracePt t="102779" x="7756525" y="3573463"/>
          <p14:tracePt t="102796" x="7775575" y="3484563"/>
          <p14:tracePt t="102812" x="7785100" y="3405188"/>
          <p14:tracePt t="102829" x="7785100" y="3327400"/>
          <p14:tracePt t="102846" x="7785100" y="3238500"/>
          <p14:tracePt t="102862" x="7785100" y="3159125"/>
          <p14:tracePt t="102879" x="7785100" y="3081338"/>
          <p14:tracePt t="102879" x="7785100" y="3032125"/>
          <p14:tracePt t="102896" x="7785100" y="2952750"/>
          <p14:tracePt t="102913" x="7785100" y="2884488"/>
          <p14:tracePt t="102929" x="7785100" y="2795588"/>
          <p14:tracePt t="102946" x="7785100" y="2736850"/>
          <p14:tracePt t="102963" x="7785100" y="2667000"/>
          <p14:tracePt t="102979" x="7756525" y="2598738"/>
          <p14:tracePt t="102996" x="7775575" y="2568575"/>
          <p14:tracePt t="103013" x="7775575" y="2549525"/>
          <p14:tracePt t="103029" x="7805738" y="2500313"/>
          <p14:tracePt t="103046" x="7805738" y="2481263"/>
          <p14:tracePt t="103063" x="7805738" y="2441575"/>
          <p14:tracePt t="103079" x="7785100" y="2401888"/>
          <p14:tracePt t="103096" x="7766050" y="2371725"/>
          <p14:tracePt t="103113" x="7756525" y="2343150"/>
          <p14:tracePt t="103129" x="7735888" y="2322513"/>
          <p14:tracePt t="103146" x="7707313" y="2293938"/>
          <p14:tracePt t="103163" x="7667625" y="2254250"/>
          <p14:tracePt t="103179" x="7658100" y="2235200"/>
          <p14:tracePt t="103196" x="7648575" y="2224088"/>
          <p14:tracePt t="103213" x="7637463" y="2224088"/>
          <p14:tracePt t="103304" x="7627938" y="2224088"/>
          <p14:tracePt t="103320" x="7618413" y="2224088"/>
          <p14:tracePt t="103328" x="7599363" y="2224088"/>
          <p14:tracePt t="103336" x="7588250" y="2224088"/>
          <p14:tracePt t="103352" x="7578725" y="2224088"/>
          <p14:tracePt t="103363" x="7559675" y="2235200"/>
          <p14:tracePt t="103380" x="7559675" y="2244725"/>
          <p14:tracePt t="103440" x="7550150" y="2254250"/>
          <p14:tracePt t="103456" x="7550150" y="2263775"/>
          <p14:tracePt t="103488" x="7550150" y="2273300"/>
          <p14:tracePt t="103496" x="7550150" y="2284413"/>
          <p14:tracePt t="103504" x="7550150" y="2303463"/>
          <p14:tracePt t="103513" x="7559675" y="2333625"/>
          <p14:tracePt t="103531" x="7578725" y="2371725"/>
          <p14:tracePt t="103547" x="7608888" y="2411413"/>
          <p14:tracePt t="103564" x="7637463" y="2481263"/>
          <p14:tracePt t="103580" x="7667625" y="2540000"/>
          <p14:tracePt t="103597" x="7716838" y="2617788"/>
          <p14:tracePt t="103614" x="7756525" y="2687638"/>
          <p14:tracePt t="103631" x="7805738" y="2765425"/>
          <p14:tracePt t="103647" x="7854950" y="2894013"/>
          <p14:tracePt t="103664" x="7883525" y="2952750"/>
          <p14:tracePt t="103681" x="7913688" y="3032125"/>
          <p14:tracePt t="103698" x="7932738" y="3109913"/>
          <p14:tracePt t="103714" x="7943850" y="3170238"/>
          <p14:tracePt t="103731" x="7943850" y="3238500"/>
          <p14:tracePt t="103747" x="7943850" y="3297238"/>
          <p14:tracePt t="103764" x="7953375" y="3367088"/>
          <p14:tracePt t="103781" x="7962900" y="3416300"/>
          <p14:tracePt t="103798" x="7962900" y="3494088"/>
          <p14:tracePt t="103814" x="7962900" y="3552825"/>
          <p14:tracePt t="103831" x="7962900" y="3602038"/>
          <p14:tracePt t="103831" x="7962900" y="3622675"/>
          <p14:tracePt t="103848" x="7962900" y="3671888"/>
          <p14:tracePt t="103864" x="7962900" y="3711575"/>
          <p14:tracePt t="103881" x="7953375" y="3740150"/>
          <p14:tracePt t="103898" x="7932738" y="3770313"/>
          <p14:tracePt t="103914" x="7913688" y="3798888"/>
          <p14:tracePt t="103931" x="7883525" y="3829050"/>
          <p14:tracePt t="103948" x="7845425" y="3848100"/>
          <p14:tracePt t="103964" x="7815263" y="3868738"/>
          <p14:tracePt t="103981" x="7775575" y="3878263"/>
          <p14:tracePt t="103998" x="7726363" y="3897313"/>
          <p14:tracePt t="104015" x="7667625" y="3917950"/>
          <p14:tracePt t="104031" x="7559675" y="3946525"/>
          <p14:tracePt t="104048" x="7480300" y="3967163"/>
          <p14:tracePt t="104065" x="7440613" y="3976688"/>
          <p14:tracePt t="104081" x="7412038" y="3986213"/>
          <p14:tracePt t="104098" x="7402513" y="3986213"/>
          <p14:tracePt t="104115" x="7391400" y="3986213"/>
          <p14:tracePt t="104168" x="7381875" y="3986213"/>
          <p14:tracePt t="104176" x="7372350" y="3986213"/>
          <p14:tracePt t="104192" x="7362825" y="3986213"/>
          <p14:tracePt t="104224" x="7353300" y="3986213"/>
          <p14:tracePt t="104232" x="7353300" y="3995738"/>
          <p14:tracePt t="104248" x="7342188" y="4006850"/>
          <p14:tracePt t="104264" x="7342188" y="4016375"/>
          <p14:tracePt t="104280" x="7332663" y="4016375"/>
          <p14:tracePt t="104296" x="7323138" y="4035425"/>
          <p14:tracePt t="104312" x="7313613" y="4044950"/>
          <p14:tracePt t="104344" x="7313613" y="4056063"/>
          <p14:tracePt t="104392" x="7313613" y="4065588"/>
          <p14:tracePt t="105388" x="7313613" y="4075113"/>
          <p14:tracePt t="105808" x="7323138" y="4084638"/>
          <p14:tracePt t="105816" x="7332663" y="4094163"/>
          <p14:tracePt t="105824" x="7342188" y="4094163"/>
          <p14:tracePt t="105835" x="7362825" y="4105275"/>
          <p14:tracePt t="105851" x="7381875" y="4114800"/>
          <p14:tracePt t="105868" x="7391400" y="4114800"/>
          <p14:tracePt t="109640" x="7402513" y="4105275"/>
          <p14:tracePt t="109688" x="7421563" y="4105275"/>
          <p14:tracePt t="109704" x="7440613" y="4105275"/>
          <p14:tracePt t="109712" x="7470775" y="4105275"/>
          <p14:tracePt t="109720" x="7489825" y="4105275"/>
          <p14:tracePt t="109728" x="7519988" y="4105275"/>
          <p14:tracePt t="109742" x="7539038" y="4105275"/>
          <p14:tracePt t="109760" x="7559675" y="4105275"/>
          <p14:tracePt t="109808" x="7550150" y="4114800"/>
          <p14:tracePt t="110048" x="7539038" y="4114800"/>
          <p14:tracePt t="110152" x="7519988" y="4124325"/>
          <p14:tracePt t="110160" x="7510463" y="4124325"/>
          <p14:tracePt t="110176" x="7500938" y="4124325"/>
          <p14:tracePt t="110184" x="7480300" y="4133850"/>
          <p14:tracePt t="110193" x="7470775" y="4133850"/>
          <p14:tracePt t="110320" x="7461250" y="4133850"/>
          <p14:tracePt t="111390" x="7451725" y="4133850"/>
          <p14:tracePt t="111416" x="7451725" y="4114800"/>
          <p14:tracePt t="111424" x="7451725" y="4094163"/>
          <p14:tracePt t="111440" x="7461250" y="4065588"/>
          <p14:tracePt t="111448" x="7461250" y="4044950"/>
          <p14:tracePt t="111463" x="7480300" y="3976688"/>
          <p14:tracePt t="111463" x="7480300" y="3946525"/>
          <p14:tracePt t="111480" x="7500938" y="3859213"/>
          <p14:tracePt t="111496" x="7539038" y="3740150"/>
          <p14:tracePt t="111513" x="7588250" y="3592513"/>
          <p14:tracePt t="111529" x="7637463" y="3425825"/>
          <p14:tracePt t="111546" x="7677150" y="3287713"/>
          <p14:tracePt t="111563" x="7707313" y="3159125"/>
          <p14:tracePt t="111580" x="7726363" y="3071813"/>
          <p14:tracePt t="111596" x="7747000" y="3022600"/>
          <p14:tracePt t="111613" x="7756525" y="2973388"/>
          <p14:tracePt t="111630" x="7756525" y="2933700"/>
          <p14:tracePt t="111647" x="7756525" y="2884488"/>
          <p14:tracePt t="111663" x="7747000" y="2755900"/>
          <p14:tracePt t="111680" x="7716838" y="2667000"/>
          <p14:tracePt t="111697" x="7686675" y="2598738"/>
          <p14:tracePt t="111713" x="7667625" y="2549525"/>
          <p14:tracePt t="111730" x="7658100" y="2530475"/>
          <p14:tracePt t="111747" x="7648575" y="2509838"/>
          <p14:tracePt t="111763" x="7648575" y="2500313"/>
          <p14:tracePt t="111780" x="7637463" y="2481263"/>
          <p14:tracePt t="111797" x="7627938" y="2470150"/>
          <p14:tracePt t="111813" x="7627938" y="2441575"/>
          <p14:tracePt t="111830" x="7608888" y="2420938"/>
          <p14:tracePt t="111847" x="7588250" y="2392363"/>
          <p14:tracePt t="111847" x="7569200" y="2371725"/>
          <p14:tracePt t="111864" x="7529513" y="2333625"/>
          <p14:tracePt t="111881" x="7489825" y="2303463"/>
          <p14:tracePt t="111897" x="7470775" y="2284413"/>
          <p14:tracePt t="111914" x="7451725" y="2273300"/>
          <p14:tracePt t="111936" x="7451725" y="2284413"/>
          <p14:tracePt t="112056" x="7451725" y="2293938"/>
          <p14:tracePt t="112064" x="7440613" y="2312988"/>
          <p14:tracePt t="112072" x="7440613" y="2322513"/>
          <p14:tracePt t="112088" x="7440613" y="2333625"/>
          <p14:tracePt t="112097" x="7440613" y="2343150"/>
          <p14:tracePt t="112114" x="7440613" y="2352675"/>
          <p14:tracePt t="112136" x="7440613" y="2362200"/>
          <p14:tracePt t="112152" x="7440613" y="2371725"/>
          <p14:tracePt t="112167" x="7440613" y="2382838"/>
          <p14:tracePt t="112392" x="7440613" y="2392363"/>
          <p14:tracePt t="112408" x="7440613" y="2401888"/>
          <p14:tracePt t="114390" x="7431088" y="2411413"/>
          <p14:tracePt t="114512" x="7421563" y="2411413"/>
          <p14:tracePt t="114520" x="7421563" y="2441575"/>
          <p14:tracePt t="114528" x="7431088" y="2460625"/>
          <p14:tracePt t="114536" x="7510463" y="2540000"/>
          <p14:tracePt t="114552" x="7618413" y="2657475"/>
          <p14:tracePt t="114569" x="7756525" y="2786063"/>
          <p14:tracePt t="114586" x="7932738" y="2933700"/>
          <p14:tracePt t="114602" x="8070850" y="3100388"/>
          <p14:tracePt t="114619" x="8189913" y="3287713"/>
          <p14:tracePt t="114636" x="8258175" y="3484563"/>
          <p14:tracePt t="114652" x="8277225" y="3671888"/>
          <p14:tracePt t="114669" x="8258175" y="3848100"/>
          <p14:tracePt t="114686" x="8228013" y="4006850"/>
          <p14:tracePt t="114703" x="8208963" y="4124325"/>
          <p14:tracePt t="114719" x="8189913" y="4262438"/>
          <p14:tracePt t="114736" x="8169275" y="4351338"/>
          <p14:tracePt t="114753" x="8150225" y="4449763"/>
          <p14:tracePt t="114769" x="8129588" y="4557713"/>
          <p14:tracePt t="114786" x="8091488" y="4675188"/>
          <p14:tracePt t="114803" x="8042275" y="4794250"/>
          <p14:tracePt t="114820" x="7981950" y="4921250"/>
          <p14:tracePt t="114836" x="7913688" y="5049838"/>
          <p14:tracePt t="114853" x="7854950" y="5157788"/>
          <p14:tracePt t="114870" x="7796213" y="5246688"/>
          <p14:tracePt t="114886" x="7747000" y="5324475"/>
          <p14:tracePt t="114903" x="7667625" y="5422900"/>
          <p14:tracePt t="114921" x="7618413" y="5483225"/>
          <p14:tracePt t="114936" x="7559675" y="5551488"/>
          <p14:tracePt t="114953" x="7489825" y="5640388"/>
          <p14:tracePt t="114970" x="7412038" y="5719763"/>
          <p14:tracePt t="114986" x="7353300" y="5807075"/>
          <p14:tracePt t="115003" x="7273925" y="5886450"/>
          <p14:tracePt t="115020" x="7194550" y="5954713"/>
          <p14:tracePt t="115037" x="7135813" y="6003925"/>
          <p14:tracePt t="115053" x="7077075" y="6034088"/>
          <p14:tracePt t="115070" x="7037388" y="6053138"/>
          <p14:tracePt t="115087" x="7008813" y="6053138"/>
          <p14:tracePt t="115087" x="6988175" y="6053138"/>
          <p14:tracePt t="115104" x="6919913" y="6053138"/>
          <p14:tracePt t="115120" x="6850063" y="6053138"/>
          <p14:tracePt t="115137" x="6772275" y="6053138"/>
          <p14:tracePt t="115153" x="6732588" y="6034088"/>
          <p14:tracePt t="115174" x="6692900" y="6024563"/>
          <p14:tracePt t="115187" x="6683375" y="6015038"/>
          <p14:tracePt t="115204" x="6664325" y="5984875"/>
          <p14:tracePt t="115220" x="6653213" y="5975350"/>
          <p14:tracePt t="115237" x="6653213" y="5965825"/>
          <p14:tracePt t="115256" x="6643688" y="5954713"/>
          <p14:tracePt t="115270" x="6643688" y="5945188"/>
          <p14:tracePt t="115287" x="6634163" y="5916613"/>
          <p14:tracePt t="115304" x="6624638" y="5895975"/>
          <p14:tracePt t="115320" x="6624638" y="5876925"/>
          <p14:tracePt t="115337" x="6624638" y="5856288"/>
          <p14:tracePt t="115354" x="6624638" y="5837238"/>
          <p14:tracePt t="115370" x="6615113" y="5818188"/>
          <p14:tracePt t="115387" x="6604000" y="5807075"/>
          <p14:tracePt t="115404" x="6594475" y="5797550"/>
          <p14:tracePt t="115421" x="6584950" y="5797550"/>
          <p14:tracePt t="115437" x="6565900" y="5788025"/>
          <p14:tracePt t="115454" x="6535738" y="5788025"/>
          <p14:tracePt t="115471" x="6477000" y="5788025"/>
          <p14:tracePt t="115488" x="6427788" y="5788025"/>
          <p14:tracePt t="115504" x="6397625" y="5788025"/>
          <p14:tracePt t="115524" x="6378575" y="5797550"/>
          <p14:tracePt t="115537" x="6357938" y="5807075"/>
          <p14:tracePt t="115554" x="6348413" y="5818188"/>
          <p14:tracePt t="115571" x="6338888" y="5827713"/>
          <p14:tracePt t="115587" x="6329363" y="5846763"/>
          <p14:tracePt t="115604" x="6329363" y="5867400"/>
          <p14:tracePt t="115621" x="6329363" y="5886450"/>
          <p14:tracePt t="115638" x="6329363" y="5905500"/>
          <p14:tracePt t="115655" x="6348413" y="5945188"/>
          <p14:tracePt t="115671" x="6407150" y="5984875"/>
          <p14:tracePt t="115688" x="6486525" y="6024563"/>
          <p14:tracePt t="115705" x="6545263" y="6034088"/>
          <p14:tracePt t="115721" x="6624638" y="6034088"/>
          <p14:tracePt t="115738" x="6713538" y="6034088"/>
          <p14:tracePt t="115755" x="6781800" y="6034088"/>
          <p14:tracePt t="115771" x="6850063" y="6034088"/>
          <p14:tracePt t="115789" x="6929438" y="6034088"/>
          <p14:tracePt t="115805" x="6978650" y="6024563"/>
          <p14:tracePt t="115821" x="7027863" y="6003925"/>
          <p14:tracePt t="115838" x="7086600" y="5994400"/>
          <p14:tracePt t="115855" x="7145338" y="5945188"/>
          <p14:tracePt t="115872" x="7175500" y="5916613"/>
          <p14:tracePt t="115888" x="7185025" y="5895975"/>
          <p14:tracePt t="115905" x="7194550" y="5876925"/>
          <p14:tracePt t="115921" x="7194550" y="5846763"/>
          <p14:tracePt t="115939" x="7194550" y="5818188"/>
          <p14:tracePt t="115955" x="7194550" y="5797550"/>
          <p14:tracePt t="115972" x="7194550" y="5778500"/>
          <p14:tracePt t="115989" x="7194550" y="5768975"/>
          <p14:tracePt t="116005" x="7185025" y="5738813"/>
          <p14:tracePt t="116022" x="7175500" y="5729288"/>
          <p14:tracePt t="116038" x="7145338" y="5708650"/>
          <p14:tracePt t="116055" x="7096125" y="5689600"/>
          <p14:tracePt t="116072" x="7027863" y="5659438"/>
          <p14:tracePt t="116089" x="6938963" y="5640388"/>
          <p14:tracePt t="116106" x="6850063" y="5630863"/>
          <p14:tracePt t="116122" x="6762750" y="5610225"/>
          <p14:tracePt t="116139" x="6692900" y="5591175"/>
          <p14:tracePt t="116156" x="6653213" y="5591175"/>
          <p14:tracePt t="116172" x="6615113" y="5581650"/>
          <p14:tracePt t="116189" x="6594475" y="5581650"/>
          <p14:tracePt t="116206" x="6565900" y="5581650"/>
          <p14:tracePt t="116222" x="6505575" y="5581650"/>
          <p14:tracePt t="116240" x="6467475" y="5581650"/>
          <p14:tracePt t="116256" x="6437313" y="5581650"/>
          <p14:tracePt t="116272" x="6397625" y="5581650"/>
          <p14:tracePt t="116289" x="6369050" y="5581650"/>
          <p14:tracePt t="116306" x="6329363" y="5581650"/>
          <p14:tracePt t="116322" x="6280150" y="5581650"/>
          <p14:tracePt t="116339" x="6240463" y="5581650"/>
          <p14:tracePt t="116356" x="6191250" y="5581650"/>
          <p14:tracePt t="116372" x="6151563" y="5600700"/>
          <p14:tracePt t="116389" x="6122988" y="5600700"/>
          <p14:tracePt t="116406" x="6102350" y="5610225"/>
          <p14:tracePt t="116422" x="6083300" y="5619750"/>
          <p14:tracePt t="116439" x="6053138" y="5640388"/>
          <p14:tracePt t="116456" x="6043613" y="5649913"/>
          <p14:tracePt t="116473" x="6034088" y="5659438"/>
          <p14:tracePt t="116489" x="6034088" y="5670550"/>
          <p14:tracePt t="116506" x="6013450" y="5708650"/>
          <p14:tracePt t="116523" x="6003925" y="5729288"/>
          <p14:tracePt t="116540" x="6003925" y="5768975"/>
          <p14:tracePt t="116561" x="6003925" y="5788025"/>
          <p14:tracePt t="116573" x="6003925" y="5797550"/>
          <p14:tracePt t="116590" x="6003925" y="5837238"/>
          <p14:tracePt t="116606" x="6003925" y="5867400"/>
          <p14:tracePt t="116623" x="6043613" y="5895975"/>
          <p14:tracePt t="116640" x="6102350" y="5926138"/>
          <p14:tracePt t="116656" x="6181725" y="5965825"/>
          <p14:tracePt t="116673" x="6270625" y="5984875"/>
          <p14:tracePt t="116690" x="6357938" y="6024563"/>
          <p14:tracePt t="116706" x="6437313" y="6064250"/>
          <p14:tracePt t="116723" x="6516688" y="6083300"/>
          <p14:tracePt t="116740" x="6594475" y="6113463"/>
          <p14:tracePt t="116756" x="6673850" y="6142038"/>
          <p14:tracePt t="116773" x="6742113" y="6151563"/>
          <p14:tracePt t="116790" x="6821488" y="6162675"/>
          <p14:tracePt t="116807" x="6880225" y="6172200"/>
          <p14:tracePt t="116807" x="6899275" y="6172200"/>
          <p14:tracePt t="116824" x="6919913" y="6162675"/>
          <p14:tracePt t="116840" x="6969125" y="6162675"/>
          <p14:tracePt t="116857" x="6997700" y="6162675"/>
          <p14:tracePt t="116873" x="7018338" y="6151563"/>
          <p14:tracePt t="116890" x="7027863" y="6151563"/>
          <p14:tracePt t="116912" x="7027863" y="6142038"/>
          <p14:tracePt t="116935" x="7027863" y="6132513"/>
          <p14:tracePt t="116967" x="7027863" y="6122988"/>
          <p14:tracePt t="117247" x="7027863" y="6113463"/>
          <p14:tracePt t="117264" x="7037388" y="6102350"/>
          <p14:tracePt t="117271" x="7037388" y="6092825"/>
          <p14:tracePt t="117295" x="7037388" y="6083300"/>
          <p14:tracePt t="117311" x="7037388" y="6073775"/>
          <p14:tracePt t="117327" x="7037388" y="6064250"/>
          <p14:tracePt t="117343" x="7037388" y="6053138"/>
          <p14:tracePt t="117360" x="7046913" y="6043613"/>
          <p14:tracePt t="117368" x="7046913" y="6034088"/>
          <p14:tracePt t="117376" x="7046913" y="6024563"/>
          <p14:tracePt t="117424" x="7046913" y="6015038"/>
          <p14:tracePt t="117456" x="7058025" y="6003925"/>
          <p14:tracePt t="117472" x="7058025" y="5994400"/>
          <p14:tracePt t="117504" x="7058025" y="5984875"/>
          <p14:tracePt t="117519" x="7058025" y="5975350"/>
          <p14:tracePt t="118200" x="7067550" y="5975350"/>
          <p14:tracePt t="121140" x="7077075" y="5975350"/>
          <p14:tracePt t="124140" x="7077075" y="5965825"/>
          <p14:tracePt t="124255" x="7086600" y="5965825"/>
          <p14:tracePt t="124263" x="7107238" y="5954713"/>
          <p14:tracePt t="124279" x="7126288" y="5945188"/>
          <p14:tracePt t="124288" x="7156450" y="5935663"/>
          <p14:tracePt t="124305" x="7224713" y="5916613"/>
          <p14:tracePt t="124322" x="7264400" y="5905500"/>
          <p14:tracePt t="124339" x="7264400" y="5895975"/>
          <p14:tracePt t="124355" x="7273925" y="5886450"/>
          <p14:tracePt t="124372" x="0" y="0"/>
        </p14:tracePtLst>
        <p14:tracePtLst>
          <p14:tracePt t="129641" x="7342188" y="3306763"/>
          <p14:tracePt t="13779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57564"/>
            </a:gs>
            <a:gs pos="50000">
              <a:srgbClr val="FFFFD9"/>
            </a:gs>
            <a:gs pos="100000">
              <a:srgbClr val="75756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5184775" y="5508625"/>
            <a:ext cx="3455988" cy="1655763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53" y="179388"/>
            <a:ext cx="6300788" cy="73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2571750" y="127000"/>
            <a:ext cx="203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      </a:t>
            </a:r>
            <a:r>
              <a:rPr lang="pt-BR" sz="2400" b="1">
                <a:solidFill>
                  <a:schemeClr val="tx1"/>
                </a:solidFill>
                <a:latin typeface="Times New Roman" panose="02020603050405020304" pitchFamily="18" charset="0"/>
              </a:rPr>
              <a:t>metionina</a:t>
            </a:r>
          </a:p>
        </p:txBody>
      </p:sp>
      <p:sp>
        <p:nvSpPr>
          <p:cNvPr id="25605" name="Line 4"/>
          <p:cNvSpPr>
            <a:spLocks noChangeShapeType="1"/>
          </p:cNvSpPr>
          <p:nvPr/>
        </p:nvSpPr>
        <p:spPr bwMode="auto">
          <a:xfrm>
            <a:off x="3960813" y="539750"/>
            <a:ext cx="1587" cy="3603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024188" y="179388"/>
            <a:ext cx="1655762" cy="4318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6553200" y="7019925"/>
            <a:ext cx="1079500" cy="3603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sz="2000" b="1" i="1">
              <a:solidFill>
                <a:srgbClr val="EE8EC5"/>
              </a:solidFill>
            </a:endParaRPr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6985000" y="1619250"/>
            <a:ext cx="1079500" cy="504825"/>
          </a:xfrm>
          <a:prstGeom prst="rect">
            <a:avLst/>
          </a:prstGeom>
          <a:noFill/>
          <a:ln w="28575">
            <a:solidFill>
              <a:srgbClr val="FF99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0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39" x="4586288" y="1042988"/>
          <p14:tracePt t="6641" x="4576763" y="1033463"/>
          <p14:tracePt t="6680" x="4576763" y="1023938"/>
          <p14:tracePt t="6704" x="4576763" y="1014413"/>
          <p14:tracePt t="6712" x="4567238" y="993775"/>
          <p14:tracePt t="6720" x="4557713" y="974725"/>
          <p14:tracePt t="6736" x="4557713" y="965200"/>
          <p14:tracePt t="6745" x="4546600" y="944563"/>
          <p14:tracePt t="6759" x="4537075" y="925513"/>
          <p14:tracePt t="6759" x="4527550" y="915988"/>
          <p14:tracePt t="6777" x="4518025" y="895350"/>
          <p14:tracePt t="6793" x="4508500" y="876300"/>
          <p14:tracePt t="6809" x="4497388" y="855663"/>
          <p14:tracePt t="6826" x="4487863" y="836613"/>
          <p14:tracePt t="6843" x="4468813" y="817563"/>
          <p14:tracePt t="6860" x="4459288" y="817563"/>
          <p14:tracePt t="6876" x="4448175" y="817563"/>
          <p14:tracePt t="6928" x="4438650" y="806450"/>
          <p14:tracePt t="6944" x="4429125" y="806450"/>
          <p14:tracePt t="6952" x="4429125" y="796925"/>
          <p14:tracePt t="6961" x="4410075" y="787400"/>
          <p14:tracePt t="6976" x="4389438" y="787400"/>
          <p14:tracePt t="6993" x="4360863" y="777875"/>
          <p14:tracePt t="7010" x="4340225" y="757238"/>
          <p14:tracePt t="7027" x="4321175" y="747713"/>
          <p14:tracePt t="7044" x="4291013" y="728663"/>
          <p14:tracePt t="7060" x="4271963" y="708025"/>
          <p14:tracePt t="7077" x="4251325" y="698500"/>
          <p14:tracePt t="7094" x="4241800" y="688975"/>
          <p14:tracePt t="7112" x="4241800" y="679450"/>
          <p14:tracePt t="7127" x="4232275" y="669925"/>
          <p14:tracePt t="7144" x="4192588" y="620713"/>
          <p14:tracePt t="7161" x="4164013" y="600075"/>
          <p14:tracePt t="7177" x="4152900" y="571500"/>
          <p14:tracePt t="7194" x="4143375" y="560388"/>
          <p14:tracePt t="7210" x="4133850" y="550863"/>
          <p14:tracePt t="7227" x="4124325" y="541338"/>
          <p14:tracePt t="7244" x="4124325" y="531813"/>
          <p14:tracePt t="7260" x="4114800" y="511175"/>
          <p14:tracePt t="7277" x="4103688" y="501650"/>
          <p14:tracePt t="7304" x="4094163" y="501650"/>
          <p14:tracePt t="7313" x="4094163" y="492125"/>
          <p14:tracePt t="7336" x="4084638" y="482600"/>
          <p14:tracePt t="7416" x="4075113" y="482600"/>
          <p14:tracePt t="7448" x="4065588" y="482600"/>
          <p14:tracePt t="7456" x="4044950" y="473075"/>
          <p14:tracePt t="7464" x="4035425" y="473075"/>
          <p14:tracePt t="7480" x="4016375" y="461963"/>
          <p14:tracePt t="7494" x="3967163" y="452438"/>
          <p14:tracePt t="7511" x="3946525" y="433388"/>
          <p14:tracePt t="7528" x="3917950" y="433388"/>
          <p14:tracePt t="7545" x="3906838" y="433388"/>
          <p14:tracePt t="7561" x="3897313" y="433388"/>
          <p14:tracePt t="7578" x="3878263" y="433388"/>
          <p14:tracePt t="7594" x="3868738" y="433388"/>
          <p14:tracePt t="7616" x="3857625" y="433388"/>
          <p14:tracePt t="7632" x="3848100" y="433388"/>
          <p14:tracePt t="7648" x="3838575" y="433388"/>
          <p14:tracePt t="7661" x="3819525" y="433388"/>
          <p14:tracePt t="7678" x="3808413" y="442913"/>
          <p14:tracePt t="7695" x="3789363" y="452438"/>
          <p14:tracePt t="7711" x="3779838" y="473075"/>
          <p14:tracePt t="7728" x="3779838" y="482600"/>
          <p14:tracePt t="7745" x="3770313" y="501650"/>
          <p14:tracePt t="7768" x="3759200" y="511175"/>
          <p14:tracePt t="7778" x="3759200" y="531813"/>
          <p14:tracePt t="7795" x="3759200" y="550863"/>
          <p14:tracePt t="7812" x="3770313" y="590550"/>
          <p14:tracePt t="7828" x="3779838" y="600075"/>
          <p14:tracePt t="7845" x="3798888" y="609600"/>
          <p14:tracePt t="7862" x="3838575" y="609600"/>
          <p14:tracePt t="7878" x="3917950" y="609600"/>
          <p14:tracePt t="7895" x="4025900" y="609600"/>
          <p14:tracePt t="7912" x="4202113" y="609600"/>
          <p14:tracePt t="7929" x="4281488" y="600075"/>
          <p14:tracePt t="7945" x="4330700" y="581025"/>
          <p14:tracePt t="7962" x="4370388" y="571500"/>
          <p14:tracePt t="7978" x="4389438" y="550863"/>
          <p14:tracePt t="7995" x="4398963" y="541338"/>
          <p14:tracePt t="8012" x="4419600" y="522288"/>
          <p14:tracePt t="8029" x="4429125" y="501650"/>
          <p14:tracePt t="8045" x="4448175" y="482600"/>
          <p14:tracePt t="8062" x="4459288" y="461963"/>
          <p14:tracePt t="8079" x="4459288" y="442913"/>
          <p14:tracePt t="8095" x="4459288" y="412750"/>
          <p14:tracePt t="8112" x="4459288" y="374650"/>
          <p14:tracePt t="8129" x="4448175" y="363538"/>
          <p14:tracePt t="8145" x="4429125" y="334963"/>
          <p14:tracePt t="8162" x="4398963" y="304800"/>
          <p14:tracePt t="8179" x="4370388" y="276225"/>
          <p14:tracePt t="8196" x="4321175" y="255588"/>
          <p14:tracePt t="8212" x="4281488" y="227013"/>
          <p14:tracePt t="8229" x="4222750" y="206375"/>
          <p14:tracePt t="8246" x="4152900" y="177800"/>
          <p14:tracePt t="8262" x="4065588" y="157163"/>
          <p14:tracePt t="8280" x="3976688" y="147638"/>
          <p14:tracePt t="8296" x="3819525" y="117475"/>
          <p14:tracePt t="8313" x="3721100" y="98425"/>
          <p14:tracePt t="8329" x="3641725" y="79375"/>
          <p14:tracePt t="8346" x="3582988" y="68263"/>
          <p14:tracePt t="8363" x="3552825" y="58738"/>
          <p14:tracePt t="8380" x="3513138" y="58738"/>
          <p14:tracePt t="8396" x="3463925" y="58738"/>
          <p14:tracePt t="8413" x="3386138" y="58738"/>
          <p14:tracePt t="8430" x="3327400" y="58738"/>
          <p14:tracePt t="8446" x="3267075" y="68263"/>
          <p14:tracePt t="8463" x="3228975" y="88900"/>
          <p14:tracePt t="8480" x="3168650" y="107950"/>
          <p14:tracePt t="8497" x="3140075" y="138113"/>
          <p14:tracePt t="8513" x="3109913" y="166688"/>
          <p14:tracePt t="8530" x="3090863" y="177800"/>
          <p14:tracePt t="8546" x="3081338" y="196850"/>
          <p14:tracePt t="8563" x="3070225" y="215900"/>
          <p14:tracePt t="8580" x="3060700" y="227013"/>
          <p14:tracePt t="8597" x="3051175" y="265113"/>
          <p14:tracePt t="8613" x="3051175" y="285750"/>
          <p14:tracePt t="8629" x="3051175" y="304800"/>
          <p14:tracePt t="8646" x="3051175" y="334963"/>
          <p14:tracePt t="8662" x="3051175" y="363538"/>
          <p14:tracePt t="8662" x="3051175" y="384175"/>
          <p14:tracePt t="8681" x="3070225" y="412750"/>
          <p14:tracePt t="8697" x="3090863" y="442913"/>
          <p14:tracePt t="8713" x="3130550" y="473075"/>
          <p14:tracePt t="8729" x="3159125" y="501650"/>
          <p14:tracePt t="8746" x="3228975" y="511175"/>
          <p14:tracePt t="8763" x="3316288" y="531813"/>
          <p14:tracePt t="8779" x="3425825" y="550863"/>
          <p14:tracePt t="8797" x="3552825" y="581025"/>
          <p14:tracePt t="8813" x="3681413" y="600075"/>
          <p14:tracePt t="8829" x="3779838" y="609600"/>
          <p14:tracePt t="8846" x="3878263" y="609600"/>
          <p14:tracePt t="8863" x="4025900" y="609600"/>
          <p14:tracePt t="8880" x="4133850" y="609600"/>
          <p14:tracePt t="8896" x="4213225" y="609600"/>
          <p14:tracePt t="8913" x="4281488" y="609600"/>
          <p14:tracePt t="8930" x="4349750" y="590550"/>
          <p14:tracePt t="8946" x="4389438" y="581025"/>
          <p14:tracePt t="8963" x="4419600" y="560388"/>
          <p14:tracePt t="8980" x="4438650" y="550863"/>
          <p14:tracePt t="8996" x="4459288" y="541338"/>
          <p14:tracePt t="9013" x="4478338" y="531813"/>
          <p14:tracePt t="9030" x="4487863" y="511175"/>
          <p14:tracePt t="9046" x="4497388" y="501650"/>
          <p14:tracePt t="9063" x="4518025" y="473075"/>
          <p14:tracePt t="9080" x="4518025" y="461963"/>
          <p14:tracePt t="9103" x="4518025" y="452438"/>
          <p14:tracePt t="9119" x="4518025" y="442913"/>
          <p14:tracePt t="9130" x="4508500" y="423863"/>
          <p14:tracePt t="9146" x="4508500" y="403225"/>
          <p14:tracePt t="9164" x="4478338" y="374650"/>
          <p14:tracePt t="9180" x="4459288" y="344488"/>
          <p14:tracePt t="9197" x="4410075" y="304800"/>
          <p14:tracePt t="9213" x="4349750" y="265113"/>
          <p14:tracePt t="9230" x="4291013" y="227013"/>
          <p14:tracePt t="9230" x="4262438" y="215900"/>
          <p14:tracePt t="9247" x="4192588" y="187325"/>
          <p14:tracePt t="9264" x="4152900" y="177800"/>
          <p14:tracePt t="9280" x="4094163" y="157163"/>
          <p14:tracePt t="9297" x="4035425" y="147638"/>
          <p14:tracePt t="9313" x="3967163" y="138113"/>
          <p14:tracePt t="9330" x="3887788" y="138113"/>
          <p14:tracePt t="9347" x="3819525" y="138113"/>
          <p14:tracePt t="9364" x="3759200" y="138113"/>
          <p14:tracePt t="9380" x="3721100" y="138113"/>
          <p14:tracePt t="9397" x="3681413" y="147638"/>
          <p14:tracePt t="9414" x="3651250" y="157163"/>
          <p14:tracePt t="9430" x="3632200" y="177800"/>
          <p14:tracePt t="9430" x="3611563" y="187325"/>
          <p14:tracePt t="9448" x="3592513" y="215900"/>
          <p14:tracePt t="9464" x="3582988" y="255588"/>
          <p14:tracePt t="9481" x="3562350" y="276225"/>
          <p14:tracePt t="9497" x="3552825" y="295275"/>
          <p14:tracePt t="9514" x="3552825" y="314325"/>
          <p14:tracePt t="9531" x="3552825" y="325438"/>
          <p14:tracePt t="9547" x="3552825" y="334963"/>
          <p14:tracePt t="9935" x="3552825" y="354013"/>
          <p14:tracePt t="9943" x="3562350" y="374650"/>
          <p14:tracePt t="9959" x="3573463" y="393700"/>
          <p14:tracePt t="9967" x="3582988" y="403225"/>
          <p14:tracePt t="9982" x="3602038" y="433388"/>
          <p14:tracePt t="9998" x="3632200" y="442913"/>
          <p14:tracePt t="10015" x="3690938" y="482600"/>
          <p14:tracePt t="10032" x="3730625" y="501650"/>
          <p14:tracePt t="10048" x="3759200" y="511175"/>
          <p14:tracePt t="10065" x="3779838" y="522288"/>
          <p14:tracePt t="10082" x="3819525" y="522288"/>
          <p14:tracePt t="10098" x="3829050" y="522288"/>
          <p14:tracePt t="10115" x="3857625" y="541338"/>
          <p14:tracePt t="10132" x="3878263" y="550863"/>
          <p14:tracePt t="10149" x="3897313" y="560388"/>
          <p14:tracePt t="10165" x="3937000" y="571500"/>
          <p14:tracePt t="10182" x="3976688" y="590550"/>
          <p14:tracePt t="10182" x="3995738" y="590550"/>
          <p14:tracePt t="10200" x="4025900" y="590550"/>
          <p14:tracePt t="10216" x="4054475" y="609600"/>
          <p14:tracePt t="10232" x="4065588" y="609600"/>
          <p14:tracePt t="10249" x="4075113" y="609600"/>
          <p14:tracePt t="10265" x="4075113" y="620713"/>
          <p14:tracePt t="10839" x="4075113" y="630238"/>
          <p14:tracePt t="10855" x="4075113" y="639763"/>
          <p14:tracePt t="10871" x="4075113" y="649288"/>
          <p14:tracePt t="10887" x="4075113" y="658813"/>
          <p14:tracePt t="10903" x="4075113" y="669925"/>
          <p14:tracePt t="10911" x="4075113" y="679450"/>
          <p14:tracePt t="10919" x="4075113" y="688975"/>
          <p14:tracePt t="10933" x="4075113" y="698500"/>
          <p14:tracePt t="10950" x="4075113" y="728663"/>
          <p14:tracePt t="10950" x="4075113" y="738188"/>
          <p14:tracePt t="10967" x="4075113" y="777875"/>
          <p14:tracePt t="10984" x="4075113" y="796925"/>
          <p14:tracePt t="11000" x="4075113" y="827088"/>
          <p14:tracePt t="11017" x="4075113" y="855663"/>
          <p14:tracePt t="11034" x="4075113" y="866775"/>
          <p14:tracePt t="11050" x="4075113" y="885825"/>
          <p14:tracePt t="11067" x="4075113" y="904875"/>
          <p14:tracePt t="11084" x="4075113" y="935038"/>
          <p14:tracePt t="11101" x="4075113" y="954088"/>
          <p14:tracePt t="11119" x="4065588" y="974725"/>
          <p14:tracePt t="11135" x="4065588" y="984250"/>
          <p14:tracePt t="11150" x="4044950" y="1003300"/>
          <p14:tracePt t="11167" x="4035425" y="1023938"/>
          <p14:tracePt t="11184" x="4025900" y="1023938"/>
          <p14:tracePt t="11201" x="4016375" y="1033463"/>
          <p14:tracePt t="11217" x="4005263" y="1033463"/>
          <p14:tracePt t="11234" x="3995738" y="1042988"/>
          <p14:tracePt t="11251" x="3986213" y="1052513"/>
          <p14:tracePt t="11267" x="3946525" y="1063625"/>
          <p14:tracePt t="11284" x="3927475" y="1073150"/>
          <p14:tracePt t="11301" x="3897313" y="1082675"/>
          <p14:tracePt t="11317" x="3857625" y="1101725"/>
          <p14:tracePt t="11335" x="3819525" y="1131888"/>
          <p14:tracePt t="11352" x="3789363" y="1162050"/>
          <p14:tracePt t="11368" x="3759200" y="1190625"/>
          <p14:tracePt t="11384" x="3749675" y="1220788"/>
          <p14:tracePt t="11401" x="3721100" y="1260475"/>
          <p14:tracePt t="11418" x="3709988" y="1309688"/>
          <p14:tracePt t="11434" x="3690938" y="1347788"/>
          <p14:tracePt t="11451" x="3690938" y="1408113"/>
          <p14:tracePt t="11468" x="3681413" y="1436688"/>
          <p14:tracePt t="11484" x="3681413" y="1476375"/>
          <p14:tracePt t="11501" x="3681413" y="1506538"/>
          <p14:tracePt t="11518" x="3681413" y="1544638"/>
          <p14:tracePt t="11535" x="3681413" y="1574800"/>
          <p14:tracePt t="11551" x="3700463" y="1614488"/>
          <p14:tracePt t="11568" x="3730625" y="1643063"/>
          <p14:tracePt t="11585" x="3749675" y="1663700"/>
          <p14:tracePt t="11601" x="3779838" y="1692275"/>
          <p14:tracePt t="11618" x="3829050" y="1722438"/>
          <p14:tracePt t="11635" x="3897313" y="1762125"/>
          <p14:tracePt t="11652" x="3976688" y="1781175"/>
          <p14:tracePt t="11668" x="4065588" y="1820863"/>
          <p14:tracePt t="11685" x="4164013" y="1851025"/>
          <p14:tracePt t="11702" x="4262438" y="1870075"/>
          <p14:tracePt t="11719" x="4340225" y="1879600"/>
          <p14:tracePt t="11719" x="4389438" y="1890713"/>
          <p14:tracePt t="11735" x="4468813" y="1890713"/>
          <p14:tracePt t="11752" x="4537075" y="1890713"/>
          <p14:tracePt t="11768" x="4586288" y="1890713"/>
          <p14:tracePt t="11785" x="4635500" y="1890713"/>
          <p14:tracePt t="11802" x="4684713" y="1890713"/>
          <p14:tracePt t="11818" x="4724400" y="1890713"/>
          <p14:tracePt t="11836" x="4754563" y="1879600"/>
          <p14:tracePt t="11852" x="4783138" y="1851025"/>
          <p14:tracePt t="11869" x="4803775" y="1820863"/>
          <p14:tracePt t="11885" x="4822825" y="1790700"/>
          <p14:tracePt t="11902" x="4841875" y="1741488"/>
          <p14:tracePt t="11919" x="4862513" y="1682750"/>
          <p14:tracePt t="11936" x="4862513" y="1654175"/>
          <p14:tracePt t="11952" x="4862513" y="1614488"/>
          <p14:tracePt t="11969" x="4862513" y="1574800"/>
          <p14:tracePt t="11986" x="4852988" y="1516063"/>
          <p14:tracePt t="12002" x="4832350" y="1476375"/>
          <p14:tracePt t="12019" x="4803775" y="1427163"/>
          <p14:tracePt t="12036" x="4773613" y="1397000"/>
          <p14:tracePt t="12052" x="4743450" y="1368425"/>
          <p14:tracePt t="12069" x="4705350" y="1338263"/>
          <p14:tracePt t="12086" x="4675188" y="1319213"/>
          <p14:tracePt t="12103" x="4595813" y="1289050"/>
          <p14:tracePt t="12119" x="4557713" y="1279525"/>
          <p14:tracePt t="12136" x="4508500" y="1279525"/>
          <p14:tracePt t="12152" x="4459288" y="1279525"/>
          <p14:tracePt t="12169" x="4398963" y="1279525"/>
          <p14:tracePt t="12186" x="4340225" y="1279525"/>
          <p14:tracePt t="12202" x="4271963" y="1279525"/>
          <p14:tracePt t="12219" x="4192588" y="1279525"/>
          <p14:tracePt t="12236" x="4152900" y="1279525"/>
          <p14:tracePt t="12253" x="4114800" y="1279525"/>
          <p14:tracePt t="12270" x="4075113" y="1279525"/>
          <p14:tracePt t="12286" x="3995738" y="1298575"/>
          <p14:tracePt t="12303" x="3937000" y="1328738"/>
          <p14:tracePt t="12320" x="3897313" y="1338263"/>
          <p14:tracePt t="12337" x="3878263" y="1358900"/>
          <p14:tracePt t="12353" x="3868738" y="1358900"/>
          <p14:tracePt t="12370" x="3868738" y="1368425"/>
          <p14:tracePt t="12386" x="3868738" y="1377950"/>
          <p14:tracePt t="12415" x="3868738" y="1387475"/>
          <p14:tracePt t="12423" x="3868738" y="1397000"/>
          <p14:tracePt t="12439" x="3868738" y="1408113"/>
          <p14:tracePt t="12453" x="3917950" y="1436688"/>
          <p14:tracePt t="12470" x="4005263" y="1457325"/>
          <p14:tracePt t="12486" x="4222750" y="1495425"/>
          <p14:tracePt t="12504" x="4389438" y="1495425"/>
          <p14:tracePt t="12520" x="4527550" y="1495425"/>
          <p14:tracePt t="12537" x="4635500" y="1495425"/>
          <p14:tracePt t="12553" x="4705350" y="1485900"/>
          <p14:tracePt t="12570" x="4764088" y="1476375"/>
          <p14:tracePt t="12587" x="4832350" y="1466850"/>
          <p14:tracePt t="12604" x="4881563" y="1446213"/>
          <p14:tracePt t="12620" x="4960938" y="1436688"/>
          <p14:tracePt t="12637" x="5078413" y="1417638"/>
          <p14:tracePt t="12654" x="5176838" y="1387475"/>
          <p14:tracePt t="12670" x="5275263" y="1377950"/>
          <p14:tracePt t="12687" x="5413375" y="1338263"/>
          <p14:tracePt t="12704" x="5502275" y="1319213"/>
          <p14:tracePt t="12720" x="5570538" y="1309688"/>
          <p14:tracePt t="12737" x="5619750" y="1289050"/>
          <p14:tracePt t="12753" x="5659438" y="1279525"/>
          <p14:tracePt t="12770" x="5678488" y="1260475"/>
          <p14:tracePt t="12787" x="5708650" y="1249363"/>
          <p14:tracePt t="12804" x="5727700" y="1230313"/>
          <p14:tracePt t="12821" x="5748338" y="1211263"/>
          <p14:tracePt t="12837" x="5776913" y="1190625"/>
          <p14:tracePt t="12855" x="5807075" y="1162050"/>
          <p14:tracePt t="12871" x="5837238" y="1122363"/>
          <p14:tracePt t="12887" x="5846763" y="1092200"/>
          <p14:tracePt t="12904" x="5856288" y="1073150"/>
          <p14:tracePt t="12921" x="5865813" y="1052513"/>
          <p14:tracePt t="12937" x="5865813" y="1042988"/>
          <p14:tracePt t="12954" x="5865813" y="1033463"/>
          <p14:tracePt t="12971" x="5865813" y="1023938"/>
          <p14:tracePt t="12987" x="5865813" y="1014413"/>
          <p14:tracePt t="13007" x="5856288" y="1014413"/>
          <p14:tracePt t="13021" x="5846763" y="1014413"/>
          <p14:tracePt t="13040" x="5826125" y="1014413"/>
          <p14:tracePt t="13054" x="5807075" y="1014413"/>
          <p14:tracePt t="13071" x="5748338" y="1014413"/>
          <p14:tracePt t="13088" x="5689600" y="1014413"/>
          <p14:tracePt t="13104" x="5640388" y="1033463"/>
          <p14:tracePt t="13121" x="5600700" y="1052513"/>
          <p14:tracePt t="13138" x="5580063" y="1063625"/>
          <p14:tracePt t="13155" x="5570538" y="1073150"/>
          <p14:tracePt t="13171" x="5570538" y="1082675"/>
          <p14:tracePt t="13188" x="5561013" y="1092200"/>
          <p14:tracePt t="13204" x="5561013" y="1101725"/>
          <p14:tracePt t="13221" x="5561013" y="1112838"/>
          <p14:tracePt t="13238" x="5561013" y="1122363"/>
          <p14:tracePt t="13255" x="5561013" y="1150938"/>
          <p14:tracePt t="13271" x="5580063" y="1171575"/>
          <p14:tracePt t="13288" x="5591175" y="1181100"/>
          <p14:tracePt t="13305" x="5600700" y="1190625"/>
          <p14:tracePt t="13321" x="5610225" y="1190625"/>
          <p14:tracePt t="13338" x="5629275" y="1190625"/>
          <p14:tracePt t="13355" x="5640388" y="1190625"/>
          <p14:tracePt t="13372" x="5659438" y="1190625"/>
          <p14:tracePt t="13388" x="5668963" y="1190625"/>
          <p14:tracePt t="13405" x="5689600" y="1181100"/>
          <p14:tracePt t="13422" x="5699125" y="1162050"/>
          <p14:tracePt t="13439" x="5727700" y="1122363"/>
          <p14:tracePt t="13455" x="5727700" y="1101725"/>
          <p14:tracePt t="13472" x="5738813" y="1082675"/>
          <p14:tracePt t="13488" x="5738813" y="1052513"/>
          <p14:tracePt t="13505" x="5738813" y="1033463"/>
          <p14:tracePt t="13522" x="5738813" y="1023938"/>
          <p14:tracePt t="13539" x="5738813" y="993775"/>
          <p14:tracePt t="13555" x="5689600" y="965200"/>
          <p14:tracePt t="13572" x="5668963" y="954088"/>
          <p14:tracePt t="13589" x="5640388" y="944563"/>
          <p14:tracePt t="13606" x="5619750" y="944563"/>
          <p14:tracePt t="13622" x="5580063" y="944563"/>
          <p14:tracePt t="13639" x="5530850" y="944563"/>
          <p14:tracePt t="13656" x="5521325" y="944563"/>
          <p14:tracePt t="13672" x="5481638" y="974725"/>
          <p14:tracePt t="13689" x="5462588" y="1003300"/>
          <p14:tracePt t="13706" x="5443538" y="1023938"/>
          <p14:tracePt t="13723" x="5443538" y="1042988"/>
          <p14:tracePt t="13739" x="5443538" y="1082675"/>
          <p14:tracePt t="13756" x="5443538" y="1101725"/>
          <p14:tracePt t="13772" x="5453063" y="1122363"/>
          <p14:tracePt t="13789" x="5462588" y="1141413"/>
          <p14:tracePt t="13806" x="5472113" y="1150938"/>
          <p14:tracePt t="13823" x="5502275" y="1171575"/>
          <p14:tracePt t="13839" x="5551488" y="1181100"/>
          <p14:tracePt t="13856" x="5600700" y="1190625"/>
          <p14:tracePt t="13873" x="5659438" y="1190625"/>
          <p14:tracePt t="13889" x="5708650" y="1190625"/>
          <p14:tracePt t="13906" x="5748338" y="1190625"/>
          <p14:tracePt t="13923" x="5797550" y="1190625"/>
          <p14:tracePt t="13939" x="5816600" y="1171575"/>
          <p14:tracePt t="13956" x="5837238" y="1150938"/>
          <p14:tracePt t="13973" x="5856288" y="1131888"/>
          <p14:tracePt t="13989" x="5875338" y="1112838"/>
          <p14:tracePt t="14006" x="5886450" y="1092200"/>
          <p14:tracePt t="14023" x="5895975" y="1052513"/>
          <p14:tracePt t="14040" x="5895975" y="1033463"/>
          <p14:tracePt t="14056" x="5895975" y="1003300"/>
          <p14:tracePt t="14073" x="5895975" y="993775"/>
          <p14:tracePt t="14089" x="5895975" y="974725"/>
          <p14:tracePt t="14106" x="5895975" y="965200"/>
          <p14:tracePt t="14123" x="5895975" y="944563"/>
          <p14:tracePt t="14140" x="5856288" y="935038"/>
          <p14:tracePt t="14156" x="5816600" y="925513"/>
          <p14:tracePt t="14173" x="5727700" y="915988"/>
          <p14:tracePt t="14190" x="5678488" y="915988"/>
          <p14:tracePt t="14207" x="5610225" y="915988"/>
          <p14:tracePt t="14224" x="5591175" y="915988"/>
          <p14:tracePt t="14240" x="5561013" y="915988"/>
          <p14:tracePt t="14257" x="5551488" y="935038"/>
          <p14:tracePt t="14274" x="5530850" y="965200"/>
          <p14:tracePt t="14290" x="5530850" y="993775"/>
          <p14:tracePt t="14307" x="5530850" y="1033463"/>
          <p14:tracePt t="14323" x="5530850" y="1063625"/>
          <p14:tracePt t="14340" x="5530850" y="1082675"/>
          <p14:tracePt t="14357" x="5541963" y="1112838"/>
          <p14:tracePt t="14374" x="5551488" y="1122363"/>
          <p14:tracePt t="14390" x="5570538" y="1141413"/>
          <p14:tracePt t="14407" x="5600700" y="1150938"/>
          <p14:tracePt t="14424" x="5640388" y="1162050"/>
          <p14:tracePt t="14440" x="5678488" y="1162050"/>
          <p14:tracePt t="14457" x="5718175" y="1162050"/>
          <p14:tracePt t="14474" x="5767388" y="1162050"/>
          <p14:tracePt t="14490" x="5807075" y="1150938"/>
          <p14:tracePt t="14507" x="5826125" y="1131888"/>
          <p14:tracePt t="14524" x="5856288" y="1122363"/>
          <p14:tracePt t="14541" x="5865813" y="1092200"/>
          <p14:tracePt t="14557" x="5886450" y="1073150"/>
          <p14:tracePt t="14574" x="5886450" y="1052513"/>
          <p14:tracePt t="14591" x="5886450" y="1023938"/>
          <p14:tracePt t="14608" x="5886450" y="993775"/>
          <p14:tracePt t="14624" x="5886450" y="965200"/>
          <p14:tracePt t="14641" x="5865813" y="935038"/>
          <p14:tracePt t="14658" x="5846763" y="904875"/>
          <p14:tracePt t="14674" x="5807075" y="885825"/>
          <p14:tracePt t="14691" x="5788025" y="876300"/>
          <p14:tracePt t="14708" x="5748338" y="866775"/>
          <p14:tracePt t="14724" x="5727700" y="855663"/>
          <p14:tracePt t="14741" x="5699125" y="855663"/>
          <p14:tracePt t="14758" x="5668963" y="855663"/>
          <p14:tracePt t="14774" x="5649913" y="866775"/>
          <p14:tracePt t="14774" x="5629275" y="866775"/>
          <p14:tracePt t="14792" x="5591175" y="885825"/>
          <p14:tracePt t="14808" x="5580063" y="904875"/>
          <p14:tracePt t="14825" x="5551488" y="944563"/>
          <p14:tracePt t="14841" x="5521325" y="974725"/>
          <p14:tracePt t="14858" x="5521325" y="993775"/>
          <p14:tracePt t="14874" x="5521325" y="1042988"/>
          <p14:tracePt t="14891" x="5521325" y="1063625"/>
          <p14:tracePt t="14908" x="5530850" y="1092200"/>
          <p14:tracePt t="14925" x="5551488" y="1112838"/>
          <p14:tracePt t="14942" x="5570538" y="1122363"/>
          <p14:tracePt t="14958" x="5591175" y="1131888"/>
          <p14:tracePt t="14975" x="5659438" y="1131888"/>
          <p14:tracePt t="14992" x="5718175" y="1131888"/>
          <p14:tracePt t="15008" x="5767388" y="1131888"/>
          <p14:tracePt t="15025" x="5788025" y="1122363"/>
          <p14:tracePt t="15042" x="5807075" y="1112838"/>
          <p14:tracePt t="15058" x="5816600" y="1092200"/>
          <p14:tracePt t="15075" x="5816600" y="1082675"/>
          <p14:tracePt t="15091" x="5816600" y="1073150"/>
          <p14:tracePt t="15108" x="5826125" y="1042988"/>
          <p14:tracePt t="15125" x="5826125" y="1033463"/>
          <p14:tracePt t="15199" x="5807075" y="1033463"/>
          <p14:tracePt t="15223" x="5776913" y="1033463"/>
          <p14:tracePt t="15231" x="5718175" y="1033463"/>
          <p14:tracePt t="15242" x="5580063" y="1063625"/>
          <p14:tracePt t="15259" x="5413375" y="1092200"/>
          <p14:tracePt t="15275" x="5235575" y="1141413"/>
          <p14:tracePt t="15292" x="5108575" y="1162050"/>
          <p14:tracePt t="15309" x="5068888" y="1171575"/>
          <p14:tracePt t="15326" x="5059363" y="1171575"/>
          <p14:tracePt t="15342" x="5049838" y="1181100"/>
          <p14:tracePt t="15359" x="5038725" y="1181100"/>
          <p14:tracePt t="15376" x="5029200" y="1181100"/>
          <p14:tracePt t="15392" x="5019675" y="1181100"/>
          <p14:tracePt t="15409" x="4989513" y="1181100"/>
          <p14:tracePt t="15426" x="4960938" y="1171575"/>
          <p14:tracePt t="15442" x="4921250" y="1150938"/>
          <p14:tracePt t="15459" x="4862513" y="1131888"/>
          <p14:tracePt t="15476" x="4783138" y="1101725"/>
          <p14:tracePt t="15493" x="4705350" y="1063625"/>
          <p14:tracePt t="15509" x="4616450" y="1052513"/>
          <p14:tracePt t="15526" x="4557713" y="1042988"/>
          <p14:tracePt t="15526" x="4508500" y="1033463"/>
          <p14:tracePt t="15543" x="4438650" y="1023938"/>
          <p14:tracePt t="15559" x="4379913" y="1023938"/>
          <p14:tracePt t="15576" x="4321175" y="1023938"/>
          <p14:tracePt t="15593" x="4251325" y="1023938"/>
          <p14:tracePt t="15609" x="4192588" y="1023938"/>
          <p14:tracePt t="15626" x="4124325" y="1023938"/>
          <p14:tracePt t="15643" x="4054475" y="1042988"/>
          <p14:tracePt t="15659" x="4005263" y="1052513"/>
          <p14:tracePt t="15676" x="3956050" y="1073150"/>
          <p14:tracePt t="15693" x="3906838" y="1092200"/>
          <p14:tracePt t="15710" x="3857625" y="1112838"/>
          <p14:tracePt t="15726" x="3808413" y="1141413"/>
          <p14:tracePt t="15743" x="3779838" y="1162050"/>
          <p14:tracePt t="15760" x="3759200" y="1181100"/>
          <p14:tracePt t="15776" x="3730625" y="1200150"/>
          <p14:tracePt t="15793" x="3721100" y="1220788"/>
          <p14:tracePt t="15810" x="3709988" y="1239838"/>
          <p14:tracePt t="15827" x="3690938" y="1279525"/>
          <p14:tracePt t="15843" x="3681413" y="1298575"/>
          <p14:tracePt t="15860" x="3681413" y="1328738"/>
          <p14:tracePt t="15877" x="3681413" y="1358900"/>
          <p14:tracePt t="15894" x="3681413" y="1408113"/>
          <p14:tracePt t="15910" x="3690938" y="1427163"/>
          <p14:tracePt t="15910" x="3700463" y="1446213"/>
          <p14:tracePt t="15927" x="3730625" y="1485900"/>
          <p14:tracePt t="15944" x="3779838" y="1516063"/>
          <p14:tracePt t="15960" x="3848100" y="1555750"/>
          <p14:tracePt t="15977" x="3937000" y="1574800"/>
          <p14:tracePt t="15993" x="4025900" y="1604963"/>
          <p14:tracePt t="16010" x="4124325" y="1633538"/>
          <p14:tracePt t="16027" x="4241800" y="1654175"/>
          <p14:tracePt t="16044" x="4360863" y="1682750"/>
          <p14:tracePt t="16060" x="4487863" y="1703388"/>
          <p14:tracePt t="16077" x="4586288" y="1712913"/>
          <p14:tracePt t="16094" x="4675188" y="1712913"/>
          <p14:tracePt t="16110" x="4832350" y="1712913"/>
          <p14:tracePt t="16127" x="4930775" y="1712913"/>
          <p14:tracePt t="16144" x="5019675" y="1712913"/>
          <p14:tracePt t="16160" x="5099050" y="1712913"/>
          <p14:tracePt t="16177" x="5157788" y="1692275"/>
          <p14:tracePt t="16194" x="5186363" y="1682750"/>
          <p14:tracePt t="16210" x="5235575" y="1682750"/>
          <p14:tracePt t="16227" x="5275263" y="1673225"/>
          <p14:tracePt t="16244" x="5314950" y="1663700"/>
          <p14:tracePt t="16261" x="5345113" y="1633538"/>
          <p14:tracePt t="16277" x="5364163" y="1624013"/>
          <p14:tracePt t="16294" x="5383213" y="1593850"/>
          <p14:tracePt t="16294" x="5383213" y="1584325"/>
          <p14:tracePt t="16311" x="5403850" y="1555750"/>
          <p14:tracePt t="16327" x="5413375" y="1525588"/>
          <p14:tracePt t="16344" x="5413375" y="1516063"/>
          <p14:tracePt t="16361" x="5413375" y="1476375"/>
          <p14:tracePt t="16377" x="5413375" y="1446213"/>
          <p14:tracePt t="16395" x="5413375" y="1417638"/>
          <p14:tracePt t="16411" x="5413375" y="1408113"/>
          <p14:tracePt t="16428" x="5383213" y="1368425"/>
          <p14:tracePt t="16444" x="5354638" y="1347788"/>
          <p14:tracePt t="16461" x="5314950" y="1319213"/>
          <p14:tracePt t="16478" x="5265738" y="1289050"/>
          <p14:tracePt t="16495" x="5176838" y="1249363"/>
          <p14:tracePt t="16511" x="5108575" y="1230313"/>
          <p14:tracePt t="16528" x="5049838" y="1211263"/>
          <p14:tracePt t="16545" x="4970463" y="1190625"/>
          <p14:tracePt t="16561" x="4881563" y="1171575"/>
          <p14:tracePt t="16578" x="4783138" y="1150938"/>
          <p14:tracePt t="16595" x="4684713" y="1122363"/>
          <p14:tracePt t="16611" x="4567238" y="1101725"/>
          <p14:tracePt t="16628" x="4448175" y="1073150"/>
          <p14:tracePt t="16645" x="4349750" y="1052513"/>
          <p14:tracePt t="16661" x="4262438" y="1042988"/>
          <p14:tracePt t="16678" x="4173538" y="1014413"/>
          <p14:tracePt t="16696" x="4124325" y="1014413"/>
          <p14:tracePt t="16711" x="4084638" y="1014413"/>
          <p14:tracePt t="16728" x="4025900" y="1014413"/>
          <p14:tracePt t="16745" x="3967163" y="1014413"/>
          <p14:tracePt t="16762" x="3868738" y="1023938"/>
          <p14:tracePt t="16778" x="3789363" y="1042988"/>
          <p14:tracePt t="16795" x="3709988" y="1052513"/>
          <p14:tracePt t="16812" x="3641725" y="1073150"/>
          <p14:tracePt t="16829" x="3582988" y="1092200"/>
          <p14:tracePt t="16845" x="3533775" y="1101725"/>
          <p14:tracePt t="16862" x="3513138" y="1122363"/>
          <p14:tracePt t="16879" x="3494088" y="1131888"/>
          <p14:tracePt t="16895" x="3503613" y="1141413"/>
          <p14:tracePt t="17591" x="3543300" y="1141413"/>
          <p14:tracePt t="17607" x="3573463" y="1150938"/>
          <p14:tracePt t="17615" x="3611563" y="1162050"/>
          <p14:tracePt t="17623" x="3671888" y="1171575"/>
          <p14:tracePt t="17631" x="3730625" y="1181100"/>
          <p14:tracePt t="17647" x="3937000" y="1181100"/>
          <p14:tracePt t="17664" x="4065588" y="1181100"/>
          <p14:tracePt t="17680" x="4202113" y="1190625"/>
          <p14:tracePt t="17697" x="4349750" y="1190625"/>
          <p14:tracePt t="17714" x="4518025" y="1211263"/>
          <p14:tracePt t="17730" x="4694238" y="1230313"/>
          <p14:tracePt t="17747" x="4881563" y="1249363"/>
          <p14:tracePt t="17764" x="5099050" y="1279525"/>
          <p14:tracePt t="17780" x="5295900" y="1289050"/>
          <p14:tracePt t="17797" x="5492750" y="1289050"/>
          <p14:tracePt t="17814" x="5699125" y="1289050"/>
          <p14:tracePt t="17831" x="6043613" y="1289050"/>
          <p14:tracePt t="17847" x="6280150" y="1289050"/>
          <p14:tracePt t="17864" x="6496050" y="1289050"/>
          <p14:tracePt t="17880" x="6692900" y="1289050"/>
          <p14:tracePt t="17897" x="6861175" y="1289050"/>
          <p14:tracePt t="17914" x="6997700" y="1289050"/>
          <p14:tracePt t="17931" x="7107238" y="1289050"/>
          <p14:tracePt t="17947" x="7185025" y="1289050"/>
          <p14:tracePt t="17964" x="7243763" y="1289050"/>
          <p14:tracePt t="17981" x="7304088" y="1289050"/>
          <p14:tracePt t="17998" x="7372350" y="1289050"/>
          <p14:tracePt t="18014" x="7431088" y="1289050"/>
          <p14:tracePt t="18014" x="7461250" y="1279525"/>
          <p14:tracePt t="18031" x="7500938" y="1270000"/>
          <p14:tracePt t="18048" x="7529513" y="1270000"/>
          <p14:tracePt t="18064" x="7559675" y="1270000"/>
          <p14:tracePt t="18081" x="7588250" y="1249363"/>
          <p14:tracePt t="18098" x="7599363" y="1249363"/>
          <p14:tracePt t="18114" x="7608888" y="1249363"/>
          <p14:tracePt t="18131" x="7618413" y="1249363"/>
          <p14:tracePt t="18148" x="7627938" y="1239838"/>
          <p14:tracePt t="18164" x="7637463" y="1239838"/>
          <p14:tracePt t="18181" x="7648575" y="1239838"/>
          <p14:tracePt t="18198" x="7648575" y="1230313"/>
          <p14:tracePt t="18214" x="7677150" y="1220788"/>
          <p14:tracePt t="18231" x="7686675" y="1220788"/>
          <p14:tracePt t="18255" x="7697788" y="1220788"/>
          <p14:tracePt t="18271" x="7707313" y="1211263"/>
          <p14:tracePt t="18327" x="7716838" y="1200150"/>
          <p14:tracePt t="18711" x="7726363" y="1190625"/>
          <p14:tracePt t="18727" x="7735888" y="1190625"/>
          <p14:tracePt t="18735" x="7735888" y="1171575"/>
          <p14:tracePt t="18743" x="7747000" y="1162050"/>
          <p14:tracePt t="18751" x="7747000" y="1150938"/>
          <p14:tracePt t="18765" x="7747000" y="1141413"/>
          <p14:tracePt t="18782" x="7747000" y="1122363"/>
          <p14:tracePt t="18799" x="7747000" y="1112838"/>
          <p14:tracePt t="18815" x="7747000" y="1101725"/>
          <p14:tracePt t="18879" x="7747000" y="1092200"/>
          <p14:tracePt t="18903" x="7735888" y="1092200"/>
          <p14:tracePt t="18935" x="7726363" y="1092200"/>
          <p14:tracePt t="18959" x="7716838" y="1092200"/>
          <p14:tracePt t="18967" x="7707313" y="1092200"/>
          <p14:tracePt t="18991" x="7686675" y="1092200"/>
          <p14:tracePt t="19023" x="7677150" y="1101725"/>
          <p14:tracePt t="19039" x="7667625" y="1112838"/>
          <p14:tracePt t="19055" x="7658100" y="1131888"/>
          <p14:tracePt t="19079" x="7658100" y="1141413"/>
          <p14:tracePt t="19103" x="7658100" y="1150938"/>
          <p14:tracePt t="19111" x="7648575" y="1162050"/>
          <p14:tracePt t="19119" x="7648575" y="1171575"/>
          <p14:tracePt t="19143" x="7648575" y="1181100"/>
          <p14:tracePt t="20287" x="7637463" y="1181100"/>
          <p14:tracePt t="20423" x="7627938" y="1181100"/>
          <p14:tracePt t="20431" x="7618413" y="1181100"/>
          <p14:tracePt t="20439" x="7599363" y="1181100"/>
          <p14:tracePt t="20453" x="7559675" y="1190625"/>
          <p14:tracePt t="20469" x="7500938" y="1200150"/>
          <p14:tracePt t="20486" x="7440613" y="1200150"/>
          <p14:tracePt t="20486" x="7421563" y="1200150"/>
          <p14:tracePt t="20503" x="7362825" y="1200150"/>
          <p14:tracePt t="20519" x="7313613" y="1200150"/>
          <p14:tracePt t="20536" x="7264400" y="1200150"/>
          <p14:tracePt t="20553" x="7215188" y="1200150"/>
          <p14:tracePt t="20569" x="7156450" y="1211263"/>
          <p14:tracePt t="20586" x="7077075" y="1230313"/>
          <p14:tracePt t="20603" x="7008813" y="1239838"/>
          <p14:tracePt t="20619" x="6938963" y="1249363"/>
          <p14:tracePt t="20636" x="6889750" y="1270000"/>
          <p14:tracePt t="20653" x="6840538" y="1279525"/>
          <p14:tracePt t="20670" x="6791325" y="1289050"/>
          <p14:tracePt t="20686" x="6702425" y="1309688"/>
          <p14:tracePt t="20703" x="6634163" y="1319213"/>
          <p14:tracePt t="20719" x="6575425" y="1328738"/>
          <p14:tracePt t="20736" x="6516688" y="1347788"/>
          <p14:tracePt t="20753" x="6456363" y="1358900"/>
          <p14:tracePt t="20770" x="6427788" y="1358900"/>
          <p14:tracePt t="20786" x="6388100" y="1368425"/>
          <p14:tracePt t="20803" x="6369050" y="1377950"/>
          <p14:tracePt t="20819" x="6348413" y="1377950"/>
          <p14:tracePt t="20836" x="6319838" y="1377950"/>
          <p14:tracePt t="20853" x="6308725" y="1377950"/>
          <p14:tracePt t="20870" x="6289675" y="1387475"/>
          <p14:tracePt t="20886" x="6249988" y="1387475"/>
          <p14:tracePt t="20903" x="6230938" y="1408113"/>
          <p14:tracePt t="20920" x="6221413" y="1408113"/>
          <p14:tracePt t="20936" x="6200775" y="1408113"/>
          <p14:tracePt t="20954" x="6191250" y="1408113"/>
          <p14:tracePt t="20970" x="6172200" y="1408113"/>
          <p14:tracePt t="20987" x="6161088" y="1408113"/>
          <p14:tracePt t="21007" x="6151563" y="1408113"/>
          <p14:tracePt t="21023" x="6142038" y="1408113"/>
          <p14:tracePt t="21037" x="6132513" y="1417638"/>
          <p14:tracePt t="21053" x="6122988" y="1417638"/>
          <p14:tracePt t="21070" x="6111875" y="1417638"/>
          <p14:tracePt t="21087" x="6102350" y="1417638"/>
          <p14:tracePt t="21143" x="6092825" y="1417638"/>
          <p14:tracePt t="21159" x="6083300" y="1417638"/>
          <p14:tracePt t="21239" x="6073775" y="1417638"/>
          <p14:tracePt t="21263" x="6062663" y="1417638"/>
          <p14:tracePt t="21279" x="6053138" y="1417638"/>
          <p14:tracePt t="21287" x="6043613" y="1417638"/>
          <p14:tracePt t="21295" x="6034088" y="1417638"/>
          <p14:tracePt t="21383" x="6034088" y="1427163"/>
          <p14:tracePt t="21423" x="6034088" y="1436688"/>
          <p14:tracePt t="21455" x="6022975" y="1446213"/>
          <p14:tracePt t="21487" x="6022975" y="1457325"/>
          <p14:tracePt t="21527" x="6022975" y="1466850"/>
          <p14:tracePt t="21551" x="6022975" y="1476375"/>
          <p14:tracePt t="21567" x="6022975" y="1485900"/>
          <p14:tracePt t="21591" x="6022975" y="1495425"/>
          <p14:tracePt t="21607" x="6022975" y="1506538"/>
          <p14:tracePt t="21615" x="6022975" y="1516063"/>
          <p14:tracePt t="21631" x="6022975" y="1525588"/>
          <p14:tracePt t="21647" x="6022975" y="1535113"/>
          <p14:tracePt t="21655" x="6022975" y="1544638"/>
          <p14:tracePt t="21671" x="6022975" y="1555750"/>
          <p14:tracePt t="21688" x="6022975" y="1574800"/>
          <p14:tracePt t="21705" x="6022975" y="1584325"/>
          <p14:tracePt t="21722" x="6022975" y="1604963"/>
          <p14:tracePt t="21738" x="6022975" y="1624013"/>
          <p14:tracePt t="21755" x="6022975" y="1633538"/>
          <p14:tracePt t="21772" x="6022975" y="1654175"/>
          <p14:tracePt t="21788" x="6022975" y="1663700"/>
          <p14:tracePt t="21805" x="6022975" y="1692275"/>
          <p14:tracePt t="21822" x="6022975" y="1712913"/>
          <p14:tracePt t="21838" x="6022975" y="1762125"/>
          <p14:tracePt t="21855" x="6022975" y="1801813"/>
          <p14:tracePt t="21872" x="6022975" y="1839913"/>
          <p14:tracePt t="21888" x="6022975" y="1879600"/>
          <p14:tracePt t="21905" x="6022975" y="1919288"/>
          <p14:tracePt t="21922" x="6022975" y="1949450"/>
          <p14:tracePt t="21939" x="6022975" y="1978025"/>
          <p14:tracePt t="21955" x="6022975" y="2008188"/>
          <p14:tracePt t="21972" x="6022975" y="2038350"/>
          <p14:tracePt t="21989" x="6022975" y="2076450"/>
          <p14:tracePt t="22006" x="6022975" y="2116138"/>
          <p14:tracePt t="22022" x="6022975" y="2185988"/>
          <p14:tracePt t="22039" x="6022975" y="2244725"/>
          <p14:tracePt t="22055" x="6022975" y="2312988"/>
          <p14:tracePt t="22073" x="6022975" y="2392363"/>
          <p14:tracePt t="22089" x="6022975" y="2490788"/>
          <p14:tracePt t="22105" x="6022975" y="2598738"/>
          <p14:tracePt t="22123" x="6022975" y="2697163"/>
          <p14:tracePt t="22139" x="6022975" y="2795588"/>
          <p14:tracePt t="22156" x="6022975" y="2894013"/>
          <p14:tracePt t="22173" x="6022975" y="2982913"/>
          <p14:tracePt t="22189" x="6022975" y="3090863"/>
          <p14:tracePt t="22206" x="6003925" y="3238500"/>
          <p14:tracePt t="22223" x="6003925" y="3346450"/>
          <p14:tracePt t="22239" x="6003925" y="3435350"/>
          <p14:tracePt t="22256" x="6003925" y="3552825"/>
          <p14:tracePt t="22273" x="6003925" y="3641725"/>
          <p14:tracePt t="22289" x="6003925" y="3730625"/>
          <p14:tracePt t="22306" x="5964238" y="3819525"/>
          <p14:tracePt t="22323" x="5964238" y="3878263"/>
          <p14:tracePt t="22339" x="5964238" y="3937000"/>
          <p14:tracePt t="22356" x="5964238" y="3995738"/>
          <p14:tracePt t="22373" x="5964238" y="4065588"/>
          <p14:tracePt t="22390" x="5964238" y="4114800"/>
          <p14:tracePt t="22406" x="5954713" y="4203700"/>
          <p14:tracePt t="22423" x="5945188" y="4262438"/>
          <p14:tracePt t="22440" x="5935663" y="4330700"/>
          <p14:tracePt t="22457" x="5924550" y="4389438"/>
          <p14:tracePt t="22473" x="5915025" y="4459288"/>
          <p14:tracePt t="22490" x="5905500" y="4508500"/>
          <p14:tracePt t="22507" x="5895975" y="4567238"/>
          <p14:tracePt t="22523" x="5875338" y="4646613"/>
          <p14:tracePt t="22540" x="5875338" y="4695825"/>
          <p14:tracePt t="22557" x="5865813" y="4745038"/>
          <p14:tracePt t="22573" x="5865813" y="4803775"/>
          <p14:tracePt t="22590" x="5865813" y="4852988"/>
          <p14:tracePt t="22590" x="5865813" y="4881563"/>
          <p14:tracePt t="22607" x="5865813" y="4930775"/>
          <p14:tracePt t="22623" x="5865813" y="4979988"/>
          <p14:tracePt t="22640" x="5865813" y="5029200"/>
          <p14:tracePt t="22657" x="5856288" y="5078413"/>
          <p14:tracePt t="22673" x="5856288" y="5127625"/>
          <p14:tracePt t="22690" x="5856288" y="5157788"/>
          <p14:tracePt t="22707" x="5856288" y="5197475"/>
          <p14:tracePt t="22723" x="5856288" y="5226050"/>
          <p14:tracePt t="22740" x="5856288" y="5265738"/>
          <p14:tracePt t="22757" x="5856288" y="5286375"/>
          <p14:tracePt t="22773" x="5856288" y="5305425"/>
          <p14:tracePt t="22790" x="5856288" y="5335588"/>
          <p14:tracePt t="22807" x="5846763" y="5373688"/>
          <p14:tracePt t="22824" x="5837238" y="5403850"/>
          <p14:tracePt t="22840" x="5837238" y="5413375"/>
          <p14:tracePt t="22857" x="5837238" y="5434013"/>
          <p14:tracePt t="22874" x="5826125" y="5453063"/>
          <p14:tracePt t="22890" x="5826125" y="5472113"/>
          <p14:tracePt t="22907" x="5826125" y="5483225"/>
          <p14:tracePt t="22924" x="5807075" y="5521325"/>
          <p14:tracePt t="22941" x="5807075" y="5532438"/>
          <p14:tracePt t="22957" x="5797550" y="5561013"/>
          <p14:tracePt t="22974" x="5797550" y="5600700"/>
          <p14:tracePt t="22974" x="5797550" y="5610225"/>
          <p14:tracePt t="22992" x="5788025" y="5649913"/>
          <p14:tracePt t="23008" x="5767388" y="5719763"/>
          <p14:tracePt t="23024" x="5767388" y="5748338"/>
          <p14:tracePt t="23041" x="5767388" y="5788025"/>
          <p14:tracePt t="23058" x="5757863" y="5837238"/>
          <p14:tracePt t="23074" x="5757863" y="5876925"/>
          <p14:tracePt t="23091" x="5757863" y="5916613"/>
          <p14:tracePt t="23108" x="5757863" y="5945188"/>
          <p14:tracePt t="23124" x="5757863" y="5984875"/>
          <p14:tracePt t="23141" x="5757863" y="6015038"/>
          <p14:tracePt t="23158" x="5757863" y="6034088"/>
          <p14:tracePt t="23175" x="5757863" y="6043613"/>
          <p14:tracePt t="23191" x="5757863" y="6053138"/>
          <p14:tracePt t="23871" x="5757863" y="6064250"/>
          <p14:tracePt t="23895" x="5757863" y="6073775"/>
          <p14:tracePt t="23919" x="5748338" y="6083300"/>
          <p14:tracePt t="23927" x="5748338" y="6092825"/>
          <p14:tracePt t="24023" x="5748338" y="6102350"/>
          <p14:tracePt t="24047" x="5748338" y="6113463"/>
          <p14:tracePt t="24063" x="5748338" y="6122988"/>
          <p14:tracePt t="24087" x="5748338" y="6132513"/>
          <p14:tracePt t="24095" x="5748338" y="6142038"/>
          <p14:tracePt t="24111" x="5748338" y="6162675"/>
          <p14:tracePt t="24119" x="5738813" y="6181725"/>
          <p14:tracePt t="24127" x="5727700" y="6221413"/>
          <p14:tracePt t="24143" x="5708650" y="6310313"/>
          <p14:tracePt t="24160" x="5699125" y="6408738"/>
          <p14:tracePt t="24177" x="5689600" y="6507163"/>
          <p14:tracePt t="24193" x="5689600" y="6594475"/>
          <p14:tracePt t="24210" x="5689600" y="6692900"/>
          <p14:tracePt t="24227" x="5689600" y="6802438"/>
          <p14:tracePt t="24243" x="5689600" y="6889750"/>
          <p14:tracePt t="24260" x="5689600" y="6959600"/>
          <p14:tracePt t="24277" x="5689600" y="7027863"/>
          <p14:tracePt t="24293" x="5689600" y="7086600"/>
          <p14:tracePt t="24310" x="5689600" y="7156450"/>
          <p14:tracePt t="24327" x="5689600" y="7205663"/>
          <p14:tracePt t="24343" x="5689600" y="7264400"/>
          <p14:tracePt t="24360" x="5689600" y="7323138"/>
          <p14:tracePt t="24377" x="5689600" y="7381875"/>
          <p14:tracePt t="24394" x="5689600" y="7442200"/>
          <p14:tracePt t="24410" x="5689600" y="7491413"/>
          <p14:tracePt t="24427" x="5689600" y="7550150"/>
          <p14:tracePt t="24444" x="5699125" y="7550150"/>
          <p14:tracePt t="24460" x="5718175" y="7550150"/>
          <p14:tracePt t="24477" x="5727700" y="7550150"/>
          <p14:tracePt t="24494" x="5748338" y="7550150"/>
          <p14:tracePt t="24511" x="5767388" y="7550150"/>
          <p14:tracePt t="24527" x="5816600" y="7550150"/>
          <p14:tracePt t="24544" x="5856288" y="7550150"/>
          <p14:tracePt t="24560" x="5915025" y="7550150"/>
          <p14:tracePt t="24577" x="5984875" y="7550150"/>
          <p14:tracePt t="24594" x="6073775" y="7550150"/>
          <p14:tracePt t="24611" x="6161088" y="7550150"/>
          <p14:tracePt t="24627" x="6270625" y="7550150"/>
          <p14:tracePt t="24644" x="6369050" y="7550150"/>
          <p14:tracePt t="24661" x="6505575" y="7550150"/>
          <p14:tracePt t="24677" x="6615113" y="7550150"/>
          <p14:tracePt t="24694" x="6800850" y="7550150"/>
          <p14:tracePt t="24711" x="6899275" y="7550150"/>
          <p14:tracePt t="24728" x="6997700" y="7550150"/>
          <p14:tracePt t="24744" x="7077075" y="7550150"/>
          <p14:tracePt t="24761" x="7175500" y="7550150"/>
          <p14:tracePt t="24778" x="7254875" y="7550150"/>
          <p14:tracePt t="24794" x="7313613" y="7540625"/>
          <p14:tracePt t="24811" x="7381875" y="7519988"/>
          <p14:tracePt t="24828" x="7440613" y="7510463"/>
          <p14:tracePt t="24844" x="7480300" y="7500938"/>
          <p14:tracePt t="24861" x="7529513" y="7491413"/>
          <p14:tracePt t="24878" x="7550150" y="7451725"/>
          <p14:tracePt t="24895" x="7599363" y="7431088"/>
          <p14:tracePt t="24911" x="7627938" y="7412038"/>
          <p14:tracePt t="24928" x="7667625" y="7392988"/>
          <p14:tracePt t="24945" x="7716838" y="7381875"/>
          <p14:tracePt t="24961" x="7747000" y="7372350"/>
          <p14:tracePt t="24978" x="7775575" y="7372350"/>
          <p14:tracePt t="24995" x="7805738" y="7362825"/>
          <p14:tracePt t="25012" x="7824788" y="7353300"/>
          <p14:tracePt t="25029" x="7834313" y="7332663"/>
          <p14:tracePt t="25045" x="7845425" y="7323138"/>
          <p14:tracePt t="25061" x="7864475" y="7313613"/>
          <p14:tracePt t="25078" x="7864475" y="7294563"/>
          <p14:tracePt t="25095" x="7874000" y="7283450"/>
          <p14:tracePt t="25112" x="7874000" y="7254875"/>
          <p14:tracePt t="25128" x="7883525" y="7245350"/>
          <p14:tracePt t="25145" x="7883525" y="7234238"/>
          <p14:tracePt t="25161" x="7883525" y="7215188"/>
          <p14:tracePt t="25178" x="7883525" y="7205663"/>
          <p14:tracePt t="25195" x="7883525" y="7185025"/>
          <p14:tracePt t="25212" x="7874000" y="7156450"/>
          <p14:tracePt t="25229" x="7854950" y="7135813"/>
          <p14:tracePt t="25245" x="7815263" y="7107238"/>
          <p14:tracePt t="25262" x="7766050" y="7077075"/>
          <p14:tracePt t="25262" x="7747000" y="7067550"/>
          <p14:tracePt t="25279" x="7686675" y="7048500"/>
          <p14:tracePt t="25295" x="7648575" y="7027863"/>
          <p14:tracePt t="25312" x="7588250" y="7018338"/>
          <p14:tracePt t="25329" x="7550150" y="7018338"/>
          <p14:tracePt t="25345" x="7510463" y="7008813"/>
          <p14:tracePt t="25363" x="7470775" y="6988175"/>
          <p14:tracePt t="25379" x="7440613" y="6988175"/>
          <p14:tracePt t="25396" x="7391400" y="6950075"/>
          <p14:tracePt t="25413" x="7362825" y="6919913"/>
          <p14:tracePt t="25429" x="7323138" y="6910388"/>
          <p14:tracePt t="25446" x="7292975" y="6900863"/>
          <p14:tracePt t="25446" x="7273925" y="6900863"/>
          <p14:tracePt t="25463" x="7243763" y="6889750"/>
          <p14:tracePt t="25479" x="7194550" y="6880225"/>
          <p14:tracePt t="25496" x="7145338" y="6870700"/>
          <p14:tracePt t="25512" x="7077075" y="6861175"/>
          <p14:tracePt t="25530" x="7046913" y="6851650"/>
          <p14:tracePt t="25546" x="6997700" y="6840538"/>
          <p14:tracePt t="25563" x="6969125" y="6840538"/>
          <p14:tracePt t="25579" x="6929438" y="6840538"/>
          <p14:tracePt t="25596" x="6899275" y="6840538"/>
          <p14:tracePt t="25613" x="6861175" y="6840538"/>
          <p14:tracePt t="25629" x="6811963" y="6851650"/>
          <p14:tracePt t="25646" x="6742113" y="6861175"/>
          <p14:tracePt t="25663" x="6732588" y="6861175"/>
          <p14:tracePt t="25679" x="6702425" y="6880225"/>
          <p14:tracePt t="25696" x="6692900" y="6880225"/>
          <p14:tracePt t="25713" x="6664325" y="6889750"/>
          <p14:tracePt t="25729" x="6634163" y="6910388"/>
          <p14:tracePt t="25746" x="6615113" y="6919913"/>
          <p14:tracePt t="25763" x="6594475" y="6938963"/>
          <p14:tracePt t="25780" x="6575425" y="6959600"/>
          <p14:tracePt t="25796" x="6565900" y="6988175"/>
          <p14:tracePt t="25813" x="6545263" y="7018338"/>
          <p14:tracePt t="25830" x="6526213" y="7037388"/>
          <p14:tracePt t="25847" x="6526213" y="7058025"/>
          <p14:tracePt t="25863" x="6526213" y="7077075"/>
          <p14:tracePt t="25880" x="6526213" y="7097713"/>
          <p14:tracePt t="25896" x="6526213" y="7116763"/>
          <p14:tracePt t="25913" x="6526213" y="7126288"/>
          <p14:tracePt t="25930" x="6526213" y="7156450"/>
          <p14:tracePt t="25947" x="6535738" y="7165975"/>
          <p14:tracePt t="25963" x="6545263" y="7196138"/>
          <p14:tracePt t="25980" x="6575425" y="7215188"/>
          <p14:tracePt t="25997" x="6604000" y="7234238"/>
          <p14:tracePt t="26013" x="6664325" y="7245350"/>
          <p14:tracePt t="26013" x="6702425" y="7254875"/>
          <p14:tracePt t="26032" x="6781800" y="7273925"/>
          <p14:tracePt t="26047" x="6870700" y="7294563"/>
          <p14:tracePt t="26063" x="6938963" y="7304088"/>
          <p14:tracePt t="26080" x="7027863" y="7323138"/>
          <p14:tracePt t="26097" x="7096125" y="7332663"/>
          <p14:tracePt t="26114" x="7165975" y="7343775"/>
          <p14:tracePt t="26130" x="7234238" y="7343775"/>
          <p14:tracePt t="26147" x="7304088" y="7353300"/>
          <p14:tracePt t="26164" x="7362825" y="7372350"/>
          <p14:tracePt t="26180" x="7431088" y="7372350"/>
          <p14:tracePt t="26197" x="7489825" y="7372350"/>
          <p14:tracePt t="26214" x="7550150" y="7372350"/>
          <p14:tracePt t="26214" x="7569200" y="7372350"/>
          <p14:tracePt t="26231" x="7599363" y="7353300"/>
          <p14:tracePt t="26247" x="7618413" y="7343775"/>
          <p14:tracePt t="26264" x="7637463" y="7332663"/>
          <p14:tracePt t="26281" x="7648575" y="7304088"/>
          <p14:tracePt t="26297" x="7667625" y="7294563"/>
          <p14:tracePt t="26314" x="7677150" y="7273925"/>
          <p14:tracePt t="26331" x="7697788" y="7264400"/>
          <p14:tracePt t="26347" x="7707313" y="7245350"/>
          <p14:tracePt t="26364" x="7716838" y="7224713"/>
          <p14:tracePt t="26381" x="7726363" y="7215188"/>
          <p14:tracePt t="26397" x="7726363" y="7185025"/>
          <p14:tracePt t="26415" x="7726363" y="7146925"/>
          <p14:tracePt t="26431" x="7716838" y="7116763"/>
          <p14:tracePt t="26448" x="7686675" y="7086600"/>
          <p14:tracePt t="26464" x="7648575" y="7058025"/>
          <p14:tracePt t="26481" x="7569200" y="7048500"/>
          <p14:tracePt t="26498" x="7470775" y="7027863"/>
          <p14:tracePt t="26514" x="7323138" y="7027863"/>
          <p14:tracePt t="26531" x="7116763" y="7027863"/>
          <p14:tracePt t="26548" x="6910388" y="7027863"/>
          <p14:tracePt t="26565" x="6702425" y="7027863"/>
          <p14:tracePt t="26581" x="6604000" y="7027863"/>
          <p14:tracePt t="26598" x="6565900" y="7027863"/>
          <p14:tracePt t="26615" x="6554788" y="7027863"/>
          <p14:tracePt t="26631" x="6554788" y="7018338"/>
          <p14:tracePt t="26735" x="6545263" y="7018338"/>
          <p14:tracePt t="26743" x="6545263" y="7008813"/>
          <p14:tracePt t="26751" x="6535738" y="6988175"/>
          <p14:tracePt t="26767" x="6526213" y="6969125"/>
          <p14:tracePt t="26782" x="6505575" y="6929438"/>
          <p14:tracePt t="26799" x="6486525" y="6900863"/>
          <p14:tracePt t="26815" x="6477000" y="6870700"/>
          <p14:tracePt t="26832" x="6446838" y="6840538"/>
          <p14:tracePt t="26848" x="6427788" y="6821488"/>
          <p14:tracePt t="26865" x="6397625" y="6791325"/>
          <p14:tracePt t="26882" x="6369050" y="6753225"/>
          <p14:tracePt t="26898" x="6348413" y="6723063"/>
          <p14:tracePt t="26915" x="6329363" y="6704013"/>
          <p14:tracePt t="26932" x="6319838" y="6683375"/>
          <p14:tracePt t="26951" x="6319838" y="6673850"/>
          <p14:tracePt t="26965" x="6299200" y="6664325"/>
          <p14:tracePt t="26982" x="6280150" y="6624638"/>
          <p14:tracePt t="26999" x="6270625" y="6624638"/>
          <p14:tracePt t="27015" x="6270625" y="6615113"/>
          <p14:tracePt t="27032" x="6259513" y="6594475"/>
          <p14:tracePt t="27055" x="6249988" y="6594475"/>
          <p14:tracePt t="27095" x="6240463" y="6584950"/>
          <p14:tracePt t="27119" x="6230938" y="6584950"/>
          <p14:tracePt t="27135" x="6221413" y="6575425"/>
          <p14:tracePt t="27142" x="6221413" y="6565900"/>
          <p14:tracePt t="27151" x="6210300" y="6565900"/>
          <p14:tracePt t="27175" x="6200775" y="6565900"/>
          <p14:tracePt t="27207" x="6191250" y="6556375"/>
          <p14:tracePt t="27215" x="6181725" y="6545263"/>
          <p14:tracePt t="27247" x="6181725" y="6556375"/>
          <p14:tracePt t="27519" x="6181725" y="6545263"/>
          <p14:tracePt t="28351" x="6181725" y="6526213"/>
          <p14:tracePt t="28359" x="6172200" y="6496050"/>
          <p14:tracePt t="28368" x="6161088" y="6437313"/>
          <p14:tracePt t="28385" x="6142038" y="6338888"/>
          <p14:tracePt t="28401" x="6111875" y="6211888"/>
          <p14:tracePt t="28418" x="6083300" y="6053138"/>
          <p14:tracePt t="28435" x="6053138" y="5856288"/>
          <p14:tracePt t="28452" x="6053138" y="5649913"/>
          <p14:tracePt t="28468" x="6053138" y="5394325"/>
          <p14:tracePt t="28485" x="6053138" y="5127625"/>
          <p14:tracePt t="28502" x="6053138" y="4881563"/>
          <p14:tracePt t="28502" x="6053138" y="4733925"/>
          <p14:tracePt t="28519" x="6062663" y="4487863"/>
          <p14:tracePt t="28535" x="6062663" y="4271963"/>
          <p14:tracePt t="28552" x="6102350" y="4044950"/>
          <p14:tracePt t="28568" x="6111875" y="3868738"/>
          <p14:tracePt t="28585" x="6132513" y="3740150"/>
          <p14:tracePt t="28602" x="6132513" y="3582988"/>
          <p14:tracePt t="28619" x="6132513" y="3405188"/>
          <p14:tracePt t="28635" x="6132513" y="3208338"/>
          <p14:tracePt t="28652" x="6092825" y="3001963"/>
          <p14:tracePt t="28669" x="6043613" y="2755900"/>
          <p14:tracePt t="28686" x="5964238" y="2509838"/>
          <p14:tracePt t="28702" x="5767388" y="2155825"/>
          <p14:tracePt t="28719" x="5668963" y="1928813"/>
          <p14:tracePt t="28735" x="5580063" y="1731963"/>
          <p14:tracePt t="28752" x="5481638" y="1535113"/>
          <p14:tracePt t="28769" x="5403850" y="1358900"/>
          <p14:tracePt t="28786" x="5345113" y="1200150"/>
          <p14:tracePt t="28802" x="5265738" y="1073150"/>
          <p14:tracePt t="28819" x="5207000" y="984250"/>
          <p14:tracePt t="28836" x="5148263" y="885825"/>
          <p14:tracePt t="28852" x="5078413" y="817563"/>
          <p14:tracePt t="28869" x="5029200" y="757238"/>
          <p14:tracePt t="28886" x="4970463" y="698500"/>
          <p14:tracePt t="28903" x="4940300" y="669925"/>
          <p14:tracePt t="28919" x="4902200" y="639763"/>
          <p14:tracePt t="28936" x="4862513" y="620713"/>
          <p14:tracePt t="28953" x="4841875" y="600075"/>
          <p14:tracePt t="28969" x="4803775" y="581025"/>
          <p14:tracePt t="28986" x="4764088" y="560388"/>
          <p14:tracePt t="29002" x="4724400" y="541338"/>
          <p14:tracePt t="29019" x="4675188" y="522288"/>
          <p14:tracePt t="29036" x="4625975" y="501650"/>
          <p14:tracePt t="29053" x="4576763" y="482600"/>
          <p14:tracePt t="29069" x="4546600" y="473075"/>
          <p14:tracePt t="29087" x="4518025" y="473075"/>
          <p14:tracePt t="29103" x="4508500" y="461963"/>
          <p14:tracePt t="29119" x="4497388" y="461963"/>
          <p14:tracePt t="29136" x="4487863" y="461963"/>
          <p14:tracePt t="29158" x="4478338" y="461963"/>
          <p14:tracePt t="29169" x="4468813" y="461963"/>
          <p14:tracePt t="29186" x="4448175" y="461963"/>
          <p14:tracePt t="29203" x="4438650" y="461963"/>
          <p14:tracePt t="29219" x="4419600" y="461963"/>
          <p14:tracePt t="29236" x="4410075" y="461963"/>
          <p14:tracePt t="29253" x="4398963" y="461963"/>
          <p14:tracePt t="29270" x="4379913" y="461963"/>
          <p14:tracePt t="29287" x="4370388" y="461963"/>
          <p14:tracePt t="29310" x="4360863" y="461963"/>
          <p14:tracePt t="29334" x="4349750" y="461963"/>
          <p14:tracePt t="29367" x="4340225" y="461963"/>
          <p14:tracePt t="29391" x="4330700" y="461963"/>
          <p14:tracePt t="29407" x="4321175" y="461963"/>
          <p14:tracePt t="29702" x="4321175" y="473075"/>
          <p14:tracePt t="30151" x="4321175" y="482600"/>
          <p14:tracePt t="30167" x="4321175" y="492125"/>
          <p14:tracePt t="30174" x="4321175" y="511175"/>
          <p14:tracePt t="30182" x="4321175" y="541338"/>
          <p14:tracePt t="30191" x="4321175" y="560388"/>
          <p14:tracePt t="30205" x="4321175" y="639763"/>
          <p14:tracePt t="30222" x="4340225" y="827088"/>
          <p14:tracePt t="30239" x="4370388" y="925513"/>
          <p14:tracePt t="30255" x="4389438" y="1033463"/>
          <p14:tracePt t="30272" x="4419600" y="1131888"/>
          <p14:tracePt t="30288" x="4459288" y="1220788"/>
          <p14:tracePt t="30305" x="4478338" y="1270000"/>
          <p14:tracePt t="30322" x="4497388" y="1328738"/>
          <p14:tracePt t="30339" x="4508500" y="1358900"/>
          <p14:tracePt t="30355" x="4508500" y="1377950"/>
          <p14:tracePt t="30372" x="4508500" y="1387475"/>
          <p14:tracePt t="30389" x="4508500" y="1417638"/>
          <p14:tracePt t="30405" x="4487863" y="1427163"/>
          <p14:tracePt t="30423" x="4448175" y="1436688"/>
          <p14:tracePt t="30439" x="4419600" y="1436688"/>
          <p14:tracePt t="30456" x="4379913" y="1436688"/>
          <p14:tracePt t="30472" x="4330700" y="1436688"/>
          <p14:tracePt t="30489" x="4281488" y="1436688"/>
          <p14:tracePt t="30506" x="4251325" y="1427163"/>
          <p14:tracePt t="30522" x="4202113" y="1417638"/>
          <p14:tracePt t="30539" x="4152900" y="1417638"/>
          <p14:tracePt t="30556" x="4094163" y="1417638"/>
          <p14:tracePt t="30572" x="4054475" y="1417638"/>
          <p14:tracePt t="30589" x="4005263" y="1417638"/>
          <p14:tracePt t="30606" x="3946525" y="1446213"/>
          <p14:tracePt t="30623" x="3906838" y="1476375"/>
          <p14:tracePt t="30639" x="3887788" y="1506538"/>
          <p14:tracePt t="30656" x="3868738" y="1535113"/>
          <p14:tracePt t="30672" x="3868738" y="1555750"/>
          <p14:tracePt t="30689" x="3868738" y="1593850"/>
          <p14:tracePt t="30706" x="3878263" y="1633538"/>
          <p14:tracePt t="30723" x="3887788" y="1654175"/>
          <p14:tracePt t="30739" x="3917950" y="1682750"/>
          <p14:tracePt t="30756" x="3967163" y="1703388"/>
          <p14:tracePt t="30773" x="4065588" y="1722438"/>
          <p14:tracePt t="30790" x="4152900" y="1722438"/>
          <p14:tracePt t="30790" x="4222750" y="1722438"/>
          <p14:tracePt t="30807" x="4370388" y="1722438"/>
          <p14:tracePt t="30823" x="4537075" y="1712913"/>
          <p14:tracePt t="30840" x="4694238" y="1663700"/>
          <p14:tracePt t="30857" x="4792663" y="1633538"/>
          <p14:tracePt t="30873" x="4902200" y="1593850"/>
          <p14:tracePt t="30890" x="4951413" y="1555750"/>
          <p14:tracePt t="30906" x="4979988" y="1506538"/>
          <p14:tracePt t="30923" x="5019675" y="1466850"/>
          <p14:tracePt t="30940" x="5049838" y="1427163"/>
          <p14:tracePt t="30957" x="5078413" y="1377950"/>
          <p14:tracePt t="30973" x="5087938" y="1347788"/>
          <p14:tracePt t="30990" x="5087938" y="1309688"/>
          <p14:tracePt t="31007" x="5099050" y="1270000"/>
          <p14:tracePt t="31023" x="5099050" y="1249363"/>
          <p14:tracePt t="31040" x="5127625" y="1220788"/>
          <p14:tracePt t="31057" x="5148263" y="1200150"/>
          <p14:tracePt t="31074" x="5176838" y="1181100"/>
          <p14:tracePt t="31090" x="5235575" y="1162050"/>
          <p14:tracePt t="31108" x="5275263" y="1141413"/>
          <p14:tracePt t="31124" x="5354638" y="1112838"/>
          <p14:tracePt t="31140" x="5432425" y="1092200"/>
          <p14:tracePt t="31157" x="5502275" y="1092200"/>
          <p14:tracePt t="31174" x="5591175" y="1082675"/>
          <p14:tracePt t="31174" x="5610225" y="1073150"/>
          <p14:tracePt t="31191" x="5629275" y="1063625"/>
          <p14:tracePt t="31207" x="5640388" y="1063625"/>
          <p14:tracePt t="31224" x="5668963" y="1052513"/>
          <p14:tracePt t="31240" x="5689600" y="1042988"/>
          <p14:tracePt t="31257" x="5708650" y="1033463"/>
          <p14:tracePt t="31274" x="5718175" y="1033463"/>
          <p14:tracePt t="31290" x="5738813" y="1033463"/>
          <p14:tracePt t="31307" x="5748338" y="1033463"/>
          <p14:tracePt t="31390" x="5748338" y="1042988"/>
          <p14:tracePt t="31406" x="5748338" y="1063625"/>
          <p14:tracePt t="31414" x="5738813" y="1073150"/>
          <p14:tracePt t="31424" x="5708650" y="1112838"/>
          <p14:tracePt t="31441" x="5659438" y="1150938"/>
          <p14:tracePt t="31458" x="5541963" y="1211263"/>
          <p14:tracePt t="31474" x="5354638" y="1260475"/>
          <p14:tracePt t="31491" x="5157788" y="1289050"/>
          <p14:tracePt t="31507" x="4989513" y="1298575"/>
          <p14:tracePt t="31525" x="4872038" y="1298575"/>
          <p14:tracePt t="31541" x="4792663" y="1298575"/>
          <p14:tracePt t="31558" x="4724400" y="1309688"/>
          <p14:tracePt t="31575" x="4656138" y="1319213"/>
          <p14:tracePt t="31591" x="4576763" y="1347788"/>
          <p14:tracePt t="31608" x="4497388" y="1368425"/>
          <p14:tracePt t="31625" x="4429125" y="1377950"/>
          <p14:tracePt t="31641" x="4379913" y="1408113"/>
          <p14:tracePt t="31658" x="4349750" y="1417638"/>
          <p14:tracePt t="31675" x="4330700" y="1427163"/>
          <p14:tracePt t="31926" x="4330700" y="1436688"/>
          <p14:tracePt t="31943" x="4330700" y="1466850"/>
          <p14:tracePt t="31959" x="4349750" y="1495425"/>
          <p14:tracePt t="31966" x="4370388" y="1535113"/>
          <p14:tracePt t="31975" x="4459288" y="1663700"/>
          <p14:tracePt t="31992" x="4546600" y="1839913"/>
          <p14:tracePt t="32009" x="4684713" y="2066925"/>
          <p14:tracePt t="32025" x="4872038" y="2382838"/>
          <p14:tracePt t="32042" x="5078413" y="2795588"/>
          <p14:tracePt t="32059" x="5345113" y="3257550"/>
          <p14:tracePt t="32075" x="5580063" y="3730625"/>
          <p14:tracePt t="32092" x="5797550" y="4192588"/>
          <p14:tracePt t="32109" x="5973763" y="4597400"/>
          <p14:tracePt t="32109" x="6034088" y="4794250"/>
          <p14:tracePt t="32127" x="6092825" y="5108575"/>
          <p14:tracePt t="32143" x="6102350" y="5275263"/>
          <p14:tracePt t="32159" x="6102350" y="5483225"/>
          <p14:tracePt t="32175" x="6102350" y="5719763"/>
          <p14:tracePt t="32193" x="6102350" y="5867400"/>
          <p14:tracePt t="32209" x="6083300" y="6043613"/>
          <p14:tracePt t="32226" x="6083300" y="6162675"/>
          <p14:tracePt t="32242" x="6083300" y="6289675"/>
          <p14:tracePt t="32259" x="6102350" y="6397625"/>
          <p14:tracePt t="32276" x="6132513" y="6496050"/>
          <p14:tracePt t="32292" x="6172200" y="6584950"/>
          <p14:tracePt t="32309" x="6210300" y="6683375"/>
          <p14:tracePt t="32326" x="6289675" y="6861175"/>
          <p14:tracePt t="32343" x="6338888" y="7008813"/>
          <p14:tracePt t="32359" x="6427788" y="7156450"/>
          <p14:tracePt t="32376" x="6496050" y="7273925"/>
          <p14:tracePt t="32393" x="6584950" y="7372350"/>
          <p14:tracePt t="32409" x="6692900" y="7451725"/>
          <p14:tracePt t="32426" x="6811963" y="7500938"/>
          <p14:tracePt t="32443" x="6910388" y="7529513"/>
          <p14:tracePt t="32460" x="7008813" y="7550150"/>
          <p14:tracePt t="32476" x="7096125" y="7550150"/>
          <p14:tracePt t="32493" x="7185025" y="7529513"/>
          <p14:tracePt t="32510" x="7264400" y="7510463"/>
          <p14:tracePt t="32527" x="7362825" y="7491413"/>
          <p14:tracePt t="32543" x="7412038" y="7470775"/>
          <p14:tracePt t="32560" x="7440613" y="7442200"/>
          <p14:tracePt t="32577" x="7451725" y="7421563"/>
          <p14:tracePt t="32593" x="7451725" y="7402513"/>
          <p14:tracePt t="32610" x="7451725" y="7362825"/>
          <p14:tracePt t="32626" x="7451725" y="7332663"/>
          <p14:tracePt t="32643" x="7451725" y="7273925"/>
          <p14:tracePt t="32660" x="7451725" y="7224713"/>
          <p14:tracePt t="32677" x="7451725" y="7185025"/>
          <p14:tracePt t="32693" x="7440613" y="7126288"/>
          <p14:tracePt t="32693" x="7431088" y="7116763"/>
          <p14:tracePt t="32710" x="7412038" y="7077075"/>
          <p14:tracePt t="32727" x="7381875" y="7037388"/>
          <p14:tracePt t="32743" x="7332663" y="6988175"/>
          <p14:tracePt t="32760" x="7273925" y="6938963"/>
          <p14:tracePt t="32777" x="7185025" y="6880225"/>
          <p14:tracePt t="32793" x="7077075" y="6821488"/>
          <p14:tracePt t="32810" x="6959600" y="6772275"/>
          <p14:tracePt t="32827" x="6861175" y="6732588"/>
          <p14:tracePt t="32844" x="6811963" y="6683375"/>
          <p14:tracePt t="32860" x="6762750" y="6654800"/>
          <p14:tracePt t="32877" x="6742113" y="6624638"/>
          <p14:tracePt t="32894" x="6713538" y="6584950"/>
          <p14:tracePt t="32911" x="6692900" y="6565900"/>
          <p14:tracePt t="32927" x="6683375" y="6545263"/>
          <p14:tracePt t="32944" x="6664325" y="6526213"/>
          <p14:tracePt t="32960" x="6653213" y="6507163"/>
          <p14:tracePt t="32977" x="6643688" y="6496050"/>
          <p14:tracePt t="32994" x="6634163" y="6477000"/>
          <p14:tracePt t="33011" x="6653213" y="6477000"/>
          <p14:tracePt t="33027" x="6664325" y="6477000"/>
          <p14:tracePt t="33111" x="6673850" y="6477000"/>
          <p14:tracePt t="33134" x="6683375" y="6477000"/>
          <p14:tracePt t="33142" x="6692900" y="6477000"/>
          <p14:tracePt t="33158" x="6723063" y="6477000"/>
          <p14:tracePt t="33166" x="6742113" y="6477000"/>
          <p14:tracePt t="33177" x="6800850" y="6477000"/>
          <p14:tracePt t="33195" x="6919913" y="6477000"/>
          <p14:tracePt t="33211" x="7027863" y="6477000"/>
          <p14:tracePt t="33228" x="7165975" y="6477000"/>
          <p14:tracePt t="33244" x="7273925" y="6477000"/>
          <p14:tracePt t="33261" x="7342188" y="6477000"/>
          <p14:tracePt t="33278" x="7421563" y="6477000"/>
          <p14:tracePt t="33295" x="7440613" y="6477000"/>
          <p14:tracePt t="33311" x="7480300" y="6477000"/>
          <p14:tracePt t="33328" x="7519988" y="6477000"/>
          <p14:tracePt t="33345" x="7578725" y="6477000"/>
          <p14:tracePt t="33361" x="7648575" y="6477000"/>
          <p14:tracePt t="33378" x="7716838" y="6477000"/>
          <p14:tracePt t="33395" x="7775575" y="6477000"/>
          <p14:tracePt t="33411" x="7815263" y="6477000"/>
          <p14:tracePt t="33428" x="7854950" y="6477000"/>
          <p14:tracePt t="33445" x="7894638" y="6477000"/>
          <p14:tracePt t="33462" x="7923213" y="6477000"/>
          <p14:tracePt t="33462" x="7932738" y="6477000"/>
          <p14:tracePt t="33479" x="7943850" y="6477000"/>
          <p14:tracePt t="33495" x="7953375" y="6477000"/>
          <p14:tracePt t="33558" x="7962900" y="6477000"/>
          <p14:tracePt t="33574" x="7972425" y="6477000"/>
          <p14:tracePt t="33582" x="7993063" y="6477000"/>
          <p14:tracePt t="33590" x="8042275" y="6486525"/>
          <p14:tracePt t="33598" x="8070850" y="6496050"/>
          <p14:tracePt t="33612" x="8140700" y="6507163"/>
          <p14:tracePt t="33629" x="8199438" y="6516688"/>
          <p14:tracePt t="33646" x="8228013" y="6526213"/>
          <p14:tracePt t="33646" x="8239125" y="6526213"/>
          <p14:tracePt t="33663" x="8248650" y="6526213"/>
          <p14:tracePt t="33782" x="8258175" y="6526213"/>
          <p14:tracePt t="33798" x="8267700" y="6526213"/>
          <p14:tracePt t="33918" x="8258175" y="6516688"/>
          <p14:tracePt t="33942" x="8239125" y="6516688"/>
          <p14:tracePt t="33950" x="8218488" y="6507163"/>
          <p14:tracePt t="33958" x="8199438" y="6486525"/>
          <p14:tracePt t="33966" x="8169275" y="6477000"/>
          <p14:tracePt t="33979" x="8101013" y="6446838"/>
          <p14:tracePt t="33997" x="8002588" y="6408738"/>
          <p14:tracePt t="34013" x="7883525" y="6397625"/>
          <p14:tracePt t="34030" x="7796213" y="6378575"/>
          <p14:tracePt t="34030" x="7756525" y="6369050"/>
          <p14:tracePt t="34047" x="7697788" y="6348413"/>
          <p14:tracePt t="34063" x="7648575" y="6319838"/>
          <p14:tracePt t="34080" x="7588250" y="6299200"/>
          <p14:tracePt t="34096" x="7539038" y="6280150"/>
          <p14:tracePt t="34113" x="7480300" y="6261100"/>
          <p14:tracePt t="34130" x="7440613" y="6240463"/>
          <p14:tracePt t="34147" x="7391400" y="6221413"/>
          <p14:tracePt t="34163" x="7353300" y="6211888"/>
          <p14:tracePt t="34180" x="7323138" y="6191250"/>
          <p14:tracePt t="34196" x="7313613" y="6181725"/>
          <p14:tracePt t="34213" x="7304088" y="6181725"/>
          <p14:tracePt t="34229" x="7304088" y="6172200"/>
          <p14:tracePt t="34262" x="7304088" y="6162675"/>
          <p14:tracePt t="34542" x="7304088" y="6151563"/>
          <p14:tracePt t="34606" x="7304088" y="6142038"/>
          <p14:tracePt t="34615" x="7313613" y="6122988"/>
          <p14:tracePt t="34630" x="7313613" y="6113463"/>
          <p14:tracePt t="34638" x="7313613" y="6092825"/>
          <p14:tracePt t="34655" x="7323138" y="6064250"/>
          <p14:tracePt t="34664" x="7342188" y="5994400"/>
          <p14:tracePt t="34681" x="7353300" y="5895975"/>
          <p14:tracePt t="34697" x="7381875" y="5768975"/>
          <p14:tracePt t="34714" x="7412038" y="5600700"/>
          <p14:tracePt t="34731" x="7451725" y="5403850"/>
          <p14:tracePt t="34747" x="7539038" y="5167313"/>
          <p14:tracePt t="34764" x="7637463" y="4902200"/>
          <p14:tracePt t="34781" x="7747000" y="4616450"/>
          <p14:tracePt t="34798" x="7815263" y="4340225"/>
          <p14:tracePt t="34798" x="7854950" y="4203700"/>
          <p14:tracePt t="34814" x="7904163" y="3937000"/>
          <p14:tracePt t="34831" x="7962900" y="3641725"/>
          <p14:tracePt t="34847" x="8012113" y="3376613"/>
          <p14:tracePt t="34865" x="8021638" y="3130550"/>
          <p14:tracePt t="34881" x="8070850" y="2863850"/>
          <p14:tracePt t="34898" x="8120063" y="2540000"/>
          <p14:tracePt t="34915" x="8178800" y="2224088"/>
          <p14:tracePt t="34931" x="8239125" y="1879600"/>
          <p14:tracePt t="34948" x="8277225" y="1555750"/>
          <p14:tracePt t="34964" x="8288338" y="1270000"/>
          <p14:tracePt t="34981" x="8288338" y="1023938"/>
          <p14:tracePt t="34981" x="8288338" y="895350"/>
          <p14:tracePt t="34998" x="8297863" y="639763"/>
          <p14:tracePt t="35015" x="8316913" y="442913"/>
          <p14:tracePt t="35036" x="8366125" y="276225"/>
          <p14:tracePt t="35048" x="8386763" y="147638"/>
          <p14:tracePt t="35065" x="8415338" y="19050"/>
          <p14:tracePt t="35081" x="8424863" y="0"/>
          <p14:tracePt t="35098" x="8415338" y="0"/>
          <p14:tracePt t="35166" x="8396288" y="0"/>
          <p14:tracePt t="35174" x="8386763" y="0"/>
          <p14:tracePt t="35190" x="8375650" y="0"/>
          <p14:tracePt t="35198" x="8356600" y="0"/>
          <p14:tracePt t="35215" x="8347075" y="0"/>
          <p14:tracePt t="35278" x="8326438" y="0"/>
          <p14:tracePt t="35286" x="8316913" y="9525"/>
          <p14:tracePt t="35302" x="8288338" y="9525"/>
          <p14:tracePt t="35310" x="8277225" y="19050"/>
          <p14:tracePt t="35318" x="8258175" y="39688"/>
          <p14:tracePt t="35332" x="8208963" y="68263"/>
          <p14:tracePt t="35349" x="8159750" y="98425"/>
          <p14:tracePt t="35365" x="8080375" y="147638"/>
          <p14:tracePt t="35387" x="8042275" y="177800"/>
          <p14:tracePt t="35399" x="7993063" y="187325"/>
          <p14:tracePt t="35415" x="7962900" y="196850"/>
          <p14:tracePt t="35432" x="7932738" y="206375"/>
          <p14:tracePt t="35449" x="7883525" y="215900"/>
          <p14:tracePt t="35465" x="7824788" y="236538"/>
          <p14:tracePt t="35482" x="7775575" y="236538"/>
          <p14:tracePt t="35499" x="7716838" y="255588"/>
          <p14:tracePt t="35515" x="7677150" y="265113"/>
          <p14:tracePt t="35532" x="7627938" y="285750"/>
          <p14:tracePt t="35549" x="7599363" y="295275"/>
          <p14:tracePt t="35566" x="7550150" y="325438"/>
          <p14:tracePt t="35583" x="7510463" y="344488"/>
          <p14:tracePt t="35599" x="7470775" y="374650"/>
          <p14:tracePt t="35616" x="7440613" y="393700"/>
          <p14:tracePt t="35632" x="7421563" y="423863"/>
          <p14:tracePt t="35649" x="7402513" y="452438"/>
          <p14:tracePt t="35666" x="7381875" y="482600"/>
          <p14:tracePt t="35683" x="7353300" y="522288"/>
          <p14:tracePt t="35699" x="7332663" y="571500"/>
          <p14:tracePt t="35716" x="7283450" y="649288"/>
          <p14:tracePt t="35735" x="7273925" y="679450"/>
          <p14:tracePt t="35749" x="7215188" y="728663"/>
          <p14:tracePt t="35767" x="7215188" y="768350"/>
          <p14:tracePt t="35783" x="7215188" y="817563"/>
          <p14:tracePt t="35800" x="7215188" y="876300"/>
          <p14:tracePt t="35817" x="7224713" y="944563"/>
          <p14:tracePt t="35833" x="7254875" y="993775"/>
          <p14:tracePt t="35850" x="7292975" y="1033463"/>
          <p14:tracePt t="35866" x="7332663" y="1082675"/>
          <p14:tracePt t="35883" x="7412038" y="1122363"/>
          <p14:tracePt t="35900" x="7489825" y="1162050"/>
          <p14:tracePt t="35916" x="7578725" y="1181100"/>
          <p14:tracePt t="35933" x="7667625" y="1200150"/>
          <p14:tracePt t="35950" x="7805738" y="1200150"/>
          <p14:tracePt t="35966" x="7883525" y="1200150"/>
          <p14:tracePt t="35983" x="7943850" y="1200150"/>
          <p14:tracePt t="36000" x="7993063" y="1200150"/>
          <p14:tracePt t="36016" x="8042275" y="1200150"/>
          <p14:tracePt t="36033" x="8091488" y="1190625"/>
          <p14:tracePt t="36050" x="8120063" y="1181100"/>
          <p14:tracePt t="36067" x="8178800" y="1150938"/>
          <p14:tracePt t="36085" x="8208963" y="1141413"/>
          <p14:tracePt t="36100" x="8248650" y="1112838"/>
          <p14:tracePt t="36117" x="8288338" y="1082675"/>
          <p14:tracePt t="36134" x="8316913" y="1033463"/>
          <p14:tracePt t="36150" x="8326438" y="984250"/>
          <p14:tracePt t="36167" x="8337550" y="954088"/>
          <p14:tracePt t="36184" x="8337550" y="904875"/>
          <p14:tracePt t="36200" x="8337550" y="866775"/>
          <p14:tracePt t="36217" x="8337550" y="827088"/>
          <p14:tracePt t="36234" x="8337550" y="777875"/>
          <p14:tracePt t="36250" x="8307388" y="738188"/>
          <p14:tracePt t="36267" x="8277225" y="708025"/>
          <p14:tracePt t="36284" x="8218488" y="669925"/>
          <p14:tracePt t="36300" x="8120063" y="639763"/>
          <p14:tracePt t="36317" x="7972425" y="609600"/>
          <p14:tracePt t="36317" x="7894638" y="600075"/>
          <p14:tracePt t="36334" x="7716838" y="560388"/>
          <p14:tracePt t="36351" x="7550150" y="522288"/>
          <p14:tracePt t="36367" x="7421563" y="501650"/>
          <p14:tracePt t="36384" x="7362825" y="501650"/>
          <p14:tracePt t="36401" x="7304088" y="501650"/>
          <p14:tracePt t="36417" x="7224713" y="511175"/>
          <p14:tracePt t="36434" x="7165975" y="522288"/>
          <p14:tracePt t="36451" x="7116763" y="541338"/>
          <p14:tracePt t="36468" x="7046913" y="571500"/>
          <p14:tracePt t="36484" x="7008813" y="581025"/>
          <p14:tracePt t="36501" x="6978650" y="600075"/>
          <p14:tracePt t="36518" x="6948488" y="620713"/>
          <p14:tracePt t="36535" x="6938963" y="639763"/>
          <p14:tracePt t="36551" x="6929438" y="649288"/>
          <p14:tracePt t="36568" x="6919913" y="669925"/>
          <p14:tracePt t="36584" x="6910388" y="708025"/>
          <p14:tracePt t="36601" x="6910388" y="757238"/>
          <p14:tracePt t="36618" x="6919913" y="806450"/>
          <p14:tracePt t="36635" x="6929438" y="855663"/>
          <p14:tracePt t="36651" x="6959600" y="885825"/>
          <p14:tracePt t="36668" x="6997700" y="925513"/>
          <p14:tracePt t="36685" x="7067550" y="965200"/>
          <p14:tracePt t="36701" x="7156450" y="993775"/>
          <p14:tracePt t="36701" x="7215188" y="1014413"/>
          <p14:tracePt t="36718" x="7332663" y="1033463"/>
          <p14:tracePt t="36735" x="7451725" y="1052513"/>
          <p14:tracePt t="36751" x="7578725" y="1073150"/>
          <p14:tracePt t="36768" x="7686675" y="1073150"/>
          <p14:tracePt t="36785" x="7775575" y="1073150"/>
          <p14:tracePt t="36801" x="7854950" y="1073150"/>
          <p14:tracePt t="36818" x="7953375" y="1063625"/>
          <p14:tracePt t="36835" x="8012113" y="1052513"/>
          <p14:tracePt t="36853" x="8051800" y="1042988"/>
          <p14:tracePt t="36870" x="8070850" y="1033463"/>
          <p14:tracePt t="36885" x="8080375" y="1023938"/>
          <p14:tracePt t="36901" x="8091488" y="1014413"/>
          <p14:tracePt t="36918" x="8091488" y="1023938"/>
          <p14:tracePt t="37462" x="8091488" y="1042988"/>
          <p14:tracePt t="37470" x="8091488" y="1052513"/>
          <p14:tracePt t="37478" x="8080375" y="1092200"/>
          <p14:tracePt t="37486" x="8070850" y="1171575"/>
          <p14:tracePt t="37503" x="8021638" y="1328738"/>
          <p14:tracePt t="37520" x="7953375" y="1535113"/>
          <p14:tracePt t="37536" x="7805738" y="1790700"/>
          <p14:tracePt t="37553" x="7618413" y="2136775"/>
          <p14:tracePt t="37570" x="7353300" y="2568575"/>
          <p14:tracePt t="37586" x="7037388" y="2992438"/>
          <p14:tracePt t="37603" x="6840538" y="3287713"/>
          <p14:tracePt t="37620" x="6692900" y="3563938"/>
          <p14:tracePt t="37636" x="6526213" y="3917950"/>
          <p14:tracePt t="37653" x="6418263" y="4232275"/>
          <p14:tracePt t="37670" x="6329363" y="4616450"/>
          <p14:tracePt t="37687" x="6249988" y="4832350"/>
          <p14:tracePt t="37704" x="6181725" y="5029200"/>
          <p14:tracePt t="37720" x="6092825" y="5216525"/>
          <p14:tracePt t="37737" x="6034088" y="5384800"/>
          <p14:tracePt t="37753" x="5924550" y="5570538"/>
          <p14:tracePt t="37770" x="5837238" y="5738813"/>
          <p14:tracePt t="37787" x="5748338" y="5916613"/>
          <p14:tracePt t="37803" x="5678488" y="6083300"/>
          <p14:tracePt t="37820" x="5610225" y="6240463"/>
          <p14:tracePt t="37837" x="5561013" y="6397625"/>
          <p14:tracePt t="37854" x="5530850" y="6615113"/>
          <p14:tracePt t="37871" x="5472113" y="6772275"/>
          <p14:tracePt t="37887" x="5453063" y="6950075"/>
          <p14:tracePt t="37904" x="5453063" y="7126288"/>
          <p14:tracePt t="37921" x="5413375" y="7343775"/>
          <p14:tracePt t="37937" x="5394325" y="7550150"/>
          <p14:tracePt t="37954" x="5403850" y="7550150"/>
          <p14:tracePt t="38006" x="5443538" y="7550150"/>
          <p14:tracePt t="38014" x="5472113" y="7550150"/>
          <p14:tracePt t="38022" x="5502275" y="7550150"/>
          <p14:tracePt t="38037" x="5610225" y="7550150"/>
          <p14:tracePt t="38037" x="5629275" y="7550150"/>
          <p14:tracePt t="38054" x="5718175" y="7550150"/>
          <p14:tracePt t="38071" x="5837238" y="7550150"/>
          <p14:tracePt t="38087" x="5973763" y="7550150"/>
          <p14:tracePt t="38104" x="6111875" y="7550150"/>
          <p14:tracePt t="38121" x="6280150" y="7519988"/>
          <p14:tracePt t="38137" x="6437313" y="7461250"/>
          <p14:tracePt t="38154" x="6594475" y="7381875"/>
          <p14:tracePt t="38171" x="6742113" y="7304088"/>
          <p14:tracePt t="38188" x="6870700" y="7234238"/>
          <p14:tracePt t="38205" x="6997700" y="7146925"/>
          <p14:tracePt t="38226" x="7086600" y="7097713"/>
          <p14:tracePt t="38238" x="7283450" y="7018338"/>
          <p14:tracePt t="38254" x="7323138" y="6978650"/>
          <p14:tracePt t="38271" x="7353300" y="6950075"/>
          <p14:tracePt t="38288" x="7372350" y="6929438"/>
          <p14:tracePt t="38305" x="7381875" y="6929438"/>
          <p14:tracePt t="38321" x="7402513" y="6929438"/>
          <p14:tracePt t="38338" x="7412038" y="6929438"/>
          <p14:tracePt t="38354" x="7421563" y="6929438"/>
          <p14:tracePt t="38374" x="7431088" y="6929438"/>
          <p14:tracePt t="38388" x="7451725" y="6929438"/>
          <p14:tracePt t="38404" x="7461250" y="6938963"/>
          <p14:tracePt t="38422" x="7461250" y="6959600"/>
          <p14:tracePt t="38438" x="7480300" y="6978650"/>
          <p14:tracePt t="38455" x="7500938" y="7008813"/>
          <p14:tracePt t="38472" x="7510463" y="7018338"/>
          <p14:tracePt t="38488" x="7519988" y="7027863"/>
          <p14:tracePt t="38505" x="7519988" y="7037388"/>
          <p14:tracePt t="38558" x="7519988" y="7048500"/>
          <p14:tracePt t="38574" x="7519988" y="7067550"/>
          <p14:tracePt t="38590" x="7510463" y="7067550"/>
          <p14:tracePt t="38598" x="7510463" y="7077075"/>
          <p14:tracePt t="38606" x="7500938" y="7086600"/>
          <p14:tracePt t="38622" x="7480300" y="7107238"/>
          <p14:tracePt t="38639" x="7461250" y="7107238"/>
          <p14:tracePt t="38655" x="7451725" y="7116763"/>
          <p14:tracePt t="38838" x="7440613" y="7116763"/>
          <p14:tracePt t="38862" x="7421563" y="7116763"/>
          <p14:tracePt t="38878" x="7412038" y="7116763"/>
          <p14:tracePt t="38886" x="7402513" y="7126288"/>
          <p14:tracePt t="38894" x="7381875" y="7126288"/>
          <p14:tracePt t="38918" x="7381875" y="7135813"/>
          <p14:tracePt t="38934" x="7372350" y="7135813"/>
          <p14:tracePt t="38950" x="7362825" y="7146925"/>
          <p14:tracePt t="38974" x="7362825" y="7156450"/>
          <p14:tracePt t="39022" x="7353300" y="7156450"/>
          <p14:tracePt t="39030" x="7353300" y="7165975"/>
          <p14:tracePt t="39046" x="7332663" y="7175500"/>
          <p14:tracePt t="39062" x="7323138" y="7185025"/>
          <p14:tracePt t="39078" x="7304088" y="7185025"/>
          <p14:tracePt t="39102" x="7292975" y="7196138"/>
          <p14:tracePt t="39134" x="7283450" y="7196138"/>
          <p14:tracePt t="39150" x="7273925" y="7196138"/>
          <p14:tracePt t="39158" x="7264400" y="7205663"/>
          <p14:tracePt t="39166" x="7254875" y="7205663"/>
          <p14:tracePt t="39174" x="7243763" y="7205663"/>
          <p14:tracePt t="39190" x="7224713" y="7215188"/>
          <p14:tracePt t="39206" x="7215188" y="7215188"/>
          <p14:tracePt t="39223" x="7205663" y="7215188"/>
          <p14:tracePt t="39246" x="7194550" y="7215188"/>
          <p14:tracePt t="39270" x="7175500" y="7215188"/>
          <p14:tracePt t="39279" x="7156450" y="7215188"/>
          <p14:tracePt t="39294" x="7126288" y="7205663"/>
          <p14:tracePt t="39306" x="7096125" y="7196138"/>
          <p14:tracePt t="39323" x="7067550" y="7175500"/>
          <p14:tracePt t="39340" x="7037388" y="7146925"/>
          <p14:tracePt t="39356" x="7008813" y="7126288"/>
          <p14:tracePt t="39373" x="6969125" y="7116763"/>
          <p14:tracePt t="39390" x="6938963" y="7116763"/>
          <p14:tracePt t="39407" x="6929438" y="7116763"/>
          <p14:tracePt t="39423" x="6899275" y="7116763"/>
          <p14:tracePt t="39440" x="6861175" y="7116763"/>
          <p14:tracePt t="39457" x="6840538" y="7126288"/>
          <p14:tracePt t="39473" x="6811963" y="7126288"/>
          <p14:tracePt t="39490" x="6800850" y="7126288"/>
          <p14:tracePt t="39507" x="6791325" y="7135813"/>
          <p14:tracePt t="39523" x="6772275" y="7146925"/>
          <p14:tracePt t="39541" x="6762750" y="7146925"/>
          <p14:tracePt t="39558" x="6751638" y="7156450"/>
          <p14:tracePt t="39574" x="6732588" y="7175500"/>
          <p14:tracePt t="39591" x="6732588" y="7185025"/>
          <p14:tracePt t="39622" x="6732588" y="7196138"/>
          <p14:tracePt t="39630" x="6732588" y="7205663"/>
          <p14:tracePt t="39646" x="6732588" y="7215188"/>
          <p14:tracePt t="39663" x="6732588" y="7224713"/>
          <p14:tracePt t="39674" x="6742113" y="7234238"/>
          <p14:tracePt t="39691" x="6742113" y="7245350"/>
          <p14:tracePt t="39707" x="6772275" y="7264400"/>
          <p14:tracePt t="39724" x="6800850" y="7273925"/>
          <p14:tracePt t="39741" x="6840538" y="7273925"/>
          <p14:tracePt t="39757" x="6929438" y="7304088"/>
          <p14:tracePt t="39775" x="6988175" y="7304088"/>
          <p14:tracePt t="39791" x="7037388" y="7313613"/>
          <p14:tracePt t="39808" x="7107238" y="7332663"/>
          <p14:tracePt t="39824" x="7156450" y="7332663"/>
          <p14:tracePt t="39841" x="7224713" y="7332663"/>
          <p14:tracePt t="39858" x="7304088" y="7332663"/>
          <p14:tracePt t="39874" x="7391400" y="7332663"/>
          <p14:tracePt t="39891" x="7461250" y="7332663"/>
          <p14:tracePt t="39908" x="7519988" y="7313613"/>
          <p14:tracePt t="39924" x="7550150" y="7283450"/>
          <p14:tracePt t="39941" x="7569200" y="7254875"/>
          <p14:tracePt t="39958" x="7599363" y="7215188"/>
          <p14:tracePt t="39975" x="7599363" y="7185025"/>
          <p14:tracePt t="39991" x="7599363" y="7146925"/>
          <p14:tracePt t="40008" x="7588250" y="7107238"/>
          <p14:tracePt t="40025" x="7550150" y="7086600"/>
          <p14:tracePt t="40041" x="7510463" y="7058025"/>
          <p14:tracePt t="40058" x="7461250" y="7027863"/>
          <p14:tracePt t="40075" x="7372350" y="7018338"/>
          <p14:tracePt t="40091" x="7313613" y="6999288"/>
          <p14:tracePt t="40108" x="7215188" y="6978650"/>
          <p14:tracePt t="40125" x="7086600" y="6959600"/>
          <p14:tracePt t="40141" x="6919913" y="6919913"/>
          <p14:tracePt t="40159" x="6831013" y="6910388"/>
          <p14:tracePt t="40175" x="6742113" y="6910388"/>
          <p14:tracePt t="40191" x="6702425" y="6929438"/>
          <p14:tracePt t="40209" x="6673850" y="6969125"/>
          <p14:tracePt t="40225" x="6653213" y="7008813"/>
          <p14:tracePt t="40242" x="6634163" y="7067550"/>
          <p14:tracePt t="40258" x="6624638" y="7116763"/>
          <p14:tracePt t="40275" x="6624638" y="7165975"/>
          <p14:tracePt t="40292" x="6624638" y="7224713"/>
          <p14:tracePt t="40308" x="6643688" y="7273925"/>
          <p14:tracePt t="40325" x="6692900" y="7313613"/>
          <p14:tracePt t="40343" x="6723063" y="7323138"/>
          <p14:tracePt t="40359" x="6791325" y="7343775"/>
          <p14:tracePt t="40375" x="6861175" y="7353300"/>
          <p14:tracePt t="40392" x="6978650" y="7372350"/>
          <p14:tracePt t="40409" x="7126288" y="7412038"/>
          <p14:tracePt t="40425" x="7304088" y="7431088"/>
          <p14:tracePt t="40442" x="7470775" y="7470775"/>
          <p14:tracePt t="40459" x="7599363" y="7480300"/>
          <p14:tracePt t="40475" x="7697788" y="7480300"/>
          <p14:tracePt t="40492" x="7775575" y="7480300"/>
          <p14:tracePt t="40509" x="7854950" y="7470775"/>
          <p14:tracePt t="40526" x="7923213" y="7442200"/>
          <p14:tracePt t="40543" x="7962900" y="7412038"/>
          <p14:tracePt t="40559" x="7981950" y="7372350"/>
          <p14:tracePt t="40576" x="7981950" y="7353300"/>
          <p14:tracePt t="40592" x="7981950" y="7313613"/>
          <p14:tracePt t="40609" x="7981950" y="7273925"/>
          <p14:tracePt t="40626" x="7981950" y="7234238"/>
          <p14:tracePt t="40643" x="7943850" y="7175500"/>
          <p14:tracePt t="40659" x="7913688" y="7156450"/>
          <p14:tracePt t="40676" x="7874000" y="7116763"/>
          <p14:tracePt t="40692" x="7824788" y="7086600"/>
          <p14:tracePt t="40709" x="7756525" y="7067550"/>
          <p14:tracePt t="40709" x="7707313" y="7058025"/>
          <p14:tracePt t="40726" x="7608888" y="7037388"/>
          <p14:tracePt t="40744" x="7539038" y="7027863"/>
          <p14:tracePt t="40759" x="7440613" y="7018338"/>
          <p14:tracePt t="40776" x="7391400" y="7018338"/>
          <p14:tracePt t="40793" x="7353300" y="7008813"/>
          <p14:tracePt t="40810" x="7323138" y="6999288"/>
          <p14:tracePt t="40826" x="7304088" y="6999288"/>
          <p14:tracePt t="40843" x="7283450" y="6999288"/>
          <p14:tracePt t="40859" x="7264400" y="6999288"/>
          <p14:tracePt t="40876" x="7254875" y="6999288"/>
          <p14:tracePt t="41206" x="7234238" y="6999288"/>
          <p14:tracePt t="41230" x="7224713" y="6999288"/>
          <p14:tracePt t="41246" x="7205663" y="7008813"/>
          <p14:tracePt t="41254" x="7185025" y="7018338"/>
          <p14:tracePt t="41262" x="7175500" y="7018338"/>
          <p14:tracePt t="41278" x="7165975" y="7018338"/>
          <p14:tracePt t="41294" x="7156450" y="7018338"/>
          <p14:tracePt t="41310" x="7145338" y="7018338"/>
          <p14:tracePt t="41342" x="7135813" y="7027863"/>
          <p14:tracePt t="41374" x="7116763" y="7037388"/>
          <p14:tracePt t="41398" x="7116763" y="7048500"/>
          <p14:tracePt t="41414" x="7096125" y="7058025"/>
          <p14:tracePt t="41422" x="7086600" y="7058025"/>
          <p14:tracePt t="41438" x="7077075" y="7067550"/>
          <p14:tracePt t="41446" x="7077075" y="7077075"/>
          <p14:tracePt t="41463" x="7077075" y="7086600"/>
          <p14:tracePt t="41574" x="7077075" y="7097713"/>
          <p14:tracePt t="41622" x="7077075" y="7107238"/>
          <p14:tracePt t="41630" x="7077075" y="7097713"/>
          <p14:tracePt t="41910" x="7077075" y="7086600"/>
          <p14:tracePt t="41918" x="7077075" y="7077075"/>
          <p14:tracePt t="41928" x="7077075" y="7067550"/>
          <p14:tracePt t="41945" x="7086600" y="7048500"/>
          <p14:tracePt t="41962" x="7086600" y="7018338"/>
          <p14:tracePt t="41979" x="7086600" y="6988175"/>
          <p14:tracePt t="41995" x="7086600" y="6950075"/>
          <p14:tracePt t="42012" x="7086600" y="6919913"/>
          <p14:tracePt t="42029" x="7086600" y="6880225"/>
          <p14:tracePt t="42045" x="7086600" y="6831013"/>
          <p14:tracePt t="42062" x="7077075" y="6732588"/>
          <p14:tracePt t="42079" x="7067550" y="6673850"/>
          <p14:tracePt t="42095" x="7067550" y="6605588"/>
          <p14:tracePt t="42112" x="7067550" y="6496050"/>
          <p14:tracePt t="42129" x="7067550" y="6369050"/>
          <p14:tracePt t="42145" x="7067550" y="6221413"/>
          <p14:tracePt t="42162" x="7067550" y="6024563"/>
          <p14:tracePt t="42179" x="7067550" y="5807075"/>
          <p14:tracePt t="42196" x="7067550" y="5591175"/>
          <p14:tracePt t="42212" x="7067550" y="5364163"/>
          <p14:tracePt t="42229" x="7067550" y="5138738"/>
          <p14:tracePt t="42246" x="7067550" y="4843463"/>
          <p14:tracePt t="42263" x="7067550" y="4665663"/>
          <p14:tracePt t="42279" x="7077075" y="4527550"/>
          <p14:tracePt t="42296" x="7086600" y="4389438"/>
          <p14:tracePt t="42312" x="7107238" y="4232275"/>
          <p14:tracePt t="42329" x="7135813" y="4065588"/>
          <p14:tracePt t="42346" x="7165975" y="3908425"/>
          <p14:tracePt t="42362" x="7205663" y="3721100"/>
          <p14:tracePt t="42379" x="7243763" y="3514725"/>
          <p14:tracePt t="42396" x="7283450" y="3306763"/>
          <p14:tracePt t="42413" x="7332663" y="3121025"/>
          <p14:tracePt t="42429" x="7381875" y="2854325"/>
          <p14:tracePt t="42446" x="7412038" y="2687638"/>
          <p14:tracePt t="42463" x="7440613" y="2519363"/>
          <p14:tracePt t="42480" x="7470775" y="2352675"/>
          <p14:tracePt t="42496" x="7510463" y="2205038"/>
          <p14:tracePt t="42513" x="7539038" y="2066925"/>
          <p14:tracePt t="42530" x="7559675" y="1919288"/>
          <p14:tracePt t="42546" x="7588250" y="1811338"/>
          <p14:tracePt t="42563" x="7608888" y="1722438"/>
          <p14:tracePt t="42580" x="7618413" y="1643063"/>
          <p14:tracePt t="42596" x="7637463" y="1604963"/>
          <p14:tracePt t="42614" x="7677150" y="1535113"/>
          <p14:tracePt t="42631" x="7707313" y="1495425"/>
          <p14:tracePt t="42648" x="7716838" y="1485900"/>
          <p14:tracePt t="42664" x="7716838" y="1476375"/>
          <p14:tracePt t="42681" x="7716838" y="1466850"/>
          <p14:tracePt t="42697" x="7716838" y="1476375"/>
          <p14:tracePt t="42911" x="7716838" y="1485900"/>
          <p14:tracePt t="42919" x="7707313" y="1495425"/>
          <p14:tracePt t="42935" x="7707313" y="1506538"/>
          <p14:tracePt t="42943" x="7707313" y="1516063"/>
          <p14:tracePt t="42951" x="7707313" y="1525588"/>
          <p14:tracePt t="42965" x="7697788" y="1544638"/>
          <p14:tracePt t="42981" x="7686675" y="1544638"/>
          <p14:tracePt t="42998" x="7677150" y="1574800"/>
          <p14:tracePt t="43015" x="7677150" y="1584325"/>
          <p14:tracePt t="43031" x="7677150" y="1604963"/>
          <p14:tracePt t="43048" x="7677150" y="1614488"/>
          <p14:tracePt t="43065" x="7677150" y="1624013"/>
          <p14:tracePt t="43081" x="7677150" y="1633538"/>
          <p14:tracePt t="43098" x="7677150" y="1643063"/>
          <p14:tracePt t="43115" x="7677150" y="1654175"/>
          <p14:tracePt t="43151" x="7677150" y="1663700"/>
          <p14:tracePt t="43159" x="7677150" y="1673225"/>
          <p14:tracePt t="43703" x="7667625" y="1682750"/>
          <p14:tracePt t="43727" x="7658100" y="1692275"/>
          <p14:tracePt t="43735" x="7658100" y="1703388"/>
          <p14:tracePt t="43775" x="7658100" y="1712913"/>
          <p14:tracePt t="43799" x="7658100" y="1722438"/>
          <p14:tracePt t="43823" x="7658100" y="1731963"/>
          <p14:tracePt t="43839" x="7658100" y="1741488"/>
          <p14:tracePt t="43855" x="7658100" y="1752600"/>
          <p14:tracePt t="43871" x="7658100" y="1762125"/>
          <p14:tracePt t="43879" x="7658100" y="1771650"/>
          <p14:tracePt t="43895" x="7658100" y="1781175"/>
          <p14:tracePt t="43919" x="7648575" y="1781175"/>
          <p14:tracePt t="44119" x="7637463" y="1781175"/>
          <p14:tracePt t="44135" x="7627938" y="1781175"/>
          <p14:tracePt t="44143" x="7608888" y="1781175"/>
          <p14:tracePt t="44151" x="7578725" y="1781175"/>
          <p14:tracePt t="44167" x="7529513" y="1790700"/>
          <p14:tracePt t="44184" x="7480300" y="1790700"/>
          <p14:tracePt t="44201" x="7451725" y="1820863"/>
          <p14:tracePt t="44217" x="7440613" y="1839913"/>
          <p14:tracePt t="44234" x="7421563" y="1879600"/>
          <p14:tracePt t="44251" x="7412038" y="1919288"/>
          <p14:tracePt t="44267" x="7412038" y="1958975"/>
          <p14:tracePt t="44284" x="7412038" y="1998663"/>
          <p14:tracePt t="44301" x="7412038" y="2038350"/>
          <p14:tracePt t="44317" x="7421563" y="2076450"/>
          <p14:tracePt t="44334" x="7440613" y="2097088"/>
          <p14:tracePt t="44334" x="7451725" y="2125663"/>
          <p14:tracePt t="44351" x="7470775" y="2136775"/>
          <p14:tracePt t="44375" x="7480300" y="2136775"/>
          <p14:tracePt t="44384" x="7529513" y="2136775"/>
          <p14:tracePt t="44401" x="7578725" y="2136775"/>
          <p14:tracePt t="44418" x="7627938" y="2125663"/>
          <p14:tracePt t="44434" x="7677150" y="2106613"/>
          <p14:tracePt t="44451" x="7716838" y="2076450"/>
          <p14:tracePt t="44468" x="7747000" y="2047875"/>
          <p14:tracePt t="44485" x="7756525" y="2017713"/>
          <p14:tracePt t="44501" x="7756525" y="1989138"/>
          <p14:tracePt t="44518" x="7756525" y="1968500"/>
          <p14:tracePt t="44518" x="7756525" y="1949450"/>
          <p14:tracePt t="44535" x="7756525" y="1928813"/>
          <p14:tracePt t="44551" x="7747000" y="1919288"/>
          <p14:tracePt t="44568" x="7735888" y="1909763"/>
          <p14:tracePt t="44584" x="7726363" y="1909763"/>
          <p14:tracePt t="44601" x="7697788" y="1909763"/>
          <p14:tracePt t="44618" x="7677150" y="1909763"/>
          <p14:tracePt t="44634" x="7658100" y="1909763"/>
          <p14:tracePt t="44652" x="7648575" y="1909763"/>
          <p14:tracePt t="44679" x="7637463" y="1909763"/>
          <p14:tracePt t="45119" x="7618413" y="1909763"/>
          <p14:tracePt t="45127" x="7608888" y="1890713"/>
          <p14:tracePt t="45135" x="7539038" y="1839913"/>
          <p14:tracePt t="45152" x="7391400" y="1741488"/>
          <p14:tracePt t="45169" x="7165975" y="1604963"/>
          <p14:tracePt t="45186" x="6929438" y="1476375"/>
          <p14:tracePt t="45203" x="6692900" y="1377950"/>
          <p14:tracePt t="45219" x="6477000" y="1289050"/>
          <p14:tracePt t="45236" x="6289675" y="1211263"/>
          <p14:tracePt t="45253" x="6142038" y="1162050"/>
          <p14:tracePt t="45269" x="6022975" y="1112838"/>
          <p14:tracePt t="45286" x="5895975" y="1063625"/>
          <p14:tracePt t="45303" x="5668963" y="974725"/>
          <p14:tracePt t="45320" x="5481638" y="904875"/>
          <p14:tracePt t="45336" x="5345113" y="855663"/>
          <p14:tracePt t="45353" x="5207000" y="806450"/>
          <p14:tracePt t="45370" x="5127625" y="768350"/>
          <p14:tracePt t="45386" x="5078413" y="747713"/>
          <p14:tracePt t="45403" x="5049838" y="728663"/>
          <p14:tracePt t="45420" x="5010150" y="708025"/>
          <p14:tracePt t="45436" x="4970463" y="679450"/>
          <p14:tracePt t="45453" x="4902200" y="630238"/>
          <p14:tracePt t="45470" x="4822825" y="590550"/>
          <p14:tracePt t="45487" x="4705350" y="531813"/>
          <p14:tracePt t="45503" x="4645025" y="511175"/>
          <p14:tracePt t="45520" x="4595813" y="492125"/>
          <p14:tracePt t="45537" x="4567238" y="473075"/>
          <p14:tracePt t="45553" x="4537075" y="461963"/>
          <p14:tracePt t="45570" x="4518025" y="452438"/>
          <p14:tracePt t="45587" x="4487863" y="442913"/>
          <p14:tracePt t="45603" x="4448175" y="442913"/>
          <p14:tracePt t="45620" x="4410075" y="442913"/>
          <p14:tracePt t="45637" x="4360863" y="442913"/>
          <p14:tracePt t="45653" x="4271963" y="442913"/>
          <p14:tracePt t="45670" x="4173538" y="442913"/>
          <p14:tracePt t="45687" x="4124325" y="442913"/>
          <p14:tracePt t="45703" x="4094163" y="442913"/>
          <p14:tracePt t="45721" x="4065588" y="442913"/>
          <p14:tracePt t="45737" x="4054475" y="442913"/>
          <p14:tracePt t="45767" x="4044950" y="452438"/>
          <p14:tracePt t="45775" x="4035425" y="452438"/>
          <p14:tracePt t="45791" x="4025900" y="461963"/>
          <p14:tracePt t="45807" x="4016375" y="461963"/>
          <p14:tracePt t="45820" x="4016375" y="473075"/>
          <p14:tracePt t="45837" x="4005263" y="482600"/>
          <p14:tracePt t="45854" x="4005263" y="492125"/>
          <p14:tracePt t="45870" x="3995738" y="501650"/>
          <p14:tracePt t="46431" x="3986213" y="501650"/>
          <p14:tracePt t="4754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79388"/>
            <a:ext cx="6342062" cy="6880225"/>
          </a:xfrm>
          <a:prstGeom prst="rect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0" y="7267575"/>
            <a:ext cx="100806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sz="1200" b="1">
                <a:latin typeface="Arial" panose="020B0604020202020204" pitchFamily="34" charset="0"/>
              </a:rPr>
              <a:t>Table 21-3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408738" y="6464300"/>
            <a:ext cx="165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29" name="Retângulo 1"/>
          <p:cNvSpPr>
            <a:spLocks noChangeArrowheads="1"/>
          </p:cNvSpPr>
          <p:nvPr/>
        </p:nvSpPr>
        <p:spPr bwMode="auto">
          <a:xfrm>
            <a:off x="5832475" y="1692275"/>
            <a:ext cx="1728788" cy="503238"/>
          </a:xfrm>
          <a:prstGeom prst="rect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0" name="Retângulo 6"/>
          <p:cNvSpPr>
            <a:spLocks noChangeArrowheads="1"/>
          </p:cNvSpPr>
          <p:nvPr/>
        </p:nvSpPr>
        <p:spPr bwMode="auto">
          <a:xfrm>
            <a:off x="5832475" y="2592388"/>
            <a:ext cx="1728788" cy="504825"/>
          </a:xfrm>
          <a:prstGeom prst="rect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1" name="Retângulo 7"/>
          <p:cNvSpPr>
            <a:spLocks noChangeArrowheads="1"/>
          </p:cNvSpPr>
          <p:nvPr/>
        </p:nvSpPr>
        <p:spPr bwMode="auto">
          <a:xfrm>
            <a:off x="5832475" y="3494088"/>
            <a:ext cx="1728788" cy="357187"/>
          </a:xfrm>
          <a:prstGeom prst="rect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2" name="Retângulo 2"/>
          <p:cNvSpPr>
            <a:spLocks noChangeArrowheads="1"/>
          </p:cNvSpPr>
          <p:nvPr/>
        </p:nvSpPr>
        <p:spPr bwMode="auto">
          <a:xfrm>
            <a:off x="5832475" y="2195513"/>
            <a:ext cx="1728788" cy="396875"/>
          </a:xfrm>
          <a:prstGeom prst="rect">
            <a:avLst/>
          </a:prstGeom>
          <a:noFill/>
          <a:ln w="38100" algn="ctr">
            <a:solidFill>
              <a:srgbClr val="3B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3" name="Retângulo 9"/>
          <p:cNvSpPr>
            <a:spLocks noChangeArrowheads="1"/>
          </p:cNvSpPr>
          <p:nvPr/>
        </p:nvSpPr>
        <p:spPr bwMode="auto">
          <a:xfrm>
            <a:off x="5832475" y="3886200"/>
            <a:ext cx="1728788" cy="398463"/>
          </a:xfrm>
          <a:prstGeom prst="rect">
            <a:avLst/>
          </a:prstGeom>
          <a:noFill/>
          <a:ln w="38100" algn="ctr">
            <a:solidFill>
              <a:srgbClr val="3B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4" name="Retângulo 3"/>
          <p:cNvSpPr>
            <a:spLocks noChangeArrowheads="1"/>
          </p:cNvSpPr>
          <p:nvPr/>
        </p:nvSpPr>
        <p:spPr bwMode="auto">
          <a:xfrm>
            <a:off x="5832475" y="5075238"/>
            <a:ext cx="1728788" cy="487362"/>
          </a:xfrm>
          <a:prstGeom prst="rect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5" name="Retângulo 11"/>
          <p:cNvSpPr>
            <a:spLocks noChangeArrowheads="1"/>
          </p:cNvSpPr>
          <p:nvPr/>
        </p:nvSpPr>
        <p:spPr bwMode="auto">
          <a:xfrm>
            <a:off x="5832475" y="4284663"/>
            <a:ext cx="1728788" cy="414337"/>
          </a:xfrm>
          <a:prstGeom prst="rect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6" name="Retângulo 12"/>
          <p:cNvSpPr>
            <a:spLocks noChangeArrowheads="1"/>
          </p:cNvSpPr>
          <p:nvPr/>
        </p:nvSpPr>
        <p:spPr bwMode="auto">
          <a:xfrm>
            <a:off x="5832475" y="4699000"/>
            <a:ext cx="1728788" cy="376238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6637" name="Retângulo 13"/>
          <p:cNvSpPr>
            <a:spLocks noChangeArrowheads="1"/>
          </p:cNvSpPr>
          <p:nvPr/>
        </p:nvSpPr>
        <p:spPr bwMode="auto">
          <a:xfrm>
            <a:off x="5832475" y="5597525"/>
            <a:ext cx="1728788" cy="414338"/>
          </a:xfrm>
          <a:prstGeom prst="rect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5" name="Retângulo 14"/>
          <p:cNvSpPr/>
          <p:nvPr/>
        </p:nvSpPr>
        <p:spPr bwMode="auto">
          <a:xfrm>
            <a:off x="5832400" y="3059757"/>
            <a:ext cx="1728192" cy="415177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40000"/>
              </a:srgbClr>
            </a:glow>
          </a:effectLst>
          <a:ex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/>
          </a:p>
        </p:txBody>
      </p:sp>
      <p:sp>
        <p:nvSpPr>
          <p:cNvPr id="26641" name="CaixaDeTexto 4"/>
          <p:cNvSpPr txBox="1">
            <a:spLocks noChangeArrowheads="1"/>
          </p:cNvSpPr>
          <p:nvPr/>
        </p:nvSpPr>
        <p:spPr bwMode="auto">
          <a:xfrm>
            <a:off x="1868488" y="6840538"/>
            <a:ext cx="63420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6642" name="CaixaDeTexto 5"/>
          <p:cNvSpPr txBox="1">
            <a:spLocks noChangeArrowheads="1"/>
          </p:cNvSpPr>
          <p:nvPr/>
        </p:nvSpPr>
        <p:spPr bwMode="auto">
          <a:xfrm>
            <a:off x="1517650" y="6818313"/>
            <a:ext cx="70516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000" b="1">
                <a:solidFill>
                  <a:srgbClr val="002060"/>
                </a:solidFill>
              </a:rPr>
              <a:t>Essencial para jovens em crescimento, mas não para adultos</a:t>
            </a:r>
            <a:endParaRPr lang="pt-BR" sz="2000" b="1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90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739775" y="671513"/>
            <a:ext cx="8605838" cy="1260475"/>
          </a:xfrm>
        </p:spPr>
        <p:txBody>
          <a:bodyPr/>
          <a:lstStyle/>
          <a:p>
            <a:pPr eaLnBrk="1"/>
            <a:r>
              <a:rPr lang="pt-BR" i="1" dirty="0" smtClean="0"/>
              <a:t>Exercício ( colocado no </a:t>
            </a:r>
            <a:r>
              <a:rPr lang="pt-BR" i="1" dirty="0" err="1" smtClean="0"/>
              <a:t>Moodle</a:t>
            </a:r>
            <a:r>
              <a:rPr lang="pt-BR" i="1" dirty="0" smtClean="0"/>
              <a:t>)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9775" y="2101850"/>
            <a:ext cx="8605838" cy="4760913"/>
          </a:xfrm>
        </p:spPr>
        <p:txBody>
          <a:bodyPr/>
          <a:lstStyle/>
          <a:p>
            <a:pPr marL="430213" indent="-323850" eaLnBrk="1">
              <a:buSzPct val="45000"/>
              <a:buFont typeface="Wingdings" panose="05000000000000000000" pitchFamily="2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 smtClean="0"/>
              <a:t>Discutir as </a:t>
            </a:r>
            <a:r>
              <a:rPr lang="pt-BR" b="1" dirty="0" smtClean="0"/>
              <a:t>dietas de aminoácidos</a:t>
            </a:r>
            <a:r>
              <a:rPr lang="pt-BR" dirty="0" smtClean="0"/>
              <a:t> prescritas  a pacientes que necessitavam de aporte nutricional proteico pelos</a:t>
            </a:r>
          </a:p>
          <a:p>
            <a:pPr marL="106363" indent="0" eaLnBrk="1"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  </a:t>
            </a:r>
            <a:r>
              <a:rPr lang="pt-BR" dirty="0" err="1" smtClean="0">
                <a:solidFill>
                  <a:srgbClr val="FF0000"/>
                </a:solidFill>
              </a:rPr>
              <a:t>Dr</a:t>
            </a:r>
            <a:r>
              <a:rPr lang="pt-BR" dirty="0" smtClean="0">
                <a:solidFill>
                  <a:srgbClr val="FF0000"/>
                </a:solidFill>
              </a:rPr>
              <a:t> X, 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Dr</a:t>
            </a:r>
            <a:r>
              <a:rPr lang="pt-BR" dirty="0" smtClean="0">
                <a:solidFill>
                  <a:srgbClr val="00B050"/>
                </a:solidFill>
              </a:rPr>
              <a:t> Y e</a:t>
            </a:r>
            <a:r>
              <a:rPr lang="pt-BR" dirty="0" smtClean="0">
                <a:solidFill>
                  <a:srgbClr val="9966FF"/>
                </a:solidFill>
              </a:rPr>
              <a:t>  </a:t>
            </a:r>
            <a:r>
              <a:rPr lang="pt-BR" dirty="0" err="1" smtClean="0">
                <a:solidFill>
                  <a:srgbClr val="9966FF"/>
                </a:solidFill>
              </a:rPr>
              <a:t>Dr</a:t>
            </a:r>
            <a:r>
              <a:rPr lang="pt-BR" dirty="0" smtClean="0">
                <a:solidFill>
                  <a:srgbClr val="9966FF"/>
                </a:solidFill>
              </a:rPr>
              <a:t> Z.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834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77788" y="123825"/>
            <a:ext cx="10037762" cy="7459663"/>
            <a:chOff x="49" y="78"/>
            <a:chExt cx="6323" cy="4699"/>
          </a:xfrm>
        </p:grpSpPr>
        <p:sp>
          <p:nvSpPr>
            <p:cNvPr id="29699" name="Text Box 2"/>
            <p:cNvSpPr txBox="1">
              <a:spLocks noChangeArrowheads="1"/>
            </p:cNvSpPr>
            <p:nvPr/>
          </p:nvSpPr>
          <p:spPr bwMode="auto">
            <a:xfrm>
              <a:off x="4217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29700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29701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29702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29703" name="Text Box 6"/>
            <p:cNvSpPr txBox="1">
              <a:spLocks noChangeArrowheads="1"/>
            </p:cNvSpPr>
            <p:nvPr/>
          </p:nvSpPr>
          <p:spPr bwMode="auto">
            <a:xfrm>
              <a:off x="4196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29705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29706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29707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29708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29709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29710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29711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29712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29713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29714" name="Text Box 17"/>
            <p:cNvSpPr txBox="1">
              <a:spLocks noChangeArrowheads="1"/>
            </p:cNvSpPr>
            <p:nvPr/>
          </p:nvSpPr>
          <p:spPr bwMode="auto">
            <a:xfrm>
              <a:off x="3222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29715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29716" name="Text Box 19"/>
            <p:cNvSpPr txBox="1">
              <a:spLocks noChangeArrowheads="1"/>
            </p:cNvSpPr>
            <p:nvPr/>
          </p:nvSpPr>
          <p:spPr bwMode="auto">
            <a:xfrm>
              <a:off x="3301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29717" name="Text Box 20"/>
            <p:cNvSpPr txBox="1">
              <a:spLocks noChangeArrowheads="1"/>
            </p:cNvSpPr>
            <p:nvPr/>
          </p:nvSpPr>
          <p:spPr bwMode="auto">
            <a:xfrm>
              <a:off x="3227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29718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29719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29720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29721" name="AutoShape 24"/>
            <p:cNvCxnSpPr>
              <a:cxnSpLocks noChangeShapeType="1"/>
              <a:stCxn id="29711" idx="3"/>
              <a:endCxn id="29699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22" name="AutoShape 25"/>
            <p:cNvCxnSpPr>
              <a:cxnSpLocks noChangeShapeType="1"/>
              <a:stCxn id="29711" idx="3"/>
              <a:endCxn id="29719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23" name="AutoShape 26"/>
            <p:cNvCxnSpPr>
              <a:cxnSpLocks noChangeShapeType="1"/>
              <a:stCxn id="29711" idx="3"/>
              <a:endCxn id="29720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24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29725" name="Text Box 28"/>
            <p:cNvSpPr txBox="1">
              <a:spLocks noChangeArrowheads="1"/>
            </p:cNvSpPr>
            <p:nvPr/>
          </p:nvSpPr>
          <p:spPr bwMode="auto">
            <a:xfrm>
              <a:off x="3227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29726" name="AutoShape 29"/>
            <p:cNvCxnSpPr>
              <a:cxnSpLocks noChangeShapeType="1"/>
              <a:stCxn id="29712" idx="3"/>
              <a:endCxn id="29700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27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29728" name="AutoShape 31"/>
            <p:cNvCxnSpPr>
              <a:cxnSpLocks noChangeShapeType="1"/>
              <a:stCxn id="29700" idx="3"/>
              <a:endCxn id="29727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29" name="Text Box 32"/>
            <p:cNvSpPr txBox="1">
              <a:spLocks noChangeArrowheads="1"/>
            </p:cNvSpPr>
            <p:nvPr/>
          </p:nvSpPr>
          <p:spPr bwMode="auto">
            <a:xfrm>
              <a:off x="4234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29730" name="AutoShape 33"/>
            <p:cNvCxnSpPr>
              <a:cxnSpLocks noChangeShapeType="1"/>
              <a:stCxn id="29725" idx="3"/>
              <a:endCxn id="29724" idx="1"/>
            </p:cNvCxnSpPr>
            <p:nvPr/>
          </p:nvCxnSpPr>
          <p:spPr bwMode="auto">
            <a:xfrm flipV="1">
              <a:off x="3791" y="946"/>
              <a:ext cx="440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31" name="AutoShape 34"/>
            <p:cNvCxnSpPr>
              <a:cxnSpLocks noChangeShapeType="1"/>
              <a:stCxn id="29725" idx="3"/>
              <a:endCxn id="29729" idx="1"/>
            </p:cNvCxnSpPr>
            <p:nvPr/>
          </p:nvCxnSpPr>
          <p:spPr bwMode="auto">
            <a:xfrm>
              <a:off x="3791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32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29733" name="AutoShape 36"/>
            <p:cNvCxnSpPr>
              <a:cxnSpLocks noChangeShapeType="1"/>
              <a:stCxn id="29713" idx="3"/>
              <a:endCxn id="29701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34" name="AutoShape 37"/>
            <p:cNvCxnSpPr>
              <a:cxnSpLocks noChangeShapeType="1"/>
              <a:stCxn id="29713" idx="3"/>
              <a:endCxn id="29732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35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29736" name="AutoShape 39"/>
            <p:cNvCxnSpPr>
              <a:cxnSpLocks noChangeShapeType="1"/>
              <a:stCxn id="29732" idx="3"/>
              <a:endCxn id="29735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37" name="AutoShape 40"/>
            <p:cNvCxnSpPr>
              <a:cxnSpLocks noChangeShapeType="1"/>
              <a:stCxn id="29714" idx="3"/>
              <a:endCxn id="29732" idx="1"/>
            </p:cNvCxnSpPr>
            <p:nvPr/>
          </p:nvCxnSpPr>
          <p:spPr bwMode="auto">
            <a:xfrm flipV="1">
              <a:off x="3755" y="1510"/>
              <a:ext cx="476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38" name="AutoShape 41"/>
            <p:cNvCxnSpPr>
              <a:cxnSpLocks noChangeShapeType="1"/>
              <a:stCxn id="29715" idx="0"/>
              <a:endCxn id="29714" idx="2"/>
            </p:cNvCxnSpPr>
            <p:nvPr/>
          </p:nvCxnSpPr>
          <p:spPr bwMode="auto">
            <a:xfrm flipH="1" flipV="1">
              <a:off x="3489" y="1599"/>
              <a:ext cx="139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39" name="Text Box 42"/>
            <p:cNvSpPr txBox="1">
              <a:spLocks noChangeArrowheads="1"/>
            </p:cNvSpPr>
            <p:nvPr/>
          </p:nvSpPr>
          <p:spPr bwMode="auto">
            <a:xfrm>
              <a:off x="3217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29740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29741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29742" name="AutoShape 45"/>
            <p:cNvCxnSpPr>
              <a:cxnSpLocks noChangeShapeType="1"/>
              <a:stCxn id="29715" idx="3"/>
              <a:endCxn id="29702" idx="1"/>
            </p:cNvCxnSpPr>
            <p:nvPr/>
          </p:nvCxnSpPr>
          <p:spPr bwMode="auto">
            <a:xfrm flipV="1">
              <a:off x="4031" y="1747"/>
              <a:ext cx="189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3" name="AutoShape 46"/>
            <p:cNvCxnSpPr>
              <a:cxnSpLocks noChangeShapeType="1"/>
              <a:stCxn id="29715" idx="3"/>
              <a:endCxn id="29741" idx="1"/>
            </p:cNvCxnSpPr>
            <p:nvPr/>
          </p:nvCxnSpPr>
          <p:spPr bwMode="auto">
            <a:xfrm>
              <a:off x="4031" y="1782"/>
              <a:ext cx="189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4" name="AutoShape 47"/>
            <p:cNvCxnSpPr>
              <a:cxnSpLocks noChangeShapeType="1"/>
              <a:stCxn id="29739" idx="3"/>
              <a:endCxn id="29741" idx="1"/>
            </p:cNvCxnSpPr>
            <p:nvPr/>
          </p:nvCxnSpPr>
          <p:spPr bwMode="auto">
            <a:xfrm flipV="1">
              <a:off x="3778" y="1897"/>
              <a:ext cx="442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5" name="AutoShape 48"/>
            <p:cNvCxnSpPr>
              <a:cxnSpLocks noChangeShapeType="1"/>
              <a:stCxn id="29739" idx="2"/>
              <a:endCxn id="29740" idx="0"/>
            </p:cNvCxnSpPr>
            <p:nvPr/>
          </p:nvCxnSpPr>
          <p:spPr bwMode="auto">
            <a:xfrm>
              <a:off x="3497" y="2008"/>
              <a:ext cx="1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6" name="AutoShape 49"/>
            <p:cNvCxnSpPr>
              <a:cxnSpLocks noChangeShapeType="1"/>
              <a:stCxn id="29716" idx="0"/>
              <a:endCxn id="29740" idx="2"/>
            </p:cNvCxnSpPr>
            <p:nvPr/>
          </p:nvCxnSpPr>
          <p:spPr bwMode="auto">
            <a:xfrm flipH="1" flipV="1">
              <a:off x="3499" y="2324"/>
              <a:ext cx="31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47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29748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29749" name="Text Box 52"/>
            <p:cNvSpPr txBox="1">
              <a:spLocks noChangeArrowheads="1"/>
            </p:cNvSpPr>
            <p:nvPr/>
          </p:nvSpPr>
          <p:spPr bwMode="auto">
            <a:xfrm>
              <a:off x="4189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29750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29751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29752" name="AutoShape 55"/>
            <p:cNvCxnSpPr>
              <a:cxnSpLocks noChangeShapeType="1"/>
              <a:stCxn id="29836" idx="3"/>
              <a:endCxn id="29741" idx="1"/>
            </p:cNvCxnSpPr>
            <p:nvPr/>
          </p:nvCxnSpPr>
          <p:spPr bwMode="auto">
            <a:xfrm flipV="1">
              <a:off x="3707" y="1897"/>
              <a:ext cx="513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3" name="AutoShape 56"/>
            <p:cNvCxnSpPr>
              <a:cxnSpLocks noChangeShapeType="1"/>
              <a:stCxn id="29836" idx="3"/>
              <a:endCxn id="29749" idx="1"/>
            </p:cNvCxnSpPr>
            <p:nvPr/>
          </p:nvCxnSpPr>
          <p:spPr bwMode="auto">
            <a:xfrm flipV="1">
              <a:off x="3707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4" name="AutoShape 57"/>
            <p:cNvCxnSpPr>
              <a:cxnSpLocks noChangeShapeType="1"/>
              <a:stCxn id="29836" idx="3"/>
              <a:endCxn id="29748" idx="1"/>
            </p:cNvCxnSpPr>
            <p:nvPr/>
          </p:nvCxnSpPr>
          <p:spPr bwMode="auto">
            <a:xfrm flipV="1">
              <a:off x="3707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5" name="AutoShape 58"/>
            <p:cNvCxnSpPr>
              <a:cxnSpLocks noChangeShapeType="1"/>
              <a:stCxn id="29836" idx="3"/>
              <a:endCxn id="29747" idx="1"/>
            </p:cNvCxnSpPr>
            <p:nvPr/>
          </p:nvCxnSpPr>
          <p:spPr bwMode="auto">
            <a:xfrm flipV="1">
              <a:off x="3707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6" name="AutoShape 59"/>
            <p:cNvCxnSpPr>
              <a:cxnSpLocks noChangeShapeType="1"/>
              <a:stCxn id="29836" idx="3"/>
              <a:endCxn id="29703" idx="1"/>
            </p:cNvCxnSpPr>
            <p:nvPr/>
          </p:nvCxnSpPr>
          <p:spPr bwMode="auto">
            <a:xfrm flipV="1">
              <a:off x="3707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57" name="Text Box 60"/>
            <p:cNvSpPr txBox="1">
              <a:spLocks noChangeArrowheads="1"/>
            </p:cNvSpPr>
            <p:nvPr/>
          </p:nvSpPr>
          <p:spPr bwMode="auto">
            <a:xfrm>
              <a:off x="3225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29758" name="AutoShape 61"/>
            <p:cNvCxnSpPr>
              <a:cxnSpLocks noChangeShapeType="1"/>
              <a:stCxn id="29717" idx="3"/>
              <a:endCxn id="29749" idx="1"/>
            </p:cNvCxnSpPr>
            <p:nvPr/>
          </p:nvCxnSpPr>
          <p:spPr bwMode="auto">
            <a:xfrm flipV="1">
              <a:off x="3712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59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29760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29761" name="AutoShape 64"/>
            <p:cNvCxnSpPr>
              <a:cxnSpLocks noChangeShapeType="1"/>
              <a:stCxn id="29757" idx="3"/>
              <a:endCxn id="29749" idx="1"/>
            </p:cNvCxnSpPr>
            <p:nvPr/>
          </p:nvCxnSpPr>
          <p:spPr bwMode="auto">
            <a:xfrm flipV="1">
              <a:off x="3819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2" name="AutoShape 65"/>
            <p:cNvCxnSpPr>
              <a:cxnSpLocks noChangeShapeType="1"/>
              <a:stCxn id="29757" idx="3"/>
              <a:endCxn id="29750" idx="1"/>
            </p:cNvCxnSpPr>
            <p:nvPr/>
          </p:nvCxnSpPr>
          <p:spPr bwMode="auto">
            <a:xfrm flipV="1">
              <a:off x="3819" y="2995"/>
              <a:ext cx="374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3" name="AutoShape 66"/>
            <p:cNvCxnSpPr>
              <a:cxnSpLocks noChangeShapeType="1"/>
              <a:stCxn id="29757" idx="3"/>
              <a:endCxn id="29751" idx="1"/>
            </p:cNvCxnSpPr>
            <p:nvPr/>
          </p:nvCxnSpPr>
          <p:spPr bwMode="auto">
            <a:xfrm flipV="1">
              <a:off x="3819" y="3127"/>
              <a:ext cx="376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4" name="AutoShape 67"/>
            <p:cNvCxnSpPr>
              <a:cxnSpLocks noChangeShapeType="1"/>
              <a:stCxn id="29759" idx="0"/>
              <a:endCxn id="29757" idx="2"/>
            </p:cNvCxnSpPr>
            <p:nvPr/>
          </p:nvCxnSpPr>
          <p:spPr bwMode="auto">
            <a:xfrm flipH="1" flipV="1">
              <a:off x="3522" y="3332"/>
              <a:ext cx="3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5" name="AutoShape 68"/>
            <p:cNvCxnSpPr>
              <a:cxnSpLocks noChangeShapeType="1"/>
              <a:stCxn id="29760" idx="1"/>
              <a:endCxn id="29759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66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29767" name="AutoShape 70"/>
            <p:cNvCxnSpPr>
              <a:cxnSpLocks noChangeShapeType="1"/>
              <a:stCxn id="29766" idx="0"/>
              <a:endCxn id="29718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68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29769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29770" name="AutoShape 73"/>
            <p:cNvCxnSpPr>
              <a:cxnSpLocks noChangeShapeType="1"/>
              <a:stCxn id="29766" idx="3"/>
              <a:endCxn id="29704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1" name="AutoShape 74"/>
            <p:cNvCxnSpPr>
              <a:cxnSpLocks noChangeShapeType="1"/>
              <a:stCxn id="29766" idx="3"/>
              <a:endCxn id="29769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2" name="AutoShape 75"/>
            <p:cNvCxnSpPr>
              <a:cxnSpLocks noChangeShapeType="1"/>
              <a:stCxn id="29766" idx="3"/>
              <a:endCxn id="29768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3" name="AutoShape 76"/>
            <p:cNvCxnSpPr>
              <a:cxnSpLocks noChangeShapeType="1"/>
              <a:stCxn id="29704" idx="0"/>
              <a:endCxn id="29751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4" name="AutoShape 77"/>
            <p:cNvCxnSpPr>
              <a:cxnSpLocks noChangeShapeType="1"/>
              <a:stCxn id="29749" idx="3"/>
              <a:endCxn id="29709" idx="3"/>
            </p:cNvCxnSpPr>
            <p:nvPr/>
          </p:nvCxnSpPr>
          <p:spPr bwMode="auto">
            <a:xfrm flipH="1">
              <a:off x="4581" y="2677"/>
              <a:ext cx="87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5" name="AutoShape 78"/>
            <p:cNvCxnSpPr>
              <a:cxnSpLocks noChangeShapeType="1"/>
              <a:stCxn id="29748" idx="3"/>
              <a:endCxn id="29708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76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29777" name="AutoShape 80"/>
            <p:cNvCxnSpPr>
              <a:cxnSpLocks noChangeShapeType="1"/>
              <a:stCxn id="29741" idx="3"/>
              <a:endCxn id="29707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8" name="AutoShape 81"/>
            <p:cNvCxnSpPr>
              <a:cxnSpLocks noChangeShapeType="1"/>
              <a:stCxn id="29707" idx="2"/>
              <a:endCxn id="29776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80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9781" name="AutoShape 84"/>
            <p:cNvCxnSpPr>
              <a:cxnSpLocks noChangeShapeType="1"/>
              <a:stCxn id="29702" idx="3"/>
              <a:endCxn id="29706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82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29783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29784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29785" name="AutoShape 88"/>
            <p:cNvCxnSpPr>
              <a:cxnSpLocks noChangeShapeType="1"/>
              <a:stCxn id="29713" idx="3"/>
              <a:endCxn id="29710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86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29787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29788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29789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29790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29791" name="AutoShape 94"/>
            <p:cNvCxnSpPr>
              <a:cxnSpLocks noChangeShapeType="1"/>
              <a:stCxn id="29787" idx="0"/>
              <a:endCxn id="29788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92" name="AutoShape 95"/>
            <p:cNvCxnSpPr>
              <a:cxnSpLocks noChangeShapeType="1"/>
              <a:stCxn id="29787" idx="0"/>
              <a:endCxn id="29790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93" name="AutoShape 96"/>
            <p:cNvCxnSpPr>
              <a:cxnSpLocks noChangeShapeType="1"/>
              <a:stCxn id="29787" idx="0"/>
              <a:endCxn id="29789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94" name="AutoShape 97"/>
            <p:cNvCxnSpPr>
              <a:cxnSpLocks noChangeShapeType="1"/>
              <a:stCxn id="29786" idx="0"/>
              <a:endCxn id="29787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795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29796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29797" name="Text Box 100"/>
            <p:cNvSpPr txBox="1">
              <a:spLocks noChangeArrowheads="1"/>
            </p:cNvSpPr>
            <p:nvPr/>
          </p:nvSpPr>
          <p:spPr bwMode="auto">
            <a:xfrm>
              <a:off x="2286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29798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29799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29800" name="Text Box 103"/>
            <p:cNvSpPr txBox="1">
              <a:spLocks noChangeArrowheads="1"/>
            </p:cNvSpPr>
            <p:nvPr/>
          </p:nvSpPr>
          <p:spPr bwMode="auto">
            <a:xfrm>
              <a:off x="49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29801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802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29803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804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29805" name="AutoShape 108"/>
            <p:cNvCxnSpPr>
              <a:cxnSpLocks noChangeShapeType="1"/>
              <a:stCxn id="29786" idx="0"/>
              <a:endCxn id="29784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06" name="AutoShape 109"/>
            <p:cNvCxnSpPr>
              <a:cxnSpLocks noChangeShapeType="1"/>
              <a:stCxn id="29786" idx="3"/>
              <a:endCxn id="29783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807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29808" name="AutoShape 111"/>
            <p:cNvCxnSpPr>
              <a:cxnSpLocks noChangeShapeType="1"/>
              <a:stCxn id="29796" idx="2"/>
              <a:endCxn id="29797" idx="1"/>
            </p:cNvCxnSpPr>
            <p:nvPr/>
          </p:nvCxnSpPr>
          <p:spPr bwMode="auto">
            <a:xfrm>
              <a:off x="2047" y="3433"/>
              <a:ext cx="239" cy="16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09" name="AutoShape 112"/>
            <p:cNvCxnSpPr>
              <a:cxnSpLocks noChangeShapeType="1"/>
              <a:stCxn id="29797" idx="2"/>
              <a:endCxn id="29807" idx="0"/>
            </p:cNvCxnSpPr>
            <p:nvPr/>
          </p:nvCxnSpPr>
          <p:spPr bwMode="auto">
            <a:xfrm flipH="1">
              <a:off x="2624" y="3751"/>
              <a:ext cx="1" cy="19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810" name="Text Box 113"/>
            <p:cNvSpPr txBox="1">
              <a:spLocks noChangeArrowheads="1"/>
            </p:cNvSpPr>
            <p:nvPr/>
          </p:nvSpPr>
          <p:spPr bwMode="auto">
            <a:xfrm>
              <a:off x="729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29811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29812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29813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29814" name="AutoShape 117"/>
            <p:cNvCxnSpPr>
              <a:cxnSpLocks noChangeShapeType="1"/>
              <a:stCxn id="29796" idx="2"/>
              <a:endCxn id="29813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15" name="AutoShape 118"/>
            <p:cNvCxnSpPr>
              <a:cxnSpLocks noChangeShapeType="1"/>
              <a:stCxn id="29813" idx="2"/>
              <a:endCxn id="29812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816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29817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29818" name="AutoShape 121"/>
            <p:cNvCxnSpPr>
              <a:cxnSpLocks noChangeShapeType="1"/>
              <a:stCxn id="29817" idx="2"/>
              <a:endCxn id="29811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19" name="AutoShape 122"/>
            <p:cNvCxnSpPr>
              <a:cxnSpLocks noChangeShapeType="1"/>
              <a:stCxn id="29816" idx="2"/>
              <a:endCxn id="29810" idx="0"/>
            </p:cNvCxnSpPr>
            <p:nvPr/>
          </p:nvCxnSpPr>
          <p:spPr bwMode="auto">
            <a:xfrm>
              <a:off x="578" y="3680"/>
              <a:ext cx="498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820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29821" name="AutoShape 124"/>
            <p:cNvCxnSpPr>
              <a:cxnSpLocks noChangeShapeType="1"/>
              <a:stCxn id="29820" idx="2"/>
              <a:endCxn id="29816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22" name="AutoShape 125"/>
            <p:cNvCxnSpPr>
              <a:cxnSpLocks noChangeShapeType="1"/>
              <a:stCxn id="29820" idx="2"/>
              <a:endCxn id="29817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23" name="AutoShape 126"/>
            <p:cNvCxnSpPr>
              <a:cxnSpLocks noChangeShapeType="1"/>
              <a:stCxn id="29795" idx="2"/>
              <a:endCxn id="29820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824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29825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29826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29827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828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9829" name="AutoShape 132"/>
            <p:cNvCxnSpPr>
              <a:cxnSpLocks noChangeShapeType="1"/>
              <a:stCxn id="29824" idx="1"/>
              <a:endCxn id="29825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30" name="AutoShape 133"/>
            <p:cNvCxnSpPr>
              <a:cxnSpLocks noChangeShapeType="1"/>
              <a:stCxn id="29824" idx="1"/>
              <a:endCxn id="29826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31" name="AutoShape 134"/>
            <p:cNvCxnSpPr>
              <a:cxnSpLocks noChangeShapeType="1"/>
              <a:stCxn id="29787" idx="1"/>
              <a:endCxn id="29824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832" name="Line 135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833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29834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835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836" name="Text Box 139"/>
            <p:cNvSpPr txBox="1">
              <a:spLocks noChangeArrowheads="1"/>
            </p:cNvSpPr>
            <p:nvPr/>
          </p:nvSpPr>
          <p:spPr bwMode="auto">
            <a:xfrm>
              <a:off x="3284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786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12" x="5846763" y="4684713"/>
          <p14:tracePt t="4574" x="5865813" y="4675188"/>
          <p14:tracePt t="4582" x="5875338" y="4675188"/>
          <p14:tracePt t="4606" x="5886450" y="4665663"/>
          <p14:tracePt t="4646" x="5895975" y="4656138"/>
          <p14:tracePt t="4662" x="5905500" y="4656138"/>
          <p14:tracePt t="4670" x="5905500" y="4646613"/>
          <p14:tracePt t="4678" x="5915025" y="4625975"/>
          <p14:tracePt t="4694" x="5924550" y="4597400"/>
          <p14:tracePt t="4707" x="5945188" y="4557713"/>
          <p14:tracePt t="4724" x="5973763" y="4487863"/>
          <p14:tracePt t="4740" x="6003925" y="4410075"/>
          <p14:tracePt t="4757" x="6043613" y="4302125"/>
          <p14:tracePt t="4774" x="6062663" y="4232275"/>
          <p14:tracePt t="4790" x="6062663" y="4164013"/>
          <p14:tracePt t="4807" x="6062663" y="4075113"/>
          <p14:tracePt t="4824" x="6053138" y="3995738"/>
          <p14:tracePt t="4840" x="6022975" y="3937000"/>
          <p14:tracePt t="4857" x="5994400" y="3868738"/>
          <p14:tracePt t="4875" x="5964238" y="3810000"/>
          <p14:tracePt t="4891" x="5924550" y="3730625"/>
          <p14:tracePt t="4907" x="5895975" y="3641725"/>
          <p14:tracePt t="4924" x="5875338" y="3552825"/>
          <p14:tracePt t="4941" x="5846763" y="3386138"/>
          <p14:tracePt t="4958" x="5846763" y="3297238"/>
          <p14:tracePt t="4974" x="5846763" y="3208338"/>
          <p14:tracePt t="4991" x="5846763" y="3100388"/>
          <p14:tracePt t="5008" x="5837238" y="2992438"/>
          <p14:tracePt t="5024" x="5816600" y="2894013"/>
          <p14:tracePt t="5041" x="5797550" y="2805113"/>
          <p14:tracePt t="5058" x="5776913" y="2716213"/>
          <p14:tracePt t="5074" x="5748338" y="2608263"/>
          <p14:tracePt t="5091" x="5708650" y="2490788"/>
          <p14:tracePt t="5108" x="5640388" y="2371725"/>
          <p14:tracePt t="5124" x="5570538" y="2263775"/>
          <p14:tracePt t="5124" x="5530850" y="2214563"/>
          <p14:tracePt t="5142" x="5422900" y="2097088"/>
          <p14:tracePt t="5158" x="5334000" y="2017713"/>
          <p14:tracePt t="5175" x="5235575" y="1949450"/>
          <p14:tracePt t="5191" x="5137150" y="1890713"/>
          <p14:tracePt t="5208" x="5068888" y="1851025"/>
          <p14:tracePt t="5225" x="5010150" y="1830388"/>
          <p14:tracePt t="5241" x="4940300" y="1811338"/>
          <p14:tracePt t="5258" x="4891088" y="1790700"/>
          <p14:tracePt t="5275" x="4822825" y="1790700"/>
          <p14:tracePt t="5291" x="4754563" y="1781175"/>
          <p14:tracePt t="5308" x="4675188" y="1781175"/>
          <p14:tracePt t="5325" x="4508500" y="1781175"/>
          <p14:tracePt t="5342" x="4389438" y="1781175"/>
          <p14:tracePt t="5358" x="4281488" y="1781175"/>
          <p14:tracePt t="5375" x="4173538" y="1781175"/>
          <p14:tracePt t="5392" x="4103688" y="1790700"/>
          <p14:tracePt t="5408" x="4054475" y="1811338"/>
          <p14:tracePt t="5425" x="4005263" y="1839913"/>
          <p14:tracePt t="5442" x="3967163" y="1879600"/>
          <p14:tracePt t="5458" x="3927475" y="1919288"/>
          <p14:tracePt t="5475" x="3878263" y="1989138"/>
          <p14:tracePt t="5492" x="3848100" y="2066925"/>
          <p14:tracePt t="5508" x="3808413" y="2165350"/>
          <p14:tracePt t="5508" x="3789363" y="2205038"/>
          <p14:tracePt t="5526" x="3770313" y="2293938"/>
          <p14:tracePt t="5542" x="3759200" y="2382838"/>
          <p14:tracePt t="5559" x="3740150" y="2460625"/>
          <p14:tracePt t="5576" x="3721100" y="2530475"/>
          <p14:tracePt t="5592" x="3721100" y="2589213"/>
          <p14:tracePt t="5609" x="3721100" y="2657475"/>
          <p14:tracePt t="5626" x="3721100" y="2736850"/>
          <p14:tracePt t="5642" x="3730625" y="2835275"/>
          <p14:tracePt t="5659" x="3749675" y="2933700"/>
          <p14:tracePt t="5676" x="3779838" y="3041650"/>
          <p14:tracePt t="5692" x="3808413" y="3100388"/>
          <p14:tracePt t="5709" x="3887788" y="3198813"/>
          <p14:tracePt t="5726" x="3956050" y="3248025"/>
          <p14:tracePt t="5742" x="4044950" y="3287713"/>
          <p14:tracePt t="5759" x="4164013" y="3336925"/>
          <p14:tracePt t="5776" x="4281488" y="3367088"/>
          <p14:tracePt t="5792" x="4419600" y="3395663"/>
          <p14:tracePt t="5809" x="4557713" y="3416300"/>
          <p14:tracePt t="5826" x="4645025" y="3416300"/>
          <p14:tracePt t="5843" x="4733925" y="3416300"/>
          <p14:tracePt t="5859" x="4813300" y="3405188"/>
          <p14:tracePt t="5876" x="4891088" y="3386138"/>
          <p14:tracePt t="5893" x="4960938" y="3346450"/>
          <p14:tracePt t="5893" x="4979988" y="3336925"/>
          <p14:tracePt t="5910" x="5038725" y="3297238"/>
          <p14:tracePt t="5926" x="5068888" y="3248025"/>
          <p14:tracePt t="5943" x="5099050" y="3198813"/>
          <p14:tracePt t="5959" x="5118100" y="3159125"/>
          <p14:tracePt t="5976" x="5137150" y="3100388"/>
          <p14:tracePt t="5993" x="5157788" y="3060700"/>
          <p14:tracePt t="6009" x="5167313" y="3011488"/>
          <p14:tracePt t="6027" x="5176838" y="2962275"/>
          <p14:tracePt t="6043" x="5176838" y="2903538"/>
          <p14:tracePt t="6060" x="5176838" y="2854325"/>
          <p14:tracePt t="6077" x="5176838" y="2795588"/>
          <p14:tracePt t="6093" x="5176838" y="2736850"/>
          <p14:tracePt t="6110" x="5157788" y="2687638"/>
          <p14:tracePt t="6126" x="5148263" y="2647950"/>
          <p14:tracePt t="6143" x="5108575" y="2608263"/>
          <p14:tracePt t="6160" x="5068888" y="2559050"/>
          <p14:tracePt t="6177" x="5019675" y="2519363"/>
          <p14:tracePt t="6193" x="4989513" y="2500313"/>
          <p14:tracePt t="6210" x="4951413" y="2470150"/>
          <p14:tracePt t="6227" x="4911725" y="2460625"/>
          <p14:tracePt t="6244" x="4872038" y="2441575"/>
          <p14:tracePt t="6260" x="4822825" y="2432050"/>
          <p14:tracePt t="6277" x="4754563" y="2401888"/>
          <p14:tracePt t="6294" x="4724400" y="2392363"/>
          <p14:tracePt t="6310" x="4656138" y="2382838"/>
          <p14:tracePt t="6327" x="4616450" y="2371725"/>
          <p14:tracePt t="6344" x="4567238" y="2362200"/>
          <p14:tracePt t="6360" x="4527550" y="2352675"/>
          <p14:tracePt t="6377" x="4468813" y="2343150"/>
          <p14:tracePt t="6394" x="4429125" y="2333625"/>
          <p14:tracePt t="6410" x="4398963" y="2333625"/>
          <p14:tracePt t="6427" x="4379913" y="2333625"/>
          <p14:tracePt t="6444" x="4349750" y="2333625"/>
          <p14:tracePt t="6461" x="4330700" y="2333625"/>
          <p14:tracePt t="6477" x="4291013" y="2333625"/>
          <p14:tracePt t="6494" x="4241800" y="2333625"/>
          <p14:tracePt t="6510" x="4213225" y="2343150"/>
          <p14:tracePt t="6527" x="4183063" y="2352675"/>
          <p14:tracePt t="6544" x="4133850" y="2362200"/>
          <p14:tracePt t="6561" x="4094163" y="2371725"/>
          <p14:tracePt t="6577" x="4065588" y="2392363"/>
          <p14:tracePt t="6594" x="4035425" y="2411413"/>
          <p14:tracePt t="6611" x="4025900" y="2420938"/>
          <p14:tracePt t="6628" x="4005263" y="2441575"/>
          <p14:tracePt t="6644" x="3986213" y="2470150"/>
          <p14:tracePt t="6661" x="3956050" y="2509838"/>
          <p14:tracePt t="6678" x="3937000" y="2549525"/>
          <p14:tracePt t="6694" x="3937000" y="2568575"/>
          <p14:tracePt t="6711" x="3927475" y="2589213"/>
          <p14:tracePt t="6727" x="3906838" y="2638425"/>
          <p14:tracePt t="6744" x="3906838" y="2657475"/>
          <p14:tracePt t="6761" x="3897313" y="2687638"/>
          <p14:tracePt t="6778" x="3897313" y="2706688"/>
          <p14:tracePt t="6795" x="3897313" y="2727325"/>
          <p14:tracePt t="6811" x="3897313" y="2755900"/>
          <p14:tracePt t="6828" x="3897313" y="2795588"/>
          <p14:tracePt t="6844" x="3897313" y="2825750"/>
          <p14:tracePt t="6861" x="3906838" y="2874963"/>
          <p14:tracePt t="6878" x="3917950" y="2903538"/>
          <p14:tracePt t="6895" x="3927475" y="2943225"/>
          <p14:tracePt t="6911" x="3956050" y="2973388"/>
          <p14:tracePt t="6928" x="3995738" y="3011488"/>
          <p14:tracePt t="6945" x="4044950" y="3060700"/>
          <p14:tracePt t="6961" x="4103688" y="3100388"/>
          <p14:tracePt t="6978" x="4192588" y="3140075"/>
          <p14:tracePt t="6995" x="4281488" y="3179763"/>
          <p14:tracePt t="7012" x="4370388" y="3208338"/>
          <p14:tracePt t="7028" x="4459288" y="3228975"/>
          <p14:tracePt t="7045" x="4557713" y="3248025"/>
          <p14:tracePt t="7062" x="4606925" y="3248025"/>
          <p14:tracePt t="7078" x="4675188" y="3248025"/>
          <p14:tracePt t="7095" x="4764088" y="3238500"/>
          <p14:tracePt t="7112" x="4841875" y="3219450"/>
          <p14:tracePt t="7129" x="4902200" y="3208338"/>
          <p14:tracePt t="7145" x="4960938" y="3179763"/>
          <p14:tracePt t="7162" x="5000625" y="3149600"/>
          <p14:tracePt t="7179" x="5029200" y="3121025"/>
          <p14:tracePt t="7195" x="5049838" y="3090863"/>
          <p14:tracePt t="7212" x="5059363" y="3071813"/>
          <p14:tracePt t="7228" x="5078413" y="3022600"/>
          <p14:tracePt t="7228" x="5078413" y="3001963"/>
          <p14:tracePt t="7246" x="5099050" y="2962275"/>
          <p14:tracePt t="7262" x="5118100" y="2903538"/>
          <p14:tracePt t="7279" x="5127625" y="2854325"/>
          <p14:tracePt t="7296" x="5127625" y="2805113"/>
          <p14:tracePt t="7312" x="5127625" y="2746375"/>
          <p14:tracePt t="7329" x="5127625" y="2706688"/>
          <p14:tracePt t="7346" x="5127625" y="2667000"/>
          <p14:tracePt t="7362" x="5118100" y="2617788"/>
          <p14:tracePt t="7379" x="5108575" y="2589213"/>
          <p14:tracePt t="7396" x="5099050" y="2549525"/>
          <p14:tracePt t="7412" x="5059363" y="2500313"/>
          <p14:tracePt t="7429" x="5019675" y="2432050"/>
          <p14:tracePt t="7446" x="4989513" y="2392363"/>
          <p14:tracePt t="7463" x="4951413" y="2352675"/>
          <p14:tracePt t="7479" x="4902200" y="2322513"/>
          <p14:tracePt t="7496" x="4862513" y="2293938"/>
          <p14:tracePt t="7512" x="4822825" y="2263775"/>
          <p14:tracePt t="7529" x="4783138" y="2244725"/>
          <p14:tracePt t="7546" x="4743450" y="2224088"/>
          <p14:tracePt t="7563" x="4705350" y="2214563"/>
          <p14:tracePt t="7579" x="4684713" y="2205038"/>
          <p14:tracePt t="7596" x="4645025" y="2185988"/>
          <p14:tracePt t="7613" x="4586288" y="2165350"/>
          <p14:tracePt t="7630" x="4557713" y="2165350"/>
          <p14:tracePt t="7646" x="4508500" y="2146300"/>
          <p14:tracePt t="7663" x="4448175" y="2146300"/>
          <p14:tracePt t="7680" x="4410075" y="2146300"/>
          <p14:tracePt t="7696" x="4360863" y="2146300"/>
          <p14:tracePt t="7713" x="4311650" y="2146300"/>
          <p14:tracePt t="7730" x="4271963" y="2146300"/>
          <p14:tracePt t="7746" x="4232275" y="2146300"/>
          <p14:tracePt t="7763" x="4183063" y="2146300"/>
          <p14:tracePt t="7780" x="4143375" y="2146300"/>
          <p14:tracePt t="7796" x="4084638" y="2155825"/>
          <p14:tracePt t="7814" x="4044950" y="2155825"/>
          <p14:tracePt t="7830" x="3995738" y="2174875"/>
          <p14:tracePt t="7846" x="3956050" y="2185988"/>
          <p14:tracePt t="7863" x="3917950" y="2205038"/>
          <p14:tracePt t="7880" x="3878263" y="2214563"/>
          <p14:tracePt t="7897" x="3848100" y="2235200"/>
          <p14:tracePt t="7913" x="3808413" y="2244725"/>
          <p14:tracePt t="7930" x="3779838" y="2263775"/>
          <p14:tracePt t="7947" x="3770313" y="2284413"/>
          <p14:tracePt t="7964" x="3749675" y="2312988"/>
          <p14:tracePt t="7980" x="3709988" y="2343150"/>
          <p14:tracePt t="7997" x="3681413" y="2382838"/>
          <p14:tracePt t="8014" x="3671888" y="2411413"/>
          <p14:tracePt t="8030" x="3651250" y="2441575"/>
          <p14:tracePt t="8047" x="3641725" y="2481263"/>
          <p14:tracePt t="8064" x="3632200" y="2519363"/>
          <p14:tracePt t="8080" x="3622675" y="2568575"/>
          <p14:tracePt t="8097" x="3622675" y="2598738"/>
          <p14:tracePt t="8115" x="3622675" y="2638425"/>
          <p14:tracePt t="8130" x="3622675" y="2687638"/>
          <p14:tracePt t="8147" x="3622675" y="2727325"/>
          <p14:tracePt t="8164" x="3622675" y="2765425"/>
          <p14:tracePt t="8181" x="3622675" y="2795588"/>
          <p14:tracePt t="8181" x="3622675" y="2805113"/>
          <p14:tracePt t="8198" x="3632200" y="2825750"/>
          <p14:tracePt t="8214" x="3632200" y="2854325"/>
          <p14:tracePt t="8231" x="3651250" y="2884488"/>
          <p14:tracePt t="8247" x="3660775" y="2913063"/>
          <p14:tracePt t="8264" x="3681413" y="2933700"/>
          <p14:tracePt t="8281" x="3700463" y="2973388"/>
          <p14:tracePt t="8297" x="3721100" y="3001963"/>
          <p14:tracePt t="8314" x="3749675" y="3041650"/>
          <p14:tracePt t="8331" x="3789363" y="3071813"/>
          <p14:tracePt t="8347" x="3829050" y="3100388"/>
          <p14:tracePt t="8364" x="3887788" y="3121025"/>
          <p14:tracePt t="8381" x="3995738" y="3159125"/>
          <p14:tracePt t="8397" x="4094163" y="3170238"/>
          <p14:tracePt t="8414" x="4202113" y="3189288"/>
          <p14:tracePt t="8431" x="4321175" y="3208338"/>
          <p14:tracePt t="8448" x="4419600" y="3219450"/>
          <p14:tracePt t="8464" x="4497388" y="3219450"/>
          <p14:tracePt t="8481" x="4586288" y="3219450"/>
          <p14:tracePt t="8498" x="4675188" y="3208338"/>
          <p14:tracePt t="8515" x="4733925" y="3198813"/>
          <p14:tracePt t="8531" x="4792663" y="3179763"/>
          <p14:tracePt t="8548" x="4841875" y="3159125"/>
          <p14:tracePt t="8565" x="4881563" y="3149600"/>
          <p14:tracePt t="8565" x="4911725" y="3140075"/>
          <p14:tracePt t="8582" x="4940300" y="3130550"/>
          <p14:tracePt t="8598" x="5019675" y="3121025"/>
          <p14:tracePt t="8615" x="5038725" y="3121025"/>
          <p14:tracePt t="8631" x="5068888" y="3121025"/>
          <p14:tracePt t="8649" x="5078413" y="3121025"/>
          <p14:tracePt t="8665" x="5099050" y="3109913"/>
          <p14:tracePt t="8682" x="5099050" y="3121025"/>
          <p14:tracePt t="9325" x="5099050" y="3140075"/>
          <p14:tracePt t="9334" x="5087938" y="3149600"/>
          <p14:tracePt t="9341" x="5078413" y="3159125"/>
          <p14:tracePt t="9349" x="5059363" y="3179763"/>
          <p14:tracePt t="9366" x="5038725" y="3198813"/>
          <p14:tracePt t="9383" x="5010150" y="3198813"/>
          <p14:tracePt t="9399" x="4979988" y="3219450"/>
          <p14:tracePt t="9416" x="4970463" y="3228975"/>
          <p14:tracePt t="9433" x="4970463" y="3238500"/>
          <p14:tracePt t="9449" x="4960938" y="3248025"/>
          <p14:tracePt t="9466" x="4930775" y="3278188"/>
          <p14:tracePt t="9483" x="4921250" y="3306763"/>
          <p14:tracePt t="9500" x="4902200" y="3336925"/>
          <p14:tracePt t="9516" x="4881563" y="3367088"/>
          <p14:tracePt t="9534" x="4862513" y="3386138"/>
          <p14:tracePt t="9550" x="4852988" y="3405188"/>
          <p14:tracePt t="9567" x="4841875" y="3416300"/>
          <p14:tracePt t="9583" x="4832350" y="3435350"/>
          <p14:tracePt t="9600" x="4822825" y="3454400"/>
          <p14:tracePt t="9617" x="4813300" y="3454400"/>
          <p14:tracePt t="9633" x="4783138" y="3475038"/>
          <p14:tracePt t="9650" x="4764088" y="3484563"/>
          <p14:tracePt t="9668" x="4714875" y="3503613"/>
          <p14:tracePt t="9684" x="4675188" y="3524250"/>
          <p14:tracePt t="9700" x="4645025" y="3524250"/>
          <p14:tracePt t="9717" x="4586288" y="3552825"/>
          <p14:tracePt t="9734" x="4567238" y="3552825"/>
          <p14:tracePt t="9750" x="4537075" y="3552825"/>
          <p14:tracePt t="9767" x="4508500" y="3563938"/>
          <p14:tracePt t="9784" x="4468813" y="3573463"/>
          <p14:tracePt t="9800" x="4448175" y="3582988"/>
          <p14:tracePt t="9817" x="4429125" y="3582988"/>
          <p14:tracePt t="9834" x="4410075" y="3592513"/>
          <p14:tracePt t="9851" x="4389438" y="3592513"/>
          <p14:tracePt t="9867" x="4379913" y="3592513"/>
          <p14:tracePt t="9884" x="4349750" y="3592513"/>
          <p14:tracePt t="9901" x="4311650" y="3613150"/>
          <p14:tracePt t="9901" x="4291013" y="3613150"/>
          <p14:tracePt t="9917" x="4241800" y="3613150"/>
          <p14:tracePt t="9934" x="4202113" y="3613150"/>
          <p14:tracePt t="9951" x="4152900" y="3613150"/>
          <p14:tracePt t="9967" x="4124325" y="3622675"/>
          <p14:tracePt t="9984" x="4103688" y="3622675"/>
          <p14:tracePt t="10001" x="4094163" y="3622675"/>
          <p14:tracePt t="10017" x="4084638" y="3622675"/>
          <p14:tracePt t="10034" x="4065588" y="3622675"/>
          <p14:tracePt t="10051" x="4054475" y="3622675"/>
          <p14:tracePt t="10067" x="4035425" y="3622675"/>
          <p14:tracePt t="10084" x="4025900" y="3622675"/>
          <p14:tracePt t="10101" x="3995738" y="3622675"/>
          <p14:tracePt t="10118" x="3986213" y="3622675"/>
          <p14:tracePt t="10134" x="3956050" y="3622675"/>
          <p14:tracePt t="10151" x="3946525" y="3622675"/>
          <p14:tracePt t="10168" x="3927475" y="3622675"/>
          <p14:tracePt t="10184" x="3917950" y="3622675"/>
          <p14:tracePt t="10213" x="3906838" y="3613150"/>
          <p14:tracePt t="10229" x="3897313" y="3613150"/>
          <p14:tracePt t="10245" x="3878263" y="3613150"/>
          <p14:tracePt t="10269" x="3857625" y="3602038"/>
          <p14:tracePt t="10285" x="3857625" y="3592513"/>
          <p14:tracePt t="10293" x="3838575" y="3592513"/>
          <p14:tracePt t="10309" x="3829050" y="3582988"/>
          <p14:tracePt t="10318" x="3819525" y="3582988"/>
          <p14:tracePt t="10335" x="3789363" y="3573463"/>
          <p14:tracePt t="10352" x="3770313" y="3573463"/>
          <p14:tracePt t="10368" x="3770313" y="3563938"/>
          <p14:tracePt t="10385" x="3749675" y="3563938"/>
          <p14:tracePt t="10402" x="3740150" y="3552825"/>
          <p14:tracePt t="10418" x="3730625" y="3543300"/>
          <p14:tracePt t="10509" x="3730625" y="3533775"/>
          <p14:tracePt t="10989" x="3721100" y="3524250"/>
          <p14:tracePt t="11013" x="3709988" y="3524250"/>
          <p14:tracePt t="11517" x="3709988" y="3533775"/>
          <p14:tracePt t="11541" x="3721100" y="3543300"/>
          <p14:tracePt t="11557" x="3721100" y="3552825"/>
          <p14:tracePt t="11565" x="3730625" y="3552825"/>
          <p14:tracePt t="11573" x="3740150" y="3563938"/>
          <p14:tracePt t="11587" x="3759200" y="3592513"/>
          <p14:tracePt t="11604" x="3770313" y="3602038"/>
          <p14:tracePt t="11620" x="3789363" y="3622675"/>
          <p14:tracePt t="11638" x="3798888" y="3622675"/>
          <p14:tracePt t="11654" x="3808413" y="3632200"/>
          <p14:tracePt t="11671" x="3819525" y="3632200"/>
          <p14:tracePt t="11687" x="3838575" y="3641725"/>
          <p14:tracePt t="11933" x="3848100" y="3651250"/>
          <p14:tracePt t="11957" x="3857625" y="3662363"/>
          <p14:tracePt t="11965" x="3857625" y="3671888"/>
          <p14:tracePt t="11973" x="3868738" y="3671888"/>
          <p14:tracePt t="11988" x="3887788" y="3681413"/>
          <p14:tracePt t="12005" x="3917950" y="3711575"/>
          <p14:tracePt t="12022" x="3927475" y="3711575"/>
          <p14:tracePt t="12038" x="3937000" y="3711575"/>
          <p14:tracePt t="12055" x="3946525" y="3711575"/>
          <p14:tracePt t="12072" x="3956050" y="3711575"/>
          <p14:tracePt t="12088" x="3967163" y="3711575"/>
          <p14:tracePt t="12105" x="3986213" y="3721100"/>
          <p14:tracePt t="12122" x="4025900" y="3721100"/>
          <p14:tracePt t="12138" x="4044950" y="3740150"/>
          <p14:tracePt t="12155" x="4065588" y="3749675"/>
          <p14:tracePt t="12172" x="4094163" y="3760788"/>
          <p14:tracePt t="12189" x="4133850" y="3760788"/>
          <p14:tracePt t="12206" x="4164013" y="3770313"/>
          <p14:tracePt t="12222" x="4192588" y="3779838"/>
          <p14:tracePt t="12239" x="4213225" y="3779838"/>
          <p14:tracePt t="12255" x="4232275" y="3789363"/>
          <p14:tracePt t="12272" x="4262438" y="3798888"/>
          <p14:tracePt t="12289" x="4281488" y="3798888"/>
          <p14:tracePt t="12305" x="4281488" y="3810000"/>
          <p14:tracePt t="12322" x="4291013" y="3810000"/>
          <p14:tracePt t="12412" x="4300538" y="3810000"/>
          <p14:tracePt t="12420" x="4311650" y="3810000"/>
          <p14:tracePt t="12460" x="4311650" y="3819525"/>
          <p14:tracePt t="12484" x="4321175" y="3819525"/>
          <p14:tracePt t="12508" x="4330700" y="3829050"/>
          <p14:tracePt t="12516" x="4340225" y="3829050"/>
          <p14:tracePt t="12532" x="4349750" y="3829050"/>
          <p14:tracePt t="12541" x="4370388" y="3829050"/>
          <p14:tracePt t="12555" x="4379913" y="3838575"/>
          <p14:tracePt t="12571" x="4410075" y="3848100"/>
          <p14:tracePt t="12588" x="4419600" y="3848100"/>
          <p14:tracePt t="12605" x="4429125" y="3848100"/>
          <p14:tracePt t="12621" x="4438650" y="3848100"/>
          <p14:tracePt t="12638" x="4448175" y="3848100"/>
          <p14:tracePt t="12655" x="4459288" y="3848100"/>
          <p14:tracePt t="12672" x="4478338" y="3848100"/>
          <p14:tracePt t="12688" x="4497388" y="3848100"/>
          <p14:tracePt t="12706" x="4518025" y="3848100"/>
          <p14:tracePt t="12722" x="4546600" y="3848100"/>
          <p14:tracePt t="12739" x="4576763" y="3848100"/>
          <p14:tracePt t="12755" x="4616450" y="3848100"/>
          <p14:tracePt t="12772" x="4635500" y="3848100"/>
          <p14:tracePt t="12788" x="4645025" y="3838575"/>
          <p14:tracePt t="12805" x="4665663" y="3838575"/>
          <p14:tracePt t="12822" x="4684713" y="3829050"/>
          <p14:tracePt t="12839" x="4694238" y="3819525"/>
          <p14:tracePt t="12856" x="4705350" y="3810000"/>
          <p14:tracePt t="12872" x="4714875" y="3810000"/>
          <p14:tracePt t="12889" x="4714875" y="3798888"/>
          <p14:tracePt t="12905" x="4733925" y="3789363"/>
          <p14:tracePt t="12923" x="4733925" y="3779838"/>
          <p14:tracePt t="12939" x="4743450" y="3779838"/>
          <p14:tracePt t="12955" x="4743450" y="3760788"/>
          <p14:tracePt t="12973" x="4743450" y="3749675"/>
          <p14:tracePt t="12989" x="4754563" y="3749675"/>
          <p14:tracePt t="13006" x="4754563" y="3740150"/>
          <p14:tracePt t="13022" x="4754563" y="3730625"/>
          <p14:tracePt t="13039" x="4754563" y="3721100"/>
          <p14:tracePt t="13056" x="4754563" y="3711575"/>
          <p14:tracePt t="13076" x="4754563" y="3700463"/>
          <p14:tracePt t="13092" x="4743450" y="3690938"/>
          <p14:tracePt t="13212" x="4724400" y="3690938"/>
          <p14:tracePt t="13228" x="4714875" y="3690938"/>
          <p14:tracePt t="13236" x="4705350" y="3690938"/>
          <p14:tracePt t="13244" x="4684713" y="3690938"/>
          <p14:tracePt t="13256" x="4665663" y="3690938"/>
          <p14:tracePt t="13273" x="4635500" y="3690938"/>
          <p14:tracePt t="13290" x="4606925" y="3690938"/>
          <p14:tracePt t="13306" x="4586288" y="3690938"/>
          <p14:tracePt t="13323" x="4576763" y="3690938"/>
          <p14:tracePt t="13340" x="4546600" y="3681413"/>
          <p14:tracePt t="13356" x="4537075" y="3671888"/>
          <p14:tracePt t="13373" x="4527550" y="3671888"/>
          <p14:tracePt t="13390" x="4508500" y="3671888"/>
          <p14:tracePt t="13407" x="4497388" y="3671888"/>
          <p14:tracePt t="13423" x="4487863" y="3671888"/>
          <p14:tracePt t="13440" x="4478338" y="3671888"/>
          <p14:tracePt t="13457" x="4459288" y="3671888"/>
          <p14:tracePt t="13473" x="4448175" y="3671888"/>
          <p14:tracePt t="13490" x="4438650" y="3671888"/>
          <p14:tracePt t="13507" x="4429125" y="3671888"/>
          <p14:tracePt t="13524" x="4419600" y="3671888"/>
          <p14:tracePt t="13540" x="4410075" y="3671888"/>
          <p14:tracePt t="13557" x="4398963" y="3671888"/>
          <p14:tracePt t="13573" x="4389438" y="3671888"/>
          <p14:tracePt t="13590" x="4379913" y="3671888"/>
          <p14:tracePt t="13607" x="4370388" y="3671888"/>
          <p14:tracePt t="13624" x="4349750" y="3671888"/>
          <p14:tracePt t="13640" x="4340225" y="3671888"/>
          <p14:tracePt t="13657" x="4321175" y="3671888"/>
          <p14:tracePt t="13674" x="4311650" y="3671888"/>
          <p14:tracePt t="13692" x="4300538" y="3671888"/>
          <p14:tracePt t="13708" x="4291013" y="3681413"/>
          <p14:tracePt t="13724" x="4281488" y="3681413"/>
          <p14:tracePt t="13748" x="4271963" y="3681413"/>
          <p14:tracePt t="13772" x="4262438" y="3681413"/>
          <p14:tracePt t="13780" x="4251325" y="3681413"/>
          <p14:tracePt t="13796" x="4241800" y="3681413"/>
          <p14:tracePt t="13820" x="4232275" y="3681413"/>
          <p14:tracePt t="13828" x="4222750" y="3681413"/>
          <p14:tracePt t="13844" x="4213225" y="3690938"/>
          <p14:tracePt t="13868" x="4202113" y="3690938"/>
          <p14:tracePt t="13900" x="4183063" y="3700463"/>
          <p14:tracePt t="13932" x="4173538" y="3711575"/>
          <p14:tracePt t="13956" x="4164013" y="3721100"/>
          <p14:tracePt t="13980" x="4152900" y="3721100"/>
          <p14:tracePt t="14004" x="4143375" y="3730625"/>
          <p14:tracePt t="14020" x="4133850" y="3730625"/>
          <p14:tracePt t="14052" x="4133850" y="3740150"/>
          <p14:tracePt t="14076" x="4124325" y="3749675"/>
          <p14:tracePt t="14092" x="4114800" y="3770313"/>
          <p14:tracePt t="14108" x="4103688" y="3779838"/>
          <p14:tracePt t="14140" x="4094163" y="3798888"/>
          <p14:tracePt t="14164" x="4094163" y="3810000"/>
          <p14:tracePt t="14180" x="4084638" y="3819525"/>
          <p14:tracePt t="14196" x="4075113" y="3829050"/>
          <p14:tracePt t="14204" x="4075113" y="3838575"/>
          <p14:tracePt t="14220" x="4075113" y="3848100"/>
          <p14:tracePt t="14228" x="4065588" y="3859213"/>
          <p14:tracePt t="14244" x="4065588" y="3868738"/>
          <p14:tracePt t="14258" x="4054475" y="3887788"/>
          <p14:tracePt t="14275" x="4044950" y="3917950"/>
          <p14:tracePt t="14292" x="4025900" y="3976688"/>
          <p14:tracePt t="14309" x="4005263" y="4006850"/>
          <p14:tracePt t="14325" x="4005263" y="4035425"/>
          <p14:tracePt t="14342" x="4005263" y="4065588"/>
          <p14:tracePt t="14359" x="3986213" y="4114800"/>
          <p14:tracePt t="14375" x="3986213" y="4133850"/>
          <p14:tracePt t="14392" x="3976688" y="4154488"/>
          <p14:tracePt t="14408" x="3976688" y="4183063"/>
          <p14:tracePt t="14425" x="3976688" y="4192588"/>
          <p14:tracePt t="14442" x="3976688" y="4222750"/>
          <p14:tracePt t="14459" x="3976688" y="4241800"/>
          <p14:tracePt t="14475" x="3976688" y="4271963"/>
          <p14:tracePt t="14493" x="3976688" y="4302125"/>
          <p14:tracePt t="14509" x="3976688" y="4330700"/>
          <p14:tracePt t="14525" x="3976688" y="4360863"/>
          <p14:tracePt t="14542" x="3976688" y="4389438"/>
          <p14:tracePt t="14559" x="3976688" y="4410075"/>
          <p14:tracePt t="14575" x="3976688" y="4438650"/>
          <p14:tracePt t="14593" x="3976688" y="4478338"/>
          <p14:tracePt t="14609" x="3995738" y="4498975"/>
          <p14:tracePt t="14626" x="4025900" y="4537075"/>
          <p14:tracePt t="14643" x="4054475" y="4576763"/>
          <p14:tracePt t="14659" x="4094163" y="4616450"/>
          <p14:tracePt t="14676" x="4143375" y="4656138"/>
          <p14:tracePt t="14693" x="4183063" y="4684713"/>
          <p14:tracePt t="14709" x="4213225" y="4705350"/>
          <p14:tracePt t="14726" x="4232275" y="4714875"/>
          <p14:tracePt t="14743" x="4241800" y="4714875"/>
          <p14:tracePt t="14759" x="4271963" y="4714875"/>
          <p14:tracePt t="14776" x="4291013" y="4714875"/>
          <p14:tracePt t="14792" x="4330700" y="4714875"/>
          <p14:tracePt t="14809" x="4370388" y="4714875"/>
          <p14:tracePt t="14826" x="4419600" y="4714875"/>
          <p14:tracePt t="14843" x="4478338" y="4724400"/>
          <p14:tracePt t="14859" x="4557713" y="4733925"/>
          <p14:tracePt t="14876" x="4616450" y="4733925"/>
          <p14:tracePt t="14893" x="4665663" y="4733925"/>
          <p14:tracePt t="14910" x="4694238" y="4733925"/>
          <p14:tracePt t="14926" x="4714875" y="4724400"/>
          <p14:tracePt t="14943" x="4733925" y="4705350"/>
          <p14:tracePt t="14960" x="4743450" y="4695825"/>
          <p14:tracePt t="14976" x="4754563" y="4675188"/>
          <p14:tracePt t="14993" x="4773613" y="4646613"/>
          <p14:tracePt t="15010" x="4792663" y="4616450"/>
          <p14:tracePt t="15027" x="4813300" y="4576763"/>
          <p14:tracePt t="15043" x="4822825" y="4527550"/>
          <p14:tracePt t="15043" x="4832350" y="4508500"/>
          <p14:tracePt t="15060" x="4852988" y="4459288"/>
          <p14:tracePt t="15077" x="4852988" y="4400550"/>
          <p14:tracePt t="15093" x="4862513" y="4351338"/>
          <p14:tracePt t="15110" x="4881563" y="4281488"/>
          <p14:tracePt t="15127" x="4891088" y="4222750"/>
          <p14:tracePt t="15143" x="4902200" y="4183063"/>
          <p14:tracePt t="15160" x="4902200" y="4143375"/>
          <p14:tracePt t="15177" x="4911725" y="4105275"/>
          <p14:tracePt t="15193" x="4911725" y="4084638"/>
          <p14:tracePt t="15210" x="4911725" y="4056063"/>
          <p14:tracePt t="15227" x="4911725" y="4035425"/>
          <p14:tracePt t="15244" x="4911725" y="4006850"/>
          <p14:tracePt t="15260" x="4911725" y="3976688"/>
          <p14:tracePt t="15277" x="4911725" y="3957638"/>
          <p14:tracePt t="15294" x="4911725" y="3937000"/>
          <p14:tracePt t="15310" x="4891088" y="3917950"/>
          <p14:tracePt t="15327" x="4891088" y="3908425"/>
          <p14:tracePt t="15344" x="4891088" y="3897313"/>
          <p14:tracePt t="15360" x="4891088" y="3887788"/>
          <p14:tracePt t="15377" x="4881563" y="3868738"/>
          <p14:tracePt t="15394" x="4872038" y="3859213"/>
          <p14:tracePt t="15410" x="4862513" y="3848100"/>
          <p14:tracePt t="15427" x="4852988" y="3810000"/>
          <p14:tracePt t="15427" x="4841875" y="3810000"/>
          <p14:tracePt t="15444" x="4832350" y="3779838"/>
          <p14:tracePt t="15461" x="4813300" y="3749675"/>
          <p14:tracePt t="15477" x="4803775" y="3740150"/>
          <p14:tracePt t="15494" x="4783138" y="3721100"/>
          <p14:tracePt t="15511" x="4764088" y="3711575"/>
          <p14:tracePt t="15528" x="4754563" y="3690938"/>
          <p14:tracePt t="15544" x="4733925" y="3681413"/>
          <p14:tracePt t="15561" x="4714875" y="3662363"/>
          <p14:tracePt t="15578" x="4684713" y="3651250"/>
          <p14:tracePt t="15594" x="4645025" y="3641725"/>
          <p14:tracePt t="15611" x="4616450" y="3622675"/>
          <p14:tracePt t="15628" x="4576763" y="3613150"/>
          <p14:tracePt t="15644" x="4546600" y="3613150"/>
          <p14:tracePt t="15661" x="4508500" y="3613150"/>
          <p14:tracePt t="15678" x="4468813" y="3613150"/>
          <p14:tracePt t="15694" x="4429125" y="3613150"/>
          <p14:tracePt t="15711" x="4389438" y="3613150"/>
          <p14:tracePt t="15728" x="4349750" y="3613150"/>
          <p14:tracePt t="15745" x="4300538" y="3613150"/>
          <p14:tracePt t="15761" x="4251325" y="3622675"/>
          <p14:tracePt t="15778" x="4192588" y="3632200"/>
          <p14:tracePt t="15795" x="4143375" y="3641725"/>
          <p14:tracePt t="15811" x="4075113" y="3662363"/>
          <p14:tracePt t="15828" x="4054475" y="3662363"/>
          <p14:tracePt t="15845" x="4016375" y="3671888"/>
          <p14:tracePt t="15861" x="3976688" y="3681413"/>
          <p14:tracePt t="15878" x="3937000" y="3700463"/>
          <p14:tracePt t="15895" x="3917950" y="3700463"/>
          <p14:tracePt t="15911" x="3887788" y="3711575"/>
          <p14:tracePt t="15928" x="3878263" y="3730625"/>
          <p14:tracePt t="15945" x="3857625" y="3740150"/>
          <p14:tracePt t="15962" x="3848100" y="3760788"/>
          <p14:tracePt t="15988" x="3838575" y="3770313"/>
          <p14:tracePt t="16012" x="3829050" y="3770313"/>
          <p14:tracePt t="16020" x="3829050" y="3779838"/>
          <p14:tracePt t="16029" x="3819525" y="3789363"/>
          <p14:tracePt t="16045" x="3819525" y="3810000"/>
          <p14:tracePt t="16062" x="3808413" y="3810000"/>
          <p14:tracePt t="16079" x="3798888" y="3829050"/>
          <p14:tracePt t="16095" x="3798888" y="3838575"/>
          <p14:tracePt t="16116" x="3798888" y="3848100"/>
          <p14:tracePt t="16188" x="3798888" y="3859213"/>
          <p14:tracePt t="16204" x="3798888" y="3868738"/>
          <p14:tracePt t="16236" x="3798888" y="3878263"/>
          <p14:tracePt t="16276" x="3789363" y="3878263"/>
          <p14:tracePt t="16292" x="3789363" y="3887788"/>
          <p14:tracePt t="16308" x="3789363" y="3897313"/>
          <p14:tracePt t="16316" x="3789363" y="3908425"/>
          <p14:tracePt t="16332" x="3789363" y="3917950"/>
          <p14:tracePt t="16348" x="3789363" y="3927475"/>
          <p14:tracePt t="16362" x="3789363" y="3937000"/>
          <p14:tracePt t="16379" x="3789363" y="3957638"/>
          <p14:tracePt t="16396" x="3779838" y="3967163"/>
          <p14:tracePt t="16412" x="3779838" y="3976688"/>
          <p14:tracePt t="16429" x="3779838" y="3986213"/>
          <p14:tracePt t="16446" x="3779838" y="3995738"/>
          <p14:tracePt t="16462" x="3779838" y="4006850"/>
          <p14:tracePt t="16479" x="3779838" y="4016375"/>
          <p14:tracePt t="16496" x="3779838" y="4025900"/>
          <p14:tracePt t="16513" x="3779838" y="4035425"/>
          <p14:tracePt t="16529" x="3779838" y="4056063"/>
          <p14:tracePt t="16546" x="3789363" y="4065588"/>
          <p14:tracePt t="16564" x="3798888" y="4075113"/>
          <p14:tracePt t="16580" x="3798888" y="4094163"/>
          <p14:tracePt t="16596" x="3808413" y="4105275"/>
          <p14:tracePt t="16613" x="3808413" y="4114800"/>
          <p14:tracePt t="16629" x="3808413" y="4124325"/>
          <p14:tracePt t="16646" x="3808413" y="4133850"/>
          <p14:tracePt t="16676" x="3819525" y="4143375"/>
          <p14:tracePt t="16684" x="3829050" y="4154488"/>
          <p14:tracePt t="16696" x="3829050" y="4164013"/>
          <p14:tracePt t="16724" x="3838575" y="4173538"/>
          <p14:tracePt t="16732" x="3838575" y="4183063"/>
          <p14:tracePt t="16746" x="3848100" y="4192588"/>
          <p14:tracePt t="16764" x="3848100" y="4222750"/>
          <p14:tracePt t="16780" x="3857625" y="4232275"/>
          <p14:tracePt t="16796" x="3868738" y="4252913"/>
          <p14:tracePt t="16813" x="3868738" y="4262438"/>
          <p14:tracePt t="16836" x="3878263" y="4281488"/>
          <p14:tracePt t="16852" x="3887788" y="4302125"/>
          <p14:tracePt t="16876" x="3887788" y="4321175"/>
          <p14:tracePt t="16884" x="3897313" y="4330700"/>
          <p14:tracePt t="16897" x="3906838" y="4340225"/>
          <p14:tracePt t="16914" x="3917950" y="4379913"/>
          <p14:tracePt t="16930" x="3927475" y="4400550"/>
          <p14:tracePt t="16947" x="3946525" y="4419600"/>
          <p14:tracePt t="16964" x="3967163" y="4449763"/>
          <p14:tracePt t="16981" x="3976688" y="4468813"/>
          <p14:tracePt t="16997" x="3986213" y="4498975"/>
          <p14:tracePt t="17014" x="4005263" y="4527550"/>
          <p14:tracePt t="17030" x="4035425" y="4548188"/>
          <p14:tracePt t="17047" x="4054475" y="4567238"/>
          <p14:tracePt t="17064" x="4084638" y="4586288"/>
          <p14:tracePt t="17081" x="4114800" y="4606925"/>
          <p14:tracePt t="17097" x="4143375" y="4616450"/>
          <p14:tracePt t="17114" x="4173538" y="4625975"/>
          <p14:tracePt t="17131" x="4222750" y="4635500"/>
          <p14:tracePt t="17147" x="4251325" y="4646613"/>
          <p14:tracePt t="17164" x="4360863" y="4665663"/>
          <p14:tracePt t="17181" x="4410075" y="4675188"/>
          <p14:tracePt t="17197" x="4468813" y="4675188"/>
          <p14:tracePt t="17214" x="4537075" y="4675188"/>
          <p14:tracePt t="17231" x="4606925" y="4665663"/>
          <p14:tracePt t="17248" x="4665663" y="4635500"/>
          <p14:tracePt t="17265" x="4724400" y="4616450"/>
          <p14:tracePt t="17281" x="4813300" y="4597400"/>
          <p14:tracePt t="17298" x="4872038" y="4576763"/>
          <p14:tracePt t="17314" x="4921250" y="4548188"/>
          <p14:tracePt t="17331" x="4951413" y="4518025"/>
          <p14:tracePt t="17331" x="4970463" y="4518025"/>
          <p14:tracePt t="17348" x="4989513" y="4498975"/>
          <p14:tracePt t="17364" x="5019675" y="4449763"/>
          <p14:tracePt t="17381" x="5049838" y="4419600"/>
          <p14:tracePt t="17398" x="5059363" y="4379913"/>
          <p14:tracePt t="17415" x="5078413" y="4321175"/>
          <p14:tracePt t="17431" x="5099050" y="4271963"/>
          <p14:tracePt t="17448" x="5108575" y="4222750"/>
          <p14:tracePt t="17465" x="5108575" y="4203700"/>
          <p14:tracePt t="17481" x="5127625" y="4154488"/>
          <p14:tracePt t="17498" x="5127625" y="4133850"/>
          <p14:tracePt t="17515" x="5127625" y="4114800"/>
          <p14:tracePt t="17532" x="5127625" y="4065588"/>
          <p14:tracePt t="17548" x="5127625" y="4035425"/>
          <p14:tracePt t="17565" x="5118100" y="4016375"/>
          <p14:tracePt t="17581" x="5099050" y="3976688"/>
          <p14:tracePt t="17598" x="5087938" y="3946525"/>
          <p14:tracePt t="17615" x="5068888" y="3917950"/>
          <p14:tracePt t="17632" x="5049838" y="3887788"/>
          <p14:tracePt t="17649" x="5019675" y="3859213"/>
          <p14:tracePt t="17665" x="5000625" y="3829050"/>
          <p14:tracePt t="17682" x="4989513" y="3810000"/>
          <p14:tracePt t="17698" x="4960938" y="3779838"/>
          <p14:tracePt t="17715" x="4940300" y="3760788"/>
          <p14:tracePt t="17732" x="4911725" y="3740150"/>
          <p14:tracePt t="17749" x="4872038" y="3721100"/>
          <p14:tracePt t="17765" x="4841875" y="3711575"/>
          <p14:tracePt t="17783" x="4792663" y="3681413"/>
          <p14:tracePt t="17799" x="4743450" y="3671888"/>
          <p14:tracePt t="17815" x="4684713" y="3651250"/>
          <p14:tracePt t="17833" x="4645025" y="3641725"/>
          <p14:tracePt t="17849" x="4595813" y="3632200"/>
          <p14:tracePt t="17865" x="4557713" y="3622675"/>
          <p14:tracePt t="17882" x="4518025" y="3613150"/>
          <p14:tracePt t="17899" x="4459288" y="3602038"/>
          <p14:tracePt t="17916" x="4398963" y="3592513"/>
          <p14:tracePt t="17933" x="4379913" y="3592513"/>
          <p14:tracePt t="17949" x="4340225" y="3582988"/>
          <p14:tracePt t="17966" x="4321175" y="3582988"/>
          <p14:tracePt t="17982" x="4291013" y="3582988"/>
          <p14:tracePt t="17999" x="4262438" y="3582988"/>
          <p14:tracePt t="18016" x="4232275" y="3582988"/>
          <p14:tracePt t="18032" x="4192588" y="3582988"/>
          <p14:tracePt t="18049" x="4164013" y="3582988"/>
          <p14:tracePt t="18066" x="4124325" y="3602038"/>
          <p14:tracePt t="18083" x="4094163" y="3622675"/>
          <p14:tracePt t="18099" x="4065588" y="3632200"/>
          <p14:tracePt t="18099" x="4054475" y="3641725"/>
          <p14:tracePt t="18116" x="4035425" y="3671888"/>
          <p14:tracePt t="18133" x="4005263" y="3700463"/>
          <p14:tracePt t="18149" x="3986213" y="3730625"/>
          <p14:tracePt t="18166" x="3967163" y="3760788"/>
          <p14:tracePt t="18183" x="3956050" y="3779838"/>
          <p14:tracePt t="18200" x="3946525" y="3810000"/>
          <p14:tracePt t="18216" x="3937000" y="3838575"/>
          <p14:tracePt t="18233" x="3927475" y="3859213"/>
          <p14:tracePt t="18249" x="3917950" y="3887788"/>
          <p14:tracePt t="18266" x="3906838" y="3927475"/>
          <p14:tracePt t="18283" x="3897313" y="3946525"/>
          <p14:tracePt t="18299" x="3897313" y="3995738"/>
          <p14:tracePt t="18316" x="3897313" y="4025900"/>
          <p14:tracePt t="18333" x="3897313" y="4044950"/>
          <p14:tracePt t="18350" x="3897313" y="4084638"/>
          <p14:tracePt t="18366" x="3897313" y="4105275"/>
          <p14:tracePt t="18383" x="3897313" y="4124325"/>
          <p14:tracePt t="18400" x="3917950" y="4164013"/>
          <p14:tracePt t="18416" x="3937000" y="4183063"/>
          <p14:tracePt t="18433" x="3956050" y="4213225"/>
          <p14:tracePt t="18450" x="3986213" y="4232275"/>
          <p14:tracePt t="18467" x="4016375" y="4262438"/>
          <p14:tracePt t="18467" x="4044950" y="4271963"/>
          <p14:tracePt t="18484" x="4084638" y="4302125"/>
          <p14:tracePt t="18500" x="4133850" y="4321175"/>
          <p14:tracePt t="18517" x="4183063" y="4340225"/>
          <p14:tracePt t="18533" x="4241800" y="4360863"/>
          <p14:tracePt t="18550" x="4291013" y="4389438"/>
          <p14:tracePt t="18567" x="4349750" y="4400550"/>
          <p14:tracePt t="18584" x="4398963" y="4429125"/>
          <p14:tracePt t="18600" x="4448175" y="4438650"/>
          <p14:tracePt t="18617" x="4518025" y="4468813"/>
          <p14:tracePt t="18634" x="4557713" y="4468813"/>
          <p14:tracePt t="18650" x="4635500" y="4487863"/>
          <p14:tracePt t="18667" x="4665663" y="4518025"/>
          <p14:tracePt t="18667" x="4675188" y="4527550"/>
          <p14:tracePt t="18684" x="4705350" y="4537075"/>
          <p14:tracePt t="18701" x="4724400" y="4537075"/>
          <p14:tracePt t="18717" x="4743450" y="4537075"/>
          <p14:tracePt t="18734" x="4764088" y="4537075"/>
          <p14:tracePt t="18750" x="4783138" y="4527550"/>
          <p14:tracePt t="18767" x="4792663" y="4518025"/>
          <p14:tracePt t="18784" x="4792663" y="4508500"/>
          <p14:tracePt t="18801" x="4813300" y="4508500"/>
          <p14:tracePt t="18817" x="4813300" y="4498975"/>
          <p14:tracePt t="18852" x="4822825" y="4498975"/>
          <p14:tracePt t="18868" x="4822825" y="4487863"/>
          <p14:tracePt t="19060" x="4832350" y="4468813"/>
          <p14:tracePt t="19084" x="4841875" y="4468813"/>
          <p14:tracePt t="19092" x="4841875" y="4459288"/>
          <p14:tracePt t="19101" x="4852988" y="4449763"/>
          <p14:tracePt t="19118" x="4852988" y="4438650"/>
          <p14:tracePt t="19916" x="4862513" y="4438650"/>
          <p14:tracePt t="19924" x="4862513" y="4429125"/>
          <p14:tracePt t="19936" x="4872038" y="4419600"/>
          <p14:tracePt t="19953" x="4891088" y="4419600"/>
          <p14:tracePt t="19970" x="4902200" y="4410075"/>
          <p14:tracePt t="19986" x="4911725" y="4400550"/>
          <p14:tracePt t="20003" x="4930775" y="4389438"/>
          <p14:tracePt t="20019" x="4951413" y="4370388"/>
          <p14:tracePt t="20037" x="4970463" y="4351338"/>
          <p14:tracePt t="20053" x="5000625" y="4330700"/>
          <p14:tracePt t="20070" x="5038725" y="4302125"/>
          <p14:tracePt t="20087" x="5078413" y="4271963"/>
          <p14:tracePt t="20103" x="5118100" y="4252913"/>
          <p14:tracePt t="20120" x="5167313" y="4232275"/>
          <p14:tracePt t="20137" x="5207000" y="4203700"/>
          <p14:tracePt t="20153" x="5256213" y="4183063"/>
          <p14:tracePt t="20170" x="5305425" y="4143375"/>
          <p14:tracePt t="20187" x="5364163" y="4105275"/>
          <p14:tracePt t="20203" x="5443538" y="4056063"/>
          <p14:tracePt t="20220" x="5502275" y="4006850"/>
          <p14:tracePt t="20237" x="5561013" y="3967163"/>
          <p14:tracePt t="20253" x="5619750" y="3917950"/>
          <p14:tracePt t="20270" x="5659438" y="3878263"/>
          <p14:tracePt t="20287" x="5708650" y="3838575"/>
          <p14:tracePt t="20304" x="5767388" y="3798888"/>
          <p14:tracePt t="20320" x="5837238" y="3740150"/>
          <p14:tracePt t="20337" x="5875338" y="3711575"/>
          <p14:tracePt t="20354" x="5924550" y="3671888"/>
          <p14:tracePt t="20371" x="5994400" y="3602038"/>
          <p14:tracePt t="20387" x="6092825" y="3484563"/>
          <p14:tracePt t="20404" x="6161088" y="3395663"/>
          <p14:tracePt t="20420" x="6240463" y="3297238"/>
          <p14:tracePt t="20437" x="6338888" y="3219450"/>
          <p14:tracePt t="20454" x="6418263" y="3149600"/>
          <p14:tracePt t="20471" x="6505575" y="3100388"/>
          <p14:tracePt t="20487" x="6565900" y="3051175"/>
          <p14:tracePt t="20504" x="6624638" y="3001963"/>
          <p14:tracePt t="20521" x="6664325" y="2962275"/>
          <p14:tracePt t="20538" x="6713538" y="2924175"/>
          <p14:tracePt t="20554" x="6751638" y="2884488"/>
          <p14:tracePt t="20571" x="6781800" y="2844800"/>
          <p14:tracePt t="20587" x="6840538" y="2765425"/>
          <p14:tracePt t="20604" x="6889750" y="2697163"/>
          <p14:tracePt t="20621" x="6938963" y="2638425"/>
          <p14:tracePt t="20638" x="6969125" y="2579688"/>
          <p14:tracePt t="20654" x="7008813" y="2490788"/>
          <p14:tracePt t="20671" x="7067550" y="2401888"/>
          <p14:tracePt t="20688" x="7135813" y="2303463"/>
          <p14:tracePt t="20704" x="7185025" y="2214563"/>
          <p14:tracePt t="20722" x="7224713" y="2116138"/>
          <p14:tracePt t="20738" x="7264400" y="2027238"/>
          <p14:tracePt t="20755" x="7304088" y="1958975"/>
          <p14:tracePt t="20772" x="7362825" y="1851025"/>
          <p14:tracePt t="20788" x="7391400" y="1771650"/>
          <p14:tracePt t="20804" x="7431088" y="1703388"/>
          <p14:tracePt t="20822" x="7461250" y="1633538"/>
          <p14:tracePt t="20838" x="7480300" y="1574800"/>
          <p14:tracePt t="20855" x="7500938" y="1516063"/>
          <p14:tracePt t="20871" x="7519988" y="1476375"/>
          <p14:tracePt t="20888" x="7539038" y="1427163"/>
          <p14:tracePt t="20905" x="7550150" y="1417638"/>
          <p14:tracePt t="20924" x="7559675" y="1397000"/>
          <p14:tracePt t="20938" x="7559675" y="1368425"/>
          <p14:tracePt t="20955" x="7569200" y="1328738"/>
          <p14:tracePt t="20955" x="7578725" y="1309688"/>
          <p14:tracePt t="20972" x="7588250" y="1279525"/>
          <p14:tracePt t="20988" x="7599363" y="1239838"/>
          <p14:tracePt t="21005" x="7599363" y="1211263"/>
          <p14:tracePt t="21022" x="7599363" y="1181100"/>
          <p14:tracePt t="21038" x="7599363" y="1150938"/>
          <p14:tracePt t="21055" x="7599363" y="1122363"/>
          <p14:tracePt t="21073" x="7599363" y="1092200"/>
          <p14:tracePt t="21088" x="7588250" y="1073150"/>
          <p14:tracePt t="21105" x="7569200" y="1052513"/>
          <p14:tracePt t="21122" x="7559675" y="1033463"/>
          <p14:tracePt t="21139" x="7539038" y="1003300"/>
          <p14:tracePt t="21155" x="7519988" y="974725"/>
          <p14:tracePt t="21172" x="7489825" y="944563"/>
          <p14:tracePt t="21189" x="7470775" y="915988"/>
          <p14:tracePt t="21205" x="7440613" y="885825"/>
          <p14:tracePt t="21222" x="7421563" y="866775"/>
          <p14:tracePt t="21239" x="7402513" y="846138"/>
          <p14:tracePt t="21255" x="7391400" y="836613"/>
          <p14:tracePt t="21272" x="7381875" y="827088"/>
          <p14:tracePt t="21289" x="7372350" y="817563"/>
          <p14:tracePt t="21305" x="7372350" y="806450"/>
          <p14:tracePt t="21323" x="7362825" y="806450"/>
          <p14:tracePt t="21339" x="7353300" y="796925"/>
          <p14:tracePt t="21356" x="7353300" y="787400"/>
          <p14:tracePt t="21372" x="7342188" y="787400"/>
          <p14:tracePt t="21564" x="7342188" y="796925"/>
          <p14:tracePt t="21572" x="7332663" y="827088"/>
          <p14:tracePt t="21580" x="7332663" y="846138"/>
          <p14:tracePt t="21589" x="7313613" y="895350"/>
          <p14:tracePt t="21606" x="7313613" y="954088"/>
          <p14:tracePt t="21623" x="7292975" y="1014413"/>
          <p14:tracePt t="21639" x="7273925" y="1082675"/>
          <p14:tracePt t="21656" x="7264400" y="1141413"/>
          <p14:tracePt t="21673" x="7264400" y="1190625"/>
          <p14:tracePt t="21690" x="7254875" y="1260475"/>
          <p14:tracePt t="21706" x="7254875" y="1309688"/>
          <p14:tracePt t="21723" x="7254875" y="1397000"/>
          <p14:tracePt t="21740" x="7254875" y="1457325"/>
          <p14:tracePt t="21756" x="7254875" y="1516063"/>
          <p14:tracePt t="21773" x="7243763" y="1584325"/>
          <p14:tracePt t="21790" x="7234238" y="1673225"/>
          <p14:tracePt t="21807" x="7264400" y="1790700"/>
          <p14:tracePt t="21823" x="7273925" y="1860550"/>
          <p14:tracePt t="21841" x="7273925" y="1949450"/>
          <p14:tracePt t="21857" x="7273925" y="2008188"/>
          <p14:tracePt t="21873" x="7273925" y="2076450"/>
          <p14:tracePt t="21890" x="7273925" y="2125663"/>
          <p14:tracePt t="21907" x="7273925" y="2174875"/>
          <p14:tracePt t="21907" x="7273925" y="2205038"/>
          <p14:tracePt t="21924" x="7273925" y="2263775"/>
          <p14:tracePt t="21941" x="7273925" y="2312988"/>
          <p14:tracePt t="21957" x="7273925" y="2371725"/>
          <p14:tracePt t="21974" x="7273925" y="2451100"/>
          <p14:tracePt t="21990" x="7264400" y="2509838"/>
          <p14:tracePt t="22007" x="7264400" y="2579688"/>
          <p14:tracePt t="22024" x="7264400" y="2647950"/>
          <p14:tracePt t="22040" x="7234238" y="2706688"/>
          <p14:tracePt t="22057" x="7224713" y="2755900"/>
          <p14:tracePt t="22074" x="7224713" y="2835275"/>
          <p14:tracePt t="22091" x="7215188" y="2933700"/>
          <p14:tracePt t="22107" x="7215188" y="3051175"/>
          <p14:tracePt t="22124" x="7205663" y="3140075"/>
          <p14:tracePt t="22140" x="7205663" y="3198813"/>
          <p14:tracePt t="22157" x="7205663" y="3268663"/>
          <p14:tracePt t="22174" x="7205663" y="3346450"/>
          <p14:tracePt t="22191" x="7205663" y="3425825"/>
          <p14:tracePt t="22207" x="7205663" y="3503613"/>
          <p14:tracePt t="22224" x="7205663" y="3592513"/>
          <p14:tracePt t="22241" x="7205663" y="3671888"/>
          <p14:tracePt t="22258" x="7205663" y="3749675"/>
          <p14:tracePt t="22274" x="7205663" y="3829050"/>
          <p14:tracePt t="22291" x="7205663" y="3897313"/>
          <p14:tracePt t="22308" x="7205663" y="3976688"/>
          <p14:tracePt t="22324" x="7205663" y="4025900"/>
          <p14:tracePt t="22341" x="7205663" y="4084638"/>
          <p14:tracePt t="22358" x="7205663" y="4143375"/>
          <p14:tracePt t="22374" x="7185025" y="4203700"/>
          <p14:tracePt t="22391" x="7175500" y="4252913"/>
          <p14:tracePt t="22408" x="7175500" y="4302125"/>
          <p14:tracePt t="22425" x="7175500" y="4340225"/>
          <p14:tracePt t="22442" x="7175500" y="4400550"/>
          <p14:tracePt t="22458" x="7175500" y="4449763"/>
          <p14:tracePt t="22475" x="7175500" y="4487863"/>
          <p14:tracePt t="22491" x="7175500" y="4548188"/>
          <p14:tracePt t="22508" x="7175500" y="4576763"/>
          <p14:tracePt t="22525" x="7175500" y="4606925"/>
          <p14:tracePt t="22541" x="7175500" y="4635500"/>
          <p14:tracePt t="22558" x="7175500" y="4675188"/>
          <p14:tracePt t="22575" x="7175500" y="4714875"/>
          <p14:tracePt t="22592" x="7175500" y="4773613"/>
          <p14:tracePt t="22608" x="7175500" y="4832350"/>
          <p14:tracePt t="22625" x="7175500" y="4902200"/>
          <p14:tracePt t="22642" x="7185025" y="5000625"/>
          <p14:tracePt t="22658" x="7194550" y="5059363"/>
          <p14:tracePt t="22675" x="7205663" y="5157788"/>
          <p14:tracePt t="22692" x="7215188" y="5197475"/>
          <p14:tracePt t="22709" x="7215188" y="5237163"/>
          <p14:tracePt t="22725" x="7215188" y="5295900"/>
          <p14:tracePt t="22742" x="7215188" y="5335588"/>
          <p14:tracePt t="22759" x="7234238" y="5422900"/>
          <p14:tracePt t="22775" x="7234238" y="5462588"/>
          <p14:tracePt t="22792" x="7234238" y="5511800"/>
          <p14:tracePt t="22809" x="7234238" y="5551488"/>
          <p14:tracePt t="22825" x="7234238" y="5581650"/>
          <p14:tracePt t="22842" x="7234238" y="5619750"/>
          <p14:tracePt t="22859" x="7234238" y="5640388"/>
          <p14:tracePt t="22875" x="7234238" y="5680075"/>
          <p14:tracePt t="22892" x="7234238" y="5699125"/>
          <p14:tracePt t="22909" x="7234238" y="5708650"/>
          <p14:tracePt t="22925" x="7224713" y="5738813"/>
          <p14:tracePt t="22942" x="7215188" y="5757863"/>
          <p14:tracePt t="22959" x="7205663" y="5797550"/>
          <p14:tracePt t="22975" x="7205663" y="5827713"/>
          <p14:tracePt t="22993" x="7205663" y="5867400"/>
          <p14:tracePt t="23009" x="7205663" y="5916613"/>
          <p14:tracePt t="23026" x="7205663" y="5965825"/>
          <p14:tracePt t="23043" x="7205663" y="6015038"/>
          <p14:tracePt t="23059" x="7205663" y="6043613"/>
          <p14:tracePt t="23059" x="7205663" y="6064250"/>
          <p14:tracePt t="23076" x="7205663" y="6092825"/>
          <p14:tracePt t="23092" x="7205663" y="6132513"/>
          <p14:tracePt t="23110" x="7205663" y="6162675"/>
          <p14:tracePt t="23126" x="7205663" y="6191250"/>
          <p14:tracePt t="23143" x="7205663" y="6211888"/>
          <p14:tracePt t="23159" x="7205663" y="6221413"/>
          <p14:tracePt t="23176" x="7205663" y="6240463"/>
          <p14:tracePt t="23193" x="7205663" y="6249988"/>
          <p14:tracePt t="23236" x="7205663" y="6261100"/>
          <p14:tracePt t="23252" x="7205663" y="6270625"/>
          <p14:tracePt t="23268" x="7205663" y="6280150"/>
          <p14:tracePt t="23284" x="7205663" y="6289675"/>
          <p14:tracePt t="23300" x="7205663" y="6299200"/>
          <p14:tracePt t="23716" x="7205663" y="6310313"/>
          <p14:tracePt t="23724" x="7205663" y="6319838"/>
          <p14:tracePt t="23740" x="7205663" y="6329363"/>
          <p14:tracePt t="23748" x="7205663" y="6338888"/>
          <p14:tracePt t="23760" x="7205663" y="6348413"/>
          <p14:tracePt t="23777" x="7205663" y="6359525"/>
          <p14:tracePt t="23794" x="7205663" y="6369050"/>
          <p14:tracePt t="23810" x="7205663" y="6378575"/>
          <p14:tracePt t="25360" x="7205663" y="6369050"/>
          <p14:tracePt t="25476" x="7215188" y="6359525"/>
          <p14:tracePt t="25500" x="7224713" y="6348413"/>
          <p14:tracePt t="25580" x="7243763" y="6348413"/>
          <p14:tracePt t="25628" x="7264400" y="6338888"/>
          <p14:tracePt t="25652" x="7273925" y="6329363"/>
          <p14:tracePt t="25660" x="7292975" y="6319838"/>
          <p14:tracePt t="25676" x="7304088" y="6310313"/>
          <p14:tracePt t="25684" x="7313613" y="6310313"/>
          <p14:tracePt t="25698" x="7313613" y="6299200"/>
          <p14:tracePt t="25714" x="7332663" y="6261100"/>
          <p14:tracePt t="25731" x="7362825" y="6230938"/>
          <p14:tracePt t="25748" x="7381875" y="6191250"/>
          <p14:tracePt t="25764" x="7412038" y="6162675"/>
          <p14:tracePt t="25781" x="7431088" y="6132513"/>
          <p14:tracePt t="25798" x="7440613" y="6122988"/>
          <p14:tracePt t="25814" x="7440613" y="6113463"/>
          <p14:tracePt t="25831" x="7451725" y="6102350"/>
          <p14:tracePt t="25848" x="7461250" y="6083300"/>
          <p14:tracePt t="25864" x="7470775" y="6064250"/>
          <p14:tracePt t="25892" x="7480300" y="6064250"/>
          <p14:tracePt t="25900" x="7480300" y="6053138"/>
          <p14:tracePt t="25914" x="7500938" y="6034088"/>
          <p14:tracePt t="25932" x="7510463" y="6024563"/>
          <p14:tracePt t="25948" x="7529513" y="6003925"/>
          <p14:tracePt t="25965" x="7539038" y="5994400"/>
          <p14:tracePt t="25982" x="7559675" y="5984875"/>
          <p14:tracePt t="25998" x="7569200" y="5975350"/>
          <p14:tracePt t="26015" x="7569200" y="5965825"/>
          <p14:tracePt t="26100" x="7569200" y="5954713"/>
          <p14:tracePt t="26148" x="7569200" y="5945188"/>
          <p14:tracePt t="26156" x="7569200" y="5935663"/>
          <p14:tracePt t="26188" x="7569200" y="5926138"/>
          <p14:tracePt t="26660" x="7569200" y="5916613"/>
          <p14:tracePt t="26684" x="7569200" y="5905500"/>
          <p14:tracePt t="26692" x="7569200" y="5895975"/>
          <p14:tracePt t="26764" x="7578725" y="5876925"/>
          <p14:tracePt t="2682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/>
          </p:cNvSpPr>
          <p:nvPr>
            <p:ph type="title"/>
          </p:nvPr>
        </p:nvSpPr>
        <p:spPr>
          <a:xfrm>
            <a:off x="504825" y="2747963"/>
            <a:ext cx="8901113" cy="3016250"/>
          </a:xfrm>
        </p:spPr>
        <p:txBody>
          <a:bodyPr/>
          <a:lstStyle/>
          <a:p>
            <a:pPr>
              <a:defRPr/>
            </a:pPr>
            <a:r>
              <a:rPr lang="pt-BR" sz="5952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Exemplos de destinos </a:t>
            </a:r>
            <a:r>
              <a:rPr lang="pt-BR" sz="5952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não-proteicos</a:t>
            </a:r>
            <a:r>
              <a:rPr lang="pt-BR" sz="5952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dos           AMINOÁCIDOS</a:t>
            </a:r>
            <a:br>
              <a:rPr lang="pt-BR" sz="5952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5952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475" name="Rectangle 3"/>
          <p:cNvSpPr>
            <a:spLocks noGrp="1"/>
          </p:cNvSpPr>
          <p:nvPr>
            <p:ph type="body" idx="1"/>
          </p:nvPr>
        </p:nvSpPr>
        <p:spPr>
          <a:xfrm>
            <a:off x="504825" y="1398588"/>
            <a:ext cx="9070975" cy="53546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pt-BR" sz="5952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5"/>
          <a:stretch>
            <a:fillRect/>
          </a:stretch>
        </p:blipFill>
        <p:spPr bwMode="auto">
          <a:xfrm>
            <a:off x="0" y="1636713"/>
            <a:ext cx="99536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 b="258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1944688" y="2511425"/>
            <a:ext cx="1587500" cy="55403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>
            <a:prstShdw prst="shdw18" dist="17961" dir="13500000">
              <a:srgbClr val="FF99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34500" name="Rectangle 4"/>
          <p:cNvSpPr>
            <a:spLocks noChangeArrowheads="1"/>
          </p:cNvSpPr>
          <p:nvPr/>
        </p:nvSpPr>
        <p:spPr bwMode="auto">
          <a:xfrm>
            <a:off x="4483100" y="5764213"/>
            <a:ext cx="1984375" cy="7937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34501" name="Rectangle 5"/>
          <p:cNvSpPr>
            <a:spLocks noChangeArrowheads="1"/>
          </p:cNvSpPr>
          <p:nvPr/>
        </p:nvSpPr>
        <p:spPr bwMode="auto">
          <a:xfrm>
            <a:off x="6945313" y="2430463"/>
            <a:ext cx="1270000" cy="476250"/>
          </a:xfrm>
          <a:prstGeom prst="rect">
            <a:avLst/>
          </a:prstGeom>
          <a:noFill/>
          <a:ln w="28575">
            <a:solidFill>
              <a:srgbClr val="FF33CC"/>
            </a:solidFill>
            <a:miter lim="800000"/>
            <a:headEnd/>
            <a:tailEnd/>
          </a:ln>
          <a:effectLst>
            <a:prstShdw prst="shdw18" dist="17961" dir="13500000">
              <a:srgbClr val="FF33CC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7183438" y="2987675"/>
            <a:ext cx="1270000" cy="4746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754063" y="5605463"/>
            <a:ext cx="365125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646" b="1" i="1">
                <a:solidFill>
                  <a:srgbClr val="6D6DFF"/>
                </a:solidFill>
                <a:latin typeface="Arial" panose="020B0604020202020204" pitchFamily="34" charset="0"/>
              </a:rPr>
              <a:t>Anel das purinas</a:t>
            </a:r>
            <a:r>
              <a:rPr lang="pt-BR" sz="2205" i="1">
                <a:solidFill>
                  <a:srgbClr val="6D6DFF"/>
                </a:solidFill>
                <a:latin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pt-BR" sz="2205" i="1">
                <a:solidFill>
                  <a:srgbClr val="6D6DFF"/>
                </a:solidFill>
                <a:latin typeface="Arial" panose="020B0604020202020204" pitchFamily="34" charset="0"/>
              </a:rPr>
              <a:t>ADENINA e GUANINA para a formação do DNA</a:t>
            </a:r>
          </a:p>
        </p:txBody>
      </p:sp>
      <p:sp>
        <p:nvSpPr>
          <p:cNvPr id="234504" name="Rectangle 8"/>
          <p:cNvSpPr>
            <a:spLocks noChangeArrowheads="1"/>
          </p:cNvSpPr>
          <p:nvPr/>
        </p:nvSpPr>
        <p:spPr bwMode="auto">
          <a:xfrm>
            <a:off x="595313" y="1241425"/>
            <a:ext cx="9048750" cy="5713413"/>
          </a:xfrm>
          <a:prstGeom prst="rect">
            <a:avLst/>
          </a:prstGeom>
          <a:noFill/>
          <a:ln w="9525">
            <a:solidFill>
              <a:srgbClr val="CC66FF"/>
            </a:solidFill>
            <a:miter lim="800000"/>
            <a:headEnd/>
            <a:tailEnd/>
          </a:ln>
          <a:effectLst>
            <a:prstShdw prst="shdw18" dist="17961" dir="13500000">
              <a:srgbClr val="CC66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539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4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34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34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4499" grpId="0" animBg="1"/>
      <p:bldP spid="234500" grpId="0" animBg="1"/>
      <p:bldP spid="234501" grpId="0" animBg="1"/>
      <p:bldP spid="234502" grpId="0" animBg="1"/>
      <p:bldP spid="234502" grpId="1" animBg="1"/>
    </p:bldLst>
  </p:timing>
  <p:extLst>
    <p:ext uri="{3A86A75C-4F4B-4683-9AE1-C65F6400EC91}">
      <p14:laserTraceLst xmlns:p14="http://schemas.microsoft.com/office/powerpoint/2010/main">
        <p14:tracePtLst>
          <p14:tracePt t="15062" x="5689600" y="4606925"/>
          <p14:tracePt t="15883" x="5659438" y="4606925"/>
          <p14:tracePt t="16299" x="5629275" y="4586288"/>
          <p14:tracePt t="16306" x="5591175" y="4557713"/>
          <p14:tracePt t="16314" x="5541963" y="4527550"/>
          <p14:tracePt t="16325" x="5394325" y="4429125"/>
          <p14:tracePt t="16341" x="5246688" y="4321175"/>
          <p14:tracePt t="16357" x="5099050" y="4241800"/>
          <p14:tracePt t="16374" x="4951413" y="4154488"/>
          <p14:tracePt t="16391" x="4803775" y="4065588"/>
          <p14:tracePt t="16408" x="4675188" y="3976688"/>
          <p14:tracePt t="16424" x="4546600" y="3887788"/>
          <p14:tracePt t="16441" x="4410075" y="3770313"/>
          <p14:tracePt t="16458" x="4349750" y="3700463"/>
          <p14:tracePt t="16474" x="4300538" y="3641725"/>
          <p14:tracePt t="16491" x="4262438" y="3573463"/>
          <p14:tracePt t="16508" x="4213225" y="3514725"/>
          <p14:tracePt t="16525" x="4133850" y="3444875"/>
          <p14:tracePt t="16543" x="4054475" y="3367088"/>
          <p14:tracePt t="16558" x="3946525" y="3268663"/>
          <p14:tracePt t="16575" x="3819525" y="3189288"/>
          <p14:tracePt t="16591" x="3740150" y="3109913"/>
          <p14:tracePt t="16608" x="3671888" y="3060700"/>
          <p14:tracePt t="16625" x="3622675" y="3001963"/>
          <p14:tracePt t="16625" x="3611563" y="2982913"/>
          <p14:tracePt t="16642" x="3592513" y="2952750"/>
          <p14:tracePt t="16658" x="3582988" y="2943225"/>
          <p14:tracePt t="16675" x="3573463" y="2924175"/>
          <p14:tracePt t="16692" x="3562350" y="2903538"/>
          <p14:tracePt t="16708" x="3552825" y="2894013"/>
          <p14:tracePt t="16725" x="3533775" y="2874963"/>
          <p14:tracePt t="16742" x="3513138" y="2863850"/>
          <p14:tracePt t="16758" x="3503613" y="2844800"/>
          <p14:tracePt t="16775" x="3503613" y="2835275"/>
          <p14:tracePt t="16792" x="3494088" y="2825750"/>
          <p14:tracePt t="16962" x="3484563" y="2825750"/>
          <p14:tracePt t="16986" x="3475038" y="2825750"/>
          <p14:tracePt t="16994" x="3454400" y="2835275"/>
          <p14:tracePt t="17010" x="3435350" y="2844800"/>
          <p14:tracePt t="17018" x="3414713" y="2844800"/>
          <p14:tracePt t="17034" x="3405188" y="2844800"/>
          <p14:tracePt t="17042" x="3355975" y="2863850"/>
          <p14:tracePt t="17059" x="3336925" y="2863850"/>
          <p14:tracePt t="17076" x="3327400" y="2863850"/>
          <p14:tracePt t="17092" x="3316288" y="2863850"/>
          <p14:tracePt t="17109" x="3306763" y="2863850"/>
          <p14:tracePt t="17162" x="3287713" y="2863850"/>
          <p14:tracePt t="17178" x="3278188" y="2863850"/>
          <p14:tracePt t="17186" x="3257550" y="2854325"/>
          <p14:tracePt t="17202" x="3248025" y="2844800"/>
          <p14:tracePt t="17210" x="3238500" y="2844800"/>
          <p14:tracePt t="17226" x="3228975" y="2844800"/>
          <p14:tracePt t="17242" x="3217863" y="2835275"/>
          <p14:tracePt t="17259" x="3208338" y="2835275"/>
          <p14:tracePt t="17642" x="3208338" y="2844800"/>
          <p14:tracePt t="17690" x="3208338" y="2854325"/>
          <p14:tracePt t="17706" x="3208338" y="2863850"/>
          <p14:tracePt t="17714" x="3208338" y="2874963"/>
          <p14:tracePt t="17721" x="3208338" y="2903538"/>
          <p14:tracePt t="17730" x="3208338" y="2913063"/>
          <p14:tracePt t="17746" x="3217863" y="2933700"/>
          <p14:tracePt t="17760" x="3228975" y="2962275"/>
          <p14:tracePt t="17777" x="3257550" y="3022600"/>
          <p14:tracePt t="17794" x="3267075" y="3051175"/>
          <p14:tracePt t="17810" x="3287713" y="3090863"/>
          <p14:tracePt t="17827" x="3306763" y="3130550"/>
          <p14:tracePt t="17844" x="3316288" y="3149600"/>
          <p14:tracePt t="17860" x="3336925" y="3179763"/>
          <p14:tracePt t="17877" x="3355975" y="3208338"/>
          <p14:tracePt t="17894" x="3365500" y="3238500"/>
          <p14:tracePt t="17911" x="3386138" y="3268663"/>
          <p14:tracePt t="17927" x="3414713" y="3306763"/>
          <p14:tracePt t="17944" x="3425825" y="3346450"/>
          <p14:tracePt t="17961" x="3454400" y="3386138"/>
          <p14:tracePt t="17978" x="3503613" y="3444875"/>
          <p14:tracePt t="17994" x="3533775" y="3503613"/>
          <p14:tracePt t="18011" x="3592513" y="3573463"/>
          <p14:tracePt t="18028" x="3651250" y="3622675"/>
          <p14:tracePt t="18044" x="3730625" y="3681413"/>
          <p14:tracePt t="18061" x="3819525" y="3730625"/>
          <p14:tracePt t="18078" x="3906838" y="3779838"/>
          <p14:tracePt t="18094" x="3986213" y="3829050"/>
          <p14:tracePt t="18111" x="4065588" y="3868738"/>
          <p14:tracePt t="18128" x="4124325" y="3897313"/>
          <p14:tracePt t="18145" x="4164013" y="3917950"/>
          <p14:tracePt t="18161" x="4222750" y="3937000"/>
          <p14:tracePt t="18178" x="4251325" y="3946525"/>
          <p14:tracePt t="18194" x="4271963" y="3946525"/>
          <p14:tracePt t="18211" x="4300538" y="3957638"/>
          <p14:tracePt t="18228" x="4349750" y="3967163"/>
          <p14:tracePt t="18245" x="4419600" y="3976688"/>
          <p14:tracePt t="18262" x="4468813" y="3986213"/>
          <p14:tracePt t="18278" x="4537075" y="3986213"/>
          <p14:tracePt t="18295" x="4595813" y="3986213"/>
          <p14:tracePt t="18311" x="4625975" y="3986213"/>
          <p14:tracePt t="18328" x="4635500" y="3986213"/>
          <p14:tracePt t="18370" x="4645025" y="3986213"/>
          <p14:tracePt t="18386" x="4645025" y="3976688"/>
          <p14:tracePt t="18402" x="4645025" y="3957638"/>
          <p14:tracePt t="18410" x="4656138" y="3957638"/>
          <p14:tracePt t="18418" x="4665663" y="3946525"/>
          <p14:tracePt t="18428" x="4665663" y="3908425"/>
          <p14:tracePt t="18445" x="4675188" y="3878263"/>
          <p14:tracePt t="18462" x="4675188" y="3838575"/>
          <p14:tracePt t="18478" x="4675188" y="3798888"/>
          <p14:tracePt t="18495" x="4675188" y="3770313"/>
          <p14:tracePt t="18512" x="4675188" y="3749675"/>
          <p14:tracePt t="18529" x="4675188" y="3740150"/>
          <p14:tracePt t="18545" x="4675188" y="3730625"/>
          <p14:tracePt t="18578" x="4675188" y="3721100"/>
          <p14:tracePt t="18586" x="4656138" y="3711575"/>
          <p14:tracePt t="18602" x="4625975" y="3700463"/>
          <p14:tracePt t="18612" x="4576763" y="3690938"/>
          <p14:tracePt t="18629" x="4508500" y="3681413"/>
          <p14:tracePt t="18646" x="4419600" y="3681413"/>
          <p14:tracePt t="18662" x="4349750" y="3681413"/>
          <p14:tracePt t="18679" x="4300538" y="3681413"/>
          <p14:tracePt t="18696" x="4281488" y="3681413"/>
          <p14:tracePt t="18712" x="4251325" y="3681413"/>
          <p14:tracePt t="18729" x="4232275" y="3700463"/>
          <p14:tracePt t="18746" x="4222750" y="3721100"/>
          <p14:tracePt t="18763" x="4213225" y="3740150"/>
          <p14:tracePt t="18779" x="4192588" y="3749675"/>
          <p14:tracePt t="18796" x="4183063" y="3760788"/>
          <p14:tracePt t="18813" x="4183063" y="3770313"/>
          <p14:tracePt t="18829" x="4183063" y="3789363"/>
          <p14:tracePt t="18846" x="4183063" y="3798888"/>
          <p14:tracePt t="18863" x="4183063" y="3819525"/>
          <p14:tracePt t="18879" x="4183063" y="3829050"/>
          <p14:tracePt t="18896" x="4183063" y="3848100"/>
          <p14:tracePt t="18912" x="4183063" y="3868738"/>
          <p14:tracePt t="18930" x="4192588" y="3887788"/>
          <p14:tracePt t="18946" x="4202113" y="3917950"/>
          <p14:tracePt t="18963" x="4213225" y="3927475"/>
          <p14:tracePt t="18979" x="4232275" y="3937000"/>
          <p14:tracePt t="18996" x="4251325" y="3946525"/>
          <p14:tracePt t="19013" x="4271963" y="3957638"/>
          <p14:tracePt t="19030" x="4291013" y="3957638"/>
          <p14:tracePt t="19046" x="4311650" y="3957638"/>
          <p14:tracePt t="19063" x="4340225" y="3957638"/>
          <p14:tracePt t="19080" x="4370388" y="3957638"/>
          <p14:tracePt t="19097" x="4410075" y="3957638"/>
          <p14:tracePt t="19113" x="4448175" y="3957638"/>
          <p14:tracePt t="19130" x="4487863" y="3937000"/>
          <p14:tracePt t="19146" x="4508500" y="3927475"/>
          <p14:tracePt t="19163" x="4518025" y="3917950"/>
          <p14:tracePt t="19180" x="4537075" y="3908425"/>
          <p14:tracePt t="19197" x="4546600" y="3887788"/>
          <p14:tracePt t="19214" x="4557713" y="3868738"/>
          <p14:tracePt t="19230" x="4567238" y="3859213"/>
          <p14:tracePt t="19247" x="4576763" y="3829050"/>
          <p14:tracePt t="19263" x="4576763" y="3810000"/>
          <p14:tracePt t="19280" x="4576763" y="3789363"/>
          <p14:tracePt t="19297" x="4576763" y="3779838"/>
          <p14:tracePt t="19313" x="4576763" y="3749675"/>
          <p14:tracePt t="19330" x="4576763" y="3721100"/>
          <p14:tracePt t="19347" x="4567238" y="3700463"/>
          <p14:tracePt t="19363" x="4557713" y="3681413"/>
          <p14:tracePt t="19380" x="4546600" y="3671888"/>
          <p14:tracePt t="19397" x="4537075" y="3651250"/>
          <p14:tracePt t="19414" x="4508500" y="3641725"/>
          <p14:tracePt t="19430" x="4487863" y="3632200"/>
          <p14:tracePt t="19447" x="4448175" y="3622675"/>
          <p14:tracePt t="19464" x="4410075" y="3613150"/>
          <p14:tracePt t="19481" x="4360863" y="3613150"/>
          <p14:tracePt t="19497" x="4311650" y="3613150"/>
          <p14:tracePt t="19514" x="4291013" y="3613150"/>
          <p14:tracePt t="19531" x="4281488" y="3613150"/>
          <p14:tracePt t="19547" x="4271963" y="3613150"/>
          <p14:tracePt t="19564" x="4262438" y="3632200"/>
          <p14:tracePt t="19581" x="4251325" y="3641725"/>
          <p14:tracePt t="19598" x="4232275" y="3681413"/>
          <p14:tracePt t="19614" x="4222750" y="3730625"/>
          <p14:tracePt t="19631" x="4202113" y="3770313"/>
          <p14:tracePt t="19648" x="4202113" y="3798888"/>
          <p14:tracePt t="19664" x="4202113" y="3829050"/>
          <p14:tracePt t="19681" x="4202113" y="3859213"/>
          <p14:tracePt t="19698" x="4202113" y="3868738"/>
          <p14:tracePt t="19714" x="4202113" y="3887788"/>
          <p14:tracePt t="19731" x="4202113" y="3908425"/>
          <p14:tracePt t="19748" x="4213225" y="3927475"/>
          <p14:tracePt t="19764" x="4232275" y="3957638"/>
          <p14:tracePt t="19781" x="4251325" y="3976688"/>
          <p14:tracePt t="19798" x="4291013" y="4006850"/>
          <p14:tracePt t="19814" x="4321175" y="4025900"/>
          <p14:tracePt t="19831" x="4370388" y="4035425"/>
          <p14:tracePt t="19848" x="4398963" y="4044950"/>
          <p14:tracePt t="19865" x="4419600" y="4044950"/>
          <p14:tracePt t="19865" x="4429125" y="4044950"/>
          <p14:tracePt t="19882" x="4468813" y="4044950"/>
          <p14:tracePt t="19898" x="4508500" y="4044950"/>
          <p14:tracePt t="19915" x="4537075" y="4025900"/>
          <p14:tracePt t="19931" x="4576763" y="4016375"/>
          <p14:tracePt t="19948" x="4606925" y="3995738"/>
          <p14:tracePt t="19965" x="4635500" y="3976688"/>
          <p14:tracePt t="19982" x="4656138" y="3957638"/>
          <p14:tracePt t="19998" x="4675188" y="3937000"/>
          <p14:tracePt t="20015" x="4694238" y="3897313"/>
          <p14:tracePt t="20032" x="4714875" y="3848100"/>
          <p14:tracePt t="20048" x="4733925" y="3789363"/>
          <p14:tracePt t="20065" x="4733925" y="3711575"/>
          <p14:tracePt t="20082" x="4733925" y="3651250"/>
          <p14:tracePt t="20098" x="4733925" y="3613150"/>
          <p14:tracePt t="20115" x="4733925" y="3563938"/>
          <p14:tracePt t="20132" x="4733925" y="3543300"/>
          <p14:tracePt t="20149" x="4733925" y="3533775"/>
          <p14:tracePt t="20165" x="4733925" y="3514725"/>
          <p14:tracePt t="20182" x="4724400" y="3503613"/>
          <p14:tracePt t="20199" x="4724400" y="3494088"/>
          <p14:tracePt t="20218" x="4714875" y="3484563"/>
          <p14:tracePt t="20232" x="4705350" y="3484563"/>
          <p14:tracePt t="20248" x="4665663" y="3484563"/>
          <p14:tracePt t="20266" x="4635500" y="3475038"/>
          <p14:tracePt t="20282" x="4606925" y="3475038"/>
          <p14:tracePt t="20299" x="4576763" y="3475038"/>
          <p14:tracePt t="20315" x="4557713" y="3475038"/>
          <p14:tracePt t="20332" x="4527550" y="3475038"/>
          <p14:tracePt t="20349" x="4508500" y="3475038"/>
          <p14:tracePt t="20365" x="4478338" y="3484563"/>
          <p14:tracePt t="20382" x="4459288" y="3503613"/>
          <p14:tracePt t="20399" x="4429125" y="3524250"/>
          <p14:tracePt t="20416" x="4419600" y="3552825"/>
          <p14:tracePt t="20432" x="4398963" y="3582988"/>
          <p14:tracePt t="20449" x="4389438" y="3632200"/>
          <p14:tracePt t="20466" x="4379913" y="3671888"/>
          <p14:tracePt t="20482" x="4379913" y="3681413"/>
          <p14:tracePt t="20499" x="4379913" y="3711575"/>
          <p14:tracePt t="20516" x="4379913" y="3730625"/>
          <p14:tracePt t="20533" x="4379913" y="3770313"/>
          <p14:tracePt t="20549" x="4379913" y="3789363"/>
          <p14:tracePt t="20566" x="4389438" y="3819525"/>
          <p14:tracePt t="20583" x="4410075" y="3848100"/>
          <p14:tracePt t="20600" x="4429125" y="3878263"/>
          <p14:tracePt t="20616" x="4438650" y="3908425"/>
          <p14:tracePt t="20633" x="4468813" y="3937000"/>
          <p14:tracePt t="20633" x="4478338" y="3946525"/>
          <p14:tracePt t="20650" x="4497388" y="3957638"/>
          <p14:tracePt t="20666" x="4518025" y="3976688"/>
          <p14:tracePt t="20683" x="4527550" y="3976688"/>
          <p14:tracePt t="20706" x="4537075" y="3976688"/>
          <p14:tracePt t="20716" x="4567238" y="3976688"/>
          <p14:tracePt t="20733" x="4586288" y="3976688"/>
          <p14:tracePt t="20750" x="4625975" y="3976688"/>
          <p14:tracePt t="20766" x="4656138" y="3967163"/>
          <p14:tracePt t="20783" x="4675188" y="3957638"/>
          <p14:tracePt t="20800" x="4694238" y="3927475"/>
          <p14:tracePt t="20817" x="4714875" y="3908425"/>
          <p14:tracePt t="20833" x="4714875" y="3878263"/>
          <p14:tracePt t="20850" x="4714875" y="3859213"/>
          <p14:tracePt t="20866" x="4714875" y="3848100"/>
          <p14:tracePt t="20883" x="4714875" y="3819525"/>
          <p14:tracePt t="20900" x="4714875" y="3789363"/>
          <p14:tracePt t="20917" x="4714875" y="3770313"/>
          <p14:tracePt t="20933" x="4705350" y="3760788"/>
          <p14:tracePt t="20950" x="4694238" y="3740150"/>
          <p14:tracePt t="20967" x="4684713" y="3740150"/>
          <p14:tracePt t="20983" x="4656138" y="3740150"/>
          <p14:tracePt t="21000" x="4616450" y="3740150"/>
          <p14:tracePt t="21017" x="4557713" y="3740150"/>
          <p14:tracePt t="21034" x="4537075" y="3740150"/>
          <p14:tracePt t="21050" x="4527550" y="3740150"/>
          <p14:tracePt t="21362" x="4518025" y="3730625"/>
          <p14:tracePt t="21370" x="4508500" y="3721100"/>
          <p14:tracePt t="21378" x="4497388" y="3711575"/>
          <p14:tracePt t="21394" x="4468813" y="3711575"/>
          <p14:tracePt t="21402" x="4429125" y="3671888"/>
          <p14:tracePt t="21418" x="4360863" y="3641725"/>
          <p14:tracePt t="21434" x="4271963" y="3602038"/>
          <p14:tracePt t="21451" x="4173538" y="3573463"/>
          <p14:tracePt t="21468" x="4114800" y="3533775"/>
          <p14:tracePt t="21485" x="4044950" y="3514725"/>
          <p14:tracePt t="21501" x="4005263" y="3484563"/>
          <p14:tracePt t="21518" x="3946525" y="3454400"/>
          <p14:tracePt t="21535" x="3878263" y="3405188"/>
          <p14:tracePt t="21551" x="3789363" y="3376613"/>
          <p14:tracePt t="21568" x="3700463" y="3336925"/>
          <p14:tracePt t="21585" x="3582988" y="3287713"/>
          <p14:tracePt t="21585" x="3524250" y="3257550"/>
          <p14:tracePt t="21602" x="3376613" y="3208338"/>
          <p14:tracePt t="21619" x="3238500" y="3159125"/>
          <p14:tracePt t="21635" x="3130550" y="3121025"/>
          <p14:tracePt t="21651" x="3051175" y="3081338"/>
          <p14:tracePt t="21668" x="3001963" y="3060700"/>
          <p14:tracePt t="21685" x="2962275" y="3041650"/>
          <p14:tracePt t="21701" x="2943225" y="3041650"/>
          <p14:tracePt t="21718" x="2913063" y="3041650"/>
          <p14:tracePt t="21735" x="2863850" y="3032125"/>
          <p14:tracePt t="21752" x="2844800" y="3032125"/>
          <p14:tracePt t="21769" x="2814638" y="3022600"/>
          <p14:tracePt t="21785" x="2774950" y="3011488"/>
          <p14:tracePt t="21802" x="2746375" y="3011488"/>
          <p14:tracePt t="21819" x="2725738" y="3011488"/>
          <p14:tracePt t="21836" x="2687638" y="3001963"/>
          <p14:tracePt t="21852" x="2647950" y="2992438"/>
          <p14:tracePt t="21869" x="2598738" y="2982913"/>
          <p14:tracePt t="21885" x="2559050" y="2973388"/>
          <p14:tracePt t="21902" x="2509838" y="2962275"/>
          <p14:tracePt t="21919" x="2460625" y="2943225"/>
          <p14:tracePt t="21935" x="2420938" y="2943225"/>
          <p14:tracePt t="21952" x="2343150" y="2924175"/>
          <p14:tracePt t="21969" x="2273300" y="2903538"/>
          <p14:tracePt t="21986" x="2254250" y="2903538"/>
          <p14:tracePt t="22002" x="2205038" y="2894013"/>
          <p14:tracePt t="22019" x="2195513" y="2894013"/>
          <p14:tracePt t="22036" x="2165350" y="2894013"/>
          <p14:tracePt t="22052" x="2146300" y="2894013"/>
          <p14:tracePt t="22069" x="2116138" y="2894013"/>
          <p14:tracePt t="22086" x="2085975" y="2894013"/>
          <p14:tracePt t="22102" x="2057400" y="2894013"/>
          <p14:tracePt t="22119" x="2047875" y="2894013"/>
          <p14:tracePt t="22136" x="2027238" y="2894013"/>
          <p14:tracePt t="22153" x="2017713" y="2894013"/>
          <p14:tracePt t="22169" x="1987550" y="2894013"/>
          <p14:tracePt t="22186" x="1978025" y="2894013"/>
          <p14:tracePt t="22202" x="1958975" y="2894013"/>
          <p14:tracePt t="22219" x="1949450" y="2894013"/>
          <p14:tracePt t="22330" x="1938338" y="2903538"/>
          <p14:tracePt t="22338" x="1928813" y="2913063"/>
          <p14:tracePt t="22370" x="1928813" y="2924175"/>
          <p14:tracePt t="22474" x="1928813" y="2933700"/>
          <p14:tracePt t="22514" x="1928813" y="2952750"/>
          <p14:tracePt t="22530" x="1938338" y="2962275"/>
          <p14:tracePt t="22546" x="1949450" y="2973388"/>
          <p14:tracePt t="22554" x="1958975" y="2982913"/>
          <p14:tracePt t="22562" x="1968500" y="2992438"/>
          <p14:tracePt t="22570" x="1998663" y="2992438"/>
          <p14:tracePt t="22587" x="2066925" y="3001963"/>
          <p14:tracePt t="22603" x="2125663" y="3022600"/>
          <p14:tracePt t="22620" x="2184400" y="3032125"/>
          <p14:tracePt t="22637" x="2263775" y="3041650"/>
          <p14:tracePt t="22654" x="2312988" y="3060700"/>
          <p14:tracePt t="22670" x="2371725" y="3071813"/>
          <p14:tracePt t="22687" x="2441575" y="3081338"/>
          <p14:tracePt t="22704" x="2509838" y="3100388"/>
          <p14:tracePt t="22720" x="2598738" y="3121025"/>
          <p14:tracePt t="22737" x="2716213" y="3121025"/>
          <p14:tracePt t="22754" x="2795588" y="3121025"/>
          <p14:tracePt t="22770" x="2863850" y="3121025"/>
          <p14:tracePt t="22787" x="2943225" y="3121025"/>
          <p14:tracePt t="22804" x="3011488" y="3121025"/>
          <p14:tracePt t="22820" x="3081338" y="3109913"/>
          <p14:tracePt t="22837" x="3159125" y="3100388"/>
          <p14:tracePt t="22854" x="3228975" y="3081338"/>
          <p14:tracePt t="22871" x="3297238" y="3071813"/>
          <p14:tracePt t="22887" x="3346450" y="3041650"/>
          <p14:tracePt t="22904" x="3386138" y="3032125"/>
          <p14:tracePt t="22921" x="3414713" y="3011488"/>
          <p14:tracePt t="22921" x="3414713" y="3001963"/>
          <p14:tracePt t="22938" x="3435350" y="2982913"/>
          <p14:tracePt t="22954" x="3444875" y="2962275"/>
          <p14:tracePt t="22971" x="3454400" y="2943225"/>
          <p14:tracePt t="22987" x="3463925" y="2933700"/>
          <p14:tracePt t="23004" x="3475038" y="2903538"/>
          <p14:tracePt t="23021" x="3475038" y="2884488"/>
          <p14:tracePt t="23038" x="3484563" y="2835275"/>
          <p14:tracePt t="23055" x="3484563" y="2814638"/>
          <p14:tracePt t="23071" x="3484563" y="2776538"/>
          <p14:tracePt t="23088" x="3484563" y="2755900"/>
          <p14:tracePt t="23105" x="3484563" y="2716213"/>
          <p14:tracePt t="23121" x="3463925" y="2678113"/>
          <p14:tracePt t="23138" x="3414713" y="2657475"/>
          <p14:tracePt t="23155" x="3355975" y="2628900"/>
          <p14:tracePt t="23171" x="3287713" y="2598738"/>
          <p14:tracePt t="23188" x="3189288" y="2559050"/>
          <p14:tracePt t="23205" x="3100388" y="2519363"/>
          <p14:tracePt t="23221" x="3011488" y="2481263"/>
          <p14:tracePt t="23238" x="2903538" y="2441575"/>
          <p14:tracePt t="23255" x="2786063" y="2401888"/>
          <p14:tracePt t="23272" x="2716213" y="2382838"/>
          <p14:tracePt t="23288" x="2647950" y="2371725"/>
          <p14:tracePt t="23305" x="2589213" y="2362200"/>
          <p14:tracePt t="23322" x="2540000" y="2362200"/>
          <p14:tracePt t="23338" x="2500313" y="2362200"/>
          <p14:tracePt t="23355" x="2460625" y="2362200"/>
          <p14:tracePt t="23372" x="2381250" y="2371725"/>
          <p14:tracePt t="23388" x="2322513" y="2401888"/>
          <p14:tracePt t="23405" x="2263775" y="2432050"/>
          <p14:tracePt t="23422" x="2214563" y="2451100"/>
          <p14:tracePt t="23438" x="2184400" y="2481263"/>
          <p14:tracePt t="23455" x="2155825" y="2519363"/>
          <p14:tracePt t="23472" x="2135188" y="2559050"/>
          <p14:tracePt t="23488" x="2125663" y="2589213"/>
          <p14:tracePt t="23505" x="2106613" y="2647950"/>
          <p14:tracePt t="23522" x="2097088" y="2687638"/>
          <p14:tracePt t="23539" x="2085975" y="2727325"/>
          <p14:tracePt t="23556" x="2085975" y="2765425"/>
          <p14:tracePt t="23572" x="2085975" y="2795588"/>
          <p14:tracePt t="23589" x="2085975" y="2835275"/>
          <p14:tracePt t="23605" x="2085975" y="2863850"/>
          <p14:tracePt t="23622" x="2097088" y="2903538"/>
          <p14:tracePt t="23639" x="2116138" y="2933700"/>
          <p14:tracePt t="23656" x="2125663" y="2962275"/>
          <p14:tracePt t="23672" x="2146300" y="2973388"/>
          <p14:tracePt t="23689" x="2165350" y="2992438"/>
          <p14:tracePt t="23706" x="2174875" y="2992438"/>
          <p14:tracePt t="24402" x="2195513" y="3001963"/>
          <p14:tracePt t="24410" x="2214563" y="3022600"/>
          <p14:tracePt t="24418" x="2233613" y="3032125"/>
          <p14:tracePt t="24426" x="2282825" y="3060700"/>
          <p14:tracePt t="24440" x="2420938" y="3109913"/>
          <p14:tracePt t="24457" x="2716213" y="3238500"/>
          <p14:tracePt t="24474" x="2913063" y="3317875"/>
          <p14:tracePt t="24491" x="3100388" y="3395663"/>
          <p14:tracePt t="24507" x="3257550" y="3475038"/>
          <p14:tracePt t="24524" x="3386138" y="3563938"/>
          <p14:tracePt t="24541" x="3513138" y="3632200"/>
          <p14:tracePt t="24557" x="3602038" y="3690938"/>
          <p14:tracePt t="24574" x="3700463" y="3730625"/>
          <p14:tracePt t="24591" x="3789363" y="3770313"/>
          <p14:tracePt t="24607" x="3878263" y="3810000"/>
          <p14:tracePt t="24624" x="3967163" y="3838575"/>
          <p14:tracePt t="24641" x="4065588" y="3887788"/>
          <p14:tracePt t="24658" x="4124325" y="3908425"/>
          <p14:tracePt t="24674" x="4164013" y="3917950"/>
          <p14:tracePt t="24691" x="4202113" y="3937000"/>
          <p14:tracePt t="24708" x="4251325" y="3957638"/>
          <p14:tracePt t="24724" x="4281488" y="3986213"/>
          <p14:tracePt t="24741" x="4330700" y="4016375"/>
          <p14:tracePt t="24758" x="4389438" y="4044950"/>
          <p14:tracePt t="24774" x="4448175" y="4065588"/>
          <p14:tracePt t="24791" x="4487863" y="4075113"/>
          <p14:tracePt t="24808" x="4518025" y="4105275"/>
          <p14:tracePt t="24825" x="4546600" y="4133850"/>
          <p14:tracePt t="24825" x="4567238" y="4133850"/>
          <p14:tracePt t="24842" x="4586288" y="4154488"/>
          <p14:tracePt t="24858" x="4616450" y="4183063"/>
          <p14:tracePt t="24875" x="4645025" y="4213225"/>
          <p14:tracePt t="24891" x="4665663" y="4241800"/>
          <p14:tracePt t="24908" x="4694238" y="4281488"/>
          <p14:tracePt t="24925" x="4714875" y="4311650"/>
          <p14:tracePt t="24941" x="4724400" y="4321175"/>
          <p14:tracePt t="24958" x="4733925" y="4330700"/>
          <p14:tracePt t="24975" x="4733925" y="4340225"/>
          <p14:tracePt t="24991" x="4743450" y="4340225"/>
          <p14:tracePt t="25008" x="4754563" y="4360863"/>
          <p14:tracePt t="25025" x="4773613" y="4400550"/>
          <p14:tracePt t="25042" x="4792663" y="4419600"/>
          <p14:tracePt t="25058" x="4822825" y="4449763"/>
          <p14:tracePt t="25075" x="4832350" y="4459288"/>
          <p14:tracePt t="25092" x="4841875" y="4478338"/>
          <p14:tracePt t="25108" x="4841875" y="4487863"/>
          <p14:tracePt t="25154" x="4841875" y="4498975"/>
          <p14:tracePt t="25170" x="4841875" y="4508500"/>
          <p14:tracePt t="25178" x="4852988" y="4518025"/>
          <p14:tracePt t="25186" x="4862513" y="4518025"/>
          <p14:tracePt t="25194" x="4862513" y="4527550"/>
          <p14:tracePt t="25210" x="4862513" y="4548188"/>
          <p14:tracePt t="25225" x="4862513" y="4567238"/>
          <p14:tracePt t="25242" x="4872038" y="4586288"/>
          <p14:tracePt t="25258" x="4872038" y="4597400"/>
          <p14:tracePt t="25275" x="4872038" y="4616450"/>
          <p14:tracePt t="25292" x="4872038" y="4625975"/>
          <p14:tracePt t="25309" x="4881563" y="4646613"/>
          <p14:tracePt t="25326" x="4881563" y="4656138"/>
          <p14:tracePt t="25342" x="4881563" y="4665663"/>
          <p14:tracePt t="25359" x="4891088" y="4675188"/>
          <p14:tracePt t="25376" x="4891088" y="4684713"/>
          <p14:tracePt t="25634" x="4911725" y="4695825"/>
          <p14:tracePt t="25642" x="4930775" y="4695825"/>
          <p14:tracePt t="25658" x="4960938" y="4695825"/>
          <p14:tracePt t="25666" x="5010150" y="4695825"/>
          <p14:tracePt t="25676" x="5108575" y="4714875"/>
          <p14:tracePt t="25693" x="5207000" y="4724400"/>
          <p14:tracePt t="25710" x="5314950" y="4724400"/>
          <p14:tracePt t="25726" x="5394325" y="4724400"/>
          <p14:tracePt t="25743" x="5481638" y="4724400"/>
          <p14:tracePt t="25760" x="5561013" y="4724400"/>
          <p14:tracePt t="25776" x="5629275" y="4724400"/>
          <p14:tracePt t="25793" x="5699125" y="4724400"/>
          <p14:tracePt t="25810" x="5718175" y="4724400"/>
          <p14:tracePt t="25826" x="5738813" y="4724400"/>
          <p14:tracePt t="25843" x="5748338" y="4724400"/>
          <p14:tracePt t="25866" x="5757863" y="4724400"/>
          <p14:tracePt t="25882" x="5767388" y="4724400"/>
          <p14:tracePt t="25893" x="5826125" y="4724400"/>
          <p14:tracePt t="25910" x="5875338" y="4724400"/>
          <p14:tracePt t="25927" x="5935663" y="4724400"/>
          <p14:tracePt t="25944" x="5973763" y="4724400"/>
          <p14:tracePt t="25960" x="6034088" y="4724400"/>
          <p14:tracePt t="25960" x="6053138" y="4724400"/>
          <p14:tracePt t="25978" x="6062663" y="4724400"/>
          <p14:tracePt t="25994" x="6073775" y="4724400"/>
          <p14:tracePt t="26145" x="6083300" y="4724400"/>
          <p14:tracePt t="26177" x="6083300" y="4714875"/>
          <p14:tracePt t="26290" x="6092825" y="4714875"/>
          <p14:tracePt t="26322" x="6083300" y="4714875"/>
          <p14:tracePt t="26370" x="6073775" y="4714875"/>
          <p14:tracePt t="26378" x="6053138" y="4714875"/>
          <p14:tracePt t="26386" x="6022975" y="4714875"/>
          <p14:tracePt t="26394" x="5973763" y="4714875"/>
          <p14:tracePt t="26411" x="5915025" y="4714875"/>
          <p14:tracePt t="26428" x="5865813" y="4714875"/>
          <p14:tracePt t="26444" x="5797550" y="4714875"/>
          <p14:tracePt t="26461" x="5748338" y="4733925"/>
          <p14:tracePt t="26478" x="5708650" y="4733925"/>
          <p14:tracePt t="26495" x="5659438" y="4733925"/>
          <p14:tracePt t="26512" x="5619750" y="4733925"/>
          <p14:tracePt t="26528" x="5570538" y="4733925"/>
          <p14:tracePt t="26545" x="5530850" y="4733925"/>
          <p14:tracePt t="26562" x="5481638" y="4733925"/>
          <p14:tracePt t="26578" x="5443538" y="4733925"/>
          <p14:tracePt t="26595" x="5413375" y="4733925"/>
          <p14:tracePt t="26612" x="5394325" y="4733925"/>
          <p14:tracePt t="26628" x="5364163" y="4733925"/>
          <p14:tracePt t="26645" x="5354638" y="4733925"/>
          <p14:tracePt t="26661" x="5324475" y="4745038"/>
          <p14:tracePt t="26678" x="5305425" y="4745038"/>
          <p14:tracePt t="26697" x="5295900" y="4754563"/>
          <p14:tracePt t="26714" x="5275263" y="4754563"/>
          <p14:tracePt t="26729" x="5265738" y="4754563"/>
          <p14:tracePt t="26746" x="5256213" y="4754563"/>
          <p14:tracePt t="26762" x="5246688" y="4764088"/>
          <p14:tracePt t="26818" x="5235575" y="4764088"/>
          <p14:tracePt t="26850" x="5226050" y="4764088"/>
          <p14:tracePt t="26858" x="5216525" y="4764088"/>
          <p14:tracePt t="26946" x="5207000" y="4764088"/>
          <p14:tracePt t="26970" x="5216525" y="4764088"/>
          <p14:tracePt t="26994" x="5226050" y="4764088"/>
          <p14:tracePt t="27002" x="5275263" y="4764088"/>
          <p14:tracePt t="27012" x="5383213" y="4764088"/>
          <p14:tracePt t="27029" x="5521325" y="4764088"/>
          <p14:tracePt t="27046" x="5678488" y="4764088"/>
          <p14:tracePt t="27063" x="5797550" y="4764088"/>
          <p14:tracePt t="27079" x="5895975" y="4754563"/>
          <p14:tracePt t="27096" x="5935663" y="4733925"/>
          <p14:tracePt t="27112" x="5945188" y="4733925"/>
          <p14:tracePt t="27129" x="5954713" y="4733925"/>
          <p14:tracePt t="27146" x="5954713" y="4724400"/>
          <p14:tracePt t="27186" x="5954713" y="4745038"/>
          <p14:tracePt t="27585" x="5935663" y="4754563"/>
          <p14:tracePt t="27594" x="5915025" y="4773613"/>
          <p14:tracePt t="27601" x="5886450" y="4794250"/>
          <p14:tracePt t="27613" x="5788025" y="4852988"/>
          <p14:tracePt t="27630" x="5699125" y="4911725"/>
          <p14:tracePt t="27647" x="5600700" y="4951413"/>
          <p14:tracePt t="27664" x="5530850" y="5000625"/>
          <p14:tracePt t="27680" x="5492750" y="5029200"/>
          <p14:tracePt t="27680" x="5481638" y="5029200"/>
          <p14:tracePt t="27698" x="5472113" y="5049838"/>
          <p14:tracePt t="27714" x="5462588" y="5049838"/>
          <p14:tracePt t="27730" x="5443538" y="5068888"/>
          <p14:tracePt t="27747" x="5432425" y="5099050"/>
          <p14:tracePt t="27764" x="5403850" y="5127625"/>
          <p14:tracePt t="27780" x="5373688" y="5167313"/>
          <p14:tracePt t="27797" x="5354638" y="5197475"/>
          <p14:tracePt t="27814" x="5334000" y="5226050"/>
          <p14:tracePt t="27830" x="5334000" y="5237163"/>
          <p14:tracePt t="27847" x="5334000" y="5246688"/>
          <p14:tracePt t="27864" x="5334000" y="5265738"/>
          <p14:tracePt t="27881" x="5324475" y="5305425"/>
          <p14:tracePt t="27898" x="5314950" y="5314950"/>
          <p14:tracePt t="27914" x="5314950" y="5345113"/>
          <p14:tracePt t="27931" x="5314950" y="5354638"/>
          <p14:tracePt t="27947" x="5314950" y="5373688"/>
          <p14:tracePt t="27964" x="5314950" y="5394325"/>
          <p14:tracePt t="27981" x="5314950" y="5422900"/>
          <p14:tracePt t="27998" x="5314950" y="5453063"/>
          <p14:tracePt t="28014" x="5314950" y="5492750"/>
          <p14:tracePt t="28031" x="5314950" y="5511800"/>
          <p14:tracePt t="28048" x="5314950" y="5541963"/>
          <p14:tracePt t="28064" x="5314950" y="5561013"/>
          <p14:tracePt t="28081" x="5314950" y="5581650"/>
          <p14:tracePt t="28098" x="5314950" y="5600700"/>
          <p14:tracePt t="28115" x="5314950" y="5619750"/>
          <p14:tracePt t="28131" x="5324475" y="5649913"/>
          <p14:tracePt t="28148" x="5334000" y="5680075"/>
          <p14:tracePt t="28164" x="5354638" y="5699125"/>
          <p14:tracePt t="28182" x="5383213" y="5729288"/>
          <p14:tracePt t="28198" x="5403850" y="5748338"/>
          <p14:tracePt t="28215" x="5413375" y="5768975"/>
          <p14:tracePt t="28232" x="5422900" y="5768975"/>
          <p14:tracePt t="28248" x="5432425" y="5768975"/>
          <p14:tracePt t="28265" x="5472113" y="5778500"/>
          <p14:tracePt t="28282" x="5481638" y="5778500"/>
          <p14:tracePt t="28298" x="5530850" y="5778500"/>
          <p14:tracePt t="28315" x="5591175" y="5797550"/>
          <p14:tracePt t="28331" x="5649913" y="5807075"/>
          <p14:tracePt t="28348" x="5708650" y="5818188"/>
          <p14:tracePt t="28365" x="5738813" y="5818188"/>
          <p14:tracePt t="28382" x="5776913" y="5827713"/>
          <p14:tracePt t="28398" x="5807075" y="5827713"/>
          <p14:tracePt t="28415" x="5816600" y="5827713"/>
          <p14:tracePt t="28432" x="5837238" y="5827713"/>
          <p14:tracePt t="28449" x="5846763" y="5827713"/>
          <p14:tracePt t="28474" x="5856288" y="5827713"/>
          <p14:tracePt t="28490" x="5865813" y="5827713"/>
          <p14:tracePt t="28506" x="5875338" y="5827713"/>
          <p14:tracePt t="28515" x="5895975" y="5827713"/>
          <p14:tracePt t="28532" x="5945188" y="5807075"/>
          <p14:tracePt t="28549" x="5984875" y="5797550"/>
          <p14:tracePt t="28565" x="6013450" y="5788025"/>
          <p14:tracePt t="28582" x="6034088" y="5788025"/>
          <p14:tracePt t="28599" x="6043613" y="5778500"/>
          <p14:tracePt t="28658" x="6043613" y="5768975"/>
          <p14:tracePt t="28674" x="6043613" y="5757863"/>
          <p14:tracePt t="28690" x="6022975" y="5748338"/>
          <p14:tracePt t="28706" x="6003925" y="5738813"/>
          <p14:tracePt t="28714" x="5984875" y="5738813"/>
          <p14:tracePt t="28721" x="5964238" y="5729288"/>
          <p14:tracePt t="28732" x="5915025" y="5699125"/>
          <p14:tracePt t="28749" x="5865813" y="5689600"/>
          <p14:tracePt t="28766" x="5837238" y="5689600"/>
          <p14:tracePt t="28783" x="5807075" y="5689600"/>
          <p14:tracePt t="28799" x="5788025" y="5689600"/>
          <p14:tracePt t="28816" x="5748338" y="5689600"/>
          <p14:tracePt t="28833" x="5718175" y="5689600"/>
          <p14:tracePt t="28833" x="5699125" y="5689600"/>
          <p14:tracePt t="28850" x="5640388" y="5689600"/>
          <p14:tracePt t="28866" x="5600700" y="5699125"/>
          <p14:tracePt t="28883" x="5551488" y="5699125"/>
          <p14:tracePt t="28900" x="5541963" y="5699125"/>
          <p14:tracePt t="28916" x="5521325" y="5708650"/>
          <p14:tracePt t="28933" x="5511800" y="5719763"/>
          <p14:tracePt t="28954" x="5502275" y="5719763"/>
          <p14:tracePt t="28966" x="5502275" y="5729288"/>
          <p14:tracePt t="28983" x="5481638" y="5748338"/>
          <p14:tracePt t="29000" x="5462588" y="5757863"/>
          <p14:tracePt t="29016" x="5453063" y="5778500"/>
          <p14:tracePt t="29033" x="5443538" y="5788025"/>
          <p14:tracePt t="29050" x="5443538" y="5797550"/>
          <p14:tracePt t="29066" x="5443538" y="5818188"/>
          <p14:tracePt t="29083" x="5432425" y="5827713"/>
          <p14:tracePt t="29100" x="5432425" y="5846763"/>
          <p14:tracePt t="29116" x="5422900" y="5876925"/>
          <p14:tracePt t="29133" x="5413375" y="5916613"/>
          <p14:tracePt t="29150" x="5413375" y="5935663"/>
          <p14:tracePt t="29167" x="5413375" y="5975350"/>
          <p14:tracePt t="29184" x="5413375" y="5994400"/>
          <p14:tracePt t="29200" x="5413375" y="6024563"/>
          <p14:tracePt t="29217" x="5413375" y="6053138"/>
          <p14:tracePt t="29217" x="5413375" y="6064250"/>
          <p14:tracePt t="29234" x="5413375" y="6073775"/>
          <p14:tracePt t="29250" x="5422900" y="6102350"/>
          <p14:tracePt t="29267" x="5443538" y="6113463"/>
          <p14:tracePt t="29284" x="5453063" y="6122988"/>
          <p14:tracePt t="29300" x="5472113" y="6142038"/>
          <p14:tracePt t="29317" x="5511800" y="6151563"/>
          <p14:tracePt t="29334" x="5541963" y="6151563"/>
          <p14:tracePt t="29350" x="5610225" y="6162675"/>
          <p14:tracePt t="29367" x="5668963" y="6172200"/>
          <p14:tracePt t="29384" x="5757863" y="6191250"/>
          <p14:tracePt t="29400" x="5797550" y="6200775"/>
          <p14:tracePt t="29417" x="5886450" y="6200775"/>
          <p14:tracePt t="29434" x="5935663" y="6200775"/>
          <p14:tracePt t="29450" x="5984875" y="6200775"/>
          <p14:tracePt t="29467" x="6013450" y="6191250"/>
          <p14:tracePt t="29484" x="6034088" y="6181725"/>
          <p14:tracePt t="29500" x="6053138" y="6172200"/>
          <p14:tracePt t="29517" x="6073775" y="6162675"/>
          <p14:tracePt t="29534" x="6102350" y="6142038"/>
          <p14:tracePt t="29551" x="6122988" y="6122988"/>
          <p14:tracePt t="29568" x="6161088" y="6102350"/>
          <p14:tracePt t="29584" x="6191250" y="6083300"/>
          <p14:tracePt t="29601" x="6221413" y="6064250"/>
          <p14:tracePt t="29601" x="6240463" y="6053138"/>
          <p14:tracePt t="29618" x="6249988" y="6034088"/>
          <p14:tracePt t="29634" x="6249988" y="6024563"/>
          <p14:tracePt t="29651" x="6249988" y="6003925"/>
          <p14:tracePt t="29668" x="6249988" y="5984875"/>
          <p14:tracePt t="29684" x="6249988" y="5965825"/>
          <p14:tracePt t="29701" x="6249988" y="5945188"/>
          <p14:tracePt t="29717" x="6249988" y="5926138"/>
          <p14:tracePt t="29735" x="6230938" y="5895975"/>
          <p14:tracePt t="29751" x="6210300" y="5867400"/>
          <p14:tracePt t="29768" x="6172200" y="5856288"/>
          <p14:tracePt t="29784" x="6132513" y="5827713"/>
          <p14:tracePt t="29784" x="6111875" y="5818188"/>
          <p14:tracePt t="29802" x="6043613" y="5797550"/>
          <p14:tracePt t="29818" x="5984875" y="5788025"/>
          <p14:tracePt t="29834" x="5935663" y="5788025"/>
          <p14:tracePt t="29851" x="5875338" y="5788025"/>
          <p14:tracePt t="29868" x="5807075" y="5788025"/>
          <p14:tracePt t="29884" x="5767388" y="5788025"/>
          <p14:tracePt t="29901" x="5738813" y="5788025"/>
          <p14:tracePt t="29918" x="5718175" y="5788025"/>
          <p14:tracePt t="29935" x="5708650" y="5788025"/>
          <p14:tracePt t="29951" x="5689600" y="5778500"/>
          <p14:tracePt t="29968" x="5649913" y="5778500"/>
          <p14:tracePt t="29985" x="5551488" y="5778500"/>
          <p14:tracePt t="30002" x="5481638" y="5778500"/>
          <p14:tracePt t="30018" x="5422900" y="5778500"/>
          <p14:tracePt t="30035" x="5383213" y="5778500"/>
          <p14:tracePt t="30052" x="5345113" y="5778500"/>
          <p14:tracePt t="30069" x="5334000" y="5778500"/>
          <p14:tracePt t="30085" x="5324475" y="5778500"/>
          <p14:tracePt t="30102" x="5314950" y="5778500"/>
          <p14:tracePt t="30118" x="5305425" y="5778500"/>
          <p14:tracePt t="30135" x="5265738" y="5797550"/>
          <p14:tracePt t="30152" x="5235575" y="5807075"/>
          <p14:tracePt t="30169" x="5197475" y="5827713"/>
          <p14:tracePt t="30169" x="5176838" y="5827713"/>
          <p14:tracePt t="30186" x="5157788" y="5846763"/>
          <p14:tracePt t="30202" x="5137150" y="5856288"/>
          <p14:tracePt t="30219" x="5127625" y="5856288"/>
          <p14:tracePt t="30235" x="5118100" y="5876925"/>
          <p14:tracePt t="30252" x="5118100" y="5895975"/>
          <p14:tracePt t="30269" x="5099050" y="5916613"/>
          <p14:tracePt t="30285" x="5078413" y="5945188"/>
          <p14:tracePt t="30302" x="5059363" y="5975350"/>
          <p14:tracePt t="30319" x="5038725" y="6003925"/>
          <p14:tracePt t="30335" x="5029200" y="6015038"/>
          <p14:tracePt t="30352" x="5029200" y="6043613"/>
          <p14:tracePt t="30369" x="5000625" y="6083300"/>
          <p14:tracePt t="30386" x="5000625" y="6113463"/>
          <p14:tracePt t="30403" x="4989513" y="6142038"/>
          <p14:tracePt t="30419" x="4989513" y="6172200"/>
          <p14:tracePt t="30436" x="4979988" y="6200775"/>
          <p14:tracePt t="30453" x="4979988" y="6211888"/>
          <p14:tracePt t="30469" x="4979988" y="6230938"/>
          <p14:tracePt t="30486" x="4979988" y="6261100"/>
          <p14:tracePt t="30503" x="5000625" y="6299200"/>
          <p14:tracePt t="30519" x="5019675" y="6319838"/>
          <p14:tracePt t="30536" x="5068888" y="6359525"/>
          <p14:tracePt t="30553" x="5167313" y="6397625"/>
          <p14:tracePt t="30570" x="5246688" y="6418263"/>
          <p14:tracePt t="30586" x="5334000" y="6437313"/>
          <p14:tracePt t="30603" x="5413375" y="6457950"/>
          <p14:tracePt t="30620" x="5502275" y="6467475"/>
          <p14:tracePt t="30636" x="5600700" y="6486525"/>
          <p14:tracePt t="30653" x="5699125" y="6486525"/>
          <p14:tracePt t="30670" x="5797550" y="6486525"/>
          <p14:tracePt t="30686" x="5875338" y="6486525"/>
          <p14:tracePt t="30703" x="5945188" y="6486525"/>
          <p14:tracePt t="30720" x="6003925" y="6486525"/>
          <p14:tracePt t="30736" x="6043613" y="6486525"/>
          <p14:tracePt t="30736" x="6053138" y="6486525"/>
          <p14:tracePt t="30754" x="6092825" y="6486525"/>
          <p14:tracePt t="30770" x="6132513" y="6477000"/>
          <p14:tracePt t="30786" x="6142038" y="6467475"/>
          <p14:tracePt t="30803" x="6172200" y="6457950"/>
          <p14:tracePt t="30820" x="6191250" y="6437313"/>
          <p14:tracePt t="30836" x="6221413" y="6408738"/>
          <p14:tracePt t="30853" x="6249988" y="6388100"/>
          <p14:tracePt t="30870" x="6280150" y="6359525"/>
          <p14:tracePt t="30886" x="6289675" y="6338888"/>
          <p14:tracePt t="30903" x="6299200" y="6310313"/>
          <p14:tracePt t="30920" x="6308725" y="6289675"/>
          <p14:tracePt t="30937" x="6319838" y="6240463"/>
          <p14:tracePt t="30954" x="6319838" y="6221413"/>
          <p14:tracePt t="30970" x="6319838" y="6181725"/>
          <p14:tracePt t="30987" x="6319838" y="6132513"/>
          <p14:tracePt t="31004" x="6308725" y="6102350"/>
          <p14:tracePt t="31020" x="6289675" y="6064250"/>
          <p14:tracePt t="31037" x="6280150" y="6034088"/>
          <p14:tracePt t="31054" x="6249988" y="6003925"/>
          <p14:tracePt t="31070" x="6221413" y="5975350"/>
          <p14:tracePt t="31087" x="6172200" y="5945188"/>
          <p14:tracePt t="31104" x="6132513" y="5916613"/>
          <p14:tracePt t="31120" x="6073775" y="5876925"/>
          <p14:tracePt t="31138" x="6022975" y="5846763"/>
          <p14:tracePt t="31154" x="5964238" y="5827713"/>
          <p14:tracePt t="31170" x="5924550" y="5818188"/>
          <p14:tracePt t="31187" x="5875338" y="5797550"/>
          <p14:tracePt t="31204" x="5837238" y="5788025"/>
          <p14:tracePt t="31221" x="5776913" y="5768975"/>
          <p14:tracePt t="31237" x="5727700" y="5768975"/>
          <p14:tracePt t="31255" x="5668963" y="5768975"/>
          <p14:tracePt t="31271" x="5610225" y="5768975"/>
          <p14:tracePt t="31288" x="5541963" y="5768975"/>
          <p14:tracePt t="31304" x="5472113" y="5768975"/>
          <p14:tracePt t="31321" x="5345113" y="5768975"/>
          <p14:tracePt t="31338" x="5284788" y="5768975"/>
          <p14:tracePt t="31354" x="5216525" y="5768975"/>
          <p14:tracePt t="31371" x="5167313" y="5778500"/>
          <p14:tracePt t="31388" x="5127625" y="5778500"/>
          <p14:tracePt t="31405" x="5087938" y="5788025"/>
          <p14:tracePt t="31421" x="5049838" y="5807075"/>
          <p14:tracePt t="31438" x="5010150" y="5818188"/>
          <p14:tracePt t="31454" x="4970463" y="5846763"/>
          <p14:tracePt t="31471" x="4940300" y="5867400"/>
          <p14:tracePt t="31488" x="4911725" y="5895975"/>
          <p14:tracePt t="31505" x="4862513" y="5945188"/>
          <p14:tracePt t="31521" x="4852988" y="5965825"/>
          <p14:tracePt t="31538" x="4841875" y="5984875"/>
          <p14:tracePt t="31554" x="4841875" y="6015038"/>
          <p14:tracePt t="31571" x="4832350" y="6034088"/>
          <p14:tracePt t="31588" x="4813300" y="6064250"/>
          <p14:tracePt t="31605" x="4803775" y="6102350"/>
          <p14:tracePt t="31621" x="4792663" y="6132513"/>
          <p14:tracePt t="31638" x="4792663" y="6162675"/>
          <p14:tracePt t="31655" x="4792663" y="6191250"/>
          <p14:tracePt t="31672" x="4792663" y="6230938"/>
          <p14:tracePt t="31689" x="4792663" y="6261100"/>
          <p14:tracePt t="31705" x="4792663" y="6280150"/>
          <p14:tracePt t="31705" x="4792663" y="6299200"/>
          <p14:tracePt t="31722" x="4813300" y="6348413"/>
          <p14:tracePt t="31738" x="4832350" y="6378575"/>
          <p14:tracePt t="31755" x="4881563" y="6418263"/>
          <p14:tracePt t="31772" x="4921250" y="6446838"/>
          <p14:tracePt t="31789" x="4970463" y="6477000"/>
          <p14:tracePt t="31805" x="5029200" y="6507163"/>
          <p14:tracePt t="31822" x="5087938" y="6526213"/>
          <p14:tracePt t="31839" x="5137150" y="6545263"/>
          <p14:tracePt t="31855" x="5197475" y="6556375"/>
          <p14:tracePt t="31872" x="5275263" y="6565900"/>
          <p14:tracePt t="31889" x="5364163" y="6565900"/>
          <p14:tracePt t="31905" x="5432425" y="6565900"/>
          <p14:tracePt t="31922" x="5530850" y="6565900"/>
          <p14:tracePt t="31939" x="5629275" y="6565900"/>
          <p14:tracePt t="31955" x="5708650" y="6565900"/>
          <p14:tracePt t="31973" x="5797550" y="6565900"/>
          <p14:tracePt t="31989" x="5865813" y="6565900"/>
          <p14:tracePt t="32006" x="5954713" y="6565900"/>
          <p14:tracePt t="32023" x="6013450" y="6556375"/>
          <p14:tracePt t="32039" x="6062663" y="6535738"/>
          <p14:tracePt t="32056" x="6102350" y="6526213"/>
          <p14:tracePt t="32073" x="6122988" y="6516688"/>
          <p14:tracePt t="32073" x="6132513" y="6496050"/>
          <p14:tracePt t="32090" x="6132513" y="6477000"/>
          <p14:tracePt t="32106" x="6142038" y="6437313"/>
          <p14:tracePt t="32122" x="6151563" y="6397625"/>
          <p14:tracePt t="32139" x="6151563" y="6359525"/>
          <p14:tracePt t="32156" x="6151563" y="6310313"/>
          <p14:tracePt t="32172" x="6151563" y="6261100"/>
          <p14:tracePt t="32189" x="6151563" y="6200775"/>
          <p14:tracePt t="32206" x="6151563" y="6162675"/>
          <p14:tracePt t="32223" x="6151563" y="6142038"/>
          <p14:tracePt t="32239" x="6142038" y="6113463"/>
          <p14:tracePt t="32256" x="6142038" y="6102350"/>
          <p14:tracePt t="32256" x="6142038" y="6092825"/>
          <p14:tracePt t="32274" x="6132513" y="6073775"/>
          <p14:tracePt t="32290" x="6132513" y="6064250"/>
          <p14:tracePt t="32306" x="6122988" y="6043613"/>
          <p14:tracePt t="32323" x="6122988" y="6034088"/>
          <p14:tracePt t="32340" x="6122988" y="6015038"/>
          <p14:tracePt t="32356" x="6111875" y="6003925"/>
          <p14:tracePt t="32373" x="6102350" y="5975350"/>
          <p14:tracePt t="32882" x="6102350" y="5965825"/>
          <p14:tracePt t="32889" x="6102350" y="5954713"/>
          <p14:tracePt t="32897" x="6092825" y="5926138"/>
          <p14:tracePt t="32907" x="6083300" y="5886450"/>
          <p14:tracePt t="32924" x="6073775" y="5837238"/>
          <p14:tracePt t="32941" x="6062663" y="5757863"/>
          <p14:tracePt t="32957" x="6043613" y="5699125"/>
          <p14:tracePt t="32974" x="6013450" y="5619750"/>
          <p14:tracePt t="32991" x="6003925" y="5541963"/>
          <p14:tracePt t="33008" x="5973763" y="5443538"/>
          <p14:tracePt t="33024" x="5954713" y="5345113"/>
          <p14:tracePt t="33024" x="5945188" y="5295900"/>
          <p14:tracePt t="33041" x="5915025" y="5207000"/>
          <p14:tracePt t="33058" x="5895975" y="5118100"/>
          <p14:tracePt t="33074" x="5856288" y="5029200"/>
          <p14:tracePt t="33091" x="5816600" y="4941888"/>
          <p14:tracePt t="33108" x="5776913" y="4852988"/>
          <p14:tracePt t="33124" x="5748338" y="4754563"/>
          <p14:tracePt t="33141" x="5699125" y="4684713"/>
          <p14:tracePt t="33158" x="5689600" y="4625975"/>
          <p14:tracePt t="33175" x="5659438" y="4567238"/>
          <p14:tracePt t="33191" x="5629275" y="4508500"/>
          <p14:tracePt t="33208" x="5600700" y="4459288"/>
          <p14:tracePt t="33225" x="5551488" y="4400550"/>
          <p14:tracePt t="33242" x="5541963" y="4360863"/>
          <p14:tracePt t="33258" x="5530850" y="4340225"/>
          <p14:tracePt t="33275" x="5530850" y="4311650"/>
          <p14:tracePt t="33292" x="5511800" y="4281488"/>
          <p14:tracePt t="33308" x="5511800" y="4271963"/>
          <p14:tracePt t="33325" x="5511800" y="4281488"/>
          <p14:tracePt t="33545" x="5511800" y="4291013"/>
          <p14:tracePt t="33553" x="5511800" y="4302125"/>
          <p14:tracePt t="33561" x="5511800" y="4311650"/>
          <p14:tracePt t="33575" x="5511800" y="4330700"/>
          <p14:tracePt t="33592" x="5511800" y="4351338"/>
          <p14:tracePt t="33610" x="5511800" y="4370388"/>
          <p14:tracePt t="33626" x="5511800" y="4379913"/>
          <p14:tracePt t="33642" x="5511800" y="4400550"/>
          <p14:tracePt t="33659" x="5511800" y="4410075"/>
          <p14:tracePt t="33676" x="5511800" y="4419600"/>
          <p14:tracePt t="33692" x="5511800" y="4429125"/>
          <p14:tracePt t="33709" x="5511800" y="4438650"/>
          <p14:tracePt t="33725" x="5511800" y="4449763"/>
          <p14:tracePt t="33742" x="5521325" y="4449763"/>
          <p14:tracePt t="33873" x="5530850" y="4449763"/>
          <p14:tracePt t="33881" x="5530850" y="4438650"/>
          <p14:tracePt t="33898" x="5530850" y="4429125"/>
          <p14:tracePt t="33913" x="5530850" y="4419600"/>
          <p14:tracePt t="33926" x="5521325" y="4389438"/>
          <p14:tracePt t="33943" x="5502275" y="4360863"/>
          <p14:tracePt t="33960" x="5481638" y="4351338"/>
          <p14:tracePt t="33976" x="5462588" y="4340225"/>
          <p14:tracePt t="33993" x="5453063" y="4321175"/>
          <p14:tracePt t="34010" x="5432425" y="4321175"/>
          <p14:tracePt t="34026" x="5413375" y="4321175"/>
          <p14:tracePt t="34043" x="5383213" y="4321175"/>
          <p14:tracePt t="34060" x="5354638" y="4340225"/>
          <p14:tracePt t="34076" x="5345113" y="4351338"/>
          <p14:tracePt t="34093" x="5334000" y="4370388"/>
          <p14:tracePt t="34110" x="5324475" y="4379913"/>
          <p14:tracePt t="34126" x="5314950" y="4400550"/>
          <p14:tracePt t="34177" x="5314950" y="4410075"/>
          <p14:tracePt t="34201" x="5314950" y="4419600"/>
          <p14:tracePt t="34209" x="5314950" y="4429125"/>
          <p14:tracePt t="34217" x="5314950" y="4438650"/>
          <p14:tracePt t="34226" x="5314950" y="4459288"/>
          <p14:tracePt t="34243" x="5314950" y="4468813"/>
          <p14:tracePt t="34260" x="5314950" y="4487863"/>
          <p14:tracePt t="34277" x="5314950" y="4498975"/>
          <p14:tracePt t="34293" x="5314950" y="4508500"/>
          <p14:tracePt t="34310" x="5314950" y="4518025"/>
          <p14:tracePt t="34327" x="5324475" y="4518025"/>
          <p14:tracePt t="34498" x="5334000" y="4508500"/>
          <p14:tracePt t="34513" x="5345113" y="4487863"/>
          <p14:tracePt t="34529" x="5354638" y="4478338"/>
          <p14:tracePt t="34537" x="5364163" y="4449763"/>
          <p14:tracePt t="34553" x="5373688" y="4438650"/>
          <p14:tracePt t="34561" x="5383213" y="4400550"/>
          <p14:tracePt t="34578" x="5383213" y="4379913"/>
          <p14:tracePt t="34594" x="5394325" y="4330700"/>
          <p14:tracePt t="34611" x="5394325" y="4281488"/>
          <p14:tracePt t="34628" x="5394325" y="4241800"/>
          <p14:tracePt t="34644" x="5394325" y="4192588"/>
          <p14:tracePt t="34661" x="5394325" y="4154488"/>
          <p14:tracePt t="34678" x="5394325" y="4094163"/>
          <p14:tracePt t="34694" x="5383213" y="4044950"/>
          <p14:tracePt t="34711" x="5373688" y="4016375"/>
          <p14:tracePt t="34728" x="5364163" y="3986213"/>
          <p14:tracePt t="34744" x="5354638" y="3957638"/>
          <p14:tracePt t="34761" x="5354638" y="3946525"/>
          <p14:tracePt t="34778" x="5354638" y="3937000"/>
          <p14:tracePt t="34795" x="5345113" y="3927475"/>
          <p14:tracePt t="34811" x="5345113" y="3917950"/>
          <p14:tracePt t="34828" x="5345113" y="3908425"/>
          <p14:tracePt t="34844" x="5334000" y="3887788"/>
          <p14:tracePt t="34862" x="5334000" y="3878263"/>
          <p14:tracePt t="34878" x="5334000" y="3848100"/>
          <p14:tracePt t="34895" x="5334000" y="3829050"/>
          <p14:tracePt t="34911" x="5334000" y="3810000"/>
          <p14:tracePt t="34928" x="5334000" y="3789363"/>
          <p14:tracePt t="34945" x="5334000" y="3770313"/>
          <p14:tracePt t="34962" x="5334000" y="3760788"/>
          <p14:tracePt t="34985" x="5334000" y="3749675"/>
          <p14:tracePt t="35009" x="5345113" y="3749675"/>
          <p14:tracePt t="35017" x="5354638" y="3740150"/>
          <p14:tracePt t="35041" x="5364163" y="3730625"/>
          <p14:tracePt t="35825" x="5364163" y="3721100"/>
          <p14:tracePt t="35833" x="5383213" y="3721100"/>
          <p14:tracePt t="35841" x="5394325" y="3711575"/>
          <p14:tracePt t="35849" x="5413375" y="3700463"/>
          <p14:tracePt t="35863" x="5462588" y="3681413"/>
          <p14:tracePt t="35880" x="5502275" y="3662363"/>
          <p14:tracePt t="35880" x="5530850" y="3651250"/>
          <p14:tracePt t="35898" x="5551488" y="3641725"/>
          <p14:tracePt t="35914" x="5591175" y="3622675"/>
          <p14:tracePt t="35930" x="5610225" y="3613150"/>
          <p14:tracePt t="35947" x="5640388" y="3592513"/>
          <p14:tracePt t="35963" x="5668963" y="3573463"/>
          <p14:tracePt t="35980" x="5708650" y="3543300"/>
          <p14:tracePt t="35997" x="5748338" y="3533775"/>
          <p14:tracePt t="36014" x="5776913" y="3514725"/>
          <p14:tracePt t="36031" x="5807075" y="3494088"/>
          <p14:tracePt t="36047" x="5826125" y="3475038"/>
          <p14:tracePt t="36064" x="5856288" y="3465513"/>
          <p14:tracePt t="36081" x="5875338" y="3454400"/>
          <p14:tracePt t="36098" x="5895975" y="3435350"/>
          <p14:tracePt t="36114" x="5905500" y="3435350"/>
          <p14:tracePt t="36130" x="5915025" y="3435350"/>
          <p14:tracePt t="36185" x="5924550" y="3435350"/>
          <p14:tracePt t="36209" x="5935663" y="3435350"/>
          <p14:tracePt t="36257" x="5945188" y="3435350"/>
          <p14:tracePt t="36281" x="5964238" y="3435350"/>
          <p14:tracePt t="36289" x="5984875" y="3435350"/>
          <p14:tracePt t="36305" x="5994400" y="3435350"/>
          <p14:tracePt t="36314" x="6003925" y="3444875"/>
          <p14:tracePt t="36332" x="6013450" y="3444875"/>
          <p14:tracePt t="36348" x="6022975" y="3444875"/>
          <p14:tracePt t="36433" x="6022975" y="3454400"/>
          <p14:tracePt t="36457" x="6022975" y="3465513"/>
          <p14:tracePt t="36473" x="6043613" y="3465513"/>
          <p14:tracePt t="37377" x="6062663" y="3454400"/>
          <p14:tracePt t="37386" x="6083300" y="3444875"/>
          <p14:tracePt t="37393" x="6092825" y="3435350"/>
          <p14:tracePt t="37402" x="6122988" y="3416300"/>
          <p14:tracePt t="37417" x="6181725" y="3376613"/>
          <p14:tracePt t="37417" x="6210300" y="3367088"/>
          <p14:tracePt t="37433" x="6270625" y="3327400"/>
          <p14:tracePt t="37450" x="6338888" y="3287713"/>
          <p14:tracePt t="37467" x="6407150" y="3248025"/>
          <p14:tracePt t="37483" x="6477000" y="3198813"/>
          <p14:tracePt t="37500" x="6545263" y="3159125"/>
          <p14:tracePt t="37517" x="6604000" y="3130550"/>
          <p14:tracePt t="37533" x="6643688" y="3100388"/>
          <p14:tracePt t="37550" x="6692900" y="3071813"/>
          <p14:tracePt t="37567" x="6723063" y="3041650"/>
          <p14:tracePt t="37583" x="6742113" y="3022600"/>
          <p14:tracePt t="37600" x="6762750" y="3001963"/>
          <p14:tracePt t="37617" x="6781800" y="2992438"/>
          <p14:tracePt t="37633" x="6791325" y="2992438"/>
          <p14:tracePt t="37665" x="6811963" y="2982913"/>
          <p14:tracePt t="37681" x="6811963" y="2973388"/>
          <p14:tracePt t="37689" x="6821488" y="2973388"/>
          <p14:tracePt t="37705" x="6831013" y="2962275"/>
          <p14:tracePt t="37721" x="6840538" y="2962275"/>
          <p14:tracePt t="37737" x="6840538" y="2952750"/>
          <p14:tracePt t="37750" x="6861175" y="2952750"/>
          <p14:tracePt t="37767" x="6870700" y="2943225"/>
          <p14:tracePt t="37784" x="6889750" y="2933700"/>
          <p14:tracePt t="37800" x="6910388" y="2924175"/>
          <p14:tracePt t="37818" x="6929438" y="2913063"/>
          <p14:tracePt t="37834" x="6938963" y="2894013"/>
          <p14:tracePt t="37851" x="6959600" y="2884488"/>
          <p14:tracePt t="37868" x="6978650" y="2874963"/>
          <p14:tracePt t="37884" x="6988175" y="2863850"/>
          <p14:tracePt t="37901" x="6997700" y="2863850"/>
          <p14:tracePt t="37917" x="7008813" y="2863850"/>
          <p14:tracePt t="37934" x="7018338" y="2854325"/>
          <p14:tracePt t="37951" x="7018338" y="2844800"/>
          <p14:tracePt t="37985" x="7027863" y="2844800"/>
          <p14:tracePt t="38002" x="7037388" y="2835275"/>
          <p14:tracePt t="38017" x="7046913" y="2825750"/>
          <p14:tracePt t="38033" x="7067550" y="2814638"/>
          <p14:tracePt t="38065" x="7077075" y="2805113"/>
          <p14:tracePt t="38081" x="7086600" y="2805113"/>
          <p14:tracePt t="38089" x="7096125" y="2795588"/>
          <p14:tracePt t="38101" x="7107238" y="2786063"/>
          <p14:tracePt t="38118" x="7126288" y="2776538"/>
          <p14:tracePt t="38135" x="7145338" y="2765425"/>
          <p14:tracePt t="38151" x="7156450" y="2755900"/>
          <p14:tracePt t="38168" x="7165975" y="2755900"/>
          <p14:tracePt t="38185" x="7175500" y="2755900"/>
          <p14:tracePt t="38217" x="7185025" y="2746375"/>
          <p14:tracePt t="38225" x="7194550" y="2736850"/>
          <p14:tracePt t="38289" x="7205663" y="2727325"/>
          <p14:tracePt t="38305" x="7205663" y="2716213"/>
          <p14:tracePt t="38321" x="7215188" y="2716213"/>
          <p14:tracePt t="38393" x="7215188" y="2727325"/>
          <p14:tracePt t="39185" x="7215188" y="2736850"/>
          <p14:tracePt t="39209" x="7205663" y="2736850"/>
          <p14:tracePt t="39225" x="7194550" y="2755900"/>
          <p14:tracePt t="39241" x="7194550" y="2765425"/>
          <p14:tracePt t="39257" x="7185025" y="2776538"/>
          <p14:tracePt t="39265" x="7175500" y="2786063"/>
          <p14:tracePt t="39273" x="7165975" y="2805113"/>
          <p14:tracePt t="39289" x="7145338" y="2814638"/>
          <p14:tracePt t="39303" x="7107238" y="2854325"/>
          <p14:tracePt t="39320" x="7077075" y="2884488"/>
          <p14:tracePt t="39337" x="7018338" y="2924175"/>
          <p14:tracePt t="39354" x="6988175" y="2952750"/>
          <p14:tracePt t="39371" x="6969125" y="2982913"/>
          <p14:tracePt t="39387" x="6938963" y="3001963"/>
          <p14:tracePt t="39404" x="6910388" y="3032125"/>
          <p14:tracePt t="39421" x="6870700" y="3060700"/>
          <p14:tracePt t="39437" x="6831013" y="3090863"/>
          <p14:tracePt t="39454" x="6791325" y="3130550"/>
          <p14:tracePt t="39471" x="6751638" y="3179763"/>
          <p14:tracePt t="39487" x="6702425" y="3238500"/>
          <p14:tracePt t="39504" x="6643688" y="3287713"/>
          <p14:tracePt t="39521" x="6575425" y="3346450"/>
          <p14:tracePt t="39538" x="6526213" y="3376613"/>
          <p14:tracePt t="39554" x="6496050" y="3405188"/>
          <p14:tracePt t="39571" x="6446838" y="3435350"/>
          <p14:tracePt t="39588" x="6407150" y="3465513"/>
          <p14:tracePt t="39604" x="6369050" y="3494088"/>
          <p14:tracePt t="39621" x="6329363" y="3524250"/>
          <p14:tracePt t="39638" x="6308725" y="3533775"/>
          <p14:tracePt t="39654" x="6280150" y="3563938"/>
          <p14:tracePt t="39671" x="6249988" y="3573463"/>
          <p14:tracePt t="39688" x="6210300" y="3592513"/>
          <p14:tracePt t="39704" x="6200775" y="3613150"/>
          <p14:tracePt t="39721" x="6191250" y="3613150"/>
          <p14:tracePt t="39738" x="6172200" y="3632200"/>
          <p14:tracePt t="39754" x="6151563" y="3651250"/>
          <p14:tracePt t="39772" x="6111875" y="3671888"/>
          <p14:tracePt t="39788" x="6062663" y="3700463"/>
          <p14:tracePt t="39804" x="6013450" y="3740150"/>
          <p14:tracePt t="39821" x="5954713" y="3770313"/>
          <p14:tracePt t="39838" x="5905500" y="3789363"/>
          <p14:tracePt t="39855" x="5865813" y="3819525"/>
          <p14:tracePt t="39871" x="5846763" y="3838575"/>
          <p14:tracePt t="39888" x="5837238" y="3848100"/>
          <p14:tracePt t="39905" x="5797550" y="3878263"/>
          <p14:tracePt t="39922" x="5767388" y="3917950"/>
          <p14:tracePt t="39938" x="5738813" y="3967163"/>
          <p14:tracePt t="39955" x="5689600" y="4025900"/>
          <p14:tracePt t="39972" x="5640388" y="4075113"/>
          <p14:tracePt t="39988" x="5591175" y="4154488"/>
          <p14:tracePt t="40005" x="5541963" y="4203700"/>
          <p14:tracePt t="40022" x="5502275" y="4262438"/>
          <p14:tracePt t="40038" x="5481638" y="4302125"/>
          <p14:tracePt t="40055" x="5472113" y="4321175"/>
          <p14:tracePt t="40072" x="5472113" y="4330700"/>
          <p14:tracePt t="40089" x="5472113" y="4321175"/>
          <p14:tracePt t="40953" x="5472113" y="4311650"/>
          <p14:tracePt t="40985" x="5472113" y="4302125"/>
          <p14:tracePt t="41001" x="5472113" y="4291013"/>
          <p14:tracePt t="41009" x="5481638" y="4281488"/>
          <p14:tracePt t="41025" x="5492750" y="4281488"/>
          <p14:tracePt t="41034" x="5492750" y="4262438"/>
          <p14:tracePt t="41049" x="5502275" y="4252913"/>
          <p14:tracePt t="41058" x="5521325" y="4232275"/>
          <p14:tracePt t="41074" x="5551488" y="4203700"/>
          <p14:tracePt t="41091" x="5580063" y="4173538"/>
          <p14:tracePt t="41107" x="5610225" y="4133850"/>
          <p14:tracePt t="41124" x="5649913" y="4084638"/>
          <p14:tracePt t="41141" x="5668963" y="4035425"/>
          <p14:tracePt t="41157" x="5699125" y="3995738"/>
          <p14:tracePt t="41174" x="5708650" y="3957638"/>
          <p14:tracePt t="41191" x="5727700" y="3927475"/>
          <p14:tracePt t="41207" x="5727700" y="3908425"/>
          <p14:tracePt t="41224" x="5727700" y="3887788"/>
          <p14:tracePt t="41241" x="5727700" y="3859213"/>
          <p14:tracePt t="41258" x="5727700" y="3848100"/>
          <p14:tracePt t="41274" x="5727700" y="3838575"/>
          <p14:tracePt t="41291" x="5727700" y="3829050"/>
          <p14:tracePt t="41307" x="5727700" y="3810000"/>
          <p14:tracePt t="41324" x="5727700" y="3779838"/>
          <p14:tracePt t="41341" x="5727700" y="3749675"/>
          <p14:tracePt t="41358" x="5718175" y="3700463"/>
          <p14:tracePt t="41375" x="5699125" y="3662363"/>
          <p14:tracePt t="41391" x="5689600" y="3622675"/>
          <p14:tracePt t="41409" x="5668963" y="3592513"/>
          <p14:tracePt t="41425" x="5640388" y="3533775"/>
          <p14:tracePt t="41441" x="5629275" y="3524250"/>
          <p14:tracePt t="41458" x="5619750" y="3503613"/>
          <p14:tracePt t="41475" x="5600700" y="3484563"/>
          <p14:tracePt t="41491" x="5570538" y="3475038"/>
          <p14:tracePt t="41508" x="5541963" y="3454400"/>
          <p14:tracePt t="41525" x="5472113" y="3444875"/>
          <p14:tracePt t="41542" x="5394325" y="3435350"/>
          <p14:tracePt t="41558" x="5305425" y="3416300"/>
          <p14:tracePt t="41575" x="5226050" y="3395663"/>
          <p14:tracePt t="41591" x="5167313" y="3386138"/>
          <p14:tracePt t="41608" x="5108575" y="3386138"/>
          <p14:tracePt t="41625" x="5029200" y="3386138"/>
          <p14:tracePt t="41642" x="4960938" y="3386138"/>
          <p14:tracePt t="41658" x="4881563" y="3386138"/>
          <p14:tracePt t="41675" x="4803775" y="3386138"/>
          <p14:tracePt t="41692" x="4743450" y="3386138"/>
          <p14:tracePt t="41708" x="4684713" y="3386138"/>
          <p14:tracePt t="41725" x="4645025" y="3386138"/>
          <p14:tracePt t="41742" x="4595813" y="3386138"/>
          <p14:tracePt t="41758" x="4557713" y="3405188"/>
          <p14:tracePt t="41775" x="4508500" y="3416300"/>
          <p14:tracePt t="41792" x="4468813" y="3444875"/>
          <p14:tracePt t="41808" x="4379913" y="3494088"/>
          <p14:tracePt t="41825" x="4300538" y="3552825"/>
          <p14:tracePt t="41842" x="4232275" y="3613150"/>
          <p14:tracePt t="41859" x="4173538" y="3671888"/>
          <p14:tracePt t="41875" x="4133850" y="3730625"/>
          <p14:tracePt t="41892" x="4124325" y="3770313"/>
          <p14:tracePt t="41909" x="4103688" y="3810000"/>
          <p14:tracePt t="41925" x="4084638" y="3838575"/>
          <p14:tracePt t="41942" x="4075113" y="3878263"/>
          <p14:tracePt t="41959" x="4054475" y="3927475"/>
          <p14:tracePt t="41976" x="4044950" y="3967163"/>
          <p14:tracePt t="41992" x="4035425" y="4016375"/>
          <p14:tracePt t="41992" x="4025900" y="4044950"/>
          <p14:tracePt t="42009" x="4025900" y="4075113"/>
          <p14:tracePt t="42026" x="4025900" y="4114800"/>
          <p14:tracePt t="42042" x="4025900" y="4164013"/>
          <p14:tracePt t="42059" x="4035425" y="4203700"/>
          <p14:tracePt t="42076" x="4035425" y="4262438"/>
          <p14:tracePt t="42092" x="4054475" y="4321175"/>
          <p14:tracePt t="42109" x="4075113" y="4370388"/>
          <p14:tracePt t="42126" x="4084638" y="4410075"/>
          <p14:tracePt t="42143" x="4114800" y="4468813"/>
          <p14:tracePt t="42159" x="4143375" y="4518025"/>
          <p14:tracePt t="42176" x="4183063" y="4567238"/>
          <p14:tracePt t="42193" x="4222750" y="4616450"/>
          <p14:tracePt t="42210" x="4291013" y="4695825"/>
          <p14:tracePt t="42226" x="4340225" y="4733925"/>
          <p14:tracePt t="42243" x="4410075" y="4773613"/>
          <p14:tracePt t="42260" x="4508500" y="4832350"/>
          <p14:tracePt t="42276" x="4567238" y="4862513"/>
          <p14:tracePt t="42293" x="4665663" y="4902200"/>
          <p14:tracePt t="42309" x="4743450" y="4930775"/>
          <p14:tracePt t="42326" x="4803775" y="4951413"/>
          <p14:tracePt t="42343" x="4872038" y="4960938"/>
          <p14:tracePt t="42360" x="4930775" y="4970463"/>
          <p14:tracePt t="42376" x="5000625" y="4979988"/>
          <p14:tracePt t="42376" x="5029200" y="4979988"/>
          <p14:tracePt t="42393" x="5099050" y="4979988"/>
          <p14:tracePt t="42410" x="5186363" y="4979988"/>
          <p14:tracePt t="42427" x="5284788" y="4979988"/>
          <p14:tracePt t="42443" x="5364163" y="4979988"/>
          <p14:tracePt t="42460" x="5462588" y="4979988"/>
          <p14:tracePt t="42477" x="5551488" y="4979988"/>
          <p14:tracePt t="42493" x="5629275" y="4979988"/>
          <p14:tracePt t="42510" x="5718175" y="4979988"/>
          <p14:tracePt t="42527" x="5788025" y="4979988"/>
          <p14:tracePt t="42543" x="5837238" y="4979988"/>
          <p14:tracePt t="42560" x="5895975" y="4970463"/>
          <p14:tracePt t="42560" x="5915025" y="4951413"/>
          <p14:tracePt t="42577" x="5984875" y="4930775"/>
          <p14:tracePt t="42593" x="6062663" y="4892675"/>
          <p14:tracePt t="42610" x="6161088" y="4843463"/>
          <p14:tracePt t="42627" x="6259513" y="4813300"/>
          <p14:tracePt t="42643" x="6348413" y="4754563"/>
          <p14:tracePt t="42660" x="6418263" y="4714875"/>
          <p14:tracePt t="42677" x="6467475" y="4675188"/>
          <p14:tracePt t="42694" x="6496050" y="4635500"/>
          <p14:tracePt t="42710" x="6526213" y="4586288"/>
          <p14:tracePt t="42727" x="6545263" y="4548188"/>
          <p14:tracePt t="42744" x="6565900" y="4498975"/>
          <p14:tracePt t="42760" x="6594475" y="4419600"/>
          <p14:tracePt t="42777" x="6604000" y="4370388"/>
          <p14:tracePt t="42794" x="6624638" y="4321175"/>
          <p14:tracePt t="42810" x="6624638" y="4271963"/>
          <p14:tracePt t="42827" x="6634163" y="4203700"/>
          <p14:tracePt t="42844" x="6653213" y="4105275"/>
          <p14:tracePt t="42861" x="6664325" y="4044950"/>
          <p14:tracePt t="42877" x="6664325" y="3976688"/>
          <p14:tracePt t="42894" x="6664325" y="3897313"/>
          <p14:tracePt t="42911" x="6664325" y="3848100"/>
          <p14:tracePt t="42928" x="6664325" y="3798888"/>
          <p14:tracePt t="42944" x="6653213" y="3760788"/>
          <p14:tracePt t="42962" x="6643688" y="3740150"/>
          <p14:tracePt t="42977" x="6634163" y="3711575"/>
          <p14:tracePt t="42994" x="6624638" y="3700463"/>
          <p14:tracePt t="43011" x="6604000" y="3671888"/>
          <p14:tracePt t="43028" x="6575425" y="3641725"/>
          <p14:tracePt t="43044" x="6545263" y="3613150"/>
          <p14:tracePt t="43061" x="6505575" y="3582988"/>
          <p14:tracePt t="43078" x="6467475" y="3552825"/>
          <p14:tracePt t="43095" x="6418263" y="3514725"/>
          <p14:tracePt t="43111" x="6369050" y="3484563"/>
          <p14:tracePt t="43128" x="6308725" y="3454400"/>
          <p14:tracePt t="43145" x="6210300" y="3405188"/>
          <p14:tracePt t="43162" x="6172200" y="3395663"/>
          <p14:tracePt t="43178" x="6122988" y="3376613"/>
          <p14:tracePt t="43195" x="6092825" y="3367088"/>
          <p14:tracePt t="43212" x="6073775" y="3367088"/>
          <p14:tracePt t="43228" x="6034088" y="3355975"/>
          <p14:tracePt t="43245" x="5964238" y="3346450"/>
          <p14:tracePt t="43262" x="5886450" y="3327400"/>
          <p14:tracePt t="43278" x="5797550" y="3317875"/>
          <p14:tracePt t="43295" x="5708650" y="3297238"/>
          <p14:tracePt t="43312" x="5640388" y="3278188"/>
          <p14:tracePt t="43328" x="5591175" y="3268663"/>
          <p14:tracePt t="43328" x="5570538" y="3268663"/>
          <p14:tracePt t="43345" x="5541963" y="3268663"/>
          <p14:tracePt t="43362" x="5511800" y="3248025"/>
          <p14:tracePt t="43378" x="5472113" y="3248025"/>
          <p14:tracePt t="43395" x="5432425" y="3238500"/>
          <p14:tracePt t="43412" x="5373688" y="3228975"/>
          <p14:tracePt t="43429" x="5295900" y="3228975"/>
          <p14:tracePt t="43445" x="5235575" y="3228975"/>
          <p14:tracePt t="43462" x="5186363" y="3228975"/>
          <p14:tracePt t="43479" x="5137150" y="3228975"/>
          <p14:tracePt t="43495" x="5087938" y="3228975"/>
          <p14:tracePt t="43512" x="5049838" y="3228975"/>
          <p14:tracePt t="43529" x="4989513" y="3228975"/>
          <p14:tracePt t="43545" x="4960938" y="3228975"/>
          <p14:tracePt t="43562" x="4921250" y="3228975"/>
          <p14:tracePt t="43579" x="4891088" y="3228975"/>
          <p14:tracePt t="43595" x="4852988" y="3228975"/>
          <p14:tracePt t="43612" x="4803775" y="3248025"/>
          <p14:tracePt t="43629" x="4733925" y="3278188"/>
          <p14:tracePt t="43646" x="4675188" y="3306763"/>
          <p14:tracePt t="43662" x="4625975" y="3336925"/>
          <p14:tracePt t="43679" x="4576763" y="3376613"/>
          <p14:tracePt t="43696" x="4557713" y="3405188"/>
          <p14:tracePt t="43712" x="4537075" y="3444875"/>
          <p14:tracePt t="43729" x="4527550" y="3475038"/>
          <p14:tracePt t="43746" x="4508500" y="3494088"/>
          <p14:tracePt t="43763" x="4497388" y="3533775"/>
          <p14:tracePt t="43779" x="4478338" y="3582988"/>
          <p14:tracePt t="43796" x="4459288" y="3622675"/>
          <p14:tracePt t="43812" x="4438650" y="3671888"/>
          <p14:tracePt t="43829" x="4429125" y="3700463"/>
          <p14:tracePt t="43846" x="4419600" y="3730625"/>
          <p14:tracePt t="43863" x="4419600" y="3760788"/>
          <p14:tracePt t="43879" x="4410075" y="3798888"/>
          <p14:tracePt t="43896" x="4398963" y="3829050"/>
          <p14:tracePt t="43913" x="4389438" y="3897313"/>
          <p14:tracePt t="43930" x="4379913" y="3937000"/>
          <p14:tracePt t="43946" x="4370388" y="3976688"/>
          <p14:tracePt t="43963" x="4370388" y="4025900"/>
          <p14:tracePt t="43980" x="4370388" y="4056063"/>
          <p14:tracePt t="43996" x="4370388" y="4094163"/>
          <p14:tracePt t="44013" x="4370388" y="4114800"/>
          <p14:tracePt t="44030" x="4370388" y="4143375"/>
          <p14:tracePt t="44046" x="4370388" y="4164013"/>
          <p14:tracePt t="44063" x="4370388" y="4192588"/>
          <p14:tracePt t="44080" x="4370388" y="4222750"/>
          <p14:tracePt t="44096" x="4370388" y="4262438"/>
          <p14:tracePt t="44113" x="4370388" y="4291013"/>
          <p14:tracePt t="44130" x="4370388" y="4321175"/>
          <p14:tracePt t="44147" x="4370388" y="4351338"/>
          <p14:tracePt t="44163" x="4370388" y="4360863"/>
          <p14:tracePt t="44180" x="4379913" y="4379913"/>
          <p14:tracePt t="44197" x="4389438" y="4400550"/>
          <p14:tracePt t="44217" x="4389438" y="4419600"/>
          <p14:tracePt t="44241" x="4398963" y="4419600"/>
          <p14:tracePt t="44249" x="4410075" y="4429125"/>
          <p14:tracePt t="44263" x="4410075" y="4438650"/>
          <p14:tracePt t="44280" x="4419600" y="4449763"/>
          <p14:tracePt t="44297" x="4419600" y="4459288"/>
          <p14:tracePt t="44313" x="4429125" y="4468813"/>
          <p14:tracePt t="44330" x="4429125" y="4478338"/>
          <p14:tracePt t="44347" x="4438650" y="4478338"/>
          <p14:tracePt t="44364" x="4438650" y="4487863"/>
          <p14:tracePt t="44529" x="4448175" y="4498975"/>
          <p14:tracePt t="44553" x="4459288" y="4508500"/>
          <p14:tracePt t="44561" x="4468813" y="4518025"/>
          <p14:tracePt t="44577" x="4468813" y="4527550"/>
          <p14:tracePt t="44585" x="4487863" y="4548188"/>
          <p14:tracePt t="44597" x="4508500" y="4576763"/>
          <p14:tracePt t="44614" x="4537075" y="4606925"/>
          <p14:tracePt t="44631" x="4557713" y="4625975"/>
          <p14:tracePt t="44648" x="4586288" y="4656138"/>
          <p14:tracePt t="44664" x="4635500" y="4695825"/>
          <p14:tracePt t="44664" x="4645025" y="4705350"/>
          <p14:tracePt t="44681" x="4675188" y="4733925"/>
          <p14:tracePt t="44698" x="4714875" y="4754563"/>
          <p14:tracePt t="44714" x="4733925" y="4764088"/>
          <p14:tracePt t="44731" x="4764088" y="4794250"/>
          <p14:tracePt t="44748" x="4792663" y="4803775"/>
          <p14:tracePt t="44764" x="4822825" y="4813300"/>
          <p14:tracePt t="44781" x="4862513" y="4832350"/>
          <p14:tracePt t="44798" x="4921250" y="4843463"/>
          <p14:tracePt t="44814" x="4960938" y="4872038"/>
          <p14:tracePt t="44831" x="5019675" y="4872038"/>
          <p14:tracePt t="44848" x="5068888" y="4881563"/>
          <p14:tracePt t="44865" x="5167313" y="4902200"/>
          <p14:tracePt t="44882" x="5216525" y="4911725"/>
          <p14:tracePt t="44898" x="5275263" y="4911725"/>
          <p14:tracePt t="44915" x="5324475" y="4911725"/>
          <p14:tracePt t="44932" x="5373688" y="4911725"/>
          <p14:tracePt t="44948" x="5422900" y="4911725"/>
          <p14:tracePt t="44965" x="5481638" y="4911725"/>
          <p14:tracePt t="44983" x="5541963" y="4911725"/>
          <p14:tracePt t="44998" x="5619750" y="4911725"/>
          <p14:tracePt t="45016" x="5689600" y="4911725"/>
          <p14:tracePt t="45033" x="5776913" y="4911725"/>
          <p14:tracePt t="45049" x="5915025" y="4892675"/>
          <p14:tracePt t="45066" x="6003925" y="4872038"/>
          <p14:tracePt t="45083" x="6062663" y="4862513"/>
          <p14:tracePt t="45099" x="6122988" y="4852988"/>
          <p14:tracePt t="45116" x="6200775" y="4832350"/>
          <p14:tracePt t="45133" x="6249988" y="4813300"/>
          <p14:tracePt t="45150" x="6299200" y="4783138"/>
          <p14:tracePt t="45166" x="6338888" y="4764088"/>
          <p14:tracePt t="45183" x="6357938" y="4754563"/>
          <p14:tracePt t="45200" x="6378575" y="4733925"/>
          <p14:tracePt t="45216" x="6388100" y="4705350"/>
          <p14:tracePt t="45233" x="6418263" y="4675188"/>
          <p14:tracePt t="45250" x="6456363" y="4625975"/>
          <p14:tracePt t="45267" x="6486525" y="4597400"/>
          <p14:tracePt t="45283" x="6505575" y="4557713"/>
          <p14:tracePt t="45300" x="6526213" y="4508500"/>
          <p14:tracePt t="45316" x="6554788" y="4468813"/>
          <p14:tracePt t="45333" x="6575425" y="4410075"/>
          <p14:tracePt t="45350" x="6594475" y="4370388"/>
          <p14:tracePt t="45367" x="6604000" y="4311650"/>
          <p14:tracePt t="45383" x="6634163" y="4271963"/>
          <p14:tracePt t="45400" x="6643688" y="4222750"/>
          <p14:tracePt t="45417" x="6653213" y="4192588"/>
          <p14:tracePt t="45433" x="6653213" y="4164013"/>
          <p14:tracePt t="45433" x="6664325" y="4143375"/>
          <p14:tracePt t="45451" x="6664325" y="4114800"/>
          <p14:tracePt t="45467" x="6664325" y="4084638"/>
          <p14:tracePt t="45484" x="6664325" y="4056063"/>
          <p14:tracePt t="45500" x="6664325" y="4016375"/>
          <p14:tracePt t="45517" x="6664325" y="3986213"/>
          <p14:tracePt t="45534" x="6664325" y="3937000"/>
          <p14:tracePt t="45550" x="6664325" y="3908425"/>
          <p14:tracePt t="45567" x="6664325" y="3878263"/>
          <p14:tracePt t="45584" x="6643688" y="3829050"/>
          <p14:tracePt t="45601" x="6634163" y="3789363"/>
          <p14:tracePt t="45617" x="6615113" y="3749675"/>
          <p14:tracePt t="45634" x="6594475" y="3711575"/>
          <p14:tracePt t="45651" x="6575425" y="3681413"/>
          <p14:tracePt t="45667" x="6565900" y="3671888"/>
          <p14:tracePt t="45684" x="6554788" y="3662363"/>
          <p14:tracePt t="45700" x="6554788" y="3651250"/>
          <p14:tracePt t="45738" x="6545263" y="3651250"/>
          <p14:tracePt t="45746" x="6545263" y="3641725"/>
          <p14:tracePt t="45754" x="6535738" y="3632200"/>
          <p14:tracePt t="45778" x="6526213" y="3622675"/>
          <p14:tracePt t="45794" x="6516688" y="3602038"/>
          <p14:tracePt t="45810" x="6505575" y="3602038"/>
          <p14:tracePt t="45818" x="6505575" y="3582988"/>
          <p14:tracePt t="45834" x="6496050" y="3573463"/>
          <p14:tracePt t="45851" x="6486525" y="3543300"/>
          <p14:tracePt t="45868" x="6477000" y="3533775"/>
          <p14:tracePt t="45884" x="6446838" y="3503613"/>
          <p14:tracePt t="45901" x="6437313" y="3475038"/>
          <p14:tracePt t="45918" x="6418263" y="3435350"/>
          <p14:tracePt t="45935" x="6397625" y="3405188"/>
          <p14:tracePt t="45951" x="6378575" y="3386138"/>
          <p14:tracePt t="45968" x="6348413" y="3367088"/>
          <p14:tracePt t="45985" x="6329363" y="3367088"/>
          <p14:tracePt t="46001" x="6308725" y="3355975"/>
          <p14:tracePt t="46001" x="6289675" y="3346450"/>
          <p14:tracePt t="46018" x="6259513" y="3346450"/>
          <p14:tracePt t="46035" x="6191250" y="3336925"/>
          <p14:tracePt t="46051" x="6142038" y="3336925"/>
          <p14:tracePt t="46068" x="6062663" y="3336925"/>
          <p14:tracePt t="46085" x="5994400" y="3336925"/>
          <p14:tracePt t="46101" x="5924550" y="3336925"/>
          <p14:tracePt t="46118" x="5886450" y="3336925"/>
          <p14:tracePt t="46135" x="5837238" y="3327400"/>
          <p14:tracePt t="46152" x="5807075" y="3317875"/>
          <p14:tracePt t="46168" x="5776913" y="3317875"/>
          <p14:tracePt t="46185" x="5738813" y="3306763"/>
          <p14:tracePt t="46185" x="5718175" y="3306763"/>
          <p14:tracePt t="46202" x="5659438" y="3306763"/>
          <p14:tracePt t="46218" x="5600700" y="3306763"/>
          <p14:tracePt t="46235" x="5551488" y="3306763"/>
          <p14:tracePt t="46252" x="5511800" y="3306763"/>
          <p14:tracePt t="46268" x="5502275" y="3306763"/>
          <p14:tracePt t="46285" x="5492750" y="3306763"/>
          <p14:tracePt t="46306" x="5481638" y="3306763"/>
          <p14:tracePt t="46322" x="5472113" y="3306763"/>
          <p14:tracePt t="46335" x="5453063" y="3306763"/>
          <p14:tracePt t="46352" x="5413375" y="3306763"/>
          <p14:tracePt t="46369" x="5364163" y="3306763"/>
          <p14:tracePt t="46385" x="5284788" y="3327400"/>
          <p14:tracePt t="46402" x="5246688" y="3336925"/>
          <p14:tracePt t="46419" x="5207000" y="3355975"/>
          <p14:tracePt t="46435" x="5197475" y="3355975"/>
          <p14:tracePt t="46452" x="5176838" y="3367088"/>
          <p14:tracePt t="46469" x="5176838" y="3376613"/>
          <p14:tracePt t="46486" x="5157788" y="3386138"/>
          <p14:tracePt t="46502" x="5127625" y="3395663"/>
          <p14:tracePt t="46502" x="5118100" y="3416300"/>
          <p14:tracePt t="46524" x="5087938" y="3416300"/>
          <p14:tracePt t="46535" x="5059363" y="3444875"/>
          <p14:tracePt t="46552" x="5019675" y="3475038"/>
          <p14:tracePt t="46569" x="4979988" y="3503613"/>
          <p14:tracePt t="46586" x="4951413" y="3533775"/>
          <p14:tracePt t="46602" x="4930775" y="3563938"/>
          <p14:tracePt t="46619" x="4902200" y="3602038"/>
          <p14:tracePt t="46636" x="4881563" y="3641725"/>
          <p14:tracePt t="46653" x="4852988" y="3700463"/>
          <p14:tracePt t="46670" x="4813300" y="3770313"/>
          <p14:tracePt t="46686" x="4783138" y="3848100"/>
          <p14:tracePt t="46703" x="4743450" y="3908425"/>
          <p14:tracePt t="46719" x="4724400" y="3976688"/>
          <p14:tracePt t="46736" x="4705350" y="4025900"/>
          <p14:tracePt t="46753" x="4705350" y="4065588"/>
          <p14:tracePt t="46769" x="4694238" y="4105275"/>
          <p14:tracePt t="46786" x="4684713" y="4124325"/>
          <p14:tracePt t="46803" x="4684713" y="4143375"/>
          <p14:tracePt t="46819" x="4684713" y="4173538"/>
          <p14:tracePt t="46836" x="4684713" y="4203700"/>
          <p14:tracePt t="46853" x="4665663" y="4241800"/>
          <p14:tracePt t="46870" x="4656138" y="4291013"/>
          <p14:tracePt t="46886" x="4656138" y="4321175"/>
          <p14:tracePt t="46903" x="4656138" y="4370388"/>
          <p14:tracePt t="46920" x="4656138" y="4400550"/>
          <p14:tracePt t="46936" x="4656138" y="4449763"/>
          <p14:tracePt t="46953" x="4675188" y="4518025"/>
          <p14:tracePt t="46970" x="4675188" y="4567238"/>
          <p14:tracePt t="46987" x="4694238" y="4616450"/>
          <p14:tracePt t="47003" x="4705350" y="4656138"/>
          <p14:tracePt t="47020" x="4714875" y="4705350"/>
          <p14:tracePt t="47037" x="4733925" y="4745038"/>
          <p14:tracePt t="47053" x="4743450" y="4764088"/>
          <p14:tracePt t="47070" x="4764088" y="4794250"/>
          <p14:tracePt t="47087" x="4783138" y="4813300"/>
          <p14:tracePt t="47103" x="4792663" y="4822825"/>
          <p14:tracePt t="47120" x="4813300" y="4843463"/>
          <p14:tracePt t="47137" x="4832350" y="4843463"/>
          <p14:tracePt t="47153" x="4852988" y="4862513"/>
          <p14:tracePt t="47170" x="4862513" y="4862513"/>
          <p14:tracePt t="47187" x="4881563" y="4872038"/>
          <p14:tracePt t="47204" x="4902200" y="4881563"/>
          <p14:tracePt t="47220" x="4921250" y="4892675"/>
          <p14:tracePt t="47237" x="4930775" y="4892675"/>
          <p14:tracePt t="47254" x="4979988" y="4911725"/>
          <p14:tracePt t="47270" x="5010150" y="4921250"/>
          <p14:tracePt t="47287" x="5059363" y="4941888"/>
          <p14:tracePt t="47304" x="5099050" y="4951413"/>
          <p14:tracePt t="47321" x="5148263" y="4970463"/>
          <p14:tracePt t="47337" x="5186363" y="4970463"/>
          <p14:tracePt t="47337" x="5207000" y="4970463"/>
          <p14:tracePt t="47354" x="5265738" y="4979988"/>
          <p14:tracePt t="47371" x="5295900" y="4991100"/>
          <p14:tracePt t="47387" x="5345113" y="4991100"/>
          <p14:tracePt t="47404" x="5394325" y="4991100"/>
          <p14:tracePt t="47421" x="5432425" y="4991100"/>
          <p14:tracePt t="47437" x="5481638" y="4991100"/>
          <p14:tracePt t="47454" x="5541963" y="4991100"/>
          <p14:tracePt t="47471" x="5591175" y="4991100"/>
          <p14:tracePt t="47488" x="5649913" y="4991100"/>
          <p14:tracePt t="47504" x="5699125" y="4991100"/>
          <p14:tracePt t="47521" x="5776913" y="4979988"/>
          <p14:tracePt t="47538" x="5837238" y="4960938"/>
          <p14:tracePt t="47554" x="5856288" y="4960938"/>
          <p14:tracePt t="47571" x="5895975" y="4951413"/>
          <p14:tracePt t="47588" x="5924550" y="4941888"/>
          <p14:tracePt t="47604" x="5945188" y="4941888"/>
          <p14:tracePt t="47621" x="5994400" y="4930775"/>
          <p14:tracePt t="47638" x="6013450" y="4921250"/>
          <p14:tracePt t="47655" x="6053138" y="4911725"/>
          <p14:tracePt t="47671" x="6102350" y="4902200"/>
          <p14:tracePt t="47688" x="6151563" y="4892675"/>
          <p14:tracePt t="47705" x="6191250" y="4862513"/>
          <p14:tracePt t="47721" x="6259513" y="4822825"/>
          <p14:tracePt t="47739" x="6299200" y="4803775"/>
          <p14:tracePt t="47755" x="6338888" y="4773613"/>
          <p14:tracePt t="47771" x="6357938" y="4754563"/>
          <p14:tracePt t="47788" x="6388100" y="4724400"/>
          <p14:tracePt t="47805" x="6418263" y="4684713"/>
          <p14:tracePt t="47822" x="6446838" y="4646613"/>
          <p14:tracePt t="47838" x="6477000" y="4597400"/>
          <p14:tracePt t="47855" x="6496050" y="4557713"/>
          <p14:tracePt t="47872" x="6526213" y="4498975"/>
          <p14:tracePt t="47888" x="6554788" y="4459288"/>
          <p14:tracePt t="47905" x="6575425" y="4410075"/>
          <p14:tracePt t="47922" x="6594475" y="4351338"/>
          <p14:tracePt t="47938" x="6604000" y="4321175"/>
          <p14:tracePt t="47955" x="6604000" y="4291013"/>
          <p14:tracePt t="47972" x="6615113" y="4271963"/>
          <p14:tracePt t="47988" x="6615113" y="4241800"/>
          <p14:tracePt t="48005" x="6615113" y="4213225"/>
          <p14:tracePt t="48022" x="6615113" y="4173538"/>
          <p14:tracePt t="48039" x="6615113" y="4133850"/>
          <p14:tracePt t="48055" x="6615113" y="4094163"/>
          <p14:tracePt t="48072" x="6615113" y="4065588"/>
          <p14:tracePt t="48089" x="6615113" y="4025900"/>
          <p14:tracePt t="48106" x="6594475" y="3957638"/>
          <p14:tracePt t="48122" x="6575425" y="3927475"/>
          <p14:tracePt t="48139" x="6545263" y="3868738"/>
          <p14:tracePt t="48156" x="6505575" y="3810000"/>
          <p14:tracePt t="48172" x="6467475" y="3760788"/>
          <p14:tracePt t="48189" x="6418263" y="3700463"/>
          <p14:tracePt t="48206" x="6369050" y="3651250"/>
          <p14:tracePt t="48222" x="6319838" y="3613150"/>
          <p14:tracePt t="48239" x="6259513" y="3573463"/>
          <p14:tracePt t="48256" x="6221413" y="3543300"/>
          <p14:tracePt t="48273" x="6151563" y="3514725"/>
          <p14:tracePt t="48289" x="6102350" y="3484563"/>
          <p14:tracePt t="48306" x="6022975" y="3444875"/>
          <p14:tracePt t="48323" x="5964238" y="3425825"/>
          <p14:tracePt t="48339" x="5915025" y="3405188"/>
          <p14:tracePt t="48356" x="5865813" y="3386138"/>
          <p14:tracePt t="48373" x="5816600" y="3367088"/>
          <p14:tracePt t="48389" x="5767388" y="3346450"/>
          <p14:tracePt t="48406" x="5738813" y="3336925"/>
          <p14:tracePt t="48423" x="5718175" y="3327400"/>
          <p14:tracePt t="48439" x="5708650" y="3317875"/>
          <p14:tracePt t="48456" x="5689600" y="3306763"/>
          <p14:tracePt t="48473" x="5668963" y="3306763"/>
          <p14:tracePt t="48489" x="5629275" y="3287713"/>
          <p14:tracePt t="48507" x="5600700" y="3287713"/>
          <p14:tracePt t="48523" x="5570538" y="3287713"/>
          <p14:tracePt t="48540" x="5541963" y="3278188"/>
          <p14:tracePt t="48556" x="5502275" y="3268663"/>
          <p14:tracePt t="48573" x="5492750" y="3257550"/>
          <p14:tracePt t="48590" x="5472113" y="3257550"/>
          <p14:tracePt t="48606" x="5462588" y="3257550"/>
          <p14:tracePt t="48626" x="5453063" y="3257550"/>
          <p14:tracePt t="48640" x="5443538" y="3257550"/>
          <p14:tracePt t="48656" x="5432425" y="3257550"/>
          <p14:tracePt t="48674" x="5422900" y="3257550"/>
          <p14:tracePt t="48690" x="5413375" y="3257550"/>
          <p14:tracePt t="48714" x="5403850" y="3257550"/>
          <p14:tracePt t="49058" x="5394325" y="3257550"/>
          <p14:tracePt t="49082" x="5383213" y="3257550"/>
          <p14:tracePt t="49090" x="5373688" y="3257550"/>
          <p14:tracePt t="49114" x="5364163" y="3257550"/>
          <p14:tracePt t="49130" x="5354638" y="3257550"/>
          <p14:tracePt t="49138" x="5345113" y="3257550"/>
          <p14:tracePt t="49162" x="5334000" y="3257550"/>
          <p14:tracePt t="49202" x="5314950" y="3268663"/>
          <p14:tracePt t="49218" x="5295900" y="3268663"/>
          <p14:tracePt t="49234" x="5284788" y="3268663"/>
          <p14:tracePt t="49242" x="5265738" y="3268663"/>
          <p14:tracePt t="49250" x="5256213" y="3268663"/>
          <p14:tracePt t="49258" x="5235575" y="3268663"/>
          <p14:tracePt t="49275" x="5226050" y="3268663"/>
          <p14:tracePt t="49338" x="5216525" y="3268663"/>
          <p14:tracePt t="49354" x="5207000" y="3268663"/>
          <p14:tracePt t="49370" x="5197475" y="3278188"/>
          <p14:tracePt t="49378" x="5186363" y="3278188"/>
          <p14:tracePt t="49402" x="5167313" y="3278188"/>
          <p14:tracePt t="49418" x="5157788" y="3278188"/>
          <p14:tracePt t="49434" x="5148263" y="3278188"/>
          <p14:tracePt t="49930" x="5137150" y="3278188"/>
          <p14:tracePt t="49946" x="5118100" y="3278188"/>
          <p14:tracePt t="49962" x="5108575" y="3268663"/>
          <p14:tracePt t="49970" x="5099050" y="3268663"/>
          <p14:tracePt t="49978" x="5087938" y="3268663"/>
          <p14:tracePt t="49993" x="5078413" y="3257550"/>
          <p14:tracePt t="50009" x="5059363" y="3257550"/>
          <p14:tracePt t="50027" x="5049838" y="3248025"/>
          <p14:tracePt t="50074" x="5038725" y="3248025"/>
          <p14:tracePt t="50082" x="5019675" y="3238500"/>
          <p14:tracePt t="50098" x="5010150" y="3238500"/>
          <p14:tracePt t="50109" x="4970463" y="3228975"/>
          <p14:tracePt t="50126" x="4951413" y="3228975"/>
          <p14:tracePt t="50143" x="4930775" y="3228975"/>
          <p14:tracePt t="50160" x="4911725" y="3228975"/>
          <p14:tracePt t="50176" x="4902200" y="3228975"/>
          <p14:tracePt t="50193" x="4881563" y="3228975"/>
          <p14:tracePt t="50210" x="4813300" y="3228975"/>
          <p14:tracePt t="50226" x="4733925" y="3228975"/>
          <p14:tracePt t="50243" x="4665663" y="3248025"/>
          <p14:tracePt t="50260" x="4595813" y="3268663"/>
          <p14:tracePt t="50276" x="4546600" y="3278188"/>
          <p14:tracePt t="50293" x="4518025" y="3278188"/>
          <p14:tracePt t="50310" x="4497388" y="3278188"/>
          <p14:tracePt t="50327" x="4459288" y="3278188"/>
          <p14:tracePt t="50343" x="4429125" y="3278188"/>
          <p14:tracePt t="50360" x="4370388" y="3278188"/>
          <p14:tracePt t="50377" x="4321175" y="3278188"/>
          <p14:tracePt t="50394" x="4232275" y="3278188"/>
          <p14:tracePt t="50410" x="4183063" y="3278188"/>
          <p14:tracePt t="50427" x="4124325" y="3278188"/>
          <p14:tracePt t="50444" x="4065588" y="3278188"/>
          <p14:tracePt t="50460" x="4025900" y="3257550"/>
          <p14:tracePt t="50477" x="3967163" y="3248025"/>
          <p14:tracePt t="50493" x="3917950" y="3238500"/>
          <p14:tracePt t="50510" x="3868738" y="3219450"/>
          <p14:tracePt t="50528" x="3789363" y="3198813"/>
          <p14:tracePt t="50544" x="3730625" y="3179763"/>
          <p14:tracePt t="50560" x="3660775" y="3149600"/>
          <p14:tracePt t="50577" x="3611563" y="3130550"/>
          <p14:tracePt t="50577" x="3592513" y="3121025"/>
          <p14:tracePt t="50594" x="3552825" y="3100388"/>
          <p14:tracePt t="50610" x="3524250" y="3090863"/>
          <p14:tracePt t="50627" x="3484563" y="3071813"/>
          <p14:tracePt t="50644" x="3444875" y="3060700"/>
          <p14:tracePt t="50661" x="3425825" y="3051175"/>
          <p14:tracePt t="50677" x="3395663" y="3041650"/>
          <p14:tracePt t="50694" x="3355975" y="3032125"/>
          <p14:tracePt t="50711" x="3346450" y="3032125"/>
          <p14:tracePt t="50730" x="3336925" y="3032125"/>
          <p14:tracePt t="50746" x="3327400" y="3022600"/>
          <p14:tracePt t="50761" x="3306763" y="3011488"/>
          <p14:tracePt t="50777" x="3278188" y="3001963"/>
          <p14:tracePt t="50794" x="3257550" y="3001963"/>
          <p14:tracePt t="50811" x="3217863" y="2992438"/>
          <p14:tracePt t="50828" x="3179763" y="2982913"/>
          <p14:tracePt t="50844" x="3140075" y="2973388"/>
          <p14:tracePt t="50865" x="3130550" y="2973388"/>
          <p14:tracePt t="50878" x="3109913" y="2962275"/>
          <p14:tracePt t="50894" x="3100388" y="2962275"/>
          <p14:tracePt t="50911" x="3081338" y="2962275"/>
          <p14:tracePt t="50928" x="3070225" y="2962275"/>
          <p14:tracePt t="50946" x="3060700" y="2952750"/>
          <p14:tracePt t="50961" x="3041650" y="2952750"/>
          <p14:tracePt t="50961" x="3032125" y="2952750"/>
          <p14:tracePt t="50978" x="3011488" y="2943225"/>
          <p14:tracePt t="50994" x="3001963" y="2943225"/>
          <p14:tracePt t="51011" x="2992438" y="2943225"/>
          <p14:tracePt t="51186" x="2982913" y="2933700"/>
          <p14:tracePt t="51226" x="3001963" y="2933700"/>
          <p14:tracePt t="51498" x="3021013" y="2933700"/>
          <p14:tracePt t="51506" x="3041650" y="2943225"/>
          <p14:tracePt t="51514" x="3060700" y="2952750"/>
          <p14:tracePt t="51529" x="3140075" y="2982913"/>
          <p14:tracePt t="51529" x="3198813" y="3001963"/>
          <p14:tracePt t="51547" x="3316288" y="3051175"/>
          <p14:tracePt t="51562" x="3435350" y="3100388"/>
          <p14:tracePt t="51579" x="3524250" y="3130550"/>
          <p14:tracePt t="51596" x="3582988" y="3159125"/>
          <p14:tracePt t="51613" x="3602038" y="3170238"/>
          <p14:tracePt t="51629" x="3622675" y="3170238"/>
          <p14:tracePt t="51646" x="3622675" y="3179763"/>
          <p14:tracePt t="51662" x="3632200" y="3189288"/>
          <p14:tracePt t="51679" x="3660775" y="3208338"/>
          <p14:tracePt t="51696" x="3700463" y="3228975"/>
          <p14:tracePt t="51713" x="3740150" y="3248025"/>
          <p14:tracePt t="51729" x="3819525" y="3268663"/>
          <p14:tracePt t="51746" x="3857625" y="3287713"/>
          <p14:tracePt t="51763" x="3878263" y="3306763"/>
          <p14:tracePt t="51780" x="3887788" y="3306763"/>
          <p14:tracePt t="51802" x="3897313" y="3317875"/>
          <p14:tracePt t="51962" x="3906838" y="3317875"/>
          <p14:tracePt t="51970" x="3906838" y="3327400"/>
          <p14:tracePt t="51994" x="3917950" y="3336925"/>
          <p14:tracePt t="52010" x="3927475" y="3336925"/>
          <p14:tracePt t="52026" x="3946525" y="3346450"/>
          <p14:tracePt t="52042" x="3967163" y="3355975"/>
          <p14:tracePt t="52050" x="3976688" y="3367088"/>
          <p14:tracePt t="52066" x="3995738" y="3376613"/>
          <p14:tracePt t="52080" x="4025900" y="3395663"/>
          <p14:tracePt t="52097" x="4054475" y="3405188"/>
          <p14:tracePt t="52113" x="4084638" y="3425825"/>
          <p14:tracePt t="52130" x="4114800" y="3444875"/>
          <p14:tracePt t="52147" x="4133850" y="3465513"/>
          <p14:tracePt t="52163" x="4152900" y="3484563"/>
          <p14:tracePt t="52180" x="4183063" y="3503613"/>
          <p14:tracePt t="52197" x="4202113" y="3514725"/>
          <p14:tracePt t="52214" x="4232275" y="3524250"/>
          <p14:tracePt t="52230" x="4251325" y="3543300"/>
          <p14:tracePt t="52247" x="4262438" y="3552825"/>
          <p14:tracePt t="52264" x="4271963" y="3552825"/>
          <p14:tracePt t="52330" x="4271963" y="3563938"/>
          <p14:tracePt t="52354" x="4281488" y="3573463"/>
          <p14:tracePt t="52410" x="4281488" y="3582988"/>
          <p14:tracePt t="52442" x="4291013" y="3582988"/>
          <p14:tracePt t="52450" x="4300538" y="3602038"/>
          <p14:tracePt t="52466" x="4300538" y="3613150"/>
          <p14:tracePt t="52490" x="4300538" y="3622675"/>
          <p14:tracePt t="52514" x="4311650" y="3622675"/>
          <p14:tracePt t="52522" x="4321175" y="3632200"/>
          <p14:tracePt t="52554" x="4321175" y="3641725"/>
          <p14:tracePt t="52602" x="4330700" y="3651250"/>
          <p14:tracePt t="52634" x="4330700" y="3662363"/>
          <p14:tracePt t="52690" x="4340225" y="3681413"/>
          <p14:tracePt t="52706" x="4349750" y="3681413"/>
          <p14:tracePt t="52714" x="4360863" y="3690938"/>
          <p14:tracePt t="52730" x="4370388" y="3700463"/>
          <p14:tracePt t="52738" x="4370388" y="3711575"/>
          <p14:tracePt t="52874" x="4379913" y="3711575"/>
          <p14:tracePt t="52914" x="4389438" y="3711575"/>
          <p14:tracePt t="52994" x="4398963" y="3711575"/>
          <p14:tracePt t="53018" x="4419600" y="3721100"/>
          <p14:tracePt t="53034" x="4419600" y="3730625"/>
          <p14:tracePt t="53042" x="4429125" y="3730625"/>
          <p14:tracePt t="53050" x="4429125" y="3740150"/>
          <p14:tracePt t="53050" x="4438650" y="3749675"/>
          <p14:tracePt t="53066" x="4448175" y="3770313"/>
          <p14:tracePt t="53082" x="4459288" y="3779838"/>
          <p14:tracePt t="53099" x="4468813" y="3798888"/>
          <p14:tracePt t="53115" x="4468813" y="3810000"/>
          <p14:tracePt t="53132" x="4478338" y="3810000"/>
          <p14:tracePt t="53162" x="4478338" y="3819525"/>
          <p14:tracePt t="53178" x="4478338" y="3829050"/>
          <p14:tracePt t="53450" x="4487863" y="3829050"/>
          <p14:tracePt t="53530" x="4508500" y="3838575"/>
          <p14:tracePt t="53546" x="4518025" y="3838575"/>
          <p14:tracePt t="53602" x="4537075" y="3848100"/>
          <p14:tracePt t="53626" x="4546600" y="3859213"/>
          <p14:tracePt t="53682" x="4557713" y="3859213"/>
          <p14:tracePt t="53978" x="4567238" y="3859213"/>
          <p14:tracePt t="53986" x="4576763" y="3868738"/>
          <p14:tracePt t="53994" x="4595813" y="3868738"/>
          <p14:tracePt t="54010" x="4606925" y="3878263"/>
          <p14:tracePt t="54018" x="4635500" y="3887788"/>
          <p14:tracePt t="54034" x="4665663" y="3908425"/>
          <p14:tracePt t="54051" x="4694238" y="3927475"/>
          <p14:tracePt t="54067" x="4714875" y="3946525"/>
          <p14:tracePt t="54084" x="4743450" y="3967163"/>
          <p14:tracePt t="54101" x="4764088" y="3986213"/>
          <p14:tracePt t="54117" x="4783138" y="4006850"/>
          <p14:tracePt t="54134" x="4813300" y="4025900"/>
          <p14:tracePt t="54151" x="4852988" y="4044950"/>
          <p14:tracePt t="54168" x="4881563" y="4065588"/>
          <p14:tracePt t="54184" x="4911725" y="4084638"/>
          <p14:tracePt t="54201" x="4940300" y="4105275"/>
          <p14:tracePt t="54201" x="4960938" y="4105275"/>
          <p14:tracePt t="54218" x="4979988" y="4124325"/>
          <p14:tracePt t="54234" x="5010150" y="4133850"/>
          <p14:tracePt t="54251" x="5029200" y="4143375"/>
          <p14:tracePt t="54268" x="5038725" y="4143375"/>
          <p14:tracePt t="54284" x="5049838" y="4154488"/>
          <p14:tracePt t="54301" x="5068888" y="4154488"/>
          <p14:tracePt t="54318" x="5087938" y="4164013"/>
          <p14:tracePt t="54334" x="5137150" y="4173538"/>
          <p14:tracePt t="54351" x="5157788" y="4173538"/>
          <p14:tracePt t="54368" x="5197475" y="4173538"/>
          <p14:tracePt t="54385" x="5246688" y="4173538"/>
          <p14:tracePt t="54401" x="5295900" y="4173538"/>
          <p14:tracePt t="54418" x="5314950" y="4173538"/>
          <p14:tracePt t="54435" x="5334000" y="4173538"/>
          <p14:tracePt t="54452" x="5345113" y="4164013"/>
          <p14:tracePt t="54468" x="5364163" y="4154488"/>
          <p14:tracePt t="54485" x="5383213" y="4124325"/>
          <p14:tracePt t="54502" x="5394325" y="4105275"/>
          <p14:tracePt t="54518" x="5403850" y="4075113"/>
          <p14:tracePt t="54535" x="5422900" y="4044950"/>
          <p14:tracePt t="54552" x="5432425" y="4035425"/>
          <p14:tracePt t="54568" x="5443538" y="4016375"/>
          <p14:tracePt t="54568" x="5453063" y="4016375"/>
          <p14:tracePt t="54586" x="5453063" y="3995738"/>
          <p14:tracePt t="54602" x="5453063" y="3986213"/>
          <p14:tracePt t="54618" x="5453063" y="3976688"/>
          <p14:tracePt t="54635" x="5462588" y="3957638"/>
          <p14:tracePt t="54652" x="5472113" y="3937000"/>
          <p14:tracePt t="54669" x="5472113" y="3927475"/>
          <p14:tracePt t="54685" x="5481638" y="3908425"/>
          <p14:tracePt t="54702" x="5481638" y="3887788"/>
          <p14:tracePt t="54719" x="5502275" y="3868738"/>
          <p14:tracePt t="54736" x="5502275" y="3859213"/>
          <p14:tracePt t="54752" x="5502275" y="3848100"/>
          <p14:tracePt t="54769" x="5502275" y="3838575"/>
          <p14:tracePt t="54786" x="5502275" y="3848100"/>
          <p14:tracePt t="54898" x="5502275" y="3878263"/>
          <p14:tracePt t="54906" x="5492750" y="3897313"/>
          <p14:tracePt t="54914" x="5481638" y="3917950"/>
          <p14:tracePt t="54922" x="5472113" y="3957638"/>
          <p14:tracePt t="54936" x="5453063" y="4006850"/>
          <p14:tracePt t="54953" x="5443538" y="4065588"/>
          <p14:tracePt t="54969" x="5443538" y="4143375"/>
          <p14:tracePt t="54986" x="5432425" y="4203700"/>
          <p14:tracePt t="55003" x="5413375" y="4262438"/>
          <p14:tracePt t="55019" x="5403850" y="4311650"/>
          <p14:tracePt t="55036" x="5394325" y="4370388"/>
          <p14:tracePt t="55053" x="5373688" y="4410075"/>
          <p14:tracePt t="55070" x="5364163" y="4459288"/>
          <p14:tracePt t="55086" x="5364163" y="4468813"/>
          <p14:tracePt t="55103" x="5364163" y="4487863"/>
          <p14:tracePt t="55120" x="5364163" y="4478338"/>
          <p14:tracePt t="55522" x="5364163" y="4468813"/>
          <p14:tracePt t="55530" x="5373688" y="4438650"/>
          <p14:tracePt t="55538" x="5403850" y="4379913"/>
          <p14:tracePt t="55554" x="5432425" y="4302125"/>
          <p14:tracePt t="55570" x="5472113" y="4213225"/>
          <p14:tracePt t="55587" x="5492750" y="4094163"/>
          <p14:tracePt t="55605" x="5511800" y="4006850"/>
          <p14:tracePt t="55621" x="5530850" y="3917950"/>
          <p14:tracePt t="55637" x="5541963" y="3878263"/>
          <p14:tracePt t="55654" x="5551488" y="3829050"/>
          <p14:tracePt t="55671" x="5551488" y="3819525"/>
          <p14:tracePt t="55690" x="5561013" y="3810000"/>
          <p14:tracePt t="55786" x="5570538" y="3789363"/>
          <p14:tracePt t="55802" x="5591175" y="3789363"/>
          <p14:tracePt t="55818" x="5619750" y="3779838"/>
          <p14:tracePt t="55826" x="5640388" y="3779838"/>
          <p14:tracePt t="55837" x="5708650" y="3760788"/>
          <p14:tracePt t="55854" x="5797550" y="3749675"/>
          <p14:tracePt t="55871" x="5886450" y="3730625"/>
          <p14:tracePt t="55888" x="5935663" y="3711575"/>
          <p14:tracePt t="55904" x="5973763" y="3700463"/>
          <p14:tracePt t="55921" x="5994400" y="3700463"/>
          <p14:tracePt t="55938" x="6003925" y="3690938"/>
          <p14:tracePt t="55962" x="6022975" y="3681413"/>
          <p14:tracePt t="55971" x="6034088" y="3681413"/>
          <p14:tracePt t="55988" x="6083300" y="3681413"/>
          <p14:tracePt t="56005" x="6132513" y="3671888"/>
          <p14:tracePt t="56021" x="6181725" y="3662363"/>
          <p14:tracePt t="56038" x="6210300" y="3651250"/>
          <p14:tracePt t="56055" x="6221413" y="3651250"/>
          <p14:tracePt t="56071" x="6230938" y="3651250"/>
          <p14:tracePt t="5706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22273" r="19582" b="23009"/>
          <a:stretch>
            <a:fillRect/>
          </a:stretch>
        </p:blipFill>
        <p:spPr>
          <a:xfrm>
            <a:off x="1230313" y="1241425"/>
            <a:ext cx="7699375" cy="587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666629" name="Text Box 5"/>
          <p:cNvSpPr txBox="1">
            <a:spLocks noChangeArrowheads="1"/>
          </p:cNvSpPr>
          <p:nvPr/>
        </p:nvSpPr>
        <p:spPr bwMode="auto">
          <a:xfrm>
            <a:off x="1684338" y="6075363"/>
            <a:ext cx="1571625" cy="7715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205" b="1" i="1"/>
              <a:t>CITOSINA </a:t>
            </a:r>
          </a:p>
          <a:p>
            <a:pPr>
              <a:defRPr/>
            </a:pPr>
            <a:r>
              <a:rPr lang="pt-BR" altLang="pt-BR" sz="2205" b="1" i="1"/>
              <a:t>URACILA</a:t>
            </a:r>
          </a:p>
        </p:txBody>
      </p:sp>
      <p:sp>
        <p:nvSpPr>
          <p:cNvPr id="666630" name="Rectangle 6"/>
          <p:cNvSpPr>
            <a:spLocks noChangeArrowheads="1"/>
          </p:cNvSpPr>
          <p:nvPr/>
        </p:nvSpPr>
        <p:spPr bwMode="auto">
          <a:xfrm>
            <a:off x="6326188" y="3938588"/>
            <a:ext cx="2063750" cy="714375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t-BR" altLang="pt-BR" sz="1323" smtClean="0">
              <a:solidFill>
                <a:srgbClr val="00999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7"/>
    </mc:Choice>
    <mc:Fallback xmlns="">
      <p:transition spd="slow" advTm="2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6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6630" grpId="0" animBg="1"/>
    </p:bldLst>
  </p:timing>
  <p:extLst>
    <p:ext uri="{3A86A75C-4F4B-4683-9AE1-C65F6400EC91}">
      <p14:laserTraceLst xmlns:p14="http://schemas.microsoft.com/office/powerpoint/2010/main">
        <p14:tracePtLst>
          <p14:tracePt t="8189" x="6043613" y="3681413"/>
          <p14:tracePt t="8555" x="6043613" y="3690938"/>
          <p14:tracePt t="8651" x="6043613" y="3711575"/>
          <p14:tracePt t="8683" x="6043613" y="3730625"/>
          <p14:tracePt t="8690" x="6034088" y="3770313"/>
          <p14:tracePt t="8700" x="5994400" y="3859213"/>
          <p14:tracePt t="8717" x="5935663" y="3976688"/>
          <p14:tracePt t="8734" x="5875338" y="4075113"/>
          <p14:tracePt t="8750" x="5837238" y="4154488"/>
          <p14:tracePt t="8767" x="5816600" y="4192588"/>
          <p14:tracePt t="8784" x="5807075" y="4192588"/>
          <p14:tracePt t="8800" x="5807075" y="4213225"/>
          <p14:tracePt t="8817" x="5797550" y="4241800"/>
          <p14:tracePt t="8834" x="5767388" y="4281488"/>
          <p14:tracePt t="8850" x="5738813" y="4340225"/>
          <p14:tracePt t="8867" x="5689600" y="4429125"/>
          <p14:tracePt t="8884" x="5629275" y="4518025"/>
          <p14:tracePt t="8901" x="5570538" y="4606925"/>
          <p14:tracePt t="8917" x="5521325" y="4675188"/>
          <p14:tracePt t="8934" x="5472113" y="4745038"/>
          <p14:tracePt t="8951" x="5422900" y="4803775"/>
          <p14:tracePt t="8967" x="5394325" y="4843463"/>
          <p14:tracePt t="8984" x="5373688" y="4872038"/>
          <p14:tracePt t="8984" x="5364163" y="4892675"/>
          <p14:tracePt t="9002" x="5345113" y="4921250"/>
          <p14:tracePt t="9018" x="5324475" y="4951413"/>
          <p14:tracePt t="9034" x="5305425" y="4991100"/>
          <p14:tracePt t="9051" x="5284788" y="5029200"/>
          <p14:tracePt t="9068" x="5265738" y="5049838"/>
          <p14:tracePt t="9084" x="5265738" y="5059363"/>
          <p14:tracePt t="9101" x="5256213" y="5078413"/>
          <p14:tracePt t="9118" x="5246688" y="5089525"/>
          <p14:tracePt t="9134" x="5235575" y="5089525"/>
          <p14:tracePt t="9151" x="5235575" y="5099050"/>
          <p14:tracePt t="9168" x="5226050" y="5108575"/>
          <p14:tracePt t="9184" x="5207000" y="5118100"/>
          <p14:tracePt t="9242" x="5197475" y="5118100"/>
          <p14:tracePt t="9250" x="5186363" y="5127625"/>
          <p14:tracePt t="9258" x="5157788" y="5138738"/>
          <p14:tracePt t="9274" x="5148263" y="5148263"/>
          <p14:tracePt t="9284" x="5127625" y="5157788"/>
          <p14:tracePt t="9301" x="5118100" y="5157788"/>
          <p14:tracePt t="9318" x="5108575" y="5167313"/>
          <p14:tracePt t="9335" x="5108575" y="5176838"/>
          <p14:tracePt t="9369" x="5099050" y="5176838"/>
          <p14:tracePt t="9393" x="5087938" y="5187950"/>
          <p14:tracePt t="9401" x="5087938" y="5197475"/>
          <p14:tracePt t="9434" x="5078413" y="5207000"/>
          <p14:tracePt t="9457" x="5068888" y="5216525"/>
          <p14:tracePt t="9514" x="5059363" y="5216525"/>
          <p14:tracePt t="9569" x="5049838" y="5216525"/>
          <p14:tracePt t="9594" x="5038725" y="5216525"/>
          <p14:tracePt t="9610" x="5029200" y="5216525"/>
          <p14:tracePt t="9617" x="5019675" y="5216525"/>
          <p14:tracePt t="9626" x="5000625" y="5216525"/>
          <p14:tracePt t="9635" x="4989513" y="5216525"/>
          <p14:tracePt t="9652" x="4970463" y="5216525"/>
          <p14:tracePt t="9669" x="4960938" y="5216525"/>
          <p14:tracePt t="9786" x="4951413" y="5216525"/>
          <p14:tracePt t="9817" x="4940300" y="5216525"/>
          <p14:tracePt t="9826" x="4930775" y="5216525"/>
          <p14:tracePt t="9858" x="4930775" y="5197475"/>
          <p14:tracePt t="10362" x="4930775" y="5176838"/>
          <p14:tracePt t="10369" x="4930775" y="5157788"/>
          <p14:tracePt t="10378" x="4930775" y="5138738"/>
          <p14:tracePt t="10387" x="4930775" y="5068888"/>
          <p14:tracePt t="10404" x="4930775" y="4979988"/>
          <p14:tracePt t="10420" x="4930775" y="4902200"/>
          <p14:tracePt t="10437" x="4930775" y="4843463"/>
          <p14:tracePt t="10454" x="4930775" y="4764088"/>
          <p14:tracePt t="10470" x="4930775" y="4714875"/>
          <p14:tracePt t="10487" x="4930775" y="4665663"/>
          <p14:tracePt t="10504" x="4921250" y="4606925"/>
          <p14:tracePt t="10520" x="4902200" y="4518025"/>
          <p14:tracePt t="10539" x="4902200" y="4468813"/>
          <p14:tracePt t="10554" x="4891088" y="4410075"/>
          <p14:tracePt t="10571" x="4881563" y="4351338"/>
          <p14:tracePt t="10588" x="4862513" y="4281488"/>
          <p14:tracePt t="10605" x="4852988" y="4241800"/>
          <p14:tracePt t="10621" x="4852988" y="4203700"/>
          <p14:tracePt t="10637" x="4852988" y="4192588"/>
          <p14:tracePt t="10654" x="4841875" y="4154488"/>
          <p14:tracePt t="10671" x="4832350" y="4133850"/>
          <p14:tracePt t="10687" x="4832350" y="4124325"/>
          <p14:tracePt t="10704" x="4832350" y="4114800"/>
          <p14:tracePt t="10721" x="4832350" y="4084638"/>
          <p14:tracePt t="10738" x="4832350" y="4075113"/>
          <p14:tracePt t="10754" x="4832350" y="4056063"/>
          <p14:tracePt t="10771" x="4832350" y="4035425"/>
          <p14:tracePt t="10788" x="4832350" y="4006850"/>
          <p14:tracePt t="10805" x="4832350" y="3986213"/>
          <p14:tracePt t="10821" x="4832350" y="3957638"/>
          <p14:tracePt t="10838" x="4832350" y="3937000"/>
          <p14:tracePt t="10854" x="4832350" y="3927475"/>
          <p14:tracePt t="10871" x="4832350" y="3917950"/>
          <p14:tracePt t="10888" x="4832350" y="3908425"/>
          <p14:tracePt t="10994" x="4832350" y="3897313"/>
          <p14:tracePt t="11018" x="4832350" y="3887788"/>
          <p14:tracePt t="11026" x="4832350" y="3859213"/>
          <p14:tracePt t="11034" x="4832350" y="3848100"/>
          <p14:tracePt t="11057" x="4832350" y="3838575"/>
          <p14:tracePt t="11065" x="4832350" y="3829050"/>
          <p14:tracePt t="11074" x="4841875" y="3819525"/>
          <p14:tracePt t="11088" x="4841875" y="3810000"/>
          <p14:tracePt t="11586" x="4852988" y="3810000"/>
          <p14:tracePt t="11609" x="4862513" y="3810000"/>
          <p14:tracePt t="11625" x="4872038" y="3819525"/>
          <p14:tracePt t="11634" x="4891088" y="3829050"/>
          <p14:tracePt t="11642" x="4911725" y="3838575"/>
          <p14:tracePt t="11656" x="4970463" y="3868738"/>
          <p14:tracePt t="11656" x="5019675" y="3868738"/>
          <p14:tracePt t="11673" x="5087938" y="3887788"/>
          <p14:tracePt t="11690" x="5137150" y="3908425"/>
          <p14:tracePt t="11706" x="5167313" y="3908425"/>
          <p14:tracePt t="11723" x="5176838" y="3917950"/>
          <p14:tracePt t="11786" x="5186363" y="3927475"/>
          <p14:tracePt t="11801" x="5197475" y="3937000"/>
          <p14:tracePt t="11818" x="5197475" y="3946525"/>
          <p14:tracePt t="11825" x="5197475" y="3957638"/>
          <p14:tracePt t="11833" x="5207000" y="3976688"/>
          <p14:tracePt t="11842" x="5216525" y="3995738"/>
          <p14:tracePt t="11858" x="5216525" y="4016375"/>
          <p14:tracePt t="11873" x="5235575" y="4044950"/>
          <p14:tracePt t="11890" x="5246688" y="4056063"/>
          <p14:tracePt t="11907" x="5256213" y="4065588"/>
          <p14:tracePt t="11923" x="5265738" y="4065588"/>
          <p14:tracePt t="11946" x="5265738" y="4075113"/>
          <p14:tracePt t="11962" x="5275263" y="4075113"/>
          <p14:tracePt t="11994" x="5284788" y="4075113"/>
          <p14:tracePt t="12017" x="5295900" y="4075113"/>
          <p14:tracePt t="12026" x="5305425" y="4075113"/>
          <p14:tracePt t="12050" x="5324475" y="4084638"/>
          <p14:tracePt t="12074" x="5324475" y="4105275"/>
          <p14:tracePt t="12329" x="5334000" y="4133850"/>
          <p14:tracePt t="12345" x="5345113" y="4154488"/>
          <p14:tracePt t="12353" x="5354638" y="4173538"/>
          <p14:tracePt t="12361" x="5354638" y="4192588"/>
          <p14:tracePt t="12374" x="5354638" y="4241800"/>
          <p14:tracePt t="12391" x="5364163" y="4291013"/>
          <p14:tracePt t="12408" x="5383213" y="4340225"/>
          <p14:tracePt t="12424" x="5383213" y="4370388"/>
          <p14:tracePt t="12424" x="5383213" y="4379913"/>
          <p14:tracePt t="12442" x="5383213" y="4410075"/>
          <p14:tracePt t="12458" x="5383213" y="4459288"/>
          <p14:tracePt t="12474" x="5383213" y="4487863"/>
          <p14:tracePt t="12491" x="5383213" y="4537075"/>
          <p14:tracePt t="12508" x="5383213" y="4597400"/>
          <p14:tracePt t="12525" x="5383213" y="4635500"/>
          <p14:tracePt t="12541" x="5383213" y="4675188"/>
          <p14:tracePt t="12558" x="5383213" y="4705350"/>
          <p14:tracePt t="12575" x="5383213" y="4724400"/>
          <p14:tracePt t="12591" x="5383213" y="4733925"/>
          <p14:tracePt t="12608" x="5394325" y="4724400"/>
          <p14:tracePt t="13097" x="5403850" y="4714875"/>
          <p14:tracePt t="13106" x="5403850" y="4695825"/>
          <p14:tracePt t="13113" x="5422900" y="4684713"/>
          <p14:tracePt t="13126" x="5443538" y="4656138"/>
          <p14:tracePt t="13143" x="5462588" y="4606925"/>
          <p14:tracePt t="13159" x="5481638" y="4576763"/>
          <p14:tracePt t="13176" x="5492750" y="4527550"/>
          <p14:tracePt t="13193" x="5521325" y="4498975"/>
          <p14:tracePt t="13193" x="5521325" y="4468813"/>
          <p14:tracePt t="13210" x="5541963" y="4429125"/>
          <p14:tracePt t="13226" x="5551488" y="4379913"/>
          <p14:tracePt t="13243" x="5570538" y="4351338"/>
          <p14:tracePt t="13259" x="5580063" y="4302125"/>
          <p14:tracePt t="13276" x="5580063" y="4271963"/>
          <p14:tracePt t="13293" x="5580063" y="4241800"/>
          <p14:tracePt t="13309" x="5600700" y="4192588"/>
          <p14:tracePt t="13326" x="5610225" y="4164013"/>
          <p14:tracePt t="13343" x="5610225" y="4124325"/>
          <p14:tracePt t="13360" x="5610225" y="4094163"/>
          <p14:tracePt t="13376" x="5619750" y="4065588"/>
          <p14:tracePt t="13393" x="5619750" y="3995738"/>
          <p14:tracePt t="13410" x="5619750" y="3957638"/>
          <p14:tracePt t="13426" x="5619750" y="3908425"/>
          <p14:tracePt t="13443" x="5619750" y="3848100"/>
          <p14:tracePt t="13460" x="5619750" y="3798888"/>
          <p14:tracePt t="13476" x="5619750" y="3749675"/>
          <p14:tracePt t="13493" x="5600700" y="3690938"/>
          <p14:tracePt t="13510" x="5580063" y="3641725"/>
          <p14:tracePt t="13527" x="5570538" y="3582988"/>
          <p14:tracePt t="13543" x="5551488" y="3533775"/>
          <p14:tracePt t="13560" x="5511800" y="3475038"/>
          <p14:tracePt t="13560" x="5502275" y="3454400"/>
          <p14:tracePt t="13578" x="5481638" y="3435350"/>
          <p14:tracePt t="13593" x="5432425" y="3367088"/>
          <p14:tracePt t="13610" x="5403850" y="3336925"/>
          <p14:tracePt t="13627" x="5364163" y="3306763"/>
          <p14:tracePt t="13643" x="5334000" y="3287713"/>
          <p14:tracePt t="13660" x="5295900" y="3268663"/>
          <p14:tracePt t="13677" x="5265738" y="3268663"/>
          <p14:tracePt t="13694" x="5235575" y="3268663"/>
          <p14:tracePt t="13711" x="5186363" y="3268663"/>
          <p14:tracePt t="13727" x="5148263" y="3268663"/>
          <p14:tracePt t="13744" x="5108575" y="3268663"/>
          <p14:tracePt t="13760" x="5068888" y="3268663"/>
          <p14:tracePt t="13760" x="5059363" y="3268663"/>
          <p14:tracePt t="13778" x="5010150" y="3278188"/>
          <p14:tracePt t="13794" x="4970463" y="3297238"/>
          <p14:tracePt t="13810" x="4902200" y="3317875"/>
          <p14:tracePt t="13827" x="4822825" y="3346450"/>
          <p14:tracePt t="13844" x="4743450" y="3395663"/>
          <p14:tracePt t="13860" x="4675188" y="3444875"/>
          <p14:tracePt t="13877" x="4595813" y="3503613"/>
          <p14:tracePt t="13894" x="4537075" y="3563938"/>
          <p14:tracePt t="13911" x="4478338" y="3602038"/>
          <p14:tracePt t="13928" x="4438650" y="3662363"/>
          <p14:tracePt t="13944" x="4410075" y="3711575"/>
          <p14:tracePt t="13961" x="4340225" y="3838575"/>
          <p14:tracePt t="13978" x="4291013" y="3937000"/>
          <p14:tracePt t="13994" x="4213225" y="4056063"/>
          <p14:tracePt t="14011" x="4152900" y="4183063"/>
          <p14:tracePt t="14028" x="4094163" y="4321175"/>
          <p14:tracePt t="14044" x="4054475" y="4459288"/>
          <p14:tracePt t="14061" x="4005263" y="4576763"/>
          <p14:tracePt t="14079" x="3976688" y="4695825"/>
          <p14:tracePt t="14094" x="3956050" y="4803775"/>
          <p14:tracePt t="14111" x="3937000" y="4930775"/>
          <p14:tracePt t="14128" x="3937000" y="5029200"/>
          <p14:tracePt t="14144" x="3937000" y="5176838"/>
          <p14:tracePt t="14162" x="3937000" y="5256213"/>
          <p14:tracePt t="14178" x="3946525" y="5364163"/>
          <p14:tracePt t="14195" x="3967163" y="5472113"/>
          <p14:tracePt t="14211" x="3995738" y="5551488"/>
          <p14:tracePt t="14228" x="4044950" y="5630863"/>
          <p14:tracePt t="14245" x="4094163" y="5689600"/>
          <p14:tracePt t="14262" x="4173538" y="5748338"/>
          <p14:tracePt t="14278" x="4271963" y="5778500"/>
          <p14:tracePt t="14295" x="4360863" y="5797550"/>
          <p14:tracePt t="14312" x="4448175" y="5827713"/>
          <p14:tracePt t="14328" x="4557713" y="5846763"/>
          <p14:tracePt t="14345" x="4724400" y="5876925"/>
          <p14:tracePt t="14362" x="4822825" y="5886450"/>
          <p14:tracePt t="14378" x="4930775" y="5886450"/>
          <p14:tracePt t="14395" x="5010150" y="5886450"/>
          <p14:tracePt t="14412" x="5087938" y="5886450"/>
          <p14:tracePt t="14428" x="5167313" y="5856288"/>
          <p14:tracePt t="14445" x="5207000" y="5846763"/>
          <p14:tracePt t="14462" x="5275263" y="5807075"/>
          <p14:tracePt t="14478" x="5345113" y="5757863"/>
          <p14:tracePt t="14495" x="5422900" y="5689600"/>
          <p14:tracePt t="14512" x="5521325" y="5610225"/>
          <p14:tracePt t="14529" x="5678488" y="5403850"/>
          <p14:tracePt t="14546" x="5776913" y="5256213"/>
          <p14:tracePt t="14562" x="5865813" y="5078413"/>
          <p14:tracePt t="14579" x="5935663" y="4902200"/>
          <p14:tracePt t="14596" x="5994400" y="4714875"/>
          <p14:tracePt t="14612" x="6034088" y="4518025"/>
          <p14:tracePt t="14629" x="6053138" y="4330700"/>
          <p14:tracePt t="14646" x="6053138" y="4164013"/>
          <p14:tracePt t="14662" x="6053138" y="4006850"/>
          <p14:tracePt t="14679" x="6053138" y="3859213"/>
          <p14:tracePt t="14696" x="6053138" y="3730625"/>
          <p14:tracePt t="14712" x="6034088" y="3632200"/>
          <p14:tracePt t="14729" x="5984875" y="3494088"/>
          <p14:tracePt t="14746" x="5945188" y="3425825"/>
          <p14:tracePt t="14763" x="5924550" y="3367088"/>
          <p14:tracePt t="14779" x="5895975" y="3297238"/>
          <p14:tracePt t="14796" x="5837238" y="3208338"/>
          <p14:tracePt t="14813" x="5757863" y="3121025"/>
          <p14:tracePt t="14829" x="5649913" y="3032125"/>
          <p14:tracePt t="14846" x="5502275" y="2943225"/>
          <p14:tracePt t="14863" x="5354638" y="2854325"/>
          <p14:tracePt t="14879" x="5216525" y="2805113"/>
          <p14:tracePt t="14896" x="5108575" y="2765425"/>
          <p14:tracePt t="14896" x="5059363" y="2746375"/>
          <p14:tracePt t="14914" x="4970463" y="2716213"/>
          <p14:tracePt t="14930" x="4911725" y="2706688"/>
          <p14:tracePt t="14946" x="4841875" y="2706688"/>
          <p14:tracePt t="14963" x="4754563" y="2706688"/>
          <p14:tracePt t="14979" x="4665663" y="2727325"/>
          <p14:tracePt t="14996" x="4595813" y="2736850"/>
          <p14:tracePt t="15013" x="4508500" y="2755900"/>
          <p14:tracePt t="15030" x="4438650" y="2795588"/>
          <p14:tracePt t="15046" x="4370388" y="2835275"/>
          <p14:tracePt t="15063" x="4291013" y="2894013"/>
          <p14:tracePt t="15080" x="4222750" y="2952750"/>
          <p14:tracePt t="15097" x="4152900" y="3041650"/>
          <p14:tracePt t="15113" x="4054475" y="3208338"/>
          <p14:tracePt t="15130" x="3995738" y="3336925"/>
          <p14:tracePt t="15146" x="3937000" y="3465513"/>
          <p14:tracePt t="15163" x="3897313" y="3582988"/>
          <p14:tracePt t="15180" x="3868738" y="3721100"/>
          <p14:tracePt t="15197" x="3838575" y="3848100"/>
          <p14:tracePt t="15214" x="3819525" y="4006850"/>
          <p14:tracePt t="15230" x="3798888" y="4154488"/>
          <p14:tracePt t="15247" x="3798888" y="4271963"/>
          <p14:tracePt t="15264" x="3798888" y="4410075"/>
          <p14:tracePt t="15280" x="3798888" y="4537075"/>
          <p14:tracePt t="15297" x="3798888" y="4695825"/>
          <p14:tracePt t="15314" x="3808413" y="4813300"/>
          <p14:tracePt t="15330" x="3819525" y="4911725"/>
          <p14:tracePt t="15347" x="3838575" y="5000625"/>
          <p14:tracePt t="15363" x="3868738" y="5078413"/>
          <p14:tracePt t="15380" x="3897313" y="5157788"/>
          <p14:tracePt t="15397" x="3927475" y="5207000"/>
          <p14:tracePt t="15414" x="3956050" y="5265738"/>
          <p14:tracePt t="15430" x="3986213" y="5305425"/>
          <p14:tracePt t="15447" x="4016375" y="5335588"/>
          <p14:tracePt t="15464" x="4044950" y="5364163"/>
          <p14:tracePt t="15481" x="4075113" y="5384800"/>
          <p14:tracePt t="15481" x="4094163" y="5394325"/>
          <p14:tracePt t="15498" x="4124325" y="5403850"/>
          <p14:tracePt t="15514" x="4183063" y="5413375"/>
          <p14:tracePt t="15531" x="4241800" y="5422900"/>
          <p14:tracePt t="15547" x="4330700" y="5422900"/>
          <p14:tracePt t="15564" x="4419600" y="5422900"/>
          <p14:tracePt t="15581" x="4537075" y="5422900"/>
          <p14:tracePt t="15598" x="4625975" y="5422900"/>
          <p14:tracePt t="15614" x="4724400" y="5422900"/>
          <p14:tracePt t="15631" x="4813300" y="5403850"/>
          <p14:tracePt t="15647" x="4902200" y="5364163"/>
          <p14:tracePt t="15664" x="5000625" y="5305425"/>
          <p14:tracePt t="15681" x="5127625" y="5226050"/>
          <p14:tracePt t="15698" x="5226050" y="5148263"/>
          <p14:tracePt t="15714" x="5314950" y="5059363"/>
          <p14:tracePt t="15731" x="5394325" y="4960938"/>
          <p14:tracePt t="15748" x="5443538" y="4872038"/>
          <p14:tracePt t="15764" x="5502275" y="4773613"/>
          <p14:tracePt t="15781" x="5551488" y="4675188"/>
          <p14:tracePt t="15798" x="5600700" y="4567238"/>
          <p14:tracePt t="15815" x="5640388" y="4449763"/>
          <p14:tracePt t="15831" x="5699125" y="4302125"/>
          <p14:tracePt t="15848" x="5718175" y="4192588"/>
          <p14:tracePt t="15865" x="5748338" y="4025900"/>
          <p14:tracePt t="15882" x="5748338" y="3897313"/>
          <p14:tracePt t="15898" x="5748338" y="3789363"/>
          <p14:tracePt t="15915" x="5748338" y="3671888"/>
          <p14:tracePt t="15932" x="5738813" y="3543300"/>
          <p14:tracePt t="15948" x="5718175" y="3444875"/>
          <p14:tracePt t="15965" x="5708650" y="3367088"/>
          <p14:tracePt t="15982" x="5678488" y="3306763"/>
          <p14:tracePt t="15998" x="5668963" y="3257550"/>
          <p14:tracePt t="16015" x="5640388" y="3228975"/>
          <p14:tracePt t="16032" x="5610225" y="3198813"/>
          <p14:tracePt t="16048" x="5580063" y="3179763"/>
          <p14:tracePt t="16048" x="5551488" y="3170238"/>
          <p14:tracePt t="16066" x="5481638" y="3140075"/>
          <p14:tracePt t="16082" x="5413375" y="3121025"/>
          <p14:tracePt t="16099" x="5354638" y="3100388"/>
          <p14:tracePt t="16115" x="5295900" y="3090863"/>
          <p14:tracePt t="16132" x="5235575" y="3090863"/>
          <p14:tracePt t="16148" x="5176838" y="3090863"/>
          <p14:tracePt t="16165" x="5118100" y="3090863"/>
          <p14:tracePt t="16182" x="5059363" y="3090863"/>
          <p14:tracePt t="16199" x="5010150" y="3100388"/>
          <p14:tracePt t="16215" x="4960938" y="3109913"/>
          <p14:tracePt t="16232" x="4921250" y="3140075"/>
          <p14:tracePt t="16249" x="4872038" y="3170238"/>
          <p14:tracePt t="16266" x="4832350" y="3208338"/>
          <p14:tracePt t="16282" x="4783138" y="3268663"/>
          <p14:tracePt t="16299" x="4724400" y="3367088"/>
          <p14:tracePt t="16315" x="4645025" y="3494088"/>
          <p14:tracePt t="16332" x="4537075" y="3641725"/>
          <p14:tracePt t="16349" x="4438650" y="3829050"/>
          <p14:tracePt t="16366" x="4360863" y="4016375"/>
          <p14:tracePt t="16382" x="4281488" y="4213225"/>
          <p14:tracePt t="16399" x="4213225" y="4379913"/>
          <p14:tracePt t="16416" x="4173538" y="4527550"/>
          <p14:tracePt t="16432" x="4152900" y="4684713"/>
          <p14:tracePt t="16432" x="4133850" y="4754563"/>
          <p14:tracePt t="16449" x="4114800" y="4852988"/>
          <p14:tracePt t="16466" x="4094163" y="4941888"/>
          <p14:tracePt t="16482" x="4094163" y="5000625"/>
          <p14:tracePt t="16499" x="4075113" y="5059363"/>
          <p14:tracePt t="16516" x="4065588" y="5099050"/>
          <p14:tracePt t="16533" x="4054475" y="5148263"/>
          <p14:tracePt t="16549" x="4054475" y="5176838"/>
          <p14:tracePt t="16566" x="4054475" y="5216525"/>
          <p14:tracePt t="16583" x="4054475" y="5256213"/>
          <p14:tracePt t="16600" x="4054475" y="5314950"/>
          <p14:tracePt t="16616" x="4054475" y="5373688"/>
          <p14:tracePt t="16633" x="4075113" y="5472113"/>
          <p14:tracePt t="16650" x="4084638" y="5521325"/>
          <p14:tracePt t="16666" x="4114800" y="5551488"/>
          <p14:tracePt t="16683" x="4143375" y="5570538"/>
          <p14:tracePt t="16700" x="4192588" y="5600700"/>
          <p14:tracePt t="16716" x="4262438" y="5610225"/>
          <p14:tracePt t="16733" x="4340225" y="5619750"/>
          <p14:tracePt t="16750" x="4429125" y="5619750"/>
          <p14:tracePt t="16766" x="4537075" y="5619750"/>
          <p14:tracePt t="16783" x="4665663" y="5619750"/>
          <p14:tracePt t="16800" x="4754563" y="5610225"/>
          <p14:tracePt t="16817" x="4841875" y="5570538"/>
          <p14:tracePt t="16817" x="4891088" y="5541963"/>
          <p14:tracePt t="16834" x="4960938" y="5502275"/>
          <p14:tracePt t="16850" x="5029200" y="5422900"/>
          <p14:tracePt t="16867" x="5078413" y="5364163"/>
          <p14:tracePt t="16883" x="5148263" y="5295900"/>
          <p14:tracePt t="16900" x="5186363" y="5216525"/>
          <p14:tracePt t="16917" x="5235575" y="5148263"/>
          <p14:tracePt t="16933" x="5275263" y="5049838"/>
          <p14:tracePt t="16950" x="5314950" y="4941888"/>
          <p14:tracePt t="16967" x="5364163" y="4822825"/>
          <p14:tracePt t="16983" x="5394325" y="4695825"/>
          <p14:tracePt t="17000" x="5422900" y="4567238"/>
          <p14:tracePt t="17017" x="5443538" y="4429125"/>
          <p14:tracePt t="17034" x="5453063" y="4232275"/>
          <p14:tracePt t="17051" x="5453063" y="4124325"/>
          <p14:tracePt t="17067" x="5453063" y="4016375"/>
          <p14:tracePt t="17084" x="5453063" y="3887788"/>
          <p14:tracePt t="17100" x="5432425" y="3789363"/>
          <p14:tracePt t="17118" x="5413375" y="3700463"/>
          <p14:tracePt t="17134" x="5373688" y="3622675"/>
          <p14:tracePt t="17151" x="5334000" y="3552825"/>
          <p14:tracePt t="17167" x="5305425" y="3514725"/>
          <p14:tracePt t="17184" x="5275263" y="3475038"/>
          <p14:tracePt t="17201" x="5256213" y="3435350"/>
          <p14:tracePt t="17218" x="5207000" y="3405188"/>
          <p14:tracePt t="17234" x="5167313" y="3376613"/>
          <p14:tracePt t="17251" x="5118100" y="3346450"/>
          <p14:tracePt t="17268" x="5068888" y="3317875"/>
          <p14:tracePt t="17284" x="4989513" y="3287713"/>
          <p14:tracePt t="17301" x="4911725" y="3257550"/>
          <p14:tracePt t="17317" x="4832350" y="3228975"/>
          <p14:tracePt t="17334" x="4764088" y="3208338"/>
          <p14:tracePt t="17351" x="4743450" y="3208338"/>
          <p14:tracePt t="17368" x="4714875" y="3208338"/>
          <p14:tracePt t="17385" x="4694238" y="3208338"/>
          <p14:tracePt t="17401" x="4675188" y="3208338"/>
          <p14:tracePt t="17418" x="4625975" y="3228975"/>
          <p14:tracePt t="17435" x="4576763" y="3268663"/>
          <p14:tracePt t="17451" x="4537075" y="3306763"/>
          <p14:tracePt t="17468" x="4508500" y="3355975"/>
          <p14:tracePt t="17485" x="4468813" y="3395663"/>
          <p14:tracePt t="17502" x="4429125" y="3465513"/>
          <p14:tracePt t="17518" x="4370388" y="3543300"/>
          <p14:tracePt t="17535" x="4340225" y="3651250"/>
          <p14:tracePt t="17551" x="4271963" y="3770313"/>
          <p14:tracePt t="17568" x="4213225" y="3917950"/>
          <p14:tracePt t="17585" x="4173538" y="4056063"/>
          <p14:tracePt t="17602" x="4133850" y="4241800"/>
          <p14:tracePt t="17618" x="4133850" y="4340225"/>
          <p14:tracePt t="17635" x="4133850" y="4429125"/>
          <p14:tracePt t="17652" x="4133850" y="4527550"/>
          <p14:tracePt t="17668" x="4133850" y="4616450"/>
          <p14:tracePt t="17685" x="4133850" y="4695825"/>
          <p14:tracePt t="17702" x="4133850" y="4773613"/>
          <p14:tracePt t="17719" x="4133850" y="4862513"/>
          <p14:tracePt t="17735" x="4152900" y="4921250"/>
          <p14:tracePt t="17752" x="4152900" y="4991100"/>
          <p14:tracePt t="17769" x="4173538" y="5049838"/>
          <p14:tracePt t="17769" x="4183063" y="5078413"/>
          <p14:tracePt t="17786" x="4202113" y="5138738"/>
          <p14:tracePt t="17803" x="4232275" y="5176838"/>
          <p14:tracePt t="17819" x="4262438" y="5216525"/>
          <p14:tracePt t="17835" x="4281488" y="5246688"/>
          <p14:tracePt t="17852" x="4300538" y="5275263"/>
          <p14:tracePt t="17869" x="4340225" y="5295900"/>
          <p14:tracePt t="17885" x="4379913" y="5314950"/>
          <p14:tracePt t="17902" x="4429125" y="5324475"/>
          <p14:tracePt t="17919" x="4478338" y="5335588"/>
          <p14:tracePt t="17936" x="4527550" y="5335588"/>
          <p14:tracePt t="17953" x="4586288" y="5335588"/>
          <p14:tracePt t="17969" x="4694238" y="5335588"/>
          <p14:tracePt t="17986" x="4773613" y="5314950"/>
          <p14:tracePt t="18003" x="4852988" y="5295900"/>
          <p14:tracePt t="18019" x="4930775" y="5256213"/>
          <p14:tracePt t="18036" x="5029200" y="5216525"/>
          <p14:tracePt t="18052" x="5108575" y="5167313"/>
          <p14:tracePt t="18069" x="5176838" y="5127625"/>
          <p14:tracePt t="18086" x="5235575" y="5078413"/>
          <p14:tracePt t="18103" x="5275263" y="5029200"/>
          <p14:tracePt t="18119" x="5305425" y="4970463"/>
          <p14:tracePt t="18137" x="5345113" y="4911725"/>
          <p14:tracePt t="18153" x="5403850" y="4803775"/>
          <p14:tracePt t="18169" x="5432425" y="4724400"/>
          <p14:tracePt t="18186" x="5462588" y="4646613"/>
          <p14:tracePt t="18203" x="5492750" y="4586288"/>
          <p14:tracePt t="18219" x="5511800" y="4478338"/>
          <p14:tracePt t="18236" x="5530850" y="4379913"/>
          <p14:tracePt t="18253" x="5551488" y="4281488"/>
          <p14:tracePt t="18269" x="5551488" y="4203700"/>
          <p14:tracePt t="18286" x="5551488" y="4094163"/>
          <p14:tracePt t="18303" x="5551488" y="3976688"/>
          <p14:tracePt t="18319" x="5551488" y="3897313"/>
          <p14:tracePt t="18336" x="5551488" y="3819525"/>
          <p14:tracePt t="18353" x="5541963" y="3740150"/>
          <p14:tracePt t="18370" x="5530850" y="3681413"/>
          <p14:tracePt t="18386" x="5511800" y="3651250"/>
          <p14:tracePt t="18403" x="5511800" y="3632200"/>
          <p14:tracePt t="18420" x="5492750" y="3602038"/>
          <p14:tracePt t="18437" x="5481638" y="3563938"/>
          <p14:tracePt t="18453" x="5462588" y="3533775"/>
          <p14:tracePt t="18470" x="5432425" y="3484563"/>
          <p14:tracePt t="18487" x="5403850" y="3435350"/>
          <p14:tracePt t="18503" x="5364163" y="3395663"/>
          <p14:tracePt t="18520" x="5324475" y="3367088"/>
          <p14:tracePt t="18537" x="5226050" y="3336925"/>
          <p14:tracePt t="18554" x="5186363" y="3327400"/>
          <p14:tracePt t="18570" x="5137150" y="3327400"/>
          <p14:tracePt t="18587" x="5078413" y="3327400"/>
          <p14:tracePt t="18603" x="5029200" y="3336925"/>
          <p14:tracePt t="18620" x="4970463" y="3355975"/>
          <p14:tracePt t="18637" x="4911725" y="3405188"/>
          <p14:tracePt t="18654" x="4813300" y="3475038"/>
          <p14:tracePt t="18670" x="4684713" y="3573463"/>
          <p14:tracePt t="18687" x="4567238" y="3671888"/>
          <p14:tracePt t="18704" x="4448175" y="3789363"/>
          <p14:tracePt t="18720" x="4370388" y="3908425"/>
          <p14:tracePt t="18737" x="4271963" y="4075113"/>
          <p14:tracePt t="18754" x="4232275" y="4183063"/>
          <p14:tracePt t="18771" x="4213225" y="4291013"/>
          <p14:tracePt t="18787" x="4192588" y="4400550"/>
          <p14:tracePt t="18804" x="4173538" y="4508500"/>
          <p14:tracePt t="18821" x="4152900" y="4625975"/>
          <p14:tracePt t="18837" x="4152900" y="4714875"/>
          <p14:tracePt t="18854" x="4152900" y="4843463"/>
          <p14:tracePt t="18871" x="4152900" y="4921250"/>
          <p14:tracePt t="18888" x="4152900" y="5010150"/>
          <p14:tracePt t="18904" x="4164013" y="5068888"/>
          <p14:tracePt t="18921" x="4183063" y="5157788"/>
          <p14:tracePt t="18938" x="4192588" y="5216525"/>
          <p14:tracePt t="18954" x="4202113" y="5275263"/>
          <p14:tracePt t="18971" x="4222750" y="5345113"/>
          <p14:tracePt t="18988" x="4232275" y="5413375"/>
          <p14:tracePt t="19004" x="4251325" y="5492750"/>
          <p14:tracePt t="19021" x="4291013" y="5561013"/>
          <p14:tracePt t="19038" x="4321175" y="5600700"/>
          <p14:tracePt t="19054" x="4349750" y="5640388"/>
          <p14:tracePt t="19071" x="4370388" y="5670550"/>
          <p14:tracePt t="19088" x="4398963" y="5689600"/>
          <p14:tracePt t="19104" x="4448175" y="5708650"/>
          <p14:tracePt t="19121" x="4497388" y="5729288"/>
          <p14:tracePt t="19139" x="4557713" y="5729288"/>
          <p14:tracePt t="19155" x="4656138" y="5729288"/>
          <p14:tracePt t="19171" x="4743450" y="5729288"/>
          <p14:tracePt t="19188" x="4862513" y="5729288"/>
          <p14:tracePt t="19205" x="4979988" y="5708650"/>
          <p14:tracePt t="19221" x="5087938" y="5680075"/>
          <p14:tracePt t="19238" x="5186363" y="5640388"/>
          <p14:tracePt t="19255" x="5246688" y="5591175"/>
          <p14:tracePt t="19272" x="5284788" y="5541963"/>
          <p14:tracePt t="19288" x="5324475" y="5492750"/>
          <p14:tracePt t="19305" x="5403850" y="5373688"/>
          <p14:tracePt t="19322" x="5472113" y="5265738"/>
          <p14:tracePt t="19338" x="5521325" y="5138738"/>
          <p14:tracePt t="19355" x="5580063" y="5000625"/>
          <p14:tracePt t="19372" x="5629275" y="4852988"/>
          <p14:tracePt t="19388" x="5678488" y="4695825"/>
          <p14:tracePt t="19405" x="5727700" y="4537075"/>
          <p14:tracePt t="19422" x="5748338" y="4370388"/>
          <p14:tracePt t="19438" x="5757863" y="4222750"/>
          <p14:tracePt t="19455" x="5757863" y="4075113"/>
          <p14:tracePt t="19472" x="5757863" y="3937000"/>
          <p14:tracePt t="19488" x="5738813" y="3770313"/>
          <p14:tracePt t="19505" x="5708650" y="3690938"/>
          <p14:tracePt t="19522" x="5689600" y="3651250"/>
          <p14:tracePt t="19539" x="5668963" y="3602038"/>
          <p14:tracePt t="19555" x="5640388" y="3563938"/>
          <p14:tracePt t="19572" x="5610225" y="3533775"/>
          <p14:tracePt t="19589" x="5570538" y="3484563"/>
          <p14:tracePt t="19606" x="5502275" y="3444875"/>
          <p14:tracePt t="19622" x="5443538" y="3405188"/>
          <p14:tracePt t="19639" x="5383213" y="3376613"/>
          <p14:tracePt t="19656" x="5324475" y="3355975"/>
          <p14:tracePt t="19672" x="5284788" y="3336925"/>
          <p14:tracePt t="19672" x="5256213" y="3327400"/>
          <p14:tracePt t="19689" x="5207000" y="3317875"/>
          <p14:tracePt t="19706" x="5167313" y="3306763"/>
          <p14:tracePt t="19722" x="5118100" y="3297238"/>
          <p14:tracePt t="19739" x="5078413" y="3297238"/>
          <p14:tracePt t="19756" x="5029200" y="3297238"/>
          <p14:tracePt t="19772" x="4970463" y="3297238"/>
          <p14:tracePt t="19789" x="4921250" y="3317875"/>
          <p14:tracePt t="19806" x="4852988" y="3336925"/>
          <p14:tracePt t="19823" x="4792663" y="3376613"/>
          <p14:tracePt t="19839" x="4724400" y="3444875"/>
          <p14:tracePt t="19856" x="4645025" y="3503613"/>
          <p14:tracePt t="19873" x="4537075" y="3641725"/>
          <p14:tracePt t="19890" x="4497388" y="3730625"/>
          <p14:tracePt t="19906" x="4468813" y="3819525"/>
          <p14:tracePt t="19923" x="4419600" y="3937000"/>
          <p14:tracePt t="19939" x="4379913" y="4065588"/>
          <p14:tracePt t="19956" x="4349750" y="4222750"/>
          <p14:tracePt t="19973" x="4300538" y="4389438"/>
          <p14:tracePt t="19989" x="4271963" y="4557713"/>
          <p14:tracePt t="20006" x="4251325" y="4705350"/>
          <p14:tracePt t="20023" x="4241800" y="4843463"/>
          <p14:tracePt t="20040" x="4241800" y="4970463"/>
          <p14:tracePt t="20056" x="4271963" y="5148263"/>
          <p14:tracePt t="20074" x="4291013" y="5275263"/>
          <p14:tracePt t="20090" x="4311650" y="5403850"/>
          <p14:tracePt t="20107" x="4340225" y="5532438"/>
          <p14:tracePt t="20123" x="4360863" y="5640388"/>
          <p14:tracePt t="20140" x="4398963" y="5748338"/>
          <p14:tracePt t="20157" x="4459288" y="5818188"/>
          <p14:tracePt t="20173" x="4537075" y="5867400"/>
          <p14:tracePt t="20190" x="4665663" y="5876925"/>
          <p14:tracePt t="20207" x="4803775" y="5876925"/>
          <p14:tracePt t="20223" x="4970463" y="5876925"/>
          <p14:tracePt t="20240" x="5148263" y="5876925"/>
          <p14:tracePt t="20257" x="5403850" y="5818188"/>
          <p14:tracePt t="20273" x="5561013" y="5797550"/>
          <p14:tracePt t="20290" x="5708650" y="5738813"/>
          <p14:tracePt t="20307" x="5837238" y="5689600"/>
          <p14:tracePt t="20323" x="5915025" y="5640388"/>
          <p14:tracePt t="20340" x="5973763" y="5600700"/>
          <p14:tracePt t="20358" x="6003925" y="5570538"/>
          <p14:tracePt t="20374" x="6013450" y="5551488"/>
          <p14:tracePt t="20390" x="6022975" y="5541963"/>
          <p14:tracePt t="20407" x="6022975" y="5532438"/>
          <p14:tracePt t="20424" x="6034088" y="5511800"/>
          <p14:tracePt t="20440" x="6053138" y="5492750"/>
          <p14:tracePt t="20457" x="6053138" y="5483225"/>
          <p14:tracePt t="20474" x="6053138" y="5472113"/>
          <p14:tracePt t="20490" x="6053138" y="5462588"/>
          <p14:tracePt t="20507" x="6053138" y="5453063"/>
          <p14:tracePt t="20524" x="6062663" y="5443538"/>
          <p14:tracePt t="20541" x="6062663" y="5434013"/>
          <p14:tracePt t="2393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51" name="Rectangle 19"/>
          <p:cNvSpPr>
            <a:spLocks noChangeArrowheads="1"/>
          </p:cNvSpPr>
          <p:nvPr/>
        </p:nvSpPr>
        <p:spPr bwMode="auto">
          <a:xfrm>
            <a:off x="5516563" y="5129213"/>
            <a:ext cx="2062162" cy="714375"/>
          </a:xfrm>
          <a:prstGeom prst="rect">
            <a:avLst/>
          </a:prstGeom>
          <a:solidFill>
            <a:srgbClr val="FF3300"/>
          </a:solidFill>
          <a:ln w="19050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pt-BR" altLang="pt-BR" sz="3086">
              <a:solidFill>
                <a:srgbClr val="009999"/>
              </a:solidFill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42963"/>
            <a:ext cx="4965700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46" name="Rectangle 14"/>
          <p:cNvSpPr>
            <a:spLocks noChangeArrowheads="1"/>
          </p:cNvSpPr>
          <p:nvPr/>
        </p:nvSpPr>
        <p:spPr bwMode="auto">
          <a:xfrm>
            <a:off x="4325938" y="2906713"/>
            <a:ext cx="1428750" cy="4762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t-BR" altLang="pt-BR" sz="1323" smtClean="0">
              <a:solidFill>
                <a:srgbClr val="FFFF00"/>
              </a:solidFill>
            </a:endParaRPr>
          </a:p>
        </p:txBody>
      </p:sp>
      <p:sp>
        <p:nvSpPr>
          <p:cNvPr id="146447" name="Rectangle 15"/>
          <p:cNvSpPr>
            <a:spLocks noChangeArrowheads="1"/>
          </p:cNvSpPr>
          <p:nvPr/>
        </p:nvSpPr>
        <p:spPr bwMode="auto">
          <a:xfrm>
            <a:off x="4405313" y="5922963"/>
            <a:ext cx="1427162" cy="39846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>
            <a:prstShdw prst="shdw17" dist="17961" dir="135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t-BR" altLang="pt-BR" sz="1323" smtClean="0">
              <a:solidFill>
                <a:srgbClr val="FF9900"/>
              </a:solidFill>
            </a:endParaRPr>
          </a:p>
        </p:txBody>
      </p:sp>
      <p:sp>
        <p:nvSpPr>
          <p:cNvPr id="146449" name="Rectangle 17"/>
          <p:cNvSpPr>
            <a:spLocks noChangeArrowheads="1"/>
          </p:cNvSpPr>
          <p:nvPr/>
        </p:nvSpPr>
        <p:spPr bwMode="auto">
          <a:xfrm>
            <a:off x="8215313" y="4732338"/>
            <a:ext cx="1427162" cy="396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3086">
              <a:solidFill>
                <a:srgbClr val="FF9900"/>
              </a:solidFill>
            </a:endParaRPr>
          </a:p>
        </p:txBody>
      </p:sp>
      <p:sp>
        <p:nvSpPr>
          <p:cNvPr id="146450" name="Rectangle 18"/>
          <p:cNvSpPr>
            <a:spLocks noChangeArrowheads="1"/>
          </p:cNvSpPr>
          <p:nvPr/>
        </p:nvSpPr>
        <p:spPr bwMode="auto">
          <a:xfrm>
            <a:off x="8135938" y="5764213"/>
            <a:ext cx="1427162" cy="396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3086">
              <a:solidFill>
                <a:srgbClr val="FF99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480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6451" grpId="0" animBg="1"/>
      <p:bldP spid="146446" grpId="0" animBg="1"/>
      <p:bldP spid="1464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10" name="Rectangle 30"/>
          <p:cNvSpPr>
            <a:spLocks noChangeArrowheads="1"/>
          </p:cNvSpPr>
          <p:nvPr/>
        </p:nvSpPr>
        <p:spPr bwMode="auto">
          <a:xfrm>
            <a:off x="6467475" y="2827338"/>
            <a:ext cx="1271588" cy="365125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t-BR" altLang="pt-BR" sz="1323" smtClean="0">
              <a:solidFill>
                <a:srgbClr val="009999"/>
              </a:solidFill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6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425"/>
            <a:ext cx="1008062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6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6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425"/>
            <a:ext cx="10279063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6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Line 4"/>
          <p:cNvSpPr>
            <a:spLocks noChangeShapeType="1"/>
          </p:cNvSpPr>
          <p:nvPr/>
        </p:nvSpPr>
        <p:spPr bwMode="auto">
          <a:xfrm>
            <a:off x="7977188" y="5129213"/>
            <a:ext cx="5746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7818438" y="4867275"/>
            <a:ext cx="2540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2425" smtClean="0">
                <a:solidFill>
                  <a:srgbClr val="FFFFFF"/>
                </a:solidFill>
                <a:latin typeface="Times New Roman" panose="02020603050405020304" pitchFamily="18" charset="0"/>
              </a:rPr>
              <a:t>          </a:t>
            </a:r>
            <a:r>
              <a:rPr lang="pt-BR" altLang="pt-BR" sz="2205" smtClean="0">
                <a:latin typeface="Times New Roman" panose="02020603050405020304" pitchFamily="18" charset="0"/>
              </a:rPr>
              <a:t>melatonina</a:t>
            </a:r>
          </a:p>
        </p:txBody>
      </p:sp>
      <p:sp>
        <p:nvSpPr>
          <p:cNvPr id="148505" name="Rectangle 25"/>
          <p:cNvSpPr>
            <a:spLocks noChangeArrowheads="1"/>
          </p:cNvSpPr>
          <p:nvPr/>
        </p:nvSpPr>
        <p:spPr bwMode="auto">
          <a:xfrm>
            <a:off x="4246563" y="3462338"/>
            <a:ext cx="1270000" cy="365125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t-BR" altLang="pt-BR" sz="1323" smtClean="0">
              <a:solidFill>
                <a:srgbClr val="009999"/>
              </a:solidFill>
            </a:endParaRPr>
          </a:p>
        </p:txBody>
      </p:sp>
      <p:sp>
        <p:nvSpPr>
          <p:cNvPr id="148507" name="Line 27"/>
          <p:cNvSpPr>
            <a:spLocks noChangeShapeType="1"/>
          </p:cNvSpPr>
          <p:nvPr/>
        </p:nvSpPr>
        <p:spPr bwMode="auto">
          <a:xfrm>
            <a:off x="1514475" y="5954713"/>
            <a:ext cx="1905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48508" name="Line 28"/>
          <p:cNvSpPr>
            <a:spLocks noChangeShapeType="1"/>
          </p:cNvSpPr>
          <p:nvPr/>
        </p:nvSpPr>
        <p:spPr bwMode="auto">
          <a:xfrm>
            <a:off x="6437313" y="5938838"/>
            <a:ext cx="1905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>
            <a:prstShdw prst="shdw17" dist="17961" dir="135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48509" name="Line 29"/>
          <p:cNvSpPr>
            <a:spLocks noChangeShapeType="1"/>
          </p:cNvSpPr>
          <p:nvPr/>
        </p:nvSpPr>
        <p:spPr bwMode="auto">
          <a:xfrm>
            <a:off x="8582025" y="5303838"/>
            <a:ext cx="1397000" cy="0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  <a:headEnd/>
            <a:tailEnd/>
          </a:ln>
          <a:effectLst>
            <a:prstShdw prst="shdw17" dist="17961" dir="13500000">
              <a:srgbClr val="3D00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692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4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4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4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8510" grpId="0" animBg="1"/>
      <p:bldP spid="14850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14340" name="Text Box 2"/>
            <p:cNvSpPr txBox="1">
              <a:spLocks noChangeArrowheads="1"/>
            </p:cNvSpPr>
            <p:nvPr/>
          </p:nvSpPr>
          <p:spPr bwMode="auto">
            <a:xfrm>
              <a:off x="4219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14341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14342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14343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14344" name="Text Box 6"/>
            <p:cNvSpPr txBox="1">
              <a:spLocks noChangeArrowheads="1"/>
            </p:cNvSpPr>
            <p:nvPr/>
          </p:nvSpPr>
          <p:spPr bwMode="auto">
            <a:xfrm>
              <a:off x="4197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14345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14346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4347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4348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14349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14350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14351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4352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14353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14354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14355" name="Text Box 17"/>
            <p:cNvSpPr txBox="1">
              <a:spLocks noChangeArrowheads="1"/>
            </p:cNvSpPr>
            <p:nvPr/>
          </p:nvSpPr>
          <p:spPr bwMode="auto">
            <a:xfrm>
              <a:off x="3224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14356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14357" name="Text Box 19"/>
            <p:cNvSpPr txBox="1">
              <a:spLocks noChangeArrowheads="1"/>
            </p:cNvSpPr>
            <p:nvPr/>
          </p:nvSpPr>
          <p:spPr bwMode="auto">
            <a:xfrm>
              <a:off x="3302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14358" name="Text Box 20"/>
            <p:cNvSpPr txBox="1">
              <a:spLocks noChangeArrowheads="1"/>
            </p:cNvSpPr>
            <p:nvPr/>
          </p:nvSpPr>
          <p:spPr bwMode="auto">
            <a:xfrm>
              <a:off x="3228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14359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14360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14361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14362" name="AutoShape 24"/>
            <p:cNvCxnSpPr>
              <a:cxnSpLocks noChangeShapeType="1"/>
              <a:stCxn id="14352" idx="3"/>
              <a:endCxn id="14340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63" name="AutoShape 25"/>
            <p:cNvCxnSpPr>
              <a:cxnSpLocks noChangeShapeType="1"/>
              <a:stCxn id="14352" idx="3"/>
              <a:endCxn id="14360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64" name="AutoShape 26"/>
            <p:cNvCxnSpPr>
              <a:cxnSpLocks noChangeShapeType="1"/>
              <a:stCxn id="14352" idx="3"/>
              <a:endCxn id="14361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65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14366" name="Text Box 28"/>
            <p:cNvSpPr txBox="1">
              <a:spLocks noChangeArrowheads="1"/>
            </p:cNvSpPr>
            <p:nvPr/>
          </p:nvSpPr>
          <p:spPr bwMode="auto">
            <a:xfrm>
              <a:off x="3228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14367" name="AutoShape 29"/>
            <p:cNvCxnSpPr>
              <a:cxnSpLocks noChangeShapeType="1"/>
              <a:stCxn id="14353" idx="3"/>
              <a:endCxn id="14341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68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14369" name="AutoShape 31"/>
            <p:cNvCxnSpPr>
              <a:cxnSpLocks noChangeShapeType="1"/>
              <a:stCxn id="14341" idx="3"/>
              <a:endCxn id="14368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70" name="Text Box 32"/>
            <p:cNvSpPr txBox="1">
              <a:spLocks noChangeArrowheads="1"/>
            </p:cNvSpPr>
            <p:nvPr/>
          </p:nvSpPr>
          <p:spPr bwMode="auto">
            <a:xfrm>
              <a:off x="4236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14371" name="AutoShape 33"/>
            <p:cNvCxnSpPr>
              <a:cxnSpLocks noChangeShapeType="1"/>
              <a:stCxn id="14366" idx="3"/>
              <a:endCxn id="14365" idx="1"/>
            </p:cNvCxnSpPr>
            <p:nvPr/>
          </p:nvCxnSpPr>
          <p:spPr bwMode="auto">
            <a:xfrm flipV="1">
              <a:off x="3792" y="946"/>
              <a:ext cx="438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72" name="AutoShape 34"/>
            <p:cNvCxnSpPr>
              <a:cxnSpLocks noChangeShapeType="1"/>
              <a:stCxn id="14366" idx="3"/>
              <a:endCxn id="14370" idx="1"/>
            </p:cNvCxnSpPr>
            <p:nvPr/>
          </p:nvCxnSpPr>
          <p:spPr bwMode="auto">
            <a:xfrm>
              <a:off x="3792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73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14374" name="AutoShape 36"/>
            <p:cNvCxnSpPr>
              <a:cxnSpLocks noChangeShapeType="1"/>
              <a:stCxn id="14354" idx="3"/>
              <a:endCxn id="14342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75" name="AutoShape 37"/>
            <p:cNvCxnSpPr>
              <a:cxnSpLocks noChangeShapeType="1"/>
              <a:stCxn id="14354" idx="3"/>
              <a:endCxn id="14373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76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14377" name="AutoShape 39"/>
            <p:cNvCxnSpPr>
              <a:cxnSpLocks noChangeShapeType="1"/>
              <a:stCxn id="14373" idx="3"/>
              <a:endCxn id="14376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78" name="AutoShape 40"/>
            <p:cNvCxnSpPr>
              <a:cxnSpLocks noChangeShapeType="1"/>
              <a:stCxn id="14355" idx="3"/>
              <a:endCxn id="14373" idx="1"/>
            </p:cNvCxnSpPr>
            <p:nvPr/>
          </p:nvCxnSpPr>
          <p:spPr bwMode="auto">
            <a:xfrm flipV="1">
              <a:off x="3756" y="1510"/>
              <a:ext cx="475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79" name="AutoShape 41"/>
            <p:cNvCxnSpPr>
              <a:cxnSpLocks noChangeShapeType="1"/>
              <a:stCxn id="14356" idx="0"/>
              <a:endCxn id="14355" idx="2"/>
            </p:cNvCxnSpPr>
            <p:nvPr/>
          </p:nvCxnSpPr>
          <p:spPr bwMode="auto">
            <a:xfrm flipH="1" flipV="1">
              <a:off x="3490" y="1599"/>
              <a:ext cx="138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80" name="Text Box 42"/>
            <p:cNvSpPr txBox="1">
              <a:spLocks noChangeArrowheads="1"/>
            </p:cNvSpPr>
            <p:nvPr/>
          </p:nvSpPr>
          <p:spPr bwMode="auto">
            <a:xfrm>
              <a:off x="3219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14381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14382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14383" name="AutoShape 45"/>
            <p:cNvCxnSpPr>
              <a:cxnSpLocks noChangeShapeType="1"/>
              <a:stCxn id="14356" idx="3"/>
              <a:endCxn id="14343" idx="1"/>
            </p:cNvCxnSpPr>
            <p:nvPr/>
          </p:nvCxnSpPr>
          <p:spPr bwMode="auto">
            <a:xfrm flipV="1">
              <a:off x="4032" y="1747"/>
              <a:ext cx="188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84" name="AutoShape 46"/>
            <p:cNvCxnSpPr>
              <a:cxnSpLocks noChangeShapeType="1"/>
              <a:stCxn id="14356" idx="3"/>
              <a:endCxn id="14382" idx="1"/>
            </p:cNvCxnSpPr>
            <p:nvPr/>
          </p:nvCxnSpPr>
          <p:spPr bwMode="auto">
            <a:xfrm>
              <a:off x="4032" y="1782"/>
              <a:ext cx="188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85" name="AutoShape 47"/>
            <p:cNvCxnSpPr>
              <a:cxnSpLocks noChangeShapeType="1"/>
              <a:stCxn id="14380" idx="3"/>
              <a:endCxn id="14382" idx="1"/>
            </p:cNvCxnSpPr>
            <p:nvPr/>
          </p:nvCxnSpPr>
          <p:spPr bwMode="auto">
            <a:xfrm flipV="1">
              <a:off x="3779" y="1897"/>
              <a:ext cx="441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86" name="AutoShape 48"/>
            <p:cNvCxnSpPr>
              <a:cxnSpLocks noChangeShapeType="1"/>
              <a:stCxn id="14380" idx="2"/>
              <a:endCxn id="14381" idx="0"/>
            </p:cNvCxnSpPr>
            <p:nvPr/>
          </p:nvCxnSpPr>
          <p:spPr bwMode="auto">
            <a:xfrm>
              <a:off x="3499" y="2008"/>
              <a:ext cx="0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87" name="AutoShape 49"/>
            <p:cNvCxnSpPr>
              <a:cxnSpLocks noChangeShapeType="1"/>
              <a:stCxn id="14357" idx="0"/>
              <a:endCxn id="14381" idx="2"/>
            </p:cNvCxnSpPr>
            <p:nvPr/>
          </p:nvCxnSpPr>
          <p:spPr bwMode="auto">
            <a:xfrm flipH="1" flipV="1">
              <a:off x="3499" y="2324"/>
              <a:ext cx="33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88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14389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14390" name="Text Box 52"/>
            <p:cNvSpPr txBox="1">
              <a:spLocks noChangeArrowheads="1"/>
            </p:cNvSpPr>
            <p:nvPr/>
          </p:nvSpPr>
          <p:spPr bwMode="auto">
            <a:xfrm>
              <a:off x="4190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14391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14392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14393" name="AutoShape 55"/>
            <p:cNvCxnSpPr>
              <a:cxnSpLocks noChangeShapeType="1"/>
              <a:stCxn id="14477" idx="3"/>
              <a:endCxn id="14382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94" name="AutoShape 56"/>
            <p:cNvCxnSpPr>
              <a:cxnSpLocks noChangeShapeType="1"/>
              <a:stCxn id="14477" idx="3"/>
              <a:endCxn id="14390" idx="1"/>
            </p:cNvCxnSpPr>
            <p:nvPr/>
          </p:nvCxnSpPr>
          <p:spPr bwMode="auto">
            <a:xfrm flipV="1">
              <a:off x="3708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95" name="AutoShape 57"/>
            <p:cNvCxnSpPr>
              <a:cxnSpLocks noChangeShapeType="1"/>
              <a:stCxn id="14477" idx="3"/>
              <a:endCxn id="14389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96" name="AutoShape 58"/>
            <p:cNvCxnSpPr>
              <a:cxnSpLocks noChangeShapeType="1"/>
              <a:stCxn id="14477" idx="3"/>
              <a:endCxn id="14388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97" name="AutoShape 59"/>
            <p:cNvCxnSpPr>
              <a:cxnSpLocks noChangeShapeType="1"/>
              <a:stCxn id="14477" idx="3"/>
              <a:endCxn id="14344" idx="1"/>
            </p:cNvCxnSpPr>
            <p:nvPr/>
          </p:nvCxnSpPr>
          <p:spPr bwMode="auto">
            <a:xfrm flipV="1">
              <a:off x="3708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398" name="Text Box 60"/>
            <p:cNvSpPr txBox="1">
              <a:spLocks noChangeArrowheads="1"/>
            </p:cNvSpPr>
            <p:nvPr/>
          </p:nvSpPr>
          <p:spPr bwMode="auto">
            <a:xfrm>
              <a:off x="3226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14399" name="AutoShape 61"/>
            <p:cNvCxnSpPr>
              <a:cxnSpLocks noChangeShapeType="1"/>
              <a:stCxn id="14358" idx="3"/>
              <a:endCxn id="14390" idx="1"/>
            </p:cNvCxnSpPr>
            <p:nvPr/>
          </p:nvCxnSpPr>
          <p:spPr bwMode="auto">
            <a:xfrm flipV="1">
              <a:off x="3713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00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14401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14402" name="AutoShape 64"/>
            <p:cNvCxnSpPr>
              <a:cxnSpLocks noChangeShapeType="1"/>
              <a:stCxn id="14398" idx="3"/>
              <a:endCxn id="14390" idx="1"/>
            </p:cNvCxnSpPr>
            <p:nvPr/>
          </p:nvCxnSpPr>
          <p:spPr bwMode="auto">
            <a:xfrm flipV="1">
              <a:off x="3820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03" name="AutoShape 65"/>
            <p:cNvCxnSpPr>
              <a:cxnSpLocks noChangeShapeType="1"/>
              <a:stCxn id="14398" idx="3"/>
              <a:endCxn id="14391" idx="1"/>
            </p:cNvCxnSpPr>
            <p:nvPr/>
          </p:nvCxnSpPr>
          <p:spPr bwMode="auto">
            <a:xfrm flipV="1">
              <a:off x="3820" y="2995"/>
              <a:ext cx="372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04" name="AutoShape 66"/>
            <p:cNvCxnSpPr>
              <a:cxnSpLocks noChangeShapeType="1"/>
              <a:stCxn id="14398" idx="3"/>
              <a:endCxn id="14392" idx="1"/>
            </p:cNvCxnSpPr>
            <p:nvPr/>
          </p:nvCxnSpPr>
          <p:spPr bwMode="auto">
            <a:xfrm flipV="1">
              <a:off x="3820" y="3127"/>
              <a:ext cx="374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05" name="AutoShape 67"/>
            <p:cNvCxnSpPr>
              <a:cxnSpLocks noChangeShapeType="1"/>
              <a:stCxn id="14400" idx="0"/>
              <a:endCxn id="14398" idx="2"/>
            </p:cNvCxnSpPr>
            <p:nvPr/>
          </p:nvCxnSpPr>
          <p:spPr bwMode="auto">
            <a:xfrm flipH="1" flipV="1">
              <a:off x="3523" y="3332"/>
              <a:ext cx="1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06" name="AutoShape 68"/>
            <p:cNvCxnSpPr>
              <a:cxnSpLocks noChangeShapeType="1"/>
              <a:stCxn id="14401" idx="1"/>
              <a:endCxn id="14400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07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14408" name="AutoShape 70"/>
            <p:cNvCxnSpPr>
              <a:cxnSpLocks noChangeShapeType="1"/>
              <a:stCxn id="14407" idx="0"/>
              <a:endCxn id="14359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09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14410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14411" name="AutoShape 73"/>
            <p:cNvCxnSpPr>
              <a:cxnSpLocks noChangeShapeType="1"/>
              <a:stCxn id="14407" idx="3"/>
              <a:endCxn id="14345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12" name="AutoShape 74"/>
            <p:cNvCxnSpPr>
              <a:cxnSpLocks noChangeShapeType="1"/>
              <a:stCxn id="14407" idx="3"/>
              <a:endCxn id="14410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13" name="AutoShape 75"/>
            <p:cNvCxnSpPr>
              <a:cxnSpLocks noChangeShapeType="1"/>
              <a:stCxn id="14407" idx="3"/>
              <a:endCxn id="14409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14" name="AutoShape 76"/>
            <p:cNvCxnSpPr>
              <a:cxnSpLocks noChangeShapeType="1"/>
              <a:stCxn id="14345" idx="0"/>
              <a:endCxn id="14392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15" name="AutoShape 77"/>
            <p:cNvCxnSpPr>
              <a:cxnSpLocks noChangeShapeType="1"/>
              <a:stCxn id="14390" idx="3"/>
              <a:endCxn id="14350" idx="3"/>
            </p:cNvCxnSpPr>
            <p:nvPr/>
          </p:nvCxnSpPr>
          <p:spPr bwMode="auto">
            <a:xfrm flipH="1">
              <a:off x="4581" y="2677"/>
              <a:ext cx="88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16" name="AutoShape 78"/>
            <p:cNvCxnSpPr>
              <a:cxnSpLocks noChangeShapeType="1"/>
              <a:stCxn id="14389" idx="3"/>
              <a:endCxn id="14349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17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14418" name="AutoShape 80"/>
            <p:cNvCxnSpPr>
              <a:cxnSpLocks noChangeShapeType="1"/>
              <a:stCxn id="14382" idx="3"/>
              <a:endCxn id="14348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19" name="AutoShape 81"/>
            <p:cNvCxnSpPr>
              <a:cxnSpLocks noChangeShapeType="1"/>
              <a:stCxn id="14348" idx="2"/>
              <a:endCxn id="14417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21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4422" name="AutoShape 84"/>
            <p:cNvCxnSpPr>
              <a:cxnSpLocks noChangeShapeType="1"/>
              <a:stCxn id="14343" idx="3"/>
              <a:endCxn id="14347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23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14424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14425" name="Text Box 87"/>
            <p:cNvSpPr txBox="1">
              <a:spLocks noChangeArrowheads="1"/>
            </p:cNvSpPr>
            <p:nvPr/>
          </p:nvSpPr>
          <p:spPr bwMode="auto">
            <a:xfrm>
              <a:off x="2258" y="1456"/>
              <a:ext cx="944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CC3300"/>
                  </a:solidFill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CC33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CC3300"/>
                  </a:solidFill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14426" name="AutoShape 88"/>
            <p:cNvCxnSpPr>
              <a:cxnSpLocks noChangeShapeType="1"/>
              <a:stCxn id="14354" idx="3"/>
              <a:endCxn id="14351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27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14428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14429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14430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14431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14432" name="AutoShape 94"/>
            <p:cNvCxnSpPr>
              <a:cxnSpLocks noChangeShapeType="1"/>
              <a:stCxn id="14428" idx="0"/>
              <a:endCxn id="14429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33" name="AutoShape 95"/>
            <p:cNvCxnSpPr>
              <a:cxnSpLocks noChangeShapeType="1"/>
              <a:stCxn id="14428" idx="0"/>
              <a:endCxn id="14431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34" name="AutoShape 96"/>
            <p:cNvCxnSpPr>
              <a:cxnSpLocks noChangeShapeType="1"/>
              <a:stCxn id="14428" idx="0"/>
              <a:endCxn id="14430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35" name="AutoShape 97"/>
            <p:cNvCxnSpPr>
              <a:cxnSpLocks noChangeShapeType="1"/>
              <a:stCxn id="14427" idx="0"/>
              <a:endCxn id="14428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36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14437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14438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14439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14440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14441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14442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43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14444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45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14446" name="AutoShape 108"/>
            <p:cNvCxnSpPr>
              <a:cxnSpLocks noChangeShapeType="1"/>
              <a:stCxn id="14427" idx="0"/>
              <a:endCxn id="14425" idx="1"/>
            </p:cNvCxnSpPr>
            <p:nvPr/>
          </p:nvCxnSpPr>
          <p:spPr bwMode="auto">
            <a:xfrm flipV="1">
              <a:off x="2006" y="1689"/>
              <a:ext cx="250" cy="32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47" name="AutoShape 109"/>
            <p:cNvCxnSpPr>
              <a:cxnSpLocks noChangeShapeType="1"/>
              <a:stCxn id="14427" idx="3"/>
              <a:endCxn id="14424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48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14449" name="AutoShape 111"/>
            <p:cNvCxnSpPr>
              <a:cxnSpLocks noChangeShapeType="1"/>
              <a:stCxn id="14437" idx="2"/>
              <a:endCxn id="14438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50" name="AutoShape 112"/>
            <p:cNvCxnSpPr>
              <a:cxnSpLocks noChangeShapeType="1"/>
              <a:stCxn id="14438" idx="2"/>
              <a:endCxn id="14448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51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14452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14453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4454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14455" name="AutoShape 117"/>
            <p:cNvCxnSpPr>
              <a:cxnSpLocks noChangeShapeType="1"/>
              <a:stCxn id="14437" idx="2"/>
              <a:endCxn id="14454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56" name="AutoShape 118"/>
            <p:cNvCxnSpPr>
              <a:cxnSpLocks noChangeShapeType="1"/>
              <a:stCxn id="14454" idx="2"/>
              <a:endCxn id="14453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57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14458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14459" name="AutoShape 121"/>
            <p:cNvCxnSpPr>
              <a:cxnSpLocks noChangeShapeType="1"/>
              <a:stCxn id="14458" idx="2"/>
              <a:endCxn id="14452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60" name="AutoShape 122"/>
            <p:cNvCxnSpPr>
              <a:cxnSpLocks noChangeShapeType="1"/>
              <a:stCxn id="14457" idx="2"/>
              <a:endCxn id="14451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61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14462" name="AutoShape 124"/>
            <p:cNvCxnSpPr>
              <a:cxnSpLocks noChangeShapeType="1"/>
              <a:stCxn id="14461" idx="2"/>
              <a:endCxn id="14457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63" name="AutoShape 125"/>
            <p:cNvCxnSpPr>
              <a:cxnSpLocks noChangeShapeType="1"/>
              <a:stCxn id="14461" idx="2"/>
              <a:endCxn id="14458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64" name="AutoShape 126"/>
            <p:cNvCxnSpPr>
              <a:cxnSpLocks noChangeShapeType="1"/>
              <a:stCxn id="14436" idx="2"/>
              <a:endCxn id="14461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65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14466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14467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14468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69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4470" name="AutoShape 132"/>
            <p:cNvCxnSpPr>
              <a:cxnSpLocks noChangeShapeType="1"/>
              <a:stCxn id="14465" idx="1"/>
              <a:endCxn id="14466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71" name="AutoShape 133"/>
            <p:cNvCxnSpPr>
              <a:cxnSpLocks noChangeShapeType="1"/>
              <a:stCxn id="14465" idx="1"/>
              <a:endCxn id="14467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472" name="AutoShape 134"/>
            <p:cNvCxnSpPr>
              <a:cxnSpLocks noChangeShapeType="1"/>
              <a:stCxn id="14428" idx="1"/>
              <a:endCxn id="14465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473" name="Line 135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74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14475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76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77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3659188" y="2289175"/>
            <a:ext cx="1335087" cy="895350"/>
          </a:xfrm>
          <a:prstGeom prst="rect">
            <a:avLst/>
          </a:prstGeom>
          <a:noFill/>
          <a:ln w="38100" algn="ctr">
            <a:solidFill>
              <a:srgbClr val="9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>
              <a:solidFill>
                <a:srgbClr val="A50021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0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922338"/>
            <a:ext cx="6905625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551" name="Line 23"/>
          <p:cNvSpPr>
            <a:spLocks noChangeShapeType="1"/>
          </p:cNvSpPr>
          <p:nvPr/>
        </p:nvSpPr>
        <p:spPr bwMode="auto">
          <a:xfrm flipV="1">
            <a:off x="4500563" y="6954838"/>
            <a:ext cx="1333500" cy="1746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4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50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83" name="Rectangle 5"/>
          <p:cNvSpPr>
            <a:spLocks noChangeArrowheads="1"/>
          </p:cNvSpPr>
          <p:nvPr/>
        </p:nvSpPr>
        <p:spPr bwMode="auto">
          <a:xfrm>
            <a:off x="3849688" y="4017963"/>
            <a:ext cx="3929062" cy="476250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8" b="18015"/>
          <a:stretch>
            <a:fillRect/>
          </a:stretch>
        </p:blipFill>
        <p:spPr bwMode="auto">
          <a:xfrm>
            <a:off x="0" y="1001713"/>
            <a:ext cx="10080625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t="20108" b="180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6389688" y="4573588"/>
            <a:ext cx="1350962" cy="47625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517525" y="2352675"/>
            <a:ext cx="1268413" cy="554038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2659063" y="4573588"/>
            <a:ext cx="1031875" cy="47625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151573" name="Rectangle 21"/>
          <p:cNvSpPr>
            <a:spLocks noChangeArrowheads="1"/>
          </p:cNvSpPr>
          <p:nvPr/>
        </p:nvSpPr>
        <p:spPr bwMode="auto">
          <a:xfrm>
            <a:off x="2341563" y="1241425"/>
            <a:ext cx="1030287" cy="554038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sp>
        <p:nvSpPr>
          <p:cNvPr id="151574" name="Rectangle 22"/>
          <p:cNvSpPr>
            <a:spLocks noChangeArrowheads="1"/>
          </p:cNvSpPr>
          <p:nvPr/>
        </p:nvSpPr>
        <p:spPr bwMode="auto">
          <a:xfrm>
            <a:off x="3690938" y="2430463"/>
            <a:ext cx="1349375" cy="714375"/>
          </a:xfrm>
          <a:prstGeom prst="rect">
            <a:avLst/>
          </a:prstGeom>
          <a:noFill/>
          <a:ln w="6350">
            <a:solidFill>
              <a:srgbClr val="FF99FF"/>
            </a:solidFill>
            <a:miter lim="800000"/>
            <a:headEnd/>
            <a:tailEnd/>
          </a:ln>
          <a:effectLst>
            <a:prstShdw prst="shdw17" dist="17961" dir="13500000">
              <a:srgbClr val="99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2897188" y="6240463"/>
            <a:ext cx="1031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26634" name="Rectangle 5"/>
          <p:cNvSpPr>
            <a:spLocks noChangeArrowheads="1"/>
          </p:cNvSpPr>
          <p:nvPr/>
        </p:nvSpPr>
        <p:spPr bwMode="auto">
          <a:xfrm>
            <a:off x="595313" y="4414838"/>
            <a:ext cx="1031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151577" name="Text Box 25"/>
          <p:cNvSpPr txBox="1">
            <a:spLocks noChangeArrowheads="1"/>
          </p:cNvSpPr>
          <p:nvPr/>
        </p:nvSpPr>
        <p:spPr bwMode="auto">
          <a:xfrm>
            <a:off x="2716213" y="5308600"/>
            <a:ext cx="3355975" cy="5000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646"/>
              <a:t>:  Medula da adrenal </a:t>
            </a:r>
          </a:p>
        </p:txBody>
      </p:sp>
      <p:sp>
        <p:nvSpPr>
          <p:cNvPr id="151578" name="Rectangle 5"/>
          <p:cNvSpPr>
            <a:spLocks noChangeArrowheads="1"/>
          </p:cNvSpPr>
          <p:nvPr/>
        </p:nvSpPr>
        <p:spPr bwMode="auto">
          <a:xfrm>
            <a:off x="2817813" y="5287963"/>
            <a:ext cx="3175000" cy="476250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26637" name="Rectangle 5"/>
          <p:cNvSpPr>
            <a:spLocks noChangeArrowheads="1"/>
          </p:cNvSpPr>
          <p:nvPr/>
        </p:nvSpPr>
        <p:spPr bwMode="auto">
          <a:xfrm>
            <a:off x="6230938" y="5367338"/>
            <a:ext cx="3849687" cy="3968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151580" name="Text Box 28"/>
          <p:cNvSpPr txBox="1">
            <a:spLocks noChangeArrowheads="1"/>
          </p:cNvSpPr>
          <p:nvPr/>
        </p:nvSpPr>
        <p:spPr bwMode="auto">
          <a:xfrm>
            <a:off x="6227859" y="5219997"/>
            <a:ext cx="3951287" cy="56673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086" dirty="0"/>
              <a:t> </a:t>
            </a:r>
            <a:r>
              <a:rPr lang="pt-BR" altLang="pt-BR" sz="2425" i="1" dirty="0"/>
              <a:t>Sistema nervoso simpático</a:t>
            </a:r>
          </a:p>
        </p:txBody>
      </p:sp>
      <p:sp>
        <p:nvSpPr>
          <p:cNvPr id="26639" name="Rectangle 5"/>
          <p:cNvSpPr>
            <a:spLocks noChangeArrowheads="1"/>
          </p:cNvSpPr>
          <p:nvPr/>
        </p:nvSpPr>
        <p:spPr bwMode="auto">
          <a:xfrm>
            <a:off x="3135313" y="6321425"/>
            <a:ext cx="3016250" cy="4746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151582" name="Rectangle 5"/>
          <p:cNvSpPr>
            <a:spLocks noChangeArrowheads="1"/>
          </p:cNvSpPr>
          <p:nvPr/>
        </p:nvSpPr>
        <p:spPr bwMode="auto">
          <a:xfrm>
            <a:off x="6173788" y="5224464"/>
            <a:ext cx="3929062" cy="598487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78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5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5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5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1583" grpId="0" animBg="1"/>
      <p:bldP spid="151555" grpId="0" animBg="1"/>
      <p:bldP spid="151556" grpId="0" animBg="1"/>
      <p:bldP spid="151557" grpId="0" animBg="1"/>
      <p:bldP spid="151573" grpId="0" animBg="1"/>
      <p:bldP spid="151574" grpId="0" animBg="1"/>
      <p:bldP spid="151578" grpId="0" animBg="1"/>
      <p:bldP spid="1515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r="3244"/>
          <a:stretch>
            <a:fillRect/>
          </a:stretch>
        </p:blipFill>
        <p:spPr bwMode="auto">
          <a:xfrm>
            <a:off x="215776" y="179437"/>
            <a:ext cx="9605962" cy="73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24000"/>
                  </a:blip>
                  <a:srcRect l="3023" r="32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5670" name="Rectangle 5"/>
          <p:cNvSpPr>
            <a:spLocks noChangeArrowheads="1"/>
          </p:cNvSpPr>
          <p:nvPr/>
        </p:nvSpPr>
        <p:spPr bwMode="auto">
          <a:xfrm>
            <a:off x="6026150" y="1072926"/>
            <a:ext cx="1585913" cy="4746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0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15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5670" grpId="0" animBg="1"/>
    </p:bldLst>
  </p:timing>
  <p:extLst>
    <p:ext uri="{3A86A75C-4F4B-4683-9AE1-C65F6400EC91}">
      <p14:laserTraceLst xmlns:p14="http://schemas.microsoft.com/office/powerpoint/2010/main">
        <p14:tracePtLst>
          <p14:tracePt t="9311" x="5945188" y="3995738"/>
          <p14:tracePt t="9697" x="5954713" y="3976688"/>
          <p14:tracePt t="9888" x="5954713" y="3967163"/>
          <p14:tracePt t="9904" x="5954713" y="3957638"/>
          <p14:tracePt t="9912" x="5954713" y="3946525"/>
          <p14:tracePt t="9921" x="5945188" y="3868738"/>
          <p14:tracePt t="9937" x="5915025" y="3779838"/>
          <p14:tracePt t="9953" x="5865813" y="3681413"/>
          <p14:tracePt t="9970" x="5837238" y="3582988"/>
          <p14:tracePt t="9987" x="5797550" y="3494088"/>
          <p14:tracePt t="10003" x="5767388" y="3405188"/>
          <p14:tracePt t="10020" x="5757863" y="3327400"/>
          <p14:tracePt t="10037" x="5738813" y="3248025"/>
          <p14:tracePt t="10054" x="5727700" y="3159125"/>
          <p14:tracePt t="10070" x="5708650" y="3060700"/>
          <p14:tracePt t="10087" x="5678488" y="2943225"/>
          <p14:tracePt t="10104" x="5649913" y="2776538"/>
          <p14:tracePt t="10121" x="5600700" y="2647950"/>
          <p14:tracePt t="10137" x="5541963" y="2530475"/>
          <p14:tracePt t="10153" x="5472113" y="2392363"/>
          <p14:tracePt t="10170" x="5394325" y="2273300"/>
          <p14:tracePt t="10187" x="5305425" y="2165350"/>
          <p14:tracePt t="10204" x="5197475" y="2038350"/>
          <p14:tracePt t="10221" x="5099050" y="1928813"/>
          <p14:tracePt t="10237" x="5019675" y="1830388"/>
          <p14:tracePt t="10254" x="4940300" y="1731963"/>
          <p14:tracePt t="10271" x="4872038" y="1643063"/>
          <p14:tracePt t="10288" x="4813300" y="1565275"/>
          <p14:tracePt t="10304" x="4733925" y="1476375"/>
          <p14:tracePt t="10321" x="4694238" y="1427163"/>
          <p14:tracePt t="10338" x="4665663" y="1387475"/>
          <p14:tracePt t="10354" x="4635500" y="1358900"/>
          <p14:tracePt t="10371" x="4595813" y="1328738"/>
          <p14:tracePt t="10388" x="4557713" y="1298575"/>
          <p14:tracePt t="10404" x="4518025" y="1270000"/>
          <p14:tracePt t="10421" x="4487863" y="1239838"/>
          <p14:tracePt t="10438" x="4448175" y="1211263"/>
          <p14:tracePt t="10454" x="4410075" y="1181100"/>
          <p14:tracePt t="10471" x="4360863" y="1150938"/>
          <p14:tracePt t="10471" x="4340225" y="1131888"/>
          <p14:tracePt t="10489" x="4311650" y="1101725"/>
          <p14:tracePt t="10505" x="4281488" y="1082675"/>
          <p14:tracePt t="10521" x="4251325" y="1073150"/>
          <p14:tracePt t="10538" x="4241800" y="1052513"/>
          <p14:tracePt t="10555" x="4232275" y="1052513"/>
          <p14:tracePt t="10571" x="4202113" y="1033463"/>
          <p14:tracePt t="10588" x="4183063" y="1033463"/>
          <p14:tracePt t="10604" x="4164013" y="1033463"/>
          <p14:tracePt t="10621" x="4133850" y="1033463"/>
          <p14:tracePt t="10637" x="4094163" y="1033463"/>
          <p14:tracePt t="10654" x="4035425" y="1033463"/>
          <p14:tracePt t="10671" x="4005263" y="1042988"/>
          <p14:tracePt t="10687" x="3967163" y="1052513"/>
          <p14:tracePt t="10704" x="3946525" y="1073150"/>
          <p14:tracePt t="10721" x="3917950" y="1082675"/>
          <p14:tracePt t="10737" x="3897313" y="1101725"/>
          <p14:tracePt t="10754" x="3887788" y="1131888"/>
          <p14:tracePt t="10771" x="3868738" y="1162050"/>
          <p14:tracePt t="10788" x="3848100" y="1200150"/>
          <p14:tracePt t="10804" x="3838575" y="1249363"/>
          <p14:tracePt t="10821" x="3819525" y="1289050"/>
          <p14:tracePt t="10838" x="3819525" y="1338263"/>
          <p14:tracePt t="10854" x="3819525" y="1358900"/>
          <p14:tracePt t="10871" x="3819525" y="1427163"/>
          <p14:tracePt t="10888" x="3819525" y="1446213"/>
          <p14:tracePt t="10904" x="3819525" y="1485900"/>
          <p14:tracePt t="10921" x="3829050" y="1516063"/>
          <p14:tracePt t="10938" x="3848100" y="1544638"/>
          <p14:tracePt t="10954" x="3878263" y="1584325"/>
          <p14:tracePt t="10971" x="3927475" y="1614488"/>
          <p14:tracePt t="10988" x="3986213" y="1633538"/>
          <p14:tracePt t="11005" x="4044950" y="1654175"/>
          <p14:tracePt t="11021" x="4114800" y="1663700"/>
          <p14:tracePt t="11038" x="4173538" y="1663700"/>
          <p14:tracePt t="11055" x="4251325" y="1663700"/>
          <p14:tracePt t="11072" x="4291013" y="1654175"/>
          <p14:tracePt t="11088" x="4321175" y="1643063"/>
          <p14:tracePt t="11105" x="4330700" y="1633538"/>
          <p14:tracePt t="11121" x="4340225" y="1624013"/>
          <p14:tracePt t="11138" x="4349750" y="1604963"/>
          <p14:tracePt t="11155" x="4370388" y="1574800"/>
          <p14:tracePt t="11172" x="4370388" y="1544638"/>
          <p14:tracePt t="11189" x="4379913" y="1495425"/>
          <p14:tracePt t="11205" x="4379913" y="1466850"/>
          <p14:tracePt t="11222" x="4379913" y="1417638"/>
          <p14:tracePt t="11238" x="4379913" y="1397000"/>
          <p14:tracePt t="11238" x="4379913" y="1377950"/>
          <p14:tracePt t="11255" x="4379913" y="1368425"/>
          <p14:tracePt t="11271" x="4379913" y="1347788"/>
          <p14:tracePt t="11288" x="4370388" y="1338263"/>
          <p14:tracePt t="11305" x="4349750" y="1309688"/>
          <p14:tracePt t="11322" x="4330700" y="1289050"/>
          <p14:tracePt t="11338" x="4300538" y="1270000"/>
          <p14:tracePt t="11355" x="4271963" y="1249363"/>
          <p14:tracePt t="11372" x="4232275" y="1230313"/>
          <p14:tracePt t="11389" x="4202113" y="1220788"/>
          <p14:tracePt t="11405" x="4164013" y="1200150"/>
          <p14:tracePt t="11422" x="4124325" y="1190625"/>
          <p14:tracePt t="11439" x="4094163" y="1190625"/>
          <p14:tracePt t="11456" x="4065588" y="1171575"/>
          <p14:tracePt t="11472" x="4044950" y="1171575"/>
          <p14:tracePt t="11489" x="4016375" y="1171575"/>
          <p14:tracePt t="11505" x="3995738" y="1171575"/>
          <p14:tracePt t="11523" x="3946525" y="1171575"/>
          <p14:tracePt t="11539" x="3917950" y="1190625"/>
          <p14:tracePt t="11556" x="3878263" y="1200150"/>
          <p14:tracePt t="11572" x="3848100" y="1230313"/>
          <p14:tracePt t="11589" x="3819525" y="1260475"/>
          <p14:tracePt t="11606" x="3798888" y="1289050"/>
          <p14:tracePt t="11622" x="3779838" y="1309688"/>
          <p14:tracePt t="11640" x="3770313" y="1328738"/>
          <p14:tracePt t="11656" x="3770313" y="1358900"/>
          <p14:tracePt t="11673" x="3759200" y="1387475"/>
          <p14:tracePt t="11689" x="3759200" y="1427163"/>
          <p14:tracePt t="11706" x="3759200" y="1436688"/>
          <p14:tracePt t="11723" x="3759200" y="1457325"/>
          <p14:tracePt t="11739" x="3759200" y="1466850"/>
          <p14:tracePt t="11756" x="3759200" y="1485900"/>
          <p14:tracePt t="11772" x="3770313" y="1495425"/>
          <p14:tracePt t="11792" x="3770313" y="1506538"/>
          <p14:tracePt t="11806" x="3789363" y="1516063"/>
          <p14:tracePt t="11823" x="3819525" y="1535113"/>
          <p14:tracePt t="11840" x="3848100" y="1535113"/>
          <p14:tracePt t="11856" x="3868738" y="1535113"/>
          <p14:tracePt t="11873" x="3897313" y="1535113"/>
          <p14:tracePt t="11890" x="3937000" y="1535113"/>
          <p14:tracePt t="11906" x="3967163" y="1535113"/>
          <p14:tracePt t="11923" x="4005263" y="1535113"/>
          <p14:tracePt t="11940" x="4054475" y="1535113"/>
          <p14:tracePt t="11957" x="4103688" y="1525588"/>
          <p14:tracePt t="11974" x="4133850" y="1506538"/>
          <p14:tracePt t="11990" x="4164013" y="1495425"/>
          <p14:tracePt t="12007" x="4183063" y="1485900"/>
          <p14:tracePt t="12023" x="4213225" y="1457325"/>
          <p14:tracePt t="12040" x="4241800" y="1427163"/>
          <p14:tracePt t="12057" x="4262438" y="1408113"/>
          <p14:tracePt t="12073" x="4281488" y="1377950"/>
          <p14:tracePt t="12090" x="4291013" y="1358900"/>
          <p14:tracePt t="12107" x="4300538" y="1347788"/>
          <p14:tracePt t="12123" x="4300538" y="1319213"/>
          <p14:tracePt t="12140" x="4300538" y="1298575"/>
          <p14:tracePt t="12157" x="4300538" y="1279525"/>
          <p14:tracePt t="12173" x="4300538" y="1270000"/>
          <p14:tracePt t="12190" x="4300538" y="1249363"/>
          <p14:tracePt t="12208" x="4300538" y="1239838"/>
          <p14:tracePt t="12224" x="4300538" y="1220788"/>
          <p14:tracePt t="12240" x="4300538" y="1211263"/>
          <p14:tracePt t="12257" x="4300538" y="1190625"/>
          <p14:tracePt t="12274" x="4291013" y="1181100"/>
          <p14:tracePt t="12291" x="4271963" y="1171575"/>
          <p14:tracePt t="12307" x="4262438" y="1162050"/>
          <p14:tracePt t="12324" x="4222750" y="1150938"/>
          <p14:tracePt t="12340" x="4213225" y="1150938"/>
          <p14:tracePt t="12357" x="4202113" y="1150938"/>
          <p14:tracePt t="12374" x="4183063" y="1150938"/>
          <p14:tracePt t="12390" x="4143375" y="1150938"/>
          <p14:tracePt t="12408" x="4114800" y="1150938"/>
          <p14:tracePt t="12424" x="4065588" y="1171575"/>
          <p14:tracePt t="12441" x="4025900" y="1190625"/>
          <p14:tracePt t="12458" x="3976688" y="1230313"/>
          <p14:tracePt t="12474" x="3956050" y="1260475"/>
          <p14:tracePt t="12491" x="3946525" y="1279525"/>
          <p14:tracePt t="12508" x="3927475" y="1289050"/>
          <p14:tracePt t="12524" x="3927475" y="1298575"/>
          <p14:tracePt t="12543" x="3927475" y="1309688"/>
          <p14:tracePt t="12560" x="3927475" y="1319213"/>
          <p14:tracePt t="12647" x="3927475" y="1328738"/>
          <p14:tracePt t="12775" x="3927475" y="1338263"/>
          <p14:tracePt t="12799" x="3927475" y="1347788"/>
          <p14:tracePt t="12831" x="3927475" y="1358900"/>
          <p14:tracePt t="12847" x="3927475" y="1368425"/>
          <p14:tracePt t="12863" x="3927475" y="1377950"/>
          <p14:tracePt t="12919" x="3927475" y="1387475"/>
          <p14:tracePt t="12927" x="3927475" y="1397000"/>
          <p14:tracePt t="12951" x="3937000" y="1417638"/>
          <p14:tracePt t="12967" x="3937000" y="1436688"/>
          <p14:tracePt t="12983" x="3937000" y="1446213"/>
          <p14:tracePt t="12991" x="3937000" y="1457325"/>
          <p14:tracePt t="13000" x="3946525" y="1466850"/>
          <p14:tracePt t="13008" x="3946525" y="1476375"/>
          <p14:tracePt t="13025" x="3956050" y="1495425"/>
          <p14:tracePt t="13042" x="3956050" y="1516063"/>
          <p14:tracePt t="13059" x="3967163" y="1535113"/>
          <p14:tracePt t="13075" x="3986213" y="1565275"/>
          <p14:tracePt t="13092" x="3995738" y="1584325"/>
          <p14:tracePt t="13109" x="3995738" y="1614488"/>
          <p14:tracePt t="13125" x="4016375" y="1633538"/>
          <p14:tracePt t="13142" x="4025900" y="1663700"/>
          <p14:tracePt t="13159" x="4065588" y="1703388"/>
          <p14:tracePt t="13176" x="4075113" y="1722438"/>
          <p14:tracePt t="13192" x="4084638" y="1741488"/>
          <p14:tracePt t="13209" x="4103688" y="1762125"/>
          <p14:tracePt t="13226" x="4114800" y="1790700"/>
          <p14:tracePt t="13242" x="4124325" y="1830388"/>
          <p14:tracePt t="13259" x="4124325" y="1860550"/>
          <p14:tracePt t="13276" x="4133850" y="1919288"/>
          <p14:tracePt t="13293" x="4133850" y="1978025"/>
          <p14:tracePt t="13309" x="4133850" y="2038350"/>
          <p14:tracePt t="13326" x="4133850" y="2106613"/>
          <p14:tracePt t="13343" x="4114800" y="2205038"/>
          <p14:tracePt t="13359" x="4094163" y="2254250"/>
          <p14:tracePt t="13376" x="4084638" y="2293938"/>
          <p14:tracePt t="13392" x="4084638" y="2312988"/>
          <p14:tracePt t="13409" x="4084638" y="2322513"/>
          <p14:tracePt t="13426" x="4075113" y="2333625"/>
          <p14:tracePt t="13443" x="4075113" y="2343150"/>
          <p14:tracePt t="13459" x="4075113" y="2352675"/>
          <p14:tracePt t="13476" x="4075113" y="2362200"/>
          <p14:tracePt t="13493" x="4054475" y="2382838"/>
          <p14:tracePt t="13510" x="4035425" y="2411413"/>
          <p14:tracePt t="13528" x="4025900" y="2411413"/>
          <p14:tracePt t="13543" x="4016375" y="2432050"/>
          <p14:tracePt t="13560" x="4005263" y="2451100"/>
          <p14:tracePt t="13576" x="4005263" y="2460625"/>
          <p14:tracePt t="13593" x="3995738" y="2460625"/>
          <p14:tracePt t="13695" x="3986213" y="2470150"/>
          <p14:tracePt t="14127" x="3976688" y="2470150"/>
          <p14:tracePt t="14375" x="3967163" y="2481263"/>
          <p14:tracePt t="14391" x="3967163" y="2490788"/>
          <p14:tracePt t="14479" x="3956050" y="2490788"/>
          <p14:tracePt t="14527" x="3956050" y="2500313"/>
          <p14:tracePt t="14543" x="3946525" y="2509838"/>
          <p14:tracePt t="15023" x="3937000" y="2519363"/>
          <p14:tracePt t="15031" x="3937000" y="2540000"/>
          <p14:tracePt t="15039" x="3927475" y="2559050"/>
          <p14:tracePt t="15048" x="3917950" y="2579688"/>
          <p14:tracePt t="15062" x="3887788" y="2667000"/>
          <p14:tracePt t="15080" x="3878263" y="2716213"/>
          <p14:tracePt t="15096" x="3868738" y="2786063"/>
          <p14:tracePt t="15113" x="3868738" y="2825750"/>
          <p14:tracePt t="15130" x="3868738" y="2874963"/>
          <p14:tracePt t="15146" x="3868738" y="2924175"/>
          <p14:tracePt t="15163" x="3857625" y="2992438"/>
          <p14:tracePt t="15180" x="3848100" y="3071813"/>
          <p14:tracePt t="15196" x="3819525" y="3159125"/>
          <p14:tracePt t="15213" x="3798888" y="3268663"/>
          <p14:tracePt t="15230" x="3779838" y="3367088"/>
          <p14:tracePt t="15230" x="3779838" y="3405188"/>
          <p14:tracePt t="15248" x="3770313" y="3454400"/>
          <p14:tracePt t="15263" x="3759200" y="3552825"/>
          <p14:tracePt t="15280" x="3759200" y="3602038"/>
          <p14:tracePt t="15297" x="3759200" y="3622675"/>
          <p14:tracePt t="15313" x="3759200" y="3632200"/>
          <p14:tracePt t="15330" x="3759200" y="3641725"/>
          <p14:tracePt t="15383" x="3759200" y="3651250"/>
          <p14:tracePt t="15399" x="3759200" y="3662363"/>
          <p14:tracePt t="15431" x="3759200" y="3671888"/>
          <p14:tracePt t="15448" x="3759200" y="3681413"/>
          <p14:tracePt t="15463" x="3759200" y="3690938"/>
          <p14:tracePt t="15503" x="3759200" y="3700463"/>
          <p14:tracePt t="15552" x="3759200" y="3711575"/>
          <p14:tracePt t="15567" x="3759200" y="3721100"/>
          <p14:tracePt t="15575" x="3759200" y="3730625"/>
          <p14:tracePt t="15583" x="3759200" y="3749675"/>
          <p14:tracePt t="15597" x="3759200" y="3779838"/>
          <p14:tracePt t="15614" x="3759200" y="3819525"/>
          <p14:tracePt t="15630" x="3770313" y="3868738"/>
          <p14:tracePt t="15630" x="3770313" y="3887788"/>
          <p14:tracePt t="15648" x="3770313" y="3957638"/>
          <p14:tracePt t="15664" x="3770313" y="4006850"/>
          <p14:tracePt t="15681" x="3770313" y="4056063"/>
          <p14:tracePt t="15697" x="3779838" y="4105275"/>
          <p14:tracePt t="15714" x="3789363" y="4143375"/>
          <p14:tracePt t="15731" x="3789363" y="4164013"/>
          <p14:tracePt t="15748" x="3798888" y="4173538"/>
          <p14:tracePt t="15764" x="3798888" y="4183063"/>
          <p14:tracePt t="15807" x="3798888" y="4192588"/>
          <p14:tracePt t="15823" x="3798888" y="4203700"/>
          <p14:tracePt t="15832" x="3798888" y="4213225"/>
          <p14:tracePt t="15839" x="3798888" y="4232275"/>
          <p14:tracePt t="15847" x="3798888" y="4262438"/>
          <p14:tracePt t="15864" x="3798888" y="4302125"/>
          <p14:tracePt t="15881" x="3808413" y="4340225"/>
          <p14:tracePt t="15898" x="3808413" y="4379913"/>
          <p14:tracePt t="15915" x="3819525" y="4410075"/>
          <p14:tracePt t="15931" x="3829050" y="4429125"/>
          <p14:tracePt t="15948" x="3829050" y="4459288"/>
          <p14:tracePt t="15965" x="3838575" y="4468813"/>
          <p14:tracePt t="15981" x="3838575" y="4478338"/>
          <p14:tracePt t="15998" x="3838575" y="4487863"/>
          <p14:tracePt t="16127" x="3838575" y="4498975"/>
          <p14:tracePt t="16151" x="3838575" y="4487863"/>
          <p14:tracePt t="17040" x="3838575" y="4468813"/>
          <p14:tracePt t="17047" x="3848100" y="4449763"/>
          <p14:tracePt t="17055" x="3857625" y="4429125"/>
          <p14:tracePt t="17066" x="3868738" y="4389438"/>
          <p14:tracePt t="17084" x="3897313" y="4330700"/>
          <p14:tracePt t="17100" x="3937000" y="4281488"/>
          <p14:tracePt t="17117" x="3976688" y="4222750"/>
          <p14:tracePt t="17134" x="4016375" y="4154488"/>
          <p14:tracePt t="17150" x="4044950" y="4105275"/>
          <p14:tracePt t="17167" x="4065588" y="4025900"/>
          <p14:tracePt t="17184" x="4094163" y="3976688"/>
          <p14:tracePt t="17200" x="4103688" y="3946525"/>
          <p14:tracePt t="17217" x="4124325" y="3917950"/>
          <p14:tracePt t="17234" x="4124325" y="3887788"/>
          <p14:tracePt t="17250" x="4143375" y="3838575"/>
          <p14:tracePt t="17267" x="4164013" y="3770313"/>
          <p14:tracePt t="17285" x="4183063" y="3700463"/>
          <p14:tracePt t="17301" x="4192588" y="3641725"/>
          <p14:tracePt t="17317" x="4202113" y="3552825"/>
          <p14:tracePt t="17334" x="4202113" y="3494088"/>
          <p14:tracePt t="17351" x="4202113" y="3425825"/>
          <p14:tracePt t="17368" x="4202113" y="3395663"/>
          <p14:tracePt t="17384" x="4202113" y="3376613"/>
          <p14:tracePt t="17401" x="4202113" y="3367088"/>
          <p14:tracePt t="17423" x="4202113" y="3355975"/>
          <p14:tracePt t="17434" x="4202113" y="3346450"/>
          <p14:tracePt t="17451" x="4202113" y="3317875"/>
          <p14:tracePt t="17467" x="4202113" y="3278188"/>
          <p14:tracePt t="17484" x="4202113" y="3219450"/>
          <p14:tracePt t="17501" x="4213225" y="3149600"/>
          <p14:tracePt t="17518" x="4222750" y="3060700"/>
          <p14:tracePt t="17535" x="4251325" y="2973388"/>
          <p14:tracePt t="17535" x="4262438" y="2933700"/>
          <p14:tracePt t="17551" x="4281488" y="2844800"/>
          <p14:tracePt t="17568" x="4291013" y="2765425"/>
          <p14:tracePt t="17584" x="4300538" y="2697163"/>
          <p14:tracePt t="17601" x="4300538" y="2657475"/>
          <p14:tracePt t="17618" x="4300538" y="2638425"/>
          <p14:tracePt t="17635" x="4300538" y="2617788"/>
          <p14:tracePt t="17651" x="4300538" y="2608263"/>
          <p14:tracePt t="17668" x="4300538" y="2598738"/>
          <p14:tracePt t="17767" x="4300538" y="2589213"/>
          <p14:tracePt t="17791" x="4300538" y="2579688"/>
          <p14:tracePt t="17799" x="4300538" y="2568575"/>
          <p14:tracePt t="17807" x="4300538" y="2559050"/>
          <p14:tracePt t="17818" x="4300538" y="2530475"/>
          <p14:tracePt t="17835" x="4281488" y="2500313"/>
          <p14:tracePt t="17852" x="4281488" y="2490788"/>
          <p14:tracePt t="17868" x="4271963" y="2490788"/>
          <p14:tracePt t="17999" x="4271963" y="2509838"/>
          <p14:tracePt t="18327" x="4271963" y="2530475"/>
          <p14:tracePt t="18335" x="4271963" y="2559050"/>
          <p14:tracePt t="18343" x="4271963" y="2598738"/>
          <p14:tracePt t="18352" x="4271963" y="2678113"/>
          <p14:tracePt t="18369" x="4271963" y="2786063"/>
          <p14:tracePt t="18386" x="4271963" y="2903538"/>
          <p14:tracePt t="18404" x="4271963" y="3011488"/>
          <p14:tracePt t="18420" x="4271963" y="3100388"/>
          <p14:tracePt t="18436" x="4271963" y="3189288"/>
          <p14:tracePt t="18453" x="4251325" y="3297238"/>
          <p14:tracePt t="18470" x="4232275" y="3405188"/>
          <p14:tracePt t="18486" x="4213225" y="3503613"/>
          <p14:tracePt t="18503" x="4164013" y="3662363"/>
          <p14:tracePt t="18520" x="4124325" y="3749675"/>
          <p14:tracePt t="18536" x="4103688" y="3829050"/>
          <p14:tracePt t="18553" x="4084638" y="3878263"/>
          <p14:tracePt t="18570" x="4065588" y="3897313"/>
          <p14:tracePt t="18586" x="4065588" y="3917950"/>
          <p14:tracePt t="18603" x="4065588" y="3927475"/>
          <p14:tracePt t="18631" x="4054475" y="3937000"/>
          <p14:tracePt t="18647" x="4054475" y="3946525"/>
          <p14:tracePt t="18663" x="4044950" y="3957638"/>
          <p14:tracePt t="18671" x="4035425" y="3976688"/>
          <p14:tracePt t="18687" x="4016375" y="3995738"/>
          <p14:tracePt t="18703" x="4005263" y="4016375"/>
          <p14:tracePt t="18720" x="3995738" y="4016375"/>
          <p14:tracePt t="18737" x="3986213" y="4035425"/>
          <p14:tracePt t="18753" x="3986213" y="4044950"/>
          <p14:tracePt t="18815" x="3986213" y="4065588"/>
          <p14:tracePt t="18831" x="3976688" y="4065588"/>
          <p14:tracePt t="18847" x="3976688" y="4075113"/>
          <p14:tracePt t="18863" x="3976688" y="4084638"/>
          <p14:tracePt t="18887" x="3976688" y="4094163"/>
          <p14:tracePt t="19007" x="3976688" y="4084638"/>
          <p14:tracePt t="19303" x="3976688" y="4056063"/>
          <p14:tracePt t="19311" x="3976688" y="4035425"/>
          <p14:tracePt t="19321" x="3976688" y="3995738"/>
          <p14:tracePt t="19338" x="3976688" y="3946525"/>
          <p14:tracePt t="19355" x="3976688" y="3897313"/>
          <p14:tracePt t="19371" x="3976688" y="3859213"/>
          <p14:tracePt t="19388" x="3976688" y="3819525"/>
          <p14:tracePt t="19405" x="3976688" y="3779838"/>
          <p14:tracePt t="19421" x="3976688" y="3721100"/>
          <p14:tracePt t="19438" x="3976688" y="3651250"/>
          <p14:tracePt t="19455" x="3976688" y="3533775"/>
          <p14:tracePt t="19472" x="3976688" y="3454400"/>
          <p14:tracePt t="19488" x="3976688" y="3376613"/>
          <p14:tracePt t="19505" x="3976688" y="3306763"/>
          <p14:tracePt t="19522" x="3976688" y="3257550"/>
          <p14:tracePt t="19538" x="3976688" y="3208338"/>
          <p14:tracePt t="19555" x="3976688" y="3159125"/>
          <p14:tracePt t="19572" x="3976688" y="3140075"/>
          <p14:tracePt t="19588" x="3976688" y="3109913"/>
          <p14:tracePt t="19605" x="3976688" y="3090863"/>
          <p14:tracePt t="19622" x="3986213" y="3071813"/>
          <p14:tracePt t="19639" x="3995738" y="3032125"/>
          <p14:tracePt t="19656" x="4005263" y="3001963"/>
          <p14:tracePt t="19677" x="4005263" y="2982913"/>
          <p14:tracePt t="19689" x="4016375" y="2943225"/>
          <p14:tracePt t="19705" x="4016375" y="2894013"/>
          <p14:tracePt t="19722" x="4035425" y="2844800"/>
          <p14:tracePt t="19739" x="4054475" y="2786063"/>
          <p14:tracePt t="19755" x="4054475" y="2746375"/>
          <p14:tracePt t="19772" x="4065588" y="2706688"/>
          <p14:tracePt t="19789" x="4084638" y="2657475"/>
          <p14:tracePt t="19806" x="4094163" y="2628900"/>
          <p14:tracePt t="19822" x="4103688" y="2598738"/>
          <p14:tracePt t="19822" x="4114800" y="2579688"/>
          <p14:tracePt t="19839" x="4124325" y="2559050"/>
          <p14:tracePt t="19856" x="4133850" y="2540000"/>
          <p14:tracePt t="19872" x="4143375" y="2509838"/>
          <p14:tracePt t="19889" x="4152900" y="2490788"/>
          <p14:tracePt t="19906" x="4164013" y="2490788"/>
          <p14:tracePt t="19922" x="4173538" y="2470150"/>
          <p14:tracePt t="19939" x="4173538" y="2460625"/>
          <p14:tracePt t="19959" x="4173538" y="2490788"/>
          <p14:tracePt t="20439" x="4173538" y="2519363"/>
          <p14:tracePt t="20447" x="4173538" y="2559050"/>
          <p14:tracePt t="20457" x="4173538" y="2657475"/>
          <p14:tracePt t="20473" x="4173538" y="2805113"/>
          <p14:tracePt t="20490" x="4173538" y="2962275"/>
          <p14:tracePt t="20507" x="4173538" y="3149600"/>
          <p14:tracePt t="20524" x="4164013" y="3327400"/>
          <p14:tracePt t="20541" x="4152900" y="3465513"/>
          <p14:tracePt t="20557" x="4133850" y="3563938"/>
          <p14:tracePt t="20574" x="4133850" y="3651250"/>
          <p14:tracePt t="20591" x="4133850" y="3749675"/>
          <p14:tracePt t="20607" x="4133850" y="3810000"/>
          <p14:tracePt t="20624" x="4133850" y="3868738"/>
          <p14:tracePt t="20641" x="4124325" y="3927475"/>
          <p14:tracePt t="20657" x="4114800" y="3976688"/>
          <p14:tracePt t="20675" x="4114800" y="4016375"/>
          <p14:tracePt t="20691" x="4114800" y="4056063"/>
          <p14:tracePt t="20707" x="4114800" y="4105275"/>
          <p14:tracePt t="20724" x="4114800" y="4154488"/>
          <p14:tracePt t="20741" x="4094163" y="4203700"/>
          <p14:tracePt t="20757" x="4084638" y="4252913"/>
          <p14:tracePt t="20774" x="4075113" y="4291013"/>
          <p14:tracePt t="20774" x="4065588" y="4330700"/>
          <p14:tracePt t="20791" x="4065588" y="4370388"/>
          <p14:tracePt t="20807" x="4054475" y="4410075"/>
          <p14:tracePt t="20825" x="4054475" y="4419600"/>
          <p14:tracePt t="20841" x="4054475" y="4410075"/>
          <p14:tracePt t="21423" x="4054475" y="4400550"/>
          <p14:tracePt t="21431" x="4054475" y="4389438"/>
          <p14:tracePt t="21751" x="4054475" y="4379913"/>
          <p14:tracePt t="21775" x="4054475" y="4370388"/>
          <p14:tracePt t="21783" x="4054475" y="4360863"/>
          <p14:tracePt t="21793" x="4054475" y="4340225"/>
          <p14:tracePt t="21809" x="4054475" y="4321175"/>
          <p14:tracePt t="21826" x="4065588" y="4291013"/>
          <p14:tracePt t="21843" x="4075113" y="4241800"/>
          <p14:tracePt t="21860" x="4084638" y="4213225"/>
          <p14:tracePt t="21876" x="4094163" y="4173538"/>
          <p14:tracePt t="21893" x="4094163" y="4133850"/>
          <p14:tracePt t="21910" x="4103688" y="4084638"/>
          <p14:tracePt t="21927" x="4124325" y="4035425"/>
          <p14:tracePt t="21943" x="4124325" y="3995738"/>
          <p14:tracePt t="21960" x="4143375" y="3946525"/>
          <p14:tracePt t="21976" x="4152900" y="3917950"/>
          <p14:tracePt t="21993" x="4164013" y="3848100"/>
          <p14:tracePt t="22010" x="4192588" y="3798888"/>
          <p14:tracePt t="22027" x="4213225" y="3730625"/>
          <p14:tracePt t="22044" x="4232275" y="3681413"/>
          <p14:tracePt t="22060" x="4241800" y="3613150"/>
          <p14:tracePt t="22077" x="4271963" y="3563938"/>
          <p14:tracePt t="22094" x="4281488" y="3503613"/>
          <p14:tracePt t="22110" x="4311650" y="3454400"/>
          <p14:tracePt t="22110" x="4311650" y="3444875"/>
          <p14:tracePt t="22127" x="4311650" y="3425825"/>
          <p14:tracePt t="22144" x="4311650" y="3395663"/>
          <p14:tracePt t="22160" x="4321175" y="3376613"/>
          <p14:tracePt t="22177" x="4321175" y="3367088"/>
          <p14:tracePt t="22193" x="4321175" y="3346450"/>
          <p14:tracePt t="22210" x="4321175" y="3327400"/>
          <p14:tracePt t="22227" x="4321175" y="3297238"/>
          <p14:tracePt t="22244" x="4321175" y="3257550"/>
          <p14:tracePt t="22260" x="4321175" y="3208338"/>
          <p14:tracePt t="22277" x="4321175" y="3159125"/>
          <p14:tracePt t="22294" x="4311650" y="3121025"/>
          <p14:tracePt t="22294" x="4311650" y="3090863"/>
          <p14:tracePt t="22312" x="4300538" y="3051175"/>
          <p14:tracePt t="22327" x="4291013" y="3001963"/>
          <p14:tracePt t="22344" x="4281488" y="2973388"/>
          <p14:tracePt t="22360" x="4281488" y="2952750"/>
          <p14:tracePt t="22377" x="4281488" y="2943225"/>
          <p14:tracePt t="22394" x="4271963" y="2933700"/>
          <p14:tracePt t="22487" x="4262438" y="2933700"/>
          <p14:tracePt t="22527" x="4241800" y="2933700"/>
          <p14:tracePt t="22543" x="4241800" y="2943225"/>
          <p14:tracePt t="22551" x="4222750" y="2952750"/>
          <p14:tracePt t="22561" x="4192588" y="2973388"/>
          <p14:tracePt t="22578" x="4152900" y="3011488"/>
          <p14:tracePt t="22595" x="4103688" y="3051175"/>
          <p14:tracePt t="22611" x="4044950" y="3100388"/>
          <p14:tracePt t="22628" x="3986213" y="3149600"/>
          <p14:tracePt t="22645" x="3937000" y="3208338"/>
          <p14:tracePt t="22661" x="3878263" y="3278188"/>
          <p14:tracePt t="22678" x="3829050" y="3346450"/>
          <p14:tracePt t="22678" x="3808413" y="3395663"/>
          <p14:tracePt t="22695" x="3740150" y="3484563"/>
          <p14:tracePt t="22712" x="3681413" y="3602038"/>
          <p14:tracePt t="22728" x="3602038" y="3740150"/>
          <p14:tracePt t="22745" x="3494088" y="3897313"/>
          <p14:tracePt t="22761" x="3386138" y="4084638"/>
          <p14:tracePt t="22778" x="3278188" y="4281488"/>
          <p14:tracePt t="22795" x="3189288" y="4468813"/>
          <p14:tracePt t="22812" x="3119438" y="4616450"/>
          <p14:tracePt t="22828" x="3090863" y="4714875"/>
          <p14:tracePt t="22846" x="3070225" y="4773613"/>
          <p14:tracePt t="22862" x="3060700" y="4832350"/>
          <p14:tracePt t="22878" x="3051175" y="4892675"/>
          <p14:tracePt t="22895" x="3021013" y="4930775"/>
          <p14:tracePt t="22912" x="2992438" y="4979988"/>
          <p14:tracePt t="22929" x="2952750" y="5049838"/>
          <p14:tracePt t="22945" x="2913063" y="5089525"/>
          <p14:tracePt t="22962" x="2894013" y="5108575"/>
          <p14:tracePt t="22979" x="2894013" y="5118100"/>
          <p14:tracePt t="22995" x="2894013" y="5127625"/>
          <p14:tracePt t="23047" x="2894013" y="5138738"/>
          <p14:tracePt t="23063" x="2884488" y="5138738"/>
          <p14:tracePt t="23079" x="2873375" y="5148263"/>
          <p14:tracePt t="23103" x="2873375" y="5157788"/>
          <p14:tracePt t="23119" x="2863850" y="5167313"/>
          <p14:tracePt t="23135" x="2844800" y="5167313"/>
          <p14:tracePt t="23151" x="2824163" y="5176838"/>
          <p14:tracePt t="23167" x="2795588" y="5187950"/>
          <p14:tracePt t="23175" x="2774950" y="5197475"/>
          <p14:tracePt t="23183" x="2755900" y="5197475"/>
          <p14:tracePt t="23195" x="2697163" y="5216525"/>
          <p14:tracePt t="23212" x="2657475" y="5237163"/>
          <p14:tracePt t="23229" x="2608263" y="5256213"/>
          <p14:tracePt t="23246" x="2589213" y="5265738"/>
          <p14:tracePt t="23263" x="2559050" y="5275263"/>
          <p14:tracePt t="23279" x="2519363" y="5305425"/>
          <p14:tracePt t="23296" x="2479675" y="5335588"/>
          <p14:tracePt t="23312" x="2441575" y="5364163"/>
          <p14:tracePt t="23330" x="2392363" y="5403850"/>
          <p14:tracePt t="23346" x="2352675" y="5443538"/>
          <p14:tracePt t="23363" x="2293938" y="5483225"/>
          <p14:tracePt t="23379" x="2263775" y="5541963"/>
          <p14:tracePt t="23396" x="2233613" y="5581650"/>
          <p14:tracePt t="23413" x="2214563" y="5630863"/>
          <p14:tracePt t="23430" x="2195513" y="5670550"/>
          <p14:tracePt t="23446" x="2174875" y="5738813"/>
          <p14:tracePt t="23463" x="2165350" y="5807075"/>
          <p14:tracePt t="23480" x="2146300" y="5895975"/>
          <p14:tracePt t="23496" x="2125663" y="6003925"/>
          <p14:tracePt t="23513" x="2106613" y="6113463"/>
          <p14:tracePt t="23530" x="2085975" y="6249988"/>
          <p14:tracePt t="23546" x="2047875" y="6369050"/>
          <p14:tracePt t="23563" x="2027238" y="6507163"/>
          <p14:tracePt t="23580" x="2008188" y="6615113"/>
          <p14:tracePt t="23596" x="2008188" y="6732588"/>
          <p14:tracePt t="23613" x="2008188" y="6821488"/>
          <p14:tracePt t="23630" x="2017713" y="6910388"/>
          <p14:tracePt t="23647" x="2057400" y="6988175"/>
          <p14:tracePt t="23664" x="2097088" y="7027863"/>
          <p14:tracePt t="23680" x="2146300" y="7058025"/>
          <p14:tracePt t="23697" x="2214563" y="7077075"/>
          <p14:tracePt t="23714" x="2303463" y="7086600"/>
          <p14:tracePt t="23730" x="2401888" y="7107238"/>
          <p14:tracePt t="23747" x="2470150" y="7107238"/>
          <p14:tracePt t="23764" x="2549525" y="7107238"/>
          <p14:tracePt t="23780" x="2638425" y="7097713"/>
          <p14:tracePt t="23797" x="2716213" y="7086600"/>
          <p14:tracePt t="23814" x="2786063" y="7067550"/>
          <p14:tracePt t="23830" x="2835275" y="7037388"/>
          <p14:tracePt t="23830" x="2854325" y="7027863"/>
          <p14:tracePt t="23847" x="2894013" y="6999288"/>
          <p14:tracePt t="23865" x="2922588" y="6959600"/>
          <p14:tracePt t="23880" x="2943225" y="6900863"/>
          <p14:tracePt t="23897" x="2962275" y="6840538"/>
          <p14:tracePt t="23914" x="3001963" y="6762750"/>
          <p14:tracePt t="23931" x="3032125" y="6673850"/>
          <p14:tracePt t="23947" x="3060700" y="6584950"/>
          <p14:tracePt t="23964" x="3081338" y="6477000"/>
          <p14:tracePt t="23980" x="3090863" y="6408738"/>
          <p14:tracePt t="23997" x="3090863" y="6310313"/>
          <p14:tracePt t="24014" x="3090863" y="6230938"/>
          <p14:tracePt t="24031" x="3081338" y="6132513"/>
          <p14:tracePt t="24048" x="3070225" y="6083300"/>
          <p14:tracePt t="24064" x="3070225" y="6043613"/>
          <p14:tracePt t="24081" x="3060700" y="6015038"/>
          <p14:tracePt t="24097" x="3051175" y="5975350"/>
          <p14:tracePt t="24114" x="3021013" y="5935663"/>
          <p14:tracePt t="24131" x="3001963" y="5886450"/>
          <p14:tracePt t="24148" x="2971800" y="5837238"/>
          <p14:tracePt t="24164" x="2943225" y="5778500"/>
          <p14:tracePt t="24181" x="2894013" y="5719763"/>
          <p14:tracePt t="24198" x="2844800" y="5680075"/>
          <p14:tracePt t="24214" x="2774950" y="5610225"/>
          <p14:tracePt t="24231" x="2725738" y="5591175"/>
          <p14:tracePt t="24248" x="2687638" y="5570538"/>
          <p14:tracePt t="24265" x="2638425" y="5551488"/>
          <p14:tracePt t="24281" x="2578100" y="5532438"/>
          <p14:tracePt t="24298" x="2509838" y="5511800"/>
          <p14:tracePt t="24315" x="2460625" y="5502275"/>
          <p14:tracePt t="24331" x="2401888" y="5492750"/>
          <p14:tracePt t="24348" x="2332038" y="5462588"/>
          <p14:tracePt t="24365" x="2293938" y="5443538"/>
          <p14:tracePt t="24382" x="2233613" y="5422900"/>
          <p14:tracePt t="24398" x="2174875" y="5413375"/>
          <p14:tracePt t="24415" x="2076450" y="5394325"/>
          <p14:tracePt t="24432" x="2017713" y="5394325"/>
          <p14:tracePt t="24448" x="1978025" y="5394325"/>
          <p14:tracePt t="24465" x="1919288" y="5394325"/>
          <p14:tracePt t="24482" x="1860550" y="5403850"/>
          <p14:tracePt t="24498" x="1790700" y="5434013"/>
          <p14:tracePt t="24515" x="1741488" y="5462588"/>
          <p14:tracePt t="24532" x="1673225" y="5511800"/>
          <p14:tracePt t="24548" x="1624013" y="5551488"/>
          <p14:tracePt t="24565" x="1574800" y="5591175"/>
          <p14:tracePt t="24582" x="1535113" y="5649913"/>
          <p14:tracePt t="24582" x="1525588" y="5680075"/>
          <p14:tracePt t="24599" x="1476375" y="5768975"/>
          <p14:tracePt t="24615" x="1457325" y="5837238"/>
          <p14:tracePt t="24632" x="1427163" y="5895975"/>
          <p14:tracePt t="24649" x="1417638" y="5954713"/>
          <p14:tracePt t="24665" x="1417638" y="6015038"/>
          <p14:tracePt t="24682" x="1417638" y="6073775"/>
          <p14:tracePt t="24699" x="1417638" y="6142038"/>
          <p14:tracePt t="24716" x="1417638" y="6200775"/>
          <p14:tracePt t="24732" x="1427163" y="6270625"/>
          <p14:tracePt t="24749" x="1446213" y="6319838"/>
          <p14:tracePt t="24765" x="1485900" y="6369050"/>
          <p14:tracePt t="24782" x="1565275" y="6446838"/>
          <p14:tracePt t="24800" x="1624013" y="6496050"/>
          <p14:tracePt t="24816" x="1703388" y="6545263"/>
          <p14:tracePt t="24832" x="1790700" y="6565900"/>
          <p14:tracePt t="24850" x="1879600" y="6594475"/>
          <p14:tracePt t="24866" x="1987550" y="6615113"/>
          <p14:tracePt t="24883" x="2085975" y="6615113"/>
          <p14:tracePt t="24900" x="2224088" y="6615113"/>
          <p14:tracePt t="24916" x="2362200" y="6615113"/>
          <p14:tracePt t="24933" x="2490788" y="6594475"/>
          <p14:tracePt t="24949" x="2578100" y="6556375"/>
          <p14:tracePt t="24966" x="2638425" y="6516688"/>
          <p14:tracePt t="24966" x="2647950" y="6496050"/>
          <p14:tracePt t="24983" x="2676525" y="6446838"/>
          <p14:tracePt t="24999" x="2697163" y="6397625"/>
          <p14:tracePt t="25016" x="2697163" y="6359525"/>
          <p14:tracePt t="25033" x="2697163" y="6319838"/>
          <p14:tracePt t="25049" x="2697163" y="6280150"/>
          <p14:tracePt t="25066" x="2697163" y="6249988"/>
          <p14:tracePt t="25083" x="2697163" y="6200775"/>
          <p14:tracePt t="25099" x="2687638" y="6151563"/>
          <p14:tracePt t="25116" x="2676525" y="6113463"/>
          <p14:tracePt t="25133" x="2657475" y="6053138"/>
          <p14:tracePt t="25150" x="2657475" y="6024563"/>
          <p14:tracePt t="25166" x="2638425" y="5945188"/>
          <p14:tracePt t="25183" x="2638425" y="5935663"/>
          <p14:tracePt t="25199" x="2638425" y="5916613"/>
          <p14:tracePt t="25216" x="2638425" y="5905500"/>
          <p14:tracePt t="25359" x="2638425" y="5895975"/>
          <p14:tracePt t="25383" x="2638425" y="5886450"/>
          <p14:tracePt t="25399" x="2627313" y="5876925"/>
          <p14:tracePt t="25407" x="2627313" y="5867400"/>
          <p14:tracePt t="25417" x="2627313" y="5856288"/>
          <p14:tracePt t="25433" x="2617788" y="5837238"/>
          <p14:tracePt t="25451" x="2617788" y="5818188"/>
          <p14:tracePt t="25467" x="2617788" y="5788025"/>
          <p14:tracePt t="25484" x="2608263" y="5757863"/>
          <p14:tracePt t="25500" x="2608263" y="5729288"/>
          <p14:tracePt t="25517" x="2598738" y="5689600"/>
          <p14:tracePt t="25534" x="2578100" y="5649913"/>
          <p14:tracePt t="25550" x="2578100" y="5619750"/>
          <p14:tracePt t="25567" x="2578100" y="5600700"/>
          <p14:tracePt t="25583" x="2578100" y="5581650"/>
          <p14:tracePt t="25601" x="2578100" y="5551488"/>
          <p14:tracePt t="25617" x="2578100" y="5541963"/>
          <p14:tracePt t="25634" x="2578100" y="5511800"/>
          <p14:tracePt t="25651" x="2578100" y="5492750"/>
          <p14:tracePt t="25667" x="2578100" y="5472113"/>
          <p14:tracePt t="25684" x="2578100" y="5434013"/>
          <p14:tracePt t="25701" x="2578100" y="5403850"/>
          <p14:tracePt t="25717" x="2578100" y="5364163"/>
          <p14:tracePt t="25734" x="2578100" y="5335588"/>
          <p14:tracePt t="25734" x="2578100" y="5324475"/>
          <p14:tracePt t="25751" x="2578100" y="5314950"/>
          <p14:tracePt t="25767" x="2578100" y="5295900"/>
          <p14:tracePt t="25784" x="2578100" y="5286375"/>
          <p14:tracePt t="25801" x="2578100" y="5265738"/>
          <p14:tracePt t="25817" x="2578100" y="5246688"/>
          <p14:tracePt t="25834" x="2578100" y="5216525"/>
          <p14:tracePt t="25851" x="2578100" y="5176838"/>
          <p14:tracePt t="25868" x="2578100" y="5148263"/>
          <p14:tracePt t="25885" x="2578100" y="5108575"/>
          <p14:tracePt t="25902" x="2578100" y="5049838"/>
          <p14:tracePt t="25918" x="2578100" y="5029200"/>
          <p14:tracePt t="25934" x="2578100" y="5019675"/>
          <p14:tracePt t="25951" x="2578100" y="5040313"/>
          <p14:tracePt t="26071" x="2578100" y="5078413"/>
          <p14:tracePt t="26079" x="2578100" y="5108575"/>
          <p14:tracePt t="26087" x="2568575" y="5138738"/>
          <p14:tracePt t="26101" x="2549525" y="5226050"/>
          <p14:tracePt t="26118" x="2528888" y="5314950"/>
          <p14:tracePt t="26135" x="2509838" y="5434013"/>
          <p14:tracePt t="26152" x="2500313" y="5492750"/>
          <p14:tracePt t="26169" x="2490788" y="5532438"/>
          <p14:tracePt t="26185" x="2490788" y="5591175"/>
          <p14:tracePt t="26202" x="2490788" y="5640388"/>
          <p14:tracePt t="26218" x="2490788" y="5689600"/>
          <p14:tracePt t="26235" x="2490788" y="5738813"/>
          <p14:tracePt t="26252" x="2490788" y="5788025"/>
          <p14:tracePt t="26269" x="2490788" y="5818188"/>
          <p14:tracePt t="26285" x="2490788" y="5837238"/>
          <p14:tracePt t="26302" x="2479675" y="5827713"/>
          <p14:tracePt t="26471" x="2470150" y="5818188"/>
          <p14:tracePt t="26479" x="2460625" y="5807075"/>
          <p14:tracePt t="26487" x="2441575" y="5778500"/>
          <p14:tracePt t="26502" x="2362200" y="5689600"/>
          <p14:tracePt t="26519" x="2303463" y="5619750"/>
          <p14:tracePt t="26536" x="2233613" y="5561013"/>
          <p14:tracePt t="26552" x="2174875" y="5511800"/>
          <p14:tracePt t="26569" x="2135188" y="5472113"/>
          <p14:tracePt t="26586" x="2106613" y="5453063"/>
          <p14:tracePt t="26602" x="2076450" y="5443538"/>
          <p14:tracePt t="26619" x="2057400" y="5434013"/>
          <p14:tracePt t="26636" x="2036763" y="5413375"/>
          <p14:tracePt t="26652" x="2027238" y="5413375"/>
          <p14:tracePt t="26669" x="2008188" y="5403850"/>
          <p14:tracePt t="26686" x="1968500" y="5384800"/>
          <p14:tracePt t="26703" x="1928813" y="5373688"/>
          <p14:tracePt t="26719" x="1889125" y="5345113"/>
          <p14:tracePt t="26736" x="1839913" y="5335588"/>
          <p14:tracePt t="26753" x="1801813" y="5314950"/>
          <p14:tracePt t="26770" x="1771650" y="5295900"/>
          <p14:tracePt t="26786" x="1741488" y="5295900"/>
          <p14:tracePt t="26803" x="1731963" y="5286375"/>
          <p14:tracePt t="26819" x="1722438" y="5286375"/>
          <p14:tracePt t="26836" x="1703388" y="5275263"/>
          <p14:tracePt t="26853" x="1692275" y="5275263"/>
          <p14:tracePt t="26869" x="1673225" y="5275263"/>
          <p14:tracePt t="26886" x="1604963" y="5256213"/>
          <p14:tracePt t="26903" x="1574800" y="5256213"/>
          <p14:tracePt t="26921" x="1535113" y="5246688"/>
          <p14:tracePt t="26937" x="1525588" y="5237163"/>
          <p14:tracePt t="26953" x="1516063" y="5237163"/>
          <p14:tracePt t="26970" x="1506538" y="5226050"/>
          <p14:tracePt t="27007" x="1495425" y="5226050"/>
          <p14:tracePt t="27031" x="1485900" y="5226050"/>
          <p14:tracePt t="27055" x="1476375" y="5226050"/>
          <p14:tracePt t="27071" x="1466850" y="5226050"/>
          <p14:tracePt t="27087" x="1457325" y="5216525"/>
          <p14:tracePt t="27095" x="1446213" y="5216525"/>
          <p14:tracePt t="27111" x="1436688" y="5216525"/>
          <p14:tracePt t="27143" x="1427163" y="5216525"/>
          <p14:tracePt t="27159" x="1417638" y="5216525"/>
          <p14:tracePt t="27183" x="1408113" y="5216525"/>
          <p14:tracePt t="27191" x="1397000" y="5216525"/>
          <p14:tracePt t="27199" x="1387475" y="5216525"/>
          <p14:tracePt t="27207" x="1368425" y="5216525"/>
          <p14:tracePt t="27220" x="1338263" y="5216525"/>
          <p14:tracePt t="27237" x="1309688" y="5226050"/>
          <p14:tracePt t="27254" x="1298575" y="5246688"/>
          <p14:tracePt t="27270" x="1289050" y="5246688"/>
          <p14:tracePt t="27287" x="1289050" y="5256213"/>
          <p14:tracePt t="27304" x="1289050" y="5265738"/>
          <p14:tracePt t="27320" x="1289050" y="5275263"/>
          <p14:tracePt t="27337" x="1289050" y="5295900"/>
          <p14:tracePt t="27354" x="1289050" y="5314950"/>
          <p14:tracePt t="27371" x="1289050" y="5335588"/>
          <p14:tracePt t="27387" x="1289050" y="5373688"/>
          <p14:tracePt t="27404" x="1298575" y="5394325"/>
          <p14:tracePt t="27421" x="1319213" y="5422900"/>
          <p14:tracePt t="27437" x="1338263" y="5453063"/>
          <p14:tracePt t="27454" x="1397000" y="5511800"/>
          <p14:tracePt t="27471" x="1485900" y="5570538"/>
          <p14:tracePt t="27488" x="1584325" y="5630863"/>
          <p14:tracePt t="27504" x="1703388" y="5680075"/>
          <p14:tracePt t="27521" x="1820863" y="5729288"/>
          <p14:tracePt t="27538" x="1938338" y="5778500"/>
          <p14:tracePt t="27555" x="2047875" y="5818188"/>
          <p14:tracePt t="27571" x="2146300" y="5837238"/>
          <p14:tracePt t="27588" x="2214563" y="5837238"/>
          <p14:tracePt t="27604" x="2322513" y="5837238"/>
          <p14:tracePt t="27621" x="2451100" y="5837238"/>
          <p14:tracePt t="27638" x="2559050" y="5818188"/>
          <p14:tracePt t="27655" x="2736850" y="5788025"/>
          <p14:tracePt t="27672" x="2824163" y="5748338"/>
          <p14:tracePt t="27688" x="2873375" y="5719763"/>
          <p14:tracePt t="27705" x="2913063" y="5680075"/>
          <p14:tracePt t="27721" x="2943225" y="5630863"/>
          <p14:tracePt t="27738" x="2943225" y="5600700"/>
          <p14:tracePt t="27755" x="2943225" y="5551488"/>
          <p14:tracePt t="27772" x="2933700" y="5492750"/>
          <p14:tracePt t="27788" x="2903538" y="5453063"/>
          <p14:tracePt t="27805" x="2835275" y="5413375"/>
          <p14:tracePt t="27822" x="2736850" y="5403850"/>
          <p14:tracePt t="27838" x="2519363" y="5384800"/>
          <p14:tracePt t="27855" x="2343150" y="5384800"/>
          <p14:tracePt t="27872" x="2146300" y="5384800"/>
          <p14:tracePt t="27889" x="1968500" y="5384800"/>
          <p14:tracePt t="27905" x="1790700" y="5384800"/>
          <p14:tracePt t="27922" x="1654175" y="5403850"/>
          <p14:tracePt t="27939" x="1535113" y="5443538"/>
          <p14:tracePt t="27955" x="1446213" y="5462588"/>
          <p14:tracePt t="27972" x="1377950" y="5502275"/>
          <p14:tracePt t="27989" x="1319213" y="5561013"/>
          <p14:tracePt t="28005" x="1270000" y="5630863"/>
          <p14:tracePt t="28022" x="1220788" y="5708650"/>
          <p14:tracePt t="28022" x="1200150" y="5748338"/>
          <p14:tracePt t="28040" x="1190625" y="5837238"/>
          <p14:tracePt t="28055" x="1190625" y="5926138"/>
          <p14:tracePt t="28072" x="1190625" y="6003925"/>
          <p14:tracePt t="28089" x="1200150" y="6132513"/>
          <p14:tracePt t="28106" x="1211263" y="6240463"/>
          <p14:tracePt t="28122" x="1239838" y="6369050"/>
          <p14:tracePt t="28139" x="1289050" y="6486525"/>
          <p14:tracePt t="28155" x="1358900" y="6594475"/>
          <p14:tracePt t="28173" x="1457325" y="6692900"/>
          <p14:tracePt t="28189" x="1593850" y="6791325"/>
          <p14:tracePt t="28206" x="1741488" y="6851650"/>
          <p14:tracePt t="28222" x="2008188" y="6938963"/>
          <p14:tracePt t="28239" x="2195513" y="6969125"/>
          <p14:tracePt t="28256" x="2392363" y="6999288"/>
          <p14:tracePt t="28272" x="2568575" y="7008813"/>
          <p14:tracePt t="28289" x="2725738" y="7008813"/>
          <p14:tracePt t="28306" x="2873375" y="7008813"/>
          <p14:tracePt t="28323" x="2982913" y="7008813"/>
          <p14:tracePt t="28339" x="3070225" y="6988175"/>
          <p14:tracePt t="28356" x="3149600" y="6969125"/>
          <p14:tracePt t="28373" x="3217863" y="6929438"/>
          <p14:tracePt t="28389" x="3278188" y="6861175"/>
          <p14:tracePt t="28406" x="3336925" y="6791325"/>
          <p14:tracePt t="28406" x="3355975" y="6742113"/>
          <p14:tracePt t="28423" x="3405188" y="6624638"/>
          <p14:tracePt t="28439" x="3435350" y="6507163"/>
          <p14:tracePt t="28456" x="3444875" y="6369050"/>
          <p14:tracePt t="28473" x="3444875" y="6211888"/>
          <p14:tracePt t="28490" x="3444875" y="6053138"/>
          <p14:tracePt t="28506" x="3444875" y="5876925"/>
          <p14:tracePt t="28523" x="3414713" y="5738813"/>
          <p14:tracePt t="28540" x="3376613" y="5610225"/>
          <p14:tracePt t="28557" x="3327400" y="5492750"/>
          <p14:tracePt t="28573" x="3287713" y="5394325"/>
          <p14:tracePt t="28590" x="3228975" y="5314950"/>
          <p14:tracePt t="28607" x="3149600" y="5197475"/>
          <p14:tracePt t="28623" x="3081338" y="5118100"/>
          <p14:tracePt t="28640" x="2992438" y="5029200"/>
          <p14:tracePt t="28657" x="2903538" y="4951413"/>
          <p14:tracePt t="28673" x="2774950" y="4872038"/>
          <p14:tracePt t="28690" x="2657475" y="4803775"/>
          <p14:tracePt t="28707" x="2509838" y="4733925"/>
          <p14:tracePt t="28724" x="2371725" y="4705350"/>
          <p14:tracePt t="28740" x="2244725" y="4675188"/>
          <p14:tracePt t="28757" x="2135188" y="4665663"/>
          <p14:tracePt t="28773" x="1998663" y="4665663"/>
          <p14:tracePt t="28790" x="1830388" y="4665663"/>
          <p14:tracePt t="28807" x="1692275" y="4675188"/>
          <p14:tracePt t="28824" x="1555750" y="4714875"/>
          <p14:tracePt t="28840" x="1417638" y="4773613"/>
          <p14:tracePt t="28857" x="1279525" y="4822825"/>
          <p14:tracePt t="28874" x="1162050" y="4892675"/>
          <p14:tracePt t="28891" x="1063625" y="4960938"/>
          <p14:tracePt t="28907" x="984250" y="5029200"/>
          <p14:tracePt t="28924" x="935038" y="5127625"/>
          <p14:tracePt t="28940" x="895350" y="5207000"/>
          <p14:tracePt t="28957" x="876300" y="5295900"/>
          <p14:tracePt t="28974" x="855663" y="5394325"/>
          <p14:tracePt t="28991" x="855663" y="5541963"/>
          <p14:tracePt t="29008" x="855663" y="5699125"/>
          <p14:tracePt t="29024" x="885825" y="5837238"/>
          <p14:tracePt t="29041" x="925513" y="5984875"/>
          <p14:tracePt t="29057" x="984250" y="6132513"/>
          <p14:tracePt t="29074" x="1073150" y="6270625"/>
          <p14:tracePt t="29091" x="1171575" y="6369050"/>
          <p14:tracePt t="29108" x="1270000" y="6446838"/>
          <p14:tracePt t="29124" x="1377950" y="6507163"/>
          <p14:tracePt t="29141" x="1495425" y="6565900"/>
          <p14:tracePt t="29158" x="1624013" y="6615113"/>
          <p14:tracePt t="29174" x="1860550" y="6673850"/>
          <p14:tracePt t="29191" x="2036763" y="6713538"/>
          <p14:tracePt t="29208" x="2244725" y="6762750"/>
          <p14:tracePt t="29224" x="2460625" y="6781800"/>
          <p14:tracePt t="29241" x="2638425" y="6781800"/>
          <p14:tracePt t="29258" x="2795588" y="6781800"/>
          <p14:tracePt t="29274" x="2952750" y="6772275"/>
          <p14:tracePt t="29291" x="3060700" y="6742113"/>
          <p14:tracePt t="29308" x="3168650" y="6692900"/>
          <p14:tracePt t="29325" x="3267075" y="6615113"/>
          <p14:tracePt t="29341" x="3346450" y="6556375"/>
          <p14:tracePt t="29358" x="3405188" y="6446838"/>
          <p14:tracePt t="29358" x="3425825" y="6388100"/>
          <p14:tracePt t="29375" x="3444875" y="6299200"/>
          <p14:tracePt t="29392" x="3444875" y="6230938"/>
          <p14:tracePt t="29408" x="3444875" y="6142038"/>
          <p14:tracePt t="29425" x="3444875" y="6073775"/>
          <p14:tracePt t="29442" x="3444875" y="6003925"/>
          <p14:tracePt t="29458" x="3435350" y="5905500"/>
          <p14:tracePt t="29475" x="3425825" y="5827713"/>
          <p14:tracePt t="29492" x="3405188" y="5738813"/>
          <p14:tracePt t="29508" x="3365500" y="5649913"/>
          <p14:tracePt t="29525" x="3327400" y="5561013"/>
          <p14:tracePt t="29542" x="3287713" y="5483225"/>
          <p14:tracePt t="29558" x="3198813" y="5364163"/>
          <p14:tracePt t="29575" x="3100388" y="5286375"/>
          <p14:tracePt t="29592" x="3001963" y="5226050"/>
          <p14:tracePt t="29608" x="2933700" y="5187950"/>
          <p14:tracePt t="29625" x="2884488" y="5148263"/>
          <p14:tracePt t="29642" x="2844800" y="5118100"/>
          <p14:tracePt t="29658" x="2805113" y="5099050"/>
          <p14:tracePt t="29675" x="2765425" y="5089525"/>
          <p14:tracePt t="29692" x="2706688" y="5059363"/>
          <p14:tracePt t="29709" x="2638425" y="5049838"/>
          <p14:tracePt t="29726" x="2549525" y="5049838"/>
          <p14:tracePt t="29742" x="2441575" y="5049838"/>
          <p14:tracePt t="29742" x="2392363" y="5049838"/>
          <p14:tracePt t="29759" x="2273300" y="5049838"/>
          <p14:tracePt t="29776" x="2195513" y="5049838"/>
          <p14:tracePt t="29792" x="2135188" y="5049838"/>
          <p14:tracePt t="29809" x="2057400" y="5049838"/>
          <p14:tracePt t="29826" x="2008188" y="5068888"/>
          <p14:tracePt t="29842" x="1938338" y="5089525"/>
          <p14:tracePt t="29860" x="1889125" y="5127625"/>
          <p14:tracePt t="29876" x="1811338" y="5167313"/>
          <p14:tracePt t="29892" x="1741488" y="5207000"/>
          <p14:tracePt t="29909" x="1682750" y="5246688"/>
          <p14:tracePt t="29926" x="1633538" y="5286375"/>
          <p14:tracePt t="29943" x="1593850" y="5345113"/>
          <p14:tracePt t="29960" x="1565275" y="5394325"/>
          <p14:tracePt t="29976" x="1535113" y="5443538"/>
          <p14:tracePt t="29993" x="1506538" y="5492750"/>
          <p14:tracePt t="30009" x="1485900" y="5561013"/>
          <p14:tracePt t="30026" x="1466850" y="5630863"/>
          <p14:tracePt t="30043" x="1457325" y="5699125"/>
          <p14:tracePt t="30059" x="1457325" y="5778500"/>
          <p14:tracePt t="30076" x="1457325" y="5856288"/>
          <p14:tracePt t="30093" x="1457325" y="5945188"/>
          <p14:tracePt t="30109" x="1466850" y="6064250"/>
          <p14:tracePt t="30126" x="1495425" y="6240463"/>
          <p14:tracePt t="30143" x="1516063" y="6348413"/>
          <p14:tracePt t="30159" x="1544638" y="6467475"/>
          <p14:tracePt t="30176" x="1565275" y="6565900"/>
          <p14:tracePt t="30193" x="1593850" y="6654800"/>
          <p14:tracePt t="30210" x="1633538" y="6732588"/>
          <p14:tracePt t="30227" x="1682750" y="6781800"/>
          <p14:tracePt t="30243" x="1752600" y="6811963"/>
          <p14:tracePt t="30260" x="1811338" y="6851650"/>
          <p14:tracePt t="30277" x="1879600" y="6861175"/>
          <p14:tracePt t="30293" x="1968500" y="6880225"/>
          <p14:tracePt t="30310" x="2047875" y="6900863"/>
          <p14:tracePt t="30310" x="2097088" y="6900863"/>
          <p14:tracePt t="30327" x="2205038" y="6900863"/>
          <p14:tracePt t="30343" x="2312988" y="6900863"/>
          <p14:tracePt t="30360" x="2430463" y="6900863"/>
          <p14:tracePt t="30377" x="2559050" y="6880225"/>
          <p14:tracePt t="30393" x="2687638" y="6870700"/>
          <p14:tracePt t="30410" x="2765425" y="6870700"/>
          <p14:tracePt t="30427" x="2863850" y="6861175"/>
          <p14:tracePt t="30443" x="2943225" y="6840538"/>
          <p14:tracePt t="30461" x="3001963" y="6821488"/>
          <p14:tracePt t="30477" x="3070225" y="6791325"/>
          <p14:tracePt t="30494" x="3119438" y="6762750"/>
          <p14:tracePt t="30494" x="3159125" y="6742113"/>
          <p14:tracePt t="30511" x="3217863" y="6692900"/>
          <p14:tracePt t="30527" x="3257550" y="6624638"/>
          <p14:tracePt t="30544" x="3297238" y="6556375"/>
          <p14:tracePt t="30560" x="3306763" y="6496050"/>
          <p14:tracePt t="30577" x="3336925" y="6397625"/>
          <p14:tracePt t="30594" x="3355975" y="6299200"/>
          <p14:tracePt t="30610" x="3376613" y="6191250"/>
          <p14:tracePt t="30627" x="3395663" y="6064250"/>
          <p14:tracePt t="30644" x="3395663" y="5965825"/>
          <p14:tracePt t="30661" x="3395663" y="5827713"/>
          <p14:tracePt t="30677" x="3386138" y="5689600"/>
          <p14:tracePt t="30694" x="3355975" y="5591175"/>
          <p14:tracePt t="30694" x="3336925" y="5541963"/>
          <p14:tracePt t="30711" x="3297238" y="5483225"/>
          <p14:tracePt t="30728" x="3248025" y="5403850"/>
          <p14:tracePt t="30744" x="3168650" y="5345113"/>
          <p14:tracePt t="30761" x="3060700" y="5295900"/>
          <p14:tracePt t="30778" x="2943225" y="5246688"/>
          <p14:tracePt t="30794" x="2824163" y="5197475"/>
          <p14:tracePt t="30811" x="2736850" y="5148263"/>
          <p14:tracePt t="30828" x="2627313" y="5118100"/>
          <p14:tracePt t="30844" x="2528888" y="5078413"/>
          <p14:tracePt t="30861" x="2411413" y="5040313"/>
          <p14:tracePt t="30878" x="2293938" y="5019675"/>
          <p14:tracePt t="30895" x="2146300" y="5010150"/>
          <p14:tracePt t="30912" x="2047875" y="5010150"/>
          <p14:tracePt t="30928" x="1949450" y="5019675"/>
          <p14:tracePt t="30944" x="1860550" y="5049838"/>
          <p14:tracePt t="30961" x="1752600" y="5108575"/>
          <p14:tracePt t="30979" x="1624013" y="5197475"/>
          <p14:tracePt t="30994" x="1516063" y="5275263"/>
          <p14:tracePt t="31011" x="1457325" y="5345113"/>
          <p14:tracePt t="31028" x="1427163" y="5403850"/>
          <p14:tracePt t="31045" x="1417638" y="5413375"/>
          <p14:tracePt t="31061" x="1417638" y="5422900"/>
          <p14:tracePt t="31078" x="1417638" y="5434013"/>
          <p14:tracePt t="31207" x="1417638" y="5443538"/>
          <p14:tracePt t="31215" x="1417638" y="5453063"/>
          <p14:tracePt t="31223" x="1417638" y="5472113"/>
          <p14:tracePt t="31231" x="1427163" y="5502275"/>
          <p14:tracePt t="31245" x="1457325" y="5591175"/>
          <p14:tracePt t="31245" x="1495425" y="5649913"/>
          <p14:tracePt t="31263" x="1574800" y="5719763"/>
          <p14:tracePt t="31278" x="2076450" y="6034088"/>
          <p14:tracePt t="31295" x="2676525" y="6329363"/>
          <p14:tracePt t="31312" x="3414713" y="6634163"/>
          <p14:tracePt t="31329" x="4192588" y="6950075"/>
          <p14:tracePt t="31345" x="4921250" y="7245350"/>
          <p14:tracePt t="31362" x="5462588" y="7461250"/>
          <p14:tracePt t="31379" x="5886450" y="7550150"/>
          <p14:tracePt t="31395" x="6240463" y="7550150"/>
          <p14:tracePt t="31412" x="6486525" y="7550150"/>
          <p14:tracePt t="31429" x="6713538" y="7550150"/>
          <p14:tracePt t="31445" x="6899275" y="7550150"/>
          <p14:tracePt t="31462" x="7175500" y="7550150"/>
          <p14:tracePt t="31480" x="7323138" y="7550150"/>
          <p14:tracePt t="31496" x="7470775" y="7550150"/>
          <p14:tracePt t="31512" x="7618413" y="7550150"/>
          <p14:tracePt t="31529" x="7766050" y="7550150"/>
          <p14:tracePt t="31546" x="7923213" y="7550150"/>
          <p14:tracePt t="31562" x="8070850" y="7550150"/>
          <p14:tracePt t="31579" x="8189913" y="7540625"/>
          <p14:tracePt t="31596" x="8267700" y="7529513"/>
          <p14:tracePt t="31612" x="8307388" y="7500938"/>
          <p14:tracePt t="31629" x="8326438" y="7470775"/>
          <p14:tracePt t="31646" x="8337550" y="7431088"/>
          <p14:tracePt t="31663" x="8356600" y="7353300"/>
          <p14:tracePt t="31679" x="8375650" y="7294563"/>
          <p14:tracePt t="31696" x="8396288" y="7215188"/>
          <p14:tracePt t="31713" x="8435975" y="7126288"/>
          <p14:tracePt t="31729" x="8474075" y="7037388"/>
          <p14:tracePt t="31746" x="8494713" y="6929438"/>
          <p14:tracePt t="31763" x="8513763" y="6840538"/>
          <p14:tracePt t="31779" x="8534400" y="6762750"/>
          <p14:tracePt t="31796" x="8534400" y="6683375"/>
          <p14:tracePt t="31813" x="8534400" y="6584950"/>
          <p14:tracePt t="31830" x="8513763" y="6516688"/>
          <p14:tracePt t="31846" x="8504238" y="6427788"/>
          <p14:tracePt t="31863" x="8504238" y="6397625"/>
          <p14:tracePt t="31880" x="8504238" y="6348413"/>
          <p14:tracePt t="31896" x="8504238" y="6319838"/>
          <p14:tracePt t="31913" x="8504238" y="6270625"/>
          <p14:tracePt t="31930" x="8504238" y="6240463"/>
          <p14:tracePt t="31946" x="8513763" y="6200775"/>
          <p14:tracePt t="31963" x="8523288" y="6181725"/>
          <p14:tracePt t="31980" x="8523288" y="6142038"/>
          <p14:tracePt t="31997" x="8523288" y="6122988"/>
          <p14:tracePt t="32013" x="8523288" y="6083300"/>
          <p14:tracePt t="32030" x="8523288" y="6053138"/>
          <p14:tracePt t="32030" x="8523288" y="6024563"/>
          <p14:tracePt t="32047" x="8504238" y="5984875"/>
          <p14:tracePt t="32064" x="8494713" y="5954713"/>
          <p14:tracePt t="32080" x="8464550" y="5916613"/>
          <p14:tracePt t="32097" x="8415338" y="5886450"/>
          <p14:tracePt t="32114" x="8326438" y="5846763"/>
          <p14:tracePt t="32130" x="8228013" y="5807075"/>
          <p14:tracePt t="32147" x="8120063" y="5757863"/>
          <p14:tracePt t="32164" x="8021638" y="5729288"/>
          <p14:tracePt t="32180" x="7904163" y="5699125"/>
          <p14:tracePt t="32197" x="7775575" y="5670550"/>
          <p14:tracePt t="32214" x="7637463" y="5640388"/>
          <p14:tracePt t="32230" x="7362825" y="5591175"/>
          <p14:tracePt t="32247" x="7194550" y="5561013"/>
          <p14:tracePt t="32264" x="7058025" y="5511800"/>
          <p14:tracePt t="32280" x="6910388" y="5472113"/>
          <p14:tracePt t="32298" x="6781800" y="5434013"/>
          <p14:tracePt t="32314" x="6673850" y="5394325"/>
          <p14:tracePt t="32331" x="6584950" y="5384800"/>
          <p14:tracePt t="32348" x="6496050" y="5384800"/>
          <p14:tracePt t="32364" x="6437313" y="5384800"/>
          <p14:tracePt t="32381" x="6397625" y="5384800"/>
          <p14:tracePt t="32398" x="6388100" y="5384800"/>
          <p14:tracePt t="32414" x="6378575" y="5394325"/>
          <p14:tracePt t="32431" x="6369050" y="5394325"/>
          <p14:tracePt t="32447" x="6369050" y="5403850"/>
          <p14:tracePt t="32479" x="6369050" y="5413375"/>
          <p14:tracePt t="32495" x="6427788" y="5422900"/>
          <p14:tracePt t="32511" x="6486525" y="5434013"/>
          <p14:tracePt t="32519" x="6575425" y="5453063"/>
          <p14:tracePt t="32531" x="6831013" y="5502275"/>
          <p14:tracePt t="32548" x="7156450" y="5551488"/>
          <p14:tracePt t="32564" x="7500938" y="5600700"/>
          <p14:tracePt t="32581" x="7716838" y="5640388"/>
          <p14:tracePt t="32598" x="7854950" y="5659438"/>
          <p14:tracePt t="32615" x="7904163" y="5680075"/>
          <p14:tracePt t="32631" x="7913688" y="5680075"/>
          <p14:tracePt t="32648" x="7923213" y="5680075"/>
          <p14:tracePt t="32664" x="7913688" y="5680075"/>
          <p14:tracePt t="32767" x="7883525" y="5680075"/>
          <p14:tracePt t="32775" x="7834313" y="5680075"/>
          <p14:tracePt t="32783" x="7766050" y="5680075"/>
          <p14:tracePt t="32798" x="7412038" y="5680075"/>
          <p14:tracePt t="32815" x="7116763" y="5680075"/>
          <p14:tracePt t="32832" x="6840538" y="5680075"/>
          <p14:tracePt t="32848" x="6673850" y="5680075"/>
          <p14:tracePt t="32865" x="6615113" y="5680075"/>
          <p14:tracePt t="32882" x="6604000" y="5680075"/>
          <p14:tracePt t="32898" x="6594475" y="5680075"/>
          <p14:tracePt t="32943" x="6615113" y="5680075"/>
          <p14:tracePt t="32967" x="6643688" y="5670550"/>
          <p14:tracePt t="32975" x="6713538" y="5659438"/>
          <p14:tracePt t="32983" x="6791325" y="5649913"/>
          <p14:tracePt t="32983" x="6870700" y="5649913"/>
          <p14:tracePt t="33000" x="7116763" y="5649913"/>
          <p14:tracePt t="33016" x="7353300" y="5649913"/>
          <p14:tracePt t="33032" x="7599363" y="5659438"/>
          <p14:tracePt t="33049" x="7735888" y="5689600"/>
          <p14:tracePt t="33065" x="7775575" y="5699125"/>
          <p14:tracePt t="33082" x="7785100" y="5699125"/>
          <p14:tracePt t="33111" x="7785100" y="5719763"/>
          <p14:tracePt t="33143" x="7756525" y="5719763"/>
          <p14:tracePt t="33151" x="7726363" y="5738813"/>
          <p14:tracePt t="33159" x="7658100" y="5757863"/>
          <p14:tracePt t="33167" x="7578725" y="5768975"/>
          <p14:tracePt t="33182" x="7194550" y="5827713"/>
          <p14:tracePt t="33199" x="6899275" y="5837238"/>
          <p14:tracePt t="33216" x="6653213" y="5837238"/>
          <p14:tracePt t="33232" x="6516688" y="5837238"/>
          <p14:tracePt t="33249" x="6477000" y="5837238"/>
          <p14:tracePt t="33266" x="6486525" y="5837238"/>
          <p14:tracePt t="33303" x="6516688" y="5837238"/>
          <p14:tracePt t="33311" x="6554788" y="5827713"/>
          <p14:tracePt t="33319" x="6604000" y="5818188"/>
          <p14:tracePt t="33332" x="6742113" y="5797550"/>
          <p14:tracePt t="33349" x="6880225" y="5768975"/>
          <p14:tracePt t="33366" x="7046913" y="5748338"/>
          <p14:tracePt t="33383" x="7107238" y="5748338"/>
          <p14:tracePt t="33399" x="7145338" y="5748338"/>
          <p14:tracePt t="33416" x="7156450" y="5748338"/>
          <p14:tracePt t="33433" x="7156450" y="5757863"/>
          <p14:tracePt t="33535" x="7156450" y="5788025"/>
          <p14:tracePt t="33543" x="7156450" y="5807075"/>
          <p14:tracePt t="33551" x="7135813" y="5827713"/>
          <p14:tracePt t="33566" x="7086600" y="5926138"/>
          <p14:tracePt t="33583" x="7037388" y="5994400"/>
          <p14:tracePt t="33600" x="6969125" y="6083300"/>
          <p14:tracePt t="33616" x="6910388" y="6162675"/>
          <p14:tracePt t="33634" x="6870700" y="6221413"/>
          <p14:tracePt t="33650" x="6831013" y="6270625"/>
          <p14:tracePt t="33667" x="6831013" y="6280150"/>
          <p14:tracePt t="33683" x="6831013" y="6299200"/>
          <p14:tracePt t="33700" x="6831013" y="6310313"/>
          <p14:tracePt t="33717" x="6831013" y="6319838"/>
          <p14:tracePt t="33733" x="6831013" y="6338888"/>
          <p14:tracePt t="33750" x="6831013" y="6359525"/>
          <p14:tracePt t="33767" x="6831013" y="6408738"/>
          <p14:tracePt t="33783" x="6850063" y="6446838"/>
          <p14:tracePt t="33800" x="6880225" y="6486525"/>
          <p14:tracePt t="33817" x="6919913" y="6526213"/>
          <p14:tracePt t="33834" x="6988175" y="6556375"/>
          <p14:tracePt t="33850" x="7046913" y="6575425"/>
          <p14:tracePt t="33867" x="7096125" y="6575425"/>
          <p14:tracePt t="33884" x="7175500" y="6575425"/>
          <p14:tracePt t="33900" x="7243763" y="6575425"/>
          <p14:tracePt t="33917" x="7313613" y="6565900"/>
          <p14:tracePt t="33934" x="7402513" y="6545263"/>
          <p14:tracePt t="33951" x="7440613" y="6535738"/>
          <p14:tracePt t="33967" x="7461250" y="6526213"/>
          <p14:tracePt t="33984" x="7470775" y="6526213"/>
          <p14:tracePt t="34000" x="7489825" y="6526213"/>
          <p14:tracePt t="34018" x="7550150" y="6526213"/>
          <p14:tracePt t="34034" x="7618413" y="6526213"/>
          <p14:tracePt t="34051" x="7726363" y="6526213"/>
          <p14:tracePt t="34068" x="7834313" y="6526213"/>
          <p14:tracePt t="34084" x="7932738" y="6526213"/>
          <p14:tracePt t="34101" x="8021638" y="6507163"/>
          <p14:tracePt t="34118" x="8070850" y="6496050"/>
          <p14:tracePt t="34134" x="8120063" y="6477000"/>
          <p14:tracePt t="34151" x="8129588" y="6457950"/>
          <p14:tracePt t="34167" x="8140700" y="6457950"/>
          <p14:tracePt t="34184" x="8150225" y="6446838"/>
          <p14:tracePt t="34201" x="8159750" y="6446838"/>
          <p14:tracePt t="34247" x="8169275" y="6446838"/>
          <p14:tracePt t="34263" x="8178800" y="6446838"/>
          <p14:tracePt t="34271" x="8208963" y="6446838"/>
          <p14:tracePt t="34279" x="8218488" y="6446838"/>
          <p14:tracePt t="34287" x="8239125" y="6457950"/>
          <p14:tracePt t="34301" x="8267700" y="6467475"/>
          <p14:tracePt t="34318" x="8288338" y="6477000"/>
          <p14:tracePt t="34318" x="8297863" y="6477000"/>
          <p14:tracePt t="34335" x="8307388" y="6486525"/>
          <p14:tracePt t="34351" x="8316913" y="6486525"/>
          <p14:tracePt t="34535" x="8288338" y="6496050"/>
          <p14:tracePt t="34679" x="8258175" y="6507163"/>
          <p14:tracePt t="34687" x="8208963" y="6526213"/>
          <p14:tracePt t="34695" x="8159750" y="6545263"/>
          <p14:tracePt t="34703" x="8012113" y="6594475"/>
          <p14:tracePt t="34719" x="7864475" y="6624638"/>
          <p14:tracePt t="34735" x="7707313" y="6673850"/>
          <p14:tracePt t="34752" x="7588250" y="6692900"/>
          <p14:tracePt t="34769" x="7529513" y="6692900"/>
          <p14:tracePt t="34786" x="7489825" y="6692900"/>
          <p14:tracePt t="34803" x="7440613" y="6692900"/>
          <p14:tracePt t="34819" x="7402513" y="6692900"/>
          <p14:tracePt t="34836" x="7332663" y="6673850"/>
          <p14:tracePt t="34853" x="7264400" y="6673850"/>
          <p14:tracePt t="34869" x="7156450" y="6654800"/>
          <p14:tracePt t="34886" x="7067550" y="6643688"/>
          <p14:tracePt t="34903" x="7008813" y="6624638"/>
          <p14:tracePt t="34919" x="6997700" y="6624638"/>
          <p14:tracePt t="34951" x="6997700" y="6615113"/>
          <p14:tracePt t="35015" x="7018338" y="6615113"/>
          <p14:tracePt t="35023" x="7037388" y="6615113"/>
          <p14:tracePt t="35031" x="7096125" y="6605588"/>
          <p14:tracePt t="35039" x="7145338" y="6594475"/>
          <p14:tracePt t="35053" x="7273925" y="6594475"/>
          <p14:tracePt t="35070" x="7451725" y="6594475"/>
          <p14:tracePt t="35086" x="7677150" y="6594475"/>
          <p14:tracePt t="35103" x="7796213" y="6594475"/>
          <p14:tracePt t="35119" x="7913688" y="6594475"/>
          <p14:tracePt t="35136" x="7962900" y="6605588"/>
          <p14:tracePt t="35153" x="8012113" y="6605588"/>
          <p14:tracePt t="35170" x="8070850" y="6615113"/>
          <p14:tracePt t="35187" x="8120063" y="6615113"/>
          <p14:tracePt t="35203" x="8189913" y="6634163"/>
          <p14:tracePt t="35220" x="8228013" y="6634163"/>
          <p14:tracePt t="35236" x="8267700" y="6634163"/>
          <p14:tracePt t="35253" x="8297863" y="6634163"/>
          <p14:tracePt t="35270" x="8316913" y="6643688"/>
          <p14:tracePt t="35287" x="8326438" y="6643688"/>
          <p14:tracePt t="35303" x="8337550" y="6643688"/>
          <p14:tracePt t="35343" x="8356600" y="6643688"/>
          <p14:tracePt t="35359" x="8375650" y="6654800"/>
          <p14:tracePt t="35375" x="8386763" y="6664325"/>
          <p14:tracePt t="35383" x="8396288" y="6664325"/>
          <p14:tracePt t="35391" x="8405813" y="6673850"/>
          <p14:tracePt t="35403" x="8424863" y="6683375"/>
          <p14:tracePt t="35420" x="8455025" y="6692900"/>
          <p14:tracePt t="35437" x="8464550" y="6692900"/>
          <p14:tracePt t="35453" x="8474075" y="6704013"/>
          <p14:tracePt t="35470" x="8485188" y="6704013"/>
          <p14:tracePt t="35551" x="8494713" y="6704013"/>
          <p14:tracePt t="35559" x="8504238" y="6692900"/>
          <p14:tracePt t="35807" x="8504238" y="6683375"/>
          <p14:tracePt t="35815" x="8513763" y="6673850"/>
          <p14:tracePt t="35823" x="8523288" y="6664325"/>
          <p14:tracePt t="35839" x="8523288" y="6654800"/>
          <p14:tracePt t="35863" x="8534400" y="6643688"/>
          <p14:tracePt t="35871" x="8534400" y="6634163"/>
          <p14:tracePt t="35887" x="8543925" y="6634163"/>
          <p14:tracePt t="35911" x="8543925" y="6615113"/>
          <p14:tracePt t="36103" x="8523288" y="6605588"/>
          <p14:tracePt t="36127" x="8504238" y="6594475"/>
          <p14:tracePt t="36135" x="8474075" y="6594475"/>
          <p14:tracePt t="36143" x="8424863" y="6575425"/>
          <p14:tracePt t="36155" x="8326438" y="6535738"/>
          <p14:tracePt t="36172" x="8199438" y="6477000"/>
          <p14:tracePt t="36188" x="8080375" y="6427788"/>
          <p14:tracePt t="36205" x="7981950" y="6388100"/>
          <p14:tracePt t="36222" x="7913688" y="6348413"/>
          <p14:tracePt t="36238" x="7834313" y="6289675"/>
          <p14:tracePt t="36255" x="7796213" y="6261100"/>
          <p14:tracePt t="36272" x="7726363" y="6230938"/>
          <p14:tracePt t="36288" x="7667625" y="6191250"/>
          <p14:tracePt t="36305" x="7637463" y="6162675"/>
          <p14:tracePt t="36322" x="7599363" y="6132513"/>
          <p14:tracePt t="36339" x="7588250" y="6113463"/>
          <p14:tracePt t="36355" x="7578725" y="6092825"/>
          <p14:tracePt t="36372" x="7569200" y="6083300"/>
          <p14:tracePt t="36389" x="7569200" y="6064250"/>
          <p14:tracePt t="36406" x="7559675" y="6043613"/>
          <p14:tracePt t="36422" x="7550150" y="6003925"/>
          <p14:tracePt t="36439" x="7550150" y="5994400"/>
          <p14:tracePt t="36455" x="7550150" y="5984875"/>
          <p14:tracePt t="36495" x="7550150" y="5975350"/>
          <p14:tracePt t="36535" x="7539038" y="5975350"/>
          <p14:tracePt t="36551" x="7510463" y="5975350"/>
          <p14:tracePt t="36559" x="7480300" y="5975350"/>
          <p14:tracePt t="36567" x="7431088" y="5975350"/>
          <p14:tracePt t="36575" x="7381875" y="5975350"/>
          <p14:tracePt t="36589" x="7215188" y="5975350"/>
          <p14:tracePt t="36606" x="7018338" y="5975350"/>
          <p14:tracePt t="36606" x="6880225" y="5965825"/>
          <p14:tracePt t="36623" x="6615113" y="5945188"/>
          <p14:tracePt t="36639" x="6357938" y="5895975"/>
          <p14:tracePt t="36656" x="6122988" y="5846763"/>
          <p14:tracePt t="36672" x="5924550" y="5797550"/>
          <p14:tracePt t="36689" x="5738813" y="5768975"/>
          <p14:tracePt t="36706" x="5551488" y="5738813"/>
          <p14:tracePt t="36723" x="5394325" y="5729288"/>
          <p14:tracePt t="36739" x="5235575" y="5729288"/>
          <p14:tracePt t="36756" x="5087938" y="5729288"/>
          <p14:tracePt t="36773" x="4940300" y="5729288"/>
          <p14:tracePt t="36790" x="4792663" y="5729288"/>
          <p14:tracePt t="36806" x="4586288" y="5729288"/>
          <p14:tracePt t="36823" x="4448175" y="5738813"/>
          <p14:tracePt t="36839" x="4321175" y="5738813"/>
          <p14:tracePt t="36857" x="4213225" y="5738813"/>
          <p14:tracePt t="36873" x="4103688" y="5738813"/>
          <p14:tracePt t="36890" x="3995738" y="5738813"/>
          <p14:tracePt t="36907" x="3917950" y="5738813"/>
          <p14:tracePt t="36923" x="3808413" y="5757863"/>
          <p14:tracePt t="36940" x="3721100" y="5778500"/>
          <p14:tracePt t="36957" x="3622675" y="5788025"/>
          <p14:tracePt t="36973" x="3524250" y="5807075"/>
          <p14:tracePt t="36990" x="3395663" y="5827713"/>
          <p14:tracePt t="36990" x="3346450" y="5837238"/>
          <p14:tracePt t="37007" x="3287713" y="5837238"/>
          <p14:tracePt t="37023" x="3081338" y="5837238"/>
          <p14:tracePt t="37040" x="2992438" y="5837238"/>
          <p14:tracePt t="37058" x="2922588" y="5837238"/>
          <p14:tracePt t="37073" x="2884488" y="5837238"/>
          <p14:tracePt t="37090" x="2873375" y="5837238"/>
          <p14:tracePt t="37107" x="2903538" y="5837238"/>
          <p14:tracePt t="37231" x="2952750" y="5837238"/>
          <p14:tracePt t="37239" x="3021013" y="5837238"/>
          <p14:tracePt t="37247" x="3130550" y="5837238"/>
          <p14:tracePt t="37257" x="3386138" y="5837238"/>
          <p14:tracePt t="37274" x="3651250" y="5837238"/>
          <p14:tracePt t="37291" x="3906838" y="5837238"/>
          <p14:tracePt t="37307" x="4133850" y="5837238"/>
          <p14:tracePt t="37324" x="4330700" y="5837238"/>
          <p14:tracePt t="37341" x="4497388" y="5818188"/>
          <p14:tracePt t="37358" x="4656138" y="5778500"/>
          <p14:tracePt t="37374" x="4852988" y="5738813"/>
          <p14:tracePt t="37391" x="4979988" y="5719763"/>
          <p14:tracePt t="37407" x="5108575" y="5689600"/>
          <p14:tracePt t="37424" x="5216525" y="5670550"/>
          <p14:tracePt t="37441" x="5305425" y="5659438"/>
          <p14:tracePt t="37458" x="5364163" y="5659438"/>
          <p14:tracePt t="37474" x="5443538" y="5659438"/>
          <p14:tracePt t="37491" x="5530850" y="5680075"/>
          <p14:tracePt t="37508" x="5689600" y="5708650"/>
          <p14:tracePt t="37525" x="5895975" y="5738813"/>
          <p14:tracePt t="37541" x="6151563" y="5797550"/>
          <p14:tracePt t="37558" x="6407150" y="5846763"/>
          <p14:tracePt t="37558" x="6545263" y="5876925"/>
          <p14:tracePt t="37575" x="6762750" y="5916613"/>
          <p14:tracePt t="37591" x="6938963" y="5975350"/>
          <p14:tracePt t="37608" x="7077075" y="6024563"/>
          <p14:tracePt t="37624" x="7175500" y="6053138"/>
          <p14:tracePt t="37641" x="7234238" y="6073775"/>
          <p14:tracePt t="37658" x="7292975" y="6102350"/>
          <p14:tracePt t="37674" x="7342188" y="6122988"/>
          <p14:tracePt t="37692" x="7402513" y="6151563"/>
          <p14:tracePt t="37708" x="7470775" y="6191250"/>
          <p14:tracePt t="37725" x="7519988" y="6221413"/>
          <p14:tracePt t="37742" x="7569200" y="6249988"/>
          <p14:tracePt t="37758" x="7608888" y="6280150"/>
          <p14:tracePt t="37775" x="7608888" y="6270625"/>
          <p14:tracePt t="37903" x="7599363" y="6261100"/>
          <p14:tracePt t="37911" x="7578725" y="6240463"/>
          <p14:tracePt t="37919" x="7559675" y="6230938"/>
          <p14:tracePt t="37927" x="7519988" y="6200775"/>
          <p14:tracePt t="37942" x="7402513" y="6142038"/>
          <p14:tracePt t="37942" x="7323138" y="6113463"/>
          <p14:tracePt t="37959" x="7135813" y="6034088"/>
          <p14:tracePt t="37975" x="6899275" y="5935663"/>
          <p14:tracePt t="37992" x="6624638" y="5846763"/>
          <p14:tracePt t="38009" x="6280150" y="5768975"/>
          <p14:tracePt t="38025" x="5964238" y="5708650"/>
          <p14:tracePt t="38042" x="5689600" y="5649913"/>
          <p14:tracePt t="38059" x="5432425" y="5600700"/>
          <p14:tracePt t="38076" x="5186363" y="5561013"/>
          <p14:tracePt t="38092" x="4951413" y="5521325"/>
          <p14:tracePt t="38109" x="4694238" y="5521325"/>
          <p14:tracePt t="38126" x="4429125" y="5521325"/>
          <p14:tracePt t="38142" x="4054475" y="5521325"/>
          <p14:tracePt t="38159" x="3848100" y="5521325"/>
          <p14:tracePt t="38176" x="3690938" y="5521325"/>
          <p14:tracePt t="38192" x="3543300" y="5521325"/>
          <p14:tracePt t="38209" x="3395663" y="5521325"/>
          <p14:tracePt t="38226" x="3228975" y="5521325"/>
          <p14:tracePt t="38243" x="3070225" y="5521325"/>
          <p14:tracePt t="38259" x="2894013" y="5521325"/>
          <p14:tracePt t="38276" x="2755900" y="5521325"/>
          <p14:tracePt t="38292" x="2647950" y="5521325"/>
          <p14:tracePt t="38309" x="2598738" y="5532438"/>
          <p14:tracePt t="38326" x="2509838" y="5561013"/>
          <p14:tracePt t="38343" x="2479675" y="5570538"/>
          <p14:tracePt t="38359" x="2460625" y="5581650"/>
          <p14:tracePt t="38376" x="2470150" y="5581650"/>
          <p14:tracePt t="38503" x="2490788" y="5561013"/>
          <p14:tracePt t="38511" x="2528888" y="5561013"/>
          <p14:tracePt t="38519" x="2589213" y="5541963"/>
          <p14:tracePt t="38527" x="2746375" y="5502275"/>
          <p14:tracePt t="38543" x="2952750" y="5462588"/>
          <p14:tracePt t="38560" x="3179763" y="5443538"/>
          <p14:tracePt t="38577" x="3395663" y="5443538"/>
          <p14:tracePt t="38593" x="3602038" y="5443538"/>
          <p14:tracePt t="38610" x="3838575" y="5443538"/>
          <p14:tracePt t="38627" x="4075113" y="5443538"/>
          <p14:tracePt t="38643" x="4370388" y="5462588"/>
          <p14:tracePt t="38660" x="4714875" y="5532438"/>
          <p14:tracePt t="38677" x="5137150" y="5619750"/>
          <p14:tracePt t="38693" x="5541963" y="5699125"/>
          <p14:tracePt t="38711" x="6062663" y="5797550"/>
          <p14:tracePt t="38727" x="6329363" y="5856288"/>
          <p14:tracePt t="38743" x="6545263" y="5935663"/>
          <p14:tracePt t="38760" x="6742113" y="6015038"/>
          <p14:tracePt t="38777" x="6910388" y="6083300"/>
          <p14:tracePt t="38793" x="7086600" y="6151563"/>
          <p14:tracePt t="38810" x="7254875" y="6200775"/>
          <p14:tracePt t="38827" x="7391400" y="6261100"/>
          <p14:tracePt t="38844" x="7539038" y="6310313"/>
          <p14:tracePt t="38860" x="7637463" y="6329363"/>
          <p14:tracePt t="38877" x="7686675" y="6338888"/>
          <p14:tracePt t="38894" x="7716838" y="6348413"/>
          <p14:tracePt t="38911" x="7697788" y="6348413"/>
          <p14:tracePt t="38991" x="7648575" y="6338888"/>
          <p14:tracePt t="38999" x="7578725" y="6319838"/>
          <p14:tracePt t="39007" x="7470775" y="6299200"/>
          <p14:tracePt t="39015" x="7332663" y="6280150"/>
          <p14:tracePt t="39027" x="6969125" y="6200775"/>
          <p14:tracePt t="39044" x="6516688" y="6113463"/>
          <p14:tracePt t="39061" x="6073775" y="6043613"/>
          <p14:tracePt t="39077" x="5668963" y="5954713"/>
          <p14:tracePt t="39077" x="5481638" y="5916613"/>
          <p14:tracePt t="39096" x="5176838" y="5867400"/>
          <p14:tracePt t="39111" x="4841875" y="5837238"/>
          <p14:tracePt t="39128" x="4546600" y="5827713"/>
          <p14:tracePt t="39144" x="4241800" y="5827713"/>
          <p14:tracePt t="39161" x="3878263" y="5827713"/>
          <p14:tracePt t="39178" x="3573463" y="5827713"/>
          <p14:tracePt t="39194" x="3327400" y="5827713"/>
          <p14:tracePt t="39211" x="3149600" y="5827713"/>
          <p14:tracePt t="39228" x="3021013" y="5827713"/>
          <p14:tracePt t="39245" x="2894013" y="5827713"/>
          <p14:tracePt t="39261" x="2795588" y="5827713"/>
          <p14:tracePt t="39278" x="2598738" y="5827713"/>
          <p14:tracePt t="39295" x="2460625" y="5827713"/>
          <p14:tracePt t="39312" x="2352675" y="5827713"/>
          <p14:tracePt t="39328" x="2303463" y="5837238"/>
          <p14:tracePt t="39345" x="2293938" y="5846763"/>
          <p14:tracePt t="39361" x="2303463" y="5837238"/>
          <p14:tracePt t="39423" x="2352675" y="5837238"/>
          <p14:tracePt t="39431" x="2420938" y="5827713"/>
          <p14:tracePt t="39439" x="2509838" y="5807075"/>
          <p14:tracePt t="39447" x="2638425" y="5797550"/>
          <p14:tracePt t="39462" x="2933700" y="5797550"/>
          <p14:tracePt t="39478" x="3651250" y="5797550"/>
          <p14:tracePt t="39495" x="4173538" y="5797550"/>
          <p14:tracePt t="39512" x="4635500" y="5797550"/>
          <p14:tracePt t="39528" x="5078413" y="5797550"/>
          <p14:tracePt t="39545" x="5443538" y="5797550"/>
          <p14:tracePt t="39562" x="5738813" y="5797550"/>
          <p14:tracePt t="39578" x="5964238" y="5797550"/>
          <p14:tracePt t="39595" x="6191250" y="5818188"/>
          <p14:tracePt t="39613" x="6397625" y="5846763"/>
          <p14:tracePt t="39629" x="6604000" y="5886450"/>
          <p14:tracePt t="39646" x="6811963" y="5935663"/>
          <p14:tracePt t="39662" x="7067550" y="5975350"/>
          <p14:tracePt t="39679" x="7215188" y="6015038"/>
          <p14:tracePt t="39695" x="7323138" y="6034088"/>
          <p14:tracePt t="39713" x="7412038" y="6064250"/>
          <p14:tracePt t="39729" x="7461250" y="6064250"/>
          <p14:tracePt t="39746" x="7489825" y="6073775"/>
          <p14:tracePt t="39762" x="7500938" y="6073775"/>
          <p14:tracePt t="39779" x="7480300" y="6073775"/>
          <p14:tracePt t="39879" x="7421563" y="6073775"/>
          <p14:tracePt t="39887" x="7323138" y="6073775"/>
          <p14:tracePt t="39896" x="7067550" y="6073775"/>
          <p14:tracePt t="39913" x="6713538" y="6073775"/>
          <p14:tracePt t="39929" x="6270625" y="6073775"/>
          <p14:tracePt t="39946" x="5807075" y="6073775"/>
          <p14:tracePt t="39963" x="5443538" y="6073775"/>
          <p14:tracePt t="39979" x="5108575" y="6073775"/>
          <p14:tracePt t="39996" x="4822825" y="6073775"/>
          <p14:tracePt t="40013" x="4537075" y="6073775"/>
          <p14:tracePt t="40029" x="4241800" y="6073775"/>
          <p14:tracePt t="40029" x="4084638" y="6073775"/>
          <p14:tracePt t="40047" x="3721100" y="6073775"/>
          <p14:tracePt t="40063" x="3414713" y="6073775"/>
          <p14:tracePt t="40079" x="3130550" y="6073775"/>
          <p14:tracePt t="40096" x="2903538" y="6073775"/>
          <p14:tracePt t="40113" x="2716213" y="6073775"/>
          <p14:tracePt t="40129" x="2568575" y="6073775"/>
          <p14:tracePt t="40147" x="2460625" y="6073775"/>
          <p14:tracePt t="40163" x="2362200" y="6073775"/>
          <p14:tracePt t="40180" x="2312988" y="6073775"/>
          <p14:tracePt t="40196" x="2293938" y="6073775"/>
          <p14:tracePt t="40213" x="2282825" y="6073775"/>
          <p14:tracePt t="40230" x="2293938" y="6053138"/>
          <p14:tracePt t="40263" x="2322513" y="6043613"/>
          <p14:tracePt t="40271" x="2381250" y="6034088"/>
          <p14:tracePt t="40280" x="2578100" y="6003925"/>
          <p14:tracePt t="40297" x="2824163" y="5994400"/>
          <p14:tracePt t="40314" x="3189288" y="5994400"/>
          <p14:tracePt t="40330" x="3622675" y="5994400"/>
          <p14:tracePt t="40347" x="4065588" y="5994400"/>
          <p14:tracePt t="40363" x="4508500" y="5994400"/>
          <p14:tracePt t="40380" x="4872038" y="5994400"/>
          <p14:tracePt t="40397" x="5197475" y="5994400"/>
          <p14:tracePt t="40413" x="5511800" y="5994400"/>
          <p14:tracePt t="40430" x="5935663" y="5994400"/>
          <p14:tracePt t="40447" x="6191250" y="5994400"/>
          <p14:tracePt t="40463" x="6427788" y="5994400"/>
          <p14:tracePt t="40480" x="6673850" y="6015038"/>
          <p14:tracePt t="40497" x="6889750" y="6064250"/>
          <p14:tracePt t="40514" x="7067550" y="6092825"/>
          <p14:tracePt t="40531" x="7215188" y="6122988"/>
          <p14:tracePt t="40547" x="7292975" y="6142038"/>
          <p14:tracePt t="40564" x="7362825" y="6151563"/>
          <p14:tracePt t="40581" x="7391400" y="6172200"/>
          <p14:tracePt t="40598" x="7412038" y="6181725"/>
          <p14:tracePt t="40614" x="7421563" y="6181725"/>
          <p14:tracePt t="40631" x="7431088" y="6181725"/>
          <p14:tracePt t="40647" x="7421563" y="6181725"/>
          <p14:tracePt t="40775" x="7381875" y="6181725"/>
          <p14:tracePt t="40783" x="7304088" y="6181725"/>
          <p14:tracePt t="40791" x="7185025" y="6181725"/>
          <p14:tracePt t="40799" x="7037388" y="6181725"/>
          <p14:tracePt t="40814" x="6418263" y="6181725"/>
          <p14:tracePt t="40832" x="5886450" y="6172200"/>
          <p14:tracePt t="40848" x="5364163" y="6092825"/>
          <p14:tracePt t="40864" x="4911725" y="6024563"/>
          <p14:tracePt t="40881" x="4527550" y="5965825"/>
          <p14:tracePt t="40898" x="4213225" y="5954713"/>
          <p14:tracePt t="40914" x="3917950" y="5954713"/>
          <p14:tracePt t="40932" x="3651250" y="5954713"/>
          <p14:tracePt t="40948" x="3425825" y="5954713"/>
          <p14:tracePt t="40965" x="3217863" y="5954713"/>
          <p14:tracePt t="40982" x="3100388" y="5954713"/>
          <p14:tracePt t="40998" x="3001963" y="5954713"/>
          <p14:tracePt t="41015" x="2933700" y="5954713"/>
          <p14:tracePt t="41031" x="2873375" y="5954713"/>
          <p14:tracePt t="41048" x="2805113" y="5954713"/>
          <p14:tracePt t="41065" x="2755900" y="5954713"/>
          <p14:tracePt t="41082" x="2716213" y="5954713"/>
          <p14:tracePt t="41098" x="2706688" y="5954713"/>
          <p14:tracePt t="41115" x="2706688" y="5945188"/>
          <p14:tracePt t="41151" x="2706688" y="5926138"/>
          <p14:tracePt t="41167" x="2725738" y="5916613"/>
          <p14:tracePt t="41175" x="2755900" y="5895975"/>
          <p14:tracePt t="41183" x="2795588" y="5876925"/>
          <p14:tracePt t="41198" x="3060700" y="5818188"/>
          <p14:tracePt t="41215" x="3316288" y="5768975"/>
          <p14:tracePt t="41232" x="3602038" y="5757863"/>
          <p14:tracePt t="41248" x="3927475" y="5757863"/>
          <p14:tracePt t="41265" x="4262438" y="5757863"/>
          <p14:tracePt t="41282" x="4557713" y="5757863"/>
          <p14:tracePt t="41299" x="4862513" y="5757863"/>
          <p14:tracePt t="41315" x="5148263" y="5757863"/>
          <p14:tracePt t="41332" x="5443538" y="5778500"/>
          <p14:tracePt t="41349" x="5699125" y="5818188"/>
          <p14:tracePt t="41366" x="5924550" y="5867400"/>
          <p14:tracePt t="41382" x="6210300" y="5916613"/>
          <p14:tracePt t="41399" x="6378575" y="5945188"/>
          <p14:tracePt t="41415" x="6526213" y="5984875"/>
          <p14:tracePt t="41432" x="6634163" y="6034088"/>
          <p14:tracePt t="41449" x="6732588" y="6083300"/>
          <p14:tracePt t="41466" x="6811963" y="6122988"/>
          <p14:tracePt t="41482" x="6850063" y="6151563"/>
          <p14:tracePt t="41499" x="6870700" y="6162675"/>
          <p14:tracePt t="41516" x="6880225" y="6162675"/>
          <p14:tracePt t="41535" x="6870700" y="6162675"/>
          <p14:tracePt t="42023" x="6850063" y="6162675"/>
          <p14:tracePt t="42031" x="6831013" y="6162675"/>
          <p14:tracePt t="42039" x="6811963" y="6162675"/>
          <p14:tracePt t="42050" x="6772275" y="6162675"/>
          <p14:tracePt t="42067" x="6742113" y="6162675"/>
          <p14:tracePt t="4206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842963"/>
            <a:ext cx="6111875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9767" name="Rectangle 23"/>
          <p:cNvSpPr>
            <a:spLocks noChangeArrowheads="1"/>
          </p:cNvSpPr>
          <p:nvPr/>
        </p:nvSpPr>
        <p:spPr bwMode="auto">
          <a:xfrm>
            <a:off x="3436938" y="2208213"/>
            <a:ext cx="809625" cy="476250"/>
          </a:xfrm>
          <a:prstGeom prst="rect">
            <a:avLst/>
          </a:prstGeom>
          <a:noFill/>
          <a:ln w="38100">
            <a:solidFill>
              <a:srgbClr val="FF66CC"/>
            </a:solidFill>
            <a:miter lim="800000"/>
            <a:headEnd/>
            <a:tailEnd/>
          </a:ln>
          <a:effectLst>
            <a:prstShdw prst="shdw17" dist="17961" dir="13500000">
              <a:srgbClr val="993D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7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5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67" grpId="0" animBg="1"/>
    </p:bldLst>
  </p:timing>
  <p:extLst>
    <p:ext uri="{3A86A75C-4F4B-4683-9AE1-C65F6400EC91}">
      <p14:laserTraceLst xmlns:p14="http://schemas.microsoft.com/office/powerpoint/2010/main">
        <p14:tracePtLst>
          <p14:tracePt t="25387" x="5551488" y="1230313"/>
          <p14:tracePt t="26261" x="5541963" y="1230313"/>
          <p14:tracePt t="26389" x="5530850" y="1230313"/>
          <p14:tracePt t="26397" x="5511800" y="1239838"/>
          <p14:tracePt t="26405" x="5492750" y="1249363"/>
          <p14:tracePt t="26414" x="5432425" y="1270000"/>
          <p14:tracePt t="26431" x="5373688" y="1298575"/>
          <p14:tracePt t="26447" x="5305425" y="1328738"/>
          <p14:tracePt t="26464" x="5246688" y="1347788"/>
          <p14:tracePt t="26481" x="5197475" y="1377950"/>
          <p14:tracePt t="26497" x="5157788" y="1408113"/>
          <p14:tracePt t="26514" x="5127625" y="1417638"/>
          <p14:tracePt t="26531" x="5118100" y="1427163"/>
          <p14:tracePt t="26548" x="5108575" y="1446213"/>
          <p14:tracePt t="26564" x="5099050" y="1485900"/>
          <p14:tracePt t="26581" x="5068888" y="1555750"/>
          <p14:tracePt t="26598" x="5059363" y="1614488"/>
          <p14:tracePt t="26614" x="5049838" y="1673225"/>
          <p14:tracePt t="26631" x="5049838" y="1771650"/>
          <p14:tracePt t="26648" x="5049838" y="1890713"/>
          <p14:tracePt t="26665" x="5059363" y="2027238"/>
          <p14:tracePt t="26681" x="5087938" y="2155825"/>
          <p14:tracePt t="26698" x="5127625" y="2273300"/>
          <p14:tracePt t="26715" x="5186363" y="2392363"/>
          <p14:tracePt t="26732" x="5265738" y="2490788"/>
          <p14:tracePt t="26748" x="5334000" y="2589213"/>
          <p14:tracePt t="26748" x="5373688" y="2638425"/>
          <p14:tracePt t="26765" x="5443538" y="2706688"/>
          <p14:tracePt t="26782" x="5502275" y="2755900"/>
          <p14:tracePt t="26798" x="5530850" y="2795588"/>
          <p14:tracePt t="26815" x="5551488" y="2814638"/>
          <p14:tracePt t="26832" x="5551488" y="2825750"/>
          <p14:tracePt t="26853" x="5551488" y="2844800"/>
          <p14:tracePt t="26869" x="5551488" y="2854325"/>
          <p14:tracePt t="26885" x="5551488" y="2863850"/>
          <p14:tracePt t="26898" x="5551488" y="2894013"/>
          <p14:tracePt t="26915" x="5530850" y="2913063"/>
          <p14:tracePt t="26932" x="5502275" y="2943225"/>
          <p14:tracePt t="26948" x="5432425" y="2982913"/>
          <p14:tracePt t="26966" x="5364163" y="3022600"/>
          <p14:tracePt t="26982" x="5275263" y="3071813"/>
          <p14:tracePt t="26999" x="5167313" y="3130550"/>
          <p14:tracePt t="27015" x="5029200" y="3198813"/>
          <p14:tracePt t="27032" x="4902200" y="3278188"/>
          <p14:tracePt t="27049" x="4743450" y="3367088"/>
          <p14:tracePt t="27065" x="4576763" y="3465513"/>
          <p14:tracePt t="27082" x="4419600" y="3573463"/>
          <p14:tracePt t="27099" x="4271963" y="3681413"/>
          <p14:tracePt t="27115" x="4124325" y="3798888"/>
          <p14:tracePt t="27132" x="3976688" y="3927475"/>
          <p14:tracePt t="27149" x="3759200" y="4105275"/>
          <p14:tracePt t="27165" x="3622675" y="4213225"/>
          <p14:tracePt t="27182" x="3494088" y="4321175"/>
          <p14:tracePt t="27199" x="3327400" y="4438650"/>
          <p14:tracePt t="27215" x="3179763" y="4567238"/>
          <p14:tracePt t="27232" x="3032125" y="4684713"/>
          <p14:tracePt t="27249" x="2903538" y="4794250"/>
          <p14:tracePt t="27266" x="2765425" y="4892675"/>
          <p14:tracePt t="27283" x="2647950" y="5000625"/>
          <p14:tracePt t="27299" x="2549525" y="5078413"/>
          <p14:tracePt t="27316" x="2470150" y="5148263"/>
          <p14:tracePt t="27333" x="2371725" y="5286375"/>
          <p14:tracePt t="27349" x="2312988" y="5373688"/>
          <p14:tracePt t="27366" x="2254250" y="5472113"/>
          <p14:tracePt t="27383" x="2205038" y="5581650"/>
          <p14:tracePt t="27399" x="2116138" y="5708650"/>
          <p14:tracePt t="27416" x="2047875" y="5827713"/>
          <p14:tracePt t="27433" x="1987550" y="5945188"/>
          <p14:tracePt t="27450" x="1938338" y="6015038"/>
          <p14:tracePt t="27466" x="1909763" y="6073775"/>
          <p14:tracePt t="27484" x="1909763" y="6102350"/>
          <p14:tracePt t="27500" x="1909763" y="6122988"/>
          <p14:tracePt t="27516" x="1900238" y="6142038"/>
          <p14:tracePt t="27533" x="1900238" y="6172200"/>
          <p14:tracePt t="27550" x="1900238" y="6181725"/>
          <p14:tracePt t="27566" x="1900238" y="6200775"/>
          <p14:tracePt t="27583" x="1900238" y="6230938"/>
          <p14:tracePt t="27600" x="1900238" y="6249988"/>
          <p14:tracePt t="27616" x="1900238" y="6270625"/>
          <p14:tracePt t="27633" x="1928813" y="6299200"/>
          <p14:tracePt t="27650" x="1949450" y="6338888"/>
          <p14:tracePt t="27666" x="1987550" y="6378575"/>
          <p14:tracePt t="27683" x="2027238" y="6408738"/>
          <p14:tracePt t="27700" x="2097088" y="6446838"/>
          <p14:tracePt t="27717" x="2184400" y="6486525"/>
          <p14:tracePt t="27734" x="2273300" y="6526213"/>
          <p14:tracePt t="27750" x="2352675" y="6535738"/>
          <p14:tracePt t="27767" x="2430463" y="6556375"/>
          <p14:tracePt t="27783" x="2500313" y="6556375"/>
          <p14:tracePt t="27800" x="2578100" y="6556375"/>
          <p14:tracePt t="27817" x="2638425" y="6556375"/>
          <p14:tracePt t="27833" x="2697163" y="6556375"/>
          <p14:tracePt t="27850" x="2765425" y="6556375"/>
          <p14:tracePt t="27867" x="2844800" y="6545263"/>
          <p14:tracePt t="27883" x="2922588" y="6516688"/>
          <p14:tracePt t="27900" x="3011488" y="6486525"/>
          <p14:tracePt t="27900" x="3041650" y="6477000"/>
          <p14:tracePt t="27917" x="3140075" y="6418263"/>
          <p14:tracePt t="27934" x="3217863" y="6359525"/>
          <p14:tracePt t="27951" x="3278188" y="6310313"/>
          <p14:tracePt t="27967" x="3336925" y="6249988"/>
          <p14:tracePt t="27984" x="3405188" y="6172200"/>
          <p14:tracePt t="28001" x="3475038" y="6073775"/>
          <p14:tracePt t="28017" x="3552825" y="5965825"/>
          <p14:tracePt t="28034" x="3622675" y="5827713"/>
          <p14:tracePt t="28051" x="3721100" y="5680075"/>
          <p14:tracePt t="28067" x="3808413" y="5521325"/>
          <p14:tracePt t="28084" x="3897313" y="5373688"/>
          <p14:tracePt t="28101" x="4005263" y="5187950"/>
          <p14:tracePt t="28117" x="4065588" y="5068888"/>
          <p14:tracePt t="28134" x="4124325" y="4960938"/>
          <p14:tracePt t="28151" x="4183063" y="4852988"/>
          <p14:tracePt t="28167" x="4251325" y="4733925"/>
          <p14:tracePt t="28185" x="4330700" y="4606925"/>
          <p14:tracePt t="28201" x="4429125" y="4449763"/>
          <p14:tracePt t="28218" x="4546600" y="4302125"/>
          <p14:tracePt t="28234" x="4684713" y="4124325"/>
          <p14:tracePt t="28251" x="4852988" y="3946525"/>
          <p14:tracePt t="28268" x="5049838" y="3760788"/>
          <p14:tracePt t="28284" x="5345113" y="3465513"/>
          <p14:tracePt t="28301" x="5521325" y="3278188"/>
          <p14:tracePt t="28318" x="5678488" y="3081338"/>
          <p14:tracePt t="28335" x="5826125" y="2924175"/>
          <p14:tracePt t="28351" x="5945188" y="2755900"/>
          <p14:tracePt t="28368" x="6034088" y="2638425"/>
          <p14:tracePt t="28385" x="6111875" y="2540000"/>
          <p14:tracePt t="28401" x="6161088" y="2481263"/>
          <p14:tracePt t="28418" x="6200775" y="2441575"/>
          <p14:tracePt t="28435" x="6221413" y="2420938"/>
          <p14:tracePt t="28451" x="6230938" y="2401888"/>
          <p14:tracePt t="28468" x="6249988" y="2392363"/>
          <p14:tracePt t="28485" x="6270625" y="2382838"/>
          <p14:tracePt t="28501" x="6280150" y="2371725"/>
          <p14:tracePt t="28518" x="6308725" y="2362200"/>
          <p14:tracePt t="28535" x="6329363" y="2343150"/>
          <p14:tracePt t="28552" x="6369050" y="2333625"/>
          <p14:tracePt t="28568" x="6397625" y="2312988"/>
          <p14:tracePt t="28585" x="6437313" y="2284413"/>
          <p14:tracePt t="28602" x="6467475" y="2263775"/>
          <p14:tracePt t="28619" x="6486525" y="2254250"/>
          <p14:tracePt t="28635" x="6496050" y="2244725"/>
          <p14:tracePt t="28652" x="6505575" y="2254250"/>
          <p14:tracePt t="28757" x="6505575" y="2273300"/>
          <p14:tracePt t="28773" x="6516688" y="2303463"/>
          <p14:tracePt t="28781" x="6516688" y="2322513"/>
          <p14:tracePt t="28789" x="6526213" y="2333625"/>
          <p14:tracePt t="28802" x="6535738" y="2382838"/>
          <p14:tracePt t="28819" x="6545263" y="2420938"/>
          <p14:tracePt t="28836" x="6545263" y="2441575"/>
          <p14:tracePt t="28852" x="6545263" y="2451100"/>
          <p14:tracePt t="28852" x="6545263" y="2460625"/>
          <p14:tracePt t="28869" x="6545263" y="2470150"/>
          <p14:tracePt t="28949" x="6545263" y="2481263"/>
          <p14:tracePt t="28957" x="6545263" y="2490788"/>
          <p14:tracePt t="28973" x="6545263" y="2500313"/>
          <p14:tracePt t="28989" x="6545263" y="2509838"/>
          <p14:tracePt t="28997" x="6545263" y="2530475"/>
          <p14:tracePt t="29005" x="6535738" y="2530475"/>
          <p14:tracePt t="29019" x="6526213" y="2549525"/>
          <p14:tracePt t="29036" x="6516688" y="2568575"/>
          <p14:tracePt t="29036" x="6505575" y="2579688"/>
          <p14:tracePt t="29053" x="6505575" y="2589213"/>
          <p14:tracePt t="29069" x="6496050" y="2598738"/>
          <p14:tracePt t="29086" x="6486525" y="2617788"/>
          <p14:tracePt t="29103" x="6486525" y="2628900"/>
          <p14:tracePt t="29125" x="6486525" y="2647950"/>
          <p14:tracePt t="29136" x="6477000" y="2657475"/>
          <p14:tracePt t="29153" x="6456363" y="2678113"/>
          <p14:tracePt t="29170" x="6446838" y="2687638"/>
          <p14:tracePt t="29186" x="6418263" y="2716213"/>
          <p14:tracePt t="29204" x="6397625" y="2746375"/>
          <p14:tracePt t="29220" x="6369050" y="2786063"/>
          <p14:tracePt t="29236" x="6348413" y="2814638"/>
          <p14:tracePt t="29236" x="6338888" y="2825750"/>
          <p14:tracePt t="29253" x="6329363" y="2844800"/>
          <p14:tracePt t="29270" x="6319838" y="2863850"/>
          <p14:tracePt t="29286" x="6299200" y="2894013"/>
          <p14:tracePt t="29303" x="6289675" y="2913063"/>
          <p14:tracePt t="29320" x="6280150" y="2933700"/>
          <p14:tracePt t="29337" x="6259513" y="2962275"/>
          <p14:tracePt t="29353" x="6259513" y="2992438"/>
          <p14:tracePt t="29370" x="6249988" y="3011488"/>
          <p14:tracePt t="29386" x="6240463" y="3032125"/>
          <p14:tracePt t="29403" x="6240463" y="3071813"/>
          <p14:tracePt t="29420" x="6230938" y="3109913"/>
          <p14:tracePt t="29437" x="6221413" y="3159125"/>
          <p14:tracePt t="29454" x="6221413" y="3179763"/>
          <p14:tracePt t="29470" x="6221413" y="3208338"/>
          <p14:tracePt t="29487" x="6221413" y="3248025"/>
          <p14:tracePt t="29504" x="6221413" y="3278188"/>
          <p14:tracePt t="29520" x="6221413" y="3327400"/>
          <p14:tracePt t="29537" x="6221413" y="3355975"/>
          <p14:tracePt t="29554" x="6221413" y="3405188"/>
          <p14:tracePt t="29570" x="6230938" y="3454400"/>
          <p14:tracePt t="29587" x="6230938" y="3503613"/>
          <p14:tracePt t="29604" x="6240463" y="3552825"/>
          <p14:tracePt t="29621" x="6249988" y="3602038"/>
          <p14:tracePt t="29637" x="6270625" y="3681413"/>
          <p14:tracePt t="29654" x="6280150" y="3721100"/>
          <p14:tracePt t="29671" x="6289675" y="3779838"/>
          <p14:tracePt t="29687" x="6289675" y="3798888"/>
          <p14:tracePt t="29704" x="6299200" y="3848100"/>
          <p14:tracePt t="29721" x="6308725" y="3868738"/>
          <p14:tracePt t="29737" x="6319838" y="3908425"/>
          <p14:tracePt t="29754" x="6319838" y="3927475"/>
          <p14:tracePt t="29771" x="6319838" y="3957638"/>
          <p14:tracePt t="29787" x="6319838" y="3986213"/>
          <p14:tracePt t="29804" x="6319838" y="4006850"/>
          <p14:tracePt t="29804" x="6319838" y="4025900"/>
          <p14:tracePt t="29821" x="6319838" y="4044950"/>
          <p14:tracePt t="29838" x="6319838" y="4075113"/>
          <p14:tracePt t="29854" x="6319838" y="4094163"/>
          <p14:tracePt t="29871" x="6319838" y="4105275"/>
          <p14:tracePt t="29888" x="6319838" y="4114800"/>
          <p14:tracePt t="29904" x="6319838" y="4124325"/>
          <p14:tracePt t="29921" x="6319838" y="4143375"/>
          <p14:tracePt t="29938" x="6319838" y="4154488"/>
          <p14:tracePt t="29954" x="6319838" y="4173538"/>
          <p14:tracePt t="29971" x="6319838" y="4183063"/>
          <p14:tracePt t="29988" x="6319838" y="4213225"/>
          <p14:tracePt t="30004" x="6319838" y="4241800"/>
          <p14:tracePt t="30022" x="6308725" y="4262438"/>
          <p14:tracePt t="30038" x="6308725" y="4281488"/>
          <p14:tracePt t="30055" x="6308725" y="4302125"/>
          <p14:tracePt t="30071" x="6299200" y="4330700"/>
          <p14:tracePt t="30088" x="6289675" y="4340225"/>
          <p14:tracePt t="30105" x="6289675" y="4351338"/>
          <p14:tracePt t="30121" x="6289675" y="4360863"/>
          <p14:tracePt t="30138" x="6280150" y="4379913"/>
          <p14:tracePt t="30155" x="6280150" y="4400550"/>
          <p14:tracePt t="30171" x="6270625" y="4419600"/>
          <p14:tracePt t="30188" x="6270625" y="4438650"/>
          <p14:tracePt t="30188" x="6270625" y="4459288"/>
          <p14:tracePt t="30205" x="6270625" y="4478338"/>
          <p14:tracePt t="30222" x="6259513" y="4498975"/>
          <p14:tracePt t="30238" x="6259513" y="4508500"/>
          <p14:tracePt t="30255" x="6249988" y="4527550"/>
          <p14:tracePt t="30272" x="6240463" y="4537075"/>
          <p14:tracePt t="30288" x="6240463" y="4548188"/>
          <p14:tracePt t="30305" x="6221413" y="4567238"/>
          <p14:tracePt t="30322" x="6210300" y="4597400"/>
          <p14:tracePt t="30338" x="6200775" y="4616450"/>
          <p14:tracePt t="30355" x="6200775" y="4635500"/>
          <p14:tracePt t="30372" x="6181725" y="4665663"/>
          <p14:tracePt t="30389" x="6172200" y="4705350"/>
          <p14:tracePt t="30405" x="6172200" y="4714875"/>
          <p14:tracePt t="30422" x="6151563" y="4745038"/>
          <p14:tracePt t="30439" x="6151563" y="4764088"/>
          <p14:tracePt t="30455" x="6142038" y="4794250"/>
          <p14:tracePt t="30473" x="6132513" y="4822825"/>
          <p14:tracePt t="30489" x="6122988" y="4862513"/>
          <p14:tracePt t="30506" x="6111875" y="4902200"/>
          <p14:tracePt t="30522" x="6092825" y="4941888"/>
          <p14:tracePt t="30539" x="6083300" y="4960938"/>
          <p14:tracePt t="30556" x="6062663" y="4991100"/>
          <p14:tracePt t="30572" x="6053138" y="5029200"/>
          <p14:tracePt t="30589" x="6043613" y="5040313"/>
          <p14:tracePt t="30605" x="6043613" y="5059363"/>
          <p14:tracePt t="30622" x="6034088" y="5078413"/>
          <p14:tracePt t="30639" x="6022975" y="5099050"/>
          <p14:tracePt t="30656" x="6013450" y="5127625"/>
          <p14:tracePt t="30673" x="6013450" y="5138738"/>
          <p14:tracePt t="30689" x="6003925" y="5157788"/>
          <p14:tracePt t="30706" x="6003925" y="5167313"/>
          <p14:tracePt t="30723" x="6003925" y="5187950"/>
          <p14:tracePt t="30739" x="5984875" y="5207000"/>
          <p14:tracePt t="30756" x="5984875" y="5226050"/>
          <p14:tracePt t="30789" x="5973763" y="5237163"/>
          <p14:tracePt t="30821" x="5973763" y="5246688"/>
          <p14:tracePt t="30845" x="5973763" y="5256213"/>
          <p14:tracePt t="30853" x="5973763" y="5265738"/>
          <p14:tracePt t="30861" x="5964238" y="5275263"/>
          <p14:tracePt t="30885" x="5954713" y="5286375"/>
          <p14:tracePt t="30909" x="5954713" y="5295900"/>
          <p14:tracePt t="30941" x="5954713" y="5305425"/>
          <p14:tracePt t="30949" x="5954713" y="5314950"/>
          <p14:tracePt t="30965" x="5954713" y="5324475"/>
          <p14:tracePt t="30989" x="5954713" y="5335588"/>
          <p14:tracePt t="30997" x="5954713" y="5354638"/>
          <p14:tracePt t="31006" x="5954713" y="5364163"/>
          <p14:tracePt t="31023" x="5954713" y="5394325"/>
          <p14:tracePt t="31040" x="5954713" y="5434013"/>
          <p14:tracePt t="31057" x="5945188" y="5483225"/>
          <p14:tracePt t="31073" x="5945188" y="5502275"/>
          <p14:tracePt t="31090" x="5945188" y="5541963"/>
          <p14:tracePt t="31107" x="5945188" y="5570538"/>
          <p14:tracePt t="31123" x="5945188" y="5591175"/>
          <p14:tracePt t="31140" x="5945188" y="5610225"/>
          <p14:tracePt t="31140" x="5945188" y="5619750"/>
          <p14:tracePt t="31157" x="5945188" y="5640388"/>
          <p14:tracePt t="31174" x="5945188" y="5659438"/>
          <p14:tracePt t="31190" x="5945188" y="5680075"/>
          <p14:tracePt t="31207" x="5945188" y="5699125"/>
          <p14:tracePt t="31224" x="5945188" y="5708650"/>
          <p14:tracePt t="31240" x="5945188" y="5719763"/>
          <p14:tracePt t="31257" x="5945188" y="5729288"/>
          <p14:tracePt t="31274" x="5945188" y="5738813"/>
          <p14:tracePt t="31290" x="5945188" y="5768975"/>
          <p14:tracePt t="31307" x="5935663" y="5807075"/>
          <p14:tracePt t="31324" x="5935663" y="5818188"/>
          <p14:tracePt t="31340" x="5915025" y="5876925"/>
          <p14:tracePt t="31358" x="5915025" y="5895975"/>
          <p14:tracePt t="31374" x="5905500" y="5945188"/>
          <p14:tracePt t="31391" x="5895975" y="5984875"/>
          <p14:tracePt t="31407" x="5895975" y="6024563"/>
          <p14:tracePt t="31424" x="5895975" y="6073775"/>
          <p14:tracePt t="31441" x="5895975" y="6092825"/>
          <p14:tracePt t="31457" x="5886450" y="6122988"/>
          <p14:tracePt t="31474" x="5886450" y="6142038"/>
          <p14:tracePt t="31491" x="5886450" y="6151563"/>
          <p14:tracePt t="31508" x="5886450" y="6162675"/>
          <p14:tracePt t="31533" x="5886450" y="6172200"/>
          <p14:tracePt t="31549" x="5886450" y="6181725"/>
          <p14:tracePt t="31557" x="5886450" y="6191250"/>
          <p14:tracePt t="31574" x="5886450" y="6200775"/>
          <p14:tracePt t="31591" x="5895975" y="6221413"/>
          <p14:tracePt t="31608" x="5905500" y="6249988"/>
          <p14:tracePt t="31624" x="5924550" y="6261100"/>
          <p14:tracePt t="31641" x="5945188" y="6280150"/>
          <p14:tracePt t="31658" x="5973763" y="6289675"/>
          <p14:tracePt t="31675" x="5994400" y="6299200"/>
          <p14:tracePt t="31691" x="6034088" y="6319838"/>
          <p14:tracePt t="31708" x="6073775" y="6329363"/>
          <p14:tracePt t="31708" x="6092825" y="6338888"/>
          <p14:tracePt t="31726" x="6122988" y="6348413"/>
          <p14:tracePt t="31742" x="6161088" y="6348413"/>
          <p14:tracePt t="31758" x="6191250" y="6348413"/>
          <p14:tracePt t="31775" x="6230938" y="6348413"/>
          <p14:tracePt t="31792" x="6270625" y="6338888"/>
          <p14:tracePt t="31808" x="6319838" y="6338888"/>
          <p14:tracePt t="31825" x="6369050" y="6338888"/>
          <p14:tracePt t="31842" x="6437313" y="6338888"/>
          <p14:tracePt t="31858" x="6526213" y="6329363"/>
          <p14:tracePt t="31875" x="6575425" y="6319838"/>
          <p14:tracePt t="31892" x="6624638" y="6319838"/>
          <p14:tracePt t="31908" x="6664325" y="6310313"/>
          <p14:tracePt t="31925" x="6673850" y="6299200"/>
          <p14:tracePt t="31997" x="6683375" y="6289675"/>
          <p14:tracePt t="32013" x="6683375" y="6280150"/>
          <p14:tracePt t="32021" x="6702425" y="6280150"/>
          <p14:tracePt t="32029" x="6713538" y="6261100"/>
          <p14:tracePt t="32042" x="6732588" y="6240463"/>
          <p14:tracePt t="32059" x="6751638" y="6211888"/>
          <p14:tracePt t="32075" x="6772275" y="6181725"/>
          <p14:tracePt t="32092" x="6791325" y="6142038"/>
          <p14:tracePt t="32109" x="6811963" y="6092825"/>
          <p14:tracePt t="32125" x="6831013" y="6064250"/>
          <p14:tracePt t="32142" x="6840538" y="6034088"/>
          <p14:tracePt t="32159" x="6840538" y="6024563"/>
          <p14:tracePt t="32175" x="6850063" y="6003925"/>
          <p14:tracePt t="32192" x="6861175" y="5965825"/>
          <p14:tracePt t="32209" x="6870700" y="5945188"/>
          <p14:tracePt t="32225" x="6870700" y="5926138"/>
          <p14:tracePt t="32243" x="6870700" y="5895975"/>
          <p14:tracePt t="32259" x="6870700" y="5876925"/>
          <p14:tracePt t="32276" x="6870700" y="5856288"/>
          <p14:tracePt t="32293" x="6870700" y="5837238"/>
          <p14:tracePt t="32309" x="6880225" y="5818188"/>
          <p14:tracePt t="32326" x="6880225" y="5797550"/>
          <p14:tracePt t="32343" x="6880225" y="5778500"/>
          <p14:tracePt t="32359" x="6880225" y="5748338"/>
          <p14:tracePt t="32376" x="6880225" y="5729288"/>
          <p14:tracePt t="32393" x="6880225" y="5689600"/>
          <p14:tracePt t="32409" x="6880225" y="5649913"/>
          <p14:tracePt t="32426" x="6880225" y="5600700"/>
          <p14:tracePt t="32443" x="6880225" y="5570538"/>
          <p14:tracePt t="32459" x="6880225" y="5532438"/>
          <p14:tracePt t="32476" x="6880225" y="5511800"/>
          <p14:tracePt t="32476" x="6870700" y="5483225"/>
          <p14:tracePt t="32493" x="6870700" y="5472113"/>
          <p14:tracePt t="32509" x="6870700" y="5453063"/>
          <p14:tracePt t="32526" x="6870700" y="5443538"/>
          <p14:tracePt t="32543" x="6861175" y="5434013"/>
          <p14:tracePt t="32559" x="6850063" y="5413375"/>
          <p14:tracePt t="32576" x="6840538" y="5403850"/>
          <p14:tracePt t="32593" x="6831013" y="5373688"/>
          <p14:tracePt t="32610" x="6821488" y="5364163"/>
          <p14:tracePt t="32626" x="6800850" y="5345113"/>
          <p14:tracePt t="32643" x="6781800" y="5324475"/>
          <p14:tracePt t="32660" x="6762750" y="5314950"/>
          <p14:tracePt t="32660" x="6751638" y="5305425"/>
          <p14:tracePt t="32677" x="6723063" y="5286375"/>
          <p14:tracePt t="32694" x="6692900" y="5265738"/>
          <p14:tracePt t="32710" x="6643688" y="5237163"/>
          <p14:tracePt t="32727" x="6604000" y="5216525"/>
          <p14:tracePt t="32743" x="6575425" y="5197475"/>
          <p14:tracePt t="32760" x="6526213" y="5167313"/>
          <p14:tracePt t="32777" x="6496050" y="5148263"/>
          <p14:tracePt t="32794" x="6456363" y="5127625"/>
          <p14:tracePt t="32810" x="6437313" y="5108575"/>
          <p14:tracePt t="32827" x="6418263" y="5099050"/>
          <p14:tracePt t="32844" x="6378575" y="5089525"/>
          <p14:tracePt t="32860" x="6357938" y="5078413"/>
          <p14:tracePt t="32877" x="6329363" y="5068888"/>
          <p14:tracePt t="32894" x="6308725" y="5068888"/>
          <p14:tracePt t="32910" x="6299200" y="5068888"/>
          <p14:tracePt t="32927" x="6259513" y="5059363"/>
          <p14:tracePt t="32944" x="6240463" y="5059363"/>
          <p14:tracePt t="32960" x="6221413" y="5059363"/>
          <p14:tracePt t="32977" x="6200775" y="5059363"/>
          <p14:tracePt t="32994" x="6181725" y="5059363"/>
          <p14:tracePt t="33010" x="6172200" y="5059363"/>
          <p14:tracePt t="33027" x="6161088" y="5059363"/>
          <p14:tracePt t="33044" x="6151563" y="5059363"/>
          <p14:tracePt t="33061" x="6132513" y="5059363"/>
          <p14:tracePt t="33078" x="6083300" y="5068888"/>
          <p14:tracePt t="33094" x="6053138" y="5089525"/>
          <p14:tracePt t="33111" x="6022975" y="5099050"/>
          <p14:tracePt t="33128" x="5984875" y="5118100"/>
          <p14:tracePt t="33144" x="5954713" y="5138738"/>
          <p14:tracePt t="33161" x="5935663" y="5157788"/>
          <p14:tracePt t="33178" x="5915025" y="5167313"/>
          <p14:tracePt t="33194" x="5895975" y="5187950"/>
          <p14:tracePt t="33211" x="5875338" y="5197475"/>
          <p14:tracePt t="33228" x="5856288" y="5226050"/>
          <p14:tracePt t="33244" x="5837238" y="5237163"/>
          <p14:tracePt t="33262" x="5826125" y="5246688"/>
          <p14:tracePt t="33278" x="5816600" y="5265738"/>
          <p14:tracePt t="33294" x="5797550" y="5286375"/>
          <p14:tracePt t="33311" x="5788025" y="5305425"/>
          <p14:tracePt t="33328" x="5776913" y="5324475"/>
          <p14:tracePt t="33344" x="5757863" y="5345113"/>
          <p14:tracePt t="33361" x="5738813" y="5373688"/>
          <p14:tracePt t="33378" x="5718175" y="5394325"/>
          <p14:tracePt t="33395" x="5699125" y="5413375"/>
          <p14:tracePt t="33412" x="5689600" y="5422900"/>
          <p14:tracePt t="33428" x="5678488" y="5453063"/>
          <p14:tracePt t="33445" x="5668963" y="5483225"/>
          <p14:tracePt t="33461" x="5659438" y="5511800"/>
          <p14:tracePt t="33478" x="5640388" y="5541963"/>
          <p14:tracePt t="33495" x="5640388" y="5561013"/>
          <p14:tracePt t="33511" x="5640388" y="5600700"/>
          <p14:tracePt t="33528" x="5640388" y="5630863"/>
          <p14:tracePt t="33545" x="5640388" y="5659438"/>
          <p14:tracePt t="33562" x="5640388" y="5689600"/>
          <p14:tracePt t="33578" x="5640388" y="5708650"/>
          <p14:tracePt t="33595" x="5640388" y="5719763"/>
          <p14:tracePt t="33612" x="5640388" y="5738813"/>
          <p14:tracePt t="33629" x="5640388" y="5788025"/>
          <p14:tracePt t="33645" x="5640388" y="5807075"/>
          <p14:tracePt t="33662" x="5640388" y="5827713"/>
          <p14:tracePt t="33678" x="5640388" y="5846763"/>
          <p14:tracePt t="33695" x="5649913" y="5867400"/>
          <p14:tracePt t="33712" x="5649913" y="5886450"/>
          <p14:tracePt t="33729" x="5649913" y="5905500"/>
          <p14:tracePt t="33745" x="5668963" y="5945188"/>
          <p14:tracePt t="33762" x="5678488" y="5965825"/>
          <p14:tracePt t="33779" x="5689600" y="5984875"/>
          <p14:tracePt t="33795" x="5699125" y="6003925"/>
          <p14:tracePt t="33812" x="5708650" y="6015038"/>
          <p14:tracePt t="33829" x="5718175" y="6034088"/>
          <p14:tracePt t="33846" x="5748338" y="6064250"/>
          <p14:tracePt t="33863" x="5788025" y="6092825"/>
          <p14:tracePt t="33879" x="5837238" y="6122988"/>
          <p14:tracePt t="33896" x="5886450" y="6151563"/>
          <p14:tracePt t="33913" x="5954713" y="6181725"/>
          <p14:tracePt t="33929" x="6022975" y="6211888"/>
          <p14:tracePt t="33946" x="6092825" y="6240463"/>
          <p14:tracePt t="33963" x="6172200" y="6270625"/>
          <p14:tracePt t="33979" x="6240463" y="6299200"/>
          <p14:tracePt t="33996" x="6280150" y="6310313"/>
          <p14:tracePt t="34012" x="6319838" y="6319838"/>
          <p14:tracePt t="34029" x="6369050" y="6329363"/>
          <p14:tracePt t="34046" x="6388100" y="6329363"/>
          <p14:tracePt t="34063" x="6427788" y="6338888"/>
          <p14:tracePt t="34079" x="6456363" y="6338888"/>
          <p14:tracePt t="34096" x="6496050" y="6338888"/>
          <p14:tracePt t="34113" x="6545263" y="6338888"/>
          <p14:tracePt t="34129" x="6594475" y="6338888"/>
          <p14:tracePt t="34146" x="6664325" y="6338888"/>
          <p14:tracePt t="34163" x="6702425" y="6338888"/>
          <p14:tracePt t="34179" x="6732588" y="6319838"/>
          <p14:tracePt t="34196" x="6762750" y="6310313"/>
          <p14:tracePt t="34196" x="6772275" y="6299200"/>
          <p14:tracePt t="34213" x="6791325" y="6280150"/>
          <p14:tracePt t="34230" x="6821488" y="6261100"/>
          <p14:tracePt t="34246" x="6850063" y="6240463"/>
          <p14:tracePt t="34263" x="6861175" y="6211888"/>
          <p14:tracePt t="34280" x="6870700" y="6191250"/>
          <p14:tracePt t="34296" x="6889750" y="6172200"/>
          <p14:tracePt t="34313" x="6899275" y="6132513"/>
          <p14:tracePt t="34330" x="6919913" y="6092825"/>
          <p14:tracePt t="34346" x="6929438" y="6053138"/>
          <p14:tracePt t="34363" x="6948488" y="6003925"/>
          <p14:tracePt t="34381" x="6978650" y="5935663"/>
          <p14:tracePt t="34398" x="6978650" y="5895975"/>
          <p14:tracePt t="34413" x="6978650" y="5867400"/>
          <p14:tracePt t="34430" x="6978650" y="5846763"/>
          <p14:tracePt t="34447" x="6978650" y="5818188"/>
          <p14:tracePt t="34464" x="6978650" y="5797550"/>
          <p14:tracePt t="34480" x="6978650" y="5768975"/>
          <p14:tracePt t="34497" x="6978650" y="5729288"/>
          <p14:tracePt t="34514" x="6978650" y="5699125"/>
          <p14:tracePt t="34530" x="6978650" y="5659438"/>
          <p14:tracePt t="34547" x="6978650" y="5610225"/>
          <p14:tracePt t="34564" x="6978650" y="5570538"/>
          <p14:tracePt t="34580" x="6969125" y="5502275"/>
          <p14:tracePt t="34598" x="6959600" y="5462588"/>
          <p14:tracePt t="34614" x="6959600" y="5413375"/>
          <p14:tracePt t="34630" x="6948488" y="5384800"/>
          <p14:tracePt t="34647" x="6938963" y="5364163"/>
          <p14:tracePt t="34664" x="6929438" y="5335588"/>
          <p14:tracePt t="34680" x="6919913" y="5314950"/>
          <p14:tracePt t="34697" x="6910388" y="5295900"/>
          <p14:tracePt t="34714" x="6899275" y="5275263"/>
          <p14:tracePt t="34730" x="6870700" y="5246688"/>
          <p14:tracePt t="34747" x="6831013" y="5226050"/>
          <p14:tracePt t="34764" x="6781800" y="5197475"/>
          <p14:tracePt t="34764" x="6742113" y="5187950"/>
          <p14:tracePt t="34782" x="6653213" y="5148263"/>
          <p14:tracePt t="34797" x="6565900" y="5108575"/>
          <p14:tracePt t="34814" x="6477000" y="5078413"/>
          <p14:tracePt t="34831" x="6407150" y="5049838"/>
          <p14:tracePt t="34847" x="6369050" y="5040313"/>
          <p14:tracePt t="34864" x="6329363" y="5029200"/>
          <p14:tracePt t="34881" x="6308725" y="5029200"/>
          <p14:tracePt t="34898" x="6289675" y="5029200"/>
          <p14:tracePt t="34914" x="6249988" y="5029200"/>
          <p14:tracePt t="34931" x="6181725" y="5040313"/>
          <p14:tracePt t="34948" x="6092825" y="5040313"/>
          <p14:tracePt t="34964" x="6003925" y="5068888"/>
          <p14:tracePt t="34982" x="5964238" y="5078413"/>
          <p14:tracePt t="34998" x="5915025" y="5089525"/>
          <p14:tracePt t="35014" x="5915025" y="5099050"/>
          <p14:tracePt t="35031" x="5886450" y="5108575"/>
          <p14:tracePt t="35048" x="5865813" y="5127625"/>
          <p14:tracePt t="35065" x="5826125" y="5148263"/>
          <p14:tracePt t="35081" x="5788025" y="5187950"/>
          <p14:tracePt t="35098" x="5757863" y="5226050"/>
          <p14:tracePt t="35115" x="5727700" y="5265738"/>
          <p14:tracePt t="35132" x="5708650" y="5305425"/>
          <p14:tracePt t="35148" x="5678488" y="5373688"/>
          <p14:tracePt t="35165" x="5659438" y="5413375"/>
          <p14:tracePt t="35182" x="5649913" y="5453063"/>
          <p14:tracePt t="35198" x="5649913" y="5483225"/>
          <p14:tracePt t="35215" x="5649913" y="5532438"/>
          <p14:tracePt t="35232" x="5649913" y="5581650"/>
          <p14:tracePt t="35248" x="5649913" y="5619750"/>
          <p14:tracePt t="35265" x="5649913" y="5680075"/>
          <p14:tracePt t="35282" x="5649913" y="5729288"/>
          <p14:tracePt t="35299" x="5659438" y="5757863"/>
          <p14:tracePt t="35315" x="5668963" y="5797550"/>
          <p14:tracePt t="35332" x="5678488" y="5818188"/>
          <p14:tracePt t="35349" x="5699125" y="5856288"/>
          <p14:tracePt t="35365" x="5708650" y="5876925"/>
          <p14:tracePt t="35382" x="5718175" y="5895975"/>
          <p14:tracePt t="35399" x="5748338" y="5916613"/>
          <p14:tracePt t="35415" x="5767388" y="5945188"/>
          <p14:tracePt t="35432" x="5797550" y="5965825"/>
          <p14:tracePt t="35449" x="5837238" y="5994400"/>
          <p14:tracePt t="35465" x="5886450" y="6024563"/>
          <p14:tracePt t="35482" x="5924550" y="6043613"/>
          <p14:tracePt t="35499" x="5994400" y="6064250"/>
          <p14:tracePt t="35516" x="6034088" y="6073775"/>
          <p14:tracePt t="35532" x="6132513" y="6092825"/>
          <p14:tracePt t="35549" x="6181725" y="6092825"/>
          <p14:tracePt t="35566" x="6259513" y="6092825"/>
          <p14:tracePt t="35582" x="6329363" y="6092825"/>
          <p14:tracePt t="35599" x="6418263" y="6092825"/>
          <p14:tracePt t="35616" x="6467475" y="6092825"/>
          <p14:tracePt t="35633" x="6526213" y="6092825"/>
          <p14:tracePt t="35649" x="6565900" y="6083300"/>
          <p14:tracePt t="35666" x="6594475" y="6073775"/>
          <p14:tracePt t="35684" x="6615113" y="6053138"/>
          <p14:tracePt t="35699" x="6653213" y="6034088"/>
          <p14:tracePt t="35717" x="6692900" y="6024563"/>
          <p14:tracePt t="35717" x="6702425" y="6003925"/>
          <p14:tracePt t="35734" x="6732588" y="5975350"/>
          <p14:tracePt t="35751" x="6751638" y="5945188"/>
          <p14:tracePt t="35767" x="6772275" y="5916613"/>
          <p14:tracePt t="35784" x="6781800" y="5886450"/>
          <p14:tracePt t="35801" x="6800850" y="5846763"/>
          <p14:tracePt t="35817" x="6800850" y="5827713"/>
          <p14:tracePt t="35834" x="6811963" y="5797550"/>
          <p14:tracePt t="35851" x="6811963" y="5768975"/>
          <p14:tracePt t="35867" x="6811963" y="5729288"/>
          <p14:tracePt t="35884" x="6811963" y="5699125"/>
          <p14:tracePt t="35901" x="6811963" y="5649913"/>
          <p14:tracePt t="35917" x="6811963" y="5619750"/>
          <p14:tracePt t="35917" x="6811963" y="5591175"/>
          <p14:tracePt t="35934" x="6800850" y="5551488"/>
          <p14:tracePt t="35951" x="6781800" y="5511800"/>
          <p14:tracePt t="35968" x="6751638" y="5483225"/>
          <p14:tracePt t="35984" x="6713538" y="5434013"/>
          <p14:tracePt t="36001" x="6673850" y="5403850"/>
          <p14:tracePt t="36018" x="6615113" y="5373688"/>
          <p14:tracePt t="36034" x="6535738" y="5335588"/>
          <p14:tracePt t="36051" x="6446838" y="5314950"/>
          <p14:tracePt t="36068" x="6357938" y="5305425"/>
          <p14:tracePt t="36084" x="6289675" y="5305425"/>
          <p14:tracePt t="36101" x="6181725" y="5305425"/>
          <p14:tracePt t="36101" x="6142038" y="5314950"/>
          <p14:tracePt t="36118" x="6053138" y="5335588"/>
          <p14:tracePt t="36135" x="5984875" y="5373688"/>
          <p14:tracePt t="36151" x="5924550" y="5403850"/>
          <p14:tracePt t="36168" x="5875338" y="5443538"/>
          <p14:tracePt t="36185" x="5856288" y="5483225"/>
          <p14:tracePt t="36201" x="5837238" y="5551488"/>
          <p14:tracePt t="36218" x="5807075" y="5600700"/>
          <p14:tracePt t="36235" x="5797550" y="5670550"/>
          <p14:tracePt t="36251" x="5788025" y="5719763"/>
          <p14:tracePt t="36268" x="5776913" y="5778500"/>
          <p14:tracePt t="36285" x="5776913" y="5856288"/>
          <p14:tracePt t="36301" x="5788025" y="5984875"/>
          <p14:tracePt t="36319" x="5797550" y="6043613"/>
          <p14:tracePt t="36335" x="5837238" y="6113463"/>
          <p14:tracePt t="36351" x="5886450" y="6172200"/>
          <p14:tracePt t="36368" x="5945188" y="6221413"/>
          <p14:tracePt t="36385" x="6013450" y="6261100"/>
          <p14:tracePt t="36402" x="6083300" y="6280150"/>
          <p14:tracePt t="36418" x="6172200" y="6289675"/>
          <p14:tracePt t="36435" x="6249988" y="6299200"/>
          <p14:tracePt t="36452" x="6329363" y="6299200"/>
          <p14:tracePt t="36469" x="6437313" y="6299200"/>
          <p14:tracePt t="36485" x="6526213" y="6280150"/>
          <p14:tracePt t="36503" x="6554788" y="6270625"/>
          <p14:tracePt t="36519" x="6575425" y="6270625"/>
          <p14:tracePt t="36536" x="6575425" y="6261100"/>
          <p14:tracePt t="36552" x="6575425" y="6249988"/>
          <p14:tracePt t="36590" x="6575425" y="6240463"/>
          <p14:tracePt t="36734" x="6575425" y="6230938"/>
          <p14:tracePt t="36774" x="6584950" y="6211888"/>
          <p14:tracePt t="36790" x="6594475" y="6191250"/>
          <p14:tracePt t="36814" x="6604000" y="6181725"/>
          <p14:tracePt t="36830" x="6604000" y="6172200"/>
          <p14:tracePt t="36862" x="6604000" y="6162675"/>
          <p14:tracePt t="36878" x="6604000" y="6151563"/>
          <p14:tracePt t="36910" x="6604000" y="6142038"/>
          <p14:tracePt t="36950" x="6604000" y="6132513"/>
          <p14:tracePt t="36958" x="6604000" y="6122988"/>
          <p14:tracePt t="36982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lum bright="-22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079500"/>
            <a:ext cx="9739313" cy="5219700"/>
          </a:xfrm>
          <a:prstGeom prst="rect">
            <a:avLst/>
          </a:prstGeom>
          <a:noFill/>
          <a:ln w="9525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2000" contrast="-14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1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6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0163"/>
            <a:ext cx="3357562" cy="734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4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184775" y="3995738"/>
            <a:ext cx="1223963" cy="431800"/>
          </a:xfrm>
          <a:prstGeom prst="rect">
            <a:avLst/>
          </a:prstGeom>
          <a:solidFill>
            <a:srgbClr val="A6FCDB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endParaRPr lang="pt-BR" altLang="pt-BR" sz="1984" i="1" smtClean="0">
              <a:solidFill>
                <a:srgbClr val="33CC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184775" y="3992563"/>
            <a:ext cx="1223963" cy="398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1984" b="1" i="1" smtClean="0">
                <a:latin typeface="Times New Roman" panose="02020603050405020304" pitchFamily="18" charset="0"/>
              </a:rPr>
              <a:t>Creatina</a:t>
            </a:r>
          </a:p>
        </p:txBody>
      </p:sp>
      <p:sp>
        <p:nvSpPr>
          <p:cNvPr id="161816" name="Rectangle 24"/>
          <p:cNvSpPr>
            <a:spLocks noChangeArrowheads="1"/>
          </p:cNvSpPr>
          <p:nvPr/>
        </p:nvSpPr>
        <p:spPr bwMode="auto">
          <a:xfrm>
            <a:off x="3816350" y="366713"/>
            <a:ext cx="714375" cy="476250"/>
          </a:xfrm>
          <a:prstGeom prst="rect">
            <a:avLst/>
          </a:prstGeom>
          <a:noFill/>
          <a:ln w="19050">
            <a:solidFill>
              <a:srgbClr val="66CCFF"/>
            </a:solidFill>
            <a:miter lim="800000"/>
            <a:headEnd/>
            <a:tailEnd/>
          </a:ln>
          <a:effectLst>
            <a:prstShdw prst="shdw17" dist="17961" dir="13500000">
              <a:srgbClr val="3D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sp>
        <p:nvSpPr>
          <p:cNvPr id="161817" name="Rectangle 25"/>
          <p:cNvSpPr>
            <a:spLocks noChangeArrowheads="1"/>
          </p:cNvSpPr>
          <p:nvPr/>
        </p:nvSpPr>
        <p:spPr bwMode="auto">
          <a:xfrm>
            <a:off x="6042025" y="574675"/>
            <a:ext cx="712788" cy="474663"/>
          </a:xfrm>
          <a:prstGeom prst="rect">
            <a:avLst/>
          </a:prstGeom>
          <a:noFill/>
          <a:ln w="19050">
            <a:solidFill>
              <a:srgbClr val="FF99FF"/>
            </a:solidFill>
            <a:miter lim="800000"/>
            <a:headEnd/>
            <a:tailEnd/>
          </a:ln>
          <a:effectLst>
            <a:prstShdw prst="shdw17" dist="17961" dir="13500000">
              <a:srgbClr val="99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sp>
        <p:nvSpPr>
          <p:cNvPr id="161818" name="Rectangle 26"/>
          <p:cNvSpPr>
            <a:spLocks noChangeArrowheads="1"/>
          </p:cNvSpPr>
          <p:nvPr/>
        </p:nvSpPr>
        <p:spPr bwMode="auto">
          <a:xfrm>
            <a:off x="5565775" y="3033713"/>
            <a:ext cx="839788" cy="396875"/>
          </a:xfrm>
          <a:prstGeom prst="rect">
            <a:avLst/>
          </a:prstGeom>
          <a:noFill/>
          <a:ln w="19050">
            <a:solidFill>
              <a:srgbClr val="666699"/>
            </a:solidFill>
            <a:miter lim="800000"/>
            <a:headEnd/>
            <a:tailEnd/>
          </a:ln>
          <a:effectLst>
            <a:prstShdw prst="shdw17" dist="17961" dir="13500000">
              <a:srgbClr val="3D3D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sp>
        <p:nvSpPr>
          <p:cNvPr id="161819" name="Rectangle 27"/>
          <p:cNvSpPr>
            <a:spLocks noChangeArrowheads="1"/>
          </p:cNvSpPr>
          <p:nvPr/>
        </p:nvSpPr>
        <p:spPr bwMode="auto">
          <a:xfrm>
            <a:off x="5199063" y="4017963"/>
            <a:ext cx="1190625" cy="396875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  <a:effectLst>
            <a:prstShdw prst="shdw17" dist="17961" dir="13500000">
              <a:srgbClr val="1F7A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sp>
        <p:nvSpPr>
          <p:cNvPr id="161820" name="Rectangle 28"/>
          <p:cNvSpPr>
            <a:spLocks noChangeArrowheads="1"/>
          </p:cNvSpPr>
          <p:nvPr/>
        </p:nvSpPr>
        <p:spPr bwMode="auto">
          <a:xfrm>
            <a:off x="4103688" y="7099300"/>
            <a:ext cx="1190625" cy="252413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  <a:effectLst>
            <a:prstShdw prst="shdw17" dist="17961" dir="13500000">
              <a:srgbClr val="1F7A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3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6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6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6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6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6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1816" grpId="0" animBg="1"/>
      <p:bldP spid="161817" grpId="0" animBg="1"/>
      <p:bldP spid="161818" grpId="0" animBg="1"/>
      <p:bldP spid="161819" grpId="0" animBg="1"/>
      <p:bldP spid="161820" grpId="0" animBg="1"/>
    </p:bldLst>
  </p:timing>
  <p:extLst>
    <p:ext uri="{3A86A75C-4F4B-4683-9AE1-C65F6400EC91}">
      <p14:laserTraceLst xmlns:p14="http://schemas.microsoft.com/office/powerpoint/2010/main">
        <p14:tracePtLst>
          <p14:tracePt t="6066" x="5767388" y="3524250"/>
          <p14:tracePt t="6298" x="5757863" y="3514725"/>
          <p14:tracePt t="6316" x="5757863" y="3494088"/>
          <p14:tracePt t="6370" x="5748338" y="3484563"/>
          <p14:tracePt t="6377" x="5748338" y="3475038"/>
          <p14:tracePt t="6386" x="5727700" y="3405188"/>
          <p14:tracePt t="6402" x="5718175" y="3317875"/>
          <p14:tracePt t="6419" x="5699125" y="3198813"/>
          <p14:tracePt t="6435" x="5678488" y="3090863"/>
          <p14:tracePt t="6452" x="5649913" y="2952750"/>
          <p14:tracePt t="6469" x="5619750" y="2805113"/>
          <p14:tracePt t="6485" x="5610225" y="2687638"/>
          <p14:tracePt t="6502" x="5610225" y="2540000"/>
          <p14:tracePt t="6519" x="5610225" y="2371725"/>
          <p14:tracePt t="6536" x="5610225" y="2224088"/>
          <p14:tracePt t="6552" x="5600700" y="2057400"/>
          <p14:tracePt t="6569" x="5551488" y="1830388"/>
          <p14:tracePt t="6586" x="5511800" y="1682750"/>
          <p14:tracePt t="6603" x="5462588" y="1544638"/>
          <p14:tracePt t="6619" x="5403850" y="1408113"/>
          <p14:tracePt t="6636" x="5354638" y="1270000"/>
          <p14:tracePt t="6653" x="5295900" y="1131888"/>
          <p14:tracePt t="6670" x="5246688" y="1023938"/>
          <p14:tracePt t="6687" x="5207000" y="925513"/>
          <p14:tracePt t="6703" x="5157788" y="836613"/>
          <p14:tracePt t="6720" x="5137150" y="757238"/>
          <p14:tracePt t="6737" x="5127625" y="719138"/>
          <p14:tracePt t="6753" x="5118100" y="679450"/>
          <p14:tracePt t="6770" x="5108575" y="698500"/>
          <p14:tracePt t="6857" x="5099050" y="728663"/>
          <p14:tracePt t="6873" x="5099050" y="747713"/>
          <p14:tracePt t="6881" x="5087938" y="777875"/>
          <p14:tracePt t="6890" x="5078413" y="806450"/>
          <p14:tracePt t="6903" x="5059363" y="895350"/>
          <p14:tracePt t="6920" x="5049838" y="993775"/>
          <p14:tracePt t="6937" x="5038725" y="1181100"/>
          <p14:tracePt t="6954" x="5038725" y="1347788"/>
          <p14:tracePt t="6970" x="5038725" y="1544638"/>
          <p14:tracePt t="6987" x="5038725" y="1752600"/>
          <p14:tracePt t="7003" x="5038725" y="1958975"/>
          <p14:tracePt t="7020" x="5068888" y="2195513"/>
          <p14:tracePt t="7037" x="5108575" y="2441575"/>
          <p14:tracePt t="7053" x="5167313" y="2667000"/>
          <p14:tracePt t="7070" x="5207000" y="2903538"/>
          <p14:tracePt t="7087" x="5256213" y="3121025"/>
          <p14:tracePt t="7104" x="5295900" y="3336925"/>
          <p14:tracePt t="7120" x="5373688" y="3524250"/>
          <p14:tracePt t="7120" x="5403850" y="3622675"/>
          <p14:tracePt t="7137" x="5462588" y="3760788"/>
          <p14:tracePt t="7154" x="5530850" y="3897313"/>
          <p14:tracePt t="7170" x="5580063" y="3995738"/>
          <p14:tracePt t="7187" x="5629275" y="4114800"/>
          <p14:tracePt t="7204" x="5668963" y="4213225"/>
          <p14:tracePt t="7221" x="5699125" y="4321175"/>
          <p14:tracePt t="7237" x="5738813" y="4400550"/>
          <p14:tracePt t="7254" x="5757863" y="4468813"/>
          <p14:tracePt t="7271" x="5776913" y="4508500"/>
          <p14:tracePt t="7287" x="5788025" y="4527550"/>
          <p14:tracePt t="7304" x="5788025" y="4548188"/>
          <p14:tracePt t="7321" x="5788025" y="4557713"/>
          <p14:tracePt t="8316" x="5788025" y="4548188"/>
          <p14:tracePt t="8369" x="5788025" y="4537075"/>
          <p14:tracePt t="8377" x="5788025" y="4527550"/>
          <p14:tracePt t="8385" x="5788025" y="4508500"/>
          <p14:tracePt t="8393" x="5788025" y="4498975"/>
          <p14:tracePt t="8406" x="5776913" y="4459288"/>
          <p14:tracePt t="8423" x="5767388" y="4438650"/>
          <p14:tracePt t="8439" x="5757863" y="4410075"/>
          <p14:tracePt t="8439" x="5748338" y="4400550"/>
          <p14:tracePt t="8457" x="5748338" y="4389438"/>
          <p14:tracePt t="8489" x="5748338" y="4379913"/>
          <p14:tracePt t="8497" x="5738813" y="4379913"/>
          <p14:tracePt t="8545" x="5727700" y="4379913"/>
          <p14:tracePt t="8553" x="5718175" y="4379913"/>
          <p14:tracePt t="8562" x="5699125" y="4379913"/>
          <p14:tracePt t="8573" x="5668963" y="4400550"/>
          <p14:tracePt t="8590" x="5649913" y="4419600"/>
          <p14:tracePt t="8606" x="5619750" y="4438650"/>
          <p14:tracePt t="8623" x="5600700" y="4468813"/>
          <p14:tracePt t="8640" x="5570538" y="4498975"/>
          <p14:tracePt t="8657" x="5521325" y="4576763"/>
          <p14:tracePt t="8674" x="5492750" y="4646613"/>
          <p14:tracePt t="8690" x="5462588" y="4705350"/>
          <p14:tracePt t="8707" x="5432425" y="4783138"/>
          <p14:tracePt t="8723" x="5403850" y="4852988"/>
          <p14:tracePt t="8740" x="5394325" y="4902200"/>
          <p14:tracePt t="8757" x="5373688" y="4960938"/>
          <p14:tracePt t="8774" x="5354638" y="5010150"/>
          <p14:tracePt t="8791" x="5345113" y="5078413"/>
          <p14:tracePt t="8807" x="5324475" y="5157788"/>
          <p14:tracePt t="8824" x="5305425" y="5246688"/>
          <p14:tracePt t="8840" x="5265738" y="5354638"/>
          <p14:tracePt t="8840" x="5256213" y="5413375"/>
          <p14:tracePt t="8857" x="5207000" y="5541963"/>
          <p14:tracePt t="8874" x="5148263" y="5680075"/>
          <p14:tracePt t="8891" x="5087938" y="5827713"/>
          <p14:tracePt t="8907" x="5029200" y="5975350"/>
          <p14:tracePt t="8924" x="4979988" y="6092825"/>
          <p14:tracePt t="8941" x="4930775" y="6221413"/>
          <p14:tracePt t="8958" x="4891088" y="6338888"/>
          <p14:tracePt t="8974" x="4852988" y="6437313"/>
          <p14:tracePt t="8991" x="4813300" y="6545263"/>
          <p14:tracePt t="9007" x="4764088" y="6664325"/>
          <p14:tracePt t="9024" x="4714875" y="6781800"/>
          <p14:tracePt t="9040" x="4625975" y="6959600"/>
          <p14:tracePt t="9057" x="4557713" y="7067550"/>
          <p14:tracePt t="9073" x="4497388" y="7146925"/>
          <p14:tracePt t="9090" x="4468813" y="7215188"/>
          <p14:tracePt t="9107" x="4438650" y="7254875"/>
          <p14:tracePt t="9123" x="4419600" y="7294563"/>
          <p14:tracePt t="9140" x="4410075" y="7304088"/>
          <p14:tracePt t="9157" x="4410075" y="7313613"/>
          <p14:tracePt t="9272" x="4410075" y="7332663"/>
          <p14:tracePt t="9288" x="4410075" y="7353300"/>
          <p14:tracePt t="9312" x="4398963" y="7362825"/>
          <p14:tracePt t="9328" x="4398963" y="7372350"/>
          <p14:tracePt t="9344" x="4398963" y="7381875"/>
          <p14:tracePt t="9352" x="4389438" y="7392988"/>
          <p14:tracePt t="9368" x="4398963" y="7392988"/>
          <p14:tracePt t="9496" x="4419600" y="7392988"/>
          <p14:tracePt t="9504" x="4448175" y="7392988"/>
          <p14:tracePt t="9512" x="4478338" y="7392988"/>
          <p14:tracePt t="9524" x="4527550" y="7392988"/>
          <p14:tracePt t="9541" x="4595813" y="7392988"/>
          <p14:tracePt t="9557" x="4656138" y="7392988"/>
          <p14:tracePt t="9574" x="4714875" y="7392988"/>
          <p14:tracePt t="9591" x="4754563" y="7392988"/>
          <p14:tracePt t="9608" x="4792663" y="7392988"/>
          <p14:tracePt t="9625" x="4822825" y="7392988"/>
          <p14:tracePt t="9641" x="4841875" y="7392988"/>
          <p14:tracePt t="9658" x="4881563" y="7392988"/>
          <p14:tracePt t="9674" x="4930775" y="7392988"/>
          <p14:tracePt t="9691" x="4989513" y="7392988"/>
          <p14:tracePt t="9708" x="5038725" y="7392988"/>
          <p14:tracePt t="9724" x="5099050" y="7392988"/>
          <p14:tracePt t="9741" x="5148263" y="7392988"/>
          <p14:tracePt t="9758" x="5157788" y="7392988"/>
          <p14:tracePt t="9774" x="5167313" y="7381875"/>
          <p14:tracePt t="9791" x="5176838" y="7381875"/>
          <p14:tracePt t="9808" x="5197475" y="7362825"/>
          <p14:tracePt t="9825" x="5197475" y="7332663"/>
          <p14:tracePt t="9841" x="5207000" y="7313613"/>
          <p14:tracePt t="9858" x="5216525" y="7283450"/>
          <p14:tracePt t="9875" x="5235575" y="7254875"/>
          <p14:tracePt t="9892" x="5235575" y="7245350"/>
          <p14:tracePt t="9908" x="5235575" y="7224713"/>
          <p14:tracePt t="9925" x="5235575" y="7205663"/>
          <p14:tracePt t="9942" x="5235575" y="7196138"/>
          <p14:tracePt t="9958" x="5235575" y="7185025"/>
          <p14:tracePt t="9975" x="5235575" y="7165975"/>
          <p14:tracePt t="9975" x="5235575" y="7146925"/>
          <p14:tracePt t="9993" x="5235575" y="7135813"/>
          <p14:tracePt t="10008" x="5197475" y="7097713"/>
          <p14:tracePt t="10025" x="5148263" y="7058025"/>
          <p14:tracePt t="10042" x="5099050" y="7027863"/>
          <p14:tracePt t="10059" x="5029200" y="7008813"/>
          <p14:tracePt t="10075" x="4960938" y="6969125"/>
          <p14:tracePt t="10092" x="4911725" y="6959600"/>
          <p14:tracePt t="10109" x="4881563" y="6950075"/>
          <p14:tracePt t="10125" x="4832350" y="6938963"/>
          <p14:tracePt t="10142" x="4783138" y="6929438"/>
          <p14:tracePt t="10159" x="4743450" y="6929438"/>
          <p14:tracePt t="10175" x="4656138" y="6929438"/>
          <p14:tracePt t="10193" x="4576763" y="6929438"/>
          <p14:tracePt t="10209" x="4487863" y="6929438"/>
          <p14:tracePt t="10225" x="4419600" y="6929438"/>
          <p14:tracePt t="10243" x="4360863" y="6929438"/>
          <p14:tracePt t="10259" x="4311650" y="6929438"/>
          <p14:tracePt t="10275" x="4281488" y="6938963"/>
          <p14:tracePt t="10292" x="4251325" y="6950075"/>
          <p14:tracePt t="10309" x="4222750" y="6969125"/>
          <p14:tracePt t="10326" x="4183063" y="6999288"/>
          <p14:tracePt t="10343" x="4164013" y="7037388"/>
          <p14:tracePt t="10359" x="4133850" y="7067550"/>
          <p14:tracePt t="10376" x="4114800" y="7097713"/>
          <p14:tracePt t="10393" x="4114800" y="7107238"/>
          <p14:tracePt t="10416" x="4114800" y="7116763"/>
          <p14:tracePt t="10426" x="4103688" y="7146925"/>
          <p14:tracePt t="10443" x="4103688" y="7156450"/>
          <p14:tracePt t="10459" x="4103688" y="7175500"/>
          <p14:tracePt t="10476" x="4103688" y="7196138"/>
          <p14:tracePt t="10493" x="4103688" y="7215188"/>
          <p14:tracePt t="10509" x="4114800" y="7245350"/>
          <p14:tracePt t="10526" x="4133850" y="7273925"/>
          <p14:tracePt t="10543" x="4152900" y="7304088"/>
          <p14:tracePt t="10559" x="4183063" y="7323138"/>
          <p14:tracePt t="10559" x="4213225" y="7332663"/>
          <p14:tracePt t="10576" x="4262438" y="7353300"/>
          <p14:tracePt t="10593" x="4321175" y="7372350"/>
          <p14:tracePt t="10609" x="4410075" y="7392988"/>
          <p14:tracePt t="10626" x="4497388" y="7412038"/>
          <p14:tracePt t="10643" x="4586288" y="7431088"/>
          <p14:tracePt t="10660" x="4665663" y="7451725"/>
          <p14:tracePt t="10677" x="4743450" y="7451725"/>
          <p14:tracePt t="10693" x="4803775" y="7461250"/>
          <p14:tracePt t="10710" x="4881563" y="7461250"/>
          <p14:tracePt t="10726" x="4951413" y="7461250"/>
          <p14:tracePt t="10743" x="5019675" y="7461250"/>
          <p14:tracePt t="10743" x="5059363" y="7461250"/>
          <p14:tracePt t="10760" x="5137150" y="7461250"/>
          <p14:tracePt t="10777" x="5197475" y="7461250"/>
          <p14:tracePt t="10793" x="5256213" y="7461250"/>
          <p14:tracePt t="10810" x="5305425" y="7461250"/>
          <p14:tracePt t="10827" x="5364163" y="7461250"/>
          <p14:tracePt t="10843" x="5443538" y="7461250"/>
          <p14:tracePt t="10860" x="5502275" y="7442200"/>
          <p14:tracePt t="10877" x="5551488" y="7431088"/>
          <p14:tracePt t="10894" x="5591175" y="7421563"/>
          <p14:tracePt t="10910" x="5600700" y="7412038"/>
          <p14:tracePt t="10927" x="5610225" y="7412038"/>
          <p14:tracePt t="10943" x="5619750" y="7392988"/>
          <p14:tracePt t="10960" x="5629275" y="7381875"/>
          <p14:tracePt t="10977" x="5640388" y="7353300"/>
          <p14:tracePt t="10994" x="5640388" y="7343775"/>
          <p14:tracePt t="11016" x="5640388" y="7332663"/>
          <p14:tracePt t="11027" x="5640388" y="7323138"/>
          <p14:tracePt t="11044" x="5640388" y="7304088"/>
          <p14:tracePt t="11060" x="5640388" y="7283450"/>
          <p14:tracePt t="11077" x="5629275" y="7254875"/>
          <p14:tracePt t="11094" x="5610225" y="7234238"/>
          <p14:tracePt t="11110" x="5570538" y="7205663"/>
          <p14:tracePt t="11127" x="5511800" y="7165975"/>
          <p14:tracePt t="11127" x="5472113" y="7156450"/>
          <p14:tracePt t="11144" x="5373688" y="7107238"/>
          <p14:tracePt t="11161" x="5275263" y="7067550"/>
          <p14:tracePt t="11177" x="5176838" y="7027863"/>
          <p14:tracePt t="11194" x="5108575" y="7008813"/>
          <p14:tracePt t="11211" x="5049838" y="6978650"/>
          <p14:tracePt t="11228" x="5010150" y="6969125"/>
          <p14:tracePt t="11244" x="4979988" y="6959600"/>
          <p14:tracePt t="11261" x="4940300" y="6950075"/>
          <p14:tracePt t="11278" x="4902200" y="6950075"/>
          <p14:tracePt t="11294" x="4852988" y="6929438"/>
          <p14:tracePt t="11311" x="4783138" y="6919913"/>
          <p14:tracePt t="11328" x="4705350" y="6919913"/>
          <p14:tracePt t="11344" x="4656138" y="6919913"/>
          <p14:tracePt t="11361" x="4606925" y="6919913"/>
          <p14:tracePt t="11378" x="4576763" y="6919913"/>
          <p14:tracePt t="11394" x="4546600" y="6919913"/>
          <p14:tracePt t="11411" x="4537075" y="6919913"/>
          <p14:tracePt t="11428" x="4518025" y="6919913"/>
          <p14:tracePt t="11445" x="4487863" y="6919913"/>
          <p14:tracePt t="11461" x="4438650" y="6929438"/>
          <p14:tracePt t="11478" x="4398963" y="6929438"/>
          <p14:tracePt t="11495" x="4360863" y="6938963"/>
          <p14:tracePt t="11511" x="4340225" y="6938963"/>
          <p14:tracePt t="11529" x="4330700" y="6938963"/>
          <p14:tracePt t="11545" x="4321175" y="6950075"/>
          <p14:tracePt t="11561" x="4311650" y="6959600"/>
          <p14:tracePt t="11578" x="4291013" y="6969125"/>
          <p14:tracePt t="11595" x="4262438" y="6988175"/>
          <p14:tracePt t="11612" x="4232275" y="6999288"/>
          <p14:tracePt t="11628" x="4202113" y="7018338"/>
          <p14:tracePt t="11645" x="4192588" y="7027863"/>
          <p14:tracePt t="11662" x="4183063" y="7037388"/>
          <p14:tracePt t="11678" x="4173538" y="7058025"/>
          <p14:tracePt t="11695" x="4164013" y="7067550"/>
          <p14:tracePt t="11712" x="4164013" y="7077075"/>
          <p14:tracePt t="11728" x="4164013" y="7086600"/>
          <p14:tracePt t="11745" x="4152900" y="7107238"/>
          <p14:tracePt t="11762" x="4152900" y="7135813"/>
          <p14:tracePt t="11779" x="4152900" y="7175500"/>
          <p14:tracePt t="11795" x="4152900" y="7205663"/>
          <p14:tracePt t="11812" x="4152900" y="7234238"/>
          <p14:tracePt t="11829" x="4152900" y="7254875"/>
          <p14:tracePt t="11845" x="4152900" y="7283450"/>
          <p14:tracePt t="11862" x="4164013" y="7313613"/>
          <p14:tracePt t="11879" x="4183063" y="7323138"/>
          <p14:tracePt t="11895" x="4241800" y="7353300"/>
          <p14:tracePt t="11913" x="4311650" y="7381875"/>
          <p14:tracePt t="11929" x="4398963" y="7392988"/>
          <p14:tracePt t="11946" x="4487863" y="7412038"/>
          <p14:tracePt t="11962" x="4546600" y="7431088"/>
          <p14:tracePt t="11979" x="4586288" y="7431088"/>
          <p14:tracePt t="11996" x="4595813" y="7431088"/>
          <p14:tracePt t="12013" x="4606925" y="7431088"/>
          <p14:tracePt t="12029" x="4616450" y="7431088"/>
          <p14:tracePt t="12046" x="4645025" y="7431088"/>
          <p14:tracePt t="12062" x="4705350" y="7431088"/>
          <p14:tracePt t="12079" x="4803775" y="7431088"/>
          <p14:tracePt t="12079" x="4862513" y="7431088"/>
          <p14:tracePt t="12096" x="4970463" y="7431088"/>
          <p14:tracePt t="12113" x="5078413" y="7431088"/>
          <p14:tracePt t="12129" x="5167313" y="7431088"/>
          <p14:tracePt t="12146" x="5235575" y="7431088"/>
          <p14:tracePt t="12163" x="5284788" y="7431088"/>
          <p14:tracePt t="12179" x="5345113" y="7421563"/>
          <p14:tracePt t="12196" x="5373688" y="7412038"/>
          <p14:tracePt t="12213" x="5422900" y="7392988"/>
          <p14:tracePt t="12229" x="5462588" y="7372350"/>
          <p14:tracePt t="12246" x="5502275" y="7353300"/>
          <p14:tracePt t="12263" x="5530850" y="7323138"/>
          <p14:tracePt t="12280" x="5570538" y="7304088"/>
          <p14:tracePt t="12296" x="5591175" y="7283450"/>
          <p14:tracePt t="12313" x="5600700" y="7283450"/>
          <p14:tracePt t="12330" x="5619750" y="7273925"/>
          <p14:tracePt t="12346" x="5629275" y="7254875"/>
          <p14:tracePt t="12363" x="5640388" y="7254875"/>
          <p14:tracePt t="12380" x="5640388" y="7245350"/>
          <p14:tracePt t="12396" x="5649913" y="7234238"/>
          <p14:tracePt t="12413" x="5649913" y="7224713"/>
          <p14:tracePt t="12430" x="5649913" y="7215188"/>
          <p14:tracePt t="12446" x="5649913" y="7205663"/>
          <p14:tracePt t="12464" x="5649913" y="7185025"/>
          <p14:tracePt t="12480" x="5640388" y="7156450"/>
          <p14:tracePt t="12497" x="5619750" y="7126288"/>
          <p14:tracePt t="12514" x="5591175" y="7086600"/>
          <p14:tracePt t="12530" x="5541963" y="7048500"/>
          <p14:tracePt t="12547" x="5472113" y="7008813"/>
          <p14:tracePt t="12564" x="5413375" y="6978650"/>
          <p14:tracePt t="12580" x="5334000" y="6950075"/>
          <p14:tracePt t="12597" x="5275263" y="6929438"/>
          <p14:tracePt t="12614" x="5207000" y="6919913"/>
          <p14:tracePt t="12630" x="5176838" y="6910388"/>
          <p14:tracePt t="12647" x="5137150" y="6900863"/>
          <p14:tracePt t="12664" x="5078413" y="6889750"/>
          <p14:tracePt t="12680" x="5038725" y="6889750"/>
          <p14:tracePt t="12697" x="4979988" y="6870700"/>
          <p14:tracePt t="12714" x="4940300" y="6861175"/>
          <p14:tracePt t="12730" x="4891088" y="6861175"/>
          <p14:tracePt t="12747" x="4841875" y="6861175"/>
          <p14:tracePt t="12764" x="4773613" y="6861175"/>
          <p14:tracePt t="12781" x="4724400" y="6861175"/>
          <p14:tracePt t="12797" x="4684713" y="6861175"/>
          <p14:tracePt t="12815" x="4635500" y="6861175"/>
          <p14:tracePt t="12831" x="4576763" y="6861175"/>
          <p14:tracePt t="12848" x="4537075" y="6861175"/>
          <p14:tracePt t="12848" x="4518025" y="6861175"/>
          <p14:tracePt t="12865" x="4478338" y="6861175"/>
          <p14:tracePt t="12881" x="4448175" y="6861175"/>
          <p14:tracePt t="12898" x="4398963" y="6870700"/>
          <p14:tracePt t="12914" x="4370388" y="6880225"/>
          <p14:tracePt t="12931" x="4321175" y="6880225"/>
          <p14:tracePt t="12948" x="4281488" y="6900863"/>
          <p14:tracePt t="12964" x="4241800" y="6910388"/>
          <p14:tracePt t="12981" x="4183063" y="6910388"/>
          <p14:tracePt t="12998" x="4143375" y="6929438"/>
          <p14:tracePt t="13015" x="4114800" y="6938963"/>
          <p14:tracePt t="13031" x="4103688" y="6938963"/>
          <p14:tracePt t="13048" x="4084638" y="6938963"/>
          <p14:tracePt t="13064" x="4075113" y="6950075"/>
          <p14:tracePt t="13081" x="4065588" y="6959600"/>
          <p14:tracePt t="13098" x="4054475" y="6969125"/>
          <p14:tracePt t="13115" x="4044950" y="6978650"/>
          <p14:tracePt t="13131" x="4025900" y="6999288"/>
          <p14:tracePt t="13148" x="4005263" y="7018338"/>
          <p14:tracePt t="13165" x="3995738" y="7037388"/>
          <p14:tracePt t="13182" x="3986213" y="7058025"/>
          <p14:tracePt t="13198" x="3976688" y="7058025"/>
          <p14:tracePt t="13215" x="3976688" y="7067550"/>
          <p14:tracePt t="13232" x="3976688" y="7086600"/>
          <p14:tracePt t="13248" x="3976688" y="7097713"/>
          <p14:tracePt t="13272" x="3967163" y="7116763"/>
          <p14:tracePt t="13288" x="3956050" y="7135813"/>
          <p14:tracePt t="13312" x="3956050" y="7146925"/>
          <p14:tracePt t="13320" x="3956050" y="7165975"/>
          <p14:tracePt t="13336" x="3956050" y="7175500"/>
          <p14:tracePt t="13352" x="3956050" y="7196138"/>
          <p14:tracePt t="13368" x="3956050" y="7205663"/>
          <p14:tracePt t="13384" x="3956050" y="7215188"/>
          <p14:tracePt t="13401" x="3956050" y="7224713"/>
          <p14:tracePt t="13416" x="3956050" y="7234238"/>
          <p14:tracePt t="13432" x="3956050" y="7245350"/>
          <p14:tracePt t="13448" x="3956050" y="7264400"/>
          <p14:tracePt t="13465" x="3967163" y="7273925"/>
          <p14:tracePt t="13482" x="3976688" y="7294563"/>
          <p14:tracePt t="13499" x="3995738" y="7304088"/>
          <p14:tracePt t="13515" x="4025900" y="7323138"/>
          <p14:tracePt t="13532" x="4065588" y="7343775"/>
          <p14:tracePt t="13549" x="4114800" y="7362825"/>
          <p14:tracePt t="13565" x="4164013" y="7372350"/>
          <p14:tracePt t="13582" x="4202113" y="7402513"/>
          <p14:tracePt t="13599" x="4232275" y="7412038"/>
          <p14:tracePt t="13616" x="4262438" y="7412038"/>
          <p14:tracePt t="13632" x="4300538" y="7421563"/>
          <p14:tracePt t="13649" x="4340225" y="7431088"/>
          <p14:tracePt t="13666" x="4389438" y="7442200"/>
          <p14:tracePt t="13683" x="4468813" y="7461250"/>
          <p14:tracePt t="13699" x="4527550" y="7470775"/>
          <p14:tracePt t="13716" x="4576763" y="7480300"/>
          <p14:tracePt t="13733" x="4616450" y="7491413"/>
          <p14:tracePt t="13749" x="4645025" y="7491413"/>
          <p14:tracePt t="13766" x="4665663" y="7491413"/>
          <p14:tracePt t="13783" x="4684713" y="7491413"/>
          <p14:tracePt t="13799" x="4694238" y="7491413"/>
          <p14:tracePt t="13816" x="4743450" y="7491413"/>
          <p14:tracePt t="13833" x="4792663" y="7491413"/>
          <p14:tracePt t="13849" x="4852988" y="7491413"/>
          <p14:tracePt t="13866" x="4911725" y="7491413"/>
          <p14:tracePt t="13883" x="4970463" y="7491413"/>
          <p14:tracePt t="13900" x="5029200" y="7491413"/>
          <p14:tracePt t="13916" x="5087938" y="7491413"/>
          <p14:tracePt t="13933" x="5137150" y="7491413"/>
          <p14:tracePt t="13950" x="5186363" y="7491413"/>
          <p14:tracePt t="13966" x="5207000" y="7491413"/>
          <p14:tracePt t="13983" x="5226050" y="7480300"/>
          <p14:tracePt t="14000" x="5256213" y="7470775"/>
          <p14:tracePt t="14017" x="5265738" y="7461250"/>
          <p14:tracePt t="14033" x="5275263" y="7451725"/>
          <p14:tracePt t="14050" x="5295900" y="7442200"/>
          <p14:tracePt t="14066" x="5324475" y="7421563"/>
          <p14:tracePt t="14083" x="5334000" y="7402513"/>
          <p14:tracePt t="14100" x="5364163" y="7381875"/>
          <p14:tracePt t="14117" x="5394325" y="7362825"/>
          <p14:tracePt t="14133" x="5413375" y="7353300"/>
          <p14:tracePt t="14150" x="5422900" y="7323138"/>
          <p14:tracePt t="14167" x="5432425" y="7313613"/>
          <p14:tracePt t="14183" x="5443538" y="7294563"/>
          <p14:tracePt t="14200" x="5453063" y="7273925"/>
          <p14:tracePt t="14217" x="5453063" y="7254875"/>
          <p14:tracePt t="14234" x="5453063" y="7245350"/>
          <p14:tracePt t="14250" x="5453063" y="7224713"/>
          <p14:tracePt t="14267" x="5453063" y="7215188"/>
          <p14:tracePt t="14284" x="5453063" y="7196138"/>
          <p14:tracePt t="14300" x="5453063" y="7185025"/>
          <p14:tracePt t="14317" x="5453063" y="7165975"/>
          <p14:tracePt t="14334" x="5432425" y="7135813"/>
          <p14:tracePt t="14350" x="5413375" y="7107238"/>
          <p14:tracePt t="14367" x="5373688" y="7077075"/>
          <p14:tracePt t="14384" x="5324475" y="7058025"/>
          <p14:tracePt t="14401" x="5284788" y="7037388"/>
          <p14:tracePt t="14417" x="5246688" y="7018338"/>
          <p14:tracePt t="14434" x="5226050" y="6999288"/>
          <p14:tracePt t="14450" x="5176838" y="6988175"/>
          <p14:tracePt t="14467" x="5118100" y="6978650"/>
          <p14:tracePt t="14484" x="5038725" y="6969125"/>
          <p14:tracePt t="14501" x="4970463" y="6950075"/>
          <p14:tracePt t="14518" x="4881563" y="6929438"/>
          <p14:tracePt t="14535" x="4803775" y="6919913"/>
          <p14:tracePt t="14551" x="4733925" y="6900863"/>
          <p14:tracePt t="14568" x="4665663" y="6889750"/>
          <p14:tracePt t="14585" x="4616450" y="6889750"/>
          <p14:tracePt t="14601" x="4557713" y="6889750"/>
          <p14:tracePt t="14618" x="4497388" y="6889750"/>
          <p14:tracePt t="14634" x="4429125" y="6889750"/>
          <p14:tracePt t="14651" x="4349750" y="6889750"/>
          <p14:tracePt t="14668" x="4262438" y="6889750"/>
          <p14:tracePt t="14685" x="4192588" y="6889750"/>
          <p14:tracePt t="14701" x="4143375" y="6889750"/>
          <p14:tracePt t="14718" x="4103688" y="6900863"/>
          <p14:tracePt t="14734" x="4084638" y="6900863"/>
          <p14:tracePt t="14751" x="4075113" y="6900863"/>
          <p14:tracePt t="14768" x="4025900" y="6919913"/>
          <p14:tracePt t="14785" x="3986213" y="6929438"/>
          <p14:tracePt t="14801" x="3956050" y="6950075"/>
          <p14:tracePt t="14818" x="3937000" y="6950075"/>
          <p14:tracePt t="14835" x="3927475" y="6959600"/>
          <p14:tracePt t="14851" x="3917950" y="6978650"/>
          <p14:tracePt t="14872" x="3917950" y="6988175"/>
          <p14:tracePt t="14896" x="3906838" y="7008813"/>
          <p14:tracePt t="14904" x="3897313" y="7008813"/>
          <p14:tracePt t="14918" x="3897313" y="7037388"/>
          <p14:tracePt t="14935" x="3887788" y="7067550"/>
          <p14:tracePt t="14951" x="3878263" y="7086600"/>
          <p14:tracePt t="14968" x="3878263" y="7116763"/>
          <p14:tracePt t="14985" x="3878263" y="7126288"/>
          <p14:tracePt t="15001" x="3868738" y="7146925"/>
          <p14:tracePt t="15019" x="3868738" y="7156450"/>
          <p14:tracePt t="15036" x="3868738" y="7165975"/>
          <p14:tracePt t="15052" x="3868738" y="7196138"/>
          <p14:tracePt t="15069" x="3868738" y="7224713"/>
          <p14:tracePt t="15085" x="3897313" y="7254875"/>
          <p14:tracePt t="15102" x="3917950" y="7283450"/>
          <p14:tracePt t="15119" x="3946525" y="7304088"/>
          <p14:tracePt t="15135" x="4005263" y="7332663"/>
          <p14:tracePt t="15152" x="4054475" y="7362825"/>
          <p14:tracePt t="15169" x="4103688" y="7372350"/>
          <p14:tracePt t="15185" x="4183063" y="7392988"/>
          <p14:tracePt t="15203" x="4262438" y="7412038"/>
          <p14:tracePt t="15219" x="4349750" y="7421563"/>
          <p14:tracePt t="15235" x="4429125" y="7421563"/>
          <p14:tracePt t="15252" x="4527550" y="7421563"/>
          <p14:tracePt t="15269" x="4616450" y="7421563"/>
          <p14:tracePt t="15286" x="4694238" y="7421563"/>
          <p14:tracePt t="15303" x="4754563" y="7421563"/>
          <p14:tracePt t="15319" x="4813300" y="7421563"/>
          <p14:tracePt t="15336" x="4902200" y="7421563"/>
          <p14:tracePt t="15353" x="4951413" y="7421563"/>
          <p14:tracePt t="15369" x="5000625" y="7421563"/>
          <p14:tracePt t="15386" x="5038725" y="7421563"/>
          <p14:tracePt t="15403" x="5078413" y="7421563"/>
          <p14:tracePt t="15419" x="5127625" y="7421563"/>
          <p14:tracePt t="15436" x="5167313" y="7421563"/>
          <p14:tracePt t="15453" x="5216525" y="7421563"/>
          <p14:tracePt t="15470" x="5246688" y="7412038"/>
          <p14:tracePt t="15486" x="5284788" y="7402513"/>
          <p14:tracePt t="15503" x="5324475" y="7392988"/>
          <p14:tracePt t="15519" x="5345113" y="7381875"/>
          <p14:tracePt t="15536" x="5354638" y="7381875"/>
          <p14:tracePt t="15553" x="5364163" y="7372350"/>
          <p14:tracePt t="15569" x="5373688" y="7372350"/>
          <p14:tracePt t="15586" x="5383213" y="7353300"/>
          <p14:tracePt t="15603" x="5394325" y="7332663"/>
          <p14:tracePt t="15620" x="5394325" y="7313613"/>
          <p14:tracePt t="15636" x="5394325" y="7304088"/>
          <p14:tracePt t="15656" x="5394325" y="7294563"/>
          <p14:tracePt t="15672" x="5394325" y="7283450"/>
          <p14:tracePt t="15688" x="5394325" y="7273925"/>
          <p14:tracePt t="15703" x="5394325" y="7264400"/>
          <p14:tracePt t="15720" x="5394325" y="7224713"/>
          <p14:tracePt t="15737" x="5394325" y="7205663"/>
          <p14:tracePt t="15753" x="5383213" y="7196138"/>
          <p14:tracePt t="15770" x="5373688" y="7175500"/>
          <p14:tracePt t="15786" x="5354638" y="7156450"/>
          <p14:tracePt t="15803" x="5314950" y="7126288"/>
          <p14:tracePt t="15820" x="5284788" y="7107238"/>
          <p14:tracePt t="15837" x="5256213" y="7097713"/>
          <p14:tracePt t="15853" x="5226050" y="7077075"/>
          <p14:tracePt t="15870" x="5186363" y="7058025"/>
          <p14:tracePt t="15887" x="5148263" y="7037388"/>
          <p14:tracePt t="15903" x="5087938" y="7008813"/>
          <p14:tracePt t="15920" x="5049838" y="6999288"/>
          <p14:tracePt t="15937" x="5000625" y="6988175"/>
          <p14:tracePt t="15954" x="4940300" y="6978650"/>
          <p14:tracePt t="15970" x="4881563" y="6969125"/>
          <p14:tracePt t="15987" x="4822825" y="6959600"/>
          <p14:tracePt t="16004" x="4773613" y="6959600"/>
          <p14:tracePt t="16021" x="4724400" y="6950075"/>
          <p14:tracePt t="16037" x="4694238" y="6950075"/>
          <p14:tracePt t="16055" x="4665663" y="6950075"/>
          <p14:tracePt t="16071" x="4635500" y="6950075"/>
          <p14:tracePt t="16087" x="4606925" y="6950075"/>
          <p14:tracePt t="16104" x="4537075" y="6950075"/>
          <p14:tracePt t="16121" x="4468813" y="6959600"/>
          <p14:tracePt t="16137" x="4419600" y="6969125"/>
          <p14:tracePt t="16154" x="4379913" y="6978650"/>
          <p14:tracePt t="16171" x="4340225" y="6999288"/>
          <p14:tracePt t="16187" x="4300538" y="7008813"/>
          <p14:tracePt t="16204" x="4271963" y="7027863"/>
          <p14:tracePt t="16221" x="4241800" y="7048500"/>
          <p14:tracePt t="16238" x="4202113" y="7058025"/>
          <p14:tracePt t="16254" x="4173538" y="7086600"/>
          <p14:tracePt t="16271" x="4152900" y="7097713"/>
          <p14:tracePt t="16288" x="4133850" y="7116763"/>
          <p14:tracePt t="16304" x="4124325" y="7126288"/>
          <p14:tracePt t="16321" x="4114800" y="7135813"/>
          <p14:tracePt t="16338" x="4103688" y="7165975"/>
          <p14:tracePt t="16354" x="4094163" y="7196138"/>
          <p14:tracePt t="16371" x="4084638" y="7215188"/>
          <p14:tracePt t="16388" x="4084638" y="7234238"/>
          <p14:tracePt t="16405" x="4075113" y="7264400"/>
          <p14:tracePt t="16421" x="4075113" y="7283450"/>
          <p14:tracePt t="16438" x="4075113" y="7294563"/>
          <p14:tracePt t="16454" x="4075113" y="7304088"/>
          <p14:tracePt t="16472" x="4075113" y="7323138"/>
          <p14:tracePt t="16488" x="4094163" y="7343775"/>
          <p14:tracePt t="16505" x="4143375" y="7353300"/>
          <p14:tracePt t="16522" x="4213225" y="7392988"/>
          <p14:tracePt t="16538" x="4281488" y="7402513"/>
          <p14:tracePt t="16555" x="4349750" y="7421563"/>
          <p14:tracePt t="16572" x="4410075" y="7442200"/>
          <p14:tracePt t="16588" x="4438650" y="7442200"/>
          <p14:tracePt t="16605" x="4478338" y="7442200"/>
          <p14:tracePt t="16622" x="4527550" y="7442200"/>
          <p14:tracePt t="16638" x="4586288" y="7442200"/>
          <p14:tracePt t="16655" x="4665663" y="7442200"/>
          <p14:tracePt t="16672" x="4832350" y="7442200"/>
          <p14:tracePt t="16688" x="4940300" y="7442200"/>
          <p14:tracePt t="16705" x="5029200" y="7442200"/>
          <p14:tracePt t="16722" x="5087938" y="7442200"/>
          <p14:tracePt t="16738" x="5157788" y="7431088"/>
          <p14:tracePt t="16755" x="5186363" y="7421563"/>
          <p14:tracePt t="16772" x="5226050" y="7392988"/>
          <p14:tracePt t="16789" x="5256213" y="7372350"/>
          <p14:tracePt t="16805" x="5284788" y="7343775"/>
          <p14:tracePt t="16822" x="5295900" y="7323138"/>
          <p14:tracePt t="16839" x="5305425" y="7304088"/>
          <p14:tracePt t="16856" x="5305425" y="7294563"/>
          <p14:tracePt t="16872" x="5324475" y="7273925"/>
          <p14:tracePt t="16889" x="5324475" y="7264400"/>
          <p14:tracePt t="16905" x="5324475" y="7254875"/>
          <p14:tracePt t="16922" x="5324475" y="7245350"/>
          <p14:tracePt t="16939" x="5324475" y="7205663"/>
          <p14:tracePt t="16956" x="5314950" y="7175500"/>
          <p14:tracePt t="16972" x="5295900" y="7146925"/>
          <p14:tracePt t="16989" x="5265738" y="7107238"/>
          <p14:tracePt t="17006" x="5235575" y="7097713"/>
          <p14:tracePt t="17023" x="5207000" y="7067550"/>
          <p14:tracePt t="17039" x="5148263" y="7037388"/>
          <p14:tracePt t="17057" x="5108575" y="7018338"/>
          <p14:tracePt t="17074" x="5049838" y="6999288"/>
          <p14:tracePt t="17089" x="4960938" y="6978650"/>
          <p14:tracePt t="17106" x="4852988" y="6950075"/>
          <p14:tracePt t="17122" x="4764088" y="6929438"/>
          <p14:tracePt t="17139" x="4675188" y="6919913"/>
          <p14:tracePt t="17156" x="4606925" y="6900863"/>
          <p14:tracePt t="17173" x="4557713" y="6889750"/>
          <p14:tracePt t="17189" x="4518025" y="6889750"/>
          <p14:tracePt t="17206" x="4478338" y="6889750"/>
          <p14:tracePt t="17223" x="4429125" y="6889750"/>
          <p14:tracePt t="17240" x="4379913" y="6900863"/>
          <p14:tracePt t="17256" x="4349750" y="6919913"/>
          <p14:tracePt t="17273" x="4321175" y="6938963"/>
          <p14:tracePt t="17290" x="4291013" y="6969125"/>
          <p14:tracePt t="17306" x="4271963" y="6988175"/>
          <p14:tracePt t="17323" x="4251325" y="7018338"/>
          <p14:tracePt t="17340" x="4241800" y="7058025"/>
          <p14:tracePt t="17357" x="4213225" y="7097713"/>
          <p14:tracePt t="17373" x="4183063" y="7135813"/>
          <p14:tracePt t="17390" x="4173538" y="7156450"/>
          <p14:tracePt t="17407" x="4164013" y="7185025"/>
          <p14:tracePt t="17423" x="4164013" y="7196138"/>
          <p14:tracePt t="17423" x="4164013" y="7205663"/>
          <p14:tracePt t="17440" x="4164013" y="7224713"/>
          <p14:tracePt t="17457" x="4164013" y="7254875"/>
          <p14:tracePt t="17473" x="4164013" y="7273925"/>
          <p14:tracePt t="17490" x="4164013" y="7323138"/>
          <p14:tracePt t="17507" x="4183063" y="7362825"/>
          <p14:tracePt t="17524" x="4213225" y="7402513"/>
          <p14:tracePt t="17540" x="4262438" y="7451725"/>
          <p14:tracePt t="17557" x="4330700" y="7480300"/>
          <p14:tracePt t="17573" x="4419600" y="7510463"/>
          <p14:tracePt t="17591" x="4508500" y="7529513"/>
          <p14:tracePt t="17607" x="4586288" y="7540625"/>
          <p14:tracePt t="17624" x="4705350" y="7540625"/>
          <p14:tracePt t="17641" x="4792663" y="7540625"/>
          <p14:tracePt t="17657" x="4902200" y="7540625"/>
          <p14:tracePt t="17674" x="5010150" y="7540625"/>
          <p14:tracePt t="17691" x="5127625" y="7540625"/>
          <p14:tracePt t="17707" x="5256213" y="7540625"/>
          <p14:tracePt t="17724" x="5364163" y="7540625"/>
          <p14:tracePt t="17741" x="5443538" y="7540625"/>
          <p14:tracePt t="17757" x="5521325" y="7540625"/>
          <p14:tracePt t="17774" x="5591175" y="7519988"/>
          <p14:tracePt t="17791" x="5629275" y="7510463"/>
          <p14:tracePt t="17807" x="5668963" y="7491413"/>
          <p14:tracePt t="17824" x="5689600" y="7480300"/>
          <p14:tracePt t="17841" x="5699125" y="7461250"/>
          <p14:tracePt t="17857" x="5708650" y="7442200"/>
          <p14:tracePt t="17874" x="5718175" y="7412038"/>
          <p14:tracePt t="17891" x="5738813" y="7381875"/>
          <p14:tracePt t="17907" x="5748338" y="7362825"/>
          <p14:tracePt t="17924" x="5748338" y="7353300"/>
          <p14:tracePt t="17941" x="5748338" y="7332663"/>
          <p14:tracePt t="17958" x="5748338" y="7313613"/>
          <p14:tracePt t="17974" x="5748338" y="7304088"/>
          <p14:tracePt t="17991" x="5748338" y="7283450"/>
          <p14:tracePt t="18008" x="5727700" y="7245350"/>
          <p14:tracePt t="18025" x="5678488" y="7205663"/>
          <p14:tracePt t="18042" x="5640388" y="7175500"/>
          <p14:tracePt t="18058" x="5570538" y="7135813"/>
          <p14:tracePt t="18074" x="5481638" y="7107238"/>
          <p14:tracePt t="18092" x="5373688" y="7058025"/>
          <p14:tracePt t="18108" x="5246688" y="7018338"/>
          <p14:tracePt t="18125" x="5118100" y="6988175"/>
          <p14:tracePt t="18142" x="5010150" y="6969125"/>
          <p14:tracePt t="18158" x="4930775" y="6950075"/>
          <p14:tracePt t="18175" x="4891088" y="6950075"/>
          <p14:tracePt t="18192" x="4813300" y="6950075"/>
          <p14:tracePt t="18208" x="4764088" y="6950075"/>
          <p14:tracePt t="18225" x="4705350" y="6950075"/>
          <p14:tracePt t="18242" x="4656138" y="6950075"/>
          <p14:tracePt t="18258" x="4586288" y="6950075"/>
          <p14:tracePt t="18275" x="4518025" y="6950075"/>
          <p14:tracePt t="18292" x="4448175" y="6950075"/>
          <p14:tracePt t="18308" x="4389438" y="6950075"/>
          <p14:tracePt t="18325" x="4311650" y="6959600"/>
          <p14:tracePt t="18342" x="4291013" y="6959600"/>
          <p14:tracePt t="18358" x="4262438" y="6978650"/>
          <p14:tracePt t="18375" x="4251325" y="6988175"/>
          <p14:tracePt t="18392" x="4241800" y="6999288"/>
          <p14:tracePt t="18408" x="4232275" y="7008813"/>
          <p14:tracePt t="18425" x="4222750" y="7008813"/>
          <p14:tracePt t="18442" x="4222750" y="7018338"/>
          <p14:tracePt t="18464" x="4213225" y="7018338"/>
          <p14:tracePt t="18744" x="4202113" y="7018338"/>
          <p14:tracePt t="18760" x="4202113" y="6999288"/>
          <p14:tracePt t="18776" x="4202113" y="6959600"/>
          <p14:tracePt t="18784" x="4213225" y="6910388"/>
          <p14:tracePt t="18792" x="4241800" y="6811963"/>
          <p14:tracePt t="18809" x="4291013" y="6664325"/>
          <p14:tracePt t="18826" x="4330700" y="6496050"/>
          <p14:tracePt t="18843" x="4370388" y="6299200"/>
          <p14:tracePt t="18859" x="4419600" y="6073775"/>
          <p14:tracePt t="18876" x="4438650" y="5837238"/>
          <p14:tracePt t="18893" x="4438650" y="5610225"/>
          <p14:tracePt t="18909" x="4438650" y="5345113"/>
          <p14:tracePt t="18926" x="4438650" y="5068888"/>
          <p14:tracePt t="18943" x="4438650" y="4783138"/>
          <p14:tracePt t="18960" x="4438650" y="4340225"/>
          <p14:tracePt t="18976" x="4468813" y="3995738"/>
          <p14:tracePt t="18993" x="4527550" y="3662363"/>
          <p14:tracePt t="19010" x="4606925" y="3287713"/>
          <p14:tracePt t="19027" x="4675188" y="2943225"/>
          <p14:tracePt t="19043" x="4754563" y="2568575"/>
          <p14:tracePt t="19060" x="4813300" y="2254250"/>
          <p14:tracePt t="19077" x="4872038" y="1939925"/>
          <p14:tracePt t="19094" x="4921250" y="1682750"/>
          <p14:tracePt t="19110" x="4970463" y="1446213"/>
          <p14:tracePt t="19127" x="5010150" y="1230313"/>
          <p14:tracePt t="19143" x="5029200" y="974725"/>
          <p14:tracePt t="19161" x="5029200" y="836613"/>
          <p14:tracePt t="19177" x="5029200" y="728663"/>
          <p14:tracePt t="19193" x="5029200" y="630238"/>
          <p14:tracePt t="19210" x="5029200" y="560388"/>
          <p14:tracePt t="19227" x="5029200" y="511175"/>
          <p14:tracePt t="19243" x="5029200" y="461963"/>
          <p14:tracePt t="19260" x="5029200" y="433388"/>
          <p14:tracePt t="19277" x="5029200" y="384175"/>
          <p14:tracePt t="19294" x="5029200" y="325438"/>
          <p14:tracePt t="19310" x="5029200" y="276225"/>
          <p14:tracePt t="19327" x="5029200" y="215900"/>
          <p14:tracePt t="19327" x="5029200" y="187325"/>
          <p14:tracePt t="19344" x="5029200" y="128588"/>
          <p14:tracePt t="19360" x="5019675" y="68263"/>
          <p14:tracePt t="19377" x="5000625" y="39688"/>
          <p14:tracePt t="19394" x="5000625" y="30163"/>
          <p14:tracePt t="19432" x="4989513" y="30163"/>
          <p14:tracePt t="19448" x="4979988" y="30163"/>
          <p14:tracePt t="19456" x="4970463" y="30163"/>
          <p14:tracePt t="19464" x="4960938" y="39688"/>
          <p14:tracePt t="19477" x="4951413" y="49213"/>
          <p14:tracePt t="19494" x="4930775" y="68263"/>
          <p14:tracePt t="19511" x="4921250" y="107950"/>
          <p14:tracePt t="19527" x="4902200" y="147638"/>
          <p14:tracePt t="19545" x="4881563" y="187325"/>
          <p14:tracePt t="19561" x="4881563" y="215900"/>
          <p14:tracePt t="19577" x="4852988" y="265113"/>
          <p14:tracePt t="19594" x="4841875" y="304800"/>
          <p14:tracePt t="19612" x="4822825" y="344488"/>
          <p14:tracePt t="19628" x="4813300" y="384175"/>
          <p14:tracePt t="19644" x="4803775" y="412750"/>
          <p14:tracePt t="19661" x="4792663" y="442913"/>
          <p14:tracePt t="19678" x="4792663" y="452438"/>
          <p14:tracePt t="19694" x="4792663" y="461963"/>
          <p14:tracePt t="19720" x="4792663" y="473075"/>
          <p14:tracePt t="19728" x="4792663" y="482600"/>
          <p14:tracePt t="19752" x="4783138" y="492125"/>
          <p14:tracePt t="19768" x="4773613" y="501650"/>
          <p14:tracePt t="19784" x="4773613" y="511175"/>
          <p14:tracePt t="19800" x="4773613" y="522288"/>
          <p14:tracePt t="19811" x="4773613" y="541338"/>
          <p14:tracePt t="19828" x="4764088" y="571500"/>
          <p14:tracePt t="19845" x="4754563" y="609600"/>
          <p14:tracePt t="19862" x="4754563" y="630238"/>
          <p14:tracePt t="19878" x="4754563" y="658813"/>
          <p14:tracePt t="19895" x="4754563" y="679450"/>
          <p14:tracePt t="20200" x="4743450" y="679450"/>
          <p14:tracePt t="20224" x="4733925" y="679450"/>
          <p14:tracePt t="20233" x="4724400" y="688975"/>
          <p14:tracePt t="20296" x="4714875" y="688975"/>
          <p14:tracePt t="20336" x="4705350" y="698500"/>
          <p14:tracePt t="20344" x="4705350" y="708025"/>
          <p14:tracePt t="20368" x="4694238" y="708025"/>
          <p14:tracePt t="20384" x="4694238" y="719138"/>
          <p14:tracePt t="20392" x="4684713" y="719138"/>
          <p14:tracePt t="20456" x="4675188" y="719138"/>
          <p14:tracePt t="20480" x="4675188" y="728663"/>
          <p14:tracePt t="20488" x="4665663" y="728663"/>
          <p14:tracePt t="20520" x="4645025" y="738188"/>
          <p14:tracePt t="20552" x="4635500" y="738188"/>
          <p14:tracePt t="20568" x="4616450" y="747713"/>
          <p14:tracePt t="20576" x="4606925" y="757238"/>
          <p14:tracePt t="20584" x="4586288" y="757238"/>
          <p14:tracePt t="20596" x="4557713" y="787400"/>
          <p14:tracePt t="20613" x="4518025" y="817563"/>
          <p14:tracePt t="20630" x="4468813" y="846138"/>
          <p14:tracePt t="20646" x="4429125" y="866775"/>
          <p14:tracePt t="20663" x="4389438" y="876300"/>
          <p14:tracePt t="20663" x="4379913" y="885825"/>
          <p14:tracePt t="20680" x="4370388" y="895350"/>
          <p14:tracePt t="20696" x="4360863" y="904875"/>
          <p14:tracePt t="20784" x="4349750" y="904875"/>
          <p14:tracePt t="20808" x="4340225" y="904875"/>
          <p14:tracePt t="20824" x="4330700" y="904875"/>
          <p14:tracePt t="20848" x="4321175" y="904875"/>
          <p14:tracePt t="20856" x="4300538" y="915988"/>
          <p14:tracePt t="20872" x="4281488" y="925513"/>
          <p14:tracePt t="20888" x="4262438" y="935038"/>
          <p14:tracePt t="20904" x="4251325" y="935038"/>
          <p14:tracePt t="21768" x="4241800" y="935038"/>
          <p14:tracePt t="21784" x="4241800" y="925513"/>
          <p14:tracePt t="21800" x="4232275" y="925513"/>
          <p14:tracePt t="21808" x="4222750" y="915988"/>
          <p14:tracePt t="21816" x="4213225" y="904875"/>
          <p14:tracePt t="21832" x="4213225" y="895350"/>
          <p14:tracePt t="21849" x="4202113" y="885825"/>
          <p14:tracePt t="21872" x="4192588" y="885825"/>
          <p14:tracePt t="21882" x="4192588" y="876300"/>
          <p14:tracePt t="22040" x="4192588" y="866775"/>
          <p14:tracePt t="22048" x="4192588" y="855663"/>
          <p14:tracePt t="22160" x="4192588" y="846138"/>
          <p14:tracePt t="23064" x="4202113" y="846138"/>
          <p14:tracePt t="23072" x="4213225" y="846138"/>
          <p14:tracePt t="23080" x="4232275" y="846138"/>
          <p14:tracePt t="23088" x="4262438" y="846138"/>
          <p14:tracePt t="23101" x="4340225" y="846138"/>
          <p14:tracePt t="23118" x="4438650" y="846138"/>
          <p14:tracePt t="23135" x="4576763" y="846138"/>
          <p14:tracePt t="23135" x="4645025" y="846138"/>
          <p14:tracePt t="23153" x="4792663" y="846138"/>
          <p14:tracePt t="23168" x="4902200" y="846138"/>
          <p14:tracePt t="23185" x="5019675" y="846138"/>
          <p14:tracePt t="23201" x="5137150" y="846138"/>
          <p14:tracePt t="23218" x="5216525" y="846138"/>
          <p14:tracePt t="23235" x="5314950" y="846138"/>
          <p14:tracePt t="23252" x="5394325" y="846138"/>
          <p14:tracePt t="23268" x="5443538" y="846138"/>
          <p14:tracePt t="23285" x="5492750" y="846138"/>
          <p14:tracePt t="23302" x="5521325" y="836613"/>
          <p14:tracePt t="23319" x="5530850" y="836613"/>
          <p14:tracePt t="23335" x="5561013" y="827088"/>
          <p14:tracePt t="23352" x="5600700" y="817563"/>
          <p14:tracePt t="23368" x="5629275" y="817563"/>
          <p14:tracePt t="23385" x="5678488" y="817563"/>
          <p14:tracePt t="23402" x="5718175" y="796925"/>
          <p14:tracePt t="23419" x="5738813" y="787400"/>
          <p14:tracePt t="23435" x="5748338" y="787400"/>
          <p14:tracePt t="23452" x="5757863" y="787400"/>
          <p14:tracePt t="23480" x="5767388" y="787400"/>
          <p14:tracePt t="23496" x="5776913" y="787400"/>
          <p14:tracePt t="23504" x="5788025" y="787400"/>
          <p14:tracePt t="23518" x="5807075" y="787400"/>
          <p14:tracePt t="23535" x="5856288" y="787400"/>
          <p14:tracePt t="23552" x="5895975" y="787400"/>
          <p14:tracePt t="23569" x="5915025" y="787400"/>
          <p14:tracePt t="23586" x="5924550" y="787400"/>
          <p14:tracePt t="23602" x="5935663" y="787400"/>
          <p14:tracePt t="24565" x="5935663" y="768350"/>
          <p14:tracePt t="25360" x="5915025" y="768350"/>
          <p14:tracePt t="25368" x="5886450" y="796925"/>
          <p14:tracePt t="25376" x="5856288" y="846138"/>
          <p14:tracePt t="25389" x="5816600" y="904875"/>
          <p14:tracePt t="25406" x="5767388" y="974725"/>
          <p14:tracePt t="25422" x="5727700" y="1042988"/>
          <p14:tracePt t="25439" x="5699125" y="1122363"/>
          <p14:tracePt t="25456" x="5668963" y="1181100"/>
          <p14:tracePt t="25473" x="5629275" y="1230313"/>
          <p14:tracePt t="25490" x="5600700" y="1298575"/>
          <p14:tracePt t="25506" x="5551488" y="1377950"/>
          <p14:tracePt t="25523" x="5502275" y="1446213"/>
          <p14:tracePt t="25540" x="5472113" y="1516063"/>
          <p14:tracePt t="25556" x="5422900" y="1584325"/>
          <p14:tracePt t="25573" x="5383213" y="1643063"/>
          <p14:tracePt t="25590" x="5354638" y="1682750"/>
          <p14:tracePt t="25606" x="5324475" y="1731963"/>
          <p14:tracePt t="25623" x="5295900" y="1771650"/>
          <p14:tracePt t="25640" x="5246688" y="1811338"/>
          <p14:tracePt t="25656" x="5207000" y="1839913"/>
          <p14:tracePt t="25673" x="5157788" y="1870075"/>
          <p14:tracePt t="25691" x="5099050" y="1909763"/>
          <p14:tracePt t="25707" x="5029200" y="1949450"/>
          <p14:tracePt t="25723" x="4989513" y="1978025"/>
          <p14:tracePt t="25740" x="4951413" y="2008188"/>
          <p14:tracePt t="25756" x="4930775" y="2017713"/>
          <p14:tracePt t="25773" x="4911725" y="2038350"/>
          <p14:tracePt t="25790" x="4902200" y="2047875"/>
          <p14:tracePt t="25806" x="4891088" y="2057400"/>
          <p14:tracePt t="25823" x="4872038" y="2066925"/>
          <p14:tracePt t="25840" x="4872038" y="2076450"/>
          <p14:tracePt t="25857" x="4862513" y="2076450"/>
          <p14:tracePt t="25952" x="4852988" y="2076450"/>
          <p14:tracePt t="26024" x="4841875" y="2076450"/>
          <p14:tracePt t="26032" x="4832350" y="2076450"/>
          <p14:tracePt t="26040" x="4813300" y="2076450"/>
          <p14:tracePt t="26057" x="4803775" y="2066925"/>
          <p14:tracePt t="26074" x="4783138" y="2057400"/>
          <p14:tracePt t="26091" x="4773613" y="2047875"/>
          <p14:tracePt t="26107" x="4764088" y="2047875"/>
          <p14:tracePt t="26124" x="4754563" y="2047875"/>
          <p14:tracePt t="26176" x="4743450" y="2047875"/>
          <p14:tracePt t="26184" x="4733925" y="2047875"/>
          <p14:tracePt t="26192" x="4724400" y="2047875"/>
          <p14:tracePt t="26208" x="4705350" y="2057400"/>
          <p14:tracePt t="26224" x="4694238" y="2057400"/>
          <p14:tracePt t="26241" x="4684713" y="2057400"/>
          <p14:tracePt t="26257" x="4684713" y="2066925"/>
          <p14:tracePt t="26288" x="4675188" y="2076450"/>
          <p14:tracePt t="26296" x="4675188" y="2087563"/>
          <p14:tracePt t="26312" x="4675188" y="2106613"/>
          <p14:tracePt t="26328" x="4675188" y="2116138"/>
          <p14:tracePt t="26344" x="4675188" y="2125663"/>
          <p14:tracePt t="26358" x="4675188" y="2146300"/>
          <p14:tracePt t="26375" x="4675188" y="2165350"/>
          <p14:tracePt t="26391" x="4675188" y="2195513"/>
          <p14:tracePt t="26408" x="4675188" y="2214563"/>
          <p14:tracePt t="26425" x="4675188" y="2224088"/>
          <p14:tracePt t="26441" x="4675188" y="2244725"/>
          <p14:tracePt t="26458" x="4675188" y="2254250"/>
          <p14:tracePt t="26480" x="4675188" y="2263775"/>
          <p14:tracePt t="26512" x="4694238" y="2273300"/>
          <p14:tracePt t="26560" x="4705350" y="2284413"/>
          <p14:tracePt t="26568" x="4724400" y="2284413"/>
          <p14:tracePt t="26576" x="4733925" y="2284413"/>
          <p14:tracePt t="26592" x="4764088" y="2284413"/>
          <p14:tracePt t="26609" x="4773613" y="2284413"/>
          <p14:tracePt t="26625" x="4783138" y="2284413"/>
          <p14:tracePt t="26664" x="4803775" y="2284413"/>
          <p14:tracePt t="26680" x="4803775" y="2273300"/>
          <p14:tracePt t="26688" x="4813300" y="2273300"/>
          <p14:tracePt t="26696" x="4822825" y="2263775"/>
          <p14:tracePt t="26708" x="4852988" y="2244725"/>
          <p14:tracePt t="26725" x="4872038" y="2224088"/>
          <p14:tracePt t="26742" x="4891088" y="2205038"/>
          <p14:tracePt t="26759" x="4902200" y="2195513"/>
          <p14:tracePt t="26775" x="4911725" y="2174875"/>
          <p14:tracePt t="26792" x="4921250" y="2155825"/>
          <p14:tracePt t="26809" x="4921250" y="2146300"/>
          <p14:tracePt t="26825" x="4921250" y="2136775"/>
          <p14:tracePt t="26842" x="4921250" y="2116138"/>
          <p14:tracePt t="26859" x="4921250" y="2106613"/>
          <p14:tracePt t="26875" x="4921250" y="2087563"/>
          <p14:tracePt t="26892" x="4921250" y="2076450"/>
          <p14:tracePt t="26909" x="4921250" y="2057400"/>
          <p14:tracePt t="26926" x="4921250" y="2038350"/>
          <p14:tracePt t="26942" x="4911725" y="2038350"/>
          <p14:tracePt t="26959" x="4911725" y="2027238"/>
          <p14:tracePt t="26976" x="4902200" y="2027238"/>
          <p14:tracePt t="26992" x="4891088" y="2017713"/>
          <p14:tracePt t="27009" x="4881563" y="1998663"/>
          <p14:tracePt t="27026" x="4862513" y="1989138"/>
          <p14:tracePt t="27042" x="4852988" y="1978025"/>
          <p14:tracePt t="27059" x="4832350" y="1968500"/>
          <p14:tracePt t="27076" x="4822825" y="1958975"/>
          <p14:tracePt t="27092" x="4803775" y="1939925"/>
          <p14:tracePt t="27109" x="4792663" y="1939925"/>
          <p14:tracePt t="27126" x="4783138" y="1939925"/>
          <p14:tracePt t="27143" x="4773613" y="1939925"/>
          <p14:tracePt t="27159" x="4754563" y="1939925"/>
          <p14:tracePt t="27176" x="4724400" y="1939925"/>
          <p14:tracePt t="27193" x="4675188" y="1939925"/>
          <p14:tracePt t="27210" x="4635500" y="1958975"/>
          <p14:tracePt t="27226" x="4606925" y="1958975"/>
          <p14:tracePt t="27243" x="4586288" y="1978025"/>
          <p14:tracePt t="27259" x="4567238" y="1978025"/>
          <p14:tracePt t="27276" x="4557713" y="1989138"/>
          <p14:tracePt t="27293" x="4546600" y="1998663"/>
          <p14:tracePt t="27310" x="4537075" y="2008188"/>
          <p14:tracePt t="27336" x="4537075" y="2017713"/>
          <p14:tracePt t="27344" x="4527550" y="2038350"/>
          <p14:tracePt t="27360" x="4518025" y="2047875"/>
          <p14:tracePt t="27376" x="4518025" y="2087563"/>
          <p14:tracePt t="27393" x="4518025" y="2097088"/>
          <p14:tracePt t="27410" x="4518025" y="2125663"/>
          <p14:tracePt t="27426" x="4518025" y="2146300"/>
          <p14:tracePt t="27443" x="4518025" y="2165350"/>
          <p14:tracePt t="27460" x="4518025" y="2185988"/>
          <p14:tracePt t="27477" x="4518025" y="2195513"/>
          <p14:tracePt t="27493" x="4518025" y="2205038"/>
          <p14:tracePt t="27510" x="4518025" y="2214563"/>
          <p14:tracePt t="27527" x="4518025" y="2235200"/>
          <p14:tracePt t="27544" x="4527550" y="2263775"/>
          <p14:tracePt t="27561" x="4546600" y="2273300"/>
          <p14:tracePt t="27577" x="4576763" y="2284413"/>
          <p14:tracePt t="27594" x="4595813" y="2303463"/>
          <p14:tracePt t="27610" x="4616450" y="2303463"/>
          <p14:tracePt t="27627" x="4645025" y="2303463"/>
          <p14:tracePt t="27644" x="4656138" y="2303463"/>
          <p14:tracePt t="27661" x="4665663" y="2303463"/>
          <p14:tracePt t="27677" x="4684713" y="2303463"/>
          <p14:tracePt t="27694" x="4694238" y="2303463"/>
          <p14:tracePt t="27710" x="4733925" y="2303463"/>
          <p14:tracePt t="27728" x="4773613" y="2293938"/>
          <p14:tracePt t="27744" x="4792663" y="2293938"/>
          <p14:tracePt t="27760" x="4803775" y="2293938"/>
          <p14:tracePt t="27777" x="4822825" y="2284413"/>
          <p14:tracePt t="27794" x="4822825" y="2273300"/>
          <p14:tracePt t="27840" x="4832350" y="2273300"/>
          <p14:tracePt t="27856" x="4841875" y="2273300"/>
          <p14:tracePt t="27872" x="4852988" y="2273300"/>
          <p14:tracePt t="27888" x="4862513" y="2273300"/>
          <p14:tracePt t="27904" x="4872038" y="2273300"/>
          <p14:tracePt t="27952" x="4881563" y="2273300"/>
          <p14:tracePt t="27968" x="4891088" y="2263775"/>
          <p14:tracePt t="27992" x="4902200" y="2263775"/>
          <p14:tracePt t="28000" x="4911725" y="2254250"/>
          <p14:tracePt t="28016" x="4921250" y="2244725"/>
          <p14:tracePt t="29066" x="4930775" y="2235200"/>
          <p14:tracePt t="29128" x="4940300" y="2214563"/>
          <p14:tracePt t="29152" x="4940300" y="2205038"/>
          <p14:tracePt t="29184" x="4940300" y="2195513"/>
          <p14:tracePt t="29200" x="4940300" y="2185988"/>
          <p14:tracePt t="29224" x="4940300" y="2174875"/>
          <p14:tracePt t="29544" x="4940300" y="2165350"/>
          <p14:tracePt t="29568" x="4940300" y="2155825"/>
          <p14:tracePt t="29576" x="4940300" y="2146300"/>
          <p14:tracePt t="29584" x="4930775" y="2136775"/>
          <p14:tracePt t="29598" x="4930775" y="2116138"/>
          <p14:tracePt t="29614" x="4921250" y="2106613"/>
          <p14:tracePt t="29631" x="4911725" y="2097088"/>
          <p14:tracePt t="29648" x="4902200" y="2076450"/>
          <p14:tracePt t="29664" x="4891088" y="2076450"/>
          <p14:tracePt t="29681" x="4881563" y="2057400"/>
          <p14:tracePt t="29698" x="4881563" y="2047875"/>
          <p14:tracePt t="29714" x="4862513" y="2038350"/>
          <p14:tracePt t="29731" x="4852988" y="2027238"/>
          <p14:tracePt t="29748" x="4841875" y="2017713"/>
          <p14:tracePt t="29765" x="4832350" y="2017713"/>
          <p14:tracePt t="29782" x="4803775" y="1998663"/>
          <p14:tracePt t="29798" x="4792663" y="1998663"/>
          <p14:tracePt t="29815" x="4773613" y="1989138"/>
          <p14:tracePt t="29832" x="4743450" y="1989138"/>
          <p14:tracePt t="29848" x="4733925" y="1989138"/>
          <p14:tracePt t="29865" x="4714875" y="1989138"/>
          <p14:tracePt t="29882" x="4694238" y="1989138"/>
          <p14:tracePt t="29898" x="4675188" y="1998663"/>
          <p14:tracePt t="29915" x="4665663" y="2008188"/>
          <p14:tracePt t="29932" x="4656138" y="2038350"/>
          <p14:tracePt t="29948" x="4645025" y="2057400"/>
          <p14:tracePt t="29965" x="4635500" y="2076450"/>
          <p14:tracePt t="29982" x="4635500" y="2106613"/>
          <p14:tracePt t="29999" x="4635500" y="2125663"/>
          <p14:tracePt t="30015" x="4635500" y="2165350"/>
          <p14:tracePt t="30033" x="4635500" y="2185988"/>
          <p14:tracePt t="30048" x="4635500" y="2195513"/>
          <p14:tracePt t="30065" x="4645025" y="2205038"/>
          <p14:tracePt t="30082" x="4656138" y="2205038"/>
          <p14:tracePt t="30120" x="4665663" y="2205038"/>
          <p14:tracePt t="30128" x="4694238" y="2205038"/>
          <p14:tracePt t="30144" x="4705350" y="2185988"/>
          <p14:tracePt t="30152" x="4714875" y="2174875"/>
          <p14:tracePt t="30165" x="4764088" y="2146300"/>
          <p14:tracePt t="30182" x="4832350" y="2106613"/>
          <p14:tracePt t="30199" x="4921250" y="2047875"/>
          <p14:tracePt t="30199" x="4970463" y="2008188"/>
          <p14:tracePt t="30216" x="5059363" y="1928813"/>
          <p14:tracePt t="30232" x="5137150" y="1830388"/>
          <p14:tracePt t="30249" x="5216525" y="1731963"/>
          <p14:tracePt t="30265" x="5305425" y="1604963"/>
          <p14:tracePt t="30282" x="5383213" y="1516063"/>
          <p14:tracePt t="30299" x="5462588" y="1417638"/>
          <p14:tracePt t="30316" x="5541963" y="1319213"/>
          <p14:tracePt t="30332" x="5610225" y="1230313"/>
          <p14:tracePt t="30349" x="5668963" y="1150938"/>
          <p14:tracePt t="30366" x="5699125" y="1092200"/>
          <p14:tracePt t="30382" x="5727700" y="1052513"/>
          <p14:tracePt t="30399" x="5748338" y="1003300"/>
          <p14:tracePt t="30416" x="5757863" y="965200"/>
          <p14:tracePt t="30433" x="5776913" y="925513"/>
          <p14:tracePt t="30450" x="5776913" y="895350"/>
          <p14:tracePt t="30466" x="5797550" y="855663"/>
          <p14:tracePt t="30483" x="5797550" y="836613"/>
          <p14:tracePt t="30500" x="5807075" y="787400"/>
          <p14:tracePt t="30516" x="5807075" y="768350"/>
          <p14:tracePt t="30533" x="5826125" y="738188"/>
          <p14:tracePt t="30550" x="5826125" y="719138"/>
          <p14:tracePt t="30566" x="5826125" y="708025"/>
          <p14:tracePt t="30583" x="5826125" y="688975"/>
          <p14:tracePt t="30600" x="5826125" y="658813"/>
          <p14:tracePt t="30616" x="5826125" y="639763"/>
          <p14:tracePt t="30633" x="5826125" y="630238"/>
          <p14:tracePt t="30650" x="5826125" y="620713"/>
          <p14:tracePt t="30680" x="5826125" y="609600"/>
          <p14:tracePt t="30712" x="5826125" y="600075"/>
          <p14:tracePt t="30720" x="5826125" y="590550"/>
          <p14:tracePt t="30736" x="5826125" y="581025"/>
          <p14:tracePt t="30760" x="5826125" y="571500"/>
          <p14:tracePt t="30768" x="5826125" y="560388"/>
          <p14:tracePt t="30784" x="5826125" y="550863"/>
          <p14:tracePt t="30808" x="5826125" y="541338"/>
          <p14:tracePt t="30824" x="5826125" y="531813"/>
          <p14:tracePt t="30832" x="5826125" y="522288"/>
          <p14:tracePt t="30848" x="5826125" y="511175"/>
          <p14:tracePt t="30864" x="5826125" y="501650"/>
          <p14:tracePt t="30872" x="5826125" y="492125"/>
          <p14:tracePt t="30888" x="5826125" y="482600"/>
          <p14:tracePt t="30912" x="5826125" y="473075"/>
          <p14:tracePt t="30920" x="5826125" y="461963"/>
          <p14:tracePt t="30936" x="5826125" y="452438"/>
          <p14:tracePt t="30952" x="5826125" y="442913"/>
          <p14:tracePt t="31000" x="5826125" y="433388"/>
          <p14:tracePt t="31208" x="5826125" y="442913"/>
          <p14:tracePt t="31232" x="5816600" y="461963"/>
          <p14:tracePt t="31248" x="5807075" y="482600"/>
          <p14:tracePt t="31256" x="5797550" y="501650"/>
          <p14:tracePt t="31268" x="5767388" y="541338"/>
          <p14:tracePt t="31284" x="5738813" y="581025"/>
          <p14:tracePt t="31301" x="5718175" y="620713"/>
          <p14:tracePt t="31318" x="5699125" y="658813"/>
          <p14:tracePt t="31334" x="5668963" y="698500"/>
          <p14:tracePt t="31351" x="5629275" y="777875"/>
          <p14:tracePt t="31369" x="5591175" y="836613"/>
          <p14:tracePt t="31385" x="5541963" y="915988"/>
          <p14:tracePt t="31401" x="5492750" y="1003300"/>
          <p14:tracePt t="31418" x="5422900" y="1101725"/>
          <p14:tracePt t="31435" x="5383213" y="1220788"/>
          <p14:tracePt t="31451" x="5345113" y="1298575"/>
          <p14:tracePt t="31468" x="5314950" y="1387475"/>
          <p14:tracePt t="31485" x="5284788" y="1457325"/>
          <p14:tracePt t="31502" x="5265738" y="1506538"/>
          <p14:tracePt t="31518" x="5246688" y="1555750"/>
          <p14:tracePt t="31535" x="5226050" y="1584325"/>
          <p14:tracePt t="31535" x="5216525" y="1614488"/>
          <p14:tracePt t="31552" x="5197475" y="1654175"/>
          <p14:tracePt t="31568" x="5167313" y="1722438"/>
          <p14:tracePt t="31585" x="5108575" y="1801813"/>
          <p14:tracePt t="31602" x="5059363" y="1900238"/>
          <p14:tracePt t="31618" x="4989513" y="1989138"/>
          <p14:tracePt t="31635" x="4930775" y="2076450"/>
          <p14:tracePt t="31652" x="4902200" y="2136775"/>
          <p14:tracePt t="31669" x="4872038" y="2195513"/>
          <p14:tracePt t="31685" x="4841875" y="2263775"/>
          <p14:tracePt t="31702" x="4822825" y="2312988"/>
          <p14:tracePt t="31719" x="4813300" y="2352675"/>
          <p14:tracePt t="31735" x="4792663" y="2382838"/>
          <p14:tracePt t="31752" x="4792663" y="2392363"/>
          <p14:tracePt t="31769" x="4792663" y="2401888"/>
          <p14:tracePt t="31786" x="4792663" y="2382838"/>
          <p14:tracePt t="32184" x="4792663" y="2362200"/>
          <p14:tracePt t="32192" x="4792663" y="2333625"/>
          <p14:tracePt t="32203" x="4792663" y="2273300"/>
          <p14:tracePt t="32220" x="4783138" y="2174875"/>
          <p14:tracePt t="32236" x="4783138" y="2097088"/>
          <p14:tracePt t="32253" x="4773613" y="1978025"/>
          <p14:tracePt t="32270" x="4773613" y="1909763"/>
          <p14:tracePt t="32287" x="4773613" y="1830388"/>
          <p14:tracePt t="32303" x="4764088" y="1703388"/>
          <p14:tracePt t="32320" x="4754563" y="1643063"/>
          <p14:tracePt t="32336" x="4733925" y="1574800"/>
          <p14:tracePt t="32353" x="4724400" y="1516063"/>
          <p14:tracePt t="32370" x="4714875" y="1457325"/>
          <p14:tracePt t="32386" x="4714875" y="1408113"/>
          <p14:tracePt t="32403" x="4714875" y="1347788"/>
          <p14:tracePt t="32420" x="4714875" y="1289050"/>
          <p14:tracePt t="32437" x="4714875" y="1230313"/>
          <p14:tracePt t="32453" x="4714875" y="1171575"/>
          <p14:tracePt t="32470" x="4714875" y="1112838"/>
          <p14:tracePt t="32487" x="4714875" y="1063625"/>
          <p14:tracePt t="32487" x="4724400" y="1014413"/>
          <p14:tracePt t="32504" x="4733925" y="954088"/>
          <p14:tracePt t="32520" x="4743450" y="925513"/>
          <p14:tracePt t="32537" x="4743450" y="866775"/>
          <p14:tracePt t="32554" x="4743450" y="817563"/>
          <p14:tracePt t="32570" x="4743450" y="777875"/>
          <p14:tracePt t="32587" x="4743450" y="719138"/>
          <p14:tracePt t="32604" x="4743450" y="669925"/>
          <p14:tracePt t="32621" x="4743450" y="630238"/>
          <p14:tracePt t="32637" x="4743450" y="581025"/>
          <p14:tracePt t="32654" x="4743450" y="550863"/>
          <p14:tracePt t="32670" x="4743450" y="511175"/>
          <p14:tracePt t="32687" x="4733925" y="473075"/>
          <p14:tracePt t="32704" x="4733925" y="461963"/>
          <p14:tracePt t="32720" x="4724400" y="442913"/>
          <p14:tracePt t="32737" x="4724400" y="433388"/>
          <p14:tracePt t="32768" x="4724400" y="423863"/>
          <p14:tracePt t="33328" x="4714875" y="423863"/>
          <p14:tracePt t="33352" x="4714875" y="412750"/>
          <p14:tracePt t="33368" x="4705350" y="412750"/>
          <p14:tracePt t="33384" x="4684713" y="403225"/>
          <p14:tracePt t="33408" x="4675188" y="403225"/>
          <p14:tracePt t="33416" x="4656138" y="393700"/>
          <p14:tracePt t="33424" x="4645025" y="393700"/>
          <p14:tracePt t="33438" x="4635500" y="393700"/>
          <p14:tracePt t="33438" x="4606925" y="384175"/>
          <p14:tracePt t="33456" x="4595813" y="374650"/>
          <p14:tracePt t="33472" x="4567238" y="374650"/>
          <p14:tracePt t="33489" x="4557713" y="374650"/>
          <p14:tracePt t="33506" x="4537075" y="374650"/>
          <p14:tracePt t="33522" x="4518025" y="374650"/>
          <p14:tracePt t="33539" x="4508500" y="374650"/>
          <p14:tracePt t="33555" x="4487863" y="384175"/>
          <p14:tracePt t="33572" x="4468813" y="393700"/>
          <p14:tracePt t="33589" x="4459288" y="423863"/>
          <p14:tracePt t="33606" x="4429125" y="452438"/>
          <p14:tracePt t="33622" x="4419600" y="492125"/>
          <p14:tracePt t="33639" x="4410075" y="550863"/>
          <p14:tracePt t="33656" x="4389438" y="600075"/>
          <p14:tracePt t="33672" x="4389438" y="639763"/>
          <p14:tracePt t="33689" x="4389438" y="679450"/>
          <p14:tracePt t="33706" x="4389438" y="728663"/>
          <p14:tracePt t="33722" x="4389438" y="796925"/>
          <p14:tracePt t="33739" x="4398963" y="855663"/>
          <p14:tracePt t="33756" x="4419600" y="935038"/>
          <p14:tracePt t="33773" x="4429125" y="993775"/>
          <p14:tracePt t="33789" x="4438650" y="1042988"/>
          <p14:tracePt t="33807" x="4448175" y="1092200"/>
          <p14:tracePt t="33823" x="4468813" y="1131888"/>
          <p14:tracePt t="33840" x="4478338" y="1171575"/>
          <p14:tracePt t="33856" x="4497388" y="1181100"/>
          <p14:tracePt t="33873" x="4508500" y="1200150"/>
          <p14:tracePt t="33890" x="4518025" y="1211263"/>
          <p14:tracePt t="33906" x="4527550" y="1220788"/>
          <p14:tracePt t="33923" x="4557713" y="1230313"/>
          <p14:tracePt t="33940" x="4567238" y="1230313"/>
          <p14:tracePt t="33956" x="4586288" y="1230313"/>
          <p14:tracePt t="33973" x="4625975" y="1230313"/>
          <p14:tracePt t="33990" x="4656138" y="1220788"/>
          <p14:tracePt t="34006" x="4684713" y="1200150"/>
          <p14:tracePt t="34024" x="4733925" y="1162050"/>
          <p14:tracePt t="34040" x="4764088" y="1122363"/>
          <p14:tracePt t="34056" x="4792663" y="1073150"/>
          <p14:tracePt t="34073" x="4803775" y="1033463"/>
          <p14:tracePt t="34090" x="4822825" y="984250"/>
          <p14:tracePt t="34107" x="4832350" y="935038"/>
          <p14:tracePt t="34123" x="4852988" y="876300"/>
          <p14:tracePt t="34140" x="4852988" y="836613"/>
          <p14:tracePt t="34157" x="4852988" y="796925"/>
          <p14:tracePt t="34174" x="4852988" y="747713"/>
          <p14:tracePt t="34190" x="4852988" y="728663"/>
          <p14:tracePt t="34207" x="4852988" y="708025"/>
          <p14:tracePt t="34207" x="4852988" y="698500"/>
          <p14:tracePt t="34224" x="4852988" y="688975"/>
          <p14:tracePt t="34248" x="4852988" y="679450"/>
          <p14:tracePt t="34257" x="4852988" y="669925"/>
          <p14:tracePt t="34288" x="4841875" y="658813"/>
          <p14:tracePt t="34328" x="4832350" y="658813"/>
          <p14:tracePt t="34368" x="4822825" y="658813"/>
          <p14:tracePt t="34384" x="4813300" y="658813"/>
          <p14:tracePt t="34392" x="4803775" y="658813"/>
          <p14:tracePt t="34408" x="4783138" y="669925"/>
          <p14:tracePt t="34424" x="4764088" y="679450"/>
          <p14:tracePt t="34440" x="4754563" y="688975"/>
          <p14:tracePt t="34448" x="4743450" y="698500"/>
          <p14:tracePt t="34457" x="4733925" y="728663"/>
          <p14:tracePt t="34474" x="4714875" y="777875"/>
          <p14:tracePt t="34491" x="4705350" y="836613"/>
          <p14:tracePt t="34507" x="4684713" y="935038"/>
          <p14:tracePt t="34524" x="4665663" y="1033463"/>
          <p14:tracePt t="34541" x="4645025" y="1150938"/>
          <p14:tracePt t="34558" x="4625975" y="1260475"/>
          <p14:tracePt t="34574" x="4625975" y="1368425"/>
          <p14:tracePt t="34591" x="4625975" y="1584325"/>
          <p14:tracePt t="34608" x="4625975" y="1752600"/>
          <p14:tracePt t="34624" x="4625975" y="1909763"/>
          <p14:tracePt t="34641" x="4625975" y="2066925"/>
          <p14:tracePt t="34658" x="4625975" y="2235200"/>
          <p14:tracePt t="34675" x="4625975" y="2352675"/>
          <p14:tracePt t="34691" x="4625975" y="2451100"/>
          <p14:tracePt t="34708" x="4635500" y="2549525"/>
          <p14:tracePt t="34725" x="4645025" y="2628900"/>
          <p14:tracePt t="34741" x="4656138" y="2667000"/>
          <p14:tracePt t="34758" x="4656138" y="2716213"/>
          <p14:tracePt t="34775" x="4656138" y="2765425"/>
          <p14:tracePt t="34775" x="4656138" y="2795588"/>
          <p14:tracePt t="34792" x="4656138" y="2835275"/>
          <p14:tracePt t="34808" x="4656138" y="2874963"/>
          <p14:tracePt t="34825" x="4656138" y="2913063"/>
          <p14:tracePt t="34841" x="4656138" y="2943225"/>
          <p14:tracePt t="34858" x="4656138" y="2973388"/>
          <p14:tracePt t="34875" x="4656138" y="2992438"/>
          <p14:tracePt t="34892" x="4656138" y="3001963"/>
          <p14:tracePt t="34908" x="4656138" y="3011488"/>
          <p14:tracePt t="34925" x="4656138" y="3022600"/>
          <p14:tracePt t="35296" x="4656138" y="3032125"/>
          <p14:tracePt t="35304" x="4656138" y="3041650"/>
          <p14:tracePt t="35312" x="4656138" y="3060700"/>
          <p14:tracePt t="35325" x="4656138" y="3090863"/>
          <p14:tracePt t="35343" x="4665663" y="3140075"/>
          <p14:tracePt t="35359" x="4705350" y="3198813"/>
          <p14:tracePt t="35376" x="4733925" y="3228975"/>
          <p14:tracePt t="35393" x="4792663" y="3278188"/>
          <p14:tracePt t="35409" x="4872038" y="3327400"/>
          <p14:tracePt t="35426" x="4940300" y="3367088"/>
          <p14:tracePt t="35443" x="5000625" y="3416300"/>
          <p14:tracePt t="35460" x="5049838" y="3444875"/>
          <p14:tracePt t="35476" x="5108575" y="3484563"/>
          <p14:tracePt t="35493" x="5157788" y="3524250"/>
          <p14:tracePt t="35510" x="5197475" y="3552825"/>
          <p14:tracePt t="35526" x="5235575" y="3582988"/>
          <p14:tracePt t="35543" x="5275263" y="3602038"/>
          <p14:tracePt t="35543" x="5284788" y="3613150"/>
          <p14:tracePt t="35560" x="5324475" y="3632200"/>
          <p14:tracePt t="35576" x="5345113" y="3641725"/>
          <p14:tracePt t="35593" x="5364163" y="3641725"/>
          <p14:tracePt t="35610" x="5403850" y="3641725"/>
          <p14:tracePt t="35627" x="5432425" y="3641725"/>
          <p14:tracePt t="35643" x="5453063" y="3641725"/>
          <p14:tracePt t="35660" x="5481638" y="3641725"/>
          <p14:tracePt t="35676" x="5511800" y="3641725"/>
          <p14:tracePt t="35693" x="5561013" y="3641725"/>
          <p14:tracePt t="35710" x="5591175" y="3641725"/>
          <p14:tracePt t="35727" x="5640388" y="3641725"/>
          <p14:tracePt t="35743" x="5668963" y="3632200"/>
          <p14:tracePt t="35760" x="5699125" y="3622675"/>
          <p14:tracePt t="35777" x="5708650" y="3613150"/>
          <p14:tracePt t="35793" x="5727700" y="3613150"/>
          <p14:tracePt t="35810" x="5748338" y="3602038"/>
          <p14:tracePt t="35827" x="5788025" y="3582988"/>
          <p14:tracePt t="35843" x="5816600" y="3582988"/>
          <p14:tracePt t="35860" x="5837238" y="3573463"/>
          <p14:tracePt t="35877" x="5886450" y="3563938"/>
          <p14:tracePt t="35894" x="5905500" y="3563938"/>
          <p14:tracePt t="35910" x="5935663" y="3552825"/>
          <p14:tracePt t="35927" x="5954713" y="3543300"/>
          <p14:tracePt t="35944" x="5973763" y="3543300"/>
          <p14:tracePt t="35960" x="5994400" y="3533775"/>
          <p14:tracePt t="35977" x="6013450" y="3524250"/>
          <p14:tracePt t="36000" x="6034088" y="3524250"/>
          <p14:tracePt t="36010" x="6043613" y="3514725"/>
          <p14:tracePt t="36027" x="6062663" y="3503613"/>
          <p14:tracePt t="36044" x="6073775" y="3503613"/>
          <p14:tracePt t="36060" x="6092825" y="3484563"/>
          <p14:tracePt t="36077" x="6111875" y="3484563"/>
          <p14:tracePt t="36094" x="6122988" y="3484563"/>
          <p14:tracePt t="36111" x="6132513" y="3475038"/>
          <p14:tracePt t="36128" x="6151563" y="3465513"/>
          <p14:tracePt t="36144" x="6161088" y="3465513"/>
          <p14:tracePt t="36161" x="6181725" y="3465513"/>
          <p14:tracePt t="36184" x="6191250" y="3465513"/>
          <p14:tracePt t="36200" x="6210300" y="3465513"/>
          <p14:tracePt t="36211" x="6230938" y="3465513"/>
          <p14:tracePt t="36228" x="6270625" y="3465513"/>
          <p14:tracePt t="36244" x="6280150" y="3465513"/>
          <p14:tracePt t="36261" x="6289675" y="3465513"/>
          <p14:tracePt t="36277" x="6299200" y="3465513"/>
          <p14:tracePt t="36296" x="6299200" y="3454400"/>
          <p14:tracePt t="36311" x="6308725" y="3454400"/>
          <p14:tracePt t="36328" x="6319838" y="3444875"/>
          <p14:tracePt t="36392" x="6319838" y="3435350"/>
          <p14:tracePt t="36824" x="6319838" y="3425825"/>
          <p14:tracePt t="36832" x="6308725" y="3416300"/>
          <p14:tracePt t="36848" x="6308725" y="3405188"/>
          <p14:tracePt t="36864" x="6299200" y="3405188"/>
          <p14:tracePt t="36880" x="6299200" y="3395663"/>
          <p14:tracePt t="36888" x="6289675" y="3395663"/>
          <p14:tracePt t="36896" x="6280150" y="3395663"/>
          <p14:tracePt t="36912" x="6280150" y="3386138"/>
          <p14:tracePt t="36929" x="6270625" y="3386138"/>
          <p14:tracePt t="36952" x="6259513" y="3386138"/>
          <p14:tracePt t="36962" x="6249988" y="3386138"/>
          <p14:tracePt t="36984" x="6230938" y="3376613"/>
          <p14:tracePt t="36996" x="6221413" y="3367088"/>
          <p14:tracePt t="37013" x="6200775" y="3355975"/>
          <p14:tracePt t="37029" x="6191250" y="3355975"/>
          <p14:tracePt t="37046" x="6161088" y="3355975"/>
          <p14:tracePt t="37063" x="6151563" y="3346450"/>
          <p14:tracePt t="37079" x="6132513" y="3336925"/>
          <p14:tracePt t="37096" x="6111875" y="3336925"/>
          <p14:tracePt t="37113" x="6083300" y="3317875"/>
          <p14:tracePt t="37129" x="6062663" y="3317875"/>
          <p14:tracePt t="37146" x="6013450" y="3306763"/>
          <p14:tracePt t="37163" x="5984875" y="3297238"/>
          <p14:tracePt t="37179" x="5954713" y="3287713"/>
          <p14:tracePt t="37196" x="5935663" y="3278188"/>
          <p14:tracePt t="37213" x="5905500" y="3268663"/>
          <p14:tracePt t="37230" x="5886450" y="3257550"/>
          <p14:tracePt t="37246" x="5865813" y="3248025"/>
          <p14:tracePt t="37263" x="5826125" y="3238500"/>
          <p14:tracePt t="37280" x="5807075" y="3228975"/>
          <p14:tracePt t="37296" x="5788025" y="3228975"/>
          <p14:tracePt t="37313" x="5757863" y="3228975"/>
          <p14:tracePt t="37330" x="5727700" y="3228975"/>
          <p14:tracePt t="37346" x="5689600" y="3228975"/>
          <p14:tracePt t="37364" x="5649913" y="3228975"/>
          <p14:tracePt t="37380" x="5600700" y="3228975"/>
          <p14:tracePt t="37397" x="5570538" y="3238500"/>
          <p14:tracePt t="37413" x="5551488" y="3238500"/>
          <p14:tracePt t="37430" x="5530850" y="3238500"/>
          <p14:tracePt t="37447" x="5521325" y="3238500"/>
          <p14:tracePt t="37463" x="5511800" y="3238500"/>
          <p14:tracePt t="37480" x="5502275" y="3238500"/>
          <p14:tracePt t="37497" x="5481638" y="3238500"/>
          <p14:tracePt t="37513" x="5453063" y="3238500"/>
          <p14:tracePt t="37530" x="5443538" y="3238500"/>
          <p14:tracePt t="37547" x="5432425" y="3238500"/>
          <p14:tracePt t="37563" x="5413375" y="3238500"/>
          <p14:tracePt t="37580" x="5403850" y="3238500"/>
          <p14:tracePt t="37597" x="5394325" y="3238500"/>
          <p14:tracePt t="37616" x="5383213" y="3238500"/>
          <p14:tracePt t="37630" x="5373688" y="3238500"/>
          <p14:tracePt t="37647" x="5364163" y="3228975"/>
          <p14:tracePt t="37664" x="5354638" y="3228975"/>
          <p14:tracePt t="37744" x="5345113" y="3228975"/>
          <p14:tracePt t="37776" x="5334000" y="3228975"/>
          <p14:tracePt t="37791" x="5324475" y="3228975"/>
          <p14:tracePt t="37808" x="5305425" y="3219450"/>
          <p14:tracePt t="37896" x="5295900" y="3219450"/>
          <p14:tracePt t="37928" x="5284788" y="3219450"/>
          <p14:tracePt t="37944" x="5275263" y="3219450"/>
          <p14:tracePt t="37952" x="5265738" y="3219450"/>
          <p14:tracePt t="38216" x="5246688" y="3219450"/>
          <p14:tracePt t="38232" x="5235575" y="3219450"/>
          <p14:tracePt t="38240" x="5226050" y="3219450"/>
          <p14:tracePt t="38248" x="5197475" y="3219450"/>
          <p14:tracePt t="38265" x="5176838" y="3219450"/>
          <p14:tracePt t="38282" x="5167313" y="3219450"/>
          <p14:tracePt t="38384" x="5157788" y="3219450"/>
          <p14:tracePt t="38408" x="5148263" y="3219450"/>
          <p14:tracePt t="38416" x="5137150" y="3219450"/>
          <p14:tracePt t="38424" x="5127625" y="3219450"/>
          <p14:tracePt t="38432" x="5118100" y="3219450"/>
          <p14:tracePt t="38448" x="5087938" y="3219450"/>
          <p14:tracePt t="38465" x="5068888" y="3219450"/>
          <p14:tracePt t="38482" x="5038725" y="3219450"/>
          <p14:tracePt t="38499" x="5010150" y="3219450"/>
          <p14:tracePt t="38516" x="4989513" y="3219450"/>
          <p14:tracePt t="38532" x="4979988" y="3219450"/>
          <p14:tracePt t="38549" x="4970463" y="3219450"/>
          <p14:tracePt t="38600" x="4960938" y="3219450"/>
          <p14:tracePt t="38608" x="4951413" y="3219450"/>
          <p14:tracePt t="38624" x="4940300" y="3219450"/>
          <p14:tracePt t="38632" x="4911725" y="3219450"/>
          <p14:tracePt t="38649" x="4902200" y="3219450"/>
          <p14:tracePt t="38666" x="4881563" y="3219450"/>
          <p14:tracePt t="38683" x="4872038" y="3219450"/>
          <p14:tracePt t="38736" x="4862513" y="3219450"/>
          <p14:tracePt t="38752" x="4852988" y="3219450"/>
          <p14:tracePt t="38760" x="4832350" y="3219450"/>
          <p14:tracePt t="38768" x="4832350" y="3228975"/>
          <p14:tracePt t="38783" x="4803775" y="3238500"/>
          <p14:tracePt t="38800" x="4792663" y="3248025"/>
          <p14:tracePt t="38864" x="4792663" y="3257550"/>
          <p14:tracePt t="38880" x="4783138" y="3257550"/>
          <p14:tracePt t="38904" x="4773613" y="3268663"/>
          <p14:tracePt t="38912" x="4764088" y="3278188"/>
          <p14:tracePt t="38944" x="4764088" y="3287713"/>
          <p14:tracePt t="39072" x="4764088" y="3297238"/>
          <p14:tracePt t="39080" x="4764088" y="3317875"/>
          <p14:tracePt t="39096" x="4764088" y="3327400"/>
          <p14:tracePt t="39120" x="4764088" y="3336925"/>
          <p14:tracePt t="39128" x="4764088" y="3346450"/>
          <p14:tracePt t="39144" x="4764088" y="3355975"/>
          <p14:tracePt t="39152" x="4764088" y="3367088"/>
          <p14:tracePt t="39176" x="4764088" y="3376613"/>
          <p14:tracePt t="39200" x="4764088" y="3386138"/>
          <p14:tracePt t="39216" x="4783138" y="3386138"/>
          <p14:tracePt t="39256" x="4792663" y="3395663"/>
          <p14:tracePt t="39272" x="4803775" y="3395663"/>
          <p14:tracePt t="39280" x="4803775" y="3405188"/>
          <p14:tracePt t="39288" x="4822825" y="3416300"/>
          <p14:tracePt t="39304" x="4832350" y="3416300"/>
          <p14:tracePt t="39424" x="4832350" y="3425825"/>
          <p14:tracePt t="39440" x="4841875" y="3435350"/>
          <p14:tracePt t="39544" x="4841875" y="3444875"/>
          <p14:tracePt t="39600" x="4841875" y="3454400"/>
          <p14:tracePt t="39616" x="4841875" y="3465513"/>
          <p14:tracePt t="39631" x="4841875" y="3475038"/>
          <p14:tracePt t="39656" x="4841875" y="3484563"/>
          <p14:tracePt t="39728" x="4841875" y="3494088"/>
          <p14:tracePt t="39744" x="4841875" y="3503613"/>
          <p14:tracePt t="39760" x="4841875" y="3514725"/>
          <p14:tracePt t="39768" x="4841875" y="3524250"/>
          <p14:tracePt t="39784" x="4841875" y="3533775"/>
          <p14:tracePt t="40256" x="4841875" y="3543300"/>
          <p14:tracePt t="40264" x="4862513" y="3543300"/>
          <p14:tracePt t="40424" x="4881563" y="3543300"/>
          <p14:tracePt t="40432" x="4891088" y="3543300"/>
          <p14:tracePt t="40440" x="4930775" y="3543300"/>
          <p14:tracePt t="40453" x="4989513" y="3543300"/>
          <p14:tracePt t="40470" x="5068888" y="3543300"/>
          <p14:tracePt t="40486" x="5127625" y="3543300"/>
          <p14:tracePt t="40503" x="5186363" y="3543300"/>
          <p14:tracePt t="40503" x="5216525" y="3543300"/>
          <p14:tracePt t="40520" x="5275263" y="3543300"/>
          <p14:tracePt t="40536" x="5345113" y="3524250"/>
          <p14:tracePt t="40553" x="5413375" y="3503613"/>
          <p14:tracePt t="40569" x="5502275" y="3484563"/>
          <p14:tracePt t="40586" x="5600700" y="3475038"/>
          <p14:tracePt t="40603" x="5708650" y="3435350"/>
          <p14:tracePt t="40620" x="5788025" y="3395663"/>
          <p14:tracePt t="40636" x="5856288" y="3376613"/>
          <p14:tracePt t="40653" x="5886450" y="3355975"/>
          <p14:tracePt t="40670" x="5905500" y="3336925"/>
          <p14:tracePt t="40687" x="5915025" y="3327400"/>
          <p14:tracePt t="40703" x="5924550" y="3287713"/>
          <p14:tracePt t="40720" x="5935663" y="3278188"/>
          <p14:tracePt t="40736" x="5945188" y="3257550"/>
          <p14:tracePt t="40753" x="5945188" y="3248025"/>
          <p14:tracePt t="40770" x="5945188" y="3228975"/>
          <p14:tracePt t="40787" x="5945188" y="3208338"/>
          <p14:tracePt t="40803" x="5945188" y="3198813"/>
          <p14:tracePt t="40820" x="5945188" y="3189288"/>
          <p14:tracePt t="40837" x="5945188" y="3179763"/>
          <p14:tracePt t="40854" x="5935663" y="3170238"/>
          <p14:tracePt t="40870" x="5924550" y="3149600"/>
          <p14:tracePt t="40887" x="5865813" y="3130550"/>
          <p14:tracePt t="40904" x="5797550" y="3121025"/>
          <p14:tracePt t="40920" x="5708650" y="3090863"/>
          <p14:tracePt t="40937" x="5619750" y="3071813"/>
          <p14:tracePt t="40954" x="5551488" y="3051175"/>
          <p14:tracePt t="40970" x="5492750" y="3041650"/>
          <p14:tracePt t="40987" x="5462588" y="3041650"/>
          <p14:tracePt t="41004" x="5422900" y="3032125"/>
          <p14:tracePt t="41020" x="5383213" y="3032125"/>
          <p14:tracePt t="41038" x="5334000" y="3032125"/>
          <p14:tracePt t="41054" x="5256213" y="3032125"/>
          <p14:tracePt t="41071" x="5197475" y="3032125"/>
          <p14:tracePt t="41087" x="5099050" y="3032125"/>
          <p14:tracePt t="41104" x="5059363" y="3032125"/>
          <p14:tracePt t="41121" x="5029200" y="3032125"/>
          <p14:tracePt t="41138" x="5010150" y="3032125"/>
          <p14:tracePt t="41154" x="5000625" y="3032125"/>
          <p14:tracePt t="41171" x="4979988" y="3032125"/>
          <p14:tracePt t="41187" x="4960938" y="3032125"/>
          <p14:tracePt t="41204" x="4940300" y="3041650"/>
          <p14:tracePt t="41221" x="4921250" y="3051175"/>
          <p14:tracePt t="41238" x="4911725" y="3060700"/>
          <p14:tracePt t="41254" x="4902200" y="3060700"/>
          <p14:tracePt t="41271" x="4891088" y="3071813"/>
          <p14:tracePt t="41288" x="4881563" y="3081338"/>
          <p14:tracePt t="41304" x="4872038" y="3090863"/>
          <p14:tracePt t="41321" x="4872038" y="3109913"/>
          <p14:tracePt t="41338" x="4872038" y="3121025"/>
          <p14:tracePt t="41354" x="4862513" y="3140075"/>
          <p14:tracePt t="41371" x="4862513" y="3149600"/>
          <p14:tracePt t="41388" x="4862513" y="3170238"/>
          <p14:tracePt t="41404" x="4862513" y="3179763"/>
          <p14:tracePt t="41422" x="4862513" y="3189288"/>
          <p14:tracePt t="41438" x="4862513" y="3208338"/>
          <p14:tracePt t="41455" x="4862513" y="3219450"/>
          <p14:tracePt t="41472" x="4862513" y="3238500"/>
          <p14:tracePt t="41504" x="4881563" y="3248025"/>
          <p14:tracePt t="41520" x="4891088" y="3257550"/>
          <p14:tracePt t="41528" x="4911725" y="3257550"/>
          <p14:tracePt t="41538" x="4970463" y="3268663"/>
          <p14:tracePt t="41555" x="5038725" y="3287713"/>
          <p14:tracePt t="41572" x="5118100" y="3297238"/>
          <p14:tracePt t="41588" x="5176838" y="3297238"/>
          <p14:tracePt t="41605" x="5226050" y="3297238"/>
          <p14:tracePt t="41622" x="5275263" y="3297238"/>
          <p14:tracePt t="41639" x="5314950" y="3297238"/>
          <p14:tracePt t="41655" x="5403850" y="3297238"/>
          <p14:tracePt t="41672" x="5502275" y="3306763"/>
          <p14:tracePt t="41688" x="5591175" y="3327400"/>
          <p14:tracePt t="41705" x="5678488" y="3346450"/>
          <p14:tracePt t="41722" x="5738813" y="3367088"/>
          <p14:tracePt t="41739" x="5776913" y="3367088"/>
          <p14:tracePt t="41755" x="5816600" y="3376613"/>
          <p14:tracePt t="41772" x="5826125" y="3376613"/>
          <p14:tracePt t="41788" x="5837238" y="3376613"/>
          <p14:tracePt t="41805" x="5816600" y="3376613"/>
          <p14:tracePt t="41920" x="5788025" y="3376613"/>
          <p14:tracePt t="41928" x="5748338" y="3376613"/>
          <p14:tracePt t="41939" x="5678488" y="3367088"/>
          <p14:tracePt t="41956" x="5610225" y="3367088"/>
          <p14:tracePt t="41973" x="5570538" y="3355975"/>
          <p14:tracePt t="41989" x="5511800" y="3346450"/>
          <p14:tracePt t="42006" x="5481638" y="3336925"/>
          <p14:tracePt t="42023" x="5432425" y="3336925"/>
          <p14:tracePt t="42039" x="5354638" y="3336925"/>
          <p14:tracePt t="42056" x="5256213" y="3327400"/>
          <p14:tracePt t="42073" x="5176838" y="3306763"/>
          <p14:tracePt t="42089" x="5059363" y="3287713"/>
          <p14:tracePt t="42106" x="4970463" y="3268663"/>
          <p14:tracePt t="42123" x="4902200" y="3248025"/>
          <p14:tracePt t="42139" x="4872038" y="3248025"/>
          <p14:tracePt t="42156" x="4852988" y="3238500"/>
          <p14:tracePt t="42173" x="4841875" y="3238500"/>
          <p14:tracePt t="42189" x="4822825" y="3238500"/>
          <p14:tracePt t="42206" x="4803775" y="3228975"/>
          <p14:tracePt t="42223" x="4773613" y="3228975"/>
          <p14:tracePt t="42240" x="4724400" y="3219450"/>
          <p14:tracePt t="42256" x="4694238" y="3219450"/>
          <p14:tracePt t="42273" x="4675188" y="3219450"/>
          <p14:tracePt t="42290" x="4656138" y="3219450"/>
          <p14:tracePt t="42306" x="4645025" y="3219450"/>
          <p14:tracePt t="42323" x="4635500" y="3219450"/>
          <p14:tracePt t="42344" x="4625975" y="3219450"/>
          <p14:tracePt t="42360" x="4606925" y="3219450"/>
          <p14:tracePt t="42373" x="4576763" y="3219450"/>
          <p14:tracePt t="42390" x="4557713" y="3238500"/>
          <p14:tracePt t="42407" x="4537075" y="3248025"/>
          <p14:tracePt t="42424" x="4508500" y="3257550"/>
          <p14:tracePt t="42441" x="4497388" y="3268663"/>
          <p14:tracePt t="42457" x="4487863" y="3278188"/>
          <p14:tracePt t="42473" x="4478338" y="3287713"/>
          <p14:tracePt t="42490" x="4459288" y="3297238"/>
          <p14:tracePt t="42507" x="4438650" y="3306763"/>
          <p14:tracePt t="42524" x="4429125" y="3306763"/>
          <p14:tracePt t="42540" x="4398963" y="3317875"/>
          <p14:tracePt t="42557" x="4389438" y="3317875"/>
          <p14:tracePt t="42574" x="4360863" y="3317875"/>
          <p14:tracePt t="42591" x="4330700" y="3317875"/>
          <p14:tracePt t="42607" x="4291013" y="3317875"/>
          <p14:tracePt t="42624" x="4281488" y="3317875"/>
          <p14:tracePt t="42640" x="4271963" y="3317875"/>
          <p14:tracePt t="42657" x="4262438" y="3317875"/>
          <p14:tracePt t="42674" x="4241800" y="3327400"/>
          <p14:tracePt t="42690" x="4222750" y="3327400"/>
          <p14:tracePt t="42707" x="4213225" y="3346450"/>
          <p14:tracePt t="42724" x="4183063" y="3346450"/>
          <p14:tracePt t="42741" x="4152900" y="3367088"/>
          <p14:tracePt t="42757" x="4133850" y="3367088"/>
          <p14:tracePt t="42774" x="4124325" y="3376613"/>
          <p14:tracePt t="42791" x="4103688" y="3386138"/>
          <p14:tracePt t="42808" x="4094163" y="3395663"/>
          <p14:tracePt t="42824" x="4084638" y="3395663"/>
          <p14:tracePt t="42871" x="4075113" y="3395663"/>
          <p14:tracePt t="42920" x="4065588" y="3405188"/>
          <p14:tracePt t="42928" x="4054475" y="3405188"/>
          <p14:tracePt t="42944" x="4054475" y="3416300"/>
          <p14:tracePt t="42952" x="4035425" y="3416300"/>
          <p14:tracePt t="42960" x="4035425" y="3425825"/>
          <p14:tracePt t="42974" x="4025900" y="3425825"/>
          <p14:tracePt t="42974" x="4016375" y="3425825"/>
          <p14:tracePt t="42992" x="4005263" y="3425825"/>
          <p14:tracePt t="43008" x="4005263" y="3435350"/>
          <p14:tracePt t="43128" x="4005263" y="3444875"/>
          <p14:tracePt t="43160" x="4005263" y="3454400"/>
          <p14:tracePt t="43207" x="4016375" y="3465513"/>
          <p14:tracePt t="43231" x="4035425" y="3475038"/>
          <p14:tracePt t="43248" x="4065588" y="3475038"/>
          <p14:tracePt t="43256" x="4075113" y="3475038"/>
          <p14:tracePt t="43271" x="4094163" y="3475038"/>
          <p14:tracePt t="43280" x="4103688" y="3475038"/>
          <p14:tracePt t="43292" x="4114800" y="3475038"/>
          <p14:tracePt t="43308" x="4124325" y="3475038"/>
          <p14:tracePt t="43328" x="4143375" y="3475038"/>
          <p14:tracePt t="43360" x="4152900" y="3475038"/>
          <p14:tracePt t="43368" x="4164013" y="3475038"/>
          <p14:tracePt t="43376" x="4202113" y="3475038"/>
          <p14:tracePt t="43392" x="4232275" y="3475038"/>
          <p14:tracePt t="43409" x="4262438" y="3475038"/>
          <p14:tracePt t="43425" x="4281488" y="3475038"/>
          <p14:tracePt t="43443" x="4311650" y="3475038"/>
          <p14:tracePt t="43459" x="4340225" y="3475038"/>
          <p14:tracePt t="43476" x="4370388" y="3475038"/>
          <p14:tracePt t="43492" x="4389438" y="3475038"/>
          <p14:tracePt t="43509" x="4419600" y="3465513"/>
          <p14:tracePt t="43526" x="4419600" y="3454400"/>
          <p14:tracePt t="43543" x="4438650" y="3444875"/>
          <p14:tracePt t="43559" x="4459288" y="3425825"/>
          <p14:tracePt t="43576" x="4478338" y="3416300"/>
          <p14:tracePt t="43592" x="4478338" y="3405188"/>
          <p14:tracePt t="43609" x="4487863" y="3405188"/>
          <p14:tracePt t="43626" x="4487863" y="3386138"/>
          <p14:tracePt t="43643" x="4497388" y="3367088"/>
          <p14:tracePt t="43664" x="4508500" y="3367088"/>
          <p14:tracePt t="43676" x="4508500" y="3355975"/>
          <p14:tracePt t="43693" x="4508500" y="3346450"/>
          <p14:tracePt t="43712" x="4508500" y="3336925"/>
          <p14:tracePt t="43728" x="4508500" y="3327400"/>
          <p14:tracePt t="43752" x="4508500" y="3317875"/>
          <p14:tracePt t="43760" x="4497388" y="3297238"/>
          <p14:tracePt t="43784" x="4487863" y="3287713"/>
          <p14:tracePt t="43800" x="4487863" y="3278188"/>
          <p14:tracePt t="43809" x="4459288" y="3268663"/>
          <p14:tracePt t="43826" x="4429125" y="3248025"/>
          <p14:tracePt t="43843" x="4389438" y="3238500"/>
          <p14:tracePt t="43859" x="4370388" y="3228975"/>
          <p14:tracePt t="43876" x="4321175" y="3208338"/>
          <p14:tracePt t="43893" x="4291013" y="3208338"/>
          <p14:tracePt t="43910" x="4262438" y="3198813"/>
          <p14:tracePt t="43926" x="4213225" y="3189288"/>
          <p14:tracePt t="43944" x="4173538" y="3179763"/>
          <p14:tracePt t="43960" x="4133850" y="3170238"/>
          <p14:tracePt t="43977" x="4114800" y="3170238"/>
          <p14:tracePt t="43993" x="4103688" y="3159125"/>
          <p14:tracePt t="44010" x="4075113" y="3159125"/>
          <p14:tracePt t="44027" x="4054475" y="3159125"/>
          <p14:tracePt t="44043" x="4035425" y="3149600"/>
          <p14:tracePt t="44060" x="3995738" y="3149600"/>
          <p14:tracePt t="44077" x="3967163" y="3149600"/>
          <p14:tracePt t="44093" x="3917950" y="3149600"/>
          <p14:tracePt t="44111" x="3897313" y="3149600"/>
          <p14:tracePt t="44128" x="3868738" y="3149600"/>
          <p14:tracePt t="44128" x="3857625" y="3149600"/>
          <p14:tracePt t="44145" x="3838575" y="3149600"/>
          <p14:tracePt t="44161" x="3829050" y="3149600"/>
          <p14:tracePt t="44192" x="3819525" y="3149600"/>
          <p14:tracePt t="44209" x="3808413" y="3149600"/>
          <p14:tracePt t="44217" x="3789363" y="3159125"/>
          <p14:tracePt t="44228" x="3770313" y="3170238"/>
          <p14:tracePt t="44245" x="3740150" y="3179763"/>
          <p14:tracePt t="44262" x="3730625" y="3189288"/>
          <p14:tracePt t="44278" x="3721100" y="3208338"/>
          <p14:tracePt t="44295" x="3709988" y="3219450"/>
          <p14:tracePt t="44311" x="3700463" y="3228975"/>
          <p14:tracePt t="44328" x="3700463" y="3248025"/>
          <p14:tracePt t="44385" x="3700463" y="3257550"/>
          <p14:tracePt t="44401" x="3700463" y="3268663"/>
          <p14:tracePt t="44417" x="3700463" y="3278188"/>
          <p14:tracePt t="44425" x="3700463" y="3287713"/>
          <p14:tracePt t="44432" x="3700463" y="3297238"/>
          <p14:tracePt t="44449" x="3700463" y="3306763"/>
          <p14:tracePt t="44461" x="3700463" y="3327400"/>
          <p14:tracePt t="44478" x="3709988" y="3336925"/>
          <p14:tracePt t="44495" x="3709988" y="3355975"/>
          <p14:tracePt t="44512" x="3730625" y="3405188"/>
          <p14:tracePt t="44529" x="3740150" y="3416300"/>
          <p14:tracePt t="44545" x="3770313" y="3444875"/>
          <p14:tracePt t="44562" x="3808413" y="3454400"/>
          <p14:tracePt t="44579" x="3857625" y="3475038"/>
          <p14:tracePt t="44595" x="3917950" y="3503613"/>
          <p14:tracePt t="44613" x="3976688" y="3524250"/>
          <p14:tracePt t="44629" x="4054475" y="3552825"/>
          <p14:tracePt t="44646" x="4114800" y="3563938"/>
          <p14:tracePt t="44662" x="4183063" y="3582988"/>
          <p14:tracePt t="44679" x="4232275" y="3592513"/>
          <p14:tracePt t="44696" x="4300538" y="3602038"/>
          <p14:tracePt t="44713" x="4340225" y="3602038"/>
          <p14:tracePt t="44729" x="4389438" y="3602038"/>
          <p14:tracePt t="44746" x="4438650" y="3602038"/>
          <p14:tracePt t="44763" x="4459288" y="3602038"/>
          <p14:tracePt t="44779" x="4468813" y="3602038"/>
          <p14:tracePt t="44796" x="4478338" y="3592513"/>
          <p14:tracePt t="44813" x="4497388" y="3582988"/>
          <p14:tracePt t="44829" x="4508500" y="3573463"/>
          <p14:tracePt t="44846" x="4518025" y="3563938"/>
          <p14:tracePt t="44862" x="4518025" y="3552825"/>
          <p14:tracePt t="44879" x="4527550" y="3543300"/>
          <p14:tracePt t="44896" x="4527550" y="3552825"/>
          <p14:tracePt t="44992" x="4527550" y="3563938"/>
          <p14:tracePt t="45001" x="4537075" y="3592513"/>
          <p14:tracePt t="45008" x="4537075" y="3613150"/>
          <p14:tracePt t="45017" x="4537075" y="3632200"/>
          <p14:tracePt t="45029" x="4567238" y="3700463"/>
          <p14:tracePt t="45046" x="4595813" y="3749675"/>
          <p14:tracePt t="45063" x="4625975" y="3798888"/>
          <p14:tracePt t="45080" x="4665663" y="3868738"/>
          <p14:tracePt t="45097" x="4694238" y="3927475"/>
          <p14:tracePt t="45113" x="4724400" y="3967163"/>
          <p14:tracePt t="45130" x="4743450" y="4016375"/>
          <p14:tracePt t="45147" x="4764088" y="4044950"/>
          <p14:tracePt t="45163" x="4773613" y="4056063"/>
          <p14:tracePt t="45180" x="4783138" y="4094163"/>
          <p14:tracePt t="45197" x="4792663" y="4133850"/>
          <p14:tracePt t="45213" x="4792663" y="4154488"/>
          <p14:tracePt t="45230" x="4803775" y="4183063"/>
          <p14:tracePt t="45247" x="4822825" y="4213225"/>
          <p14:tracePt t="45264" x="4832350" y="4252913"/>
          <p14:tracePt t="45280" x="4862513" y="4302125"/>
          <p14:tracePt t="45297" x="4872038" y="4321175"/>
          <p14:tracePt t="45313" x="4872038" y="4330700"/>
          <p14:tracePt t="45330" x="4872038" y="4340225"/>
          <p14:tracePt t="45347" x="4872038" y="4351338"/>
          <p14:tracePt t="45409" x="4872038" y="4360863"/>
          <p14:tracePt t="45417" x="4881563" y="4379913"/>
          <p14:tracePt t="45433" x="4891088" y="4389438"/>
          <p14:tracePt t="45441" x="4891088" y="4400550"/>
          <p14:tracePt t="45449" x="4902200" y="4410075"/>
          <p14:tracePt t="45463" x="4902200" y="4438650"/>
          <p14:tracePt t="45481" x="4921250" y="4459288"/>
          <p14:tracePt t="45497" x="4921250" y="4468813"/>
          <p14:tracePt t="45514" x="4921250" y="4478338"/>
          <p14:tracePt t="45530" x="4921250" y="4468813"/>
          <p14:tracePt t="45689" x="4921250" y="4459288"/>
          <p14:tracePt t="45712" x="4930775" y="4449763"/>
          <p14:tracePt t="45721" x="4930775" y="4438650"/>
          <p14:tracePt t="45737" x="4930775" y="4429125"/>
          <p14:tracePt t="45747" x="4940300" y="4419600"/>
          <p14:tracePt t="45764" x="4940300" y="4410075"/>
          <p14:tracePt t="45781" x="4940300" y="4400550"/>
          <p14:tracePt t="45801" x="4940300" y="4389438"/>
          <p14:tracePt t="45814" x="4940300" y="4379913"/>
          <p14:tracePt t="45992" x="4951413" y="4379913"/>
          <p14:tracePt t="46120" x="4960938" y="4379913"/>
          <p14:tracePt t="46145" x="4960938" y="4370388"/>
          <p14:tracePt t="46281" x="4960938" y="4360863"/>
          <p14:tracePt t="46289" x="4960938" y="4351338"/>
          <p14:tracePt t="46304" x="4960938" y="4340225"/>
          <p14:tracePt t="46321" x="4960938" y="4330700"/>
          <p14:tracePt t="46345" x="4960938" y="4321175"/>
          <p14:tracePt t="46353" x="4951413" y="4321175"/>
          <p14:tracePt t="46393" x="4940300" y="4321175"/>
          <p14:tracePt t="46401" x="4930775" y="4321175"/>
          <p14:tracePt t="46408" x="4921250" y="4321175"/>
          <p14:tracePt t="46417" x="4911725" y="4321175"/>
          <p14:tracePt t="46433" x="4902200" y="4321175"/>
          <p14:tracePt t="46456" x="4902200" y="4330700"/>
          <p14:tracePt t="46496" x="4891088" y="4340225"/>
          <p14:tracePt t="46505" x="4891088" y="4351338"/>
          <p14:tracePt t="46521" x="4891088" y="4360863"/>
          <p14:tracePt t="46533" x="4891088" y="4370388"/>
          <p14:tracePt t="46549" x="4891088" y="4389438"/>
          <p14:tracePt t="46566" x="4902200" y="4410075"/>
          <p14:tracePt t="46583" x="4911725" y="4410075"/>
          <p14:tracePt t="46599" x="4930775" y="4410075"/>
          <p14:tracePt t="46616" x="4989513" y="4410075"/>
          <p14:tracePt t="46633" x="5038725" y="4410075"/>
          <p14:tracePt t="46649" x="5078413" y="4410075"/>
          <p14:tracePt t="46666" x="5118100" y="4410075"/>
          <p14:tracePt t="46683" x="5137150" y="4410075"/>
          <p14:tracePt t="46699" x="5157788" y="4410075"/>
          <p14:tracePt t="46716" x="5176838" y="4400550"/>
          <p14:tracePt t="46733" x="5176838" y="4389438"/>
          <p14:tracePt t="46749" x="5176838" y="4379913"/>
          <p14:tracePt t="46766" x="5176838" y="4360863"/>
          <p14:tracePt t="46783" x="5176838" y="4340225"/>
          <p14:tracePt t="46800" x="5176838" y="4311650"/>
          <p14:tracePt t="46817" x="5176838" y="4281488"/>
          <p14:tracePt t="46833" x="5167313" y="4241800"/>
          <p14:tracePt t="46850" x="5167313" y="4232275"/>
          <p14:tracePt t="46866" x="5157788" y="4203700"/>
          <p14:tracePt t="46884" x="5148263" y="4192588"/>
          <p14:tracePt t="46900" x="5137150" y="4183063"/>
          <p14:tracePt t="46917" x="5127625" y="4164013"/>
          <p14:tracePt t="46933" x="5118100" y="4154488"/>
          <p14:tracePt t="46950" x="5108575" y="4154488"/>
          <p14:tracePt t="46967" x="5087938" y="4133850"/>
          <p14:tracePt t="46983" x="5068888" y="4124325"/>
          <p14:tracePt t="46983" x="5059363" y="4124325"/>
          <p14:tracePt t="47001" x="5029200" y="4124325"/>
          <p14:tracePt t="47017" x="4989513" y="4114800"/>
          <p14:tracePt t="47034" x="4970463" y="4114800"/>
          <p14:tracePt t="47050" x="4951413" y="4114800"/>
          <p14:tracePt t="47067" x="4940300" y="4114800"/>
          <p14:tracePt t="47083" x="4921250" y="4114800"/>
          <p14:tracePt t="47100" x="4911725" y="4124325"/>
          <p14:tracePt t="47117" x="4881563" y="4143375"/>
          <p14:tracePt t="47134" x="4872038" y="4154488"/>
          <p14:tracePt t="47150" x="4872038" y="4164013"/>
          <p14:tracePt t="47167" x="4862513" y="4183063"/>
          <p14:tracePt t="47184" x="4852988" y="4192588"/>
          <p14:tracePt t="47200" x="4852988" y="4203700"/>
          <p14:tracePt t="47217" x="4852988" y="4222750"/>
          <p14:tracePt t="47234" x="4852988" y="4232275"/>
          <p14:tracePt t="47257" x="4852988" y="4241800"/>
          <p14:tracePt t="47272" x="4852988" y="4252913"/>
          <p14:tracePt t="47284" x="4852988" y="4262438"/>
          <p14:tracePt t="47301" x="4852988" y="4281488"/>
          <p14:tracePt t="47318" x="4852988" y="4291013"/>
          <p14:tracePt t="47337" x="4852988" y="4302125"/>
          <p14:tracePt t="47353" x="4852988" y="4311650"/>
          <p14:tracePt t="47377" x="4852988" y="4321175"/>
          <p14:tracePt t="47385" x="4852988" y="4330700"/>
          <p14:tracePt t="47401" x="4862513" y="4340225"/>
          <p14:tracePt t="47417" x="4872038" y="4351338"/>
          <p14:tracePt t="47434" x="4891088" y="4351338"/>
          <p14:tracePt t="47451" x="4911725" y="4360863"/>
          <p14:tracePt t="47468" x="4930775" y="4360863"/>
          <p14:tracePt t="47484" x="4951413" y="4360863"/>
          <p14:tracePt t="47502" x="4970463" y="4360863"/>
          <p14:tracePt t="47518" x="5000625" y="4360863"/>
          <p14:tracePt t="47535" x="5010150" y="4351338"/>
          <p14:tracePt t="47551" x="5029200" y="4340225"/>
          <p14:tracePt t="47551" x="5029200" y="4330700"/>
          <p14:tracePt t="47569" x="5038725" y="4311650"/>
          <p14:tracePt t="47585" x="5049838" y="4302125"/>
          <p14:tracePt t="47601" x="5059363" y="4281488"/>
          <p14:tracePt t="47618" x="5059363" y="4271963"/>
          <p14:tracePt t="47641" x="5059363" y="4262438"/>
          <p14:tracePt t="47689" x="5059363" y="4252913"/>
          <p14:tracePt t="47704" x="5059363" y="4241800"/>
          <p14:tracePt t="47721" x="5059363" y="4232275"/>
          <p14:tracePt t="47737" x="5059363" y="4222750"/>
          <p14:tracePt t="47744" x="5059363" y="4213225"/>
          <p14:tracePt t="47761" x="5059363" y="4203700"/>
          <p14:tracePt t="47777" x="5059363" y="4192588"/>
          <p14:tracePt t="47793" x="5059363" y="4183063"/>
          <p14:tracePt t="47802" x="5049838" y="4173538"/>
          <p14:tracePt t="47819" x="5038725" y="4164013"/>
          <p14:tracePt t="47835" x="5019675" y="4154488"/>
          <p14:tracePt t="47852" x="5000625" y="4154488"/>
          <p14:tracePt t="47869" x="4970463" y="4154488"/>
          <p14:tracePt t="47885" x="4940300" y="4154488"/>
          <p14:tracePt t="47902" x="4911725" y="4154488"/>
          <p14:tracePt t="47919" x="4891088" y="4154488"/>
          <p14:tracePt t="47935" x="4872038" y="4154488"/>
          <p14:tracePt t="47935" x="4862513" y="4154488"/>
          <p14:tracePt t="47953" x="4841875" y="4154488"/>
          <p14:tracePt t="47969" x="4822825" y="4154488"/>
          <p14:tracePt t="47985" x="4813300" y="4164013"/>
          <p14:tracePt t="48002" x="4803775" y="4173538"/>
          <p14:tracePt t="48019" x="4792663" y="4183063"/>
          <p14:tracePt t="48035" x="4792663" y="4192588"/>
          <p14:tracePt t="48057" x="4783138" y="4203700"/>
          <p14:tracePt t="48069" x="4783138" y="4213225"/>
          <p14:tracePt t="48089" x="4773613" y="4222750"/>
          <p14:tracePt t="48102" x="4773613" y="4232275"/>
          <p14:tracePt t="48121" x="4764088" y="4241800"/>
          <p14:tracePt t="48135" x="4764088" y="4252913"/>
          <p14:tracePt t="48161" x="4764088" y="4262438"/>
          <p14:tracePt t="48169" x="4764088" y="4271963"/>
          <p14:tracePt t="48186" x="4764088" y="4281488"/>
          <p14:tracePt t="48202" x="4764088" y="4291013"/>
          <p14:tracePt t="48219" x="4764088" y="4311650"/>
          <p14:tracePt t="48236" x="4773613" y="4330700"/>
          <p14:tracePt t="48253" x="4773613" y="4351338"/>
          <p14:tracePt t="48272" x="4783138" y="4360863"/>
          <p14:tracePt t="48288" x="4792663" y="4370388"/>
          <p14:tracePt t="48303" x="4803775" y="4370388"/>
          <p14:tracePt t="48319" x="4822825" y="4379913"/>
          <p14:tracePt t="48337" x="4841875" y="4379913"/>
          <p14:tracePt t="48360" x="4852988" y="4379913"/>
          <p14:tracePt t="48369" x="4872038" y="4379913"/>
          <p14:tracePt t="48386" x="4902200" y="4389438"/>
          <p14:tracePt t="48403" x="4911725" y="4389438"/>
          <p14:tracePt t="48420" x="4930775" y="4389438"/>
          <p14:tracePt t="48436" x="4940300" y="4389438"/>
          <p14:tracePt t="48453" x="4970463" y="4389438"/>
          <p14:tracePt t="48470" x="4979988" y="4389438"/>
          <p14:tracePt t="48486" x="4989513" y="4389438"/>
          <p14:tracePt t="48503" x="5010150" y="4379913"/>
          <p14:tracePt t="48503" x="5010150" y="4370388"/>
          <p14:tracePt t="48521" x="5019675" y="4351338"/>
          <p14:tracePt t="48537" x="5038725" y="4330700"/>
          <p14:tracePt t="48553" x="5049838" y="4311650"/>
          <p14:tracePt t="48570" x="5059363" y="4311650"/>
          <p14:tracePt t="48587" x="5068888" y="4281488"/>
          <p14:tracePt t="48603" x="5068888" y="4262438"/>
          <p14:tracePt t="48624" x="5068888" y="4252913"/>
          <p14:tracePt t="48641" x="5068888" y="4241800"/>
          <p14:tracePt t="48665" x="5068888" y="4232275"/>
          <p14:tracePt t="48680" x="5068888" y="4222750"/>
          <p14:tracePt t="48689" x="5068888" y="4213225"/>
          <p14:tracePt t="48705" x="5068888" y="4192588"/>
          <p14:tracePt t="48721" x="5059363" y="4183063"/>
          <p14:tracePt t="48737" x="5049838" y="4173538"/>
          <p14:tracePt t="48754" x="5038725" y="4164013"/>
          <p14:tracePt t="48770" x="5029200" y="4154488"/>
          <p14:tracePt t="48787" x="5019675" y="4154488"/>
          <p14:tracePt t="48804" x="5000625" y="4143375"/>
          <p14:tracePt t="48820" x="4960938" y="4133850"/>
          <p14:tracePt t="48837" x="4951413" y="4133850"/>
          <p14:tracePt t="48854" x="4940300" y="4133850"/>
          <p14:tracePt t="48870" x="4921250" y="4133850"/>
          <p14:tracePt t="48888" x="4911725" y="4133850"/>
          <p14:tracePt t="48904" x="4881563" y="4133850"/>
          <p14:tracePt t="48921" x="4862513" y="4133850"/>
          <p14:tracePt t="48937" x="4841875" y="4133850"/>
          <p14:tracePt t="48954" x="4832350" y="4133850"/>
          <p14:tracePt t="48971" x="4822825" y="4133850"/>
          <p14:tracePt t="48987" x="4813300" y="4143375"/>
          <p14:tracePt t="49009" x="4803775" y="4143375"/>
          <p14:tracePt t="49021" x="4803775" y="4154488"/>
          <p14:tracePt t="49038" x="4783138" y="4164013"/>
          <p14:tracePt t="49054" x="4783138" y="4173538"/>
          <p14:tracePt t="49071" x="4773613" y="4192588"/>
          <p14:tracePt t="49088" x="4764088" y="4192588"/>
          <p14:tracePt t="49104" x="4764088" y="4203700"/>
          <p14:tracePt t="49121" x="4764088" y="4222750"/>
          <p14:tracePt t="49138" x="4764088" y="4232275"/>
          <p14:tracePt t="49154" x="4764088" y="4241800"/>
          <p14:tracePt t="49171" x="4764088" y="4252913"/>
          <p14:tracePt t="49188" x="4764088" y="4262438"/>
          <p14:tracePt t="49204" x="4764088" y="4281488"/>
          <p14:tracePt t="49222" x="4764088" y="4311650"/>
          <p14:tracePt t="49238" x="4773613" y="4330700"/>
          <p14:tracePt t="49255" x="4783138" y="4351338"/>
          <p14:tracePt t="49272" x="4792663" y="4360863"/>
          <p14:tracePt t="49288" x="4803775" y="4370388"/>
          <p14:tracePt t="49305" x="4813300" y="4370388"/>
          <p14:tracePt t="49321" x="4822825" y="4379913"/>
          <p14:tracePt t="49338" x="4832350" y="4379913"/>
          <p14:tracePt t="49355" x="4852988" y="4389438"/>
          <p14:tracePt t="49372" x="4862513" y="4400550"/>
          <p14:tracePt t="49388" x="4891088" y="4400550"/>
          <p14:tracePt t="49405" x="4921250" y="4400550"/>
          <p14:tracePt t="49422" x="4940300" y="4400550"/>
          <p14:tracePt t="49438" x="4951413" y="4400550"/>
          <p14:tracePt t="49455" x="4970463" y="4400550"/>
          <p14:tracePt t="49480" x="4979988" y="4400550"/>
          <p14:tracePt t="49489" x="4989513" y="4400550"/>
          <p14:tracePt t="49505" x="5010150" y="4389438"/>
          <p14:tracePt t="49522" x="5029200" y="4379913"/>
          <p14:tracePt t="49552" x="5029200" y="4370388"/>
          <p14:tracePt t="49568" x="5038725" y="4360863"/>
          <p14:tracePt t="49584" x="5049838" y="4351338"/>
          <p14:tracePt t="49600" x="5049838" y="4340225"/>
          <p14:tracePt t="49617" x="5049838" y="4330700"/>
          <p14:tracePt t="49625" x="5049838" y="4321175"/>
          <p14:tracePt t="49639" x="5049838" y="4311650"/>
          <p14:tracePt t="49655" x="5059363" y="4291013"/>
          <p14:tracePt t="49655" x="5059363" y="4281488"/>
          <p14:tracePt t="49673" x="5059363" y="4262438"/>
          <p14:tracePt t="49689" x="5059363" y="4252913"/>
          <p14:tracePt t="49705" x="5059363" y="4232275"/>
          <p14:tracePt t="49722" x="5059363" y="4222750"/>
          <p14:tracePt t="49739" x="5059363" y="4203700"/>
          <p14:tracePt t="49756" x="5049838" y="4192588"/>
          <p14:tracePt t="49772" x="5038725" y="4192588"/>
          <p14:tracePt t="49789" x="5029200" y="4173538"/>
          <p14:tracePt t="49806" x="5019675" y="4173538"/>
          <p14:tracePt t="49822" x="5000625" y="4164013"/>
          <p14:tracePt t="49839" x="4979988" y="4154488"/>
          <p14:tracePt t="49856" x="4930775" y="4133850"/>
          <p14:tracePt t="49873" x="4902200" y="4124325"/>
          <p14:tracePt t="49889" x="4891088" y="4114800"/>
          <p14:tracePt t="49906" x="4872038" y="4114800"/>
          <p14:tracePt t="49968" x="4862513" y="4124325"/>
          <p14:tracePt t="49985" x="4852988" y="4124325"/>
          <p14:tracePt t="49992" x="4852988" y="4133850"/>
          <p14:tracePt t="50008" x="4841875" y="4143375"/>
          <p14:tracePt t="50057" x="4832350" y="4154488"/>
          <p14:tracePt t="50072" x="4822825" y="4154488"/>
          <p14:tracePt t="50080" x="4822825" y="4164013"/>
          <p14:tracePt t="50089" x="4822825" y="4173538"/>
          <p14:tracePt t="50106" x="4822825" y="4183063"/>
          <p14:tracePt t="50123" x="4822825" y="4192588"/>
          <p14:tracePt t="50140" x="4822825" y="4213225"/>
          <p14:tracePt t="50156" x="4813300" y="4222750"/>
          <p14:tracePt t="50173" x="4813300" y="4232275"/>
          <p14:tracePt t="50190" x="4813300" y="4241800"/>
          <p14:tracePt t="50207" x="4813300" y="4252913"/>
          <p14:tracePt t="50223" x="4813300" y="4271963"/>
          <p14:tracePt t="50240" x="4813300" y="4281488"/>
          <p14:tracePt t="50264" x="4813300" y="4291013"/>
          <p14:tracePt t="50280" x="4813300" y="4302125"/>
          <p14:tracePt t="50297" x="4813300" y="4311650"/>
          <p14:tracePt t="50307" x="4822825" y="4311650"/>
          <p14:tracePt t="50329" x="4832350" y="4321175"/>
          <p14:tracePt t="50361" x="4832350" y="4330700"/>
          <p14:tracePt t="50384" x="4841875" y="4351338"/>
          <p14:tracePt t="50401" x="4852988" y="4360863"/>
          <p14:tracePt t="50416" x="4862513" y="4360863"/>
          <p14:tracePt t="50432" x="4881563" y="4370388"/>
          <p14:tracePt t="50448" x="4902200" y="4379913"/>
          <p14:tracePt t="50481" x="4911725" y="4379913"/>
          <p14:tracePt t="50504" x="4930775" y="4379913"/>
          <p14:tracePt t="50520" x="4951413" y="4389438"/>
          <p14:tracePt t="50528" x="4970463" y="4389438"/>
          <p14:tracePt t="50545" x="4979988" y="4389438"/>
          <p14:tracePt t="50561" x="4989513" y="4389438"/>
          <p14:tracePt t="50584" x="5000625" y="4389438"/>
          <p14:tracePt t="50593" x="5019675" y="4389438"/>
          <p14:tracePt t="50609" x="5019675" y="4379913"/>
          <p14:tracePt t="50624" x="5059363" y="4360863"/>
          <p14:tracePt t="50641" x="5087938" y="4340225"/>
          <p14:tracePt t="50657" x="5118100" y="4330700"/>
          <p14:tracePt t="50674" x="5127625" y="4311650"/>
          <p14:tracePt t="50691" x="5137150" y="4311650"/>
          <p14:tracePt t="50707" x="5137150" y="4302125"/>
          <p14:tracePt t="50724" x="5137150" y="4291013"/>
          <p14:tracePt t="50741" x="5137150" y="4281488"/>
          <p14:tracePt t="50758" x="5137150" y="4262438"/>
          <p14:tracePt t="50775" x="5137150" y="4232275"/>
          <p14:tracePt t="50791" x="5137150" y="4213225"/>
          <p14:tracePt t="50808" x="5127625" y="4164013"/>
          <p14:tracePt t="50825" x="5127625" y="4143375"/>
          <p14:tracePt t="50841" x="5108575" y="4124325"/>
          <p14:tracePt t="50858" x="5099050" y="4105275"/>
          <p14:tracePt t="50875" x="5078413" y="4084638"/>
          <p14:tracePt t="50892" x="5049838" y="4056063"/>
          <p14:tracePt t="50908" x="5010150" y="4025900"/>
          <p14:tracePt t="50925" x="4970463" y="4006850"/>
          <p14:tracePt t="50942" x="4940300" y="3995738"/>
          <p14:tracePt t="50958" x="4911725" y="3976688"/>
          <p14:tracePt t="50975" x="4902200" y="3957638"/>
          <p14:tracePt t="50992" x="4872038" y="3937000"/>
          <p14:tracePt t="51009" x="4862513" y="3937000"/>
          <p14:tracePt t="51025" x="4822825" y="3927475"/>
          <p14:tracePt t="51043" x="4803775" y="3927475"/>
          <p14:tracePt t="51058" x="4764088" y="3908425"/>
          <p14:tracePt t="51075" x="4733925" y="3897313"/>
          <p14:tracePt t="51092" x="4733925" y="3887788"/>
          <p14:tracePt t="51108" x="4714875" y="3878263"/>
          <p14:tracePt t="51125" x="4705350" y="3868738"/>
          <p14:tracePt t="51142" x="4694238" y="3848100"/>
          <p14:tracePt t="51168" x="4694238" y="3838575"/>
          <p14:tracePt t="51193" x="4684713" y="3838575"/>
          <p14:tracePt t="51297" x="4675188" y="3838575"/>
          <p14:tracePt t="51304" x="4675188" y="3848100"/>
          <p14:tracePt t="51312" x="4675188" y="3868738"/>
          <p14:tracePt t="51325" x="4665663" y="3908425"/>
          <p14:tracePt t="51342" x="4665663" y="3957638"/>
          <p14:tracePt t="51359" x="4645025" y="4025900"/>
          <p14:tracePt t="51376" x="4645025" y="4094163"/>
          <p14:tracePt t="51393" x="4645025" y="4133850"/>
          <p14:tracePt t="51409" x="4645025" y="4183063"/>
          <p14:tracePt t="51426" x="4645025" y="4232275"/>
          <p14:tracePt t="51442" x="4645025" y="4291013"/>
          <p14:tracePt t="51459" x="4645025" y="4351338"/>
          <p14:tracePt t="51476" x="4645025" y="4419600"/>
          <p14:tracePt t="51493" x="4645025" y="4478338"/>
          <p14:tracePt t="51509" x="4645025" y="4527550"/>
          <p14:tracePt t="51526" x="4645025" y="4557713"/>
          <p14:tracePt t="51543" x="4645025" y="4567238"/>
          <p14:tracePt t="51560" x="4645025" y="4586288"/>
          <p14:tracePt t="51576" x="4645025" y="4616450"/>
          <p14:tracePt t="51593" x="4645025" y="4646613"/>
          <p14:tracePt t="51609" x="4645025" y="4684713"/>
          <p14:tracePt t="51626" x="4645025" y="4705350"/>
          <p14:tracePt t="51643" x="4645025" y="4724400"/>
          <p14:tracePt t="51659" x="4645025" y="4733925"/>
          <p14:tracePt t="51676" x="4645025" y="4745038"/>
          <p14:tracePt t="51712" x="4635500" y="4745038"/>
          <p14:tracePt t="51888" x="4635500" y="4724400"/>
          <p14:tracePt t="51904" x="4656138" y="4714875"/>
          <p14:tracePt t="51912" x="4665663" y="4705350"/>
          <p14:tracePt t="51920" x="4684713" y="4684713"/>
          <p14:tracePt t="51929" x="4705350" y="4675188"/>
          <p14:tracePt t="51943" x="4743450" y="4646613"/>
          <p14:tracePt t="51960" x="4773613" y="4616450"/>
          <p14:tracePt t="51977" x="4783138" y="4606925"/>
          <p14:tracePt t="51993" x="4783138" y="4597400"/>
          <p14:tracePt t="52010" x="4803775" y="4567238"/>
          <p14:tracePt t="52027" x="4822825" y="4537075"/>
          <p14:tracePt t="52043" x="4841875" y="4518025"/>
          <p14:tracePt t="52061" x="4852988" y="4498975"/>
          <p14:tracePt t="52077" x="4872038" y="4478338"/>
          <p14:tracePt t="52094" x="4872038" y="4468813"/>
          <p14:tracePt t="52110" x="4872038" y="4459288"/>
          <p14:tracePt t="52145" x="4872038" y="4449763"/>
          <p14:tracePt t="52192" x="4881563" y="4429125"/>
          <p14:tracePt t="52208" x="4881563" y="4419600"/>
          <p14:tracePt t="52232" x="4881563" y="4410075"/>
          <p14:tracePt t="52240" x="4891088" y="4389438"/>
          <p14:tracePt t="52256" x="4891088" y="4379913"/>
          <p14:tracePt t="52272" x="4902200" y="4370388"/>
          <p14:tracePt t="52280" x="4902200" y="4360863"/>
          <p14:tracePt t="52294" x="4921250" y="4340225"/>
          <p14:tracePt t="52311" x="4921250" y="4330700"/>
          <p14:tracePt t="52329" x="4930775" y="4321175"/>
          <p14:tracePt t="52672" x="4951413" y="4311650"/>
          <p14:tracePt t="52688" x="4970463" y="4302125"/>
          <p14:tracePt t="52696" x="4989513" y="4302125"/>
          <p14:tracePt t="52704" x="5019675" y="4281488"/>
          <p14:tracePt t="52713" x="5087938" y="4252913"/>
          <p14:tracePt t="52728" x="5157788" y="4203700"/>
          <p14:tracePt t="52745" x="5216525" y="4164013"/>
          <p14:tracePt t="52762" x="5275263" y="4124325"/>
          <p14:tracePt t="52778" x="5324475" y="4084638"/>
          <p14:tracePt t="52795" x="5394325" y="4035425"/>
          <p14:tracePt t="52812" x="5453063" y="3986213"/>
          <p14:tracePt t="52828" x="5521325" y="3927475"/>
          <p14:tracePt t="52845" x="5610225" y="3868738"/>
          <p14:tracePt t="52862" x="5678488" y="3798888"/>
          <p14:tracePt t="52879" x="5748338" y="3740150"/>
          <p14:tracePt t="52895" x="5826125" y="3690938"/>
          <p14:tracePt t="52895" x="5856288" y="3662363"/>
          <p14:tracePt t="52912" x="5905500" y="3622675"/>
          <p14:tracePt t="52929" x="5935663" y="3582988"/>
          <p14:tracePt t="52945" x="5945188" y="3573463"/>
          <p14:tracePt t="52962" x="5954713" y="3552825"/>
          <p14:tracePt t="52979" x="5964238" y="3552825"/>
          <p14:tracePt t="53056" x="5973763" y="3543300"/>
          <p14:tracePt t="53080" x="5984875" y="3543300"/>
          <p14:tracePt t="53089" x="5994400" y="3533775"/>
          <p14:tracePt t="53097" x="6013450" y="3514725"/>
          <p14:tracePt t="53112" x="6043613" y="3484563"/>
          <p14:tracePt t="53129" x="6083300" y="3465513"/>
          <p14:tracePt t="53146" x="6102350" y="3435350"/>
          <p14:tracePt t="53162" x="6122988" y="3425825"/>
          <p14:tracePt t="53179" x="6122988" y="3405188"/>
          <p14:tracePt t="53196" x="6132513" y="3386138"/>
          <p14:tracePt t="53288" x="6142038" y="3376613"/>
          <p14:tracePt t="53832" x="6142038" y="3367088"/>
          <p14:tracePt t="53848" x="6142038" y="3355975"/>
          <p14:tracePt t="53856" x="6142038" y="3346450"/>
          <p14:tracePt t="53880" x="6142038" y="3336925"/>
          <p14:tracePt t="55067" x="6132513" y="3336925"/>
          <p14:tracePt t="55552" x="6122988" y="3336925"/>
          <p14:tracePt t="55560" x="6111875" y="3336925"/>
          <p14:tracePt t="55569" x="6102350" y="3336925"/>
          <p14:tracePt t="55584" x="6043613" y="3336925"/>
          <p14:tracePt t="55601" x="6003925" y="3336925"/>
          <p14:tracePt t="55618" x="5973763" y="3336925"/>
          <p14:tracePt t="55634" x="5954713" y="3336925"/>
          <p14:tracePt t="55651" x="5945188" y="3336925"/>
          <p14:tracePt t="55688" x="5935663" y="3336925"/>
          <p14:tracePt t="55728" x="5924550" y="3336925"/>
          <p14:tracePt t="55744" x="5915025" y="3336925"/>
          <p14:tracePt t="55760" x="5905500" y="3336925"/>
          <p14:tracePt t="55769" x="5886450" y="3336925"/>
          <p14:tracePt t="55792" x="5875338" y="3336925"/>
          <p14:tracePt t="55832" x="5865813" y="3336925"/>
          <p14:tracePt t="55848" x="5856288" y="3336925"/>
          <p14:tracePt t="55857" x="5846763" y="3336925"/>
          <p14:tracePt t="55868" x="5826125" y="3336925"/>
          <p14:tracePt t="55885" x="5807075" y="3336925"/>
          <p14:tracePt t="55901" x="5797550" y="3336925"/>
          <p14:tracePt t="55918" x="5776913" y="3336925"/>
          <p14:tracePt t="55935" x="5757863" y="3327400"/>
          <p14:tracePt t="55951" x="5718175" y="3327400"/>
          <p14:tracePt t="55969" x="5708650" y="3327400"/>
          <p14:tracePt t="55985" x="5668963" y="3317875"/>
          <p14:tracePt t="56001" x="5619750" y="3306763"/>
          <p14:tracePt t="56018" x="5541963" y="3287713"/>
          <p14:tracePt t="56035" x="5462588" y="3287713"/>
          <p14:tracePt t="56052" x="5403850" y="3287713"/>
          <p14:tracePt t="56068" x="5345113" y="3287713"/>
          <p14:tracePt t="56085" x="5305425" y="3287713"/>
          <p14:tracePt t="56102" x="5275263" y="3287713"/>
          <p14:tracePt t="56119" x="5246688" y="3287713"/>
          <p14:tracePt t="56135" x="5207000" y="3287713"/>
          <p14:tracePt t="56152" x="5137150" y="3287713"/>
          <p14:tracePt t="56169" x="5068888" y="3278188"/>
          <p14:tracePt t="56185" x="5000625" y="3257550"/>
          <p14:tracePt t="56202" x="4940300" y="3248025"/>
          <p14:tracePt t="56219" x="4891088" y="3248025"/>
          <p14:tracePt t="56235" x="4852988" y="3248025"/>
          <p14:tracePt t="56252" x="4803775" y="3248025"/>
          <p14:tracePt t="56269" x="4754563" y="3248025"/>
          <p14:tracePt t="56285" x="4714875" y="3248025"/>
          <p14:tracePt t="56303" x="4665663" y="3248025"/>
          <p14:tracePt t="56319" x="4606925" y="3248025"/>
          <p14:tracePt t="56335" x="4537075" y="3287713"/>
          <p14:tracePt t="56353" x="4497388" y="3327400"/>
          <p14:tracePt t="56369" x="4468813" y="3367088"/>
          <p14:tracePt t="56386" x="4459288" y="3405188"/>
          <p14:tracePt t="56402" x="4448175" y="3444875"/>
          <p14:tracePt t="56419" x="4438650" y="3524250"/>
          <p14:tracePt t="56436" x="4438650" y="3582988"/>
          <p14:tracePt t="56452" x="4438650" y="3681413"/>
          <p14:tracePt t="56469" x="4448175" y="3798888"/>
          <p14:tracePt t="56486" x="4487863" y="3908425"/>
          <p14:tracePt t="56503" x="4537075" y="4025900"/>
          <p14:tracePt t="56519" x="4586288" y="4133850"/>
          <p14:tracePt t="56519" x="4606925" y="4183063"/>
          <p14:tracePt t="56537" x="4656138" y="4271963"/>
          <p14:tracePt t="56553" x="4694238" y="4340225"/>
          <p14:tracePt t="56569" x="4724400" y="4410075"/>
          <p14:tracePt t="56586" x="4764088" y="4459288"/>
          <p14:tracePt t="56602" x="4792663" y="4508500"/>
          <p14:tracePt t="56620" x="4813300" y="4557713"/>
          <p14:tracePt t="56636" x="4822825" y="4586288"/>
          <p14:tracePt t="56653" x="4832350" y="4606925"/>
          <p14:tracePt t="56670" x="4852988" y="4656138"/>
          <p14:tracePt t="56686" x="4862513" y="4684713"/>
          <p14:tracePt t="56703" x="4872038" y="4714875"/>
          <p14:tracePt t="56720" x="4891088" y="4754563"/>
          <p14:tracePt t="56736" x="4911725" y="4783138"/>
          <p14:tracePt t="56753" x="4921250" y="4803775"/>
          <p14:tracePt t="56770" x="4940300" y="4822825"/>
          <p14:tracePt t="56786" x="4960938" y="4843463"/>
          <p14:tracePt t="56803" x="4970463" y="4843463"/>
          <p14:tracePt t="56820" x="4979988" y="4843463"/>
          <p14:tracePt t="56888" x="4989513" y="4843463"/>
          <p14:tracePt t="56896" x="4989513" y="4832350"/>
          <p14:tracePt t="56928" x="5000625" y="4822825"/>
          <p14:tracePt t="56936" x="5000625" y="4813300"/>
          <p14:tracePt t="56952" x="5000625" y="4803775"/>
          <p14:tracePt t="56960" x="5010150" y="4794250"/>
          <p14:tracePt t="56970" x="5019675" y="4783138"/>
          <p14:tracePt t="56987" x="5019675" y="4773613"/>
          <p14:tracePt t="57003" x="5019675" y="4764088"/>
          <p14:tracePt t="57020" x="5019675" y="4745038"/>
          <p14:tracePt t="57037" x="5029200" y="4724400"/>
          <p14:tracePt t="57053" x="5029200" y="4714875"/>
          <p14:tracePt t="57080" x="5029200" y="4695825"/>
          <p14:tracePt t="57096" x="5029200" y="4684713"/>
          <p14:tracePt t="57104" x="5029200" y="4656138"/>
          <p14:tracePt t="57121" x="5019675" y="4635500"/>
          <p14:tracePt t="57137" x="5000625" y="4586288"/>
          <p14:tracePt t="57154" x="5000625" y="4548188"/>
          <p14:tracePt t="57171" x="4989513" y="4508500"/>
          <p14:tracePt t="57187" x="4979988" y="4468813"/>
          <p14:tracePt t="57204" x="4970463" y="4429125"/>
          <p14:tracePt t="57221" x="4970463" y="4400550"/>
          <p14:tracePt t="57237" x="4970463" y="4370388"/>
          <p14:tracePt t="57254" x="4970463" y="4340225"/>
          <p14:tracePt t="57271" x="4970463" y="4321175"/>
          <p14:tracePt t="57287" x="4970463" y="4281488"/>
          <p14:tracePt t="57304" x="4970463" y="4241800"/>
          <p14:tracePt t="57321" x="4970463" y="4213225"/>
          <p14:tracePt t="57338" x="4970463" y="4164013"/>
          <p14:tracePt t="57354" x="4970463" y="4114800"/>
          <p14:tracePt t="57371" x="4970463" y="4075113"/>
          <p14:tracePt t="57388" x="4970463" y="4025900"/>
          <p14:tracePt t="57404" x="4970463" y="3995738"/>
          <p14:tracePt t="57421" x="4970463" y="3957638"/>
          <p14:tracePt t="57438" x="4970463" y="3927475"/>
          <p14:tracePt t="57454" x="4970463" y="3887788"/>
          <p14:tracePt t="57471" x="4970463" y="3848100"/>
          <p14:tracePt t="57488" x="4960938" y="3819525"/>
          <p14:tracePt t="57505" x="4951413" y="3810000"/>
          <p14:tracePt t="57521" x="4951413" y="3789363"/>
          <p14:tracePt t="57538" x="4951413" y="3779838"/>
          <p14:tracePt t="57554" x="4951413" y="3770313"/>
          <p14:tracePt t="57571" x="4940300" y="3760788"/>
          <p14:tracePt t="57588" x="4930775" y="3740150"/>
          <p14:tracePt t="57605" x="4921250" y="3711575"/>
          <p14:tracePt t="57621" x="4911725" y="3690938"/>
          <p14:tracePt t="57639" x="4902200" y="3671888"/>
          <p14:tracePt t="57655" x="4902200" y="3662363"/>
          <p14:tracePt t="57671" x="4902200" y="3651250"/>
          <p14:tracePt t="57688" x="4891088" y="3651250"/>
          <p14:tracePt t="57752" x="4881563" y="3651250"/>
          <p14:tracePt t="57760" x="4862513" y="3651250"/>
          <p14:tracePt t="57768" x="4841875" y="3651250"/>
          <p14:tracePt t="57777" x="4813300" y="3651250"/>
          <p14:tracePt t="57788" x="4773613" y="3671888"/>
          <p14:tracePt t="57805" x="4724400" y="3681413"/>
          <p14:tracePt t="57822" x="4694238" y="3711575"/>
          <p14:tracePt t="57839" x="4665663" y="3721100"/>
          <p14:tracePt t="57855" x="4616450" y="3760788"/>
          <p14:tracePt t="57872" x="4586288" y="3798888"/>
          <p14:tracePt t="57889" x="4557713" y="3838575"/>
          <p14:tracePt t="57906" x="4527550" y="3878263"/>
          <p14:tracePt t="57922" x="4497388" y="3917950"/>
          <p14:tracePt t="57939" x="4478338" y="3986213"/>
          <p14:tracePt t="57956" x="4459288" y="4025900"/>
          <p14:tracePt t="57972" x="4448175" y="4075113"/>
          <p14:tracePt t="57989" x="4448175" y="4133850"/>
          <p14:tracePt t="58005" x="4448175" y="4192588"/>
          <p14:tracePt t="58022" x="4448175" y="4252913"/>
          <p14:tracePt t="58039" x="4448175" y="4330700"/>
          <p14:tracePt t="58056" x="4448175" y="4459288"/>
          <p14:tracePt t="58073" x="4459288" y="4527550"/>
          <p14:tracePt t="58089" x="4459288" y="4597400"/>
          <p14:tracePt t="58106" x="4459288" y="4646613"/>
          <p14:tracePt t="58122" x="4459288" y="4705350"/>
          <p14:tracePt t="58140" x="4468813" y="4733925"/>
          <p14:tracePt t="58156" x="4478338" y="4754563"/>
          <p14:tracePt t="58173" x="4478338" y="4783138"/>
          <p14:tracePt t="58190" x="4487863" y="4803775"/>
          <p14:tracePt t="58206" x="4497388" y="4843463"/>
          <p14:tracePt t="58223" x="4508500" y="4872038"/>
          <p14:tracePt t="58239" x="4518025" y="4892675"/>
          <p14:tracePt t="58256" x="4537075" y="4921250"/>
          <p14:tracePt t="58273" x="4546600" y="4941888"/>
          <p14:tracePt t="58290" x="4567238" y="4951413"/>
          <p14:tracePt t="58306" x="4576763" y="4960938"/>
          <p14:tracePt t="58323" x="4606925" y="4960938"/>
          <p14:tracePt t="58340" x="4635500" y="4960938"/>
          <p14:tracePt t="58356" x="4694238" y="4960938"/>
          <p14:tracePt t="58373" x="4733925" y="4960938"/>
          <p14:tracePt t="58390" x="4792663" y="4960938"/>
          <p14:tracePt t="58406" x="4841875" y="4960938"/>
          <p14:tracePt t="58423" x="4902200" y="4960938"/>
          <p14:tracePt t="58440" x="4960938" y="4941888"/>
          <p14:tracePt t="58457" x="4989513" y="4911725"/>
          <p14:tracePt t="58473" x="5029200" y="4892675"/>
          <p14:tracePt t="58490" x="5078413" y="4862513"/>
          <p14:tracePt t="58506" x="5118100" y="4832350"/>
          <p14:tracePt t="58523" x="5148263" y="4794250"/>
          <p14:tracePt t="58540" x="5167313" y="4754563"/>
          <p14:tracePt t="58557" x="5176838" y="4705350"/>
          <p14:tracePt t="58573" x="5197475" y="4665663"/>
          <p14:tracePt t="58590" x="5207000" y="4625975"/>
          <p14:tracePt t="58607" x="5207000" y="4576763"/>
          <p14:tracePt t="58624" x="5207000" y="4527550"/>
          <p14:tracePt t="58640" x="5207000" y="4438650"/>
          <p14:tracePt t="58657" x="5207000" y="4360863"/>
          <p14:tracePt t="58674" x="5207000" y="4291013"/>
          <p14:tracePt t="58690" x="5207000" y="4222750"/>
          <p14:tracePt t="58707" x="5207000" y="4154488"/>
          <p14:tracePt t="58724" x="5207000" y="4084638"/>
          <p14:tracePt t="58740" x="5197475" y="4044950"/>
          <p14:tracePt t="58757" x="5176838" y="3995738"/>
          <p14:tracePt t="58774" x="5167313" y="3976688"/>
          <p14:tracePt t="58790" x="5167313" y="3967163"/>
          <p14:tracePt t="58807" x="5157788" y="3957638"/>
          <p14:tracePt t="58824" x="5157788" y="3937000"/>
          <p14:tracePt t="58841" x="5127625" y="3908425"/>
          <p14:tracePt t="58857" x="5108575" y="3878263"/>
          <p14:tracePt t="58874" x="5068888" y="3848100"/>
          <p14:tracePt t="58891" x="5029200" y="3829050"/>
          <p14:tracePt t="58907" x="4989513" y="3789363"/>
          <p14:tracePt t="58924" x="4951413" y="3749675"/>
          <p14:tracePt t="58941" x="4921250" y="3721100"/>
          <p14:tracePt t="58958" x="4891088" y="3700463"/>
          <p14:tracePt t="58974" x="4872038" y="3700463"/>
          <p14:tracePt t="58991" x="4862513" y="3700463"/>
          <p14:tracePt t="59007" x="4832350" y="3700463"/>
          <p14:tracePt t="59025" x="4754563" y="3700463"/>
          <p14:tracePt t="59041" x="4675188" y="3740150"/>
          <p14:tracePt t="59058" x="4576763" y="3789363"/>
          <p14:tracePt t="59075" x="4487863" y="3838575"/>
          <p14:tracePt t="59091" x="4410075" y="3908425"/>
          <p14:tracePt t="59108" x="4349750" y="3986213"/>
          <p14:tracePt t="59125" x="4311650" y="4056063"/>
          <p14:tracePt t="59141" x="4311650" y="4105275"/>
          <p14:tracePt t="59159" x="4311650" y="4164013"/>
          <p14:tracePt t="59175" x="4311650" y="4232275"/>
          <p14:tracePt t="59191" x="4311650" y="4291013"/>
          <p14:tracePt t="59191" x="4311650" y="4330700"/>
          <p14:tracePt t="59209" x="4311650" y="4410075"/>
          <p14:tracePt t="59225" x="4311650" y="4508500"/>
          <p14:tracePt t="59241" x="4311650" y="4635500"/>
          <p14:tracePt t="59258" x="4311650" y="4754563"/>
          <p14:tracePt t="59275" x="4311650" y="4872038"/>
          <p14:tracePt t="59291" x="4311650" y="4991100"/>
          <p14:tracePt t="59308" x="4321175" y="5049838"/>
          <p14:tracePt t="59325" x="4340225" y="5089525"/>
          <p14:tracePt t="59341" x="4360863" y="5108575"/>
          <p14:tracePt t="59358" x="4360863" y="5118100"/>
          <p14:tracePt t="59376" x="4370388" y="5118100"/>
          <p14:tracePt t="60000" x="4370388" y="5108575"/>
          <p14:tracePt t="60016" x="4379913" y="5108575"/>
          <p14:tracePt t="60024" x="4389438" y="5099050"/>
          <p14:tracePt t="60048" x="4398963" y="5089525"/>
          <p14:tracePt t="60080" x="4419600" y="5078413"/>
          <p14:tracePt t="60088" x="4429125" y="5078413"/>
          <p14:tracePt t="60096" x="4448175" y="5068888"/>
          <p14:tracePt t="60110" x="4478338" y="5049838"/>
          <p14:tracePt t="60126" x="4508500" y="5029200"/>
          <p14:tracePt t="60143" x="4527550" y="5010150"/>
          <p14:tracePt t="60160" x="4576763" y="4970463"/>
          <p14:tracePt t="60177" x="4595813" y="4941888"/>
          <p14:tracePt t="60193" x="4625975" y="4902200"/>
          <p14:tracePt t="60210" x="4656138" y="4862513"/>
          <p14:tracePt t="60227" x="4694238" y="4832350"/>
          <p14:tracePt t="60243" x="4714875" y="4783138"/>
          <p14:tracePt t="60260" x="4743450" y="4733925"/>
          <p14:tracePt t="60277" x="4764088" y="4684713"/>
          <p14:tracePt t="60294" x="4792663" y="4635500"/>
          <p14:tracePt t="60310" x="4813300" y="4576763"/>
          <p14:tracePt t="60327" x="4832350" y="4518025"/>
          <p14:tracePt t="60344" x="4841875" y="4410075"/>
          <p14:tracePt t="60361" x="4862513" y="4330700"/>
          <p14:tracePt t="60377" x="4881563" y="4271963"/>
          <p14:tracePt t="60394" x="4891088" y="4213225"/>
          <p14:tracePt t="60410" x="4911725" y="4154488"/>
          <p14:tracePt t="60427" x="4911725" y="4124325"/>
          <p14:tracePt t="60444" x="4921250" y="4084638"/>
          <p14:tracePt t="60461" x="4930775" y="4056063"/>
          <p14:tracePt t="60477" x="4940300" y="4025900"/>
          <p14:tracePt t="60494" x="4940300" y="4016375"/>
          <p14:tracePt t="60511" x="4940300" y="4006850"/>
          <p14:tracePt t="60527" x="4940300" y="3995738"/>
          <p14:tracePt t="60544" x="4940300" y="3986213"/>
          <p14:tracePt t="60561" x="4940300" y="3976688"/>
          <p14:tracePt t="60592" x="4940300" y="3967163"/>
          <p14:tracePt t="60608" x="4940300" y="3957638"/>
          <p14:tracePt t="60616" x="4940300" y="3946525"/>
          <p14:tracePt t="60632" x="4940300" y="3917950"/>
          <p14:tracePt t="60644" x="4930775" y="3897313"/>
          <p14:tracePt t="60661" x="4921250" y="3868738"/>
          <p14:tracePt t="60678" x="4902200" y="3829050"/>
          <p14:tracePt t="60695" x="4902200" y="3819525"/>
          <p14:tracePt t="60711" x="4891088" y="3798888"/>
          <p14:tracePt t="60728" x="4891088" y="3789363"/>
          <p14:tracePt t="60744" x="4881563" y="3779838"/>
          <p14:tracePt t="60768" x="4872038" y="3779838"/>
          <p14:tracePt t="60792" x="4862513" y="3779838"/>
          <p14:tracePt t="60800" x="4841875" y="3779838"/>
          <p14:tracePt t="60811" x="4813300" y="3789363"/>
          <p14:tracePt t="60828" x="4783138" y="3798888"/>
          <p14:tracePt t="60845" x="4754563" y="3810000"/>
          <p14:tracePt t="60861" x="4724400" y="3829050"/>
          <p14:tracePt t="60878" x="4705350" y="3859213"/>
          <p14:tracePt t="60895" x="4675188" y="3908425"/>
          <p14:tracePt t="60911" x="4635500" y="3986213"/>
          <p14:tracePt t="60929" x="4595813" y="4084638"/>
          <p14:tracePt t="60945" x="4576763" y="4183063"/>
          <p14:tracePt t="60961" x="4576763" y="4241800"/>
          <p14:tracePt t="60978" x="4576763" y="4311650"/>
          <p14:tracePt t="60995" x="4586288" y="4400550"/>
          <p14:tracePt t="61011" x="4595813" y="4449763"/>
          <p14:tracePt t="61028" x="4606925" y="4498975"/>
          <p14:tracePt t="61045" x="4616450" y="4548188"/>
          <p14:tracePt t="61062" x="4625975" y="4606925"/>
          <p14:tracePt t="61079" x="4645025" y="4646613"/>
          <p14:tracePt t="61095" x="4656138" y="4675188"/>
          <p14:tracePt t="61112" x="4656138" y="4695825"/>
          <p14:tracePt t="61128" x="4656138" y="4705350"/>
          <p14:tracePt t="61152" x="4656138" y="4714875"/>
          <p14:tracePt t="61168" x="4656138" y="4733925"/>
          <p14:tracePt t="61178" x="4665663" y="4754563"/>
          <p14:tracePt t="61195" x="4675188" y="4803775"/>
          <p14:tracePt t="61212" x="4684713" y="4843463"/>
          <p14:tracePt t="61229" x="4694238" y="4892675"/>
          <p14:tracePt t="61245" x="4714875" y="4930775"/>
          <p14:tracePt t="61262" x="4714875" y="4941888"/>
          <p14:tracePt t="61279" x="4733925" y="4979988"/>
          <p14:tracePt t="61295" x="4733925" y="4991100"/>
          <p14:tracePt t="61312" x="4733925" y="5010150"/>
          <p14:tracePt t="61329" x="4733925" y="5029200"/>
          <p14:tracePt t="61345" x="4733925" y="5040313"/>
          <p14:tracePt t="61362" x="4733925" y="5049838"/>
          <p14:tracePt t="61379" x="4733925" y="5059363"/>
          <p14:tracePt t="61396" x="4733925" y="5068888"/>
          <p14:tracePt t="61412" x="4733925" y="5089525"/>
          <p14:tracePt t="61429" x="4733925" y="5099050"/>
          <p14:tracePt t="61448" x="4733925" y="5118100"/>
          <p14:tracePt t="61465" x="4724400" y="5127625"/>
          <p14:tracePt t="61488" x="4714875" y="5127625"/>
          <p14:tracePt t="61497" x="4705350" y="5127625"/>
          <p14:tracePt t="61520" x="4694238" y="5127625"/>
          <p14:tracePt t="61529" x="4665663" y="5127625"/>
          <p14:tracePt t="61546" x="4635500" y="5127625"/>
          <p14:tracePt t="61562" x="4595813" y="5127625"/>
          <p14:tracePt t="61579" x="4576763" y="5127625"/>
          <p14:tracePt t="61596" x="4557713" y="5127625"/>
          <p14:tracePt t="61613" x="4546600" y="5138738"/>
          <p14:tracePt t="61629" x="4527550" y="5148263"/>
          <p14:tracePt t="61646" x="4518025" y="5167313"/>
          <p14:tracePt t="61663" x="4518025" y="5176838"/>
          <p14:tracePt t="61680" x="4508500" y="5187950"/>
          <p14:tracePt t="61697" x="4508500" y="5197475"/>
          <p14:tracePt t="61713" x="4508500" y="5207000"/>
          <p14:tracePt t="61730" x="4508500" y="5226050"/>
          <p14:tracePt t="61746" x="4508500" y="5237163"/>
          <p14:tracePt t="61763" x="4508500" y="5256213"/>
          <p14:tracePt t="61780" x="4508500" y="5275263"/>
          <p14:tracePt t="61796" x="4508500" y="5286375"/>
          <p14:tracePt t="61813" x="4508500" y="5295900"/>
          <p14:tracePt t="61832" x="4508500" y="5305425"/>
          <p14:tracePt t="61848" x="4508500" y="5314950"/>
          <p14:tracePt t="61864" x="4508500" y="5324475"/>
          <p14:tracePt t="61880" x="4508500" y="5335588"/>
          <p14:tracePt t="61897" x="4508500" y="5345113"/>
          <p14:tracePt t="61913" x="4508500" y="5364163"/>
          <p14:tracePt t="62824" x="4508500" y="5373688"/>
          <p14:tracePt t="62848" x="4518025" y="5384800"/>
          <p14:tracePt t="62856" x="4518025" y="5394325"/>
          <p14:tracePt t="62865" x="4527550" y="5422900"/>
          <p14:tracePt t="62882" x="4537075" y="5472113"/>
          <p14:tracePt t="62899" x="4557713" y="5511800"/>
          <p14:tracePt t="62915" x="4567238" y="5561013"/>
          <p14:tracePt t="62932" x="4595813" y="5591175"/>
          <p14:tracePt t="62949" x="4606925" y="5619750"/>
          <p14:tracePt t="62965" x="4616450" y="5640388"/>
          <p14:tracePt t="62982" x="4616450" y="5649913"/>
          <p14:tracePt t="62999" x="4625975" y="5680075"/>
          <p14:tracePt t="63015" x="4645025" y="5729288"/>
          <p14:tracePt t="63033" x="4656138" y="5778500"/>
          <p14:tracePt t="63049" x="4675188" y="5837238"/>
          <p14:tracePt t="63066" x="4675188" y="5876925"/>
          <p14:tracePt t="63082" x="4684713" y="5916613"/>
          <p14:tracePt t="63099" x="4694238" y="5954713"/>
          <p14:tracePt t="63116" x="4694238" y="5965825"/>
          <p14:tracePt t="63132" x="4694238" y="5975350"/>
          <p14:tracePt t="63149" x="4694238" y="5994400"/>
          <p14:tracePt t="63166" x="4705350" y="6015038"/>
          <p14:tracePt t="63183" x="4714875" y="6043613"/>
          <p14:tracePt t="63199" x="4714875" y="6064250"/>
          <p14:tracePt t="63199" x="4724400" y="6083300"/>
          <p14:tracePt t="63217" x="4724400" y="6113463"/>
          <p14:tracePt t="63233" x="4733925" y="6142038"/>
          <p14:tracePt t="63249" x="4743450" y="6172200"/>
          <p14:tracePt t="63266" x="4754563" y="6191250"/>
          <p14:tracePt t="63288" x="4764088" y="6200775"/>
          <p14:tracePt t="63320" x="4764088" y="6221413"/>
          <p14:tracePt t="63336" x="4764088" y="6230938"/>
          <p14:tracePt t="63344" x="4764088" y="6249988"/>
          <p14:tracePt t="63352" x="4764088" y="6270625"/>
          <p14:tracePt t="63366" x="4764088" y="6338888"/>
          <p14:tracePt t="63383" x="4764088" y="6408738"/>
          <p14:tracePt t="63400" x="4764088" y="6496050"/>
          <p14:tracePt t="63417" x="4764088" y="6535738"/>
          <p14:tracePt t="63433" x="4764088" y="6565900"/>
          <p14:tracePt t="63450" x="4773613" y="6594475"/>
          <p14:tracePt t="63466" x="4773613" y="6605588"/>
          <p14:tracePt t="63483" x="4783138" y="6615113"/>
          <p14:tracePt t="63500" x="4783138" y="6624638"/>
          <p14:tracePt t="63536" x="4783138" y="6634163"/>
          <p14:tracePt t="63557" x="4783138" y="6643688"/>
          <p14:tracePt t="65317" x="4773613" y="6643688"/>
          <p14:tracePt t="65592" x="4764088" y="6634163"/>
          <p14:tracePt t="65600" x="4764088" y="6624638"/>
          <p14:tracePt t="65624" x="4764088" y="6615113"/>
          <p14:tracePt t="65648" x="4764088" y="6605588"/>
          <p14:tracePt t="65648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8" t="82791" r="1437" b="526"/>
          <a:stretch>
            <a:fillRect/>
          </a:stretch>
        </p:blipFill>
        <p:spPr bwMode="auto">
          <a:xfrm>
            <a:off x="215900" y="1600200"/>
            <a:ext cx="9577388" cy="46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568" t="82791" r="1437" b="5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62841" name="Group 25"/>
          <p:cNvGrpSpPr>
            <a:grpSpLocks/>
          </p:cNvGrpSpPr>
          <p:nvPr/>
        </p:nvGrpSpPr>
        <p:grpSpPr bwMode="auto">
          <a:xfrm>
            <a:off x="3960813" y="4089400"/>
            <a:ext cx="647700" cy="407988"/>
            <a:chOff x="2263" y="2317"/>
            <a:chExt cx="370" cy="233"/>
          </a:xfrm>
        </p:grpSpPr>
        <p:sp>
          <p:nvSpPr>
            <p:cNvPr id="32773" name="Text Box 3"/>
            <p:cNvSpPr txBox="1">
              <a:spLocks noChangeArrowheads="1"/>
            </p:cNvSpPr>
            <p:nvPr/>
          </p:nvSpPr>
          <p:spPr bwMode="auto">
            <a:xfrm>
              <a:off x="2292" y="2323"/>
              <a:ext cx="3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defTabSz="8286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286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286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286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286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  <a:defRPr/>
              </a:pPr>
              <a:r>
                <a:rPr lang="pt-BR" altLang="pt-BR" sz="1984" b="1" i="1" smtClean="0">
                  <a:latin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32774" name="Rectangle 4"/>
            <p:cNvSpPr>
              <a:spLocks noChangeArrowheads="1"/>
            </p:cNvSpPr>
            <p:nvPr/>
          </p:nvSpPr>
          <p:spPr bwMode="auto">
            <a:xfrm>
              <a:off x="2263" y="2317"/>
              <a:ext cx="370" cy="206"/>
            </a:xfrm>
            <a:prstGeom prst="rect">
              <a:avLst/>
            </a:prstGeom>
            <a:noFill/>
            <a:ln w="5715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altLang="pt-BR" sz="1984" smtClean="0"/>
            </a:p>
          </p:txBody>
        </p:sp>
      </p:grpSp>
      <p:sp>
        <p:nvSpPr>
          <p:cNvPr id="162843" name="Rectangle 27"/>
          <p:cNvSpPr>
            <a:spLocks noChangeArrowheads="1"/>
          </p:cNvSpPr>
          <p:nvPr/>
        </p:nvSpPr>
        <p:spPr bwMode="auto">
          <a:xfrm>
            <a:off x="611188" y="4494213"/>
            <a:ext cx="1428750" cy="635000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  <a:effectLst>
            <a:prstShdw prst="shdw17" dist="17961" dir="13500000">
              <a:srgbClr val="5C1F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pt-BR" sz="1323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5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16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2843" grpId="0" animBg="1"/>
    </p:bldLst>
  </p:timing>
  <p:extLst>
    <p:ext uri="{3A86A75C-4F4B-4683-9AE1-C65F6400EC91}">
      <p14:laserTraceLst xmlns:p14="http://schemas.microsoft.com/office/powerpoint/2010/main">
        <p14:tracePtLst>
          <p14:tracePt t="20842" x="4754563" y="5876925"/>
          <p14:tracePt t="21390" x="4754563" y="5867400"/>
          <p14:tracePt t="21414" x="4764088" y="5846763"/>
          <p14:tracePt t="21438" x="4764088" y="5827713"/>
          <p14:tracePt t="21454" x="4773613" y="5807075"/>
          <p14:tracePt t="21462" x="4783138" y="5797550"/>
          <p14:tracePt t="21470" x="4783138" y="5788025"/>
          <p14:tracePt t="21478" x="4783138" y="5768975"/>
          <p14:tracePt t="21494" x="4783138" y="5699125"/>
          <p14:tracePt t="21510" x="4783138" y="5659438"/>
          <p14:tracePt t="21527" x="4783138" y="5610225"/>
          <p14:tracePt t="21544" x="4783138" y="5561013"/>
          <p14:tracePt t="21560" x="4783138" y="5532438"/>
          <p14:tracePt t="21577" x="4773613" y="5502275"/>
          <p14:tracePt t="21594" x="4764088" y="5483225"/>
          <p14:tracePt t="21611" x="4754563" y="5462588"/>
          <p14:tracePt t="21627" x="4754563" y="5453063"/>
          <p14:tracePt t="21644" x="4743450" y="5434013"/>
          <p14:tracePt t="21661" x="4724400" y="5403850"/>
          <p14:tracePt t="21677" x="4675188" y="5324475"/>
          <p14:tracePt t="21694" x="4635500" y="5246688"/>
          <p14:tracePt t="21711" x="4595813" y="5157788"/>
          <p14:tracePt t="21727" x="4557713" y="5040313"/>
          <p14:tracePt t="21744" x="4537075" y="4911725"/>
          <p14:tracePt t="21761" x="4508500" y="4803775"/>
          <p14:tracePt t="21778" x="4508500" y="4705350"/>
          <p14:tracePt t="21794" x="4508500" y="4616450"/>
          <p14:tracePt t="21811" x="4508500" y="4537075"/>
          <p14:tracePt t="21828" x="4518025" y="4459288"/>
          <p14:tracePt t="21844" x="4518025" y="4419600"/>
          <p14:tracePt t="21861" x="4518025" y="4379913"/>
          <p14:tracePt t="21861" x="4518025" y="4351338"/>
          <p14:tracePt t="21878" x="4518025" y="4302125"/>
          <p14:tracePt t="21895" x="4518025" y="4262438"/>
          <p14:tracePt t="21911" x="4518025" y="4222750"/>
          <p14:tracePt t="21928" x="4508500" y="4143375"/>
          <p14:tracePt t="21945" x="4478338" y="4075113"/>
          <p14:tracePt t="21961" x="4429125" y="4006850"/>
          <p14:tracePt t="21979" x="4389438" y="3946525"/>
          <p14:tracePt t="21995" x="4340225" y="3897313"/>
          <p14:tracePt t="22011" x="4311650" y="3859213"/>
          <p14:tracePt t="22028" x="4291013" y="3838575"/>
          <p14:tracePt t="22045" x="4262438" y="3819525"/>
          <p14:tracePt t="22045" x="4251325" y="3819525"/>
          <p14:tracePt t="22062" x="4232275" y="3819525"/>
          <p14:tracePt t="22078" x="4213225" y="3819525"/>
          <p14:tracePt t="22095" x="4183063" y="3829050"/>
          <p14:tracePt t="22112" x="4143375" y="3848100"/>
          <p14:tracePt t="22128" x="4103688" y="3887788"/>
          <p14:tracePt t="22145" x="4075113" y="3927475"/>
          <p14:tracePt t="22162" x="4054475" y="3957638"/>
          <p14:tracePt t="22178" x="4035425" y="4006850"/>
          <p14:tracePt t="22195" x="4016375" y="4056063"/>
          <p14:tracePt t="22212" x="4016375" y="4114800"/>
          <p14:tracePt t="22229" x="4016375" y="4183063"/>
          <p14:tracePt t="22245" x="4035425" y="4321175"/>
          <p14:tracePt t="22263" x="4075113" y="4410075"/>
          <p14:tracePt t="22279" x="4103688" y="4487863"/>
          <p14:tracePt t="22295" x="4143375" y="4548188"/>
          <p14:tracePt t="22312" x="4173538" y="4597400"/>
          <p14:tracePt t="22329" x="4202113" y="4616450"/>
          <p14:tracePt t="22346" x="4232275" y="4635500"/>
          <p14:tracePt t="22362" x="4241800" y="4635500"/>
          <p14:tracePt t="22379" x="4271963" y="4635500"/>
          <p14:tracePt t="22395" x="4300538" y="4635500"/>
          <p14:tracePt t="22412" x="4340225" y="4635500"/>
          <p14:tracePt t="22429" x="4379913" y="4625975"/>
          <p14:tracePt t="22429" x="4410075" y="4616450"/>
          <p14:tracePt t="22446" x="4459288" y="4586288"/>
          <p14:tracePt t="22463" x="4508500" y="4557713"/>
          <p14:tracePt t="22479" x="4546600" y="4527550"/>
          <p14:tracePt t="22496" x="4567238" y="4487863"/>
          <p14:tracePt t="22513" x="4576763" y="4459288"/>
          <p14:tracePt t="22529" x="4595813" y="4419600"/>
          <p14:tracePt t="22546" x="4606925" y="4400550"/>
          <p14:tracePt t="22563" x="4606925" y="4379913"/>
          <p14:tracePt t="22579" x="4606925" y="4360863"/>
          <p14:tracePt t="22596" x="4606925" y="4330700"/>
          <p14:tracePt t="22613" x="4606925" y="4311650"/>
          <p14:tracePt t="22613" x="4606925" y="4291013"/>
          <p14:tracePt t="22630" x="4606925" y="4271963"/>
          <p14:tracePt t="22646" x="4606925" y="4241800"/>
          <p14:tracePt t="22663" x="4586288" y="4203700"/>
          <p14:tracePt t="22680" x="4576763" y="4173538"/>
          <p14:tracePt t="22696" x="4557713" y="4143375"/>
          <p14:tracePt t="22713" x="4546600" y="4114800"/>
          <p14:tracePt t="22730" x="4527550" y="4075113"/>
          <p14:tracePt t="22746" x="4508500" y="4044950"/>
          <p14:tracePt t="22763" x="4478338" y="4035425"/>
          <p14:tracePt t="22780" x="4438650" y="4016375"/>
          <p14:tracePt t="22796" x="4398963" y="4006850"/>
          <p14:tracePt t="22813" x="4360863" y="3995738"/>
          <p14:tracePt t="22813" x="4340225" y="3995738"/>
          <p14:tracePt t="22830" x="4291013" y="3995738"/>
          <p14:tracePt t="22847" x="4232275" y="3995738"/>
          <p14:tracePt t="22863" x="4164013" y="4006850"/>
          <p14:tracePt t="22880" x="4124325" y="4016375"/>
          <p14:tracePt t="22896" x="4094163" y="4016375"/>
          <p14:tracePt t="22913" x="4065588" y="4044950"/>
          <p14:tracePt t="22930" x="4044950" y="4065588"/>
          <p14:tracePt t="22947" x="4016375" y="4084638"/>
          <p14:tracePt t="22963" x="3995738" y="4114800"/>
          <p14:tracePt t="22980" x="3976688" y="4143375"/>
          <p14:tracePt t="22997" x="3956050" y="4192588"/>
          <p14:tracePt t="22997" x="3956050" y="4213225"/>
          <p14:tracePt t="23014" x="3956050" y="4252913"/>
          <p14:tracePt t="23030" x="3956050" y="4302125"/>
          <p14:tracePt t="23047" x="3956050" y="4351338"/>
          <p14:tracePt t="23063" x="3956050" y="4410075"/>
          <p14:tracePt t="23080" x="3967163" y="4459288"/>
          <p14:tracePt t="23097" x="3995738" y="4498975"/>
          <p14:tracePt t="23114" x="4035425" y="4537075"/>
          <p14:tracePt t="23130" x="4065588" y="4557713"/>
          <p14:tracePt t="23147" x="4114800" y="4576763"/>
          <p14:tracePt t="23164" x="4152900" y="4597400"/>
          <p14:tracePt t="23180" x="4192588" y="4597400"/>
          <p14:tracePt t="23197" x="4241800" y="4597400"/>
          <p14:tracePt t="23197" x="4271963" y="4597400"/>
          <p14:tracePt t="23214" x="4300538" y="4597400"/>
          <p14:tracePt t="23231" x="4321175" y="4597400"/>
          <p14:tracePt t="23247" x="4340225" y="4597400"/>
          <p14:tracePt t="23264" x="4370388" y="4586288"/>
          <p14:tracePt t="23281" x="4398963" y="4567238"/>
          <p14:tracePt t="23297" x="4438650" y="4537075"/>
          <p14:tracePt t="23314" x="4487863" y="4498975"/>
          <p14:tracePt t="23331" x="4537075" y="4449763"/>
          <p14:tracePt t="23348" x="4606925" y="4379913"/>
          <p14:tracePt t="23364" x="4635500" y="4330700"/>
          <p14:tracePt t="23381" x="4656138" y="4291013"/>
          <p14:tracePt t="23398" x="4675188" y="4252913"/>
          <p14:tracePt t="23414" x="4675188" y="4222750"/>
          <p14:tracePt t="23431" x="4675188" y="4203700"/>
          <p14:tracePt t="23447" x="4675188" y="4192588"/>
          <p14:tracePt t="23464" x="4675188" y="4164013"/>
          <p14:tracePt t="23481" x="4665663" y="4143375"/>
          <p14:tracePt t="23498" x="4635500" y="4114800"/>
          <p14:tracePt t="23515" x="4616450" y="4084638"/>
          <p14:tracePt t="23531" x="4586288" y="4065588"/>
          <p14:tracePt t="23548" x="4537075" y="4035425"/>
          <p14:tracePt t="23565" x="4497388" y="4016375"/>
          <p14:tracePt t="23581" x="4438650" y="3986213"/>
          <p14:tracePt t="23598" x="4410075" y="3967163"/>
          <p14:tracePt t="23615" x="4379913" y="3957638"/>
          <p14:tracePt t="23631" x="4349750" y="3957638"/>
          <p14:tracePt t="23648" x="4300538" y="3957638"/>
          <p14:tracePt t="23665" x="4232275" y="3957638"/>
          <p14:tracePt t="23681" x="4173538" y="3976688"/>
          <p14:tracePt t="23698" x="4114800" y="4006850"/>
          <p14:tracePt t="23715" x="4065588" y="4025900"/>
          <p14:tracePt t="23732" x="4044950" y="4044950"/>
          <p14:tracePt t="23748" x="4025900" y="4056063"/>
          <p14:tracePt t="23765" x="4005263" y="4084638"/>
          <p14:tracePt t="23782" x="3986213" y="4114800"/>
          <p14:tracePt t="23798" x="3986213" y="4143375"/>
          <p14:tracePt t="23815" x="3986213" y="4164013"/>
          <p14:tracePt t="23832" x="3976688" y="4213225"/>
          <p14:tracePt t="23849" x="3976688" y="4252913"/>
          <p14:tracePt t="23865" x="3976688" y="4311650"/>
          <p14:tracePt t="23882" x="3986213" y="4360863"/>
          <p14:tracePt t="23899" x="4005263" y="4410075"/>
          <p14:tracePt t="23915" x="4035425" y="4459288"/>
          <p14:tracePt t="23932" x="4084638" y="4487863"/>
          <p14:tracePt t="23949" x="4114800" y="4518025"/>
          <p14:tracePt t="23965" x="4202113" y="4548188"/>
          <p14:tracePt t="23982" x="4262438" y="4567238"/>
          <p14:tracePt t="23999" x="4321175" y="4576763"/>
          <p14:tracePt t="24017" x="4349750" y="4576763"/>
          <p14:tracePt t="24033" x="4398963" y="4576763"/>
          <p14:tracePt t="24049" x="4419600" y="4576763"/>
          <p14:tracePt t="24066" x="4438650" y="4576763"/>
          <p14:tracePt t="24082" x="4459288" y="4567238"/>
          <p14:tracePt t="24099" x="4487863" y="4557713"/>
          <p14:tracePt t="24116" x="4518025" y="4537075"/>
          <p14:tracePt t="24132" x="4557713" y="4508500"/>
          <p14:tracePt t="24149" x="4616450" y="4468813"/>
          <p14:tracePt t="24149" x="4635500" y="4449763"/>
          <p14:tracePt t="24166" x="4675188" y="4410075"/>
          <p14:tracePt t="24182" x="4705350" y="4379913"/>
          <p14:tracePt t="24199" x="4714875" y="4351338"/>
          <p14:tracePt t="24216" x="4724400" y="4321175"/>
          <p14:tracePt t="24232" x="4733925" y="4291013"/>
          <p14:tracePt t="24249" x="4743450" y="4262438"/>
          <p14:tracePt t="24266" x="4743450" y="4232275"/>
          <p14:tracePt t="24283" x="4743450" y="4213225"/>
          <p14:tracePt t="24299" x="4743450" y="4183063"/>
          <p14:tracePt t="24316" x="4733925" y="4173538"/>
          <p14:tracePt t="24333" x="4714875" y="4143375"/>
          <p14:tracePt t="24333" x="4705350" y="4133850"/>
          <p14:tracePt t="24350" x="4675188" y="4105275"/>
          <p14:tracePt t="24366" x="4656138" y="4075113"/>
          <p14:tracePt t="24383" x="4606925" y="4035425"/>
          <p14:tracePt t="24400" x="4557713" y="4006850"/>
          <p14:tracePt t="24416" x="4518025" y="3967163"/>
          <p14:tracePt t="24433" x="4468813" y="3946525"/>
          <p14:tracePt t="24450" x="4438650" y="3937000"/>
          <p14:tracePt t="24466" x="4410075" y="3927475"/>
          <p14:tracePt t="24483" x="4370388" y="3927475"/>
          <p14:tracePt t="24500" x="4321175" y="3927475"/>
          <p14:tracePt t="24517" x="4271963" y="3927475"/>
          <p14:tracePt t="24517" x="4222750" y="3927475"/>
          <p14:tracePt t="24534" x="4173538" y="3927475"/>
          <p14:tracePt t="24550" x="4143375" y="3937000"/>
          <p14:tracePt t="24567" x="4133850" y="3937000"/>
          <p14:tracePt t="24583" x="4124325" y="3937000"/>
          <p14:tracePt t="24600" x="4103688" y="3946525"/>
          <p14:tracePt t="24617" x="4084638" y="3957638"/>
          <p14:tracePt t="24634" x="4065588" y="3976688"/>
          <p14:tracePt t="24650" x="4025900" y="4006850"/>
          <p14:tracePt t="24667" x="3995738" y="4044950"/>
          <p14:tracePt t="24683" x="3967163" y="4084638"/>
          <p14:tracePt t="24700" x="3956050" y="4124325"/>
          <p14:tracePt t="24717" x="3937000" y="4143375"/>
          <p14:tracePt t="24734" x="3917950" y="4183063"/>
          <p14:tracePt t="24750" x="3917950" y="4203700"/>
          <p14:tracePt t="24767" x="3917950" y="4232275"/>
          <p14:tracePt t="24784" x="3917950" y="4262438"/>
          <p14:tracePt t="24800" x="3917950" y="4311650"/>
          <p14:tracePt t="24817" x="3937000" y="4351338"/>
          <p14:tracePt t="24834" x="3956050" y="4400550"/>
          <p14:tracePt t="24851" x="3986213" y="4449763"/>
          <p14:tracePt t="24867" x="4025900" y="4487863"/>
          <p14:tracePt t="24884" x="4065588" y="4518025"/>
          <p14:tracePt t="24901" x="4103688" y="4537075"/>
          <p14:tracePt t="24918" x="4183063" y="4567238"/>
          <p14:tracePt t="24934" x="4222750" y="4567238"/>
          <p14:tracePt t="24950" x="4251325" y="4567238"/>
          <p14:tracePt t="24967" x="4281488" y="4567238"/>
          <p14:tracePt t="24984" x="4340225" y="4567238"/>
          <p14:tracePt t="25001" x="4379913" y="4557713"/>
          <p14:tracePt t="25017" x="4429125" y="4537075"/>
          <p14:tracePt t="25035" x="4468813" y="4518025"/>
          <p14:tracePt t="25051" x="4518025" y="4478338"/>
          <p14:tracePt t="25068" x="4557713" y="4449763"/>
          <p14:tracePt t="25084" x="4586288" y="4410075"/>
          <p14:tracePt t="25101" x="4595813" y="4379913"/>
          <p14:tracePt t="25101" x="4616450" y="4360863"/>
          <p14:tracePt t="25118" x="4625975" y="4340225"/>
          <p14:tracePt t="25135" x="4635500" y="4321175"/>
          <p14:tracePt t="25151" x="4635500" y="4302125"/>
          <p14:tracePt t="25168" x="4635500" y="4271963"/>
          <p14:tracePt t="25185" x="4635500" y="4262438"/>
          <p14:tracePt t="25201" x="4635500" y="4241800"/>
          <p14:tracePt t="25218" x="4635500" y="4232275"/>
          <p14:tracePt t="25235" x="4635500" y="4203700"/>
          <p14:tracePt t="25251" x="4616450" y="4183063"/>
          <p14:tracePt t="25268" x="4586288" y="4154488"/>
          <p14:tracePt t="25285" x="4546600" y="4133850"/>
          <p14:tracePt t="25301" x="4487863" y="4094163"/>
          <p14:tracePt t="25318" x="4448175" y="4075113"/>
          <p14:tracePt t="25335" x="4419600" y="4056063"/>
          <p14:tracePt t="25352" x="4389438" y="4035425"/>
          <p14:tracePt t="25368" x="4379913" y="4035425"/>
          <p14:tracePt t="25385" x="4340225" y="4025900"/>
          <p14:tracePt t="25402" x="4330700" y="4025900"/>
          <p14:tracePt t="25418" x="4311650" y="4025900"/>
          <p14:tracePt t="25435" x="4291013" y="4025900"/>
          <p14:tracePt t="25452" x="4251325" y="4025900"/>
          <p14:tracePt t="25469" x="4222750" y="4025900"/>
          <p14:tracePt t="25485" x="4173538" y="4025900"/>
          <p14:tracePt t="25502" x="4164013" y="4025900"/>
          <p14:tracePt t="25518" x="4143375" y="4035425"/>
          <p14:tracePt t="25535" x="4133850" y="4044950"/>
          <p14:tracePt t="25574" x="4124325" y="4044950"/>
          <p14:tracePt t="25590" x="4114800" y="4056063"/>
          <p14:tracePt t="25598" x="4114800" y="4065588"/>
          <p14:tracePt t="25606" x="4103688" y="4065588"/>
          <p14:tracePt t="25618" x="4084638" y="4094163"/>
          <p14:tracePt t="25635" x="4065588" y="4124325"/>
          <p14:tracePt t="25652" x="4054475" y="4154488"/>
          <p14:tracePt t="25669" x="4035425" y="4173538"/>
          <p14:tracePt t="25685" x="4016375" y="4232275"/>
          <p14:tracePt t="25702" x="4005263" y="4271963"/>
          <p14:tracePt t="25719" x="3995738" y="4311650"/>
          <p14:tracePt t="25735" x="3995738" y="4360863"/>
          <p14:tracePt t="25753" x="3995738" y="4400550"/>
          <p14:tracePt t="25769" x="3995738" y="4438650"/>
          <p14:tracePt t="25786" x="3995738" y="4468813"/>
          <p14:tracePt t="25802" x="4005263" y="4487863"/>
          <p14:tracePt t="25819" x="4016375" y="4498975"/>
          <p14:tracePt t="25836" x="4025900" y="4508500"/>
          <p14:tracePt t="25853" x="4044950" y="4518025"/>
          <p14:tracePt t="25869" x="4084638" y="4527550"/>
          <p14:tracePt t="25886" x="4124325" y="4537075"/>
          <p14:tracePt t="25902" x="4164013" y="4537075"/>
          <p14:tracePt t="25919" x="4202113" y="4537075"/>
          <p14:tracePt t="25936" x="4241800" y="4537075"/>
          <p14:tracePt t="25952" x="4262438" y="4537075"/>
          <p14:tracePt t="25969" x="4291013" y="4537075"/>
          <p14:tracePt t="25986" x="4300538" y="4537075"/>
          <p14:tracePt t="26003" x="4330700" y="4537075"/>
          <p14:tracePt t="26019" x="4349750" y="4537075"/>
          <p14:tracePt t="26037" x="4389438" y="4537075"/>
          <p14:tracePt t="26053" x="4410075" y="4527550"/>
          <p14:tracePt t="26069" x="4448175" y="4508500"/>
          <p14:tracePt t="26086" x="4468813" y="4498975"/>
          <p14:tracePt t="26103" x="4487863" y="4468813"/>
          <p14:tracePt t="26120" x="4508500" y="4419600"/>
          <p14:tracePt t="26136" x="4518025" y="4389438"/>
          <p14:tracePt t="26153" x="4527550" y="4351338"/>
          <p14:tracePt t="26170" x="4537075" y="4321175"/>
          <p14:tracePt t="26186" x="4537075" y="4291013"/>
          <p14:tracePt t="26203" x="4537075" y="4262438"/>
          <p14:tracePt t="26220" x="4537075" y="4241800"/>
          <p14:tracePt t="26237" x="4537075" y="4222750"/>
          <p14:tracePt t="26253" x="4537075" y="4192588"/>
          <p14:tracePt t="26270" x="4537075" y="4164013"/>
          <p14:tracePt t="26287" x="4527550" y="4133850"/>
          <p14:tracePt t="26304" x="4518025" y="4114800"/>
          <p14:tracePt t="26320" x="4497388" y="4094163"/>
          <p14:tracePt t="26337" x="4487863" y="4084638"/>
          <p14:tracePt t="26353" x="4478338" y="4075113"/>
          <p14:tracePt t="26382" x="4468813" y="4065588"/>
          <p14:tracePt t="26398" x="4459288" y="4065588"/>
          <p14:tracePt t="26422" x="4448175" y="4056063"/>
          <p14:tracePt t="26430" x="4438650" y="4056063"/>
          <p14:tracePt t="26454" x="4429125" y="4056063"/>
          <p14:tracePt t="26470" x="4419600" y="4056063"/>
          <p14:tracePt t="26478" x="4410075" y="4044950"/>
          <p14:tracePt t="26487" x="4389438" y="4044950"/>
          <p14:tracePt t="26504" x="4360863" y="4035425"/>
          <p14:tracePt t="26521" x="4349750" y="4035425"/>
          <p14:tracePt t="26537" x="4330700" y="4025900"/>
          <p14:tracePt t="26554" x="4300538" y="4025900"/>
          <p14:tracePt t="26571" x="4281488" y="4025900"/>
          <p14:tracePt t="26587" x="4262438" y="4025900"/>
          <p14:tracePt t="26604" x="4241800" y="4025900"/>
          <p14:tracePt t="26621" x="4222750" y="4025900"/>
          <p14:tracePt t="26637" x="4202113" y="4025900"/>
          <p14:tracePt t="26654" x="4183063" y="4025900"/>
          <p14:tracePt t="26671" x="4173538" y="4025900"/>
          <p14:tracePt t="26687" x="4152900" y="4025900"/>
          <p14:tracePt t="26704" x="4133850" y="4035425"/>
          <p14:tracePt t="26721" x="4114800" y="4044950"/>
          <p14:tracePt t="26738" x="4084638" y="4056063"/>
          <p14:tracePt t="26754" x="4075113" y="4075113"/>
          <p14:tracePt t="26771" x="4054475" y="4094163"/>
          <p14:tracePt t="26788" x="4035425" y="4124325"/>
          <p14:tracePt t="26804" x="4025900" y="4164013"/>
          <p14:tracePt t="26821" x="4005263" y="4203700"/>
          <p14:tracePt t="26821" x="4005263" y="4222750"/>
          <p14:tracePt t="26838" x="3995738" y="4241800"/>
          <p14:tracePt t="26855" x="3995738" y="4262438"/>
          <p14:tracePt t="26871" x="3995738" y="4291013"/>
          <p14:tracePt t="26888" x="3995738" y="4321175"/>
          <p14:tracePt t="26905" x="3995738" y="4351338"/>
          <p14:tracePt t="26921" x="3995738" y="4379913"/>
          <p14:tracePt t="26938" x="3995738" y="4410075"/>
          <p14:tracePt t="26955" x="4005263" y="4449763"/>
          <p14:tracePt t="26971" x="4025900" y="4478338"/>
          <p14:tracePt t="26988" x="4044950" y="4498975"/>
          <p14:tracePt t="27005" x="4065588" y="4527550"/>
          <p14:tracePt t="27022" x="4124325" y="4567238"/>
          <p14:tracePt t="27039" x="4152900" y="4576763"/>
          <p14:tracePt t="27056" x="4192588" y="4606925"/>
          <p14:tracePt t="27072" x="4222750" y="4616450"/>
          <p14:tracePt t="27088" x="4241800" y="4625975"/>
          <p14:tracePt t="27105" x="4262438" y="4625975"/>
          <p14:tracePt t="27122" x="4300538" y="4625975"/>
          <p14:tracePt t="27138" x="4330700" y="4625975"/>
          <p14:tracePt t="27155" x="4370388" y="4625975"/>
          <p14:tracePt t="27172" x="4419600" y="4625975"/>
          <p14:tracePt t="27189" x="4459288" y="4606925"/>
          <p14:tracePt t="27205" x="4537075" y="4576763"/>
          <p14:tracePt t="27222" x="4567238" y="4567238"/>
          <p14:tracePt t="27238" x="4606925" y="4537075"/>
          <p14:tracePt t="27255" x="4625975" y="4518025"/>
          <p14:tracePt t="27272" x="4645025" y="4478338"/>
          <p14:tracePt t="27289" x="4665663" y="4449763"/>
          <p14:tracePt t="27305" x="4684713" y="4410075"/>
          <p14:tracePt t="27322" x="4705350" y="4370388"/>
          <p14:tracePt t="27339" x="4714875" y="4340225"/>
          <p14:tracePt t="27356" x="4714875" y="4321175"/>
          <p14:tracePt t="27372" x="4714875" y="4281488"/>
          <p14:tracePt t="27389" x="4714875" y="4262438"/>
          <p14:tracePt t="27406" x="4714875" y="4241800"/>
          <p14:tracePt t="27422" x="4714875" y="4232275"/>
          <p14:tracePt t="27486" x="4714875" y="4222750"/>
          <p14:tracePt t="27502" x="4714875" y="4203700"/>
          <p14:tracePt t="27526" x="4705350" y="4192588"/>
          <p14:tracePt t="27542" x="4705350" y="4183063"/>
          <p14:tracePt t="27550" x="4694238" y="4173538"/>
          <p14:tracePt t="27566" x="4684713" y="4173538"/>
          <p14:tracePt t="27574" x="4684713" y="4164013"/>
          <p14:tracePt t="27589" x="4665663" y="4143375"/>
          <p14:tracePt t="27606" x="4656138" y="4124325"/>
          <p14:tracePt t="27623" x="4645025" y="4114800"/>
          <p14:tracePt t="27639" x="4635500" y="4105275"/>
          <p14:tracePt t="27656" x="4616450" y="4094163"/>
          <p14:tracePt t="27673" x="4595813" y="4094163"/>
          <p14:tracePt t="27689" x="4586288" y="4084638"/>
          <p14:tracePt t="27706" x="4576763" y="4075113"/>
          <p14:tracePt t="27723" x="4557713" y="4065588"/>
          <p14:tracePt t="27740" x="4537075" y="4056063"/>
          <p14:tracePt t="27756" x="4527550" y="4056063"/>
          <p14:tracePt t="27773" x="4508500" y="4044950"/>
          <p14:tracePt t="27773" x="4497388" y="4035425"/>
          <p14:tracePt t="27790" x="4478338" y="4035425"/>
          <p14:tracePt t="27806" x="4459288" y="4025900"/>
          <p14:tracePt t="27823" x="4448175" y="4025900"/>
          <p14:tracePt t="27846" x="4438650" y="4016375"/>
          <p14:tracePt t="27856" x="4429125" y="4016375"/>
          <p14:tracePt t="27873" x="4419600" y="4016375"/>
          <p14:tracePt t="27890" x="4398963" y="4016375"/>
          <p14:tracePt t="27906" x="4379913" y="4016375"/>
          <p14:tracePt t="27923" x="4360863" y="4016375"/>
          <p14:tracePt t="27940" x="4349750" y="4016375"/>
          <p14:tracePt t="27956" x="4330700" y="4016375"/>
          <p14:tracePt t="27973" x="4321175" y="4016375"/>
          <p14:tracePt t="27990" x="4311650" y="4016375"/>
          <p14:tracePt t="28007" x="4300538" y="4016375"/>
          <p14:tracePt t="28030" x="4291013" y="4016375"/>
          <p14:tracePt t="28040" x="4281488" y="4016375"/>
          <p14:tracePt t="28057" x="4271963" y="4016375"/>
          <p14:tracePt t="28078" x="4262438" y="4016375"/>
          <p14:tracePt t="28090" x="4241800" y="4016375"/>
          <p14:tracePt t="28107" x="4222750" y="4016375"/>
          <p14:tracePt t="28124" x="4183063" y="4035425"/>
          <p14:tracePt t="28140" x="4173538" y="4044950"/>
          <p14:tracePt t="28157" x="4152900" y="4056063"/>
          <p14:tracePt t="28174" x="4103688" y="4094163"/>
          <p14:tracePt t="28191" x="4084638" y="4114800"/>
          <p14:tracePt t="28207" x="4054475" y="4143375"/>
          <p14:tracePt t="28224" x="4044950" y="4154488"/>
          <p14:tracePt t="28241" x="4035425" y="4173538"/>
          <p14:tracePt t="28257" x="4025900" y="4173538"/>
          <p14:tracePt t="28274" x="4025900" y="4183063"/>
          <p14:tracePt t="28291" x="4016375" y="4192588"/>
          <p14:tracePt t="28307" x="4016375" y="4203700"/>
          <p14:tracePt t="28324" x="4016375" y="4213225"/>
          <p14:tracePt t="28341" x="3995738" y="4241800"/>
          <p14:tracePt t="28358" x="3995738" y="4262438"/>
          <p14:tracePt t="28374" x="3995738" y="4281488"/>
          <p14:tracePt t="28391" x="3995738" y="4291013"/>
          <p14:tracePt t="28408" x="3995738" y="4302125"/>
          <p14:tracePt t="28424" x="3995738" y="4311650"/>
          <p14:tracePt t="28441" x="3995738" y="4330700"/>
          <p14:tracePt t="28458" x="3995738" y="4351338"/>
          <p14:tracePt t="28474" x="3995738" y="4370388"/>
          <p14:tracePt t="28492" x="3995738" y="4389438"/>
          <p14:tracePt t="28508" x="3995738" y="4419600"/>
          <p14:tracePt t="28524" x="4005263" y="4429125"/>
          <p14:tracePt t="28541" x="4025900" y="4459288"/>
          <p14:tracePt t="28558" x="4025900" y="4468813"/>
          <p14:tracePt t="28574" x="4025900" y="4478338"/>
          <p14:tracePt t="28591" x="4035425" y="4487863"/>
          <p14:tracePt t="28608" x="4044950" y="4487863"/>
          <p14:tracePt t="28638" x="4054475" y="4487863"/>
          <p14:tracePt t="28654" x="4065588" y="4487863"/>
          <p14:tracePt t="28678" x="4075113" y="4487863"/>
          <p14:tracePt t="28694" x="4084638" y="4487863"/>
          <p14:tracePt t="28702" x="4103688" y="4487863"/>
          <p14:tracePt t="28710" x="4124325" y="4487863"/>
          <p14:tracePt t="28725" x="4164013" y="4487863"/>
          <p14:tracePt t="28725" x="4183063" y="4487863"/>
          <p14:tracePt t="28742" x="4232275" y="4487863"/>
          <p14:tracePt t="28758" x="4281488" y="4487863"/>
          <p14:tracePt t="28775" x="4321175" y="4487863"/>
          <p14:tracePt t="28792" x="4340225" y="4478338"/>
          <p14:tracePt t="28808" x="4360863" y="4478338"/>
          <p14:tracePt t="28825" x="4379913" y="4459288"/>
          <p14:tracePt t="28842" x="4398963" y="4438650"/>
          <p14:tracePt t="28859" x="4419600" y="4429125"/>
          <p14:tracePt t="28875" x="4429125" y="4419600"/>
          <p14:tracePt t="28892" x="4438650" y="4410075"/>
          <p14:tracePt t="28908" x="4448175" y="4400550"/>
          <p14:tracePt t="28926" x="4459288" y="4379913"/>
          <p14:tracePt t="28942" x="4468813" y="4351338"/>
          <p14:tracePt t="28959" x="4478338" y="4321175"/>
          <p14:tracePt t="28975" x="4487863" y="4302125"/>
          <p14:tracePt t="28993" x="4497388" y="4281488"/>
          <p14:tracePt t="29009" x="4497388" y="4262438"/>
          <p14:tracePt t="29025" x="4497388" y="4252913"/>
          <p14:tracePt t="29043" x="4497388" y="4241800"/>
          <p14:tracePt t="29059" x="4497388" y="4232275"/>
          <p14:tracePt t="29094" x="4497388" y="4222750"/>
          <p14:tracePt t="29102" x="4497388" y="4213225"/>
          <p14:tracePt t="29118" x="4497388" y="4203700"/>
          <p14:tracePt t="29134" x="4497388" y="4192588"/>
          <p14:tracePt t="29142" x="4487863" y="4173538"/>
          <p14:tracePt t="29159" x="4487863" y="4164013"/>
          <p14:tracePt t="29176" x="4468813" y="4143375"/>
          <p14:tracePt t="29193" x="4459288" y="4133850"/>
          <p14:tracePt t="29209" x="4459288" y="4124325"/>
          <p14:tracePt t="29226" x="4448175" y="4114800"/>
          <p14:tracePt t="29242" x="4438650" y="4105275"/>
          <p14:tracePt t="29259" x="4429125" y="4094163"/>
          <p14:tracePt t="29276" x="4410075" y="4084638"/>
          <p14:tracePt t="29302" x="4398963" y="4075113"/>
          <p14:tracePt t="29326" x="4389438" y="4075113"/>
          <p14:tracePt t="29350" x="4379913" y="4075113"/>
          <p14:tracePt t="29358" x="4370388" y="4075113"/>
          <p14:tracePt t="29366" x="4360863" y="4075113"/>
          <p14:tracePt t="29376" x="4349750" y="4075113"/>
          <p14:tracePt t="29393" x="4330700" y="4075113"/>
          <p14:tracePt t="29410" x="4321175" y="4075113"/>
          <p14:tracePt t="29426" x="4300538" y="4075113"/>
          <p14:tracePt t="29443" x="4281488" y="4075113"/>
          <p14:tracePt t="29460" x="4262438" y="4075113"/>
          <p14:tracePt t="29477" x="4232275" y="4084638"/>
          <p14:tracePt t="29493" x="4222750" y="4084638"/>
          <p14:tracePt t="29510" x="4213225" y="4084638"/>
          <p14:tracePt t="29526" x="4202113" y="4084638"/>
          <p14:tracePt t="29543" x="4192588" y="4084638"/>
          <p14:tracePt t="29560" x="4183063" y="4094163"/>
          <p14:tracePt t="29577" x="4173538" y="4105275"/>
          <p14:tracePt t="29594" x="4152900" y="4114800"/>
          <p14:tracePt t="29610" x="4133850" y="4124325"/>
          <p14:tracePt t="29627" x="4114800" y="4124325"/>
          <p14:tracePt t="29646" x="4114800" y="4133850"/>
          <p14:tracePt t="29670" x="4103688" y="4133850"/>
          <p14:tracePt t="29686" x="4094163" y="4133850"/>
          <p14:tracePt t="29694" x="4084638" y="4154488"/>
          <p14:tracePt t="29726" x="4075113" y="4164013"/>
          <p14:tracePt t="29750" x="4065588" y="4173538"/>
          <p14:tracePt t="29766" x="4054475" y="4173538"/>
          <p14:tracePt t="29774" x="4044950" y="4183063"/>
          <p14:tracePt t="29782" x="4035425" y="4183063"/>
          <p14:tracePt t="29794" x="4025900" y="4213225"/>
          <p14:tracePt t="29810" x="4016375" y="4232275"/>
          <p14:tracePt t="29827" x="4005263" y="4252913"/>
          <p14:tracePt t="29844" x="4005263" y="4262438"/>
          <p14:tracePt t="29862" x="4005263" y="4271963"/>
          <p14:tracePt t="29966" x="4005263" y="4281488"/>
          <p14:tracePt t="30022" x="4005263" y="4291013"/>
          <p14:tracePt t="30054" x="4005263" y="4302125"/>
          <p14:tracePt t="30062" x="4005263" y="4311650"/>
          <p14:tracePt t="30086" x="4005263" y="4321175"/>
          <p14:tracePt t="30102" x="4005263" y="4330700"/>
          <p14:tracePt t="30110" x="4005263" y="4340225"/>
          <p14:tracePt t="30126" x="4005263" y="4351338"/>
          <p14:tracePt t="30150" x="4005263" y="4360863"/>
          <p14:tracePt t="30158" x="4005263" y="4370388"/>
          <p14:tracePt t="30182" x="4005263" y="4379913"/>
          <p14:tracePt t="30198" x="4005263" y="4389438"/>
          <p14:tracePt t="30214" x="4005263" y="4410075"/>
          <p14:tracePt t="30222" x="4005263" y="4419600"/>
          <p14:tracePt t="30238" x="4005263" y="4429125"/>
          <p14:tracePt t="30246" x="4016375" y="4438650"/>
          <p14:tracePt t="30270" x="4016375" y="4449763"/>
          <p14:tracePt t="30294" x="4025900" y="4449763"/>
          <p14:tracePt t="30334" x="4035425" y="4459288"/>
          <p14:tracePt t="30350" x="4044950" y="4459288"/>
          <p14:tracePt t="30358" x="4054475" y="4459288"/>
          <p14:tracePt t="30374" x="4065588" y="4459288"/>
          <p14:tracePt t="30390" x="4075113" y="4459288"/>
          <p14:tracePt t="30398" x="4084638" y="4459288"/>
          <p14:tracePt t="30412" x="4103688" y="4459288"/>
          <p14:tracePt t="30428" x="4114800" y="4459288"/>
          <p14:tracePt t="30445" x="4143375" y="4459288"/>
          <p14:tracePt t="30462" x="4152900" y="4459288"/>
          <p14:tracePt t="30478" x="4164013" y="4459288"/>
          <p14:tracePt t="30495" x="4173538" y="4459288"/>
          <p14:tracePt t="30512" x="4183063" y="4459288"/>
          <p14:tracePt t="30542" x="4192588" y="4459288"/>
          <p14:tracePt t="30558" x="4202113" y="4459288"/>
          <p14:tracePt t="30566" x="4213225" y="4459288"/>
          <p14:tracePt t="30582" x="4232275" y="4459288"/>
          <p14:tracePt t="30595" x="4251325" y="4459288"/>
          <p14:tracePt t="30612" x="4271963" y="4459288"/>
          <p14:tracePt t="30629" x="4281488" y="4459288"/>
          <p14:tracePt t="30645" x="4300538" y="4459288"/>
          <p14:tracePt t="30662" x="4321175" y="4449763"/>
          <p14:tracePt t="30679" x="4349750" y="4438650"/>
          <p14:tracePt t="30695" x="4370388" y="4438650"/>
          <p14:tracePt t="30712" x="4398963" y="4419600"/>
          <p14:tracePt t="30729" x="4419600" y="4419600"/>
          <p14:tracePt t="30745" x="4429125" y="4410075"/>
          <p14:tracePt t="30762" x="4438650" y="4410075"/>
          <p14:tracePt t="30779" x="4448175" y="4400550"/>
          <p14:tracePt t="30796" x="4468813" y="4389438"/>
          <p14:tracePt t="30813" x="4478338" y="4379913"/>
          <p14:tracePt t="30829" x="4508500" y="4360863"/>
          <p14:tracePt t="30846" x="4518025" y="4351338"/>
          <p14:tracePt t="30862" x="4537075" y="4340225"/>
          <p14:tracePt t="30880" x="4546600" y="4330700"/>
          <p14:tracePt t="30896" x="4576763" y="4311650"/>
          <p14:tracePt t="30913" x="4586288" y="4302125"/>
          <p14:tracePt t="30929" x="4606925" y="4281488"/>
          <p14:tracePt t="30946" x="4616450" y="4271963"/>
          <p14:tracePt t="30962" x="4616450" y="4262438"/>
          <p14:tracePt t="30979" x="4635500" y="4232275"/>
          <p14:tracePt t="30996" x="4645025" y="4213225"/>
          <p14:tracePt t="31013" x="4656138" y="4192588"/>
          <p14:tracePt t="31030" x="4656138" y="4173538"/>
          <p14:tracePt t="31046" x="4656138" y="4154488"/>
          <p14:tracePt t="31063" x="4665663" y="4124325"/>
          <p14:tracePt t="31080" x="4665663" y="4114800"/>
          <p14:tracePt t="31096" x="4665663" y="4094163"/>
          <p14:tracePt t="31114" x="4665663" y="4075113"/>
          <p14:tracePt t="31130" x="4665663" y="4056063"/>
          <p14:tracePt t="31147" x="4665663" y="4025900"/>
          <p14:tracePt t="31163" x="4665663" y="4016375"/>
          <p14:tracePt t="31180" x="4665663" y="3995738"/>
          <p14:tracePt t="31197" x="4665663" y="3967163"/>
          <p14:tracePt t="31213" x="4665663" y="3946525"/>
          <p14:tracePt t="31230" x="4665663" y="3927475"/>
          <p14:tracePt t="31247" x="4665663" y="3917950"/>
          <p14:tracePt t="31263" x="4656138" y="3897313"/>
          <p14:tracePt t="31280" x="4645025" y="3887788"/>
          <p14:tracePt t="31297" x="4635500" y="3878263"/>
          <p14:tracePt t="31318" x="4625975" y="3868738"/>
          <p14:tracePt t="31330" x="4625975" y="3848100"/>
          <p14:tracePt t="31347" x="4616450" y="3838575"/>
          <p14:tracePt t="31363" x="4586288" y="3819525"/>
          <p14:tracePt t="31380" x="4576763" y="3789363"/>
          <p14:tracePt t="31397" x="4546600" y="3760788"/>
          <p14:tracePt t="31397" x="4537075" y="3749675"/>
          <p14:tracePt t="31414" x="4518025" y="3740150"/>
          <p14:tracePt t="31430" x="4508500" y="3730625"/>
          <p14:tracePt t="31447" x="4487863" y="3721100"/>
          <p14:tracePt t="31464" x="4468813" y="3721100"/>
          <p14:tracePt t="31480" x="4459288" y="3711575"/>
          <p14:tracePt t="31497" x="4448175" y="3711575"/>
          <p14:tracePt t="31518" x="4438650" y="3711575"/>
          <p14:tracePt t="31542" x="4429125" y="3711575"/>
          <p14:tracePt t="31550" x="4419600" y="3711575"/>
          <p14:tracePt t="31564" x="4398963" y="3711575"/>
          <p14:tracePt t="31581" x="4379913" y="3711575"/>
          <p14:tracePt t="31597" x="4340225" y="3711575"/>
          <p14:tracePt t="31614" x="4330700" y="3711575"/>
          <p14:tracePt t="31630" x="4311650" y="3711575"/>
          <p14:tracePt t="31647" x="4271963" y="3721100"/>
          <p14:tracePt t="31664" x="4262438" y="3730625"/>
          <p14:tracePt t="31680" x="4251325" y="3740150"/>
          <p14:tracePt t="31697" x="4232275" y="3740150"/>
          <p14:tracePt t="31714" x="4222750" y="3740150"/>
          <p14:tracePt t="31731" x="4222750" y="3749675"/>
          <p14:tracePt t="31748" x="4202113" y="3760788"/>
          <p14:tracePt t="31764" x="4183063" y="3770313"/>
          <p14:tracePt t="31781" x="4143375" y="3798888"/>
          <p14:tracePt t="31781" x="4133850" y="3810000"/>
          <p14:tracePt t="31798" x="4094163" y="3838575"/>
          <p14:tracePt t="31814" x="4054475" y="3878263"/>
          <p14:tracePt t="31831" x="4025900" y="3917950"/>
          <p14:tracePt t="31848" x="4016375" y="3946525"/>
          <p14:tracePt t="31864" x="3986213" y="3976688"/>
          <p14:tracePt t="31881" x="3976688" y="4016375"/>
          <p14:tracePt t="31898" x="3967163" y="4056063"/>
          <p14:tracePt t="31915" x="3946525" y="4084638"/>
          <p14:tracePt t="31931" x="3937000" y="4124325"/>
          <p14:tracePt t="31948" x="3927475" y="4154488"/>
          <p14:tracePt t="31965" x="3917950" y="4173538"/>
          <p14:tracePt t="31982" x="3917950" y="4192588"/>
          <p14:tracePt t="31998" x="3917950" y="4203700"/>
          <p14:tracePt t="32015" x="3917950" y="4213225"/>
          <p14:tracePt t="32032" x="3917950" y="4222750"/>
          <p14:tracePt t="32048" x="3917950" y="4232275"/>
          <p14:tracePt t="32065" x="3917950" y="4262438"/>
          <p14:tracePt t="32082" x="3927475" y="4281488"/>
          <p14:tracePt t="32098" x="3937000" y="4311650"/>
          <p14:tracePt t="32115" x="3967163" y="4351338"/>
          <p14:tracePt t="32133" x="3986213" y="4379913"/>
          <p14:tracePt t="32149" x="4016375" y="4410075"/>
          <p14:tracePt t="32165" x="4054475" y="4429125"/>
          <p14:tracePt t="32182" x="4084638" y="4459288"/>
          <p14:tracePt t="32199" x="4103688" y="4459288"/>
          <p14:tracePt t="32215" x="4143375" y="4468813"/>
          <p14:tracePt t="32233" x="4183063" y="4478338"/>
          <p14:tracePt t="32249" x="4213225" y="4478338"/>
          <p14:tracePt t="32265" x="4262438" y="4478338"/>
          <p14:tracePt t="32282" x="4321175" y="4478338"/>
          <p14:tracePt t="32299" x="4379913" y="4478338"/>
          <p14:tracePt t="32315" x="4419600" y="4478338"/>
          <p14:tracePt t="32332" x="4459288" y="4478338"/>
          <p14:tracePt t="32349" x="4487863" y="4478338"/>
          <p14:tracePt t="32366" x="4497388" y="4478338"/>
          <p14:tracePt t="32382" x="4508500" y="4478338"/>
          <p14:tracePt t="32399" x="4518025" y="4478338"/>
          <p14:tracePt t="32415" x="4537075" y="4478338"/>
          <p14:tracePt t="32432" x="4567238" y="4468813"/>
          <p14:tracePt t="32449" x="4595813" y="4449763"/>
          <p14:tracePt t="32466" x="4635500" y="4438650"/>
          <p14:tracePt t="32482" x="4656138" y="4419600"/>
          <p14:tracePt t="32500" x="4684713" y="4410075"/>
          <p14:tracePt t="32516" x="4714875" y="4389438"/>
          <p14:tracePt t="32533" x="4733925" y="4379913"/>
          <p14:tracePt t="32533" x="4743450" y="4360863"/>
          <p14:tracePt t="32550" x="4764088" y="4340225"/>
          <p14:tracePt t="32566" x="4773613" y="4330700"/>
          <p14:tracePt t="32582" x="4783138" y="4311650"/>
          <p14:tracePt t="32599" x="4792663" y="4302125"/>
          <p14:tracePt t="32616" x="4803775" y="4271963"/>
          <p14:tracePt t="32633" x="4813300" y="4262438"/>
          <p14:tracePt t="32649" x="4813300" y="4252913"/>
          <p14:tracePt t="32666" x="4813300" y="4241800"/>
          <p14:tracePt t="32683" x="4813300" y="4232275"/>
          <p14:tracePt t="32710" x="4813300" y="4222750"/>
          <p14:tracePt t="32742" x="4822825" y="4213225"/>
          <p14:tracePt t="32750" x="4822825" y="4203700"/>
          <p14:tracePt t="32782" x="4822825" y="4192588"/>
          <p14:tracePt t="32798" x="4822825" y="4183063"/>
          <p14:tracePt t="32814" x="4822825" y="4173538"/>
          <p14:tracePt t="32822" x="4822825" y="4164013"/>
          <p14:tracePt t="32838" x="4822825" y="4154488"/>
          <p14:tracePt t="32854" x="4822825" y="4143375"/>
          <p14:tracePt t="32866" x="4822825" y="4133850"/>
          <p14:tracePt t="32883" x="4822825" y="4114800"/>
          <p14:tracePt t="32900" x="4822825" y="4105275"/>
          <p14:tracePt t="32916" x="4813300" y="4084638"/>
          <p14:tracePt t="32933" x="4792663" y="4065588"/>
          <p14:tracePt t="32950" x="4764088" y="4035425"/>
          <p14:tracePt t="32967" x="4733925" y="4025900"/>
          <p14:tracePt t="32984" x="4705350" y="4006850"/>
          <p14:tracePt t="33000" x="4684713" y="3995738"/>
          <p14:tracePt t="33017" x="4665663" y="3986213"/>
          <p14:tracePt t="33034" x="4635500" y="3976688"/>
          <p14:tracePt t="33050" x="4625975" y="3976688"/>
          <p14:tracePt t="33067" x="4606925" y="3976688"/>
          <p14:tracePt t="33084" x="4576763" y="3967163"/>
          <p14:tracePt t="33100" x="4557713" y="3967163"/>
          <p14:tracePt t="33117" x="4518025" y="3967163"/>
          <p14:tracePt t="33134" x="4497388" y="3967163"/>
          <p14:tracePt t="33151" x="4478338" y="3967163"/>
          <p14:tracePt t="33167" x="4448175" y="3967163"/>
          <p14:tracePt t="33184" x="4429125" y="3967163"/>
          <p14:tracePt t="33200" x="4410075" y="3967163"/>
          <p14:tracePt t="33217" x="4389438" y="3967163"/>
          <p14:tracePt t="33234" x="4370388" y="3967163"/>
          <p14:tracePt t="33251" x="4340225" y="3967163"/>
          <p14:tracePt t="33267" x="4330700" y="3967163"/>
          <p14:tracePt t="33284" x="4291013" y="3986213"/>
          <p14:tracePt t="33301" x="4271963" y="3986213"/>
          <p14:tracePt t="33317" x="4232275" y="4006850"/>
          <p14:tracePt t="33334" x="4213225" y="4016375"/>
          <p14:tracePt t="33351" x="4202113" y="4025900"/>
          <p14:tracePt t="33367" x="4192588" y="4025900"/>
          <p14:tracePt t="33384" x="4183063" y="4025900"/>
          <p14:tracePt t="33401" x="4183063" y="4035425"/>
          <p14:tracePt t="33418" x="4173538" y="4035425"/>
          <p14:tracePt t="33438" x="4173538" y="4044950"/>
          <p14:tracePt t="33451" x="4164013" y="4056063"/>
          <p14:tracePt t="33468" x="4143375" y="4065588"/>
          <p14:tracePt t="33484" x="4133850" y="4075113"/>
          <p14:tracePt t="33501" x="4114800" y="4114800"/>
          <p14:tracePt t="33518" x="4103688" y="4143375"/>
          <p14:tracePt t="33535" x="4094163" y="4164013"/>
          <p14:tracePt t="33551" x="4094163" y="4173538"/>
          <p14:tracePt t="33568" x="4084638" y="4192588"/>
          <p14:tracePt t="33584" x="4075113" y="4213225"/>
          <p14:tracePt t="33601" x="4075113" y="4232275"/>
          <p14:tracePt t="33618" x="4065588" y="4262438"/>
          <p14:tracePt t="33635" x="4065588" y="4281488"/>
          <p14:tracePt t="33652" x="4065588" y="4311650"/>
          <p14:tracePt t="33668" x="4065588" y="4351338"/>
          <p14:tracePt t="33685" x="4065588" y="4389438"/>
          <p14:tracePt t="33702" x="4065588" y="4429125"/>
          <p14:tracePt t="33718" x="4065588" y="4459288"/>
          <p14:tracePt t="33735" x="4065588" y="4478338"/>
          <p14:tracePt t="33752" x="4075113" y="4487863"/>
          <p14:tracePt t="33768" x="4094163" y="4498975"/>
          <p14:tracePt t="33785" x="4114800" y="4508500"/>
          <p14:tracePt t="33802" x="4143375" y="4508500"/>
          <p14:tracePt t="33818" x="4164013" y="4508500"/>
          <p14:tracePt t="33835" x="4213225" y="4508500"/>
          <p14:tracePt t="33852" x="4262438" y="4508500"/>
          <p14:tracePt t="33869" x="4311650" y="4508500"/>
          <p14:tracePt t="33885" x="4398963" y="4508500"/>
          <p14:tracePt t="33902" x="4438650" y="4508500"/>
          <p14:tracePt t="33919" x="4468813" y="4508500"/>
          <p14:tracePt t="33935" x="4497388" y="4508500"/>
          <p14:tracePt t="33952" x="4508500" y="4508500"/>
          <p14:tracePt t="33969" x="4527550" y="4508500"/>
          <p14:tracePt t="33985" x="4546600" y="4487863"/>
          <p14:tracePt t="34002" x="4576763" y="4478338"/>
          <p14:tracePt t="34019" x="4606925" y="4459288"/>
          <p14:tracePt t="34036" x="4635500" y="4429125"/>
          <p14:tracePt t="34052" x="4665663" y="4389438"/>
          <p14:tracePt t="34069" x="4694238" y="4340225"/>
          <p14:tracePt t="34086" x="4694238" y="4311650"/>
          <p14:tracePt t="34102" x="4714875" y="4271963"/>
          <p14:tracePt t="34119" x="4714875" y="4262438"/>
          <p14:tracePt t="34136" x="4714875" y="4241800"/>
          <p14:tracePt t="34153" x="4714875" y="4232275"/>
          <p14:tracePt t="34169" x="4714875" y="4222750"/>
          <p14:tracePt t="34222" x="4714875" y="4213225"/>
          <p14:tracePt t="34238" x="4714875" y="4203700"/>
          <p14:tracePt t="34246" x="4714875" y="4192588"/>
          <p14:tracePt t="34254" x="4714875" y="4173538"/>
          <p14:tracePt t="34270" x="4705350" y="4143375"/>
          <p14:tracePt t="34286" x="4694238" y="4105275"/>
          <p14:tracePt t="34303" x="4684713" y="4075113"/>
          <p14:tracePt t="34320" x="4656138" y="4044950"/>
          <p14:tracePt t="34336" x="4645025" y="4025900"/>
          <p14:tracePt t="34353" x="4635500" y="4016375"/>
          <p14:tracePt t="34370" x="4625975" y="4006850"/>
          <p14:tracePt t="34386" x="4606925" y="4006850"/>
          <p14:tracePt t="34403" x="4595813" y="4006850"/>
          <p14:tracePt t="34420" x="4576763" y="4006850"/>
          <p14:tracePt t="34436" x="4537075" y="3995738"/>
          <p14:tracePt t="34453" x="4478338" y="3976688"/>
          <p14:tracePt t="34470" x="4448175" y="3976688"/>
          <p14:tracePt t="34486" x="4429125" y="3967163"/>
          <p14:tracePt t="34503" x="4398963" y="3967163"/>
          <p14:tracePt t="34520" x="4379913" y="3957638"/>
          <p14:tracePt t="34536" x="4370388" y="3957638"/>
          <p14:tracePt t="34553" x="4360863" y="3957638"/>
          <p14:tracePt t="34570" x="4340225" y="3957638"/>
          <p14:tracePt t="34587" x="4321175" y="3957638"/>
          <p14:tracePt t="34603" x="4300538" y="3957638"/>
          <p14:tracePt t="34620" x="4262438" y="3967163"/>
          <p14:tracePt t="34637" x="4241800" y="3976688"/>
          <p14:tracePt t="34653" x="4222750" y="3986213"/>
          <p14:tracePt t="34671" x="4192588" y="3995738"/>
          <p14:tracePt t="34687" x="4183063" y="4006850"/>
          <p14:tracePt t="34704" x="4173538" y="4016375"/>
          <p14:tracePt t="34720" x="4152900" y="4035425"/>
          <p14:tracePt t="34737" x="4143375" y="4065588"/>
          <p14:tracePt t="34754" x="4114800" y="4105275"/>
          <p14:tracePt t="34770" x="4103688" y="4154488"/>
          <p14:tracePt t="34787" x="4084638" y="4203700"/>
          <p14:tracePt t="34804" x="4084638" y="4262438"/>
          <p14:tracePt t="34821" x="4075113" y="4291013"/>
          <p14:tracePt t="34837" x="4075113" y="4351338"/>
          <p14:tracePt t="34855" x="4075113" y="4370388"/>
          <p14:tracePt t="34870" x="4075113" y="4379913"/>
          <p14:tracePt t="34887" x="4075113" y="4389438"/>
          <p14:tracePt t="34904" x="4075113" y="4410075"/>
          <p14:tracePt t="34920" x="4084638" y="4419600"/>
          <p14:tracePt t="34937" x="4103688" y="4449763"/>
          <p14:tracePt t="34954" x="4133850" y="4468813"/>
          <p14:tracePt t="34971" x="4164013" y="4498975"/>
          <p14:tracePt t="34988" x="4192588" y="4508500"/>
          <p14:tracePt t="35004" x="4241800" y="4527550"/>
          <p14:tracePt t="35021" x="4271963" y="4527550"/>
          <p14:tracePt t="35021" x="4281488" y="4527550"/>
          <p14:tracePt t="35038" x="4300538" y="4527550"/>
          <p14:tracePt t="35054" x="4330700" y="4527550"/>
          <p14:tracePt t="35071" x="4360863" y="4527550"/>
          <p14:tracePt t="35088" x="4389438" y="4527550"/>
          <p14:tracePt t="35104" x="4438650" y="4527550"/>
          <p14:tracePt t="35121" x="4518025" y="4508500"/>
          <p14:tracePt t="35138" x="4576763" y="4498975"/>
          <p14:tracePt t="35154" x="4625975" y="4487863"/>
          <p14:tracePt t="35172" x="4665663" y="4468813"/>
          <p14:tracePt t="35188" x="4705350" y="4459288"/>
          <p14:tracePt t="35205" x="4724400" y="4449763"/>
          <p14:tracePt t="35221" x="4743450" y="4429125"/>
          <p14:tracePt t="35238" x="4764088" y="4419600"/>
          <p14:tracePt t="35254" x="4773613" y="4389438"/>
          <p14:tracePt t="35272" x="4803775" y="4370388"/>
          <p14:tracePt t="35288" x="4813300" y="4330700"/>
          <p14:tracePt t="35305" x="4822825" y="4302125"/>
          <p14:tracePt t="35322" x="4822825" y="4262438"/>
          <p14:tracePt t="35338" x="4822825" y="4232275"/>
          <p14:tracePt t="35355" x="4822825" y="4203700"/>
          <p14:tracePt t="35372" x="4822825" y="4173538"/>
          <p14:tracePt t="35388" x="4803775" y="4143375"/>
          <p14:tracePt t="35405" x="4754563" y="4105275"/>
          <p14:tracePt t="35422" x="4705350" y="4075113"/>
          <p14:tracePt t="35438" x="4656138" y="4044950"/>
          <p14:tracePt t="35455" x="4616450" y="4016375"/>
          <p14:tracePt t="35472" x="4567238" y="3986213"/>
          <p14:tracePt t="35488" x="4527550" y="3967163"/>
          <p14:tracePt t="35505" x="4487863" y="3957638"/>
          <p14:tracePt t="35523" x="4468813" y="3946525"/>
          <p14:tracePt t="35539" x="4438650" y="3946525"/>
          <p14:tracePt t="35555" x="4389438" y="3946525"/>
          <p14:tracePt t="35573" x="4349750" y="3946525"/>
          <p14:tracePt t="35589" x="4291013" y="3946525"/>
          <p14:tracePt t="35589" x="4251325" y="3946525"/>
          <p14:tracePt t="35606" x="4202113" y="3957638"/>
          <p14:tracePt t="35622" x="4183063" y="3976688"/>
          <p14:tracePt t="35639" x="4164013" y="3976688"/>
          <p14:tracePt t="35655" x="4152900" y="3986213"/>
          <p14:tracePt t="35672" x="4143375" y="4006850"/>
          <p14:tracePt t="35689" x="4133850" y="4016375"/>
          <p14:tracePt t="35705" x="4124325" y="4044950"/>
          <p14:tracePt t="35722" x="4103688" y="4075113"/>
          <p14:tracePt t="35739" x="4084638" y="4105275"/>
          <p14:tracePt t="35756" x="4065588" y="4154488"/>
          <p14:tracePt t="35772" x="4044950" y="4203700"/>
          <p14:tracePt t="35789" x="4044950" y="4252913"/>
          <p14:tracePt t="35806" x="4044950" y="4281488"/>
          <p14:tracePt t="35822" x="4044950" y="4302125"/>
          <p14:tracePt t="35839" x="4044950" y="4321175"/>
          <p14:tracePt t="35856" x="4044950" y="4351338"/>
          <p14:tracePt t="35873" x="4054475" y="4379913"/>
          <p14:tracePt t="35889" x="4065588" y="4400550"/>
          <p14:tracePt t="35906" x="4084638" y="4429125"/>
          <p14:tracePt t="35923" x="4103688" y="4449763"/>
          <p14:tracePt t="35939" x="4133850" y="4468813"/>
          <p14:tracePt t="35956" x="4173538" y="4478338"/>
          <p14:tracePt t="35973" x="4202113" y="4487863"/>
          <p14:tracePt t="35989" x="4251325" y="4487863"/>
          <p14:tracePt t="36006" x="4291013" y="4487863"/>
          <p14:tracePt t="36023" x="4330700" y="4487863"/>
          <p14:tracePt t="36040" x="4370388" y="4487863"/>
          <p14:tracePt t="36057" x="4419600" y="4487863"/>
          <p14:tracePt t="36078" x="4429125" y="4487863"/>
          <p14:tracePt t="36089" x="4468813" y="4478338"/>
          <p14:tracePt t="36106" x="4497388" y="4468813"/>
          <p14:tracePt t="36123" x="4518025" y="4459288"/>
          <p14:tracePt t="36140" x="4546600" y="4449763"/>
          <p14:tracePt t="36156" x="4567238" y="4429125"/>
          <p14:tracePt t="36173" x="4625975" y="4400550"/>
          <p14:tracePt t="36190" x="4645025" y="4379913"/>
          <p14:tracePt t="36207" x="4675188" y="4351338"/>
          <p14:tracePt t="36223" x="4694238" y="4330700"/>
          <p14:tracePt t="36240" x="4705350" y="4302125"/>
          <p14:tracePt t="36257" x="4714875" y="4271963"/>
          <p14:tracePt t="36273" x="4714875" y="4241800"/>
          <p14:tracePt t="36290" x="4714875" y="4213225"/>
          <p14:tracePt t="36307" x="4714875" y="4183063"/>
          <p14:tracePt t="36323" x="4714875" y="4173538"/>
          <p14:tracePt t="36340" x="4714875" y="4154488"/>
          <p14:tracePt t="36357" x="4714875" y="4124325"/>
          <p14:tracePt t="36374" x="4714875" y="4105275"/>
          <p14:tracePt t="36390" x="4694238" y="4084638"/>
          <p14:tracePt t="36407" x="4665663" y="4056063"/>
          <p14:tracePt t="36423" x="4616450" y="4016375"/>
          <p14:tracePt t="36440" x="4546600" y="3967163"/>
          <p14:tracePt t="36457" x="4487863" y="3937000"/>
          <p14:tracePt t="36474" x="4448175" y="3917950"/>
          <p14:tracePt t="36490" x="4410075" y="3908425"/>
          <p14:tracePt t="36507" x="4389438" y="3908425"/>
          <p14:tracePt t="36526" x="4379913" y="3908425"/>
          <p14:tracePt t="36542" x="4370388" y="3908425"/>
          <p14:tracePt t="36558" x="4360863" y="3908425"/>
          <p14:tracePt t="36574" x="4330700" y="3908425"/>
          <p14:tracePt t="36591" x="4291013" y="3908425"/>
          <p14:tracePt t="36607" x="4251325" y="3917950"/>
          <p14:tracePt t="36624" x="4222750" y="3937000"/>
          <p14:tracePt t="36641" x="4213225" y="3946525"/>
          <p14:tracePt t="36657" x="4202113" y="3946525"/>
          <p14:tracePt t="36674" x="4192588" y="3957638"/>
          <p14:tracePt t="36691" x="4173538" y="3967163"/>
          <p14:tracePt t="36708" x="4152900" y="3976688"/>
          <p14:tracePt t="36724" x="4143375" y="4006850"/>
          <p14:tracePt t="36741" x="4103688" y="4075113"/>
          <p14:tracePt t="36758" x="4075113" y="4133850"/>
          <p14:tracePt t="36779" x="4054475" y="4173538"/>
          <p14:tracePt t="36792" x="4054475" y="4213225"/>
          <p14:tracePt t="36808" x="4054475" y="4232275"/>
          <p14:tracePt t="36825" x="4054475" y="4252913"/>
          <p14:tracePt t="36841" x="4054475" y="4262438"/>
          <p14:tracePt t="36858" x="4054475" y="4281488"/>
          <p14:tracePt t="36875" x="4054475" y="4311650"/>
          <p14:tracePt t="36892" x="4054475" y="4330700"/>
          <p14:tracePt t="36908" x="4054475" y="4379913"/>
          <p14:tracePt t="36925" x="4054475" y="4419600"/>
          <p14:tracePt t="36925" x="4054475" y="4429125"/>
          <p14:tracePt t="36942" x="4065588" y="4459288"/>
          <p14:tracePt t="36958" x="4075113" y="4487863"/>
          <p14:tracePt t="36975" x="4084638" y="4498975"/>
          <p14:tracePt t="36992" x="4094163" y="4518025"/>
          <p14:tracePt t="37008" x="4103688" y="4537075"/>
          <p14:tracePt t="37025" x="4114800" y="4537075"/>
          <p14:tracePt t="37042" x="4124325" y="4548188"/>
          <p14:tracePt t="37058" x="4133850" y="4548188"/>
          <p14:tracePt t="37075" x="4143375" y="4548188"/>
          <p14:tracePt t="37092" x="4164013" y="4548188"/>
          <p14:tracePt t="37108" x="4183063" y="4548188"/>
          <p14:tracePt t="37126" x="4213225" y="4548188"/>
          <p14:tracePt t="37142" x="4222750" y="4548188"/>
          <p14:tracePt t="37158" x="4232275" y="4548188"/>
          <p14:tracePt t="37175" x="4241800" y="4548188"/>
          <p14:tracePt t="37192" x="4262438" y="4548188"/>
          <p14:tracePt t="37209" x="4281488" y="4548188"/>
          <p14:tracePt t="37225" x="4311650" y="4548188"/>
          <p14:tracePt t="37242" x="4330700" y="4548188"/>
          <p14:tracePt t="37259" x="4389438" y="4548188"/>
          <p14:tracePt t="37280" x="4398963" y="4548188"/>
          <p14:tracePt t="37292" x="4438650" y="4548188"/>
          <p14:tracePt t="37309" x="4459288" y="4548188"/>
          <p14:tracePt t="37309" x="4468813" y="4537075"/>
          <p14:tracePt t="37326" x="4478338" y="4537075"/>
          <p14:tracePt t="37342" x="4478338" y="4527550"/>
          <p14:tracePt t="37558" x="4487863" y="4518025"/>
          <p14:tracePt t="37614" x="4508500" y="4508500"/>
          <p14:tracePt t="37662" x="4508500" y="4498975"/>
          <p14:tracePt t="37694" x="4518025" y="4487863"/>
          <p14:tracePt t="37710" x="4527550" y="4478338"/>
          <p14:tracePt t="37734" x="4527550" y="4468813"/>
          <p14:tracePt t="37742" x="4537075" y="4468813"/>
          <p14:tracePt t="37750" x="4537075" y="4459288"/>
          <p14:tracePt t="37759" x="4546600" y="4459288"/>
          <p14:tracePt t="37790" x="4546600" y="4449763"/>
          <p14:tracePt t="37806" x="4546600" y="4438650"/>
          <p14:tracePt t="37814" x="4557713" y="4438650"/>
          <p14:tracePt t="37826" x="4567238" y="4429125"/>
          <p14:tracePt t="38358" x="4576763" y="4419600"/>
          <p14:tracePt t="38406" x="4586288" y="4410075"/>
          <p14:tracePt t="38430" x="4586288" y="4400550"/>
          <p14:tracePt t="38438" x="4595813" y="4389438"/>
          <p14:tracePt t="38462" x="4606925" y="4370388"/>
          <p14:tracePt t="38480" x="4606925" y="4360863"/>
          <p14:tracePt t="38486" x="4606925" y="4340225"/>
          <p14:tracePt t="38494" x="4606925" y="4321175"/>
          <p14:tracePt t="38511" x="4606925" y="4281488"/>
          <p14:tracePt t="38528" x="4606925" y="4241800"/>
          <p14:tracePt t="38544" x="4606925" y="4213225"/>
          <p14:tracePt t="38561" x="4606925" y="4183063"/>
          <p14:tracePt t="38578" x="4606925" y="4173538"/>
          <p14:tracePt t="38594" x="4606925" y="4154488"/>
          <p14:tracePt t="38612" x="4606925" y="4124325"/>
          <p14:tracePt t="38628" x="4606925" y="4114800"/>
          <p14:tracePt t="38645" x="4595813" y="4094163"/>
          <p14:tracePt t="38662" x="4576763" y="4075113"/>
          <p14:tracePt t="38678" x="4557713" y="4056063"/>
          <p14:tracePt t="38695" x="4527550" y="4035425"/>
          <p14:tracePt t="38712" x="4518025" y="4035425"/>
          <p14:tracePt t="38728" x="4487863" y="4016375"/>
          <p14:tracePt t="38745" x="4448175" y="4006850"/>
          <p14:tracePt t="38762" x="4429125" y="3995738"/>
          <p14:tracePt t="38778" x="4389438" y="3986213"/>
          <p14:tracePt t="38795" x="4360863" y="3967163"/>
          <p14:tracePt t="38813" x="4340225" y="3967163"/>
          <p14:tracePt t="38829" x="4321175" y="3967163"/>
          <p14:tracePt t="38845" x="4300538" y="3967163"/>
          <p14:tracePt t="38862" x="4271963" y="3967163"/>
          <p14:tracePt t="38879" x="4241800" y="3967163"/>
          <p14:tracePt t="38895" x="4202113" y="3976688"/>
          <p14:tracePt t="38912" x="4173538" y="3986213"/>
          <p14:tracePt t="38929" x="4143375" y="3995738"/>
          <p14:tracePt t="38945" x="4124325" y="4006850"/>
          <p14:tracePt t="38962" x="4103688" y="4025900"/>
          <p14:tracePt t="38979" x="4103688" y="4035425"/>
          <p14:tracePt t="38995" x="4094163" y="4056063"/>
          <p14:tracePt t="39012" x="4084638" y="4065588"/>
          <p14:tracePt t="39029" x="4075113" y="4114800"/>
          <p14:tracePt t="39046" x="4065588" y="4154488"/>
          <p14:tracePt t="39062" x="4065588" y="4183063"/>
          <p14:tracePt t="39079" x="4065588" y="4222750"/>
          <p14:tracePt t="39096" x="4065588" y="4252913"/>
          <p14:tracePt t="39112" x="4065588" y="4281488"/>
          <p14:tracePt t="39129" x="4065588" y="4311650"/>
          <p14:tracePt t="39146" x="4075113" y="4340225"/>
          <p14:tracePt t="39162" x="4084638" y="4370388"/>
          <p14:tracePt t="39184" x="4094163" y="4389438"/>
          <p14:tracePt t="39196" x="4094163" y="4400550"/>
          <p14:tracePt t="39212" x="4114800" y="4419600"/>
          <p14:tracePt t="39230" x="4133850" y="4429125"/>
          <p14:tracePt t="39246" x="4164013" y="4449763"/>
          <p14:tracePt t="39263" x="4192588" y="4459288"/>
          <p14:tracePt t="39280" x="4232275" y="4459288"/>
          <p14:tracePt t="39296" x="4251325" y="4459288"/>
          <p14:tracePt t="39313" x="4291013" y="4459288"/>
          <p14:tracePt t="39329" x="4311650" y="4459288"/>
          <p14:tracePt t="39346" x="4340225" y="4459288"/>
          <p14:tracePt t="39363" x="4349750" y="4459288"/>
          <p14:tracePt t="39379" x="4360863" y="4459288"/>
          <p14:tracePt t="39396" x="4370388" y="4459288"/>
          <p14:tracePt t="39422" x="4379913" y="4459288"/>
          <p14:tracePt t="39430" x="4389438" y="4459288"/>
          <p14:tracePt t="39446" x="4410075" y="4449763"/>
          <p14:tracePt t="39463" x="4429125" y="4419600"/>
          <p14:tracePt t="39480" x="4438650" y="4400550"/>
          <p14:tracePt t="39496" x="4448175" y="4370388"/>
          <p14:tracePt t="39513" x="4459288" y="4351338"/>
          <p14:tracePt t="39530" x="4468813" y="4321175"/>
          <p14:tracePt t="39547" x="4478338" y="4291013"/>
          <p14:tracePt t="39563" x="4478338" y="4262438"/>
          <p14:tracePt t="39580" x="4478338" y="4232275"/>
          <p14:tracePt t="39597" x="4478338" y="4183063"/>
          <p14:tracePt t="39614" x="4468813" y="4154488"/>
          <p14:tracePt t="39630" x="4448175" y="4133850"/>
          <p14:tracePt t="39647" x="4419600" y="4114800"/>
          <p14:tracePt t="39664" x="4389438" y="4094163"/>
          <p14:tracePt t="39680" x="4360863" y="4075113"/>
          <p14:tracePt t="39697" x="4321175" y="4056063"/>
          <p14:tracePt t="39714" x="4311650" y="4044950"/>
          <p14:tracePt t="39730" x="4281488" y="4044950"/>
          <p14:tracePt t="39748" x="4271963" y="4044950"/>
          <p14:tracePt t="39764" x="4222750" y="4044950"/>
          <p14:tracePt t="39781" x="4192588" y="4056063"/>
          <p14:tracePt t="39797" x="4124325" y="4075113"/>
          <p14:tracePt t="39814" x="4084638" y="4094163"/>
          <p14:tracePt t="39831" x="4065588" y="4114800"/>
          <p14:tracePt t="39847" x="4054475" y="4124325"/>
          <p14:tracePt t="39864" x="4054475" y="4133850"/>
          <p14:tracePt t="39880" x="4035425" y="4143375"/>
          <p14:tracePt t="39897" x="4035425" y="4164013"/>
          <p14:tracePt t="39914" x="4035425" y="4173538"/>
          <p14:tracePt t="39930" x="4035425" y="4192588"/>
          <p14:tracePt t="39948" x="4035425" y="4222750"/>
          <p14:tracePt t="39964" x="4035425" y="4252913"/>
          <p14:tracePt t="39981" x="4035425" y="4281488"/>
          <p14:tracePt t="39981" x="4035425" y="4302125"/>
          <p14:tracePt t="39998" x="4044950" y="4321175"/>
          <p14:tracePt t="40014" x="4054475" y="4330700"/>
          <p14:tracePt t="40031" x="4054475" y="4340225"/>
          <p14:tracePt t="40048" x="4065588" y="4340225"/>
          <p14:tracePt t="40064" x="4094163" y="4340225"/>
          <p14:tracePt t="40082" x="4114800" y="4340225"/>
          <p14:tracePt t="40098" x="4173538" y="4340225"/>
          <p14:tracePt t="40114" x="4202113" y="4330700"/>
          <p14:tracePt t="40131" x="4251325" y="4321175"/>
          <p14:tracePt t="40148" x="4281488" y="4302125"/>
          <p14:tracePt t="40165" x="4311650" y="4291013"/>
          <p14:tracePt t="40181" x="4340225" y="4281488"/>
          <p14:tracePt t="40198" x="4349750" y="4271963"/>
          <p14:tracePt t="40238" x="4360863" y="4271963"/>
          <p14:tracePt t="40262" x="4370388" y="4262438"/>
          <p14:tracePt t="40270" x="4379913" y="4262438"/>
          <p14:tracePt t="40286" x="4389438" y="4262438"/>
          <p14:tracePt t="40294" x="4398963" y="4262438"/>
          <p14:tracePt t="40318" x="4410075" y="4262438"/>
          <p14:tracePt t="40358" x="4419600" y="4262438"/>
          <p14:tracePt t="40382" x="4429125" y="4262438"/>
          <p14:tracePt t="40390" x="4438650" y="4262438"/>
          <p14:tracePt t="40446" x="4448175" y="4262438"/>
          <p14:tracePt t="40470" x="4459288" y="4262438"/>
          <p14:tracePt t="40478" x="4468813" y="4271963"/>
          <p14:tracePt t="40486" x="4478338" y="4271963"/>
          <p14:tracePt t="40498" x="4487863" y="4291013"/>
          <p14:tracePt t="40515" x="4518025" y="4302125"/>
          <p14:tracePt t="40532" x="4527550" y="4321175"/>
          <p14:tracePt t="40550" x="4537075" y="4330700"/>
          <p14:tracePt t="40550" x="4546600" y="4340225"/>
          <p14:tracePt t="40567" x="4557713" y="4351338"/>
          <p14:tracePt t="40583" x="4557713" y="4360863"/>
          <p14:tracePt t="40599" x="4557713" y="4370388"/>
          <p14:tracePt t="40616" x="4567238" y="4370388"/>
          <p14:tracePt t="40783" x="4576763" y="4370388"/>
          <p14:tracePt t="40799" x="4586288" y="4370388"/>
          <p14:tracePt t="40815" x="4595813" y="4370388"/>
          <p14:tracePt t="40855" x="4606925" y="4370388"/>
          <p14:tracePt t="40870" x="4616450" y="4370388"/>
          <p14:tracePt t="40926" x="4625975" y="4370388"/>
          <p14:tracePt t="41166" x="4625975" y="4360863"/>
          <p14:tracePt t="41175" x="4635500" y="4351338"/>
          <p14:tracePt t="41184" x="4645025" y="4330700"/>
          <p14:tracePt t="41201" x="4665663" y="4302125"/>
          <p14:tracePt t="41218" x="4694238" y="4271963"/>
          <p14:tracePt t="41234" x="4724400" y="4222750"/>
          <p14:tracePt t="41251" x="4743450" y="4164013"/>
          <p14:tracePt t="41268" x="4764088" y="4094163"/>
          <p14:tracePt t="41284" x="4783138" y="4025900"/>
          <p14:tracePt t="41301" x="4803775" y="3946525"/>
          <p14:tracePt t="41318" x="4803775" y="3908425"/>
          <p14:tracePt t="41318" x="4803775" y="3868738"/>
          <p14:tracePt t="41335" x="4803775" y="3829050"/>
          <p14:tracePt t="41351" x="4803775" y="3789363"/>
          <p14:tracePt t="41368" x="4803775" y="3740150"/>
          <p14:tracePt t="41384" x="4803775" y="3700463"/>
          <p14:tracePt t="41401" x="4813300" y="3662363"/>
          <p14:tracePt t="41418" x="4813300" y="3613150"/>
          <p14:tracePt t="41435" x="4813300" y="3563938"/>
          <p14:tracePt t="41452" x="4813300" y="3503613"/>
          <p14:tracePt t="41468" x="4813300" y="3454400"/>
          <p14:tracePt t="41485" x="4813300" y="3386138"/>
          <p14:tracePt t="41502" x="4813300" y="3336925"/>
          <p14:tracePt t="41518" x="4813300" y="3268663"/>
          <p14:tracePt t="41535" x="4803775" y="3198813"/>
          <p14:tracePt t="41552" x="4792663" y="3170238"/>
          <p14:tracePt t="41568" x="4792663" y="3130550"/>
          <p14:tracePt t="41585" x="4783138" y="3081338"/>
          <p14:tracePt t="41602" x="4783138" y="3060700"/>
          <p14:tracePt t="41618" x="4764088" y="3022600"/>
          <p14:tracePt t="41635" x="4764088" y="3001963"/>
          <p14:tracePt t="41652" x="4764088" y="2982913"/>
          <p14:tracePt t="41669" x="4754563" y="2943225"/>
          <p14:tracePt t="41685" x="4754563" y="2933700"/>
          <p14:tracePt t="41702" x="4743450" y="2884488"/>
          <p14:tracePt t="41719" x="4724400" y="2835275"/>
          <p14:tracePt t="41735" x="4714875" y="2805113"/>
          <p14:tracePt t="41752" x="4705350" y="2755900"/>
          <p14:tracePt t="41769" x="4684713" y="2727325"/>
          <p14:tracePt t="41786" x="4675188" y="2687638"/>
          <p14:tracePt t="41802" x="4656138" y="2647950"/>
          <p14:tracePt t="41819" x="4656138" y="2617788"/>
          <p14:tracePt t="41836" x="4656138" y="2598738"/>
          <p14:tracePt t="41852" x="4656138" y="2589213"/>
          <p14:tracePt t="41869" x="4656138" y="2579688"/>
          <p14:tracePt t="41982" x="4675188" y="2589213"/>
          <p14:tracePt t="42007" x="4684713" y="2608263"/>
          <p14:tracePt t="42015" x="4705350" y="2638425"/>
          <p14:tracePt t="42022" x="4714875" y="2657475"/>
          <p14:tracePt t="42036" x="4743450" y="2697163"/>
          <p14:tracePt t="42053" x="4764088" y="2746375"/>
          <p14:tracePt t="42069" x="4783138" y="2786063"/>
          <p14:tracePt t="42086" x="4803775" y="2835275"/>
          <p14:tracePt t="42103" x="4813300" y="2884488"/>
          <p14:tracePt t="42119" x="4832350" y="2924175"/>
          <p14:tracePt t="42136" x="4832350" y="2982913"/>
          <p14:tracePt t="42153" x="4832350" y="3041650"/>
          <p14:tracePt t="42169" x="4832350" y="3100388"/>
          <p14:tracePt t="42186" x="4832350" y="3170238"/>
          <p14:tracePt t="42203" x="4832350" y="3228975"/>
          <p14:tracePt t="42220" x="4832350" y="3327400"/>
          <p14:tracePt t="42236" x="4832350" y="3425825"/>
          <p14:tracePt t="42253" x="4832350" y="3533775"/>
          <p14:tracePt t="42270" x="4832350" y="3651250"/>
          <p14:tracePt t="42270" x="4832350" y="3721100"/>
          <p14:tracePt t="42287" x="4832350" y="3859213"/>
          <p14:tracePt t="42303" x="4832350" y="3976688"/>
          <p14:tracePt t="42320" x="4832350" y="4075113"/>
          <p14:tracePt t="42336" x="4832350" y="4164013"/>
          <p14:tracePt t="42353" x="4832350" y="4232275"/>
          <p14:tracePt t="42370" x="4832350" y="4291013"/>
          <p14:tracePt t="42387" x="4813300" y="4351338"/>
          <p14:tracePt t="42403" x="4792663" y="4410075"/>
          <p14:tracePt t="42420" x="4764088" y="4468813"/>
          <p14:tracePt t="42437" x="4733925" y="4518025"/>
          <p14:tracePt t="42454" x="4714875" y="4557713"/>
          <p14:tracePt t="42470" x="4684713" y="4586288"/>
          <p14:tracePt t="42487" x="4675188" y="4597400"/>
          <p14:tracePt t="42504" x="4675188" y="4586288"/>
          <p14:tracePt t="42679" x="4684713" y="4576763"/>
          <p14:tracePt t="42686" x="4694238" y="4567238"/>
          <p14:tracePt t="42695" x="4705350" y="4537075"/>
          <p14:tracePt t="42704" x="4724400" y="4508500"/>
          <p14:tracePt t="42721" x="4754563" y="4459288"/>
          <p14:tracePt t="42737" x="4783138" y="4410075"/>
          <p14:tracePt t="42754" x="4813300" y="4340225"/>
          <p14:tracePt t="42771" x="4832350" y="4262438"/>
          <p14:tracePt t="42788" x="4872038" y="4173538"/>
          <p14:tracePt t="42804" x="4891088" y="4075113"/>
          <p14:tracePt t="42821" x="4921250" y="3957638"/>
          <p14:tracePt t="42837" x="4930775" y="3859213"/>
          <p14:tracePt t="42854" x="4960938" y="3711575"/>
          <p14:tracePt t="42871" x="4979988" y="3622675"/>
          <p14:tracePt t="42888" x="5000625" y="3533775"/>
          <p14:tracePt t="42904" x="5019675" y="3454400"/>
          <p14:tracePt t="42921" x="5019675" y="3355975"/>
          <p14:tracePt t="42938" x="5019675" y="3257550"/>
          <p14:tracePt t="42954" x="5019675" y="3149600"/>
          <p14:tracePt t="42971" x="5000625" y="3060700"/>
          <p14:tracePt t="42988" x="4979988" y="2973388"/>
          <p14:tracePt t="43004" x="4960938" y="2894013"/>
          <p14:tracePt t="43021" x="4951413" y="2835275"/>
          <p14:tracePt t="43038" x="4911725" y="2736850"/>
          <p14:tracePt t="43055" x="4881563" y="2678113"/>
          <p14:tracePt t="43071" x="4852988" y="2628900"/>
          <p14:tracePt t="43089" x="4832350" y="2579688"/>
          <p14:tracePt t="43105" x="4813300" y="2549525"/>
          <p14:tracePt t="43122" x="4803775" y="2540000"/>
          <p14:tracePt t="43138" x="4803775" y="2519363"/>
          <p14:tracePt t="43155" x="4792663" y="2500313"/>
          <p14:tracePt t="43171" x="4783138" y="2481263"/>
          <p14:tracePt t="43191" x="4783138" y="2500313"/>
          <p14:tracePt t="43382" x="4783138" y="2519363"/>
          <p14:tracePt t="43391" x="4792663" y="2549525"/>
          <p14:tracePt t="43399" x="4792663" y="2579688"/>
          <p14:tracePt t="43407" x="4803775" y="2608263"/>
          <p14:tracePt t="43422" x="4841875" y="2716213"/>
          <p14:tracePt t="43439" x="4852988" y="2776538"/>
          <p14:tracePt t="43455" x="4872038" y="2844800"/>
          <p14:tracePt t="43472" x="4881563" y="2903538"/>
          <p14:tracePt t="43489" x="4891088" y="2992438"/>
          <p14:tracePt t="43506" x="4891088" y="3041650"/>
          <p14:tracePt t="43522" x="4891088" y="3100388"/>
          <p14:tracePt t="43539" x="4891088" y="3159125"/>
          <p14:tracePt t="43556" x="4891088" y="3219450"/>
          <p14:tracePt t="43573" x="4891088" y="3278188"/>
          <p14:tracePt t="43589" x="4891088" y="3346450"/>
          <p14:tracePt t="43606" x="4891088" y="3444875"/>
          <p14:tracePt t="43623" x="4891088" y="3514725"/>
          <p14:tracePt t="43639" x="4891088" y="3592513"/>
          <p14:tracePt t="43656" x="4881563" y="3671888"/>
          <p14:tracePt t="43673" x="4862513" y="3749675"/>
          <p14:tracePt t="43689" x="4852988" y="3779838"/>
          <p14:tracePt t="43706" x="4852988" y="3819525"/>
          <p14:tracePt t="43723" x="4852988" y="3838575"/>
          <p14:tracePt t="43739" x="4852988" y="3859213"/>
          <p14:tracePt t="43756" x="4832350" y="3878263"/>
          <p14:tracePt t="43773" x="4832350" y="3897313"/>
          <p14:tracePt t="43789" x="4832350" y="3917950"/>
          <p14:tracePt t="43806" x="4813300" y="3957638"/>
          <p14:tracePt t="43823" x="4813300" y="3976688"/>
          <p14:tracePt t="43839" x="4803775" y="3995738"/>
          <p14:tracePt t="43856" x="4792663" y="4006850"/>
          <p14:tracePt t="43895" x="4803775" y="3986213"/>
          <p14:tracePt t="44055" x="4803775" y="3976688"/>
          <p14:tracePt t="44062" x="4813300" y="3946525"/>
          <p14:tracePt t="44073" x="4841875" y="3887788"/>
          <p14:tracePt t="44090" x="4862513" y="3798888"/>
          <p14:tracePt t="44107" x="4881563" y="3711575"/>
          <p14:tracePt t="44123" x="4902200" y="3622675"/>
          <p14:tracePt t="44140" x="4911725" y="3552825"/>
          <p14:tracePt t="44157" x="4911725" y="3465513"/>
          <p14:tracePt t="44173" x="4911725" y="3395663"/>
          <p14:tracePt t="44191" x="4911725" y="3297238"/>
          <p14:tracePt t="44207" x="4902200" y="3219450"/>
          <p14:tracePt t="44223" x="4881563" y="3159125"/>
          <p14:tracePt t="44240" x="4872038" y="3100388"/>
          <p14:tracePt t="44257" x="4862513" y="3041650"/>
          <p14:tracePt t="44274" x="4852988" y="3001963"/>
          <p14:tracePt t="44290" x="4841875" y="2952750"/>
          <p14:tracePt t="44307" x="4841875" y="2924175"/>
          <p14:tracePt t="44324" x="4832350" y="2884488"/>
          <p14:tracePt t="44341" x="4822825" y="2854325"/>
          <p14:tracePt t="44357" x="4822825" y="2835275"/>
          <p14:tracePt t="44374" x="4822825" y="2825750"/>
          <p14:tracePt t="44391" x="4822825" y="2835275"/>
          <p14:tracePt t="44591" x="4822825" y="2863850"/>
          <p14:tracePt t="44598" x="4822825" y="2903538"/>
          <p14:tracePt t="44608" x="4822825" y="2992438"/>
          <p14:tracePt t="44624" x="4822825" y="3130550"/>
          <p14:tracePt t="44641" x="4822825" y="3257550"/>
          <p14:tracePt t="44658" x="4822825" y="3425825"/>
          <p14:tracePt t="44675" x="4822825" y="3563938"/>
          <p14:tracePt t="44691" x="4822825" y="3681413"/>
          <p14:tracePt t="44708" x="4822825" y="3779838"/>
          <p14:tracePt t="44725" x="4822825" y="3848100"/>
          <p14:tracePt t="44741" x="4822825" y="3908425"/>
          <p14:tracePt t="44758" x="4803775" y="3995738"/>
          <p14:tracePt t="44775" x="4783138" y="4035425"/>
          <p14:tracePt t="44792" x="4764088" y="4094163"/>
          <p14:tracePt t="44809" x="4724400" y="4124325"/>
          <p14:tracePt t="44825" x="4684713" y="4154488"/>
          <p14:tracePt t="44842" x="4625975" y="4173538"/>
          <p14:tracePt t="44858" x="4595813" y="4173538"/>
          <p14:tracePt t="44875" x="4557713" y="4173538"/>
          <p14:tracePt t="44892" x="4537075" y="4173538"/>
          <p14:tracePt t="44908" x="4527550" y="4173538"/>
          <p14:tracePt t="44925" x="4518025" y="4173538"/>
          <p14:tracePt t="44942" x="4497388" y="4173538"/>
          <p14:tracePt t="44959" x="4478338" y="4173538"/>
          <p14:tracePt t="44975" x="4459288" y="4173538"/>
          <p14:tracePt t="44992" x="4448175" y="4173538"/>
          <p14:tracePt t="45008" x="4429125" y="4183063"/>
          <p14:tracePt t="45025" x="4419600" y="4192588"/>
          <p14:tracePt t="45042" x="4419600" y="4203700"/>
          <p14:tracePt t="45062" x="4419600" y="4213225"/>
          <p14:tracePt t="45095" x="4419600" y="4222750"/>
          <p14:tracePt t="45118" x="4419600" y="4241800"/>
          <p14:tracePt t="45134" x="4429125" y="4252913"/>
          <p14:tracePt t="45151" x="4429125" y="4262438"/>
          <p14:tracePt t="45159" x="4448175" y="4262438"/>
          <p14:tracePt t="45166" x="4468813" y="4262438"/>
          <p14:tracePt t="45183" x="4497388" y="4262438"/>
          <p14:tracePt t="45192" x="4576763" y="4262438"/>
          <p14:tracePt t="45209" x="4656138" y="4252913"/>
          <p14:tracePt t="45226" x="4684713" y="4232275"/>
          <p14:tracePt t="45242" x="4714875" y="4222750"/>
          <p14:tracePt t="45259" x="4724400" y="4203700"/>
          <p14:tracePt t="45276" x="4724400" y="4183063"/>
          <p14:tracePt t="45294" x="4724400" y="4154488"/>
          <p14:tracePt t="45309" x="4724400" y="4114800"/>
          <p14:tracePt t="45309" x="4714875" y="4094163"/>
          <p14:tracePt t="45327" x="4694238" y="4056063"/>
          <p14:tracePt t="45343" x="4635500" y="3995738"/>
          <p14:tracePt t="45359" x="4546600" y="3937000"/>
          <p14:tracePt t="45376" x="4410075" y="3897313"/>
          <p14:tracePt t="45393" x="4291013" y="3868738"/>
          <p14:tracePt t="45409" x="4192588" y="3868738"/>
          <p14:tracePt t="45426" x="4094163" y="3868738"/>
          <p14:tracePt t="45443" x="4044950" y="3878263"/>
          <p14:tracePt t="45459" x="4016375" y="3897313"/>
          <p14:tracePt t="45476" x="4005263" y="3937000"/>
          <p14:tracePt t="45493" x="3986213" y="3995738"/>
          <p14:tracePt t="45510" x="3976688" y="4056063"/>
          <p14:tracePt t="45526" x="3976688" y="4173538"/>
          <p14:tracePt t="45543" x="3986213" y="4262438"/>
          <p14:tracePt t="45560" x="4005263" y="4330700"/>
          <p14:tracePt t="45577" x="4044950" y="4370388"/>
          <p14:tracePt t="45593" x="4103688" y="4410075"/>
          <p14:tracePt t="45610" x="4152900" y="4419600"/>
          <p14:tracePt t="45627" x="4213225" y="4429125"/>
          <p14:tracePt t="45643" x="4291013" y="4429125"/>
          <p14:tracePt t="45660" x="4410075" y="4419600"/>
          <p14:tracePt t="45677" x="4508500" y="4389438"/>
          <p14:tracePt t="45693" x="4586288" y="4351338"/>
          <p14:tracePt t="45710" x="4665663" y="4271963"/>
          <p14:tracePt t="45727" x="4684713" y="4222750"/>
          <p14:tracePt t="45743" x="4684713" y="4164013"/>
          <p14:tracePt t="45760" x="4684713" y="4105275"/>
          <p14:tracePt t="45777" x="4684713" y="4044950"/>
          <p14:tracePt t="45793" x="4665663" y="3995738"/>
          <p14:tracePt t="45810" x="4645025" y="3976688"/>
          <p14:tracePt t="45827" x="4606925" y="3957638"/>
          <p14:tracePt t="45844" x="4557713" y="3957638"/>
          <p14:tracePt t="45860" x="4459288" y="3976688"/>
          <p14:tracePt t="45877" x="4360863" y="4016375"/>
          <p14:tracePt t="45894" x="4271963" y="4044950"/>
          <p14:tracePt t="45894" x="4241800" y="4065588"/>
          <p14:tracePt t="45911" x="4213225" y="4094163"/>
          <p14:tracePt t="45927" x="4183063" y="4133850"/>
          <p14:tracePt t="45944" x="4183063" y="4154488"/>
          <p14:tracePt t="45960" x="4183063" y="4213225"/>
          <p14:tracePt t="45977" x="4192588" y="4311650"/>
          <p14:tracePt t="45994" x="4232275" y="4389438"/>
          <p14:tracePt t="46011" x="4291013" y="4478338"/>
          <p14:tracePt t="46027" x="4360863" y="4537075"/>
          <p14:tracePt t="46044" x="4429125" y="4576763"/>
          <p14:tracePt t="46061" x="4487863" y="4597400"/>
          <p14:tracePt t="46077" x="4518025" y="4597400"/>
          <p14:tracePt t="46094" x="4576763" y="4586288"/>
          <p14:tracePt t="46111" x="4606925" y="4548188"/>
          <p14:tracePt t="46128" x="4635500" y="4487863"/>
          <p14:tracePt t="46144" x="4675188" y="4410075"/>
          <p14:tracePt t="46161" x="4684713" y="4340225"/>
          <p14:tracePt t="46177" x="4684713" y="4262438"/>
          <p14:tracePt t="46194" x="4675188" y="4154488"/>
          <p14:tracePt t="46211" x="4645025" y="4075113"/>
          <p14:tracePt t="46228" x="4595813" y="4025900"/>
          <p14:tracePt t="46244" x="4546600" y="3986213"/>
          <p14:tracePt t="46261" x="4497388" y="3967163"/>
          <p14:tracePt t="46278" x="4438650" y="3967163"/>
          <p14:tracePt t="46295" x="4398963" y="3986213"/>
          <p14:tracePt t="46311" x="4370388" y="4006850"/>
          <p14:tracePt t="46328" x="4340225" y="4035425"/>
          <p14:tracePt t="46344" x="4300538" y="4084638"/>
          <p14:tracePt t="46361" x="4281488" y="4124325"/>
          <p14:tracePt t="46378" x="4262438" y="4192588"/>
          <p14:tracePt t="46395" x="4262438" y="4232275"/>
          <p14:tracePt t="46412" x="4271963" y="4311650"/>
          <p14:tracePt t="46428" x="4311650" y="4330700"/>
          <p14:tracePt t="46445" x="4349750" y="4360863"/>
          <p14:tracePt t="46462" x="4398963" y="4370388"/>
          <p14:tracePt t="46478" x="4459288" y="4370388"/>
          <p14:tracePt t="46495" x="4508500" y="4370388"/>
          <p14:tracePt t="46512" x="4546600" y="4351338"/>
          <p14:tracePt t="46528" x="4586288" y="4321175"/>
          <p14:tracePt t="46545" x="4616450" y="4281488"/>
          <p14:tracePt t="46562" x="4635500" y="4252913"/>
          <p14:tracePt t="46578" x="4635500" y="4213225"/>
          <p14:tracePt t="46595" x="4625975" y="4183063"/>
          <p14:tracePt t="46612" x="4616450" y="4154488"/>
          <p14:tracePt t="46628" x="4606925" y="4143375"/>
          <p14:tracePt t="46645" x="4586288" y="4143375"/>
          <p14:tracePt t="46663" x="4576763" y="4143375"/>
          <p14:tracePt t="46678" x="4576763" y="4154488"/>
          <p14:tracePt t="46766" x="4576763" y="4164013"/>
          <p14:tracePt t="46782" x="4586288" y="4164013"/>
          <p14:tracePt t="46815" x="4595813" y="4164013"/>
          <p14:tracePt t="46822" x="4606925" y="4154488"/>
          <p14:tracePt t="46847" x="4616450" y="4154488"/>
          <p14:tracePt t="46863" x="4625975" y="4143375"/>
          <p14:tracePt t="46887" x="4635500" y="4133850"/>
          <p14:tracePt t="47358" x="4635500" y="4124325"/>
          <p14:tracePt t="47374" x="4645025" y="4114800"/>
          <p14:tracePt t="47382" x="4656138" y="4114800"/>
          <p14:tracePt t="47390" x="4656138" y="4105275"/>
          <p14:tracePt t="47399" x="4665663" y="4094163"/>
          <p14:tracePt t="47413" x="4675188" y="4094163"/>
          <p14:tracePt t="47431" x="4684713" y="4084638"/>
          <p14:tracePt t="47447" x="4705350" y="4075113"/>
          <p14:tracePt t="47502" x="4714875" y="4065588"/>
          <p14:tracePt t="47526" x="4724400" y="4065588"/>
          <p14:tracePt t="47542" x="4743450" y="4056063"/>
          <p14:tracePt t="47551" x="4754563" y="4056063"/>
          <p14:tracePt t="47558" x="4773613" y="4044950"/>
          <p14:tracePt t="47567" x="4783138" y="4035425"/>
          <p14:tracePt t="47583" x="4803775" y="4035425"/>
          <p14:tracePt t="47599" x="4813300" y="4025900"/>
          <p14:tracePt t="47622" x="4822825" y="4025900"/>
          <p14:tracePt t="47895" x="4822825" y="4035425"/>
          <p14:tracePt t="47910" x="4822825" y="4056063"/>
          <p14:tracePt t="47919" x="4822825" y="4075113"/>
          <p14:tracePt t="47935" x="4822825" y="4084638"/>
          <p14:tracePt t="47950" x="4822825" y="4094163"/>
          <p14:tracePt t="48046" x="4813300" y="4094163"/>
          <p14:tracePt t="48206" x="4803775" y="4084638"/>
          <p14:tracePt t="48214" x="4803775" y="4075113"/>
          <p14:tracePt t="48222" x="4792663" y="4056063"/>
          <p14:tracePt t="48231" x="4773613" y="4025900"/>
          <p14:tracePt t="48248" x="4754563" y="3995738"/>
          <p14:tracePt t="48265" x="4733925" y="3967163"/>
          <p14:tracePt t="48282" x="4714875" y="3957638"/>
          <p14:tracePt t="48298" x="4705350" y="3937000"/>
          <p14:tracePt t="48315" x="4694238" y="3927475"/>
          <p14:tracePt t="48332" x="4684713" y="3917950"/>
          <p14:tracePt t="48349" x="4675188" y="3897313"/>
          <p14:tracePt t="48366" x="4656138" y="3887788"/>
          <p14:tracePt t="48382" x="4625975" y="3868738"/>
          <p14:tracePt t="48399" x="4616450" y="3859213"/>
          <p14:tracePt t="48415" x="4595813" y="3848100"/>
          <p14:tracePt t="48432" x="4586288" y="3838575"/>
          <p14:tracePt t="48449" x="4576763" y="3838575"/>
          <p14:tracePt t="48470" x="4567238" y="3838575"/>
          <p14:tracePt t="48487" x="4546600" y="3838575"/>
          <p14:tracePt t="48502" x="4527550" y="3838575"/>
          <p14:tracePt t="48515" x="4487863" y="3848100"/>
          <p14:tracePt t="48533" x="4429125" y="3868738"/>
          <p14:tracePt t="48549" x="4389438" y="3887788"/>
          <p14:tracePt t="48566" x="4349750" y="3908425"/>
          <p14:tracePt t="48583" x="4330700" y="3927475"/>
          <p14:tracePt t="48599" x="4311650" y="3946525"/>
          <p14:tracePt t="48616" x="4300538" y="3967163"/>
          <p14:tracePt t="48632" x="4291013" y="3995738"/>
          <p14:tracePt t="48649" x="4271963" y="4025900"/>
          <p14:tracePt t="48666" x="4251325" y="4056063"/>
          <p14:tracePt t="48683" x="4241800" y="4075113"/>
          <p14:tracePt t="48699" x="4232275" y="4105275"/>
          <p14:tracePt t="48716" x="4232275" y="4114800"/>
          <p14:tracePt t="48733" x="4222750" y="4133850"/>
          <p14:tracePt t="48750" x="4222750" y="4143375"/>
          <p14:tracePt t="48766" x="4222750" y="4173538"/>
          <p14:tracePt t="48783" x="4222750" y="4203700"/>
          <p14:tracePt t="48800" x="4232275" y="4222750"/>
          <p14:tracePt t="48816" x="4251325" y="4252913"/>
          <p14:tracePt t="48833" x="4291013" y="4281488"/>
          <p14:tracePt t="48850" x="4330700" y="4302125"/>
          <p14:tracePt t="48867" x="4370388" y="4321175"/>
          <p14:tracePt t="48883" x="4410075" y="4340225"/>
          <p14:tracePt t="48900" x="4429125" y="4351338"/>
          <p14:tracePt t="48916" x="4448175" y="4351338"/>
          <p14:tracePt t="48933" x="4468813" y="4351338"/>
          <p14:tracePt t="48950" x="4478338" y="4351338"/>
          <p14:tracePt t="48950" x="4487863" y="4351338"/>
          <p14:tracePt t="48967" x="4508500" y="4340225"/>
          <p14:tracePt t="48983" x="4557713" y="4321175"/>
          <p14:tracePt t="49000" x="4586288" y="4311650"/>
          <p14:tracePt t="49016" x="4616450" y="4281488"/>
          <p14:tracePt t="49033" x="4645025" y="4252913"/>
          <p14:tracePt t="49050" x="4665663" y="4222750"/>
          <p14:tracePt t="49067" x="4665663" y="4203700"/>
          <p14:tracePt t="49083" x="4665663" y="4183063"/>
          <p14:tracePt t="49100" x="4665663" y="4164013"/>
          <p14:tracePt t="49117" x="4665663" y="4143375"/>
          <p14:tracePt t="49134" x="4665663" y="4114800"/>
          <p14:tracePt t="49134" x="4665663" y="4105275"/>
          <p14:tracePt t="49151" x="4656138" y="4075113"/>
          <p14:tracePt t="49167" x="4635500" y="4056063"/>
          <p14:tracePt t="49183" x="4606925" y="4035425"/>
          <p14:tracePt t="49200" x="4586288" y="4016375"/>
          <p14:tracePt t="49217" x="4567238" y="4006850"/>
          <p14:tracePt t="49234" x="4546600" y="4006850"/>
          <p14:tracePt t="49250" x="4537075" y="4006850"/>
          <p14:tracePt t="49267" x="4508500" y="4006850"/>
          <p14:tracePt t="49284" x="4459288" y="4016375"/>
          <p14:tracePt t="49300" x="4398963" y="4035425"/>
          <p14:tracePt t="49317" x="4360863" y="4056063"/>
          <p14:tracePt t="49334" x="4300538" y="4094163"/>
          <p14:tracePt t="49351" x="4281488" y="4105275"/>
          <p14:tracePt t="49367" x="4281488" y="4114800"/>
          <p14:tracePt t="49384" x="4271963" y="4114800"/>
          <p14:tracePt t="49401" x="4271963" y="4133850"/>
          <p14:tracePt t="49417" x="4271963" y="4154488"/>
          <p14:tracePt t="49434" x="4271963" y="4183063"/>
          <p14:tracePt t="49451" x="4271963" y="4222750"/>
          <p14:tracePt t="49467" x="4271963" y="4262438"/>
          <p14:tracePt t="49484" x="4291013" y="4321175"/>
          <p14:tracePt t="49501" x="4330700" y="4389438"/>
          <p14:tracePt t="49518" x="4389438" y="4438650"/>
          <p14:tracePt t="49518" x="4419600" y="4449763"/>
          <p14:tracePt t="49535" x="4478338" y="4487863"/>
          <p14:tracePt t="49551" x="4537075" y="4498975"/>
          <p14:tracePt t="49568" x="4586288" y="4527550"/>
          <p14:tracePt t="49584" x="4606925" y="4527550"/>
          <p14:tracePt t="49601" x="4635500" y="4527550"/>
          <p14:tracePt t="49618" x="4684713" y="4518025"/>
          <p14:tracePt t="49635" x="4714875" y="4508500"/>
          <p14:tracePt t="49651" x="4754563" y="4487863"/>
          <p14:tracePt t="49668" x="4792663" y="4459288"/>
          <p14:tracePt t="49685" x="4822825" y="4429125"/>
          <p14:tracePt t="49701" x="4841875" y="4400550"/>
          <p14:tracePt t="49718" x="4852988" y="4370388"/>
          <p14:tracePt t="49735" x="4852988" y="4351338"/>
          <p14:tracePt t="49751" x="4852988" y="4311650"/>
          <p14:tracePt t="49768" x="4852988" y="4302125"/>
          <p14:tracePt t="49785" x="4852988" y="4271963"/>
          <p14:tracePt t="49801" x="4852988" y="4262438"/>
          <p14:tracePt t="49818" x="4852988" y="4252913"/>
          <p14:tracePt t="50071" x="4852988" y="4241800"/>
          <p14:tracePt t="50102" x="4852988" y="4232275"/>
          <p14:tracePt t="50159" x="4862513" y="4222750"/>
          <p14:tracePt t="50262" x="4862513" y="4213225"/>
          <p14:tracePt t="50326" x="4852988" y="4213225"/>
          <p14:tracePt t="50966" x="4822825" y="4213225"/>
          <p14:tracePt t="50975" x="4792663" y="4232275"/>
          <p14:tracePt t="50982" x="4743450" y="4241800"/>
          <p14:tracePt t="50991" x="4705350" y="4262438"/>
          <p14:tracePt t="51004" x="4567238" y="4311650"/>
          <p14:tracePt t="51021" x="4448175" y="4340225"/>
          <p14:tracePt t="51037" x="4370388" y="4360863"/>
          <p14:tracePt t="51054" x="4349750" y="4370388"/>
          <p14:tracePt t="51071" x="4340225" y="4370388"/>
          <p14:tracePt t="51118" x="4330700" y="4370388"/>
          <p14:tracePt t="51126" x="4321175" y="4379913"/>
          <p14:tracePt t="51142" x="4311650" y="4389438"/>
          <p14:tracePt t="51154" x="4281488" y="4410075"/>
          <p14:tracePt t="51171" x="4262438" y="4438650"/>
          <p14:tracePt t="51187" x="4232275" y="4459288"/>
          <p14:tracePt t="51204" x="4222750" y="4478338"/>
          <p14:tracePt t="51221" x="4222750" y="4487863"/>
          <p14:tracePt t="51239" x="4222750" y="4498975"/>
          <p14:tracePt t="51302" x="4241800" y="4498975"/>
          <p14:tracePt t="51358" x="4241800" y="4487863"/>
          <p14:tracePt t="51598" x="4251325" y="4478338"/>
          <p14:tracePt t="51614" x="4251325" y="4468813"/>
          <p14:tracePt t="51630" x="4271963" y="4459288"/>
          <p14:tracePt t="51639" x="4271963" y="4449763"/>
          <p14:tracePt t="51646" x="4281488" y="4449763"/>
          <p14:tracePt t="51655" x="4291013" y="4438650"/>
          <p14:tracePt t="51672" x="4291013" y="4419600"/>
          <p14:tracePt t="51688" x="4300538" y="4410075"/>
          <p14:tracePt t="51705" x="4271963" y="4410075"/>
          <p14:tracePt t="51766" x="4251325" y="4419600"/>
          <p14:tracePt t="51774" x="4222750" y="4438650"/>
          <p14:tracePt t="51782" x="4173538" y="4459288"/>
          <p14:tracePt t="51791" x="4114800" y="4478338"/>
          <p14:tracePt t="51805" x="3857625" y="4576763"/>
          <p14:tracePt t="51823" x="3641725" y="4656138"/>
          <p14:tracePt t="51839" x="3454400" y="4714875"/>
          <p14:tracePt t="51856" x="3287713" y="4754563"/>
          <p14:tracePt t="51872" x="3149600" y="4783138"/>
          <p14:tracePt t="51889" x="3032125" y="4822825"/>
          <p14:tracePt t="51906" x="2943225" y="4852988"/>
          <p14:tracePt t="51923" x="2854325" y="4872038"/>
          <p14:tracePt t="51939" x="2805113" y="4881563"/>
          <p14:tracePt t="51956" x="2765425" y="4892675"/>
          <p14:tracePt t="51973" x="2736850" y="4902200"/>
          <p14:tracePt t="51989" x="2697163" y="4902200"/>
          <p14:tracePt t="52006" x="2647950" y="4902200"/>
          <p14:tracePt t="52023" x="2568575" y="4902200"/>
          <p14:tracePt t="52039" x="2528888" y="4902200"/>
          <p14:tracePt t="52056" x="2479675" y="4902200"/>
          <p14:tracePt t="52073" x="2441575" y="4911725"/>
          <p14:tracePt t="52089" x="2411413" y="4921250"/>
          <p14:tracePt t="52106" x="2401888" y="4921250"/>
          <p14:tracePt t="52123" x="2392363" y="4921250"/>
          <p14:tracePt t="52150" x="2381250" y="4921250"/>
          <p14:tracePt t="52158" x="2371725" y="4921250"/>
          <p14:tracePt t="52173" x="2322513" y="4921250"/>
          <p14:tracePt t="52190" x="2254250" y="4921250"/>
          <p14:tracePt t="52190" x="2214563" y="4921250"/>
          <p14:tracePt t="52206" x="2116138" y="4921250"/>
          <p14:tracePt t="52223" x="2017713" y="4921250"/>
          <p14:tracePt t="52240" x="1938338" y="4921250"/>
          <p14:tracePt t="52256" x="1879600" y="4921250"/>
          <p14:tracePt t="52273" x="1851025" y="4921250"/>
          <p14:tracePt t="52290" x="1830388" y="4921250"/>
          <p14:tracePt t="52306" x="1820863" y="4921250"/>
          <p14:tracePt t="52323" x="1790700" y="4930775"/>
          <p14:tracePt t="52340" x="1762125" y="4941888"/>
          <p14:tracePt t="52356" x="1731963" y="4941888"/>
          <p14:tracePt t="52373" x="1673225" y="4941888"/>
          <p14:tracePt t="52373" x="1654175" y="4941888"/>
          <p14:tracePt t="52391" x="1624013" y="4941888"/>
          <p14:tracePt t="52407" x="1614488" y="4941888"/>
          <p14:tracePt t="52423" x="1604963" y="4941888"/>
          <p14:tracePt t="52462" x="1593850" y="4941888"/>
          <p14:tracePt t="52470" x="1584325" y="4941888"/>
          <p14:tracePt t="52478" x="1574800" y="4941888"/>
          <p14:tracePt t="52490" x="1535113" y="4941888"/>
          <p14:tracePt t="52507" x="1516063" y="4941888"/>
          <p14:tracePt t="52524" x="1485900" y="4941888"/>
          <p14:tracePt t="52540" x="1466850" y="4941888"/>
          <p14:tracePt t="52557" x="1457325" y="4941888"/>
          <p14:tracePt t="52574" x="1446213" y="4941888"/>
          <p14:tracePt t="52966" x="1436688" y="4941888"/>
          <p14:tracePt t="52982" x="1427163" y="4941888"/>
          <p14:tracePt t="52998" x="1408113" y="4951413"/>
          <p14:tracePt t="53094" x="1397000" y="4960938"/>
          <p14:tracePt t="53126" x="1397000" y="4970463"/>
          <p14:tracePt t="53142" x="1397000" y="4979988"/>
          <p14:tracePt t="53159" x="1408113" y="4979988"/>
          <p14:tracePt t="54014" x="1417638" y="4970463"/>
          <p14:tracePt t="54030" x="1436688" y="4970463"/>
          <p14:tracePt t="54038" x="1446213" y="4960938"/>
          <p14:tracePt t="54046" x="1466850" y="4951413"/>
          <p14:tracePt t="54060" x="1516063" y="4930775"/>
          <p14:tracePt t="54077" x="1555750" y="4911725"/>
          <p14:tracePt t="54094" x="1604963" y="4892675"/>
          <p14:tracePt t="54094" x="1614488" y="4881563"/>
          <p14:tracePt t="54110" x="1633538" y="4862513"/>
          <p14:tracePt t="54127" x="1643063" y="4862513"/>
          <p14:tracePt t="54166" x="1654175" y="4862513"/>
          <p14:tracePt t="54182" x="1663700" y="4862513"/>
          <p14:tracePt t="54182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25450" y="842963"/>
            <a:ext cx="9209088" cy="842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altLang="pt-BR" sz="4409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Destinos </a:t>
            </a:r>
            <a:r>
              <a:rPr lang="pt-BR" altLang="pt-BR" sz="4409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não-proteicos</a:t>
            </a:r>
            <a:r>
              <a:rPr lang="pt-BR" altLang="pt-BR" sz="4409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dos AAs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20713" y="2297113"/>
            <a:ext cx="2697162" cy="635000"/>
          </a:xfrm>
          <a:solidFill>
            <a:srgbClr val="FF00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indent="0" algn="ctr">
              <a:defRPr/>
            </a:pPr>
            <a:r>
              <a:rPr lang="pt-BR" altLang="pt-BR" sz="4189" b="1">
                <a:latin typeface="Arial" panose="020B0604020202020204" pitchFamily="34" charset="0"/>
                <a:cs typeface="Arial" panose="020B0604020202020204" pitchFamily="34" charset="0"/>
              </a:rPr>
              <a:t>Arginina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 bwMode="auto">
          <a:xfrm>
            <a:off x="7342188" y="3228975"/>
            <a:ext cx="18748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pt-BR" altLang="pt-BR" sz="1764" b="1" smtClean="0">
                <a:latin typeface="Arial" panose="020B0604020202020204" pitchFamily="34" charset="0"/>
              </a:rPr>
              <a:t>Poliaminas</a:t>
            </a:r>
          </a:p>
        </p:txBody>
      </p:sp>
      <p:grpSp>
        <p:nvGrpSpPr>
          <p:cNvPr id="69" name="Grupo 68"/>
          <p:cNvGrpSpPr>
            <a:grpSpLocks/>
          </p:cNvGrpSpPr>
          <p:nvPr/>
        </p:nvGrpSpPr>
        <p:grpSpPr bwMode="auto">
          <a:xfrm>
            <a:off x="3443288" y="1847850"/>
            <a:ext cx="3698875" cy="769938"/>
            <a:chOff x="2727556" y="1292288"/>
            <a:chExt cx="3355652" cy="698397"/>
          </a:xfrm>
        </p:grpSpPr>
        <p:sp>
          <p:nvSpPr>
            <p:cNvPr id="33821" name="Subtítulo 2"/>
            <p:cNvSpPr txBox="1">
              <a:spLocks/>
            </p:cNvSpPr>
            <p:nvPr/>
          </p:nvSpPr>
          <p:spPr bwMode="auto">
            <a:xfrm>
              <a:off x="4261362" y="1292288"/>
              <a:ext cx="1821846" cy="370079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  <a:defRPr/>
              </a:pPr>
              <a:r>
                <a:rPr lang="pt-BR" altLang="pt-BR" sz="2205" b="1" smtClean="0">
                  <a:latin typeface="Arial" panose="020B0604020202020204" pitchFamily="34" charset="0"/>
                </a:rPr>
                <a:t>Óxido nítrico</a:t>
              </a:r>
            </a:p>
          </p:txBody>
        </p:sp>
        <p:cxnSp>
          <p:nvCxnSpPr>
            <p:cNvPr id="11" name="Conector de seta reta 10"/>
            <p:cNvCxnSpPr/>
            <p:nvPr/>
          </p:nvCxnSpPr>
          <p:spPr>
            <a:xfrm flipV="1">
              <a:off x="2727556" y="1485247"/>
              <a:ext cx="1497802" cy="50543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>
            <a:grpSpLocks/>
          </p:cNvGrpSpPr>
          <p:nvPr/>
        </p:nvGrpSpPr>
        <p:grpSpPr bwMode="auto">
          <a:xfrm>
            <a:off x="8631238" y="2855913"/>
            <a:ext cx="1874837" cy="1374775"/>
            <a:chOff x="7324924" y="2018336"/>
            <a:chExt cx="1700428" cy="1247284"/>
          </a:xfrm>
        </p:grpSpPr>
        <p:sp>
          <p:nvSpPr>
            <p:cNvPr id="33819" name="Subtítulo 2"/>
            <p:cNvSpPr txBox="1">
              <a:spLocks/>
            </p:cNvSpPr>
            <p:nvPr/>
          </p:nvSpPr>
          <p:spPr bwMode="auto">
            <a:xfrm>
              <a:off x="7324924" y="2018336"/>
              <a:ext cx="1700428" cy="124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pt-BR" altLang="pt-BR" sz="1433" b="1" i="1" smtClean="0">
                  <a:latin typeface="Arial" panose="020B0604020202020204" pitchFamily="34" charset="0"/>
                </a:rPr>
                <a:t>Putrescina</a:t>
              </a:r>
            </a:p>
            <a:p>
              <a:pPr algn="ctr">
                <a:buFont typeface="Arial" panose="020B0604020202020204" pitchFamily="34" charset="0"/>
                <a:buNone/>
                <a:defRPr/>
              </a:pPr>
              <a:endParaRPr lang="pt-BR" altLang="pt-BR" sz="1433" b="1" i="1" smtClean="0">
                <a:latin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pt-BR" altLang="pt-BR" sz="1433" b="1" i="1" smtClean="0">
                  <a:latin typeface="Arial" panose="020B0604020202020204" pitchFamily="34" charset="0"/>
                </a:rPr>
                <a:t>Espermina</a:t>
              </a:r>
            </a:p>
          </p:txBody>
        </p:sp>
        <p:sp>
          <p:nvSpPr>
            <p:cNvPr id="50" name="Chave esquerda 49"/>
            <p:cNvSpPr/>
            <p:nvPr/>
          </p:nvSpPr>
          <p:spPr>
            <a:xfrm>
              <a:off x="7558175" y="2173886"/>
              <a:ext cx="236131" cy="954906"/>
            </a:xfrm>
            <a:prstGeom prst="leftBrace">
              <a:avLst>
                <a:gd name="adj1" fmla="val 31286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984" b="1"/>
            </a:p>
          </p:txBody>
        </p:sp>
      </p:grpSp>
      <p:grpSp>
        <p:nvGrpSpPr>
          <p:cNvPr id="70" name="Grupo 69"/>
          <p:cNvGrpSpPr>
            <a:grpSpLocks/>
          </p:cNvGrpSpPr>
          <p:nvPr/>
        </p:nvGrpSpPr>
        <p:grpSpPr bwMode="auto">
          <a:xfrm>
            <a:off x="3443288" y="2347913"/>
            <a:ext cx="3697287" cy="407987"/>
            <a:chOff x="2727556" y="1747214"/>
            <a:chExt cx="3353617" cy="370203"/>
          </a:xfrm>
        </p:grpSpPr>
        <p:cxnSp>
          <p:nvCxnSpPr>
            <p:cNvPr id="22" name="Conector de seta reta 21"/>
            <p:cNvCxnSpPr>
              <a:endCxn id="33818" idx="1"/>
            </p:cNvCxnSpPr>
            <p:nvPr/>
          </p:nvCxnSpPr>
          <p:spPr>
            <a:xfrm flipV="1">
              <a:off x="2727556" y="1933036"/>
              <a:ext cx="1532095" cy="662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18" name="Subtítulo 2"/>
            <p:cNvSpPr txBox="1">
              <a:spLocks/>
            </p:cNvSpPr>
            <p:nvPr/>
          </p:nvSpPr>
          <p:spPr bwMode="auto">
            <a:xfrm>
              <a:off x="4259651" y="1747214"/>
              <a:ext cx="1821522" cy="370203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  <a:defRPr/>
              </a:pPr>
              <a:r>
                <a:rPr lang="pt-BR" altLang="pt-BR" sz="2205" b="1" smtClean="0">
                  <a:latin typeface="Arial" panose="020B0604020202020204" pitchFamily="34" charset="0"/>
                </a:rPr>
                <a:t>Creatina</a:t>
              </a:r>
            </a:p>
          </p:txBody>
        </p:sp>
      </p:grpSp>
      <p:grpSp>
        <p:nvGrpSpPr>
          <p:cNvPr id="71" name="Grupo 70"/>
          <p:cNvGrpSpPr>
            <a:grpSpLocks/>
          </p:cNvGrpSpPr>
          <p:nvPr/>
        </p:nvGrpSpPr>
        <p:grpSpPr bwMode="auto">
          <a:xfrm>
            <a:off x="3443288" y="2617788"/>
            <a:ext cx="3702050" cy="625475"/>
            <a:chOff x="2727556" y="1990685"/>
            <a:chExt cx="3358482" cy="567406"/>
          </a:xfrm>
        </p:grpSpPr>
        <p:cxnSp>
          <p:nvCxnSpPr>
            <p:cNvPr id="23" name="Conector de seta reta 22"/>
            <p:cNvCxnSpPr/>
            <p:nvPr/>
          </p:nvCxnSpPr>
          <p:spPr>
            <a:xfrm>
              <a:off x="2727556" y="1990685"/>
              <a:ext cx="1499219" cy="36146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16" name="Subtítulo 2"/>
            <p:cNvSpPr txBox="1">
              <a:spLocks/>
            </p:cNvSpPr>
            <p:nvPr/>
          </p:nvSpPr>
          <p:spPr bwMode="auto">
            <a:xfrm>
              <a:off x="4264219" y="2187981"/>
              <a:ext cx="1821819" cy="370110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  <a:defRPr/>
              </a:pPr>
              <a:r>
                <a:rPr lang="pt-BR" altLang="pt-BR" sz="2205" b="1" smtClean="0">
                  <a:latin typeface="Arial" panose="020B0604020202020204" pitchFamily="34" charset="0"/>
                </a:rPr>
                <a:t>Uréia</a:t>
              </a:r>
            </a:p>
          </p:txBody>
        </p:sp>
      </p:grpSp>
      <p:grpSp>
        <p:nvGrpSpPr>
          <p:cNvPr id="72" name="Grupo 71"/>
          <p:cNvGrpSpPr>
            <a:grpSpLocks/>
          </p:cNvGrpSpPr>
          <p:nvPr/>
        </p:nvGrpSpPr>
        <p:grpSpPr bwMode="auto">
          <a:xfrm>
            <a:off x="3433763" y="2606675"/>
            <a:ext cx="3711575" cy="1131888"/>
            <a:chOff x="2718930" y="1981443"/>
            <a:chExt cx="3367896" cy="1025672"/>
          </a:xfrm>
        </p:grpSpPr>
        <p:sp>
          <p:nvSpPr>
            <p:cNvPr id="33813" name="Subtítulo 2"/>
            <p:cNvSpPr txBox="1">
              <a:spLocks/>
            </p:cNvSpPr>
            <p:nvPr/>
          </p:nvSpPr>
          <p:spPr bwMode="auto">
            <a:xfrm>
              <a:off x="4264589" y="2637412"/>
              <a:ext cx="1822237" cy="369703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  <a:defRPr/>
              </a:pPr>
              <a:r>
                <a:rPr lang="pt-BR" altLang="pt-BR" sz="2205" b="1" smtClean="0">
                  <a:latin typeface="Arial" panose="020B0604020202020204" pitchFamily="34" charset="0"/>
                </a:rPr>
                <a:t>Ornitina</a:t>
              </a:r>
            </a:p>
          </p:txBody>
        </p:sp>
        <p:cxnSp>
          <p:nvCxnSpPr>
            <p:cNvPr id="25" name="Conector de seta reta 24"/>
            <p:cNvCxnSpPr/>
            <p:nvPr/>
          </p:nvCxnSpPr>
          <p:spPr>
            <a:xfrm>
              <a:off x="2718930" y="1981443"/>
              <a:ext cx="1499563" cy="83578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Conector de seta reta 55"/>
          <p:cNvCxnSpPr/>
          <p:nvPr/>
        </p:nvCxnSpPr>
        <p:spPr>
          <a:xfrm>
            <a:off x="7156450" y="3562350"/>
            <a:ext cx="51435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ubtítulo 2"/>
          <p:cNvSpPr txBox="1">
            <a:spLocks/>
          </p:cNvSpPr>
          <p:nvPr/>
        </p:nvSpPr>
        <p:spPr bwMode="auto">
          <a:xfrm>
            <a:off x="530225" y="5235575"/>
            <a:ext cx="2698750" cy="635000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pt-BR" altLang="pt-BR" sz="4189" b="1" smtClean="0">
                <a:latin typeface="Arial" panose="020B0604020202020204" pitchFamily="34" charset="0"/>
              </a:rPr>
              <a:t>Glicina</a:t>
            </a:r>
          </a:p>
        </p:txBody>
      </p:sp>
      <p:grpSp>
        <p:nvGrpSpPr>
          <p:cNvPr id="65" name="Grupo 64"/>
          <p:cNvGrpSpPr>
            <a:grpSpLocks/>
          </p:cNvGrpSpPr>
          <p:nvPr/>
        </p:nvGrpSpPr>
        <p:grpSpPr bwMode="auto">
          <a:xfrm>
            <a:off x="3381375" y="4733925"/>
            <a:ext cx="3708400" cy="762000"/>
            <a:chOff x="2720241" y="1315229"/>
            <a:chExt cx="3362967" cy="691962"/>
          </a:xfrm>
        </p:grpSpPr>
        <p:sp>
          <p:nvSpPr>
            <p:cNvPr id="33826" name="Subtítulo 2"/>
            <p:cNvSpPr txBox="1">
              <a:spLocks/>
            </p:cNvSpPr>
            <p:nvPr/>
          </p:nvSpPr>
          <p:spPr bwMode="auto">
            <a:xfrm>
              <a:off x="4260641" y="1315229"/>
              <a:ext cx="1822567" cy="370488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pt-BR" altLang="pt-BR" sz="2205" b="1" smtClean="0">
                  <a:latin typeface="Arial" panose="020B0604020202020204" pitchFamily="34" charset="0"/>
                </a:rPr>
                <a:t>Grupo heme</a:t>
              </a:r>
            </a:p>
          </p:txBody>
        </p:sp>
        <p:cxnSp>
          <p:nvCxnSpPr>
            <p:cNvPr id="67" name="Conector de seta reta 66"/>
            <p:cNvCxnSpPr/>
            <p:nvPr/>
          </p:nvCxnSpPr>
          <p:spPr>
            <a:xfrm flipV="1">
              <a:off x="2720241" y="1517051"/>
              <a:ext cx="1415153" cy="49014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o 67"/>
          <p:cNvGrpSpPr>
            <a:grpSpLocks/>
          </p:cNvGrpSpPr>
          <p:nvPr/>
        </p:nvGrpSpPr>
        <p:grpSpPr bwMode="auto">
          <a:xfrm>
            <a:off x="3386138" y="5287963"/>
            <a:ext cx="3706812" cy="407987"/>
            <a:chOff x="2633395" y="1514678"/>
            <a:chExt cx="3361774" cy="370203"/>
          </a:xfrm>
        </p:grpSpPr>
        <p:sp>
          <p:nvSpPr>
            <p:cNvPr id="33829" name="Subtítulo 2"/>
            <p:cNvSpPr txBox="1">
              <a:spLocks/>
            </p:cNvSpPr>
            <p:nvPr/>
          </p:nvSpPr>
          <p:spPr bwMode="auto">
            <a:xfrm>
              <a:off x="4172468" y="1514678"/>
              <a:ext cx="1822701" cy="37020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pt-BR" altLang="pt-BR" sz="2205" b="1" smtClean="0">
                  <a:latin typeface="Arial" panose="020B0604020202020204" pitchFamily="34" charset="0"/>
                </a:rPr>
                <a:t>Creatina</a:t>
              </a:r>
            </a:p>
          </p:txBody>
        </p:sp>
        <p:cxnSp>
          <p:nvCxnSpPr>
            <p:cNvPr id="4" name="Conector de seta reta 69"/>
            <p:cNvCxnSpPr/>
            <p:nvPr/>
          </p:nvCxnSpPr>
          <p:spPr>
            <a:xfrm flipV="1">
              <a:off x="2633395" y="1700500"/>
              <a:ext cx="1471406" cy="144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o 70"/>
          <p:cNvGrpSpPr>
            <a:grpSpLocks/>
          </p:cNvGrpSpPr>
          <p:nvPr/>
        </p:nvGrpSpPr>
        <p:grpSpPr bwMode="auto">
          <a:xfrm>
            <a:off x="3386138" y="5503863"/>
            <a:ext cx="3717925" cy="895350"/>
            <a:chOff x="2622462" y="1295398"/>
            <a:chExt cx="3372707" cy="814033"/>
          </a:xfrm>
        </p:grpSpPr>
        <p:sp>
          <p:nvSpPr>
            <p:cNvPr id="33832" name="Subtítulo 2"/>
            <p:cNvSpPr txBox="1">
              <a:spLocks/>
            </p:cNvSpPr>
            <p:nvPr/>
          </p:nvSpPr>
          <p:spPr bwMode="auto">
            <a:xfrm>
              <a:off x="4172006" y="1584062"/>
              <a:ext cx="1823163" cy="525369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buFont typeface="Arial" panose="020B0604020202020204" pitchFamily="34" charset="0"/>
                <a:buNone/>
                <a:defRPr/>
              </a:pPr>
              <a:r>
                <a:rPr lang="pt-BR" altLang="pt-BR" sz="2205" b="1" smtClean="0">
                  <a:latin typeface="Arial" panose="020B0604020202020204" pitchFamily="34" charset="0"/>
                </a:rPr>
                <a:t>Anel purinas </a:t>
              </a:r>
            </a:p>
            <a:p>
              <a:pPr algn="ctr">
                <a:lnSpc>
                  <a:spcPct val="80000"/>
                </a:lnSpc>
                <a:buFont typeface="Arial" panose="020B0604020202020204" pitchFamily="34" charset="0"/>
                <a:buNone/>
                <a:defRPr/>
              </a:pPr>
              <a:r>
                <a:rPr lang="pt-BR" altLang="pt-BR" sz="1323" b="1" smtClean="0">
                  <a:latin typeface="Arial" panose="020B0604020202020204" pitchFamily="34" charset="0"/>
                </a:rPr>
                <a:t>(átomos 4, 5 e 7)</a:t>
              </a:r>
            </a:p>
          </p:txBody>
        </p:sp>
        <p:cxnSp>
          <p:nvCxnSpPr>
            <p:cNvPr id="73" name="Conector de seta reta 72"/>
            <p:cNvCxnSpPr/>
            <p:nvPr/>
          </p:nvCxnSpPr>
          <p:spPr>
            <a:xfrm>
              <a:off x="2622462" y="1295398"/>
              <a:ext cx="1424255" cy="63217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39"/>
    </mc:Choice>
    <mc:Fallback xmlns="">
      <p:transition spd="slow" advTm="7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  <p:bldP spid="8" grpId="0"/>
      <p:bldP spid="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992188" y="2359025"/>
            <a:ext cx="2698750" cy="635000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pt-BR" altLang="pt-BR" sz="3968" b="1" smtClean="0">
                <a:latin typeface="Arial" panose="020B0604020202020204" pitchFamily="34" charset="0"/>
              </a:rPr>
              <a:t>Tirosina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3918095" y="2011063"/>
            <a:ext cx="3701983" cy="665094"/>
            <a:chOff x="2819057" y="5129896"/>
            <a:chExt cx="3358372" cy="603360"/>
          </a:xfrm>
          <a:solidFill>
            <a:srgbClr val="FF9966"/>
          </a:solidFill>
        </p:grpSpPr>
        <p:cxnSp>
          <p:nvCxnSpPr>
            <p:cNvPr id="6" name="Conector de seta reta 5"/>
            <p:cNvCxnSpPr/>
            <p:nvPr/>
          </p:nvCxnSpPr>
          <p:spPr>
            <a:xfrm flipV="1">
              <a:off x="2819057" y="5333721"/>
              <a:ext cx="1489110" cy="399535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ubtítulo 2"/>
            <p:cNvSpPr txBox="1">
              <a:spLocks/>
            </p:cNvSpPr>
            <p:nvPr/>
          </p:nvSpPr>
          <p:spPr>
            <a:xfrm>
              <a:off x="4355107" y="5129896"/>
              <a:ext cx="1822322" cy="370203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anchor="ctr">
              <a:normAutofit lnSpcReduction="1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2205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Melanina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918096" y="2532449"/>
            <a:ext cx="3708644" cy="408080"/>
            <a:chOff x="2813014" y="5129896"/>
            <a:chExt cx="3364415" cy="370203"/>
          </a:xfrm>
          <a:solidFill>
            <a:srgbClr val="FF9966"/>
          </a:solidFill>
        </p:grpSpPr>
        <p:cxnSp>
          <p:nvCxnSpPr>
            <p:cNvPr id="9" name="Conector de seta reta 8"/>
            <p:cNvCxnSpPr/>
            <p:nvPr/>
          </p:nvCxnSpPr>
          <p:spPr>
            <a:xfrm>
              <a:off x="2813014" y="5273912"/>
              <a:ext cx="1477621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ubtítulo 2"/>
            <p:cNvSpPr txBox="1">
              <a:spLocks/>
            </p:cNvSpPr>
            <p:nvPr/>
          </p:nvSpPr>
          <p:spPr>
            <a:xfrm>
              <a:off x="4355107" y="5129896"/>
              <a:ext cx="1822322" cy="370203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anchor="ctr">
              <a:normAutofit fontScale="925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2205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Catecolaminas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3930335" y="2676155"/>
            <a:ext cx="3708644" cy="808800"/>
            <a:chOff x="2813014" y="4780019"/>
            <a:chExt cx="3364415" cy="733728"/>
          </a:xfrm>
          <a:solidFill>
            <a:srgbClr val="FF9966"/>
          </a:solidFill>
        </p:grpSpPr>
        <p:cxnSp>
          <p:nvCxnSpPr>
            <p:cNvPr id="12" name="Conector de seta reta 11"/>
            <p:cNvCxnSpPr/>
            <p:nvPr/>
          </p:nvCxnSpPr>
          <p:spPr>
            <a:xfrm>
              <a:off x="2813014" y="4780019"/>
              <a:ext cx="1495153" cy="553703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ubtítulo 2"/>
            <p:cNvSpPr txBox="1">
              <a:spLocks/>
            </p:cNvSpPr>
            <p:nvPr/>
          </p:nvSpPr>
          <p:spPr>
            <a:xfrm>
              <a:off x="4355107" y="5143544"/>
              <a:ext cx="1822322" cy="370203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anchor="ctr">
              <a:normAutofit fontScale="85000" lnSpcReduction="1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2205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H. Tireoidianos</a:t>
              </a:r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>
          <a:xfrm>
            <a:off x="425450" y="874713"/>
            <a:ext cx="9209088" cy="84137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48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Destinos </a:t>
            </a:r>
            <a:r>
              <a:rPr lang="pt-BR" sz="48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não-proteicos</a:t>
            </a:r>
            <a:r>
              <a:rPr lang="pt-BR" sz="48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pt-BR" sz="485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AAs</a:t>
            </a:r>
            <a:endParaRPr lang="pt-BR" sz="485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1077913" y="4238625"/>
            <a:ext cx="2698750" cy="635000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pt-BR" altLang="pt-BR" sz="3748" b="1" smtClean="0">
                <a:latin typeface="Arial" panose="020B0604020202020204" pitchFamily="34" charset="0"/>
              </a:rPr>
              <a:t>Triptofano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3951663" y="4532799"/>
            <a:ext cx="3687913" cy="906836"/>
            <a:chOff x="2737600" y="1022555"/>
            <a:chExt cx="3345608" cy="822665"/>
          </a:xfrm>
          <a:solidFill>
            <a:srgbClr val="99FF33"/>
          </a:solidFill>
        </p:grpSpPr>
        <p:sp>
          <p:nvSpPr>
            <p:cNvPr id="19" name="Subtítulo 2"/>
            <p:cNvSpPr txBox="1">
              <a:spLocks/>
            </p:cNvSpPr>
            <p:nvPr/>
          </p:nvSpPr>
          <p:spPr>
            <a:xfrm>
              <a:off x="4260886" y="1251344"/>
              <a:ext cx="1822322" cy="593876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anchor="ctr">
              <a:normAutofit lnSpcReduction="1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2205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NAD </a:t>
              </a:r>
              <a:r>
                <a:rPr lang="pt-BR" sz="1653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(nicotinamida)</a:t>
              </a:r>
            </a:p>
          </p:txBody>
        </p:sp>
        <p:cxnSp>
          <p:nvCxnSpPr>
            <p:cNvPr id="20" name="Conector de seta reta 19"/>
            <p:cNvCxnSpPr/>
            <p:nvPr/>
          </p:nvCxnSpPr>
          <p:spPr>
            <a:xfrm>
              <a:off x="2737600" y="1022555"/>
              <a:ext cx="1489110" cy="464075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/>
          <p:cNvGrpSpPr/>
          <p:nvPr/>
        </p:nvGrpSpPr>
        <p:grpSpPr>
          <a:xfrm>
            <a:off x="3939453" y="3827777"/>
            <a:ext cx="3687912" cy="699771"/>
            <a:chOff x="2737600" y="1251344"/>
            <a:chExt cx="3345608" cy="634820"/>
          </a:xfrm>
          <a:solidFill>
            <a:srgbClr val="99FF33"/>
          </a:solidFill>
        </p:grpSpPr>
        <p:sp>
          <p:nvSpPr>
            <p:cNvPr id="22" name="Subtítulo 2"/>
            <p:cNvSpPr txBox="1">
              <a:spLocks/>
            </p:cNvSpPr>
            <p:nvPr/>
          </p:nvSpPr>
          <p:spPr>
            <a:xfrm>
              <a:off x="4260886" y="1251344"/>
              <a:ext cx="1822322" cy="593876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2205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Serotonina</a:t>
              </a:r>
              <a:endParaRPr lang="pt-BR" sz="1874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Conector de seta reta 22"/>
            <p:cNvCxnSpPr/>
            <p:nvPr/>
          </p:nvCxnSpPr>
          <p:spPr>
            <a:xfrm flipV="1">
              <a:off x="2737600" y="1486629"/>
              <a:ext cx="1489110" cy="399535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ubtítulo 2"/>
          <p:cNvSpPr txBox="1">
            <a:spLocks/>
          </p:cNvSpPr>
          <p:nvPr/>
        </p:nvSpPr>
        <p:spPr bwMode="auto">
          <a:xfrm>
            <a:off x="7877175" y="3883025"/>
            <a:ext cx="18732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pt-BR" altLang="pt-BR" sz="1764" b="1" smtClean="0">
                <a:latin typeface="Arial" panose="020B0604020202020204" pitchFamily="34" charset="0"/>
              </a:rPr>
              <a:t>Melatonina</a:t>
            </a:r>
          </a:p>
        </p:txBody>
      </p:sp>
      <p:cxnSp>
        <p:nvCxnSpPr>
          <p:cNvPr id="25" name="Conector de seta reta 24"/>
          <p:cNvCxnSpPr/>
          <p:nvPr/>
        </p:nvCxnSpPr>
        <p:spPr>
          <a:xfrm>
            <a:off x="7659688" y="4202113"/>
            <a:ext cx="51593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ubtítulo 2"/>
          <p:cNvSpPr txBox="1">
            <a:spLocks/>
          </p:cNvSpPr>
          <p:nvPr/>
        </p:nvSpPr>
        <p:spPr bwMode="auto">
          <a:xfrm>
            <a:off x="1082675" y="6081713"/>
            <a:ext cx="2697163" cy="635000"/>
          </a:xfrm>
          <a:prstGeom prst="rect">
            <a:avLst/>
          </a:prstGeom>
          <a:solidFill>
            <a:srgbClr val="CCCCFF"/>
          </a:solidFill>
          <a:ln w="38100">
            <a:solidFill>
              <a:srgbClr val="CC66FF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pt-BR" sz="3086" b="1" smtClean="0">
                <a:latin typeface="Arial" panose="020B0604020202020204" pitchFamily="34" charset="0"/>
              </a:rPr>
              <a:t>ASPARTATO</a:t>
            </a:r>
          </a:p>
        </p:txBody>
      </p:sp>
      <p:grpSp>
        <p:nvGrpSpPr>
          <p:cNvPr id="29" name="Grupo 28"/>
          <p:cNvGrpSpPr>
            <a:grpSpLocks/>
          </p:cNvGrpSpPr>
          <p:nvPr/>
        </p:nvGrpSpPr>
        <p:grpSpPr bwMode="auto">
          <a:xfrm>
            <a:off x="3956050" y="6410325"/>
            <a:ext cx="3687763" cy="906463"/>
            <a:chOff x="2737600" y="1022555"/>
            <a:chExt cx="3345608" cy="822665"/>
          </a:xfrm>
        </p:grpSpPr>
        <p:sp>
          <p:nvSpPr>
            <p:cNvPr id="35862" name="Subtítulo 2"/>
            <p:cNvSpPr txBox="1">
              <a:spLocks/>
            </p:cNvSpPr>
            <p:nvPr/>
          </p:nvSpPr>
          <p:spPr bwMode="auto">
            <a:xfrm>
              <a:off x="4261342" y="1251634"/>
              <a:ext cx="1821866" cy="593586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pt-BR" sz="2205" b="1" smtClean="0">
                  <a:latin typeface="Arial" panose="020B0604020202020204" pitchFamily="34" charset="0"/>
                </a:rPr>
                <a:t>Anel das PIRIMIDINAS</a:t>
              </a:r>
              <a:endParaRPr lang="pt-BR" sz="1874" b="1" smtClean="0">
                <a:latin typeface="Arial" panose="020B0604020202020204" pitchFamily="34" charset="0"/>
              </a:endParaRPr>
            </a:p>
          </p:txBody>
        </p:sp>
        <p:cxnSp>
          <p:nvCxnSpPr>
            <p:cNvPr id="31" name="Conector de seta reta 30"/>
            <p:cNvCxnSpPr/>
            <p:nvPr/>
          </p:nvCxnSpPr>
          <p:spPr>
            <a:xfrm>
              <a:off x="2737600" y="1022555"/>
              <a:ext cx="1489177" cy="46391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o 31"/>
          <p:cNvGrpSpPr>
            <a:grpSpLocks/>
          </p:cNvGrpSpPr>
          <p:nvPr/>
        </p:nvGrpSpPr>
        <p:grpSpPr bwMode="auto">
          <a:xfrm>
            <a:off x="3959225" y="5710238"/>
            <a:ext cx="3687763" cy="700087"/>
            <a:chOff x="2737600" y="1251344"/>
            <a:chExt cx="3345608" cy="634820"/>
          </a:xfrm>
        </p:grpSpPr>
        <p:sp>
          <p:nvSpPr>
            <p:cNvPr id="33" name="Subtítulo 2"/>
            <p:cNvSpPr txBox="1">
              <a:spLocks/>
            </p:cNvSpPr>
            <p:nvPr/>
          </p:nvSpPr>
          <p:spPr bwMode="auto">
            <a:xfrm>
              <a:off x="4261342" y="1251344"/>
              <a:ext cx="1821866" cy="594514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  <a:defRPr/>
              </a:pPr>
              <a:r>
                <a:rPr lang="pt-BR" sz="1543" b="1" smtClean="0">
                  <a:latin typeface="Arial" panose="020B0604020202020204" pitchFamily="34" charset="0"/>
                </a:rPr>
                <a:t>Anel das </a:t>
              </a:r>
              <a:r>
                <a:rPr lang="pt-BR" sz="1984" b="1" smtClean="0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34" name="Conector de seta reta 33"/>
            <p:cNvCxnSpPr/>
            <p:nvPr/>
          </p:nvCxnSpPr>
          <p:spPr>
            <a:xfrm flipV="1">
              <a:off x="2737600" y="1485982"/>
              <a:ext cx="1489177" cy="40018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4"/>
    </mc:Choice>
    <mc:Fallback xmlns="">
      <p:transition spd="slow" advTm="4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animBg="1"/>
      <p:bldP spid="17" grpId="0" build="p" animBg="1"/>
      <p:bldP spid="24" grpId="0"/>
      <p:bldP spid="28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5E75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5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r="14221"/>
          <a:stretch>
            <a:fillRect/>
          </a:stretch>
        </p:blipFill>
        <p:spPr bwMode="auto">
          <a:xfrm>
            <a:off x="3581400" y="0"/>
            <a:ext cx="3448050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42000"/>
                  </a:blip>
                  <a:srcRect l="16338" r="142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8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43" x="7175500" y="2628900"/>
          <p14:tracePt t="7407" x="7116763" y="2617788"/>
          <p14:tracePt t="7415" x="7058025" y="2608263"/>
          <p14:tracePt t="7423" x="7008813" y="2598738"/>
          <p14:tracePt t="7432" x="6899275" y="2579688"/>
          <p14:tracePt t="7449" x="6800850" y="2549525"/>
          <p14:tracePt t="7466" x="6732588" y="2540000"/>
          <p14:tracePt t="7482" x="6653213" y="2530475"/>
          <p14:tracePt t="7499" x="6594475" y="2530475"/>
          <p14:tracePt t="7516" x="6526213" y="2530475"/>
          <p14:tracePt t="7532" x="6427788" y="2530475"/>
          <p14:tracePt t="7549" x="6329363" y="2549525"/>
          <p14:tracePt t="7566" x="6221413" y="2568575"/>
          <p14:tracePt t="7583" x="6053138" y="2598738"/>
          <p14:tracePt t="7599" x="5964238" y="2617788"/>
          <p14:tracePt t="7616" x="5895975" y="2638425"/>
          <p14:tracePt t="7633" x="5846763" y="2638425"/>
          <p14:tracePt t="7649" x="5816600" y="2647950"/>
          <p14:tracePt t="7666" x="5807075" y="2647950"/>
          <p14:tracePt t="7687" x="5788025" y="2647950"/>
          <p14:tracePt t="7703" x="5788025" y="2657475"/>
          <p14:tracePt t="7716" x="5757863" y="2667000"/>
          <p14:tracePt t="7733" x="5699125" y="2678113"/>
          <p14:tracePt t="7749" x="5649913" y="2678113"/>
          <p14:tracePt t="7766" x="5541963" y="2678113"/>
          <p14:tracePt t="7783" x="5472113" y="2678113"/>
          <p14:tracePt t="7799" x="5422900" y="2678113"/>
          <p14:tracePt t="7816" x="5394325" y="2678113"/>
          <p14:tracePt t="7833" x="5354638" y="2678113"/>
          <p14:tracePt t="7850" x="5345113" y="2678113"/>
          <p14:tracePt t="7866" x="5334000" y="2678113"/>
          <p14:tracePt t="7883" x="5314950" y="2678113"/>
          <p14:tracePt t="7900" x="5284788" y="2657475"/>
          <p14:tracePt t="7916" x="5246688" y="2628900"/>
          <p14:tracePt t="7933" x="5207000" y="2608263"/>
          <p14:tracePt t="7950" x="5167313" y="2589213"/>
          <p14:tracePt t="7967" x="5137150" y="2568575"/>
          <p14:tracePt t="7984" x="5118100" y="2559050"/>
          <p14:tracePt t="8000" x="5099050" y="2540000"/>
          <p14:tracePt t="8017" x="5078413" y="2530475"/>
          <p14:tracePt t="8034" x="5059363" y="2519363"/>
          <p14:tracePt t="8050" x="5049838" y="2519363"/>
          <p14:tracePt t="8067" x="5010150" y="2500313"/>
          <p14:tracePt t="8084" x="4979988" y="2490788"/>
          <p14:tracePt t="8101" x="4930775" y="2470150"/>
          <p14:tracePt t="8117" x="4891088" y="2460625"/>
          <p14:tracePt t="8134" x="4832350" y="2432050"/>
          <p14:tracePt t="8151" x="4803775" y="2411413"/>
          <p14:tracePt t="8167" x="4792663" y="2411413"/>
          <p14:tracePt t="8184" x="4783138" y="2411413"/>
          <p14:tracePt t="8295" x="4764088" y="2411413"/>
          <p14:tracePt t="8311" x="4764088" y="2420938"/>
          <p14:tracePt t="8327" x="4764088" y="2432050"/>
          <p14:tracePt t="8367" x="4764088" y="2441575"/>
          <p14:tracePt t="8383" x="4764088" y="2460625"/>
          <p14:tracePt t="8399" x="4764088" y="2470150"/>
          <p14:tracePt t="8407" x="4764088" y="2481263"/>
          <p14:tracePt t="8417" x="4764088" y="2500313"/>
          <p14:tracePt t="8434" x="4783138" y="2509838"/>
          <p14:tracePt t="8451" x="4813300" y="2540000"/>
          <p14:tracePt t="8468" x="4852988" y="2549525"/>
          <p14:tracePt t="8484" x="4930775" y="2579688"/>
          <p14:tracePt t="8501" x="5019675" y="2589213"/>
          <p14:tracePt t="8518" x="5087938" y="2598738"/>
          <p14:tracePt t="8518" x="5148263" y="2598738"/>
          <p14:tracePt t="8535" x="5226050" y="2598738"/>
          <p14:tracePt t="8551" x="5324475" y="2598738"/>
          <p14:tracePt t="8568" x="5403850" y="2598738"/>
          <p14:tracePt t="8584" x="5492750" y="2598738"/>
          <p14:tracePt t="8601" x="5570538" y="2598738"/>
          <p14:tracePt t="8617" x="5629275" y="2598738"/>
          <p14:tracePt t="8634" x="5708650" y="2598738"/>
          <p14:tracePt t="8650" x="5757863" y="2589213"/>
          <p14:tracePt t="8667" x="5797550" y="2579688"/>
          <p14:tracePt t="8684" x="5846763" y="2568575"/>
          <p14:tracePt t="8701" x="5886450" y="2549525"/>
          <p14:tracePt t="8717" x="5935663" y="2519363"/>
          <p14:tracePt t="8734" x="5964238" y="2509838"/>
          <p14:tracePt t="8750" x="5984875" y="2481263"/>
          <p14:tracePt t="8767" x="6013450" y="2441575"/>
          <p14:tracePt t="8784" x="6034088" y="2392363"/>
          <p14:tracePt t="8801" x="6053138" y="2343150"/>
          <p14:tracePt t="8817" x="6073775" y="2284413"/>
          <p14:tracePt t="8834" x="6083300" y="2244725"/>
          <p14:tracePt t="8851" x="6083300" y="2185988"/>
          <p14:tracePt t="8867" x="6083300" y="2155825"/>
          <p14:tracePt t="8884" x="6083300" y="2125663"/>
          <p14:tracePt t="8901" x="6083300" y="2116138"/>
          <p14:tracePt t="8917" x="6083300" y="2106613"/>
          <p14:tracePt t="8934" x="6083300" y="2097088"/>
          <p14:tracePt t="8951" x="6073775" y="2076450"/>
          <p14:tracePt t="8967" x="6034088" y="2076450"/>
          <p14:tracePt t="8984" x="5984875" y="2057400"/>
          <p14:tracePt t="9001" x="5895975" y="2038350"/>
          <p14:tracePt t="9018" x="5767388" y="2008188"/>
          <p14:tracePt t="9035" x="5629275" y="1989138"/>
          <p14:tracePt t="9051" x="5492750" y="1958975"/>
          <p14:tracePt t="9068" x="5354638" y="1939925"/>
          <p14:tracePt t="9085" x="5246688" y="1909763"/>
          <p14:tracePt t="9101" x="5127625" y="1890713"/>
          <p14:tracePt t="9118" x="5087938" y="1890713"/>
          <p14:tracePt t="9135" x="5049838" y="1890713"/>
          <p14:tracePt t="9151" x="4979988" y="1890713"/>
          <p14:tracePt t="9168" x="4930775" y="1890713"/>
          <p14:tracePt t="9185" x="4872038" y="1890713"/>
          <p14:tracePt t="9201" x="4822825" y="1890713"/>
          <p14:tracePt t="9218" x="4743450" y="1890713"/>
          <p14:tracePt t="9235" x="4705350" y="1900238"/>
          <p14:tracePt t="9252" x="4645025" y="1919288"/>
          <p14:tracePt t="9268" x="4595813" y="1928813"/>
          <p14:tracePt t="9285" x="4557713" y="1939925"/>
          <p14:tracePt t="9285" x="4546600" y="1939925"/>
          <p14:tracePt t="9302" x="4508500" y="1949450"/>
          <p14:tracePt t="9318" x="4468813" y="1968500"/>
          <p14:tracePt t="9335" x="4429125" y="1978025"/>
          <p14:tracePt t="9352" x="4410075" y="2008188"/>
          <p14:tracePt t="9368" x="4370388" y="2038350"/>
          <p14:tracePt t="9385" x="4349750" y="2066925"/>
          <p14:tracePt t="9402" x="4330700" y="2097088"/>
          <p14:tracePt t="9418" x="4321175" y="2136775"/>
          <p14:tracePt t="9435" x="4311650" y="2165350"/>
          <p14:tracePt t="9452" x="4311650" y="2195513"/>
          <p14:tracePt t="9468" x="4311650" y="2224088"/>
          <p14:tracePt t="9468" x="4311650" y="2244725"/>
          <p14:tracePt t="9486" x="4311650" y="2284413"/>
          <p14:tracePt t="9502" x="4311650" y="2312988"/>
          <p14:tracePt t="9519" x="4321175" y="2352675"/>
          <p14:tracePt t="9535" x="4340225" y="2382838"/>
          <p14:tracePt t="9553" x="4370388" y="2401888"/>
          <p14:tracePt t="9569" x="4410075" y="2420938"/>
          <p14:tracePt t="9585" x="4448175" y="2441575"/>
          <p14:tracePt t="9602" x="4518025" y="2460625"/>
          <p14:tracePt t="9619" x="4606925" y="2481263"/>
          <p14:tracePt t="9636" x="4684713" y="2481263"/>
          <p14:tracePt t="9652" x="4792663" y="2481263"/>
          <p14:tracePt t="9669" x="4960938" y="2481263"/>
          <p14:tracePt t="9686" x="5059363" y="2481263"/>
          <p14:tracePt t="9703" x="5137150" y="2481263"/>
          <p14:tracePt t="9719" x="5207000" y="2481263"/>
          <p14:tracePt t="9736" x="5284788" y="2481263"/>
          <p14:tracePt t="9753" x="5334000" y="2470150"/>
          <p14:tracePt t="9769" x="5383213" y="2470150"/>
          <p14:tracePt t="9786" x="5443538" y="2460625"/>
          <p14:tracePt t="9803" x="5481638" y="2451100"/>
          <p14:tracePt t="9819" x="5521325" y="2432050"/>
          <p14:tracePt t="9836" x="5561013" y="2411413"/>
          <p14:tracePt t="9853" x="5580063" y="2401888"/>
          <p14:tracePt t="9869" x="5629275" y="2362200"/>
          <p14:tracePt t="9886" x="5659438" y="2343150"/>
          <p14:tracePt t="9903" x="5678488" y="2322513"/>
          <p14:tracePt t="9920" x="5689600" y="2303463"/>
          <p14:tracePt t="9936" x="5699125" y="2293938"/>
          <p14:tracePt t="9953" x="5699125" y="2284413"/>
          <p14:tracePt t="9970" x="5699125" y="2263775"/>
          <p14:tracePt t="9986" x="5699125" y="2254250"/>
          <p14:tracePt t="10003" x="5699125" y="2235200"/>
          <p14:tracePt t="10020" x="5699125" y="2205038"/>
          <p14:tracePt t="10037" x="5699125" y="2185988"/>
          <p14:tracePt t="10053" x="5689600" y="2146300"/>
          <p14:tracePt t="10070" x="5668963" y="2125663"/>
          <p14:tracePt t="10087" x="5649913" y="2106613"/>
          <p14:tracePt t="10103" x="5629275" y="2076450"/>
          <p14:tracePt t="10120" x="5600700" y="2066925"/>
          <p14:tracePt t="10137" x="5561013" y="2047875"/>
          <p14:tracePt t="10153" x="5511800" y="2027238"/>
          <p14:tracePt t="10170" x="5472113" y="2017713"/>
          <p14:tracePt t="10187" x="5432425" y="2008188"/>
          <p14:tracePt t="10203" x="5394325" y="1998663"/>
          <p14:tracePt t="10220" x="5345113" y="1998663"/>
          <p14:tracePt t="10237" x="5284788" y="1998663"/>
          <p14:tracePt t="10254" x="5246688" y="1998663"/>
          <p14:tracePt t="10270" x="5197475" y="1998663"/>
          <p14:tracePt t="10287" x="5148263" y="1998663"/>
          <p14:tracePt t="10304" x="5099050" y="1998663"/>
          <p14:tracePt t="10320" x="5049838" y="2008188"/>
          <p14:tracePt t="10337" x="5010150" y="2017713"/>
          <p14:tracePt t="10354" x="4970463" y="2027238"/>
          <p14:tracePt t="10370" x="4930775" y="2047875"/>
          <p14:tracePt t="10387" x="4911725" y="2057400"/>
          <p14:tracePt t="10406" x="4891088" y="2066925"/>
          <p14:tracePt t="10420" x="4881563" y="2076450"/>
          <p14:tracePt t="10437" x="4862513" y="2106613"/>
          <p14:tracePt t="10454" x="4841875" y="2136775"/>
          <p14:tracePt t="10470" x="4832350" y="2155825"/>
          <p14:tracePt t="10487" x="4822825" y="2174875"/>
          <p14:tracePt t="10504" x="4822825" y="2205038"/>
          <p14:tracePt t="10521" x="4822825" y="2235200"/>
          <p14:tracePt t="10537" x="4822825" y="2254250"/>
          <p14:tracePt t="10554" x="4822825" y="2273300"/>
          <p14:tracePt t="10571" x="4822825" y="2293938"/>
          <p14:tracePt t="10587" x="4822825" y="2312988"/>
          <p14:tracePt t="10604" x="4822825" y="2343150"/>
          <p14:tracePt t="10621" x="4841875" y="2382838"/>
          <p14:tracePt t="10638" x="4881563" y="2411413"/>
          <p14:tracePt t="10654" x="4921250" y="2432050"/>
          <p14:tracePt t="10671" x="4970463" y="2451100"/>
          <p14:tracePt t="10688" x="5029200" y="2470150"/>
          <p14:tracePt t="10704" x="5108575" y="2481263"/>
          <p14:tracePt t="10721" x="5197475" y="2500313"/>
          <p14:tracePt t="10738" x="5256213" y="2500313"/>
          <p14:tracePt t="10754" x="5314950" y="2500313"/>
          <p14:tracePt t="10771" x="5373688" y="2500313"/>
          <p14:tracePt t="10788" x="5443538" y="2500313"/>
          <p14:tracePt t="10805" x="5481638" y="2500313"/>
          <p14:tracePt t="10805" x="5511800" y="2490788"/>
          <p14:tracePt t="10822" x="5541963" y="2470150"/>
          <p14:tracePt t="10838" x="5561013" y="2460625"/>
          <p14:tracePt t="10855" x="5580063" y="2451100"/>
          <p14:tracePt t="10871" x="5600700" y="2441575"/>
          <p14:tracePt t="10888" x="5619750" y="2420938"/>
          <p14:tracePt t="10905" x="5640388" y="2401888"/>
          <p14:tracePt t="10922" x="5659438" y="2382838"/>
          <p14:tracePt t="10938" x="5668963" y="2371725"/>
          <p14:tracePt t="10955" x="5668963" y="2362200"/>
          <p14:tracePt t="10971" x="5689600" y="2343150"/>
          <p14:tracePt t="10988" x="5689600" y="2312988"/>
          <p14:tracePt t="11005" x="5689600" y="2293938"/>
          <p14:tracePt t="11022" x="5689600" y="2263775"/>
          <p14:tracePt t="11038" x="5689600" y="2235200"/>
          <p14:tracePt t="11055" x="5689600" y="2224088"/>
          <p14:tracePt t="11072" x="5689600" y="2195513"/>
          <p14:tracePt t="11088" x="5678488" y="2165350"/>
          <p14:tracePt t="11105" x="5659438" y="2146300"/>
          <p14:tracePt t="11122" x="5629275" y="2125663"/>
          <p14:tracePt t="11139" x="5600700" y="2106613"/>
          <p14:tracePt t="11156" x="5561013" y="2087563"/>
          <p14:tracePt t="11172" x="5521325" y="2066925"/>
          <p14:tracePt t="11189" x="5453063" y="2057400"/>
          <p14:tracePt t="11189" x="5413375" y="2047875"/>
          <p14:tracePt t="11206" x="5324475" y="2027238"/>
          <p14:tracePt t="11222" x="5256213" y="2027238"/>
          <p14:tracePt t="11239" x="5167313" y="2027238"/>
          <p14:tracePt t="11256" x="5087938" y="2027238"/>
          <p14:tracePt t="11273" x="5038725" y="2027238"/>
          <p14:tracePt t="11289" x="4970463" y="2027238"/>
          <p14:tracePt t="11306" x="4940300" y="2038350"/>
          <p14:tracePt t="11323" x="4881563" y="2057400"/>
          <p14:tracePt t="11339" x="4841875" y="2076450"/>
          <p14:tracePt t="11356" x="4792663" y="2097088"/>
          <p14:tracePt t="11373" x="4764088" y="2136775"/>
          <p14:tracePt t="11389" x="4724400" y="2174875"/>
          <p14:tracePt t="11406" x="4705350" y="2214563"/>
          <p14:tracePt t="11423" x="4694238" y="2235200"/>
          <p14:tracePt t="11439" x="4694238" y="2263775"/>
          <p14:tracePt t="11456" x="4694238" y="2293938"/>
          <p14:tracePt t="11473" x="4694238" y="2312988"/>
          <p14:tracePt t="11489" x="4694238" y="2343150"/>
          <p14:tracePt t="11506" x="4714875" y="2382838"/>
          <p14:tracePt t="11523" x="4754563" y="2411413"/>
          <p14:tracePt t="11539" x="4813300" y="2451100"/>
          <p14:tracePt t="11556" x="4902200" y="2470150"/>
          <p14:tracePt t="11573" x="5029200" y="2500313"/>
          <p14:tracePt t="11573" x="5087938" y="2509838"/>
          <p14:tracePt t="11590" x="5226050" y="2530475"/>
          <p14:tracePt t="11606" x="5354638" y="2530475"/>
          <p14:tracePt t="11623" x="5481638" y="2530475"/>
          <p14:tracePt t="11639" x="5600700" y="2530475"/>
          <p14:tracePt t="11656" x="5689600" y="2530475"/>
          <p14:tracePt t="11673" x="5797550" y="2519363"/>
          <p14:tracePt t="11690" x="5846763" y="2509838"/>
          <p14:tracePt t="11707" x="5886450" y="2490788"/>
          <p14:tracePt t="11723" x="5915025" y="2481263"/>
          <p14:tracePt t="11740" x="5935663" y="2470150"/>
          <p14:tracePt t="11756" x="5935663" y="2460625"/>
          <p14:tracePt t="11790" x="5945188" y="2451100"/>
          <p14:tracePt t="11806" x="5945188" y="2432050"/>
          <p14:tracePt t="11822" x="5945188" y="2420938"/>
          <p14:tracePt t="11838" x="5945188" y="2411413"/>
          <p14:tracePt t="11846" x="5945188" y="2401888"/>
          <p14:tracePt t="11857" x="5954713" y="2382838"/>
          <p14:tracePt t="11873" x="5954713" y="2371725"/>
          <p14:tracePt t="11894" x="5954713" y="2362200"/>
          <p14:tracePt t="11910" x="5954713" y="2352675"/>
          <p14:tracePt t="11923" x="5954713" y="2343150"/>
          <p14:tracePt t="11940" x="5954713" y="2322513"/>
          <p14:tracePt t="11957" x="5954713" y="2293938"/>
          <p14:tracePt t="11974" x="5954713" y="2284413"/>
          <p14:tracePt t="11990" x="5935663" y="2263775"/>
          <p14:tracePt t="12007" x="5924550" y="2244725"/>
          <p14:tracePt t="12024" x="5905500" y="2224088"/>
          <p14:tracePt t="12040" x="5895975" y="2205038"/>
          <p14:tracePt t="12057" x="5875338" y="2185988"/>
          <p14:tracePt t="12074" x="5865813" y="2174875"/>
          <p14:tracePt t="12090" x="5856288" y="2155825"/>
          <p14:tracePt t="12107" x="5837238" y="2136775"/>
          <p14:tracePt t="12124" x="5826125" y="2125663"/>
          <p14:tracePt t="12141" x="5807075" y="2097088"/>
          <p14:tracePt t="12158" x="5788025" y="2087563"/>
          <p14:tracePt t="12174" x="5776913" y="2076450"/>
          <p14:tracePt t="12191" x="5767388" y="2057400"/>
          <p14:tracePt t="12207" x="5757863" y="2038350"/>
          <p14:tracePt t="12224" x="5748338" y="2017713"/>
          <p14:tracePt t="12241" x="5738813" y="2008188"/>
          <p14:tracePt t="12258" x="5727700" y="1998663"/>
          <p14:tracePt t="12274" x="5699125" y="1978025"/>
          <p14:tracePt t="12291" x="5689600" y="1958975"/>
          <p14:tracePt t="12307" x="5668963" y="1939925"/>
          <p14:tracePt t="12324" x="5659438" y="1928813"/>
          <p14:tracePt t="12341" x="5649913" y="1919288"/>
          <p14:tracePt t="12357" x="5649913" y="1909763"/>
          <p14:tracePt t="12374" x="5649913" y="1900238"/>
          <p14:tracePt t="12391" x="5640388" y="1890713"/>
          <p14:tracePt t="12408" x="5629275" y="1879600"/>
          <p14:tracePt t="12424" x="5629275" y="1870075"/>
          <p14:tracePt t="12454" x="5629275" y="1860550"/>
          <p14:tracePt t="12470" x="5629275" y="1851025"/>
          <p14:tracePt t="12478" x="5629275" y="1830388"/>
          <p14:tracePt t="12491" x="5629275" y="1811338"/>
          <p14:tracePt t="12508" x="5629275" y="1762125"/>
          <p14:tracePt t="12525" x="5629275" y="1673225"/>
          <p14:tracePt t="12542" x="5629275" y="1633538"/>
          <p14:tracePt t="12558" x="5649913" y="1555750"/>
          <p14:tracePt t="12575" x="5668963" y="1485900"/>
          <p14:tracePt t="12592" x="5668963" y="1436688"/>
          <p14:tracePt t="12608" x="5678488" y="1387475"/>
          <p14:tracePt t="12625" x="5678488" y="1368425"/>
          <p14:tracePt t="12642" x="5699125" y="1338263"/>
          <p14:tracePt t="12659" x="5699125" y="1328738"/>
          <p14:tracePt t="12675" x="5699125" y="1319213"/>
          <p14:tracePt t="12692" x="5699125" y="1309688"/>
          <p14:tracePt t="12710" x="5699125" y="1298575"/>
          <p14:tracePt t="12758" x="5699125" y="1289050"/>
          <p14:tracePt t="12766" x="5699125" y="1279525"/>
          <p14:tracePt t="12822" x="5699125" y="1270000"/>
          <p14:tracePt t="12861" x="5699125" y="1260475"/>
          <p14:tracePt t="12870" x="5699125" y="1249363"/>
          <p14:tracePt t="12894" x="5699125" y="1239838"/>
          <p14:tracePt t="12910" x="5699125" y="1230313"/>
          <p14:tracePt t="12926" x="5699125" y="1220788"/>
          <p14:tracePt t="12934" x="5699125" y="1200150"/>
          <p14:tracePt t="12942" x="5699125" y="1181100"/>
          <p14:tracePt t="12959" x="5699125" y="1131888"/>
          <p14:tracePt t="12976" x="5699125" y="1092200"/>
          <p14:tracePt t="12993" x="5699125" y="1063625"/>
          <p14:tracePt t="13009" x="5699125" y="1014413"/>
          <p14:tracePt t="13026" x="5699125" y="974725"/>
          <p14:tracePt t="13043" x="5699125" y="944563"/>
          <p14:tracePt t="13059" x="5699125" y="925513"/>
          <p14:tracePt t="13076" x="5699125" y="904875"/>
          <p14:tracePt t="13093" x="5699125" y="895350"/>
          <p14:tracePt t="13109" x="5699125" y="885825"/>
          <p14:tracePt t="13126" x="5699125" y="876300"/>
          <p14:tracePt t="13143" x="5699125" y="866775"/>
          <p14:tracePt t="13166" x="5699125" y="855663"/>
          <p14:tracePt t="13198" x="5699125" y="846138"/>
          <p14:tracePt t="13230" x="5699125" y="836613"/>
          <p14:tracePt t="13238" x="5699125" y="827088"/>
          <p14:tracePt t="13254" x="5699125" y="817563"/>
          <p14:tracePt t="13262" x="5699125" y="806450"/>
          <p14:tracePt t="13276" x="5699125" y="777875"/>
          <p14:tracePt t="13293" x="5699125" y="719138"/>
          <p14:tracePt t="13310" x="5699125" y="688975"/>
          <p14:tracePt t="13326" x="5699125" y="658813"/>
          <p14:tracePt t="13343" x="5699125" y="639763"/>
          <p14:tracePt t="13360" x="5699125" y="630238"/>
          <p14:tracePt t="13376" x="5699125" y="620713"/>
          <p14:tracePt t="13430" x="5699125" y="609600"/>
          <p14:tracePt t="13438" x="5699125" y="600075"/>
          <p14:tracePt t="13454" x="5699125" y="581025"/>
          <p14:tracePt t="13486" x="5699125" y="571500"/>
          <p14:tracePt t="13510" x="5699125" y="560388"/>
          <p14:tracePt t="13525" x="5689600" y="550863"/>
          <p14:tracePt t="13542" x="5678488" y="550863"/>
          <p14:tracePt t="13550" x="5668963" y="541338"/>
          <p14:tracePt t="13560" x="5649913" y="531813"/>
          <p14:tracePt t="13577" x="5640388" y="522288"/>
          <p14:tracePt t="13594" x="5629275" y="511175"/>
          <p14:tracePt t="13610" x="5610225" y="511175"/>
          <p14:tracePt t="13627" x="5580063" y="501650"/>
          <p14:tracePt t="13643" x="5561013" y="492125"/>
          <p14:tracePt t="13660" x="5541963" y="482600"/>
          <p14:tracePt t="13677" x="5521325" y="473075"/>
          <p14:tracePt t="13694" x="5502275" y="473075"/>
          <p14:tracePt t="13710" x="5481638" y="461963"/>
          <p14:tracePt t="13727" x="5472113" y="461963"/>
          <p14:tracePt t="13758" x="5462588" y="461963"/>
          <p14:tracePt t="13782" x="5453063" y="461963"/>
          <p14:tracePt t="13798" x="5443538" y="461963"/>
          <p14:tracePt t="13822" x="5422900" y="452438"/>
          <p14:tracePt t="13838" x="5413375" y="452438"/>
          <p14:tracePt t="13862" x="5403850" y="452438"/>
          <p14:tracePt t="13966" x="5394325" y="442913"/>
          <p14:tracePt t="14102" x="5383213" y="433388"/>
          <p14:tracePt t="14118" x="5373688" y="433388"/>
          <p14:tracePt t="14134" x="5373688" y="423863"/>
          <p14:tracePt t="14142" x="5364163" y="423863"/>
          <p14:tracePt t="14158" x="5354638" y="423863"/>
          <p14:tracePt t="14174" x="5345113" y="412750"/>
          <p14:tracePt t="14182" x="5334000" y="412750"/>
          <p14:tracePt t="14270" x="5324475" y="403225"/>
          <p14:tracePt t="14278" x="5314950" y="403225"/>
          <p14:tracePt t="14302" x="5295900" y="393700"/>
          <p14:tracePt t="14309" x="5295900" y="384175"/>
          <p14:tracePt t="14318" x="5284788" y="384175"/>
          <p14:tracePt t="14334" x="5275263" y="384175"/>
          <p14:tracePt t="14345" x="5265738" y="384175"/>
          <p14:tracePt t="14362" x="5265738" y="374650"/>
          <p14:tracePt t="14502" x="5256213" y="374650"/>
          <p14:tracePt t="14525" x="5246688" y="363538"/>
          <p14:tracePt t="14662" x="5235575" y="363538"/>
          <p14:tracePt t="14694" x="5235575" y="374650"/>
          <p14:tracePt t="14702" x="5235575" y="393700"/>
          <p14:tracePt t="14718" x="5226050" y="412750"/>
          <p14:tracePt t="14734" x="5216525" y="433388"/>
          <p14:tracePt t="14746" x="5216525" y="442913"/>
          <p14:tracePt t="14763" x="5207000" y="482600"/>
          <p14:tracePt t="14779" x="5207000" y="492125"/>
          <p14:tracePt t="14796" x="5197475" y="531813"/>
          <p14:tracePt t="14813" x="5186363" y="571500"/>
          <p14:tracePt t="14829" x="5186363" y="630238"/>
          <p14:tracePt t="14846" x="5167313" y="679450"/>
          <p14:tracePt t="14863" x="5157788" y="719138"/>
          <p14:tracePt t="14879" x="5157788" y="757238"/>
          <p14:tracePt t="14896" x="5157788" y="806450"/>
          <p14:tracePt t="14913" x="5157788" y="846138"/>
          <p14:tracePt t="14930" x="5157788" y="895350"/>
          <p14:tracePt t="14946" x="5157788" y="954088"/>
          <p14:tracePt t="14963" x="5157788" y="993775"/>
          <p14:tracePt t="14980" x="5157788" y="1033463"/>
          <p14:tracePt t="14996" x="5157788" y="1082675"/>
          <p14:tracePt t="15013" x="5157788" y="1141413"/>
          <p14:tracePt t="15031" x="5157788" y="1190625"/>
          <p14:tracePt t="15047" x="5157788" y="1220788"/>
          <p14:tracePt t="15063" x="5157788" y="1270000"/>
          <p14:tracePt t="15080" x="5157788" y="1319213"/>
          <p14:tracePt t="15097" x="5157788" y="1368425"/>
          <p14:tracePt t="15113" x="5157788" y="1427163"/>
          <p14:tracePt t="15130" x="5157788" y="1485900"/>
          <p14:tracePt t="15146" x="5157788" y="1544638"/>
          <p14:tracePt t="15163" x="5157788" y="1593850"/>
          <p14:tracePt t="15180" x="5157788" y="1643063"/>
          <p14:tracePt t="15197" x="5157788" y="1682750"/>
          <p14:tracePt t="15214" x="5157788" y="1731963"/>
          <p14:tracePt t="15231" x="5157788" y="1771650"/>
          <p14:tracePt t="15247" x="5157788" y="1801813"/>
          <p14:tracePt t="15263" x="5157788" y="1839913"/>
          <p14:tracePt t="15280" x="5157788" y="1860550"/>
          <p14:tracePt t="15297" x="5157788" y="1900238"/>
          <p14:tracePt t="15313" x="5157788" y="1928813"/>
          <p14:tracePt t="15330" x="5148263" y="1978025"/>
          <p14:tracePt t="15347" x="5137150" y="2017713"/>
          <p14:tracePt t="15364" x="5127625" y="2057400"/>
          <p14:tracePt t="15380" x="5127625" y="2087563"/>
          <p14:tracePt t="15397" x="5108575" y="2125663"/>
          <p14:tracePt t="15414" x="5099050" y="2146300"/>
          <p14:tracePt t="15430" x="5099050" y="2165350"/>
          <p14:tracePt t="15447" x="5099050" y="2174875"/>
          <p14:tracePt t="15464" x="5087938" y="2185988"/>
          <p14:tracePt t="15638" x="5078413" y="2174875"/>
          <p14:tracePt t="15661" x="5068888" y="2165350"/>
          <p14:tracePt t="15670" x="5068888" y="2146300"/>
          <p14:tracePt t="15681" x="5038725" y="2106613"/>
          <p14:tracePt t="15698" x="5000625" y="2057400"/>
          <p14:tracePt t="15715" x="4940300" y="1998663"/>
          <p14:tracePt t="15731" x="4881563" y="1949450"/>
          <p14:tracePt t="15748" x="4832350" y="1900238"/>
          <p14:tracePt t="15765" x="4783138" y="1830388"/>
          <p14:tracePt t="15781" x="4684713" y="1741488"/>
          <p14:tracePt t="15798" x="4635500" y="1703388"/>
          <p14:tracePt t="15815" x="4576763" y="1643063"/>
          <p14:tracePt t="15831" x="4518025" y="1593850"/>
          <p14:tracePt t="15848" x="4478338" y="1565275"/>
          <p14:tracePt t="15865" x="4438650" y="1535113"/>
          <p14:tracePt t="15882" x="4398963" y="1495425"/>
          <p14:tracePt t="15898" x="4370388" y="1457325"/>
          <p14:tracePt t="15915" x="4340225" y="1417638"/>
          <p14:tracePt t="15932" x="4321175" y="1387475"/>
          <p14:tracePt t="15948" x="4300538" y="1358900"/>
          <p14:tracePt t="15948" x="4281488" y="1338263"/>
          <p14:tracePt t="15966" x="4271963" y="1309688"/>
          <p14:tracePt t="15982" x="4251325" y="1289050"/>
          <p14:tracePt t="15998" x="4232275" y="1260475"/>
          <p14:tracePt t="16015" x="4213225" y="1230313"/>
          <p14:tracePt t="16032" x="4202113" y="1211263"/>
          <p14:tracePt t="16048" x="4183063" y="1200150"/>
          <p14:tracePt t="16065" x="4173538" y="1181100"/>
          <p14:tracePt t="16082" x="4164013" y="1171575"/>
          <p14:tracePt t="16099" x="4152900" y="1150938"/>
          <p14:tracePt t="16115" x="4143375" y="1141413"/>
          <p14:tracePt t="16132" x="4133850" y="1122363"/>
          <p14:tracePt t="16149" x="4133850" y="1112838"/>
          <p14:tracePt t="16165" x="4133850" y="1101725"/>
          <p14:tracePt t="16206" x="4133850" y="1092200"/>
          <p14:tracePt t="16222" x="4133850" y="1082675"/>
          <p14:tracePt t="16230" x="4143375" y="1073150"/>
          <p14:tracePt t="16254" x="4152900" y="1073150"/>
          <p14:tracePt t="16261" x="4164013" y="1073150"/>
          <p14:tracePt t="16270" x="4183063" y="1073150"/>
          <p14:tracePt t="16286" x="4213225" y="1073150"/>
          <p14:tracePt t="16299" x="4251325" y="1073150"/>
          <p14:tracePt t="16316" x="4300538" y="1052513"/>
          <p14:tracePt t="16332" x="4321175" y="1042988"/>
          <p14:tracePt t="16349" x="4360863" y="1033463"/>
          <p14:tracePt t="16366" x="4370388" y="1023938"/>
          <p14:tracePt t="16382" x="4389438" y="1014413"/>
          <p14:tracePt t="16399" x="4410075" y="1003300"/>
          <p14:tracePt t="16416" x="4419600" y="993775"/>
          <p14:tracePt t="16433" x="4438650" y="984250"/>
          <p14:tracePt t="16449" x="4438650" y="965200"/>
          <p14:tracePt t="16466" x="4438650" y="954088"/>
          <p14:tracePt t="16482" x="4448175" y="935038"/>
          <p14:tracePt t="16499" x="4448175" y="925513"/>
          <p14:tracePt t="16516" x="4448175" y="915988"/>
          <p14:tracePt t="16533" x="4438650" y="885825"/>
          <p14:tracePt t="16550" x="4410075" y="866775"/>
          <p14:tracePt t="16566" x="4370388" y="855663"/>
          <p14:tracePt t="16583" x="4340225" y="846138"/>
          <p14:tracePt t="16600" x="4281488" y="827088"/>
          <p14:tracePt t="16616" x="4251325" y="827088"/>
          <p14:tracePt t="16633" x="4213225" y="827088"/>
          <p14:tracePt t="16650" x="4183063" y="827088"/>
          <p14:tracePt t="16666" x="4152900" y="836613"/>
          <p14:tracePt t="16683" x="4124325" y="846138"/>
          <p14:tracePt t="16700" x="4094163" y="866775"/>
          <p14:tracePt t="16716" x="4075113" y="895350"/>
          <p14:tracePt t="16716" x="4065588" y="915988"/>
          <p14:tracePt t="16734" x="4044950" y="944563"/>
          <p14:tracePt t="16750" x="4044950" y="965200"/>
          <p14:tracePt t="16766" x="4044950" y="1003300"/>
          <p14:tracePt t="16783" x="4044950" y="1033463"/>
          <p14:tracePt t="16800" x="4044950" y="1052513"/>
          <p14:tracePt t="16816" x="4044950" y="1092200"/>
          <p14:tracePt t="16833" x="4054475" y="1101725"/>
          <p14:tracePt t="16854" x="4065588" y="1112838"/>
          <p14:tracePt t="16866" x="4094163" y="1122363"/>
          <p14:tracePt t="16883" x="4133850" y="1141413"/>
          <p14:tracePt t="16900" x="4213225" y="1162050"/>
          <p14:tracePt t="16917" x="4321175" y="1162050"/>
          <p14:tracePt t="16934" x="4410075" y="1162050"/>
          <p14:tracePt t="16950" x="4478338" y="1162050"/>
          <p14:tracePt t="16967" x="4527550" y="1162050"/>
          <p14:tracePt t="16984" x="4557713" y="1162050"/>
          <p14:tracePt t="17000" x="4595813" y="1141413"/>
          <p14:tracePt t="17017" x="4616450" y="1131888"/>
          <p14:tracePt t="17034" x="4625975" y="1122363"/>
          <p14:tracePt t="17050" x="4645025" y="1112838"/>
          <p14:tracePt t="17067" x="4645025" y="1101725"/>
          <p14:tracePt t="17084" x="4656138" y="1073150"/>
          <p14:tracePt t="17101" x="4656138" y="1052513"/>
          <p14:tracePt t="17117" x="4656138" y="1023938"/>
          <p14:tracePt t="17134" x="4656138" y="984250"/>
          <p14:tracePt t="17151" x="4645025" y="965200"/>
          <p14:tracePt t="17167" x="4625975" y="935038"/>
          <p14:tracePt t="17184" x="4595813" y="915988"/>
          <p14:tracePt t="17201" x="4557713" y="895350"/>
          <p14:tracePt t="17217" x="4508500" y="866775"/>
          <p14:tracePt t="17234" x="4478338" y="846138"/>
          <p14:tracePt t="17252" x="4459288" y="846138"/>
          <p14:tracePt t="17268" x="4438650" y="827088"/>
          <p14:tracePt t="17284" x="4410075" y="827088"/>
          <p14:tracePt t="17301" x="4360863" y="817563"/>
          <p14:tracePt t="17318" x="4291013" y="796925"/>
          <p14:tracePt t="17334" x="4241800" y="796925"/>
          <p14:tracePt t="17351" x="4202113" y="796925"/>
          <p14:tracePt t="17368" x="4164013" y="796925"/>
          <p14:tracePt t="17384" x="4133850" y="796925"/>
          <p14:tracePt t="17401" x="4114800" y="796925"/>
          <p14:tracePt t="17418" x="4094163" y="796925"/>
          <p14:tracePt t="17435" x="4084638" y="796925"/>
          <p14:tracePt t="17451" x="4065588" y="806450"/>
          <p14:tracePt t="17468" x="4054475" y="817563"/>
          <p14:tracePt t="17485" x="4044950" y="836613"/>
          <p14:tracePt t="17485" x="4044950" y="855663"/>
          <p14:tracePt t="17502" x="4035425" y="876300"/>
          <p14:tracePt t="17518" x="4025900" y="895350"/>
          <p14:tracePt t="17535" x="4025900" y="915988"/>
          <p14:tracePt t="17552" x="4025900" y="935038"/>
          <p14:tracePt t="17568" x="4025900" y="944563"/>
          <p14:tracePt t="17585" x="4025900" y="965200"/>
          <p14:tracePt t="17601" x="4054475" y="974725"/>
          <p14:tracePt t="17618" x="4114800" y="1003300"/>
          <p14:tracePt t="17635" x="4183063" y="1014413"/>
          <p14:tracePt t="17652" x="4281488" y="1014413"/>
          <p14:tracePt t="17668" x="4389438" y="1014413"/>
          <p14:tracePt t="17685" x="4508500" y="1014413"/>
          <p14:tracePt t="17702" x="4537075" y="1014413"/>
          <p14:tracePt t="17718" x="4586288" y="993775"/>
          <p14:tracePt t="17735" x="4595813" y="984250"/>
          <p14:tracePt t="17752" x="4616450" y="974725"/>
          <p14:tracePt t="17769" x="4625975" y="965200"/>
          <p14:tracePt t="17785" x="4645025" y="954088"/>
          <p14:tracePt t="17802" x="4656138" y="944563"/>
          <p14:tracePt t="17819" x="4675188" y="935038"/>
          <p14:tracePt t="17835" x="4684713" y="935038"/>
          <p14:tracePt t="17852" x="4694238" y="935038"/>
          <p14:tracePt t="17909" x="4705350" y="944563"/>
          <p14:tracePt t="17950" x="4705350" y="954088"/>
          <p14:tracePt t="17974" x="4705350" y="974725"/>
          <p14:tracePt t="17981" x="4705350" y="993775"/>
          <p14:tracePt t="17998" x="4705350" y="1003300"/>
          <p14:tracePt t="18006" x="4705350" y="1023938"/>
          <p14:tracePt t="18019" x="4705350" y="1063625"/>
          <p14:tracePt t="18036" x="4705350" y="1101725"/>
          <p14:tracePt t="18053" x="4705350" y="1150938"/>
          <p14:tracePt t="18053" x="4705350" y="1171575"/>
          <p14:tracePt t="18070" x="4705350" y="1230313"/>
          <p14:tracePt t="18086" x="4705350" y="1279525"/>
          <p14:tracePt t="18103" x="4705350" y="1338263"/>
          <p14:tracePt t="18119" x="4705350" y="1387475"/>
          <p14:tracePt t="18136" x="4714875" y="1466850"/>
          <p14:tracePt t="18153" x="4724400" y="1506538"/>
          <p14:tracePt t="18169" x="4733925" y="1544638"/>
          <p14:tracePt t="18186" x="4733925" y="1584325"/>
          <p14:tracePt t="18203" x="4754563" y="1624013"/>
          <p14:tracePt t="18220" x="4754563" y="1654175"/>
          <p14:tracePt t="18236" x="4764088" y="1682750"/>
          <p14:tracePt t="18253" x="4764088" y="1722438"/>
          <p14:tracePt t="18270" x="4764088" y="1752600"/>
          <p14:tracePt t="18286" x="4764088" y="1771650"/>
          <p14:tracePt t="18303" x="4764088" y="1790700"/>
          <p14:tracePt t="18320" x="4764088" y="1811338"/>
          <p14:tracePt t="18336" x="4764088" y="1839913"/>
          <p14:tracePt t="18353" x="4764088" y="1860550"/>
          <p14:tracePt t="18370" x="4764088" y="1879600"/>
          <p14:tracePt t="18386" x="4764088" y="1909763"/>
          <p14:tracePt t="18403" x="4764088" y="1949450"/>
          <p14:tracePt t="18420" x="4764088" y="1978025"/>
          <p14:tracePt t="18436" x="4764088" y="2017713"/>
          <p14:tracePt t="18436" x="4764088" y="2027238"/>
          <p14:tracePt t="18454" x="4764088" y="2057400"/>
          <p14:tracePt t="18470" x="4764088" y="2076450"/>
          <p14:tracePt t="18486" x="4764088" y="2087563"/>
          <p14:tracePt t="18503" x="4764088" y="2097088"/>
          <p14:tracePt t="18520" x="4764088" y="2106613"/>
          <p14:tracePt t="18537" x="4764088" y="2116138"/>
          <p14:tracePt t="18553" x="4754563" y="2136775"/>
          <p14:tracePt t="18570" x="4754563" y="2146300"/>
          <p14:tracePt t="18587" x="4754563" y="2155825"/>
          <p14:tracePt t="18603" x="4754563" y="2165350"/>
          <p14:tracePt t="18620" x="4754563" y="2174875"/>
          <p14:tracePt t="18620" x="4754563" y="2185988"/>
          <p14:tracePt t="18638" x="4754563" y="2195513"/>
          <p14:tracePt t="18654" x="4754563" y="2205038"/>
          <p14:tracePt t="18686" x="4754563" y="2214563"/>
          <p14:tracePt t="18726" x="4743450" y="2224088"/>
          <p14:tracePt t="18749" x="4733925" y="2224088"/>
          <p14:tracePt t="18814" x="4724400" y="2224088"/>
          <p14:tracePt t="18830" x="4724400" y="2214563"/>
          <p14:tracePt t="18838" x="4733925" y="2195513"/>
          <p14:tracePt t="18845" x="4743450" y="2185988"/>
          <p14:tracePt t="18854" x="4813300" y="2136775"/>
          <p14:tracePt t="18871" x="4911725" y="2076450"/>
          <p14:tracePt t="18888" x="5019675" y="2008188"/>
          <p14:tracePt t="18904" x="5108575" y="1949450"/>
          <p14:tracePt t="18921" x="5207000" y="1890713"/>
          <p14:tracePt t="18937" x="5256213" y="1860550"/>
          <p14:tracePt t="18954" x="5295900" y="1820863"/>
          <p14:tracePt t="18971" x="5324475" y="1801813"/>
          <p14:tracePt t="18988" x="5345113" y="1762125"/>
          <p14:tracePt t="19005" x="5364163" y="1722438"/>
          <p14:tracePt t="19021" x="5394325" y="1673225"/>
          <p14:tracePt t="19038" x="5422900" y="1633538"/>
          <p14:tracePt t="19054" x="5462588" y="1604963"/>
          <p14:tracePt t="19071" x="5492750" y="1574800"/>
          <p14:tracePt t="19088" x="5541963" y="1544638"/>
          <p14:tracePt t="19104" x="5580063" y="1525588"/>
          <p14:tracePt t="19121" x="5619750" y="1495425"/>
          <p14:tracePt t="19138" x="5668963" y="1466850"/>
          <p14:tracePt t="19155" x="5727700" y="1446213"/>
          <p14:tracePt t="19171" x="5807075" y="1417638"/>
          <p14:tracePt t="19188" x="5895975" y="1387475"/>
          <p14:tracePt t="19205" x="6013450" y="1338263"/>
          <p14:tracePt t="19222" x="6073775" y="1309688"/>
          <p14:tracePt t="19238" x="6132513" y="1289050"/>
          <p14:tracePt t="19255" x="6181725" y="1270000"/>
          <p14:tracePt t="19274" x="6230938" y="1230313"/>
          <p14:tracePt t="19288" x="6270625" y="1200150"/>
          <p14:tracePt t="19305" x="6319838" y="1181100"/>
          <p14:tracePt t="19322" x="6357938" y="1162050"/>
          <p14:tracePt t="19338" x="6388100" y="1131888"/>
          <p14:tracePt t="19355" x="6407150" y="1101725"/>
          <p14:tracePt t="19372" x="6427788" y="1073150"/>
          <p14:tracePt t="19388" x="6437313" y="1042988"/>
          <p14:tracePt t="19388" x="6456363" y="1023938"/>
          <p14:tracePt t="19406" x="6467475" y="993775"/>
          <p14:tracePt t="19422" x="6467475" y="984250"/>
          <p14:tracePt t="19438" x="6467475" y="954088"/>
          <p14:tracePt t="19455" x="6477000" y="925513"/>
          <p14:tracePt t="19472" x="6477000" y="904875"/>
          <p14:tracePt t="19489" x="6477000" y="895350"/>
          <p14:tracePt t="19505" x="6477000" y="876300"/>
          <p14:tracePt t="19522" x="6477000" y="866775"/>
          <p14:tracePt t="19539" x="6477000" y="846138"/>
          <p14:tracePt t="19555" x="6467475" y="827088"/>
          <p14:tracePt t="19574" x="6456363" y="827088"/>
          <p14:tracePt t="19606" x="6446838" y="827088"/>
          <p14:tracePt t="19613" x="6427788" y="817563"/>
          <p14:tracePt t="19622" x="6407150" y="806450"/>
          <p14:tracePt t="19639" x="6378575" y="806450"/>
          <p14:tracePt t="19656" x="6348413" y="806450"/>
          <p14:tracePt t="19672" x="6319838" y="806450"/>
          <p14:tracePt t="19689" x="6280150" y="806450"/>
          <p14:tracePt t="19706" x="6249988" y="806450"/>
          <p14:tracePt t="19723" x="6200775" y="806450"/>
          <p14:tracePt t="19739" x="6161088" y="817563"/>
          <p14:tracePt t="19756" x="6111875" y="836613"/>
          <p14:tracePt t="19756" x="6092825" y="836613"/>
          <p14:tracePt t="19774" x="6073775" y="846138"/>
          <p14:tracePt t="19789" x="6022975" y="876300"/>
          <p14:tracePt t="19806" x="5984875" y="895350"/>
          <p14:tracePt t="19823" x="5954713" y="915988"/>
          <p14:tracePt t="19839" x="5924550" y="935038"/>
          <p14:tracePt t="19856" x="5915025" y="954088"/>
          <p14:tracePt t="19874" x="5905500" y="974725"/>
          <p14:tracePt t="19889" x="5895975" y="1003300"/>
          <p14:tracePt t="19906" x="5886450" y="1023938"/>
          <p14:tracePt t="19923" x="5875338" y="1042988"/>
          <p14:tracePt t="19940" x="5875338" y="1063625"/>
          <p14:tracePt t="19956" x="5875338" y="1101725"/>
          <p14:tracePt t="19973" x="5875338" y="1131888"/>
          <p14:tracePt t="19990" x="5875338" y="1162050"/>
          <p14:tracePt t="20006" x="5875338" y="1171575"/>
          <p14:tracePt t="20023" x="5875338" y="1190625"/>
          <p14:tracePt t="20040" x="5875338" y="1200150"/>
          <p14:tracePt t="20056" x="5895975" y="1211263"/>
          <p14:tracePt t="20073" x="5915025" y="1220788"/>
          <p14:tracePt t="20090" x="5935663" y="1220788"/>
          <p14:tracePt t="20107" x="5973763" y="1230313"/>
          <p14:tracePt t="20123" x="6003925" y="1230313"/>
          <p14:tracePt t="20140" x="6053138" y="1230313"/>
          <p14:tracePt t="20157" x="6092825" y="1230313"/>
          <p14:tracePt t="20157" x="6122988" y="1230313"/>
          <p14:tracePt t="20174" x="6172200" y="1230313"/>
          <p14:tracePt t="20190" x="6221413" y="1220788"/>
          <p14:tracePt t="20207" x="6249988" y="1200150"/>
          <p14:tracePt t="20223" x="6280150" y="1181100"/>
          <p14:tracePt t="20240" x="6299200" y="1162050"/>
          <p14:tracePt t="20257" x="6319838" y="1141413"/>
          <p14:tracePt t="20273" x="6338888" y="1122363"/>
          <p14:tracePt t="20291" x="6338888" y="1101725"/>
          <p14:tracePt t="20307" x="6348413" y="1082675"/>
          <p14:tracePt t="20324" x="6357938" y="1042988"/>
          <p14:tracePt t="20341" x="6357938" y="1023938"/>
          <p14:tracePt t="20357" x="6357938" y="974725"/>
          <p14:tracePt t="20374" x="6357938" y="925513"/>
          <p14:tracePt t="20390" x="6338888" y="885825"/>
          <p14:tracePt t="20407" x="6308725" y="836613"/>
          <p14:tracePt t="20424" x="6270625" y="796925"/>
          <p14:tracePt t="20441" x="6221413" y="757238"/>
          <p14:tracePt t="20457" x="6151563" y="728663"/>
          <p14:tracePt t="20474" x="6111875" y="708025"/>
          <p14:tracePt t="20491" x="6073775" y="688975"/>
          <p14:tracePt t="20507" x="6034088" y="688975"/>
          <p14:tracePt t="20524" x="5994400" y="688975"/>
          <p14:tracePt t="20524" x="5973763" y="688975"/>
          <p14:tracePt t="20542" x="5915025" y="688975"/>
          <p14:tracePt t="20558" x="5856288" y="688975"/>
          <p14:tracePt t="20574" x="5816600" y="688975"/>
          <p14:tracePt t="20591" x="5767388" y="688975"/>
          <p14:tracePt t="20607" x="5727700" y="698500"/>
          <p14:tracePt t="20624" x="5699125" y="708025"/>
          <p14:tracePt t="20641" x="5668963" y="719138"/>
          <p14:tracePt t="20658" x="5649913" y="738188"/>
          <p14:tracePt t="20674" x="5629275" y="768350"/>
          <p14:tracePt t="20691" x="5610225" y="787400"/>
          <p14:tracePt t="20708" x="5591175" y="836613"/>
          <p14:tracePt t="20725" x="5570538" y="876300"/>
          <p14:tracePt t="20725" x="5561013" y="895350"/>
          <p14:tracePt t="20742" x="5561013" y="925513"/>
          <p14:tracePt t="20758" x="5561013" y="974725"/>
          <p14:tracePt t="20775" x="5561013" y="1003300"/>
          <p14:tracePt t="20792" x="5561013" y="1042988"/>
          <p14:tracePt t="20808" x="5570538" y="1073150"/>
          <p14:tracePt t="20825" x="5591175" y="1112838"/>
          <p14:tracePt t="20842" x="5619750" y="1150938"/>
          <p14:tracePt t="20858" x="5659438" y="1190625"/>
          <p14:tracePt t="20875" x="5727700" y="1220788"/>
          <p14:tracePt t="20892" x="5816600" y="1249363"/>
          <p14:tracePt t="20908" x="5905500" y="1279525"/>
          <p14:tracePt t="20908" x="5945188" y="1279525"/>
          <p14:tracePt t="20926" x="6022975" y="1289050"/>
          <p14:tracePt t="20942" x="6092825" y="1289050"/>
          <p14:tracePt t="20958" x="6132513" y="1289050"/>
          <p14:tracePt t="20975" x="6181725" y="1289050"/>
          <p14:tracePt t="20992" x="6210300" y="1289050"/>
          <p14:tracePt t="21008" x="6240463" y="1289050"/>
          <p14:tracePt t="21025" x="6270625" y="1270000"/>
          <p14:tracePt t="21042" x="6299200" y="1260475"/>
          <p14:tracePt t="21058" x="6319838" y="1249363"/>
          <p14:tracePt t="21075" x="6338888" y="1230313"/>
          <p14:tracePt t="21092" x="6348413" y="1220788"/>
          <p14:tracePt t="21108" x="6348413" y="1200150"/>
          <p14:tracePt t="21108" x="6357938" y="1190625"/>
          <p14:tracePt t="21126" x="6357938" y="1181100"/>
          <p14:tracePt t="21142" x="6357938" y="1162050"/>
          <p14:tracePt t="21159" x="6357938" y="1141413"/>
          <p14:tracePt t="21176" x="6357938" y="1131888"/>
          <p14:tracePt t="21192" x="6357938" y="1112838"/>
          <p14:tracePt t="21209" x="6357938" y="1101725"/>
          <p14:tracePt t="21225" x="6357938" y="1073150"/>
          <p14:tracePt t="21242" x="6348413" y="1052513"/>
          <p14:tracePt t="21259" x="6329363" y="1033463"/>
          <p14:tracePt t="21276" x="6299200" y="1003300"/>
          <p14:tracePt t="21293" x="6270625" y="984250"/>
          <p14:tracePt t="21310" x="6221413" y="965200"/>
          <p14:tracePt t="21326" x="6181725" y="935038"/>
          <p14:tracePt t="21343" x="6161088" y="935038"/>
          <p14:tracePt t="21359" x="6111875" y="915988"/>
          <p14:tracePt t="21376" x="6073775" y="904875"/>
          <p14:tracePt t="21393" x="6043613" y="904875"/>
          <p14:tracePt t="21409" x="5994400" y="895350"/>
          <p14:tracePt t="21426" x="5964238" y="895350"/>
          <p14:tracePt t="21443" x="5924550" y="895350"/>
          <p14:tracePt t="21459" x="5886450" y="895350"/>
          <p14:tracePt t="21476" x="5846763" y="895350"/>
          <p14:tracePt t="21493" x="5816600" y="895350"/>
          <p14:tracePt t="21493" x="5807075" y="904875"/>
          <p14:tracePt t="21510" x="5776913" y="915988"/>
          <p14:tracePt t="21526" x="5748338" y="925513"/>
          <p14:tracePt t="21543" x="5718175" y="944563"/>
          <p14:tracePt t="21559" x="5708650" y="974725"/>
          <p14:tracePt t="21576" x="5699125" y="1003300"/>
          <p14:tracePt t="21593" x="5689600" y="1023938"/>
          <p14:tracePt t="21609" x="5678488" y="1042988"/>
          <p14:tracePt t="21626" x="5678488" y="1073150"/>
          <p14:tracePt t="21643" x="5678488" y="1101725"/>
          <p14:tracePt t="21660" x="5678488" y="1150938"/>
          <p14:tracePt t="21676" x="5699125" y="1181100"/>
          <p14:tracePt t="21676" x="5699125" y="1200150"/>
          <p14:tracePt t="21693" x="5708650" y="1211263"/>
          <p14:tracePt t="21693" x="5727700" y="1230313"/>
          <p14:tracePt t="21710" x="5767388" y="1270000"/>
          <p14:tracePt t="21726" x="5846763" y="1279525"/>
          <p14:tracePt t="21743" x="5935663" y="1309688"/>
          <p14:tracePt t="21760" x="6043613" y="1328738"/>
          <p14:tracePt t="21776" x="6172200" y="1338263"/>
          <p14:tracePt t="21793" x="6280150" y="1338263"/>
          <p14:tracePt t="21810" x="6357938" y="1338263"/>
          <p14:tracePt t="21826" x="6446838" y="1338263"/>
          <p14:tracePt t="21844" x="6496050" y="1328738"/>
          <p14:tracePt t="21860" x="6526213" y="1298575"/>
          <p14:tracePt t="21877" x="6584950" y="1260475"/>
          <p14:tracePt t="21894" x="6604000" y="1230313"/>
          <p14:tracePt t="21910" x="6615113" y="1200150"/>
          <p14:tracePt t="21927" x="6634163" y="1171575"/>
          <p14:tracePt t="21943" x="6634163" y="1150938"/>
          <p14:tracePt t="21960" x="6634163" y="1112838"/>
          <p14:tracePt t="21977" x="6634163" y="1092200"/>
          <p14:tracePt t="21994" x="6634163" y="1063625"/>
          <p14:tracePt t="22010" x="6634163" y="1023938"/>
          <p14:tracePt t="22027" x="6615113" y="984250"/>
          <p14:tracePt t="22044" x="6584950" y="944563"/>
          <p14:tracePt t="22060" x="6545263" y="915988"/>
          <p14:tracePt t="22077" x="6467475" y="876300"/>
          <p14:tracePt t="22094" x="6407150" y="866775"/>
          <p14:tracePt t="22110" x="6348413" y="846138"/>
          <p14:tracePt t="22127" x="6289675" y="836613"/>
          <p14:tracePt t="22144" x="6240463" y="827088"/>
          <p14:tracePt t="22161" x="6181725" y="827088"/>
          <p14:tracePt t="22177" x="6122988" y="827088"/>
          <p14:tracePt t="22194" x="6062663" y="827088"/>
          <p14:tracePt t="22211" x="6013450" y="827088"/>
          <p14:tracePt t="22228" x="5964238" y="827088"/>
          <p14:tracePt t="22244" x="5915025" y="827088"/>
          <p14:tracePt t="22261" x="5856288" y="855663"/>
          <p14:tracePt t="22278" x="5826125" y="866775"/>
          <p14:tracePt t="22294" x="5797550" y="885825"/>
          <p14:tracePt t="22311" x="5767388" y="904875"/>
          <p14:tracePt t="22328" x="5748338" y="925513"/>
          <p14:tracePt t="22345" x="5727700" y="944563"/>
          <p14:tracePt t="22361" x="5708650" y="974725"/>
          <p14:tracePt t="22378" x="5689600" y="1003300"/>
          <p14:tracePt t="22394" x="5678488" y="1023938"/>
          <p14:tracePt t="22411" x="5678488" y="1052513"/>
          <p14:tracePt t="22428" x="5678488" y="1073150"/>
          <p14:tracePt t="22445" x="5678488" y="1112838"/>
          <p14:tracePt t="22462" x="5678488" y="1150938"/>
          <p14:tracePt t="22478" x="5689600" y="1171575"/>
          <p14:tracePt t="22495" x="5718175" y="1190625"/>
          <p14:tracePt t="22511" x="5748338" y="1200150"/>
          <p14:tracePt t="22528" x="5807075" y="1211263"/>
          <p14:tracePt t="22545" x="5865813" y="1211263"/>
          <p14:tracePt t="22561" x="5945188" y="1211263"/>
          <p14:tracePt t="22578" x="6013450" y="1211263"/>
          <p14:tracePt t="22595" x="6073775" y="1211263"/>
          <p14:tracePt t="22612" x="6111875" y="1211263"/>
          <p14:tracePt t="22628" x="6142038" y="1200150"/>
          <p14:tracePt t="22645" x="6181725" y="1171575"/>
          <p14:tracePt t="22662" x="6200775" y="1150938"/>
          <p14:tracePt t="22678" x="6210300" y="1131888"/>
          <p14:tracePt t="22695" x="6221413" y="1122363"/>
          <p14:tracePt t="22712" x="6221413" y="1101725"/>
          <p14:tracePt t="22728" x="6221413" y="1092200"/>
          <p14:tracePt t="22745" x="6221413" y="1082675"/>
          <p14:tracePt t="22762" x="6221413" y="1052513"/>
          <p14:tracePt t="22779" x="6221413" y="1033463"/>
          <p14:tracePt t="22795" x="6221413" y="1014413"/>
          <p14:tracePt t="22812" x="6210300" y="1003300"/>
          <p14:tracePt t="22829" x="6181725" y="984250"/>
          <p14:tracePt t="22846" x="6172200" y="974725"/>
          <p14:tracePt t="22862" x="6161088" y="974725"/>
          <p14:tracePt t="22879" x="6132513" y="965200"/>
          <p14:tracePt t="22895" x="6111875" y="944563"/>
          <p14:tracePt t="22912" x="6092825" y="944563"/>
          <p14:tracePt t="22929" x="6062663" y="944563"/>
          <p14:tracePt t="22946" x="6034088" y="944563"/>
          <p14:tracePt t="22962" x="6003925" y="935038"/>
          <p14:tracePt t="22979" x="5973763" y="925513"/>
          <p14:tracePt t="22996" x="5954713" y="915988"/>
          <p14:tracePt t="23012" x="5945188" y="915988"/>
          <p14:tracePt t="23029" x="5935663" y="904875"/>
          <p14:tracePt t="23046" x="5924550" y="904875"/>
          <p14:tracePt t="23062" x="5905500" y="904875"/>
          <p14:tracePt t="23079" x="5886450" y="895350"/>
          <p14:tracePt t="23101" x="5875338" y="895350"/>
          <p14:tracePt t="23125" x="5875338" y="885825"/>
          <p14:tracePt t="23133" x="5865813" y="885825"/>
          <p14:tracePt t="23149" x="5856288" y="885825"/>
          <p14:tracePt t="23165" x="5846763" y="885825"/>
          <p14:tracePt t="23179" x="5837238" y="885825"/>
          <p14:tracePt t="23197" x="5826125" y="885825"/>
          <p14:tracePt t="23214" x="5816600" y="885825"/>
          <p14:tracePt t="23229" x="5807075" y="885825"/>
          <p14:tracePt t="23246" x="5788025" y="885825"/>
          <p14:tracePt t="23263" x="5776913" y="885825"/>
          <p14:tracePt t="23279" x="5767388" y="885825"/>
          <p14:tracePt t="23302" x="5757863" y="895350"/>
          <p14:tracePt t="23317" x="5748338" y="895350"/>
          <p14:tracePt t="23333" x="5748338" y="904875"/>
          <p14:tracePt t="23346" x="5727700" y="915988"/>
          <p14:tracePt t="23363" x="5718175" y="935038"/>
          <p14:tracePt t="23380" x="5708650" y="944563"/>
          <p14:tracePt t="23396" x="5699125" y="965200"/>
          <p14:tracePt t="23413" x="5699125" y="993775"/>
          <p14:tracePt t="23430" x="5699125" y="1003300"/>
          <p14:tracePt t="23446" x="5678488" y="1023938"/>
          <p14:tracePt t="23463" x="5678488" y="1042988"/>
          <p14:tracePt t="23480" x="5668963" y="1052513"/>
          <p14:tracePt t="23496" x="5659438" y="1073150"/>
          <p14:tracePt t="23513" x="5659438" y="1092200"/>
          <p14:tracePt t="23530" x="5649913" y="1131888"/>
          <p14:tracePt t="23547" x="5649913" y="1141413"/>
          <p14:tracePt t="23563" x="5640388" y="1171575"/>
          <p14:tracePt t="23580" x="5640388" y="1181100"/>
          <p14:tracePt t="23597" x="5640388" y="1200150"/>
          <p14:tracePt t="23614" x="5640388" y="1220788"/>
          <p14:tracePt t="23630" x="5629275" y="1249363"/>
          <p14:tracePt t="23647" x="5619750" y="1270000"/>
          <p14:tracePt t="23663" x="5619750" y="1289050"/>
          <p14:tracePt t="23680" x="5610225" y="1319213"/>
          <p14:tracePt t="23697" x="5610225" y="1328738"/>
          <p14:tracePt t="23714" x="5600700" y="1358900"/>
          <p14:tracePt t="23730" x="5600700" y="1377950"/>
          <p14:tracePt t="23747" x="5600700" y="1397000"/>
          <p14:tracePt t="23764" x="5600700" y="1417638"/>
          <p14:tracePt t="23780" x="5591175" y="1446213"/>
          <p14:tracePt t="23780" x="5580063" y="1466850"/>
          <p14:tracePt t="23797" x="5580063" y="1485900"/>
          <p14:tracePt t="23814" x="5580063" y="1506538"/>
          <p14:tracePt t="23832" x="5570538" y="1535113"/>
          <p14:tracePt t="23847" x="5561013" y="1574800"/>
          <p14:tracePt t="23865" x="5561013" y="1593850"/>
          <p14:tracePt t="23881" x="5561013" y="1604963"/>
          <p14:tracePt t="23898" x="5561013" y="1624013"/>
          <p14:tracePt t="23914" x="5561013" y="1633538"/>
          <p14:tracePt t="23931" x="5561013" y="1654175"/>
          <p14:tracePt t="23947" x="5561013" y="1673225"/>
          <p14:tracePt t="23965" x="5561013" y="1692275"/>
          <p14:tracePt t="23981" x="5561013" y="1722438"/>
          <p14:tracePt t="23998" x="5561013" y="1741488"/>
          <p14:tracePt t="24014" x="5561013" y="1762125"/>
          <p14:tracePt t="24031" x="5561013" y="1790700"/>
          <p14:tracePt t="24048" x="5561013" y="1811338"/>
          <p14:tracePt t="24064" x="5561013" y="1830388"/>
          <p14:tracePt t="24081" x="5561013" y="1860550"/>
          <p14:tracePt t="24098" x="5561013" y="1890713"/>
          <p14:tracePt t="24115" x="5561013" y="1900238"/>
          <p14:tracePt t="24131" x="5561013" y="1919288"/>
          <p14:tracePt t="24148" x="5561013" y="1939925"/>
          <p14:tracePt t="24165" x="5561013" y="1958975"/>
          <p14:tracePt t="24182" x="5561013" y="1978025"/>
          <p14:tracePt t="24198" x="5561013" y="1989138"/>
          <p14:tracePt t="24215" x="5561013" y="2008188"/>
          <p14:tracePt t="24231" x="5561013" y="2027238"/>
          <p14:tracePt t="24248" x="5561013" y="2057400"/>
          <p14:tracePt t="24265" x="5551488" y="2076450"/>
          <p14:tracePt t="24282" x="5551488" y="2097088"/>
          <p14:tracePt t="24298" x="5541963" y="2116138"/>
          <p14:tracePt t="24315" x="5541963" y="2136775"/>
          <p14:tracePt t="24332" x="5541963" y="2146300"/>
          <p14:tracePt t="24349" x="5530850" y="2165350"/>
          <p14:tracePt t="24365" x="5530850" y="2174875"/>
          <p14:tracePt t="24381" x="5530850" y="2185988"/>
          <p14:tracePt t="24398" x="5530850" y="2195513"/>
          <p14:tracePt t="24415" x="5530850" y="2205038"/>
          <p14:tracePt t="24432" x="5530850" y="2214563"/>
          <p14:tracePt t="24449" x="5521325" y="2235200"/>
          <p14:tracePt t="24465" x="5521325" y="2244725"/>
          <p14:tracePt t="24494" x="5521325" y="2254250"/>
          <p14:tracePt t="24509" x="5521325" y="2263775"/>
          <p14:tracePt t="24518" x="5511800" y="2263775"/>
          <p14:tracePt t="24532" x="5511800" y="2273300"/>
          <p14:tracePt t="24549" x="5511800" y="2284413"/>
          <p14:tracePt t="24597" x="5511800" y="2293938"/>
          <p14:tracePt t="24637" x="5511800" y="2303463"/>
          <p14:tracePt t="25591" x="5502275" y="2303463"/>
          <p14:tracePt t="25717" x="5511800" y="2303463"/>
          <p14:tracePt t="25837" x="5521325" y="2303463"/>
          <p14:tracePt t="25845" x="5530850" y="2303463"/>
          <p14:tracePt t="25854" x="5541963" y="2303463"/>
          <p14:tracePt t="25870" x="5551488" y="2303463"/>
          <p14:tracePt t="25885" x="5561013" y="2293938"/>
          <p14:tracePt t="25902" x="5570538" y="2293938"/>
          <p14:tracePt t="25918" x="5580063" y="2284413"/>
          <p14:tracePt t="25935" x="5591175" y="2263775"/>
          <p14:tracePt t="25952" x="5591175" y="2254250"/>
          <p14:tracePt t="26005" x="5600700" y="2254250"/>
          <p14:tracePt t="26021" x="5600700" y="2235200"/>
          <p14:tracePt t="26045" x="5600700" y="2224088"/>
          <p14:tracePt t="26061" x="5600700" y="2214563"/>
          <p14:tracePt t="26077" x="5600700" y="2205038"/>
          <p14:tracePt t="26086" x="5600700" y="2195513"/>
          <p14:tracePt t="26101" x="5600700" y="2185988"/>
          <p14:tracePt t="26109" x="5600700" y="2174875"/>
          <p14:tracePt t="26118" x="5600700" y="2165350"/>
          <p14:tracePt t="26135" x="5591175" y="2146300"/>
          <p14:tracePt t="26152" x="5580063" y="2116138"/>
          <p14:tracePt t="26169" x="5570538" y="2106613"/>
          <p14:tracePt t="26185" x="5561013" y="2097088"/>
          <p14:tracePt t="26202" x="5551488" y="2087563"/>
          <p14:tracePt t="26219" x="5530850" y="2066925"/>
          <p14:tracePt t="26236" x="5511800" y="2057400"/>
          <p14:tracePt t="26252" x="5453063" y="2047875"/>
          <p14:tracePt t="26252" x="5422900" y="2038350"/>
          <p14:tracePt t="26270" x="5373688" y="2017713"/>
          <p14:tracePt t="26286" x="5305425" y="2008188"/>
          <p14:tracePt t="26302" x="5265738" y="1998663"/>
          <p14:tracePt t="26319" x="5216525" y="1989138"/>
          <p14:tracePt t="26336" x="5157788" y="1978025"/>
          <p14:tracePt t="26354" x="5118100" y="1978025"/>
          <p14:tracePt t="26369" x="5059363" y="1958975"/>
          <p14:tracePt t="26386" x="5010150" y="1958975"/>
          <p14:tracePt t="26402" x="4970463" y="1958975"/>
          <p14:tracePt t="26419" x="4921250" y="1958975"/>
          <p14:tracePt t="26436" x="4881563" y="1958975"/>
          <p14:tracePt t="26453" x="4832350" y="1958975"/>
          <p14:tracePt t="26470" x="4792663" y="1958975"/>
          <p14:tracePt t="26486" x="4773613" y="1958975"/>
          <p14:tracePt t="26502" x="4733925" y="1968500"/>
          <p14:tracePt t="26519" x="4705350" y="1989138"/>
          <p14:tracePt t="26536" x="4665663" y="1998663"/>
          <p14:tracePt t="26553" x="4625975" y="2017713"/>
          <p14:tracePt t="26570" x="4595813" y="2038350"/>
          <p14:tracePt t="26586" x="4576763" y="2057400"/>
          <p14:tracePt t="26603" x="4567238" y="2066925"/>
          <p14:tracePt t="26619" x="4557713" y="2087563"/>
          <p14:tracePt t="26636" x="4546600" y="2106613"/>
          <p14:tracePt t="26654" x="4546600" y="2116138"/>
          <p14:tracePt t="26670" x="4546600" y="2136775"/>
          <p14:tracePt t="26686" x="4546600" y="2155825"/>
          <p14:tracePt t="26703" x="4546600" y="2185988"/>
          <p14:tracePt t="26720" x="4546600" y="2205038"/>
          <p14:tracePt t="26736" x="4546600" y="2244725"/>
          <p14:tracePt t="26754" x="4567238" y="2284413"/>
          <p14:tracePt t="26770" x="4595813" y="2312988"/>
          <p14:tracePt t="26786" x="4625975" y="2352675"/>
          <p14:tracePt t="26803" x="4684713" y="2392363"/>
          <p14:tracePt t="26820" x="4764088" y="2420938"/>
          <p14:tracePt t="26837" x="4872038" y="2470150"/>
          <p14:tracePt t="26854" x="4951413" y="2490788"/>
          <p14:tracePt t="26871" x="5038725" y="2509838"/>
          <p14:tracePt t="26887" x="5108575" y="2519363"/>
          <p14:tracePt t="26903" x="5197475" y="2540000"/>
          <p14:tracePt t="26920" x="5275263" y="2549525"/>
          <p14:tracePt t="26937" x="5364163" y="2568575"/>
          <p14:tracePt t="26953" x="5443538" y="2568575"/>
          <p14:tracePt t="26970" x="5541963" y="2568575"/>
          <p14:tracePt t="26987" x="5619750" y="2568575"/>
          <p14:tracePt t="27004" x="5699125" y="2568575"/>
          <p14:tracePt t="27020" x="5748338" y="2568575"/>
          <p14:tracePt t="27020" x="5757863" y="2568575"/>
          <p14:tracePt t="27038" x="5807075" y="2559050"/>
          <p14:tracePt t="27054" x="5837238" y="2540000"/>
          <p14:tracePt t="27071" x="5875338" y="2530475"/>
          <p14:tracePt t="27087" x="5905500" y="2509838"/>
          <p14:tracePt t="27104" x="5945188" y="2481263"/>
          <p14:tracePt t="27121" x="5964238" y="2470150"/>
          <p14:tracePt t="27137" x="5984875" y="2451100"/>
          <p14:tracePt t="27154" x="5994400" y="2420938"/>
          <p14:tracePt t="27171" x="5994400" y="2411413"/>
          <p14:tracePt t="27187" x="6003925" y="2371725"/>
          <p14:tracePt t="27204" x="6013450" y="2352675"/>
          <p14:tracePt t="27221" x="6013450" y="2312988"/>
          <p14:tracePt t="27238" x="6013450" y="2293938"/>
          <p14:tracePt t="27254" x="6013450" y="2284413"/>
          <p14:tracePt t="27271" x="6013450" y="2254250"/>
          <p14:tracePt t="27287" x="6003925" y="2244725"/>
          <p14:tracePt t="27304" x="5994400" y="2224088"/>
          <p14:tracePt t="27321" x="5964238" y="2195513"/>
          <p14:tracePt t="27338" x="5935663" y="2165350"/>
          <p14:tracePt t="27354" x="5895975" y="2136775"/>
          <p14:tracePt t="27371" x="5856288" y="2106613"/>
          <p14:tracePt t="27388" x="5807075" y="2076450"/>
          <p14:tracePt t="27405" x="5767388" y="2066925"/>
          <p14:tracePt t="27421" x="5738813" y="2057400"/>
          <p14:tracePt t="27438" x="5718175" y="2057400"/>
          <p14:tracePt t="27455" x="5668963" y="2047875"/>
          <p14:tracePt t="27471" x="5610225" y="2038350"/>
          <p14:tracePt t="27488" x="5561013" y="2027238"/>
          <p14:tracePt t="27505" x="5511800" y="2027238"/>
          <p14:tracePt t="27521" x="5472113" y="2027238"/>
          <p14:tracePt t="27538" x="5432425" y="2027238"/>
          <p14:tracePt t="27555" x="5413375" y="2027238"/>
          <p14:tracePt t="27571" x="5394325" y="2017713"/>
          <p14:tracePt t="27588" x="5354638" y="2017713"/>
          <p14:tracePt t="27605" x="5305425" y="2008188"/>
          <p14:tracePt t="27622" x="5275263" y="1989138"/>
          <p14:tracePt t="27638" x="5226050" y="1989138"/>
          <p14:tracePt t="27655" x="5186363" y="1989138"/>
          <p14:tracePt t="27672" x="5157788" y="1989138"/>
          <p14:tracePt t="27688" x="5118100" y="1989138"/>
          <p14:tracePt t="27705" x="5087938" y="1989138"/>
          <p14:tracePt t="27722" x="5078413" y="1989138"/>
          <p14:tracePt t="27738" x="5068888" y="1989138"/>
          <p14:tracePt t="27755" x="5038725" y="1989138"/>
          <p14:tracePt t="27772" x="5019675" y="1989138"/>
          <p14:tracePt t="27789" x="5010150" y="1989138"/>
          <p14:tracePt t="27805" x="5010150" y="1998663"/>
          <p14:tracePt t="28373" x="5010150" y="2008188"/>
          <p14:tracePt t="28390" x="5010150" y="2017713"/>
          <p14:tracePt t="28397" x="5010150" y="2038350"/>
          <p14:tracePt t="28407" x="5010150" y="2057400"/>
          <p14:tracePt t="28423" x="5019675" y="2076450"/>
          <p14:tracePt t="28440" x="5019675" y="2097088"/>
          <p14:tracePt t="28456" x="5038725" y="2097088"/>
          <p14:tracePt t="28473" x="5049838" y="2106613"/>
          <p14:tracePt t="28490" x="5059363" y="2125663"/>
          <p14:tracePt t="28507" x="5078413" y="2136775"/>
          <p14:tracePt t="28525" x="5099050" y="2136775"/>
          <p14:tracePt t="28549" x="5099050" y="2146300"/>
          <p14:tracePt t="28558" x="5108575" y="2146300"/>
          <p14:tracePt t="28573" x="5137150" y="2155825"/>
          <p14:tracePt t="28590" x="5157788" y="2155825"/>
          <p14:tracePt t="28607" x="5186363" y="2155825"/>
          <p14:tracePt t="28624" x="5197475" y="2155825"/>
          <p14:tracePt t="28640" x="5235575" y="2165350"/>
          <p14:tracePt t="28657" x="5284788" y="2185988"/>
          <p14:tracePt t="28674" x="5345113" y="2195513"/>
          <p14:tracePt t="28690" x="5394325" y="2205038"/>
          <p14:tracePt t="28707" x="5443538" y="2214563"/>
          <p14:tracePt t="28724" x="5472113" y="2214563"/>
          <p14:tracePt t="28740" x="5511800" y="2224088"/>
          <p14:tracePt t="28758" x="5530850" y="2235200"/>
          <p14:tracePt t="28774" x="5551488" y="2235200"/>
          <p14:tracePt t="28798" x="5561013" y="2244725"/>
          <p14:tracePt t="28853" x="5570538" y="2263775"/>
          <p14:tracePt t="28878" x="5580063" y="2273300"/>
          <p14:tracePt t="28901" x="5591175" y="2284413"/>
          <p14:tracePt t="28933" x="5591175" y="2273300"/>
          <p14:tracePt t="29197" x="5580063" y="2263775"/>
          <p14:tracePt t="29229" x="5580063" y="2254250"/>
          <p14:tracePt t="29245" x="5570538" y="2254250"/>
          <p14:tracePt t="29261" x="5561013" y="2254250"/>
          <p14:tracePt t="29269" x="5551488" y="2254250"/>
          <p14:tracePt t="29277" x="5530850" y="2244725"/>
          <p14:tracePt t="29294" x="5521325" y="2244725"/>
          <p14:tracePt t="29326" x="5511800" y="2244725"/>
          <p14:tracePt t="29349" x="5502275" y="2244725"/>
          <p14:tracePt t="29365" x="5492750" y="2244725"/>
          <p14:tracePt t="29373" x="5481638" y="2244725"/>
          <p14:tracePt t="29389" x="5472113" y="2244725"/>
          <p14:tracePt t="29397" x="5462588" y="2244725"/>
          <p14:tracePt t="29501" x="5443538" y="2235200"/>
          <p14:tracePt t="29517" x="5432425" y="2235200"/>
          <p14:tracePt t="29541" x="5422900" y="2224088"/>
          <p14:tracePt t="29621" x="5413375" y="2224088"/>
          <p14:tracePt t="29637" x="5413375" y="2214563"/>
          <p14:tracePt t="29645" x="5403850" y="2214563"/>
          <p14:tracePt t="29653" x="5403850" y="2205038"/>
          <p14:tracePt t="29661" x="5383213" y="2195513"/>
          <p14:tracePt t="29676" x="5373688" y="2195513"/>
          <p14:tracePt t="29837" x="5364163" y="2195513"/>
          <p14:tracePt t="29861" x="5354638" y="2195513"/>
          <p14:tracePt t="29877" x="5345113" y="2195513"/>
          <p14:tracePt t="29885" x="5334000" y="2195513"/>
          <p14:tracePt t="29925" x="5324475" y="2195513"/>
          <p14:tracePt t="29941" x="5314950" y="2195513"/>
          <p14:tracePt t="29949" x="5305425" y="2195513"/>
          <p14:tracePt t="29965" x="5295900" y="2195513"/>
          <p14:tracePt t="30317" x="5284788" y="2195513"/>
          <p14:tracePt t="31340" x="5275263" y="2205038"/>
          <p14:tracePt t="31461" x="5265738" y="2205038"/>
          <p14:tracePt t="31477" x="5246688" y="2205038"/>
          <p14:tracePt t="31493" x="5235575" y="2205038"/>
          <p14:tracePt t="31501" x="5226050" y="2205038"/>
          <p14:tracePt t="31513" x="5226050" y="2214563"/>
          <p14:tracePt t="31530" x="5216525" y="2214563"/>
          <p14:tracePt t="31693" x="5207000" y="2214563"/>
          <p14:tracePt t="31709" x="5197475" y="2214563"/>
          <p14:tracePt t="31717" x="5176838" y="2214563"/>
          <p14:tracePt t="31725" x="5157788" y="2214563"/>
          <p14:tracePt t="31733" x="5148263" y="2214563"/>
          <p14:tracePt t="31746" x="5137150" y="2214563"/>
          <p14:tracePt t="31763" x="5127625" y="2214563"/>
          <p14:tracePt t="31813" x="5118100" y="2214563"/>
          <p14:tracePt t="31829" x="5108575" y="2214563"/>
          <p14:tracePt t="31837" x="5099050" y="2214563"/>
          <p14:tracePt t="31853" x="5078413" y="2214563"/>
          <p14:tracePt t="31863" x="5068888" y="2214563"/>
          <p14:tracePt t="31880" x="5049838" y="2214563"/>
          <p14:tracePt t="31897" x="5019675" y="2214563"/>
          <p14:tracePt t="31913" x="5010150" y="2214563"/>
          <p14:tracePt t="31949" x="5000625" y="2214563"/>
          <p14:tracePt t="31965" x="4979988" y="2205038"/>
          <p14:tracePt t="31981" x="4970463" y="2205038"/>
          <p14:tracePt t="31989" x="4960938" y="2205038"/>
          <p14:tracePt t="31997" x="4940300" y="2205038"/>
          <p14:tracePt t="32014" x="4930775" y="2205038"/>
          <p14:tracePt t="32030" x="4921250" y="2205038"/>
          <p14:tracePt t="32047" x="4911725" y="2205038"/>
          <p14:tracePt t="32064" x="4902200" y="2205038"/>
          <p14:tracePt t="32109" x="4891088" y="2205038"/>
          <p14:tracePt t="32117" x="4881563" y="2205038"/>
          <p14:tracePt t="32125" x="4872038" y="2205038"/>
          <p14:tracePt t="32149" x="4862513" y="2205038"/>
          <p14:tracePt t="32157" x="4841875" y="2205038"/>
          <p14:tracePt t="32165" x="4832350" y="2205038"/>
          <p14:tracePt t="32205" x="4832350" y="2214563"/>
          <p14:tracePt t="32229" x="4822825" y="2214563"/>
          <p14:tracePt t="32333" x="4813300" y="2214563"/>
          <p14:tracePt t="32341" x="4803775" y="2214563"/>
          <p14:tracePt t="32350" x="4783138" y="2214563"/>
          <p14:tracePt t="32365" x="4764088" y="2214563"/>
          <p14:tracePt t="32365" x="4754563" y="2214563"/>
          <p14:tracePt t="32381" x="4743450" y="2214563"/>
          <p14:tracePt t="32398" x="4733925" y="2214563"/>
          <p14:tracePt t="32437" x="4724400" y="2214563"/>
          <p14:tracePt t="32453" x="4714875" y="2214563"/>
          <p14:tracePt t="32461" x="4705350" y="2214563"/>
          <p14:tracePt t="32485" x="4694238" y="2214563"/>
          <p14:tracePt t="32501" x="4684713" y="2214563"/>
          <p14:tracePt t="32517" x="4675188" y="2214563"/>
          <p14:tracePt t="32525" x="4665663" y="2214563"/>
          <p14:tracePt t="32541" x="4645025" y="2214563"/>
          <p14:tracePt t="32557" x="4645025" y="2224088"/>
          <p14:tracePt t="32565" x="4635500" y="2235200"/>
          <p14:tracePt t="32581" x="4625975" y="2235200"/>
          <p14:tracePt t="32605" x="4616450" y="2244725"/>
          <p14:tracePt t="32621" x="4606925" y="2254250"/>
          <p14:tracePt t="32637" x="4606925" y="2263775"/>
          <p14:tracePt t="32648" x="4586288" y="2273300"/>
          <p14:tracePt t="32665" x="4576763" y="2284413"/>
          <p14:tracePt t="32685" x="4567238" y="2303463"/>
          <p14:tracePt t="32709" x="4557713" y="2303463"/>
          <p14:tracePt t="32725" x="4546600" y="2333625"/>
          <p14:tracePt t="32741" x="4537075" y="2343150"/>
          <p14:tracePt t="32749" x="4527550" y="2352675"/>
          <p14:tracePt t="32766" x="4518025" y="2371725"/>
          <p14:tracePt t="32782" x="4508500" y="2392363"/>
          <p14:tracePt t="32799" x="4508500" y="2420938"/>
          <p14:tracePt t="32815" x="4508500" y="2432050"/>
          <p14:tracePt t="32832" x="4497388" y="2441575"/>
          <p14:tracePt t="32849" x="4487863" y="2460625"/>
          <p14:tracePt t="32865" x="4487863" y="2470150"/>
          <p14:tracePt t="32882" x="4478338" y="2500313"/>
          <p14:tracePt t="32899" x="4478338" y="2509838"/>
          <p14:tracePt t="32916" x="4478338" y="2530475"/>
          <p14:tracePt t="32932" x="4468813" y="2559050"/>
          <p14:tracePt t="32949" x="4468813" y="2598738"/>
          <p14:tracePt t="32966" x="4468813" y="2628900"/>
          <p14:tracePt t="32982" x="4468813" y="2667000"/>
          <p14:tracePt t="32999" x="4468813" y="2697163"/>
          <p14:tracePt t="33016" x="4468813" y="2727325"/>
          <p14:tracePt t="33033" x="4468813" y="2746375"/>
          <p14:tracePt t="33049" x="4468813" y="2786063"/>
          <p14:tracePt t="33066" x="4468813" y="2814638"/>
          <p14:tracePt t="33083" x="4468813" y="2835275"/>
          <p14:tracePt t="33099" x="4468813" y="2863850"/>
          <p14:tracePt t="33116" x="4468813" y="2903538"/>
          <p14:tracePt t="33116" x="4468813" y="2924175"/>
          <p14:tracePt t="33134" x="4468813" y="2973388"/>
          <p14:tracePt t="33150" x="4468813" y="3022600"/>
          <p14:tracePt t="33166" x="4468813" y="3060700"/>
          <p14:tracePt t="33183" x="4468813" y="3109913"/>
          <p14:tracePt t="33199" x="4468813" y="3130550"/>
          <p14:tracePt t="33216" x="4459288" y="3159125"/>
          <p14:tracePt t="33233" x="4459288" y="3189288"/>
          <p14:tracePt t="33250" x="4459288" y="3198813"/>
          <p14:tracePt t="33266" x="4438650" y="3228975"/>
          <p14:tracePt t="33283" x="4438650" y="3248025"/>
          <p14:tracePt t="33300" x="4438650" y="3278188"/>
          <p14:tracePt t="33316" x="4429125" y="3306763"/>
          <p14:tracePt t="33316" x="4429125" y="3317875"/>
          <p14:tracePt t="33333" x="4419600" y="3355975"/>
          <p14:tracePt t="33350" x="4410075" y="3395663"/>
          <p14:tracePt t="33366" x="4410075" y="3416300"/>
          <p14:tracePt t="33383" x="4398963" y="3444875"/>
          <p14:tracePt t="33400" x="4398963" y="3454400"/>
          <p14:tracePt t="33416" x="4389438" y="3475038"/>
          <p14:tracePt t="33433" x="4389438" y="3503613"/>
          <p14:tracePt t="33450" x="4370388" y="3524250"/>
          <p14:tracePt t="33467" x="4370388" y="3533775"/>
          <p14:tracePt t="33483" x="4360863" y="3563938"/>
          <p14:tracePt t="33500" x="4349750" y="3563938"/>
          <p14:tracePt t="33517" x="4349750" y="3582988"/>
          <p14:tracePt t="33534" x="4349750" y="3592513"/>
          <p14:tracePt t="33557" x="4340225" y="3602038"/>
          <p14:tracePt t="33573" x="4340225" y="3613150"/>
          <p14:tracePt t="33621" x="4330700" y="3622675"/>
          <p14:tracePt t="33653" x="4330700" y="3632200"/>
          <p14:tracePt t="33685" x="4321175" y="3641725"/>
          <p14:tracePt t="33693" x="4321175" y="3651250"/>
          <p14:tracePt t="33798" x="4321175" y="3662363"/>
          <p14:tracePt t="33845" x="4330700" y="3662363"/>
          <p14:tracePt t="33861" x="4349750" y="3662363"/>
          <p14:tracePt t="33869" x="4370388" y="3671888"/>
          <p14:tracePt t="33877" x="4379913" y="3671888"/>
          <p14:tracePt t="33885" x="4410075" y="3671888"/>
          <p14:tracePt t="33885" x="4438650" y="3671888"/>
          <p14:tracePt t="33901" x="4487863" y="3671888"/>
          <p14:tracePt t="33918" x="4527550" y="3671888"/>
          <p14:tracePt t="33934" x="4557713" y="3671888"/>
          <p14:tracePt t="33951" x="4576763" y="3662363"/>
          <p14:tracePt t="33968" x="4586288" y="3632200"/>
          <p14:tracePt t="33984" x="4595813" y="3622675"/>
          <p14:tracePt t="34001" x="4606925" y="3582988"/>
          <p14:tracePt t="34018" x="4625975" y="3543300"/>
          <p14:tracePt t="34035" x="4625975" y="3503613"/>
          <p14:tracePt t="34051" x="4625975" y="3465513"/>
          <p14:tracePt t="34068" x="4625975" y="3425825"/>
          <p14:tracePt t="34068" x="4625975" y="3416300"/>
          <p14:tracePt t="34085" x="4625975" y="3376613"/>
          <p14:tracePt t="34101" x="4616450" y="3346450"/>
          <p14:tracePt t="34118" x="4606925" y="3327400"/>
          <p14:tracePt t="34135" x="4595813" y="3306763"/>
          <p14:tracePt t="34151" x="4586288" y="3278188"/>
          <p14:tracePt t="34168" x="4567238" y="3268663"/>
          <p14:tracePt t="34185" x="4557713" y="3248025"/>
          <p14:tracePt t="34202" x="4537075" y="3238500"/>
          <p14:tracePt t="34218" x="4508500" y="3238500"/>
          <p14:tracePt t="34235" x="4478338" y="3238500"/>
          <p14:tracePt t="34252" x="4419600" y="3238500"/>
          <p14:tracePt t="34268" x="4379913" y="3248025"/>
          <p14:tracePt t="34268" x="4360863" y="3257550"/>
          <p14:tracePt t="34286" x="4330700" y="3268663"/>
          <p14:tracePt t="34302" x="4300538" y="3278188"/>
          <p14:tracePt t="34318" x="4281488" y="3306763"/>
          <p14:tracePt t="34335" x="4271963" y="3336925"/>
          <p14:tracePt t="34352" x="4262438" y="3355975"/>
          <p14:tracePt t="34368" x="4241800" y="3395663"/>
          <p14:tracePt t="34385" x="4241800" y="3425825"/>
          <p14:tracePt t="34402" x="4241800" y="3465513"/>
          <p14:tracePt t="34419" x="4241800" y="3514725"/>
          <p14:tracePt t="34436" x="4241800" y="3543300"/>
          <p14:tracePt t="34452" x="4241800" y="3582988"/>
          <p14:tracePt t="34469" x="4251325" y="3632200"/>
          <p14:tracePt t="34486" x="4262438" y="3662363"/>
          <p14:tracePt t="34502" x="4291013" y="3690938"/>
          <p14:tracePt t="34519" x="4311650" y="3700463"/>
          <p14:tracePt t="34539" x="4340225" y="3730625"/>
          <p14:tracePt t="34552" x="4389438" y="3749675"/>
          <p14:tracePt t="34569" x="4438650" y="3770313"/>
          <p14:tracePt t="34586" x="4497388" y="3779838"/>
          <p14:tracePt t="34602" x="4567238" y="3798888"/>
          <p14:tracePt t="34619" x="4616450" y="3798888"/>
          <p14:tracePt t="34636" x="4665663" y="3798888"/>
          <p14:tracePt t="34652" x="4733925" y="3789363"/>
          <p14:tracePt t="34670" x="4764088" y="3779838"/>
          <p14:tracePt t="34686" x="4792663" y="3749675"/>
          <p14:tracePt t="34702" x="4822825" y="3721100"/>
          <p14:tracePt t="34719" x="4832350" y="3681413"/>
          <p14:tracePt t="34736" x="4841875" y="3662363"/>
          <p14:tracePt t="34753" x="4852988" y="3592513"/>
          <p14:tracePt t="34769" x="4852988" y="3563938"/>
          <p14:tracePt t="34786" x="4852988" y="3514725"/>
          <p14:tracePt t="34803" x="4852988" y="3475038"/>
          <p14:tracePt t="34820" x="4852988" y="3435350"/>
          <p14:tracePt t="34836" x="4852988" y="3416300"/>
          <p14:tracePt t="34853" x="4841875" y="3355975"/>
          <p14:tracePt t="34869" x="4832350" y="3336925"/>
          <p14:tracePt t="34886" x="4803775" y="3287713"/>
          <p14:tracePt t="34903" x="4783138" y="3268663"/>
          <p14:tracePt t="34919" x="4773613" y="3257550"/>
          <p14:tracePt t="34936" x="4743450" y="3248025"/>
          <p14:tracePt t="34953" x="4705350" y="3228975"/>
          <p14:tracePt t="34970" x="4684713" y="3228975"/>
          <p14:tracePt t="34987" x="4606925" y="3208338"/>
          <p14:tracePt t="35003" x="4546600" y="3198813"/>
          <p14:tracePt t="35020" x="4487863" y="3198813"/>
          <p14:tracePt t="35037" x="4389438" y="3198813"/>
          <p14:tracePt t="35053" x="4340225" y="3198813"/>
          <p14:tracePt t="35070" x="4311650" y="3198813"/>
          <p14:tracePt t="35087" x="4281488" y="3208338"/>
          <p14:tracePt t="35103" x="4271963" y="3219450"/>
          <p14:tracePt t="35120" x="4251325" y="3228975"/>
          <p14:tracePt t="35137" x="4241800" y="3248025"/>
          <p14:tracePt t="35153" x="4232275" y="3257550"/>
          <p14:tracePt t="35170" x="4222750" y="3278188"/>
          <p14:tracePt t="35187" x="4202113" y="3306763"/>
          <p14:tracePt t="35203" x="4192588" y="3346450"/>
          <p14:tracePt t="35220" x="4183063" y="3367088"/>
          <p14:tracePt t="35237" x="4183063" y="3405188"/>
          <p14:tracePt t="35254" x="4183063" y="3435350"/>
          <p14:tracePt t="35270" x="4183063" y="3475038"/>
          <p14:tracePt t="35287" x="4183063" y="3484563"/>
          <p14:tracePt t="35303" x="4192588" y="3503613"/>
          <p14:tracePt t="35320" x="4202113" y="3524250"/>
          <p14:tracePt t="35337" x="4222750" y="3543300"/>
          <p14:tracePt t="35354" x="4251325" y="3563938"/>
          <p14:tracePt t="35371" x="4311650" y="3602038"/>
          <p14:tracePt t="35387" x="4398963" y="3632200"/>
          <p14:tracePt t="35404" x="4497388" y="3671888"/>
          <p14:tracePt t="35404" x="4537075" y="3681413"/>
          <p14:tracePt t="35421" x="4586288" y="3690938"/>
          <p14:tracePt t="35438" x="4635500" y="3690938"/>
          <p14:tracePt t="35454" x="4665663" y="3690938"/>
          <p14:tracePt t="35471" x="4684713" y="3690938"/>
          <p14:tracePt t="35488" x="4694238" y="3690938"/>
          <p14:tracePt t="35504" x="4714875" y="3681413"/>
          <p14:tracePt t="35521" x="4724400" y="3671888"/>
          <p14:tracePt t="35538" x="4724400" y="3662363"/>
          <p14:tracePt t="35554" x="4733925" y="3651250"/>
          <p14:tracePt t="35573" x="4733925" y="3641725"/>
          <p14:tracePt t="35629" x="4733925" y="3632200"/>
          <p14:tracePt t="36013" x="4733925" y="3622675"/>
          <p14:tracePt t="36021" x="4733925" y="3613150"/>
          <p14:tracePt t="36037" x="4733925" y="3602038"/>
          <p14:tracePt t="36061" x="4733925" y="3592513"/>
          <p14:tracePt t="36069" x="4733925" y="3582988"/>
          <p14:tracePt t="36077" x="4733925" y="3573463"/>
          <p14:tracePt t="36093" x="4733925" y="3563938"/>
          <p14:tracePt t="36105" x="4733925" y="3543300"/>
          <p14:tracePt t="36122" x="4733925" y="3524250"/>
          <p14:tracePt t="36139" x="4754563" y="3484563"/>
          <p14:tracePt t="36155" x="4764088" y="3465513"/>
          <p14:tracePt t="36172" x="4773613" y="3425825"/>
          <p14:tracePt t="36189" x="4792663" y="3386138"/>
          <p14:tracePt t="36205" x="4803775" y="3355975"/>
          <p14:tracePt t="36222" x="4803775" y="3327400"/>
          <p14:tracePt t="36239" x="4803775" y="3278188"/>
          <p14:tracePt t="36256" x="4803775" y="3257550"/>
          <p14:tracePt t="36272" x="4803775" y="3219450"/>
          <p14:tracePt t="36289" x="4803775" y="3170238"/>
          <p14:tracePt t="36306" x="4803775" y="3130550"/>
          <p14:tracePt t="36323" x="4803775" y="3081338"/>
          <p14:tracePt t="36339" x="4803775" y="3060700"/>
          <p14:tracePt t="36356" x="4803775" y="3001963"/>
          <p14:tracePt t="36374" x="4803775" y="2924175"/>
          <p14:tracePt t="36390" x="4803775" y="2884488"/>
          <p14:tracePt t="36406" x="4803775" y="2863850"/>
          <p14:tracePt t="36424" x="4803775" y="2844800"/>
          <p14:tracePt t="36444" x="4803775" y="2814638"/>
          <p14:tracePt t="36457" x="4792663" y="2786063"/>
          <p14:tracePt t="36473" x="4783138" y="2765425"/>
          <p14:tracePt t="36489" x="4783138" y="2746375"/>
          <p14:tracePt t="36506" x="4783138" y="2716213"/>
          <p14:tracePt t="36524" x="4783138" y="2687638"/>
          <p14:tracePt t="36541" x="4783138" y="2647950"/>
          <p14:tracePt t="36557" x="4783138" y="2638425"/>
          <p14:tracePt t="36557" x="4783138" y="2617788"/>
          <p14:tracePt t="36573" x="4783138" y="2598738"/>
          <p14:tracePt t="36590" x="4783138" y="2559050"/>
          <p14:tracePt t="36606" x="4783138" y="2519363"/>
          <p14:tracePt t="36623" x="4803775" y="2490788"/>
          <p14:tracePt t="36640" x="4803775" y="2470150"/>
          <p14:tracePt t="36657" x="4822825" y="2451100"/>
          <p14:tracePt t="36673" x="4832350" y="2441575"/>
          <p14:tracePt t="36690" x="4852988" y="2411413"/>
          <p14:tracePt t="36707" x="4872038" y="2382838"/>
          <p14:tracePt t="36726" x="4891088" y="2382838"/>
          <p14:tracePt t="36740" x="4911725" y="2371725"/>
          <p14:tracePt t="36757" x="4921250" y="2352675"/>
          <p14:tracePt t="36773" x="4940300" y="2343150"/>
          <p14:tracePt t="36790" x="4970463" y="2322513"/>
          <p14:tracePt t="36807" x="4989513" y="2312988"/>
          <p14:tracePt t="36823" x="5019675" y="2303463"/>
          <p14:tracePt t="36840" x="5038725" y="2284413"/>
          <p14:tracePt t="36857" x="5068888" y="2273300"/>
          <p14:tracePt t="36873" x="5108575" y="2273300"/>
          <p14:tracePt t="36890" x="5157788" y="2254250"/>
          <p14:tracePt t="36907" x="5186363" y="2254250"/>
          <p14:tracePt t="36924" x="5216525" y="2254250"/>
          <p14:tracePt t="36940" x="5295900" y="2235200"/>
          <p14:tracePt t="36958" x="5314950" y="2235200"/>
          <p14:tracePt t="36974" x="5334000" y="2224088"/>
          <p14:tracePt t="36990" x="5354638" y="2224088"/>
          <p14:tracePt t="37007" x="5364163" y="2214563"/>
          <p14:tracePt t="37024" x="5373688" y="2214563"/>
          <p14:tracePt t="37045" x="5383213" y="2214563"/>
          <p14:tracePt t="37069" x="5394325" y="2214563"/>
          <p14:tracePt t="37079" x="5403850" y="2214563"/>
          <p14:tracePt t="37109" x="5413375" y="2214563"/>
          <p14:tracePt t="37125" x="5422900" y="2214563"/>
          <p14:tracePt t="37133" x="5432425" y="2214563"/>
          <p14:tracePt t="37149" x="5453063" y="2214563"/>
          <p14:tracePt t="37165" x="5462588" y="2214563"/>
          <p14:tracePt t="37174" x="5492750" y="2235200"/>
          <p14:tracePt t="37191" x="5521325" y="2244725"/>
          <p14:tracePt t="37207" x="5561013" y="2263775"/>
          <p14:tracePt t="37224" x="5591175" y="2293938"/>
          <p14:tracePt t="37241" x="5610225" y="2312988"/>
          <p14:tracePt t="37258" x="5629275" y="2333625"/>
          <p14:tracePt t="37274" x="5640388" y="2352675"/>
          <p14:tracePt t="37291" x="5659438" y="2371725"/>
          <p14:tracePt t="37308" x="5668963" y="2392363"/>
          <p14:tracePt t="37308" x="5678488" y="2401888"/>
          <p14:tracePt t="37325" x="5689600" y="2411413"/>
          <p14:tracePt t="37341" x="5699125" y="2432050"/>
          <p14:tracePt t="37357" x="5708650" y="2441575"/>
          <p14:tracePt t="37375" x="5718175" y="2470150"/>
          <p14:tracePt t="37391" x="5738813" y="2500313"/>
          <p14:tracePt t="37408" x="5748338" y="2530475"/>
          <p14:tracePt t="37429" x="5767388" y="2559050"/>
          <p14:tracePt t="37441" x="5776913" y="2598738"/>
          <p14:tracePt t="37458" x="5797550" y="2638425"/>
          <p14:tracePt t="37475" x="5807075" y="2678113"/>
          <p14:tracePt t="37491" x="5826125" y="2716213"/>
          <p14:tracePt t="37508" x="5837238" y="2736850"/>
          <p14:tracePt t="37525" x="5837238" y="2755900"/>
          <p14:tracePt t="37543" x="5837238" y="2765425"/>
          <p14:tracePt t="37558" x="5837238" y="2776538"/>
          <p14:tracePt t="37575" x="5837238" y="2786063"/>
          <p14:tracePt t="37661" x="5846763" y="2795588"/>
          <p14:tracePt t="37677" x="5846763" y="2814638"/>
          <p14:tracePt t="37709" x="5856288" y="2835275"/>
          <p14:tracePt t="37725" x="5856288" y="2854325"/>
          <p14:tracePt t="37741" x="5865813" y="2874963"/>
          <p14:tracePt t="37749" x="5865813" y="2884488"/>
          <p14:tracePt t="37765" x="5865813" y="2894013"/>
          <p14:tracePt t="37775" x="5865813" y="2924175"/>
          <p14:tracePt t="37792" x="5865813" y="2943225"/>
          <p14:tracePt t="37809" x="5886450" y="2982913"/>
          <p14:tracePt t="37825" x="5886450" y="3011488"/>
          <p14:tracePt t="37843" x="5886450" y="3041650"/>
          <p14:tracePt t="37859" x="5886450" y="3071813"/>
          <p14:tracePt t="37875" x="5886450" y="3109913"/>
          <p14:tracePt t="37894" x="5886450" y="3121025"/>
          <p14:tracePt t="37909" x="5886450" y="3149600"/>
          <p14:tracePt t="37926" x="5886450" y="3170238"/>
          <p14:tracePt t="37942" x="5875338" y="3189288"/>
          <p14:tracePt t="37959" x="5875338" y="3208338"/>
          <p14:tracePt t="37976" x="5856288" y="3228975"/>
          <p14:tracePt t="37993" x="5856288" y="3248025"/>
          <p14:tracePt t="38009" x="5856288" y="3278188"/>
          <p14:tracePt t="38027" x="5856288" y="3287713"/>
          <p14:tracePt t="38045" x="5846763" y="3317875"/>
          <p14:tracePt t="38059" x="5837238" y="3336925"/>
          <p14:tracePt t="38076" x="5816600" y="3367088"/>
          <p14:tracePt t="38076" x="5816600" y="3386138"/>
          <p14:tracePt t="38093" x="5807075" y="3405188"/>
          <p14:tracePt t="38109" x="5788025" y="3475038"/>
          <p14:tracePt t="38126" x="5757863" y="3524250"/>
          <p14:tracePt t="38142" x="5738813" y="3582988"/>
          <p14:tracePt t="38160" x="5708650" y="3632200"/>
          <p14:tracePt t="38176" x="5689600" y="3700463"/>
          <p14:tracePt t="38193" x="5668963" y="3740150"/>
          <p14:tracePt t="38209" x="5668963" y="3798888"/>
          <p14:tracePt t="38226" x="5659438" y="3848100"/>
          <p14:tracePt t="38243" x="5649913" y="3897313"/>
          <p14:tracePt t="38260" x="5629275" y="3967163"/>
          <p14:tracePt t="38276" x="5629275" y="4025900"/>
          <p14:tracePt t="38293" x="5629275" y="4065588"/>
          <p14:tracePt t="38310" x="5629275" y="4105275"/>
          <p14:tracePt t="38326" x="5629275" y="4143375"/>
          <p14:tracePt t="38343" x="5629275" y="4164013"/>
          <p14:tracePt t="38360" x="5629275" y="4192588"/>
          <p14:tracePt t="38377" x="5629275" y="4222750"/>
          <p14:tracePt t="38393" x="5629275" y="4232275"/>
          <p14:tracePt t="38410" x="5629275" y="4252913"/>
          <p14:tracePt t="38427" x="5629275" y="4262438"/>
          <p14:tracePt t="38443" x="5629275" y="4271963"/>
          <p14:tracePt t="38460" x="5629275" y="4291013"/>
          <p14:tracePt t="38477" x="5629275" y="4311650"/>
          <p14:tracePt t="38493" x="5629275" y="4330700"/>
          <p14:tracePt t="38510" x="5629275" y="4340225"/>
          <p14:tracePt t="38527" x="5640388" y="4351338"/>
          <p14:tracePt t="38544" x="5640388" y="4379913"/>
          <p14:tracePt t="38560" x="5640388" y="4400550"/>
          <p14:tracePt t="38577" x="5649913" y="4410075"/>
          <p14:tracePt t="38593" x="5668963" y="4438650"/>
          <p14:tracePt t="38610" x="5689600" y="4449763"/>
          <p14:tracePt t="38627" x="5718175" y="4468813"/>
          <p14:tracePt t="38644" x="5738813" y="4478338"/>
          <p14:tracePt t="38660" x="5767388" y="4498975"/>
          <p14:tracePt t="38677" x="5797550" y="4508500"/>
          <p14:tracePt t="38694" x="5837238" y="4527550"/>
          <p14:tracePt t="38711" x="5875338" y="4527550"/>
          <p14:tracePt t="38727" x="5935663" y="4537075"/>
          <p14:tracePt t="38744" x="5994400" y="4557713"/>
          <p14:tracePt t="38761" x="6034088" y="4557713"/>
          <p14:tracePt t="38777" x="6102350" y="4557713"/>
          <p14:tracePt t="38794" x="6142038" y="4557713"/>
          <p14:tracePt t="38811" x="6172200" y="4557713"/>
          <p14:tracePt t="38827" x="6200775" y="4548188"/>
          <p14:tracePt t="38844" x="6230938" y="4527550"/>
          <p14:tracePt t="38844" x="6240463" y="4527550"/>
          <p14:tracePt t="38862" x="6259513" y="4508500"/>
          <p14:tracePt t="38878" x="6280150" y="4498975"/>
          <p14:tracePt t="38894" x="6299200" y="4468813"/>
          <p14:tracePt t="38911" x="6319838" y="4449763"/>
          <p14:tracePt t="38928" x="6338888" y="4410075"/>
          <p14:tracePt t="38944" x="6357938" y="4370388"/>
          <p14:tracePt t="38961" x="6378575" y="4340225"/>
          <p14:tracePt t="38978" x="6388100" y="4302125"/>
          <p14:tracePt t="38995" x="6397625" y="4262438"/>
          <p14:tracePt t="39011" x="6418263" y="4232275"/>
          <p14:tracePt t="39028" x="6427788" y="4203700"/>
          <p14:tracePt t="39028" x="6427788" y="4173538"/>
          <p14:tracePt t="39046" x="6437313" y="4143375"/>
          <p14:tracePt t="39061" x="6446838" y="4105275"/>
          <p14:tracePt t="39078" x="6456363" y="4056063"/>
          <p14:tracePt t="39095" x="6456363" y="4016375"/>
          <p14:tracePt t="39111" x="6456363" y="3986213"/>
          <p14:tracePt t="39128" x="6456363" y="3957638"/>
          <p14:tracePt t="39145" x="6456363" y="3917950"/>
          <p14:tracePt t="39162" x="6456363" y="3897313"/>
          <p14:tracePt t="39178" x="6456363" y="3868738"/>
          <p14:tracePt t="39195" x="6456363" y="3838575"/>
          <p14:tracePt t="39212" x="6456363" y="3798888"/>
          <p14:tracePt t="39228" x="6456363" y="3770313"/>
          <p14:tracePt t="39245" x="6456363" y="3700463"/>
          <p14:tracePt t="39262" x="6456363" y="3662363"/>
          <p14:tracePt t="39278" x="6456363" y="3622675"/>
          <p14:tracePt t="39295" x="6456363" y="3602038"/>
          <p14:tracePt t="39312" x="6446838" y="3582988"/>
          <p14:tracePt t="39329" x="6446838" y="3563938"/>
          <p14:tracePt t="39345" x="6437313" y="3552825"/>
          <p14:tracePt t="39362" x="6437313" y="3533775"/>
          <p14:tracePt t="39379" x="6437313" y="3524250"/>
          <p14:tracePt t="39395" x="6437313" y="3503613"/>
          <p14:tracePt t="39412" x="6427788" y="3484563"/>
          <p14:tracePt t="39429" x="6427788" y="3465513"/>
          <p14:tracePt t="39445" x="6418263" y="3444875"/>
          <p14:tracePt t="39462" x="6407150" y="3425825"/>
          <p14:tracePt t="39478" x="6397625" y="3405188"/>
          <p14:tracePt t="39495" x="6397625" y="3395663"/>
          <p14:tracePt t="39512" x="6388100" y="3386138"/>
          <p14:tracePt t="39529" x="6388100" y="3367088"/>
          <p14:tracePt t="39545" x="6378575" y="3355975"/>
          <p14:tracePt t="39562" x="6369050" y="3346450"/>
          <p14:tracePt t="39579" x="6357938" y="3336925"/>
          <p14:tracePt t="39596" x="6348413" y="3317875"/>
          <p14:tracePt t="39612" x="6319838" y="3297238"/>
          <p14:tracePt t="39629" x="6308725" y="3287713"/>
          <p14:tracePt t="39646" x="6299200" y="3268663"/>
          <p14:tracePt t="39663" x="6289675" y="3268663"/>
          <p14:tracePt t="39679" x="6270625" y="3257550"/>
          <p14:tracePt t="39696" x="6249988" y="3248025"/>
          <p14:tracePt t="39712" x="6221413" y="3238500"/>
          <p14:tracePt t="39729" x="6191250" y="3228975"/>
          <p14:tracePt t="39746" x="6181725" y="3228975"/>
          <p14:tracePt t="39762" x="6132513" y="3208338"/>
          <p14:tracePt t="39779" x="6102350" y="3208338"/>
          <p14:tracePt t="39796" x="6062663" y="3208338"/>
          <p14:tracePt t="39796" x="6043613" y="3208338"/>
          <p14:tracePt t="39813" x="6013450" y="3208338"/>
          <p14:tracePt t="39829" x="5994400" y="3208338"/>
          <p14:tracePt t="39846" x="5973763" y="3208338"/>
          <p14:tracePt t="39863" x="5935663" y="3208338"/>
          <p14:tracePt t="39879" x="5895975" y="3219450"/>
          <p14:tracePt t="39896" x="5856288" y="3228975"/>
          <p14:tracePt t="39913" x="5826125" y="3238500"/>
          <p14:tracePt t="39930" x="5776913" y="3268663"/>
          <p14:tracePt t="39946" x="5738813" y="3278188"/>
          <p14:tracePt t="39963" x="5708650" y="3297238"/>
          <p14:tracePt t="39980" x="5699125" y="3317875"/>
          <p14:tracePt t="39996" x="5668963" y="3327400"/>
          <p14:tracePt t="40013" x="5659438" y="3346450"/>
          <p14:tracePt t="40030" x="5649913" y="3355975"/>
          <p14:tracePt t="40053" x="5649913" y="3367088"/>
          <p14:tracePt t="40063" x="5640388" y="3376613"/>
          <p14:tracePt t="40080" x="5629275" y="3395663"/>
          <p14:tracePt t="40097" x="5610225" y="3416300"/>
          <p14:tracePt t="40114" x="5580063" y="3454400"/>
          <p14:tracePt t="40130" x="5551488" y="3494088"/>
          <p14:tracePt t="40147" x="5530850" y="3533775"/>
          <p14:tracePt t="40163" x="5511800" y="3563938"/>
          <p14:tracePt t="40180" x="5502275" y="3592513"/>
          <p14:tracePt t="40180" x="5492750" y="3602038"/>
          <p14:tracePt t="40197" x="5492750" y="3632200"/>
          <p14:tracePt t="40214" x="5481638" y="3681413"/>
          <p14:tracePt t="40230" x="5481638" y="3690938"/>
          <p14:tracePt t="40247" x="5472113" y="3740150"/>
          <p14:tracePt t="40264" x="5462588" y="3760788"/>
          <p14:tracePt t="40280" x="5453063" y="3798888"/>
          <p14:tracePt t="40297" x="5453063" y="3829050"/>
          <p14:tracePt t="40314" x="5443538" y="3868738"/>
          <p14:tracePt t="40331" x="5443538" y="3887788"/>
          <p14:tracePt t="40347" x="5443538" y="3917950"/>
          <p14:tracePt t="40364" x="5443538" y="3967163"/>
          <p14:tracePt t="40381" x="5443538" y="4016375"/>
          <p14:tracePt t="40397" x="5443538" y="4044950"/>
          <p14:tracePt t="40414" x="5443538" y="4084638"/>
          <p14:tracePt t="40431" x="5443538" y="4124325"/>
          <p14:tracePt t="40447" x="5443538" y="4164013"/>
          <p14:tracePt t="40464" x="5443538" y="4213225"/>
          <p14:tracePt t="40481" x="5462588" y="4252913"/>
          <p14:tracePt t="40498" x="5462588" y="4281488"/>
          <p14:tracePt t="40514" x="5472113" y="4330700"/>
          <p14:tracePt t="40531" x="5481638" y="4360863"/>
          <p14:tracePt t="40548" x="5492750" y="4400550"/>
          <p14:tracePt t="40564" x="5511800" y="4429125"/>
          <p14:tracePt t="40582" x="5521325" y="4459288"/>
          <p14:tracePt t="40598" x="5541963" y="4487863"/>
          <p14:tracePt t="40615" x="5561013" y="4518025"/>
          <p14:tracePt t="40631" x="5570538" y="4548188"/>
          <p14:tracePt t="40648" x="5600700" y="4586288"/>
          <p14:tracePt t="40665" x="5619750" y="4616450"/>
          <p14:tracePt t="40681" x="5649913" y="4656138"/>
          <p14:tracePt t="40698" x="5689600" y="4684713"/>
          <p14:tracePt t="40715" x="5738813" y="4724400"/>
          <p14:tracePt t="40731" x="5776913" y="4754563"/>
          <p14:tracePt t="40748" x="5816600" y="4783138"/>
          <p14:tracePt t="40765" x="5875338" y="4813300"/>
          <p14:tracePt t="40781" x="5915025" y="4822825"/>
          <p14:tracePt t="40798" x="5954713" y="4843463"/>
          <p14:tracePt t="40815" x="5994400" y="4843463"/>
          <p14:tracePt t="40831" x="6034088" y="4843463"/>
          <p14:tracePt t="40848" x="6083300" y="4843463"/>
          <p14:tracePt t="40865" x="6132513" y="4843463"/>
          <p14:tracePt t="40882" x="6172200" y="4832350"/>
          <p14:tracePt t="40898" x="6221413" y="4813300"/>
          <p14:tracePt t="40915" x="6259513" y="4794250"/>
          <p14:tracePt t="40932" x="6289675" y="4783138"/>
          <p14:tracePt t="40948" x="6338888" y="4745038"/>
          <p14:tracePt t="40966" x="6369050" y="4714875"/>
          <p14:tracePt t="40982" x="6407150" y="4684713"/>
          <p14:tracePt t="40999" x="6437313" y="4646613"/>
          <p14:tracePt t="41015" x="6467475" y="4625975"/>
          <p14:tracePt t="41032" x="6477000" y="4597400"/>
          <p14:tracePt t="41049" x="6496050" y="4567238"/>
          <p14:tracePt t="41066" x="6496050" y="4537075"/>
          <p14:tracePt t="41082" x="6516688" y="4508500"/>
          <p14:tracePt t="41099" x="6526213" y="4478338"/>
          <p14:tracePt t="41115" x="6545263" y="4438650"/>
          <p14:tracePt t="41132" x="6554788" y="4410075"/>
          <p14:tracePt t="41132" x="6565900" y="4389438"/>
          <p14:tracePt t="41149" x="6575425" y="4351338"/>
          <p14:tracePt t="41165" x="6584950" y="4302125"/>
          <p14:tracePt t="41182" x="6584950" y="4262438"/>
          <p14:tracePt t="41199" x="6594475" y="4203700"/>
          <p14:tracePt t="41215" x="6615113" y="4143375"/>
          <p14:tracePt t="41232" x="6615113" y="4105275"/>
          <p14:tracePt t="41249" x="6624638" y="4056063"/>
          <p14:tracePt t="41266" x="6624638" y="4016375"/>
          <p14:tracePt t="41282" x="6624638" y="3967163"/>
          <p14:tracePt t="41299" x="6624638" y="3937000"/>
          <p14:tracePt t="41316" x="6624638" y="3908425"/>
          <p14:tracePt t="41333" x="6624638" y="3868738"/>
          <p14:tracePt t="41350" x="6624638" y="3848100"/>
          <p14:tracePt t="41366" x="6624638" y="3810000"/>
          <p14:tracePt t="41383" x="6624638" y="3789363"/>
          <p14:tracePt t="41399" x="6624638" y="3760788"/>
          <p14:tracePt t="41416" x="6624638" y="3730625"/>
          <p14:tracePt t="41432" x="6624638" y="3711575"/>
          <p14:tracePt t="41449" x="6615113" y="3681413"/>
          <p14:tracePt t="41466" x="6615113" y="3651250"/>
          <p14:tracePt t="41483" x="6604000" y="3632200"/>
          <p14:tracePt t="41499" x="6594475" y="3613150"/>
          <p14:tracePt t="41516" x="6584950" y="3602038"/>
          <p14:tracePt t="41541" x="6584950" y="3592513"/>
          <p14:tracePt t="41557" x="6584950" y="3582988"/>
          <p14:tracePt t="41581" x="6575425" y="3582988"/>
          <p14:tracePt t="41589" x="6575425" y="3573463"/>
          <p14:tracePt t="41599" x="6554788" y="3563938"/>
          <p14:tracePt t="41617" x="6535738" y="3543300"/>
          <p14:tracePt t="41633" x="6516688" y="3524250"/>
          <p14:tracePt t="41650" x="6486525" y="3503613"/>
          <p14:tracePt t="41667" x="6456363" y="3494088"/>
          <p14:tracePt t="41683" x="6427788" y="3475038"/>
          <p14:tracePt t="41700" x="6418263" y="3465513"/>
          <p14:tracePt t="41716" x="6378575" y="3454400"/>
          <p14:tracePt t="41733" x="6357938" y="3444875"/>
          <p14:tracePt t="41750" x="6338888" y="3435350"/>
          <p14:tracePt t="41767" x="6308725" y="3425825"/>
          <p14:tracePt t="41783" x="6289675" y="3416300"/>
          <p14:tracePt t="41800" x="6270625" y="3416300"/>
          <p14:tracePt t="41817" x="6240463" y="3395663"/>
          <p14:tracePt t="41833" x="6230938" y="3395663"/>
          <p14:tracePt t="41850" x="6221413" y="3395663"/>
          <p14:tracePt t="41867" x="6200775" y="3386138"/>
          <p14:tracePt t="41884" x="6181725" y="3386138"/>
          <p14:tracePt t="41900" x="6122988" y="3367088"/>
          <p14:tracePt t="41917" x="6092825" y="3355975"/>
          <p14:tracePt t="41933" x="6043613" y="3346450"/>
          <p14:tracePt t="41950" x="6013450" y="3346450"/>
          <p14:tracePt t="41967" x="5994400" y="3346450"/>
          <p14:tracePt t="41984" x="5973763" y="3346450"/>
          <p14:tracePt t="42000" x="5954713" y="3336925"/>
          <p14:tracePt t="42017" x="5945188" y="3336925"/>
          <p14:tracePt t="42034" x="5935663" y="3336925"/>
          <p14:tracePt t="42050" x="5895975" y="3336925"/>
          <p14:tracePt t="42067" x="5865813" y="3336925"/>
          <p14:tracePt t="42084" x="5816600" y="3336925"/>
          <p14:tracePt t="42084" x="5797550" y="3336925"/>
          <p14:tracePt t="42101" x="5757863" y="3336925"/>
          <p14:tracePt t="42118" x="5718175" y="3336925"/>
          <p14:tracePt t="42134" x="5699125" y="3336925"/>
          <p14:tracePt t="42151" x="5678488" y="3336925"/>
          <p14:tracePt t="42167" x="5659438" y="3346450"/>
          <p14:tracePt t="42184" x="5629275" y="3367088"/>
          <p14:tracePt t="42201" x="5600700" y="3367088"/>
          <p14:tracePt t="42218" x="5580063" y="3386138"/>
          <p14:tracePt t="42234" x="5561013" y="3395663"/>
          <p14:tracePt t="42251" x="5541963" y="3416300"/>
          <p14:tracePt t="42269" x="5511800" y="3444875"/>
          <p14:tracePt t="42285" x="5472113" y="3503613"/>
          <p14:tracePt t="42303" x="5443538" y="3543300"/>
          <p14:tracePt t="42318" x="5413375" y="3613150"/>
          <p14:tracePt t="42334" x="5373688" y="3671888"/>
          <p14:tracePt t="42352" x="5364163" y="3721100"/>
          <p14:tracePt t="42368" x="5364163" y="3749675"/>
          <p14:tracePt t="42384" x="5354638" y="3789363"/>
          <p14:tracePt t="42402" x="5345113" y="3810000"/>
          <p14:tracePt t="42418" x="5345113" y="3848100"/>
          <p14:tracePt t="42435" x="5345113" y="3887788"/>
          <p14:tracePt t="42451" x="5345113" y="3946525"/>
          <p14:tracePt t="42468" x="5345113" y="4016375"/>
          <p14:tracePt t="42486" x="5345113" y="4133850"/>
          <p14:tracePt t="42501" x="5345113" y="4192588"/>
          <p14:tracePt t="42519" x="5354638" y="4271963"/>
          <p14:tracePt t="42536" x="5364163" y="4340225"/>
          <p14:tracePt t="42553" x="5383213" y="4389438"/>
          <p14:tracePt t="42569" x="5403850" y="4449763"/>
          <p14:tracePt t="42586" x="5413375" y="4478338"/>
          <p14:tracePt t="42603" x="5443538" y="4518025"/>
          <p14:tracePt t="42620" x="5453063" y="4548188"/>
          <p14:tracePt t="42636" x="5481638" y="4576763"/>
          <p14:tracePt t="42653" x="5502275" y="4606925"/>
          <p14:tracePt t="42669" x="5551488" y="4656138"/>
          <p14:tracePt t="42686" x="5591175" y="4665663"/>
          <p14:tracePt t="42703" x="5619750" y="4684713"/>
          <p14:tracePt t="42720" x="5640388" y="4705350"/>
          <p14:tracePt t="42736" x="5659438" y="4714875"/>
          <p14:tracePt t="42753" x="5689600" y="4724400"/>
          <p14:tracePt t="42769" x="5727700" y="4754563"/>
          <p14:tracePt t="42786" x="5776913" y="4773613"/>
          <p14:tracePt t="42803" x="5837238" y="4794250"/>
          <p14:tracePt t="42820" x="5895975" y="4813300"/>
          <p14:tracePt t="42836" x="5945188" y="4822825"/>
          <p14:tracePt t="42853" x="6003925" y="4832350"/>
          <p14:tracePt t="42853" x="6022975" y="4832350"/>
          <p14:tracePt t="42870" x="6062663" y="4832350"/>
          <p14:tracePt t="42886" x="6092825" y="4832350"/>
          <p14:tracePt t="42904" x="6132513" y="4832350"/>
          <p14:tracePt t="42920" x="6161088" y="4832350"/>
          <p14:tracePt t="42937" x="6191250" y="4832350"/>
          <p14:tracePt t="42954" x="6230938" y="4822825"/>
          <p14:tracePt t="42970" x="6270625" y="4813300"/>
          <p14:tracePt t="42987" x="6308725" y="4783138"/>
          <p14:tracePt t="43004" x="6338888" y="4754563"/>
          <p14:tracePt t="43020" x="6369050" y="4724400"/>
          <p14:tracePt t="43037" x="6397625" y="4695825"/>
          <p14:tracePt t="43037" x="6418263" y="4675188"/>
          <p14:tracePt t="43054" x="6427788" y="4635500"/>
          <p14:tracePt t="43070" x="6456363" y="4586288"/>
          <p14:tracePt t="43087" x="6467475" y="4537075"/>
          <p14:tracePt t="43105" x="6486525" y="4468813"/>
          <p14:tracePt t="43120" x="6496050" y="4419600"/>
          <p14:tracePt t="43137" x="6516688" y="4360863"/>
          <p14:tracePt t="43154" x="6526213" y="4302125"/>
          <p14:tracePt t="43170" x="6526213" y="4252913"/>
          <p14:tracePt t="43187" x="6545263" y="4213225"/>
          <p14:tracePt t="43204" x="6554788" y="4173538"/>
          <p14:tracePt t="43220" x="6554788" y="4133850"/>
          <p14:tracePt t="43237" x="6554788" y="4084638"/>
          <p14:tracePt t="43254" x="6575425" y="4056063"/>
          <p14:tracePt t="43271" x="6584950" y="4035425"/>
          <p14:tracePt t="43287" x="6584950" y="4016375"/>
          <p14:tracePt t="43304" x="6584950" y="3995738"/>
          <p14:tracePt t="43321" x="6584950" y="3986213"/>
          <p14:tracePt t="43337" x="6584950" y="3957638"/>
          <p14:tracePt t="43354" x="6584950" y="3946525"/>
          <p14:tracePt t="43371" x="6584950" y="3927475"/>
          <p14:tracePt t="43388" x="6584950" y="3917950"/>
          <p14:tracePt t="43404" x="6584950" y="3897313"/>
          <p14:tracePt t="43421" x="6584950" y="3887788"/>
          <p14:tracePt t="43438" x="6584950" y="3878263"/>
          <p14:tracePt t="43470" x="6584950" y="3868738"/>
          <p14:tracePt t="43478" x="6584950" y="3859213"/>
          <p14:tracePt t="43494" x="6584950" y="3838575"/>
          <p14:tracePt t="43510" x="6584950" y="3829050"/>
          <p14:tracePt t="43550" x="6584950" y="3810000"/>
          <p14:tracePt t="43574" x="6575425" y="3798888"/>
          <p14:tracePt t="43590" x="6565900" y="3779838"/>
          <p14:tracePt t="43606" x="6565900" y="3770313"/>
          <p14:tracePt t="43614" x="6554788" y="3770313"/>
          <p14:tracePt t="43622" x="6545263" y="3749675"/>
          <p14:tracePt t="43638" x="6526213" y="3721100"/>
          <p14:tracePt t="43655" x="6516688" y="3700463"/>
          <p14:tracePt t="43671" x="6505575" y="3681413"/>
          <p14:tracePt t="43688" x="6496050" y="3662363"/>
          <p14:tracePt t="43705" x="6486525" y="3651250"/>
          <p14:tracePt t="43721" x="6477000" y="3632200"/>
          <p14:tracePt t="43742" x="6467475" y="3622675"/>
          <p14:tracePt t="43755" x="6456363" y="3613150"/>
          <p14:tracePt t="43772" x="6437313" y="3602038"/>
          <p14:tracePt t="43788" x="6427788" y="3582988"/>
          <p14:tracePt t="43805" x="6418263" y="3573463"/>
          <p14:tracePt t="43805" x="6418263" y="3563938"/>
          <p14:tracePt t="43822" x="6407150" y="3552825"/>
          <p14:tracePt t="43838" x="6397625" y="3552825"/>
          <p14:tracePt t="43918" x="6388100" y="3552825"/>
          <p14:tracePt t="43966" x="6378575" y="3552825"/>
          <p14:tracePt t="43998" x="6369050" y="3552825"/>
          <p14:tracePt t="44014" x="6357938" y="3552825"/>
          <p14:tracePt t="44022" x="6348413" y="3552825"/>
          <p14:tracePt t="44030" x="6338888" y="3552825"/>
          <p14:tracePt t="44046" x="6329363" y="3552825"/>
          <p14:tracePt t="44062" x="6319838" y="3543300"/>
          <p14:tracePt t="44438" x="6308725" y="3533775"/>
          <p14:tracePt t="44454" x="6299200" y="3533775"/>
          <p14:tracePt t="44462" x="6280150" y="3524250"/>
          <p14:tracePt t="44478" x="6280150" y="3514725"/>
          <p14:tracePt t="44489" x="6259513" y="3514725"/>
          <p14:tracePt t="44506" x="6249988" y="3514725"/>
          <p14:tracePt t="44582" x="6240463" y="3503613"/>
          <p14:tracePt t="44774" x="6240463" y="3494088"/>
          <p14:tracePt t="44886" x="6240463" y="3484563"/>
          <p14:tracePt t="44902" x="6240463" y="3475038"/>
          <p14:tracePt t="44934" x="6249988" y="3465513"/>
          <p14:tracePt t="45046" x="6249988" y="3454400"/>
          <p14:tracePt t="45086" x="6259513" y="3454400"/>
          <p14:tracePt t="45126" x="6270625" y="3454400"/>
          <p14:tracePt t="45150" x="6270625" y="3444875"/>
          <p14:tracePt t="45158" x="6280150" y="3444875"/>
          <p14:tracePt t="45190" x="6289675" y="3444875"/>
          <p14:tracePt t="45230" x="6299200" y="3435350"/>
          <p14:tracePt t="45254" x="6308725" y="3435350"/>
          <p14:tracePt t="45278" x="6308725" y="3425825"/>
          <p14:tracePt t="45294" x="6319838" y="3416300"/>
          <p14:tracePt t="45310" x="6338888" y="3416300"/>
          <p14:tracePt t="45326" x="6348413" y="3416300"/>
          <p14:tracePt t="45350" x="6357938" y="3405188"/>
          <p14:tracePt t="45382" x="6369050" y="3395663"/>
          <p14:tracePt t="45462" x="6378575" y="3386138"/>
          <p14:tracePt t="45550" x="6388100" y="3376613"/>
          <p14:tracePt t="45758" x="6388100" y="3367088"/>
          <p14:tracePt t="45878" x="6397625" y="3367088"/>
          <p14:tracePt t="45942" x="6397625" y="3355975"/>
          <p14:tracePt t="46342" x="6397625" y="3346450"/>
          <p14:tracePt t="46358" x="6407150" y="3336925"/>
          <p14:tracePt t="50342" x="6397625" y="3336925"/>
          <p14:tracePt t="50926" x="6388100" y="3346450"/>
          <p14:tracePt t="50934" x="6378575" y="3355975"/>
          <p14:tracePt t="50942" x="6369050" y="3367088"/>
          <p14:tracePt t="50958" x="6369050" y="3376613"/>
          <p14:tracePt t="50969" x="6369050" y="3386138"/>
          <p14:tracePt t="50998" x="6357938" y="3395663"/>
          <p14:tracePt t="51062" x="6348413" y="3416300"/>
          <p14:tracePt t="51086" x="6348413" y="3425825"/>
          <p14:tracePt t="51110" x="6348413" y="3435350"/>
          <p14:tracePt t="51118" x="6348413" y="3444875"/>
          <p14:tracePt t="51126" x="6348413" y="3454400"/>
          <p14:tracePt t="51142" x="6348413" y="3465513"/>
          <p14:tracePt t="51158" x="6348413" y="3475038"/>
          <p14:tracePt t="51174" x="6348413" y="3484563"/>
          <p14:tracePt t="51186" x="6348413" y="3494088"/>
          <p14:tracePt t="51203" x="6348413" y="3514725"/>
          <p14:tracePt t="51220" x="6348413" y="3524250"/>
          <p14:tracePt t="51237" x="6348413" y="3533775"/>
          <p14:tracePt t="51253" x="6348413" y="3543300"/>
          <p14:tracePt t="51270" x="6348413" y="3552825"/>
          <p14:tracePt t="51287" x="6348413" y="3563938"/>
          <p14:tracePt t="51304" x="6348413" y="3582988"/>
          <p14:tracePt t="51320" x="6348413" y="3592513"/>
          <p14:tracePt t="51337" x="6348413" y="3613150"/>
          <p14:tracePt t="51354" x="6348413" y="3622675"/>
          <p14:tracePt t="51370" x="6348413" y="3632200"/>
          <p14:tracePt t="51598" x="6348413" y="3641725"/>
          <p14:tracePt t="51614" x="6348413" y="3651250"/>
          <p14:tracePt t="51630" x="6348413" y="3662363"/>
          <p14:tracePt t="51662" x="6348413" y="3671888"/>
          <p14:tracePt t="51686" x="6348413" y="3681413"/>
          <p14:tracePt t="51734" x="6348413" y="3690938"/>
          <p14:tracePt t="51774" x="6348413" y="3700463"/>
          <p14:tracePt t="51806" x="6348413" y="3711575"/>
          <p14:tracePt t="51838" x="6348413" y="3721100"/>
          <p14:tracePt t="51862" x="6348413" y="3730625"/>
          <p14:tracePt t="54342" x="6348413" y="3740150"/>
          <p14:tracePt t="54710" x="6338888" y="3740150"/>
          <p14:tracePt t="54998" x="6329363" y="3740150"/>
          <p14:tracePt t="55022" x="6319838" y="3740150"/>
          <p14:tracePt t="55038" x="6308725" y="3740150"/>
          <p14:tracePt t="55054" x="6289675" y="3730625"/>
          <p14:tracePt t="55070" x="6280150" y="3730625"/>
          <p14:tracePt t="55182" x="6270625" y="3730625"/>
          <p14:tracePt t="55214" x="6280150" y="3730625"/>
          <p14:tracePt t="55710" x="6289675" y="3730625"/>
          <p14:tracePt t="55718" x="6299200" y="3740150"/>
          <p14:tracePt t="55750" x="6308725" y="3740150"/>
          <p14:tracePt t="55974" x="6308725" y="3749675"/>
          <p14:tracePt t="55982" x="6319838" y="3749675"/>
          <p14:tracePt t="55998" x="6338888" y="3749675"/>
          <p14:tracePt t="56006" x="6348413" y="3760788"/>
          <p14:tracePt t="56014" x="6369050" y="3770313"/>
          <p14:tracePt t="56029" x="6418263" y="3789363"/>
          <p14:tracePt t="56046" x="6446838" y="3798888"/>
          <p14:tracePt t="56063" x="6467475" y="3819525"/>
          <p14:tracePt t="56080" x="6486525" y="3819525"/>
          <p14:tracePt t="56096" x="6505575" y="3829050"/>
          <p14:tracePt t="56113" x="6516688" y="3838575"/>
          <p14:tracePt t="56130" x="6526213" y="3848100"/>
          <p14:tracePt t="56146" x="6535738" y="3848100"/>
          <p14:tracePt t="56163" x="6565900" y="3868738"/>
          <p14:tracePt t="56180" x="6575425" y="3868738"/>
          <p14:tracePt t="56196" x="6584950" y="3878263"/>
          <p14:tracePt t="56213" x="6594475" y="3878263"/>
          <p14:tracePt t="56230" x="6604000" y="3887788"/>
          <p14:tracePt t="56286" x="6604000" y="3897313"/>
          <p14:tracePt t="56294" x="6615113" y="3897313"/>
          <p14:tracePt t="56334" x="6624638" y="3908425"/>
          <p14:tracePt t="56366" x="6634163" y="3908425"/>
          <p14:tracePt t="56390" x="6653213" y="3927475"/>
          <p14:tracePt t="56406" x="6664325" y="3937000"/>
          <p14:tracePt t="56422" x="6673850" y="3937000"/>
          <p14:tracePt t="56470" x="6683375" y="3946525"/>
          <p14:tracePt t="56494" x="6692900" y="3957638"/>
          <p14:tracePt t="56534" x="6702425" y="3967163"/>
          <p14:tracePt t="56550" x="6713538" y="3967163"/>
          <p14:tracePt t="56566" x="6723063" y="3976688"/>
          <p14:tracePt t="56574" x="6732588" y="3976688"/>
          <p14:tracePt t="56726" x="6732588" y="3986213"/>
          <p14:tracePt t="56750" x="6742113" y="3986213"/>
          <p14:tracePt t="56758" x="6742113" y="3995738"/>
          <p14:tracePt t="56798" x="6742113" y="4006850"/>
          <p14:tracePt t="56814" x="6742113" y="4016375"/>
          <p14:tracePt t="56830" x="6751638" y="4025900"/>
          <p14:tracePt t="56838" x="6751638" y="4035425"/>
          <p14:tracePt t="56848" x="6751638" y="4044950"/>
          <p14:tracePt t="56864" x="6751638" y="4065588"/>
          <p14:tracePt t="56881" x="6751638" y="4075113"/>
          <p14:tracePt t="56902" x="6751638" y="4084638"/>
          <p14:tracePt t="57070" x="6742113" y="4084638"/>
          <p14:tracePt t="57390" x="6732588" y="4084638"/>
          <p14:tracePt t="57398" x="6723063" y="4084638"/>
          <p14:tracePt t="57558" x="6702425" y="4075113"/>
          <p14:tracePt t="57582" x="6692900" y="4065588"/>
          <p14:tracePt t="57598" x="6683375" y="4056063"/>
          <p14:tracePt t="57606" x="6664325" y="4056063"/>
          <p14:tracePt t="57616" x="6624638" y="4035425"/>
          <p14:tracePt t="57633" x="6575425" y="4025900"/>
          <p14:tracePt t="57649" x="6545263" y="4025900"/>
          <p14:tracePt t="57666" x="6505575" y="4016375"/>
          <p14:tracePt t="57683" x="6477000" y="4016375"/>
          <p14:tracePt t="57700" x="6437313" y="4016375"/>
          <p14:tracePt t="57716" x="6418263" y="4016375"/>
          <p14:tracePt t="57733" x="6388100" y="4016375"/>
          <p14:tracePt t="57750" x="6369050" y="4016375"/>
          <p14:tracePt t="57766" x="6357938" y="4006850"/>
          <p14:tracePt t="57784" x="6338888" y="4006850"/>
          <p14:tracePt t="57800" x="6319838" y="4006850"/>
          <p14:tracePt t="57816" x="6299200" y="4006850"/>
          <p14:tracePt t="57833" x="6270625" y="4006850"/>
          <p14:tracePt t="57850" x="6249988" y="4006850"/>
          <p14:tracePt t="57867" x="6200775" y="4006850"/>
          <p14:tracePt t="57883" x="6172200" y="4006850"/>
          <p14:tracePt t="57900" x="6132513" y="4006850"/>
          <p14:tracePt t="57917" x="6102350" y="4006850"/>
          <p14:tracePt t="57933" x="6062663" y="4006850"/>
          <p14:tracePt t="57950" x="6043613" y="4006850"/>
          <p14:tracePt t="57967" x="6022975" y="4006850"/>
          <p14:tracePt t="57983" x="6013450" y="4006850"/>
          <p14:tracePt t="58000" x="5984875" y="3986213"/>
          <p14:tracePt t="58017" x="5954713" y="3986213"/>
          <p14:tracePt t="58034" x="5935663" y="3986213"/>
          <p14:tracePt t="58050" x="5895975" y="3976688"/>
          <p14:tracePt t="58067" x="5856288" y="3967163"/>
          <p14:tracePt t="58084" x="5837238" y="3967163"/>
          <p14:tracePt t="58100" x="5816600" y="3957638"/>
          <p14:tracePt t="58117" x="5807075" y="3957638"/>
          <p14:tracePt t="58134" x="5788025" y="3957638"/>
          <p14:tracePt t="58150" x="5757863" y="3957638"/>
          <p14:tracePt t="58167" x="5718175" y="3957638"/>
          <p14:tracePt t="58184" x="5689600" y="3957638"/>
          <p14:tracePt t="58200" x="5659438" y="3957638"/>
          <p14:tracePt t="58217" x="5629275" y="3957638"/>
          <p14:tracePt t="58234" x="5610225" y="3957638"/>
          <p14:tracePt t="58251" x="5600700" y="3957638"/>
          <p14:tracePt t="58267" x="5570538" y="3957638"/>
          <p14:tracePt t="58284" x="5541963" y="3957638"/>
          <p14:tracePt t="58301" x="5521325" y="3957638"/>
          <p14:tracePt t="58317" x="5502275" y="3967163"/>
          <p14:tracePt t="58334" x="5492750" y="3976688"/>
          <p14:tracePt t="58351" x="5492750" y="3986213"/>
          <p14:tracePt t="58368" x="5481638" y="3986213"/>
          <p14:tracePt t="58384" x="5472113" y="3995738"/>
          <p14:tracePt t="58401" x="5472113" y="4006850"/>
          <p14:tracePt t="58470" x="5472113" y="4016375"/>
          <p14:tracePt t="58478" x="5472113" y="4025900"/>
          <p14:tracePt t="58502" x="5472113" y="4035425"/>
          <p14:tracePt t="58526" x="5472113" y="4056063"/>
          <p14:tracePt t="58550" x="5472113" y="4065588"/>
          <p14:tracePt t="58558" x="5492750" y="4084638"/>
          <p14:tracePt t="58574" x="5492750" y="4094163"/>
          <p14:tracePt t="58584" x="5521325" y="4124325"/>
          <p14:tracePt t="58601" x="5561013" y="4143375"/>
          <p14:tracePt t="58618" x="5591175" y="4164013"/>
          <p14:tracePt t="58635" x="5610225" y="4173538"/>
          <p14:tracePt t="58652" x="5629275" y="4173538"/>
          <p14:tracePt t="58668" x="5640388" y="4183063"/>
          <p14:tracePt t="58685" x="5659438" y="4183063"/>
          <p14:tracePt t="58702" x="5699125" y="4192588"/>
          <p14:tracePt t="58718" x="5748338" y="4203700"/>
          <p14:tracePt t="58735" x="5826125" y="4222750"/>
          <p14:tracePt t="58752" x="5905500" y="4232275"/>
          <p14:tracePt t="58768" x="5984875" y="4252913"/>
          <p14:tracePt t="58785" x="6062663" y="4262438"/>
          <p14:tracePt t="58802" x="6111875" y="4262438"/>
          <p14:tracePt t="58818" x="6161088" y="4262438"/>
          <p14:tracePt t="58836" x="6200775" y="4262438"/>
          <p14:tracePt t="58852" x="6210300" y="4262438"/>
          <p14:tracePt t="58868" x="6221413" y="4262438"/>
          <p14:tracePt t="58885" x="6249988" y="4262438"/>
          <p14:tracePt t="58903" x="6289675" y="4262438"/>
          <p14:tracePt t="58919" x="6357938" y="4262438"/>
          <p14:tracePt t="58935" x="6407150" y="4262438"/>
          <p14:tracePt t="58952" x="6467475" y="4262438"/>
          <p14:tracePt t="58969" x="6505575" y="4262438"/>
          <p14:tracePt t="58985" x="6565900" y="4262438"/>
          <p14:tracePt t="59003" x="6604000" y="4262438"/>
          <p14:tracePt t="59019" x="6634163" y="4262438"/>
          <p14:tracePt t="59036" x="6673850" y="4262438"/>
          <p14:tracePt t="59052" x="6702425" y="4262438"/>
          <p14:tracePt t="59069" x="6732588" y="4262438"/>
          <p14:tracePt t="59086" x="6751638" y="4262438"/>
          <p14:tracePt t="59103" x="6762750" y="4252913"/>
          <p14:tracePt t="59119" x="6781800" y="4252913"/>
          <p14:tracePt t="59136" x="6800850" y="4252913"/>
          <p14:tracePt t="59153" x="6821488" y="4241800"/>
          <p14:tracePt t="59169" x="6831013" y="4241800"/>
          <p14:tracePt t="59186" x="6861175" y="4232275"/>
          <p14:tracePt t="59203" x="6870700" y="4222750"/>
          <p14:tracePt t="59238" x="6870700" y="4213225"/>
          <p14:tracePt t="59286" x="6870700" y="4203700"/>
          <p14:tracePt t="59318" x="6870700" y="4192588"/>
          <p14:tracePt t="59342" x="6870700" y="4183063"/>
          <p14:tracePt t="59350" x="6861175" y="4164013"/>
          <p14:tracePt t="59366" x="6850063" y="4154488"/>
          <p14:tracePt t="59382" x="6831013" y="4143375"/>
          <p14:tracePt t="59390" x="6821488" y="4143375"/>
          <p14:tracePt t="59403" x="6781800" y="4124325"/>
          <p14:tracePt t="59420" x="6732588" y="4114800"/>
          <p14:tracePt t="59436" x="6683375" y="4105275"/>
          <p14:tracePt t="59453" x="6624638" y="4084638"/>
          <p14:tracePt t="59470" x="6594475" y="4084638"/>
          <p14:tracePt t="59486" x="6545263" y="4075113"/>
          <p14:tracePt t="59503" x="6486525" y="4065588"/>
          <p14:tracePt t="59520" x="6437313" y="4056063"/>
          <p14:tracePt t="59537" x="6388100" y="4056063"/>
          <p14:tracePt t="59553" x="6348413" y="4056063"/>
          <p14:tracePt t="59570" x="6319838" y="4056063"/>
          <p14:tracePt t="59587" x="6289675" y="4056063"/>
          <p14:tracePt t="59603" x="6259513" y="4056063"/>
          <p14:tracePt t="59620" x="6240463" y="4056063"/>
          <p14:tracePt t="59637" x="6200775" y="4056063"/>
          <p14:tracePt t="59637" x="6191250" y="4056063"/>
          <p14:tracePt t="59654" x="6142038" y="4056063"/>
          <p14:tracePt t="59670" x="6102350" y="4056063"/>
          <p14:tracePt t="59687" x="6062663" y="4056063"/>
          <p14:tracePt t="59704" x="6013450" y="4056063"/>
          <p14:tracePt t="59720" x="5973763" y="4056063"/>
          <p14:tracePt t="59737" x="5935663" y="4056063"/>
          <p14:tracePt t="59754" x="5895975" y="4056063"/>
          <p14:tracePt t="59770" x="5856288" y="4056063"/>
          <p14:tracePt t="59787" x="5826125" y="4065588"/>
          <p14:tracePt t="59804" x="5776913" y="4075113"/>
          <p14:tracePt t="59820" x="5757863" y="4075113"/>
          <p14:tracePt t="59820" x="5738813" y="4084638"/>
          <p14:tracePt t="59838" x="5718175" y="4084638"/>
          <p14:tracePt t="59854" x="5678488" y="4094163"/>
          <p14:tracePt t="59870" x="5629275" y="4094163"/>
          <p14:tracePt t="59887" x="5600700" y="4094163"/>
          <p14:tracePt t="59904" x="5570538" y="4094163"/>
          <p14:tracePt t="59921" x="5541963" y="4094163"/>
          <p14:tracePt t="59937" x="5521325" y="4105275"/>
          <p14:tracePt t="59954" x="5521325" y="4114800"/>
          <p14:tracePt t="59971" x="5511800" y="4114800"/>
          <p14:tracePt t="59987" x="5502275" y="4114800"/>
          <p14:tracePt t="60004" x="5492750" y="4124325"/>
          <p14:tracePt t="60022" x="5492750" y="4133850"/>
          <p14:tracePt t="60094" x="5492750" y="4143375"/>
          <p14:tracePt t="60142" x="5492750" y="4154488"/>
          <p14:tracePt t="60166" x="5502275" y="4164013"/>
          <p14:tracePt t="60174" x="5521325" y="4173538"/>
          <p14:tracePt t="60182" x="5551488" y="4183063"/>
          <p14:tracePt t="60190" x="5600700" y="4192588"/>
          <p14:tracePt t="60204" x="5699125" y="4222750"/>
          <p14:tracePt t="60204" x="5757863" y="4232275"/>
          <p14:tracePt t="60222" x="5865813" y="4241800"/>
          <p14:tracePt t="60238" x="5954713" y="4262438"/>
          <p14:tracePt t="60255" x="5994400" y="4262438"/>
          <p14:tracePt t="60272" x="6022975" y="4262438"/>
          <p14:tracePt t="60288" x="6062663" y="4262438"/>
          <p14:tracePt t="60305" x="6102350" y="4262438"/>
          <p14:tracePt t="60321" x="6161088" y="4262438"/>
          <p14:tracePt t="60338" x="6249988" y="4262438"/>
          <p14:tracePt t="60355" x="6308725" y="4262438"/>
          <p14:tracePt t="60372" x="6369050" y="4262438"/>
          <p14:tracePt t="60388" x="6418263" y="4262438"/>
          <p14:tracePt t="60405" x="6486525" y="4262438"/>
          <p14:tracePt t="60422" x="6526213" y="4262438"/>
          <p14:tracePt t="60438" x="6545263" y="4262438"/>
          <p14:tracePt t="60455" x="6554788" y="4262438"/>
          <p14:tracePt t="60472" x="6565900" y="4262438"/>
          <p14:tracePt t="60534" x="6575425" y="4262438"/>
          <p14:tracePt t="60566" x="6584950" y="4262438"/>
          <p14:tracePt t="60726" x="6594475" y="4262438"/>
          <p14:tracePt t="60734" x="6604000" y="4262438"/>
          <p14:tracePt t="60749" x="6624638" y="4262438"/>
          <p14:tracePt t="60758" x="6643688" y="4262438"/>
          <p14:tracePt t="60774" x="6653213" y="4262438"/>
          <p14:tracePt t="60789" x="6673850" y="4262438"/>
          <p14:tracePt t="60806" x="6683375" y="4262438"/>
          <p14:tracePt t="60854" x="6692900" y="4262438"/>
          <p14:tracePt t="60950" x="6692900" y="4252913"/>
          <p14:tracePt t="61190" x="6692900" y="4241800"/>
          <p14:tracePt t="61206" x="6702425" y="4222750"/>
          <p14:tracePt t="61214" x="6713538" y="4213225"/>
          <p14:tracePt t="61223" x="6723063" y="4183063"/>
          <p14:tracePt t="61240" x="6732588" y="4143375"/>
          <p14:tracePt t="61257" x="6751638" y="4114800"/>
          <p14:tracePt t="61273" x="6751638" y="4094163"/>
          <p14:tracePt t="61290" x="6762750" y="4075113"/>
          <p14:tracePt t="61307" x="6762750" y="4035425"/>
          <p14:tracePt t="61323" x="6762750" y="4016375"/>
          <p14:tracePt t="61340" x="6772275" y="3976688"/>
          <p14:tracePt t="61340" x="6772275" y="3967163"/>
          <p14:tracePt t="61358" x="6772275" y="3946525"/>
          <p14:tracePt t="61374" x="6772275" y="3937000"/>
          <p14:tracePt t="61390" x="6772275" y="3917950"/>
          <p14:tracePt t="61407" x="6772275" y="3897313"/>
          <p14:tracePt t="61424" x="6772275" y="3887788"/>
          <p14:tracePt t="61440" x="6772275" y="3868738"/>
          <p14:tracePt t="61457" x="6772275" y="3848100"/>
          <p14:tracePt t="61474" x="6762750" y="3819525"/>
          <p14:tracePt t="61491" x="6751638" y="3798888"/>
          <p14:tracePt t="61507" x="6742113" y="3779838"/>
          <p14:tracePt t="61524" x="6723063" y="3760788"/>
          <p14:tracePt t="61541" x="6713538" y="3740150"/>
          <p14:tracePt t="61541" x="6702425" y="3730625"/>
          <p14:tracePt t="61558" x="6692900" y="3711575"/>
          <p14:tracePt t="61582" x="6683375" y="3700463"/>
          <p14:tracePt t="61606" x="6683375" y="3690938"/>
          <p14:tracePt t="61614" x="6673850" y="3690938"/>
          <p14:tracePt t="61624" x="6664325" y="3681413"/>
          <p14:tracePt t="61641" x="6624638" y="3662363"/>
          <p14:tracePt t="61657" x="6584950" y="3651250"/>
          <p14:tracePt t="61674" x="6535738" y="3622675"/>
          <p14:tracePt t="61691" x="6477000" y="3613150"/>
          <p14:tracePt t="61708" x="6437313" y="3602038"/>
          <p14:tracePt t="61725" x="6388100" y="3592513"/>
          <p14:tracePt t="61741" x="6329363" y="3582988"/>
          <p14:tracePt t="61758" x="6280150" y="3582988"/>
          <p14:tracePt t="61774" x="6240463" y="3582988"/>
          <p14:tracePt t="61791" x="6200775" y="3582988"/>
          <p14:tracePt t="61808" x="6142038" y="3582988"/>
          <p14:tracePt t="61824" x="6092825" y="3592513"/>
          <p14:tracePt t="61841" x="6043613" y="3613150"/>
          <p14:tracePt t="61858" x="5994400" y="3632200"/>
          <p14:tracePt t="61875" x="5945188" y="3662363"/>
          <p14:tracePt t="61892" x="5905500" y="3690938"/>
          <p14:tracePt t="61908" x="5837238" y="3740150"/>
          <p14:tracePt t="61925" x="5776913" y="3789363"/>
          <p14:tracePt t="61925" x="5748338" y="3829050"/>
          <p14:tracePt t="61942" x="5689600" y="3897313"/>
          <p14:tracePt t="61958" x="5659438" y="3967163"/>
          <p14:tracePt t="61975" x="5629275" y="4016375"/>
          <p14:tracePt t="61992" x="5610225" y="4056063"/>
          <p14:tracePt t="62008" x="5610225" y="4084638"/>
          <p14:tracePt t="62025" x="5600700" y="4105275"/>
          <p14:tracePt t="62042" x="5600700" y="4114800"/>
          <p14:tracePt t="62058" x="5600700" y="4143375"/>
          <p14:tracePt t="62075" x="5600700" y="4183063"/>
          <p14:tracePt t="62092" x="5600700" y="4241800"/>
          <p14:tracePt t="62109" x="5610225" y="4281488"/>
          <p14:tracePt t="62125" x="5629275" y="4360863"/>
          <p14:tracePt t="62142" x="5640388" y="4410075"/>
          <p14:tracePt t="62158" x="5659438" y="4459288"/>
          <p14:tracePt t="62176" x="5678488" y="4498975"/>
          <p14:tracePt t="62192" x="5699125" y="4527550"/>
          <p14:tracePt t="62208" x="5727700" y="4567238"/>
          <p14:tracePt t="62226" x="5767388" y="4606925"/>
          <p14:tracePt t="62243" x="5816600" y="4635500"/>
          <p14:tracePt t="62259" x="5886450" y="4665663"/>
          <p14:tracePt t="62276" x="5945188" y="4684713"/>
          <p14:tracePt t="62292" x="6013450" y="4705350"/>
          <p14:tracePt t="62309" x="6083300" y="4705350"/>
          <p14:tracePt t="62326" x="6122988" y="4705350"/>
          <p14:tracePt t="62342" x="6142038" y="4705350"/>
          <p14:tracePt t="62359" x="6181725" y="4705350"/>
          <p14:tracePt t="62376" x="6221413" y="4684713"/>
          <p14:tracePt t="62392" x="6259513" y="4665663"/>
          <p14:tracePt t="62409" x="6308725" y="4646613"/>
          <p14:tracePt t="62426" x="6338888" y="4616450"/>
          <p14:tracePt t="62442" x="6378575" y="4586288"/>
          <p14:tracePt t="62459" x="6407150" y="4557713"/>
          <p14:tracePt t="62476" x="6437313" y="4508500"/>
          <p14:tracePt t="62493" x="6456363" y="4468813"/>
          <p14:tracePt t="62509" x="6496050" y="4379913"/>
          <p14:tracePt t="62526" x="6526213" y="4330700"/>
          <p14:tracePt t="62543" x="6545263" y="4262438"/>
          <p14:tracePt t="62559" x="6554788" y="4222750"/>
          <p14:tracePt t="62576" x="6554788" y="4173538"/>
          <p14:tracePt t="62593" x="6554788" y="4133850"/>
          <p14:tracePt t="62609" x="6554788" y="4084638"/>
          <p14:tracePt t="62626" x="6554788" y="4044950"/>
          <p14:tracePt t="62643" x="6554788" y="4006850"/>
          <p14:tracePt t="62660" x="6554788" y="3957638"/>
          <p14:tracePt t="62676" x="6554788" y="3917950"/>
          <p14:tracePt t="62693" x="6554788" y="3859213"/>
          <p14:tracePt t="62710" x="6554788" y="3838575"/>
          <p14:tracePt t="62726" x="6554788" y="3810000"/>
          <p14:tracePt t="62743" x="6554788" y="3779838"/>
          <p14:tracePt t="62760" x="6554788" y="3760788"/>
          <p14:tracePt t="62776" x="6554788" y="3740150"/>
          <p14:tracePt t="62793" x="6545263" y="3711575"/>
          <p14:tracePt t="62810" x="6545263" y="3700463"/>
          <p14:tracePt t="62826" x="6526213" y="3671888"/>
          <p14:tracePt t="62843" x="6526213" y="3651250"/>
          <p14:tracePt t="62860" x="6505575" y="3622675"/>
          <p14:tracePt t="62860" x="6505575" y="3613150"/>
          <p14:tracePt t="62878" x="6496050" y="3602038"/>
          <p14:tracePt t="62893" x="6477000" y="3573463"/>
          <p14:tracePt t="62910" x="6467475" y="3552825"/>
          <p14:tracePt t="62927" x="6456363" y="3543300"/>
          <p14:tracePt t="62943" x="6446838" y="3533775"/>
          <p14:tracePt t="62960" x="6427788" y="3514725"/>
          <p14:tracePt t="62977" x="6418263" y="3514725"/>
          <p14:tracePt t="62993" x="6378575" y="3503613"/>
          <p14:tracePt t="63010" x="6338888" y="3494088"/>
          <p14:tracePt t="63027" x="6280150" y="3475038"/>
          <p14:tracePt t="63044" x="6249988" y="3475038"/>
          <p14:tracePt t="63060" x="6210300" y="3465513"/>
          <p14:tracePt t="63077" x="6161088" y="3454400"/>
          <p14:tracePt t="63094" x="6132513" y="3454400"/>
          <p14:tracePt t="63110" x="6102350" y="3454400"/>
          <p14:tracePt t="63127" x="6083300" y="3454400"/>
          <p14:tracePt t="63144" x="6022975" y="3454400"/>
          <p14:tracePt t="63161" x="5984875" y="3465513"/>
          <p14:tracePt t="63177" x="5935663" y="3475038"/>
          <p14:tracePt t="63194" x="5875338" y="3494088"/>
          <p14:tracePt t="63211" x="5837238" y="3524250"/>
          <p14:tracePt t="63227" x="5807075" y="3543300"/>
          <p14:tracePt t="63244" x="5776913" y="3573463"/>
          <p14:tracePt t="63261" x="5757863" y="3602038"/>
          <p14:tracePt t="63261" x="5738813" y="3641725"/>
          <p14:tracePt t="63278" x="5708650" y="3690938"/>
          <p14:tracePt t="63294" x="5659438" y="3770313"/>
          <p14:tracePt t="63311" x="5629275" y="3848100"/>
          <p14:tracePt t="63327" x="5600700" y="3927475"/>
          <p14:tracePt t="63344" x="5580063" y="3995738"/>
          <p14:tracePt t="63361" x="5561013" y="4044950"/>
          <p14:tracePt t="63378" x="5561013" y="4084638"/>
          <p14:tracePt t="63394" x="5551488" y="4124325"/>
          <p14:tracePt t="63411" x="5551488" y="4173538"/>
          <p14:tracePt t="63428" x="5551488" y="4222750"/>
          <p14:tracePt t="63445" x="5551488" y="4252913"/>
          <p14:tracePt t="63461" x="5551488" y="4321175"/>
          <p14:tracePt t="63478" x="5551488" y="4379913"/>
          <p14:tracePt t="63494" x="5570538" y="4429125"/>
          <p14:tracePt t="63511" x="5580063" y="4468813"/>
          <p14:tracePt t="63528" x="5591175" y="4498975"/>
          <p14:tracePt t="63545" x="5610225" y="4537075"/>
          <p14:tracePt t="63561" x="5629275" y="4557713"/>
          <p14:tracePt t="63578" x="5659438" y="4586288"/>
          <p14:tracePt t="63595" x="5699125" y="4616450"/>
          <p14:tracePt t="63612" x="5738813" y="4646613"/>
          <p14:tracePt t="63628" x="5776913" y="4665663"/>
          <p14:tracePt t="63645" x="5846763" y="4684713"/>
          <p14:tracePt t="63662" x="5875338" y="4695825"/>
          <p14:tracePt t="63678" x="5905500" y="4695825"/>
          <p14:tracePt t="63695" x="5945188" y="4695825"/>
          <p14:tracePt t="63712" x="5984875" y="4695825"/>
          <p14:tracePt t="63728" x="6022975" y="4695825"/>
          <p14:tracePt t="63745" x="6043613" y="4695825"/>
          <p14:tracePt t="63762" x="6053138" y="4695825"/>
          <p14:tracePt t="63778" x="6083300" y="4695825"/>
          <p14:tracePt t="63795" x="6111875" y="4684713"/>
          <p14:tracePt t="63812" x="6151563" y="4665663"/>
          <p14:tracePt t="63829" x="6221413" y="4635500"/>
          <p14:tracePt t="63829" x="6240463" y="4606925"/>
          <p14:tracePt t="63846" x="6289675" y="4576763"/>
          <p14:tracePt t="63862" x="6329363" y="4537075"/>
          <p14:tracePt t="63879" x="6348413" y="4498975"/>
          <p14:tracePt t="63896" x="6357938" y="4459288"/>
          <p14:tracePt t="63912" x="6388100" y="4419600"/>
          <p14:tracePt t="63929" x="6397625" y="4370388"/>
          <p14:tracePt t="63946" x="6418263" y="4321175"/>
          <p14:tracePt t="63962" x="6427788" y="4281488"/>
          <p14:tracePt t="63979" x="6427788" y="4241800"/>
          <p14:tracePt t="63996" x="6437313" y="4203700"/>
          <p14:tracePt t="64012" x="6437313" y="4173538"/>
          <p14:tracePt t="64029" x="6437313" y="4133850"/>
          <p14:tracePt t="64046" x="6437313" y="4114800"/>
          <p14:tracePt t="64063" x="6437313" y="4094163"/>
          <p14:tracePt t="64079" x="6437313" y="4065588"/>
          <p14:tracePt t="64096" x="6437313" y="4035425"/>
          <p14:tracePt t="64113" x="6437313" y="4006850"/>
          <p14:tracePt t="64129" x="6437313" y="3995738"/>
          <p14:tracePt t="64146" x="6437313" y="3957638"/>
          <p14:tracePt t="64163" x="6437313" y="3946525"/>
          <p14:tracePt t="64179" x="6437313" y="3937000"/>
          <p14:tracePt t="64196" x="6427788" y="3917950"/>
          <p14:tracePt t="64213" x="6427788" y="3908425"/>
          <p14:tracePt t="64270" x="6418263" y="3887788"/>
          <p14:tracePt t="64286" x="6418263" y="3868738"/>
          <p14:tracePt t="64318" x="6418263" y="3859213"/>
          <p14:tracePt t="64334" x="6407150" y="3838575"/>
          <p14:tracePt t="64341" x="6407150" y="3819525"/>
          <p14:tracePt t="64358" x="6407150" y="3810000"/>
          <p14:tracePt t="64374" x="6407150" y="3798888"/>
          <p14:tracePt t="64382" x="6407150" y="3789363"/>
          <p14:tracePt t="64396" x="6407150" y="3779838"/>
          <p14:tracePt t="64413" x="6397625" y="3740150"/>
          <p14:tracePt t="64430" x="6388100" y="3711575"/>
          <p14:tracePt t="64447" x="6378575" y="3681413"/>
          <p14:tracePt t="64463" x="6369050" y="3641725"/>
          <p14:tracePt t="64480" x="6348413" y="3602038"/>
          <p14:tracePt t="64496" x="6329363" y="3573463"/>
          <p14:tracePt t="64513" x="6308725" y="3543300"/>
          <p14:tracePt t="64530" x="6299200" y="3514725"/>
          <p14:tracePt t="64547" x="6280150" y="3494088"/>
          <p14:tracePt t="64563" x="6249988" y="3475038"/>
          <p14:tracePt t="64580" x="6230938" y="3465513"/>
          <p14:tracePt t="64597" x="6191250" y="3435350"/>
          <p14:tracePt t="64614" x="6172200" y="3425825"/>
          <p14:tracePt t="64630" x="6142038" y="3416300"/>
          <p14:tracePt t="64647" x="6111875" y="3395663"/>
          <p14:tracePt t="64663" x="6083300" y="3386138"/>
          <p14:tracePt t="64680" x="6034088" y="3376613"/>
          <p14:tracePt t="64697" x="5994400" y="3355975"/>
          <p14:tracePt t="64714" x="5954713" y="3336925"/>
          <p14:tracePt t="64730" x="5915025" y="3317875"/>
          <p14:tracePt t="64747" x="5875338" y="3297238"/>
          <p14:tracePt t="64764" x="5856288" y="3287713"/>
          <p14:tracePt t="64781" x="5826125" y="3257550"/>
          <p14:tracePt t="64781" x="5816600" y="3238500"/>
          <p14:tracePt t="64798" x="5797550" y="3219450"/>
          <p14:tracePt t="64814" x="5767388" y="3189288"/>
          <p14:tracePt t="64830" x="5738813" y="3159125"/>
          <p14:tracePt t="64847" x="5708650" y="3130550"/>
          <p14:tracePt t="64864" x="5668963" y="3109913"/>
          <p14:tracePt t="64881" x="5649913" y="3081338"/>
          <p14:tracePt t="64897" x="5610225" y="3051175"/>
          <p14:tracePt t="64915" x="5570538" y="3022600"/>
          <p14:tracePt t="64931" x="5530850" y="3001963"/>
          <p14:tracePt t="64947" x="5511800" y="2982913"/>
          <p14:tracePt t="64964" x="5481638" y="2973388"/>
          <p14:tracePt t="64981" x="5453063" y="2943225"/>
          <p14:tracePt t="64998" x="5422900" y="2913063"/>
          <p14:tracePt t="65014" x="5413375" y="2884488"/>
          <p14:tracePt t="65031" x="5394325" y="2863850"/>
          <p14:tracePt t="65048" x="5383213" y="2854325"/>
          <p14:tracePt t="65064" x="5364163" y="2835275"/>
          <p14:tracePt t="65081" x="5354638" y="2825750"/>
          <p14:tracePt t="65102" x="5345113" y="2814638"/>
          <p14:tracePt t="65150" x="5345113" y="2805113"/>
          <p14:tracePt t="65158" x="5334000" y="2805113"/>
          <p14:tracePt t="65166" x="5324475" y="2805113"/>
          <p14:tracePt t="65181" x="5265738" y="2805113"/>
          <p14:tracePt t="65198" x="5207000" y="2805113"/>
          <p14:tracePt t="65215" x="5127625" y="2805113"/>
          <p14:tracePt t="65231" x="5038725" y="2805113"/>
          <p14:tracePt t="65248" x="4940300" y="2805113"/>
          <p14:tracePt t="65265" x="4862513" y="2805113"/>
          <p14:tracePt t="65281" x="4792663" y="2805113"/>
          <p14:tracePt t="65298" x="4754563" y="2814638"/>
          <p14:tracePt t="65315" x="4714875" y="2825750"/>
          <p14:tracePt t="65332" x="4694238" y="2825750"/>
          <p14:tracePt t="65348" x="4665663" y="2835275"/>
          <p14:tracePt t="65365" x="4616450" y="2854325"/>
          <p14:tracePt t="65382" x="4567238" y="2863850"/>
          <p14:tracePt t="65398" x="4508500" y="2874963"/>
          <p14:tracePt t="65415" x="4478338" y="2884488"/>
          <p14:tracePt t="65432" x="4459288" y="2884488"/>
          <p14:tracePt t="65448" x="4448175" y="2894013"/>
          <p14:tracePt t="65465" x="4438650" y="2894013"/>
          <p14:tracePt t="65509" x="4429125" y="2894013"/>
          <p14:tracePt t="65614" x="4429125" y="2913063"/>
          <p14:tracePt t="65638" x="4438650" y="2913063"/>
          <p14:tracePt t="65646" x="4459288" y="2924175"/>
          <p14:tracePt t="65654" x="4478338" y="2924175"/>
          <p14:tracePt t="65665" x="4576763" y="2943225"/>
          <p14:tracePt t="65683" x="4714875" y="2973388"/>
          <p14:tracePt t="65699" x="4872038" y="3001963"/>
          <p14:tracePt t="65716" x="5019675" y="3041650"/>
          <p14:tracePt t="65733" x="5148263" y="3060700"/>
          <p14:tracePt t="65749" x="5295900" y="3090863"/>
          <p14:tracePt t="65766" x="5383213" y="3109913"/>
          <p14:tracePt t="65783" x="5481638" y="3130550"/>
          <p14:tracePt t="65799" x="5580063" y="3149600"/>
          <p14:tracePt t="65816" x="5668963" y="3170238"/>
          <p14:tracePt t="65833" x="5767388" y="3189288"/>
          <p14:tracePt t="65849" x="5856288" y="3208338"/>
          <p14:tracePt t="65866" x="5905500" y="3208338"/>
          <p14:tracePt t="65883" x="5954713" y="3228975"/>
          <p14:tracePt t="65899" x="5994400" y="3238500"/>
          <p14:tracePt t="65916" x="6003925" y="3238500"/>
          <p14:tracePt t="65934" x="5994400" y="3238500"/>
          <p14:tracePt t="66094" x="5973763" y="3238500"/>
          <p14:tracePt t="66102" x="5945188" y="3228975"/>
          <p14:tracePt t="66110" x="5915025" y="3228975"/>
          <p14:tracePt t="66118" x="5865813" y="3219450"/>
          <p14:tracePt t="66133" x="5640388" y="3179763"/>
          <p14:tracePt t="66150" x="5502275" y="3149600"/>
          <p14:tracePt t="66167" x="5364163" y="3130550"/>
          <p14:tracePt t="66183" x="5246688" y="3121025"/>
          <p14:tracePt t="66200" x="5137150" y="3121025"/>
          <p14:tracePt t="66217" x="5029200" y="3121025"/>
          <p14:tracePt t="66233" x="4911725" y="3121025"/>
          <p14:tracePt t="66250" x="4783138" y="3121025"/>
          <p14:tracePt t="66267" x="4675188" y="3121025"/>
          <p14:tracePt t="66283" x="4595813" y="3121025"/>
          <p14:tracePt t="66300" x="4527550" y="3121025"/>
          <p14:tracePt t="66317" x="4459288" y="3121025"/>
          <p14:tracePt t="66334" x="4429125" y="3121025"/>
          <p14:tracePt t="66350" x="4419600" y="3121025"/>
          <p14:tracePt t="66367" x="4398963" y="3121025"/>
          <p14:tracePt t="66384" x="4360863" y="3130550"/>
          <p14:tracePt t="66401" x="4330700" y="3140075"/>
          <p14:tracePt t="66417" x="4311650" y="3149600"/>
          <p14:tracePt t="66434" x="4311650" y="3159125"/>
          <p14:tracePt t="66450" x="4300538" y="3159125"/>
          <p14:tracePt t="66510" x="4300538" y="3179763"/>
          <p14:tracePt t="66533" x="4311650" y="3179763"/>
          <p14:tracePt t="66542" x="4340225" y="3198813"/>
          <p14:tracePt t="66550" x="4448175" y="3238500"/>
          <p14:tracePt t="66567" x="4586288" y="3268663"/>
          <p14:tracePt t="66584" x="4754563" y="3297238"/>
          <p14:tracePt t="66601" x="4902200" y="3327400"/>
          <p14:tracePt t="66617" x="5029200" y="3346450"/>
          <p14:tracePt t="66634" x="5118100" y="3376613"/>
          <p14:tracePt t="66651" x="5186363" y="3386138"/>
          <p14:tracePt t="66668" x="5265738" y="3395663"/>
          <p14:tracePt t="66684" x="5354638" y="3416300"/>
          <p14:tracePt t="66684" x="5422900" y="3425825"/>
          <p14:tracePt t="66702" x="5551488" y="3454400"/>
          <p14:tracePt t="66718" x="5689600" y="3484563"/>
          <p14:tracePt t="66734" x="5807075" y="3514725"/>
          <p14:tracePt t="66751" x="5895975" y="3533775"/>
          <p14:tracePt t="66768" x="5954713" y="3543300"/>
          <p14:tracePt t="66784" x="6013450" y="3563938"/>
          <p14:tracePt t="66801" x="6053138" y="3582988"/>
          <p14:tracePt t="66818" x="6102350" y="3602038"/>
          <p14:tracePt t="66834" x="6132513" y="3613150"/>
          <p14:tracePt t="66851" x="6161088" y="3622675"/>
          <p14:tracePt t="66868" x="6181725" y="3632200"/>
          <p14:tracePt t="66885" x="6191250" y="3651250"/>
          <p14:tracePt t="66917" x="6200775" y="3662363"/>
          <p14:tracePt t="66934" x="6200775" y="3671888"/>
          <p14:tracePt t="66949" x="6210300" y="3690938"/>
          <p14:tracePt t="66957" x="6221413" y="3711575"/>
          <p14:tracePt t="66973" x="6221413" y="3721100"/>
          <p14:tracePt t="66985" x="6230938" y="3740150"/>
          <p14:tracePt t="67002" x="6240463" y="3760788"/>
          <p14:tracePt t="67018" x="6240463" y="3770313"/>
          <p14:tracePt t="67038" x="6240463" y="3779838"/>
          <p14:tracePt t="67070" x="6240463" y="3789363"/>
          <p14:tracePt t="67078" x="6249988" y="3798888"/>
          <p14:tracePt t="67086" x="6249988" y="3810000"/>
          <p14:tracePt t="67110" x="6259513" y="3819525"/>
          <p14:tracePt t="67118" x="6259513" y="3829050"/>
          <p14:tracePt t="67135" x="6259513" y="3848100"/>
          <p14:tracePt t="67152" x="6270625" y="3859213"/>
          <p14:tracePt t="67398" x="6270625" y="3848100"/>
          <p14:tracePt t="67462" x="6270625" y="3838575"/>
          <p14:tracePt t="67470" x="6270625" y="3829050"/>
          <p14:tracePt t="67478" x="6270625" y="3810000"/>
          <p14:tracePt t="67486" x="6259513" y="3760788"/>
          <p14:tracePt t="67503" x="6240463" y="3711575"/>
          <p14:tracePt t="67519" x="6221413" y="3671888"/>
          <p14:tracePt t="67536" x="6181725" y="3613150"/>
          <p14:tracePt t="67553" x="6132513" y="3543300"/>
          <p14:tracePt t="67569" x="6073775" y="3444875"/>
          <p14:tracePt t="67586" x="5994400" y="3367088"/>
          <p14:tracePt t="67603" x="5895975" y="3297238"/>
          <p14:tracePt t="67619" x="5797550" y="3219450"/>
          <p14:tracePt t="67636" x="5718175" y="3149600"/>
          <p14:tracePt t="67653" x="5640388" y="3090863"/>
          <p14:tracePt t="67670" x="5610225" y="3060700"/>
          <p14:tracePt t="67686" x="5570538" y="3032125"/>
          <p14:tracePt t="67703" x="5541963" y="3011488"/>
          <p14:tracePt t="67720" x="5511800" y="2982913"/>
          <p14:tracePt t="67736" x="5453063" y="2952750"/>
          <p14:tracePt t="67753" x="5394325" y="2913063"/>
          <p14:tracePt t="67770" x="5305425" y="2874963"/>
          <p14:tracePt t="67787" x="5226050" y="2835275"/>
          <p14:tracePt t="67803" x="5137150" y="2814638"/>
          <p14:tracePt t="67820" x="5078413" y="2776538"/>
          <p14:tracePt t="67837" x="5049838" y="2765425"/>
          <p14:tracePt t="67853" x="5038725" y="2755900"/>
          <p14:tracePt t="67885" x="5038725" y="2746375"/>
          <p14:tracePt t="67909" x="5038725" y="2736850"/>
          <p14:tracePt t="67926" x="5029200" y="2727325"/>
          <p14:tracePt t="67933" x="5029200" y="2716213"/>
          <p14:tracePt t="67957" x="5029200" y="2706688"/>
          <p14:tracePt t="67973" x="5029200" y="2697163"/>
          <p14:tracePt t="67981" x="5029200" y="2687638"/>
          <p14:tracePt t="67998" x="5029200" y="2678113"/>
          <p14:tracePt t="68037" x="5029200" y="2667000"/>
          <p14:tracePt t="68061" x="5029200" y="2657475"/>
          <p14:tracePt t="68109" x="5029200" y="2647950"/>
          <p14:tracePt t="68165" x="5029200" y="2638425"/>
          <p14:tracePt t="68174" x="5049838" y="2628900"/>
          <p14:tracePt t="68213" x="5059363" y="2628900"/>
          <p14:tracePt t="68397" x="5068888" y="2617788"/>
          <p14:tracePt t="68414" x="5078413" y="2608263"/>
          <p14:tracePt t="68454" x="5078413" y="2598738"/>
          <p14:tracePt t="68469" x="5087938" y="2598738"/>
          <p14:tracePt t="68502" x="5087938" y="2589213"/>
          <p14:tracePt t="68510" x="5099050" y="2579688"/>
          <p14:tracePt t="68534" x="5099050" y="2589213"/>
          <p14:tracePt t="69293" x="5099050" y="2598738"/>
          <p14:tracePt t="69309" x="5099050" y="2608263"/>
          <p14:tracePt t="69325" x="5099050" y="2617788"/>
          <p14:tracePt t="69333" x="5099050" y="2628900"/>
          <p14:tracePt t="69349" x="5099050" y="2638425"/>
          <p14:tracePt t="69365" x="5099050" y="2647950"/>
          <p14:tracePt t="69389" x="5099050" y="2657475"/>
          <p14:tracePt t="69405" x="5099050" y="2667000"/>
          <p14:tracePt t="69430" x="5099050" y="2678113"/>
          <p14:tracePt t="69445" x="5099050" y="2687638"/>
          <p14:tracePt t="69461" x="5099050" y="2697163"/>
          <p14:tracePt t="69477" x="5099050" y="2706688"/>
          <p14:tracePt t="69494" x="5099050" y="2716213"/>
          <p14:tracePt t="69509" x="5099050" y="2727325"/>
          <p14:tracePt t="69517" x="5099050" y="2736850"/>
          <p14:tracePt t="69533" x="5099050" y="2746375"/>
          <p14:tracePt t="69550" x="5099050" y="2755900"/>
          <p14:tracePt t="69574" x="5099050" y="2765425"/>
          <p14:tracePt t="69581" x="5099050" y="2776538"/>
          <p14:tracePt t="69597" x="5099050" y="2786063"/>
          <p14:tracePt t="69621" x="5099050" y="2795588"/>
          <p14:tracePt t="69630" x="5099050" y="2805113"/>
          <p14:tracePt t="69645" x="5099050" y="2825750"/>
          <p14:tracePt t="69657" x="5099050" y="2844800"/>
          <p14:tracePt t="69673" x="5099050" y="2854325"/>
          <p14:tracePt t="69690" x="5099050" y="2874963"/>
          <p14:tracePt t="69707" x="5099050" y="2884488"/>
          <p14:tracePt t="69723" x="5099050" y="2894013"/>
          <p14:tracePt t="69742" x="5099050" y="2903538"/>
          <p14:tracePt t="69758" x="5099050" y="2913063"/>
          <p14:tracePt t="69774" x="5099050" y="2924175"/>
          <p14:tracePt t="69790" x="5099050" y="2943225"/>
          <p14:tracePt t="69807" x="5099050" y="2962275"/>
          <p14:tracePt t="69824" x="5099050" y="2982913"/>
          <p14:tracePt t="69841" x="5099050" y="3001963"/>
          <p14:tracePt t="69857" x="5099050" y="3022600"/>
          <p14:tracePt t="69874" x="5099050" y="3032125"/>
          <p14:tracePt t="69891" x="5099050" y="3051175"/>
          <p14:tracePt t="69907" x="5099050" y="3060700"/>
          <p14:tracePt t="69924" x="5099050" y="3081338"/>
          <p14:tracePt t="69941" x="5099050" y="3090863"/>
          <p14:tracePt t="69958" x="5099050" y="3121025"/>
          <p14:tracePt t="69974" x="5099050" y="3140075"/>
          <p14:tracePt t="69991" x="5099050" y="3159125"/>
          <p14:tracePt t="70008" x="5099050" y="3189288"/>
          <p14:tracePt t="70024" x="5099050" y="3208338"/>
          <p14:tracePt t="70041" x="5099050" y="3219450"/>
          <p14:tracePt t="70057" x="5099050" y="3238500"/>
          <p14:tracePt t="70075" x="5099050" y="3248025"/>
          <p14:tracePt t="70091" x="5099050" y="3257550"/>
          <p14:tracePt t="70108" x="5099050" y="3268663"/>
          <p14:tracePt t="70124" x="5099050" y="3278188"/>
          <p14:tracePt t="70141" x="5108575" y="3306763"/>
          <p14:tracePt t="70158" x="5108575" y="3327400"/>
          <p14:tracePt t="70175" x="5108575" y="3336925"/>
          <p14:tracePt t="70191" x="5108575" y="3355975"/>
          <p14:tracePt t="70208" x="5108575" y="3386138"/>
          <p14:tracePt t="70225" x="5108575" y="3395663"/>
          <p14:tracePt t="70241" x="5108575" y="3416300"/>
          <p14:tracePt t="70258" x="5108575" y="3425825"/>
          <p14:tracePt t="70275" x="5108575" y="3444875"/>
          <p14:tracePt t="70291" x="5108575" y="3465513"/>
          <p14:tracePt t="70308" x="5108575" y="3475038"/>
          <p14:tracePt t="70325" x="5108575" y="3494088"/>
          <p14:tracePt t="70343" x="5108575" y="3503613"/>
          <p14:tracePt t="70358" x="5108575" y="3524250"/>
          <p14:tracePt t="70375" x="5108575" y="3533775"/>
          <p14:tracePt t="70391" x="5127625" y="3563938"/>
          <p14:tracePt t="70408" x="5127625" y="3573463"/>
          <p14:tracePt t="70425" x="5127625" y="3592513"/>
          <p14:tracePt t="70442" x="5127625" y="3613150"/>
          <p14:tracePt t="70459" x="5137150" y="3641725"/>
          <p14:tracePt t="70475" x="5137150" y="3651250"/>
          <p14:tracePt t="70492" x="5137150" y="3681413"/>
          <p14:tracePt t="70509" x="5137150" y="3700463"/>
          <p14:tracePt t="70526" x="5137150" y="3730625"/>
          <p14:tracePt t="70543" x="5137150" y="3760788"/>
          <p14:tracePt t="70559" x="5137150" y="3770313"/>
          <p14:tracePt t="70575" x="5137150" y="3798888"/>
          <p14:tracePt t="70592" x="5137150" y="3819525"/>
          <p14:tracePt t="70609" x="5137150" y="3838575"/>
          <p14:tracePt t="70626" x="5137150" y="3859213"/>
          <p14:tracePt t="70642" x="5137150" y="3878263"/>
          <p14:tracePt t="70659" x="5137150" y="3887788"/>
          <p14:tracePt t="70676" x="5137150" y="3908425"/>
          <p14:tracePt t="70692" x="5137150" y="3937000"/>
          <p14:tracePt t="70709" x="5137150" y="3976688"/>
          <p14:tracePt t="70727" x="5137150" y="4006850"/>
          <p14:tracePt t="70743" x="5137150" y="4056063"/>
          <p14:tracePt t="70759" x="5137150" y="4084638"/>
          <p14:tracePt t="70776" x="5137150" y="4114800"/>
          <p14:tracePt t="70793" x="5137150" y="4154488"/>
          <p14:tracePt t="70809" x="5137150" y="4183063"/>
          <p14:tracePt t="70826" x="5137150" y="4213225"/>
          <p14:tracePt t="70843" x="5137150" y="4241800"/>
          <p14:tracePt t="70859" x="5137150" y="4262438"/>
          <p14:tracePt t="70876" x="5137150" y="4291013"/>
          <p14:tracePt t="70893" x="5137150" y="4330700"/>
          <p14:tracePt t="70910" x="5137150" y="4360863"/>
          <p14:tracePt t="70926" x="5137150" y="4379913"/>
          <p14:tracePt t="70943" x="5137150" y="4419600"/>
          <p14:tracePt t="70960" x="5137150" y="4449763"/>
          <p14:tracePt t="70976" x="5137150" y="4478338"/>
          <p14:tracePt t="70994" x="5137150" y="4498975"/>
          <p14:tracePt t="71010" x="5137150" y="4518025"/>
          <p14:tracePt t="71026" x="5137150" y="4548188"/>
          <p14:tracePt t="71043" x="5137150" y="4567238"/>
          <p14:tracePt t="71060" x="5137150" y="4586288"/>
          <p14:tracePt t="71076" x="5137150" y="4597400"/>
          <p14:tracePt t="71076" x="5137150" y="4606925"/>
          <p14:tracePt t="71093" x="5137150" y="4625975"/>
          <p14:tracePt t="71110" x="5137150" y="4646613"/>
          <p14:tracePt t="71126" x="5137150" y="4665663"/>
          <p14:tracePt t="71143" x="5137150" y="4695825"/>
          <p14:tracePt t="71160" x="5137150" y="4705350"/>
          <p14:tracePt t="71176" x="5137150" y="4714875"/>
          <p14:tracePt t="71193" x="5137150" y="4724400"/>
          <p14:tracePt t="71210" x="5148263" y="4733925"/>
          <p14:tracePt t="71226" x="5148263" y="4745038"/>
          <p14:tracePt t="71254" x="5148263" y="4754563"/>
          <p14:tracePt t="71269" x="5148263" y="4764088"/>
          <p14:tracePt t="71278" x="5148263" y="4783138"/>
          <p14:tracePt t="71294" x="5148263" y="4803775"/>
          <p14:tracePt t="71310" x="5137150" y="4832350"/>
          <p14:tracePt t="71327" x="5137150" y="4852988"/>
          <p14:tracePt t="71343" x="5127625" y="4872038"/>
          <p14:tracePt t="71360" x="5127625" y="4892675"/>
          <p14:tracePt t="71377" x="5127625" y="4911725"/>
          <p14:tracePt t="71394" x="5127625" y="4921250"/>
          <p14:tracePt t="71413" x="5127625" y="4930775"/>
          <p14:tracePt t="71454" x="5127625" y="4941888"/>
          <p14:tracePt t="71461" x="5127625" y="4951413"/>
          <p14:tracePt t="71478" x="5127625" y="4960938"/>
          <p14:tracePt t="71501" x="5127625" y="4970463"/>
          <p14:tracePt t="71509" x="5127625" y="4979988"/>
          <p14:tracePt t="71821" x="5127625" y="4970463"/>
          <p14:tracePt t="71854" x="5127625" y="4960938"/>
          <p14:tracePt t="71862" x="5127625" y="4951413"/>
          <p14:tracePt t="71869" x="5127625" y="4930775"/>
          <p14:tracePt t="71878" x="5127625" y="4902200"/>
          <p14:tracePt t="71895" x="5127625" y="4872038"/>
          <p14:tracePt t="71912" x="5127625" y="4843463"/>
          <p14:tracePt t="71928" x="5127625" y="4813300"/>
          <p14:tracePt t="71945" x="5127625" y="4783138"/>
          <p14:tracePt t="71962" x="5127625" y="4764088"/>
          <p14:tracePt t="71978" x="5127625" y="4724400"/>
          <p14:tracePt t="71995" x="5127625" y="4695825"/>
          <p14:tracePt t="72013" x="5127625" y="4656138"/>
          <p14:tracePt t="72028" x="5137150" y="4616450"/>
          <p14:tracePt t="72028" x="5137150" y="4606925"/>
          <p14:tracePt t="72046" x="5148263" y="4567238"/>
          <p14:tracePt t="72062" x="5148263" y="4548188"/>
          <p14:tracePt t="72078" x="5157788" y="4508500"/>
          <p14:tracePt t="72095" x="5157788" y="4498975"/>
          <p14:tracePt t="72112" x="5167313" y="4478338"/>
          <p14:tracePt t="72129" x="5167313" y="4468813"/>
          <p14:tracePt t="72145" x="5167313" y="4449763"/>
          <p14:tracePt t="72162" x="5167313" y="4438650"/>
          <p14:tracePt t="72178" x="5176838" y="4438650"/>
          <p14:tracePt t="72195" x="5176838" y="4429125"/>
          <p14:tracePt t="72277" x="5176838" y="4419600"/>
          <p14:tracePt t="72325" x="5176838" y="4410075"/>
          <p14:tracePt t="72341" x="5176838" y="4400550"/>
          <p14:tracePt t="72357" x="5176838" y="4389438"/>
          <p14:tracePt t="72366" x="5176838" y="4379913"/>
          <p14:tracePt t="72381" x="5186363" y="4379913"/>
          <p14:tracePt t="72837" x="5197475" y="4379913"/>
          <p14:tracePt t="73173" x="5207000" y="4379913"/>
          <p14:tracePt t="73509" x="5207000" y="4389438"/>
          <p14:tracePt t="73613" x="5207000" y="4400550"/>
          <p14:tracePt t="73741" x="5207000" y="4419600"/>
          <p14:tracePt t="73757" x="5197475" y="4429125"/>
          <p14:tracePt t="73773" x="5197475" y="4449763"/>
          <p14:tracePt t="73797" x="5186363" y="4468813"/>
          <p14:tracePt t="73813" x="5186363" y="4478338"/>
          <p14:tracePt t="73837" x="5176838" y="4498975"/>
          <p14:tracePt t="73845" x="5176838" y="4508500"/>
          <p14:tracePt t="73853" x="5167313" y="4508500"/>
          <p14:tracePt t="73869" x="5167313" y="4518025"/>
          <p14:tracePt t="73885" x="5157788" y="4527550"/>
          <p14:tracePt t="73898" x="5157788" y="4537075"/>
          <p14:tracePt t="73915" x="5157788" y="4548188"/>
          <p14:tracePt t="73932" x="5148263" y="4567238"/>
          <p14:tracePt t="73949" x="5127625" y="4586288"/>
          <p14:tracePt t="73966" x="5127625" y="4597400"/>
          <p14:tracePt t="73989" x="5118100" y="4606925"/>
          <p14:tracePt t="73999" x="5118100" y="4616450"/>
          <p14:tracePt t="74016" x="5108575" y="4616450"/>
          <p14:tracePt t="74033" x="5108575" y="4625975"/>
          <p14:tracePt t="74049" x="5099050" y="4625975"/>
          <p14:tracePt t="74066" x="5099050" y="4635500"/>
          <p14:tracePt t="74085" x="5087938" y="4646613"/>
          <p14:tracePt t="74109" x="5078413" y="4656138"/>
          <p14:tracePt t="74237" x="5068888" y="4656138"/>
          <p14:tracePt t="74253" x="5059363" y="4656138"/>
          <p14:tracePt t="74269" x="5049838" y="4656138"/>
          <p14:tracePt t="74277" x="5038725" y="4656138"/>
          <p14:tracePt t="74285" x="5019675" y="4656138"/>
          <p14:tracePt t="74299" x="5000625" y="4656138"/>
          <p14:tracePt t="74316" x="4970463" y="4656138"/>
          <p14:tracePt t="74333" x="4940300" y="4656138"/>
          <p14:tracePt t="74350" x="4930775" y="4656138"/>
          <p14:tracePt t="74366" x="4911725" y="4656138"/>
          <p14:tracePt t="74383" x="4881563" y="4656138"/>
          <p14:tracePt t="74400" x="4832350" y="4656138"/>
          <p14:tracePt t="74416" x="4803775" y="4656138"/>
          <p14:tracePt t="74433" x="4764088" y="4656138"/>
          <p14:tracePt t="74450" x="4754563" y="4656138"/>
          <p14:tracePt t="74467" x="4743450" y="4656138"/>
          <p14:tracePt t="74533" x="4733925" y="4656138"/>
          <p14:tracePt t="74565" x="4724400" y="4656138"/>
          <p14:tracePt t="74581" x="4705350" y="4656138"/>
          <p14:tracePt t="74597" x="4694238" y="4656138"/>
          <p14:tracePt t="74613" x="4675188" y="4656138"/>
          <p14:tracePt t="74653" x="4665663" y="4656138"/>
          <p14:tracePt t="74669" x="4645025" y="4656138"/>
          <p14:tracePt t="74677" x="4616450" y="4656138"/>
          <p14:tracePt t="74686" x="4606925" y="4656138"/>
          <p14:tracePt t="74700" x="4586288" y="4646613"/>
          <p14:tracePt t="74700" x="4576763" y="4646613"/>
          <p14:tracePt t="74718" x="4567238" y="4646613"/>
          <p14:tracePt t="74734" x="4557713" y="4646613"/>
          <p14:tracePt t="74909" x="4546600" y="4635500"/>
          <p14:tracePt t="74917" x="4537075" y="4635500"/>
          <p14:tracePt t="74941" x="4527550" y="4635500"/>
          <p14:tracePt t="74949" x="4518025" y="4635500"/>
          <p14:tracePt t="74957" x="4508500" y="4635500"/>
          <p14:tracePt t="74973" x="4497388" y="4635500"/>
          <p14:tracePt t="75005" x="4487863" y="4635500"/>
          <p14:tracePt t="75013" x="4478338" y="4635500"/>
          <p14:tracePt t="80094" x="4468813" y="4625975"/>
          <p14:tracePt t="84094" x="4478338" y="4616450"/>
          <p14:tracePt t="84381" x="4468813" y="4616450"/>
          <p14:tracePt t="84829" x="4459288" y="4616450"/>
          <p14:tracePt t="84845" x="4448175" y="4616450"/>
          <p14:tracePt t="84853" x="4438650" y="4616450"/>
          <p14:tracePt t="85421" x="4438650" y="4606925"/>
          <p14:tracePt t="85509" x="4468813" y="4606925"/>
          <p14:tracePt t="85525" x="4487863" y="4606925"/>
          <p14:tracePt t="85533" x="4537075" y="4597400"/>
          <p14:tracePt t="85541" x="4557713" y="4586288"/>
          <p14:tracePt t="85555" x="4625975" y="4567238"/>
          <p14:tracePt t="85572" x="4705350" y="4557713"/>
          <p14:tracePt t="85589" x="4743450" y="4548188"/>
          <p14:tracePt t="85606" x="4783138" y="4527550"/>
          <p14:tracePt t="85623" x="4813300" y="4518025"/>
          <p14:tracePt t="85639" x="4852988" y="4508500"/>
          <p14:tracePt t="85656" x="4881563" y="4487863"/>
          <p14:tracePt t="85672" x="4921250" y="4478338"/>
          <p14:tracePt t="85689" x="4940300" y="4459288"/>
          <p14:tracePt t="85706" x="4960938" y="4449763"/>
          <p14:tracePt t="85722" x="4970463" y="4429125"/>
          <p14:tracePt t="85739" x="4989513" y="4419600"/>
          <p14:tracePt t="85756" x="5000625" y="4400550"/>
          <p14:tracePt t="85772" x="5029200" y="4370388"/>
          <p14:tracePt t="85789" x="5049838" y="4360863"/>
          <p14:tracePt t="85806" x="5078413" y="4340225"/>
          <p14:tracePt t="85822" x="5087938" y="4311650"/>
          <p14:tracePt t="85839" x="5108575" y="4281488"/>
          <p14:tracePt t="85856" x="5127625" y="4252913"/>
          <p14:tracePt t="85873" x="5148263" y="4222750"/>
          <p14:tracePt t="85890" x="5157788" y="4203700"/>
          <p14:tracePt t="85906" x="5167313" y="4183063"/>
          <p14:tracePt t="85923" x="5176838" y="4164013"/>
          <p14:tracePt t="85939" x="5176838" y="4154488"/>
          <p14:tracePt t="85956" x="5176838" y="4143375"/>
          <p14:tracePt t="85956" x="5176838" y="4124325"/>
          <p14:tracePt t="85973" x="5186363" y="4114800"/>
          <p14:tracePt t="85990" x="5197475" y="4094163"/>
          <p14:tracePt t="86006" x="5197475" y="4075113"/>
          <p14:tracePt t="86023" x="5197475" y="4044950"/>
          <p14:tracePt t="86040" x="5207000" y="4025900"/>
          <p14:tracePt t="86056" x="5216525" y="4016375"/>
          <p14:tracePt t="86073" x="5216525" y="4006850"/>
          <p14:tracePt t="86090" x="5226050" y="3986213"/>
          <p14:tracePt t="86106" x="5235575" y="3976688"/>
          <p14:tracePt t="86123" x="5235575" y="3957638"/>
          <p14:tracePt t="86140" x="5235575" y="3946525"/>
          <p14:tracePt t="86156" x="5246688" y="3946525"/>
          <p14:tracePt t="86397" x="5246688" y="3957638"/>
          <p14:tracePt t="86429" x="5246688" y="3967163"/>
          <p14:tracePt t="86445" x="5246688" y="3976688"/>
          <p14:tracePt t="86453" x="5246688" y="3995738"/>
          <p14:tracePt t="86461" x="5246688" y="4006850"/>
          <p14:tracePt t="86477" x="5246688" y="4025900"/>
          <p14:tracePt t="86490" x="5246688" y="4044950"/>
          <p14:tracePt t="86507" x="5246688" y="4056063"/>
          <p14:tracePt t="86524" x="5246688" y="4065588"/>
          <p14:tracePt t="86541" x="5246688" y="4084638"/>
          <p14:tracePt t="86557" x="5246688" y="4105275"/>
          <p14:tracePt t="86574" x="5246688" y="4133850"/>
          <p14:tracePt t="86591" x="5246688" y="4154488"/>
          <p14:tracePt t="86607" x="5246688" y="4183063"/>
          <p14:tracePt t="86624" x="5246688" y="4222750"/>
          <p14:tracePt t="86641" x="5246688" y="4252913"/>
          <p14:tracePt t="86658" x="5246688" y="4302125"/>
          <p14:tracePt t="86674" x="5235575" y="4340225"/>
          <p14:tracePt t="86691" x="5226050" y="4379913"/>
          <p14:tracePt t="86708" x="5226050" y="4389438"/>
          <p14:tracePt t="86724" x="5207000" y="4438650"/>
          <p14:tracePt t="86741" x="5207000" y="4449763"/>
          <p14:tracePt t="86757" x="5197475" y="4459288"/>
          <p14:tracePt t="86775" x="5197475" y="4468813"/>
          <p14:tracePt t="86791" x="5197475" y="4478338"/>
          <p14:tracePt t="86808" x="5186363" y="4487863"/>
          <p14:tracePt t="86824" x="5186363" y="4498975"/>
          <p14:tracePt t="86841" x="5186363" y="4508500"/>
          <p14:tracePt t="86861" x="5176838" y="4518025"/>
          <p14:tracePt t="86875" x="5176838" y="4548188"/>
          <p14:tracePt t="86891" x="5157788" y="4567238"/>
          <p14:tracePt t="86908" x="5148263" y="4586288"/>
          <p14:tracePt t="86925" x="5137150" y="4616450"/>
          <p14:tracePt t="86941" x="5137150" y="4625975"/>
          <p14:tracePt t="86958" x="5127625" y="4635500"/>
          <p14:tracePt t="86975" x="5127625" y="4646613"/>
          <p14:tracePt t="86991" x="5118100" y="4656138"/>
          <p14:tracePt t="87021" x="5108575" y="4665663"/>
          <p14:tracePt t="87069" x="5099050" y="4675188"/>
          <p14:tracePt t="87077" x="5087938" y="4684713"/>
          <p14:tracePt t="87197" x="5078413" y="4684713"/>
          <p14:tracePt t="87205" x="5068888" y="4684713"/>
          <p14:tracePt t="87213" x="5049838" y="4695825"/>
          <p14:tracePt t="87225" x="5010150" y="4705350"/>
          <p14:tracePt t="87243" x="5000625" y="4705350"/>
          <p14:tracePt t="87259" x="4989513" y="4705350"/>
          <p14:tracePt t="87275" x="4979988" y="4705350"/>
          <p14:tracePt t="87365" x="4970463" y="4705350"/>
          <p14:tracePt t="87373" x="4960938" y="4705350"/>
          <p14:tracePt t="87381" x="4940300" y="4705350"/>
          <p14:tracePt t="87392" x="4911725" y="4705350"/>
          <p14:tracePt t="87409" x="4881563" y="4705350"/>
          <p14:tracePt t="87426" x="4872038" y="4705350"/>
          <p14:tracePt t="87469" x="4862513" y="4705350"/>
          <p14:tracePt t="87477" x="4852988" y="4705350"/>
          <p14:tracePt t="87485" x="4832350" y="4705350"/>
          <p14:tracePt t="87501" x="4813300" y="4705350"/>
          <p14:tracePt t="87510" x="4783138" y="4705350"/>
          <p14:tracePt t="87526" x="4754563" y="4705350"/>
          <p14:tracePt t="87543" x="4743450" y="4705350"/>
          <p14:tracePt t="87589" x="4733925" y="4705350"/>
          <p14:tracePt t="87605" x="4724400" y="4705350"/>
          <p14:tracePt t="87613" x="4714875" y="4705350"/>
          <p14:tracePt t="87629" x="4694238" y="4705350"/>
          <p14:tracePt t="87637" x="4684713" y="4705350"/>
          <p14:tracePt t="87653" x="4675188" y="4705350"/>
          <p14:tracePt t="87661" x="4665663" y="4705350"/>
          <p14:tracePt t="87677" x="4645025" y="4695825"/>
          <p14:tracePt t="87701" x="4635500" y="4695825"/>
          <p14:tracePt t="87725" x="4606925" y="4695825"/>
          <p14:tracePt t="87733" x="4576763" y="4695825"/>
          <p14:tracePt t="87743" x="4546600" y="4684713"/>
          <p14:tracePt t="87760" x="4497388" y="4684713"/>
          <p14:tracePt t="87776" x="4478338" y="4684713"/>
          <p14:tracePt t="87793" x="4468813" y="4684713"/>
          <p14:tracePt t="87810" x="4448175" y="4684713"/>
          <p14:tracePt t="87837" x="4438650" y="4684713"/>
          <p14:tracePt t="87845" x="4419600" y="4684713"/>
          <p14:tracePt t="87860" x="4370388" y="4684713"/>
          <p14:tracePt t="87877" x="4291013" y="4665663"/>
          <p14:tracePt t="87894" x="4281488" y="4665663"/>
          <p14:tracePt t="87910" x="4271963" y="4665663"/>
          <p14:tracePt t="88845" x="4281488" y="4665663"/>
          <p14:tracePt t="89645" x="4291013" y="4665663"/>
          <p14:tracePt t="90173" x="4300538" y="4665663"/>
          <p14:tracePt t="90805" x="4291013" y="4665663"/>
          <p14:tracePt t="91541" x="4300538" y="4665663"/>
          <p14:tracePt t="91621" x="4321175" y="4665663"/>
          <p14:tracePt t="91629" x="4349750" y="4665663"/>
          <p14:tracePt t="91637" x="4360863" y="4665663"/>
          <p14:tracePt t="91651" x="4410075" y="4665663"/>
          <p14:tracePt t="91668" x="4459288" y="4665663"/>
          <p14:tracePt t="91684" x="4546600" y="4665663"/>
          <p14:tracePt t="91701" x="4606925" y="4656138"/>
          <p14:tracePt t="91718" x="4656138" y="4646613"/>
          <p14:tracePt t="91735" x="4694238" y="4635500"/>
          <p14:tracePt t="91751" x="4714875" y="4625975"/>
          <p14:tracePt t="91768" x="4743450" y="4616450"/>
          <p14:tracePt t="91785" x="4783138" y="4597400"/>
          <p14:tracePt t="91802" x="4813300" y="4576763"/>
          <p14:tracePt t="91818" x="4852988" y="4557713"/>
          <p14:tracePt t="91835" x="4881563" y="4537075"/>
          <p14:tracePt t="91851" x="4902200" y="4527550"/>
          <p14:tracePt t="91868" x="4911725" y="4518025"/>
          <p14:tracePt t="91885" x="4921250" y="4508500"/>
          <p14:tracePt t="91901" x="4930775" y="4487863"/>
          <p14:tracePt t="91918" x="4940300" y="4468813"/>
          <p14:tracePt t="91935" x="4940300" y="4459288"/>
          <p14:tracePt t="91952" x="4951413" y="4438650"/>
          <p14:tracePt t="91968" x="4960938" y="4429125"/>
          <p14:tracePt t="91989" x="4960938" y="4419600"/>
          <p14:tracePt t="92002" x="4979988" y="4410075"/>
          <p14:tracePt t="92019" x="4979988" y="4400550"/>
          <p14:tracePt t="92035" x="4989513" y="4379913"/>
          <p14:tracePt t="92052" x="5000625" y="4360863"/>
          <p14:tracePt t="92069" x="5000625" y="4351338"/>
          <p14:tracePt t="92165" x="5010150" y="4340225"/>
          <p14:tracePt t="92197" x="5010150" y="4330700"/>
          <p14:tracePt t="92213" x="5019675" y="4330700"/>
          <p14:tracePt t="92229" x="5019675" y="4321175"/>
          <p14:tracePt t="92237" x="5029200" y="4321175"/>
          <p14:tracePt t="92245" x="5038725" y="4302125"/>
          <p14:tracePt t="92261" x="5049838" y="4291013"/>
          <p14:tracePt t="92293" x="5059363" y="4281488"/>
          <p14:tracePt t="92317" x="5068888" y="4271963"/>
          <p14:tracePt t="92333" x="5087938" y="4271963"/>
          <p14:tracePt t="92349" x="5099050" y="4262438"/>
          <p14:tracePt t="92365" x="5108575" y="4252913"/>
          <p14:tracePt t="92373" x="5118100" y="4241800"/>
          <p14:tracePt t="92397" x="5127625" y="4241800"/>
          <p14:tracePt t="92413" x="5137150" y="4232275"/>
          <p14:tracePt t="92429" x="5137150" y="4222750"/>
          <p14:tracePt t="92445" x="5137150" y="4213225"/>
          <p14:tracePt t="92469" x="5148263" y="4213225"/>
          <p14:tracePt t="92637" x="5148263" y="4222750"/>
          <p14:tracePt t="92653" x="5148263" y="4232275"/>
          <p14:tracePt t="92661" x="5148263" y="4241800"/>
          <p14:tracePt t="92669" x="5157788" y="4262438"/>
          <p14:tracePt t="92686" x="5157788" y="4281488"/>
          <p14:tracePt t="92703" x="5157788" y="4311650"/>
          <p14:tracePt t="92720" x="5157788" y="4330700"/>
          <p14:tracePt t="92736" x="5157788" y="4340225"/>
          <p14:tracePt t="92753" x="5157788" y="4360863"/>
          <p14:tracePt t="92770" x="5157788" y="4379913"/>
          <p14:tracePt t="92787" x="5157788" y="4410075"/>
          <p14:tracePt t="92804" x="5157788" y="4429125"/>
          <p14:tracePt t="92820" x="5157788" y="4468813"/>
          <p14:tracePt t="92837" x="5157788" y="4498975"/>
          <p14:tracePt t="92853" x="5157788" y="4527550"/>
          <p14:tracePt t="92870" x="5157788" y="4557713"/>
          <p14:tracePt t="92887" x="5157788" y="4597400"/>
          <p14:tracePt t="92903" x="5157788" y="4635500"/>
          <p14:tracePt t="92920" x="5157788" y="4665663"/>
          <p14:tracePt t="92937" x="5148263" y="4714875"/>
          <p14:tracePt t="92953" x="5148263" y="4733925"/>
          <p14:tracePt t="92970" x="5137150" y="4754563"/>
          <p14:tracePt t="92987" x="5137150" y="4783138"/>
          <p14:tracePt t="93005" x="5127625" y="4803775"/>
          <p14:tracePt t="93020" x="5118100" y="4832350"/>
          <p14:tracePt t="93037" x="5118100" y="4862513"/>
          <p14:tracePt t="93054" x="5108575" y="4892675"/>
          <p14:tracePt t="93071" x="5108575" y="4911725"/>
          <p14:tracePt t="93087" x="5108575" y="4941888"/>
          <p14:tracePt t="93104" x="5087938" y="4970463"/>
          <p14:tracePt t="93121" x="5087938" y="5000625"/>
          <p14:tracePt t="93137" x="5087938" y="5029200"/>
          <p14:tracePt t="93154" x="5087938" y="5059363"/>
          <p14:tracePt t="93171" x="5087938" y="5089525"/>
          <p14:tracePt t="93187" x="5087938" y="5108575"/>
          <p14:tracePt t="93204" x="5087938" y="5148263"/>
          <p14:tracePt t="93204" x="5087938" y="5157788"/>
          <p14:tracePt t="93221" x="5087938" y="5187950"/>
          <p14:tracePt t="93238" x="5087938" y="5207000"/>
          <p14:tracePt t="93254" x="5087938" y="5226050"/>
          <p14:tracePt t="93271" x="5087938" y="5246688"/>
          <p14:tracePt t="93288" x="5087938" y="5265738"/>
          <p14:tracePt t="93304" x="5087938" y="5295900"/>
          <p14:tracePt t="93322" x="5087938" y="5305425"/>
          <p14:tracePt t="93337" x="5087938" y="5324475"/>
          <p14:tracePt t="93355" x="5087938" y="5354638"/>
          <p14:tracePt t="93371" x="5087938" y="5373688"/>
          <p14:tracePt t="93388" x="5087938" y="5413375"/>
          <p14:tracePt t="93388" x="5087938" y="5422900"/>
          <p14:tracePt t="93405" x="5078413" y="5462588"/>
          <p14:tracePt t="93421" x="5078413" y="5492750"/>
          <p14:tracePt t="93438" x="5078413" y="5502275"/>
          <p14:tracePt t="93455" x="5078413" y="5521325"/>
          <p14:tracePt t="93471" x="5078413" y="5532438"/>
          <p14:tracePt t="93493" x="5078413" y="5541963"/>
          <p14:tracePt t="93509" x="5078413" y="5551488"/>
          <p14:tracePt t="93521" x="5078413" y="5561013"/>
          <p14:tracePt t="93541" x="5078413" y="5570538"/>
          <p14:tracePt t="93555" x="5068888" y="5591175"/>
          <p14:tracePt t="93571" x="5068888" y="5610225"/>
          <p14:tracePt t="93588" x="5059363" y="5630863"/>
          <p14:tracePt t="93588" x="5059363" y="5649913"/>
          <p14:tracePt t="93605" x="5049838" y="5670550"/>
          <p14:tracePt t="93621" x="5049838" y="5699125"/>
          <p14:tracePt t="93638" x="5038725" y="5729288"/>
          <p14:tracePt t="93655" x="5038725" y="5748338"/>
          <p14:tracePt t="93672" x="5038725" y="5768975"/>
          <p14:tracePt t="93688" x="5019675" y="5797550"/>
          <p14:tracePt t="93705" x="5019675" y="5807075"/>
          <p14:tracePt t="93722" x="5019675" y="5837238"/>
          <p14:tracePt t="93739" x="5019675" y="5846763"/>
          <p14:tracePt t="93755" x="5019675" y="5856288"/>
          <p14:tracePt t="93772" x="5019675" y="5867400"/>
          <p14:tracePt t="93789" x="5019675" y="5876925"/>
          <p14:tracePt t="93805" x="5010150" y="5895975"/>
          <p14:tracePt t="93829" x="5010150" y="5905500"/>
          <p14:tracePt t="93845" x="5010150" y="5916613"/>
          <p14:tracePt t="93861" x="5010150" y="5926138"/>
          <p14:tracePt t="93872" x="5010150" y="5945188"/>
          <p14:tracePt t="93889" x="5010150" y="5975350"/>
          <p14:tracePt t="93905" x="5010150" y="6003925"/>
          <p14:tracePt t="93922" x="5010150" y="6043613"/>
          <p14:tracePt t="93939" x="5019675" y="6064250"/>
          <p14:tracePt t="93956" x="5019675" y="6092825"/>
          <p14:tracePt t="93972" x="5029200" y="6142038"/>
          <p14:tracePt t="93989" x="5038725" y="6181725"/>
          <p14:tracePt t="94006" x="5049838" y="6200775"/>
          <p14:tracePt t="94023" x="5049838" y="6230938"/>
          <p14:tracePt t="94039" x="5059363" y="6249988"/>
          <p14:tracePt t="94056" x="5059363" y="6261100"/>
          <p14:tracePt t="94077" x="5059363" y="6270625"/>
          <p14:tracePt t="94125" x="5059363" y="6280150"/>
          <p14:tracePt t="94165" x="5059363" y="6289675"/>
          <p14:tracePt t="94181" x="5059363" y="6299200"/>
          <p14:tracePt t="94197" x="5059363" y="6310313"/>
          <p14:tracePt t="94205" x="5068888" y="6319838"/>
          <p14:tracePt t="94229" x="5078413" y="6329363"/>
          <p14:tracePt t="94245" x="5078413" y="6338888"/>
          <p14:tracePt t="94269" x="5078413" y="6348413"/>
          <p14:tracePt t="94285" x="5078413" y="6359525"/>
          <p14:tracePt t="94293" x="5078413" y="6369050"/>
          <p14:tracePt t="94317" x="5078413" y="6378575"/>
          <p14:tracePt t="94333" x="5087938" y="6388100"/>
          <p14:tracePt t="94341" x="5087938" y="6397625"/>
          <p14:tracePt t="94357" x="5087938" y="6408738"/>
          <p14:tracePt t="94365" x="5099050" y="6418263"/>
          <p14:tracePt t="94381" x="5108575" y="6427788"/>
          <p14:tracePt t="94389" x="5108575" y="6437313"/>
          <p14:tracePt t="94406" x="5118100" y="6467475"/>
          <p14:tracePt t="94423" x="5127625" y="6477000"/>
          <p14:tracePt t="94440" x="5127625" y="6486525"/>
          <p14:tracePt t="94456" x="5137150" y="6507163"/>
          <p14:tracePt t="94473" x="5148263" y="6526213"/>
          <p14:tracePt t="94490" x="5157788" y="6535738"/>
          <p14:tracePt t="94509" x="5157788" y="6545263"/>
          <p14:tracePt t="94549" x="5167313" y="6545263"/>
          <p14:tracePt t="94589" x="5176838" y="6545263"/>
          <p14:tracePt t="94597" x="5197475" y="6545263"/>
          <p14:tracePt t="94607" x="5246688" y="6545263"/>
          <p14:tracePt t="94624" x="5314950" y="6545263"/>
          <p14:tracePt t="94640" x="5403850" y="6535738"/>
          <p14:tracePt t="94657" x="5453063" y="6526213"/>
          <p14:tracePt t="94674" x="5492750" y="6507163"/>
          <p14:tracePt t="94691" x="5511800" y="6496050"/>
          <p14:tracePt t="94707" x="5511800" y="6486525"/>
          <p14:tracePt t="94724" x="5521325" y="6477000"/>
          <p14:tracePt t="94741" x="5530850" y="6427788"/>
          <p14:tracePt t="94757" x="5541963" y="6408738"/>
          <p14:tracePt t="94774" x="5541963" y="6397625"/>
          <p14:tracePt t="94790" x="5541963" y="6369050"/>
          <p14:tracePt t="94807" x="5541963" y="6338888"/>
          <p14:tracePt t="94824" x="5541963" y="6319838"/>
          <p14:tracePt t="94841" x="5541963" y="6310313"/>
          <p14:tracePt t="94857" x="5541963" y="6289675"/>
          <p14:tracePt t="94874" x="5541963" y="6280150"/>
          <p14:tracePt t="94890" x="5541963" y="6270625"/>
          <p14:tracePt t="94917" x="5530850" y="6261100"/>
          <p14:tracePt t="94933" x="5511800" y="6249988"/>
          <p14:tracePt t="94949" x="5502275" y="6240463"/>
          <p14:tracePt t="94957" x="5462588" y="6230938"/>
          <p14:tracePt t="94974" x="5413375" y="6211888"/>
          <p14:tracePt t="94991" x="5354638" y="6200775"/>
          <p14:tracePt t="95008" x="5314950" y="6191250"/>
          <p14:tracePt t="95024" x="5275263" y="6181725"/>
          <p14:tracePt t="95042" x="5265738" y="6181725"/>
          <p14:tracePt t="95058" x="5235575" y="6181725"/>
          <p14:tracePt t="95074" x="5207000" y="6172200"/>
          <p14:tracePt t="95091" x="5186363" y="6172200"/>
          <p14:tracePt t="95108" x="5148263" y="6172200"/>
          <p14:tracePt t="95125" x="5108575" y="6172200"/>
          <p14:tracePt t="95142" x="5078413" y="6172200"/>
          <p14:tracePt t="95158" x="5049838" y="6172200"/>
          <p14:tracePt t="95175" x="5010150" y="6172200"/>
          <p14:tracePt t="95191" x="5000625" y="6172200"/>
          <p14:tracePt t="95208" x="4970463" y="6181725"/>
          <p14:tracePt t="95225" x="4951413" y="6191250"/>
          <p14:tracePt t="95241" x="4930775" y="6200775"/>
          <p14:tracePt t="95258" x="4911725" y="6211888"/>
          <p14:tracePt t="95275" x="4902200" y="6221413"/>
          <p14:tracePt t="95292" x="4891088" y="6230938"/>
          <p14:tracePt t="95308" x="4872038" y="6249988"/>
          <p14:tracePt t="95325" x="4872038" y="6261100"/>
          <p14:tracePt t="95349" x="4872038" y="6280150"/>
          <p14:tracePt t="95365" x="4872038" y="6289675"/>
          <p14:tracePt t="95381" x="4872038" y="6299200"/>
          <p14:tracePt t="95392" x="4872038" y="6319838"/>
          <p14:tracePt t="95408" x="4872038" y="6338888"/>
          <p14:tracePt t="95425" x="4872038" y="6378575"/>
          <p14:tracePt t="95442" x="4881563" y="6397625"/>
          <p14:tracePt t="95459" x="4891088" y="6427788"/>
          <p14:tracePt t="95475" x="4911725" y="6446838"/>
          <p14:tracePt t="95492" x="4940300" y="6467475"/>
          <p14:tracePt t="95492" x="4960938" y="6486525"/>
          <p14:tracePt t="95509" x="5029200" y="6496050"/>
          <p14:tracePt t="95525" x="5078413" y="6516688"/>
          <p14:tracePt t="95542" x="5148263" y="6526213"/>
          <p14:tracePt t="95559" x="5226050" y="6535738"/>
          <p14:tracePt t="95576" x="5314950" y="6556375"/>
          <p14:tracePt t="95592" x="5394325" y="6565900"/>
          <p14:tracePt t="95609" x="5462588" y="6575425"/>
          <p14:tracePt t="95626" x="5511800" y="6575425"/>
          <p14:tracePt t="95642" x="5530850" y="6575425"/>
          <p14:tracePt t="95659" x="5541963" y="6575425"/>
          <p14:tracePt t="95676" x="5551488" y="6575425"/>
          <p14:tracePt t="95692" x="5570538" y="6545263"/>
          <p14:tracePt t="95709" x="5570538" y="6526213"/>
          <p14:tracePt t="95726" x="5591175" y="6496050"/>
          <p14:tracePt t="95742" x="5600700" y="6457950"/>
          <p14:tracePt t="95759" x="5610225" y="6427788"/>
          <p14:tracePt t="95776" x="5619750" y="6397625"/>
          <p14:tracePt t="95793" x="5619750" y="6369050"/>
          <p14:tracePt t="95809" x="5619750" y="6348413"/>
          <p14:tracePt t="95826" x="5619750" y="6329363"/>
          <p14:tracePt t="95843" x="5619750" y="6310313"/>
          <p14:tracePt t="95859" x="5619750" y="6299200"/>
          <p14:tracePt t="95876" x="5610225" y="6280150"/>
          <p14:tracePt t="95893" x="5600700" y="6270625"/>
          <p14:tracePt t="95909" x="5570538" y="6249988"/>
          <p14:tracePt t="95926" x="5511800" y="6240463"/>
          <p14:tracePt t="95943" x="5462588" y="6230938"/>
          <p14:tracePt t="95960" x="5373688" y="6211888"/>
          <p14:tracePt t="95976" x="5314950" y="6200775"/>
          <p14:tracePt t="95993" x="5265738" y="6191250"/>
          <p14:tracePt t="96010" x="5216525" y="6181725"/>
          <p14:tracePt t="96027" x="5186363" y="6181725"/>
          <p14:tracePt t="96043" x="5157788" y="6181725"/>
          <p14:tracePt t="96060" x="5127625" y="6181725"/>
          <p14:tracePt t="96060" x="5108575" y="6181725"/>
          <p14:tracePt t="96077" x="5068888" y="6200775"/>
          <p14:tracePt t="96093" x="5038725" y="6221413"/>
          <p14:tracePt t="96110" x="5000625" y="6240463"/>
          <p14:tracePt t="96126" x="4979988" y="6261100"/>
          <p14:tracePt t="96143" x="4960938" y="6289675"/>
          <p14:tracePt t="96160" x="4951413" y="6310313"/>
          <p14:tracePt t="96177" x="4951413" y="6319838"/>
          <p14:tracePt t="96194" x="4940300" y="6348413"/>
          <p14:tracePt t="96210" x="4940300" y="6369050"/>
          <p14:tracePt t="96229" x="4940300" y="6378575"/>
          <p14:tracePt t="96245" x="4940300" y="6397625"/>
          <p14:tracePt t="96261" x="4940300" y="6418263"/>
          <p14:tracePt t="96277" x="4951413" y="6437313"/>
          <p14:tracePt t="96294" x="4979988" y="6467475"/>
          <p14:tracePt t="96310" x="5019675" y="6486525"/>
          <p14:tracePt t="96327" x="5068888" y="6496050"/>
          <p14:tracePt t="96344" x="5108575" y="6516688"/>
          <p14:tracePt t="96361" x="5148263" y="6516688"/>
          <p14:tracePt t="96377" x="5157788" y="6516688"/>
          <p14:tracePt t="96394" x="5186363" y="6516688"/>
          <p14:tracePt t="96410" x="5216525" y="6516688"/>
          <p14:tracePt t="96427" x="5265738" y="6516688"/>
          <p14:tracePt t="96444" x="5314950" y="6516688"/>
          <p14:tracePt t="96444" x="5345113" y="6516688"/>
          <p14:tracePt t="96461" x="5413375" y="6507163"/>
          <p14:tracePt t="96477" x="5453063" y="6496050"/>
          <p14:tracePt t="96494" x="5502275" y="6477000"/>
          <p14:tracePt t="96511" x="5521325" y="6457950"/>
          <p14:tracePt t="96528" x="5530850" y="6427788"/>
          <p14:tracePt t="96544" x="5551488" y="6408738"/>
          <p14:tracePt t="96561" x="5551488" y="6388100"/>
          <p14:tracePt t="96578" x="5551488" y="6359525"/>
          <p14:tracePt t="96594" x="5551488" y="6319838"/>
          <p14:tracePt t="96611" x="5551488" y="6299200"/>
          <p14:tracePt t="96628" x="5541963" y="6280150"/>
          <p14:tracePt t="96644" x="5521325" y="6240463"/>
          <p14:tracePt t="96662" x="5492750" y="6221413"/>
          <p14:tracePt t="96678" x="5462588" y="6211888"/>
          <p14:tracePt t="96694" x="5413375" y="6191250"/>
          <p14:tracePt t="96712" x="5383213" y="6191250"/>
          <p14:tracePt t="96728" x="5334000" y="6191250"/>
          <p14:tracePt t="96744" x="5305425" y="6191250"/>
          <p14:tracePt t="96762" x="5275263" y="6191250"/>
          <p14:tracePt t="96778" x="5265738" y="6191250"/>
          <p14:tracePt t="96795" x="5235575" y="6200775"/>
          <p14:tracePt t="96812" x="5216525" y="6221413"/>
          <p14:tracePt t="96828" x="5186363" y="6240463"/>
          <p14:tracePt t="96828" x="5186363" y="6249988"/>
          <p14:tracePt t="96845" x="5176838" y="6270625"/>
          <p14:tracePt t="96862" x="5157788" y="6289675"/>
          <p14:tracePt t="96878" x="5137150" y="6329363"/>
          <p14:tracePt t="96895" x="5118100" y="6348413"/>
          <p14:tracePt t="96912" x="5108575" y="6369050"/>
          <p14:tracePt t="96928" x="5108575" y="6378575"/>
          <p14:tracePt t="96949" x="5108575" y="6388100"/>
          <p14:tracePt t="96961" x="5108575" y="6397625"/>
          <p14:tracePt t="96989" x="5108575" y="6408738"/>
          <p14:tracePt t="97013" x="5108575" y="6427788"/>
          <p14:tracePt t="97029" x="5118100" y="6427788"/>
          <p14:tracePt t="97037" x="5127625" y="6437313"/>
          <p14:tracePt t="97045" x="5157788" y="6446838"/>
          <p14:tracePt t="97062" x="5186363" y="6467475"/>
          <p14:tracePt t="97079" x="5226050" y="6477000"/>
          <p14:tracePt t="97095" x="5265738" y="6477000"/>
          <p14:tracePt t="97112" x="5295900" y="6477000"/>
          <p14:tracePt t="97129" x="5314950" y="6477000"/>
          <p14:tracePt t="97145" x="5324475" y="6477000"/>
          <p14:tracePt t="97162" x="5345113" y="6477000"/>
          <p14:tracePt t="97179" x="5364163" y="6477000"/>
          <p14:tracePt t="97197" x="5364163" y="6467475"/>
          <p14:tracePt t="97212" x="5383213" y="6446838"/>
          <p14:tracePt t="97229" x="5394325" y="6427788"/>
          <p14:tracePt t="97245" x="5403850" y="6408738"/>
          <p14:tracePt t="97263" x="5413375" y="6378575"/>
          <p14:tracePt t="97279" x="5413375" y="6348413"/>
          <p14:tracePt t="97295" x="5413375" y="6319838"/>
          <p14:tracePt t="97312" x="5413375" y="6289675"/>
          <p14:tracePt t="97329" x="5403850" y="6261100"/>
          <p14:tracePt t="97346" x="5383213" y="6221413"/>
          <p14:tracePt t="97362" x="5364163" y="6191250"/>
          <p14:tracePt t="97379" x="5314950" y="6151563"/>
          <p14:tracePt t="97396" x="5275263" y="6132513"/>
          <p14:tracePt t="97396" x="5256213" y="6122988"/>
          <p14:tracePt t="97413" x="5226050" y="6102350"/>
          <p14:tracePt t="97429" x="5197475" y="6092825"/>
          <p14:tracePt t="97446" x="5157788" y="6092825"/>
          <p14:tracePt t="97463" x="5127625" y="6092825"/>
          <p14:tracePt t="97479" x="5087938" y="6092825"/>
          <p14:tracePt t="97496" x="5049838" y="6113463"/>
          <p14:tracePt t="97513" x="5010150" y="6132513"/>
          <p14:tracePt t="97530" x="4979988" y="6142038"/>
          <p14:tracePt t="97546" x="4951413" y="6172200"/>
          <p14:tracePt t="97563" x="4930775" y="6191250"/>
          <p14:tracePt t="97579" x="4921250" y="6230938"/>
          <p14:tracePt t="97596" x="4891088" y="6299200"/>
          <p14:tracePt t="97613" x="4872038" y="6338888"/>
          <p14:tracePt t="97629" x="4872038" y="6369050"/>
          <p14:tracePt t="97646" x="4872038" y="6388100"/>
          <p14:tracePt t="97663" x="4872038" y="6408738"/>
          <p14:tracePt t="97749" x="4891088" y="6427788"/>
          <p14:tracePt t="97757" x="4921250" y="6437313"/>
          <p14:tracePt t="97765" x="4940300" y="6437313"/>
          <p14:tracePt t="97780" x="5000625" y="6467475"/>
          <p14:tracePt t="97780" x="5038725" y="6477000"/>
          <p14:tracePt t="97797" x="5059363" y="6486525"/>
          <p14:tracePt t="97813" x="5099050" y="6496050"/>
          <p14:tracePt t="97830" x="5127625" y="6496050"/>
          <p14:tracePt t="97847" x="5167313" y="6496050"/>
          <p14:tracePt t="97863" x="5207000" y="6496050"/>
          <p14:tracePt t="97881" x="5265738" y="6496050"/>
          <p14:tracePt t="97897" x="5314950" y="6496050"/>
          <p14:tracePt t="97914" x="5345113" y="6496050"/>
          <p14:tracePt t="97930" x="5373688" y="6496050"/>
          <p14:tracePt t="97947" x="5383213" y="6496050"/>
          <p14:tracePt t="97964" x="5383213" y="6486525"/>
          <p14:tracePt t="97980" x="5403850" y="6446838"/>
          <p14:tracePt t="97997" x="5422900" y="6427788"/>
          <p14:tracePt t="98014" x="5422900" y="6397625"/>
          <p14:tracePt t="98031" x="5432425" y="6378575"/>
          <p14:tracePt t="98047" x="5432425" y="6348413"/>
          <p14:tracePt t="98064" x="5432425" y="6319838"/>
          <p14:tracePt t="98080" x="5432425" y="6280150"/>
          <p14:tracePt t="98097" x="5422900" y="6249988"/>
          <p14:tracePt t="98114" x="5403850" y="6221413"/>
          <p14:tracePt t="98131" x="5394325" y="6200775"/>
          <p14:tracePt t="98147" x="5373688" y="6191250"/>
          <p14:tracePt t="98164" x="5334000" y="6162675"/>
          <p14:tracePt t="98181" x="5305425" y="6162675"/>
          <p14:tracePt t="98197" x="5256213" y="6151563"/>
          <p14:tracePt t="98214" x="5207000" y="6151563"/>
          <p14:tracePt t="98231" x="5167313" y="6151563"/>
          <p14:tracePt t="98248" x="5148263" y="6151563"/>
          <p14:tracePt t="98264" x="5137150" y="6151563"/>
          <p14:tracePt t="98281" x="5118100" y="6151563"/>
          <p14:tracePt t="98298" x="5099050" y="6151563"/>
          <p14:tracePt t="98314" x="5078413" y="6162675"/>
          <p14:tracePt t="98331" x="5049838" y="6181725"/>
          <p14:tracePt t="98348" x="5019675" y="6200775"/>
          <p14:tracePt t="98364" x="4989513" y="6230938"/>
          <p14:tracePt t="98381" x="4970463" y="6261100"/>
          <p14:tracePt t="98398" x="4960938" y="6280150"/>
          <p14:tracePt t="98415" x="4960938" y="6299200"/>
          <p14:tracePt t="98431" x="4960938" y="6310313"/>
          <p14:tracePt t="98448" x="4960938" y="6338888"/>
          <p14:tracePt t="98465" x="4960938" y="6348413"/>
          <p14:tracePt t="98481" x="4960938" y="6359525"/>
          <p14:tracePt t="98501" x="4960938" y="6369050"/>
          <p14:tracePt t="98514" x="4960938" y="6378575"/>
          <p14:tracePt t="98531" x="4960938" y="6388100"/>
          <p14:tracePt t="98548" x="4960938" y="6408738"/>
          <p14:tracePt t="98565" x="4970463" y="6427788"/>
          <p14:tracePt t="98581" x="4989513" y="6446838"/>
          <p14:tracePt t="98598" x="5010150" y="6457950"/>
          <p14:tracePt t="98615" x="5038725" y="6477000"/>
          <p14:tracePt t="98632" x="5078413" y="6486525"/>
          <p14:tracePt t="98648" x="5108575" y="6486525"/>
          <p14:tracePt t="98665" x="5148263" y="6507163"/>
          <p14:tracePt t="98682" x="5186363" y="6507163"/>
          <p14:tracePt t="98698" x="5235575" y="6516688"/>
          <p14:tracePt t="98715" x="5265738" y="6516688"/>
          <p14:tracePt t="98732" x="5305425" y="6516688"/>
          <p14:tracePt t="98748" x="5324475" y="6516688"/>
          <p14:tracePt t="98765" x="5345113" y="6516688"/>
          <p14:tracePt t="98782" x="5364163" y="6516688"/>
          <p14:tracePt t="98799" x="5383213" y="6516688"/>
          <p14:tracePt t="98815" x="5403850" y="6507163"/>
          <p14:tracePt t="98832" x="5413375" y="6486525"/>
          <p14:tracePt t="98849" x="5422900" y="6477000"/>
          <p14:tracePt t="98865" x="5432425" y="6467475"/>
          <p14:tracePt t="98882" x="5432425" y="6457950"/>
          <p14:tracePt t="98899" x="5432425" y="6427788"/>
          <p14:tracePt t="98916" x="5432425" y="6408738"/>
          <p14:tracePt t="98932" x="5443538" y="6378575"/>
          <p14:tracePt t="98949" x="5443538" y="6359525"/>
          <p14:tracePt t="98966" x="5443538" y="6329363"/>
          <p14:tracePt t="98982" x="5443538" y="6319838"/>
          <p14:tracePt t="98999" x="5432425" y="6280150"/>
          <p14:tracePt t="99016" x="5432425" y="6249988"/>
          <p14:tracePt t="99033" x="5422900" y="6230938"/>
          <p14:tracePt t="99049" x="5403850" y="6211888"/>
          <p14:tracePt t="99066" x="5383213" y="6191250"/>
          <p14:tracePt t="99083" x="5354638" y="6172200"/>
          <p14:tracePt t="99099" x="5314950" y="6162675"/>
          <p14:tracePt t="99116" x="5265738" y="6132513"/>
          <p14:tracePt t="99133" x="5235575" y="6132513"/>
          <p14:tracePt t="99150" x="5216525" y="6132513"/>
          <p14:tracePt t="99166" x="5186363" y="6132513"/>
          <p14:tracePt t="99183" x="5157788" y="6132513"/>
          <p14:tracePt t="99199" x="5137150" y="6132513"/>
          <p14:tracePt t="99216" x="5108575" y="6151563"/>
          <p14:tracePt t="99233" x="5078413" y="6162675"/>
          <p14:tracePt t="99250" x="5059363" y="6181725"/>
          <p14:tracePt t="99266" x="5038725" y="6200775"/>
          <p14:tracePt t="99283" x="5029200" y="6211888"/>
          <p14:tracePt t="99300" x="5019675" y="6211888"/>
          <p14:tracePt t="99316" x="5019675" y="6240463"/>
          <p14:tracePt t="99333" x="5010150" y="6261100"/>
          <p14:tracePt t="99350" x="5010150" y="6270625"/>
          <p14:tracePt t="99366" x="5010150" y="6280150"/>
          <p14:tracePt t="99383" x="5010150" y="6299200"/>
          <p14:tracePt t="99399" x="5010150" y="6329363"/>
          <p14:tracePt t="99416" x="5010150" y="6338888"/>
          <p14:tracePt t="99433" x="5010150" y="6348413"/>
          <p14:tracePt t="99449" x="5010150" y="6359525"/>
          <p14:tracePt t="99466" x="5010150" y="6369050"/>
          <p14:tracePt t="99482" x="5010150" y="6378575"/>
          <p14:tracePt t="99499" x="5010150" y="6397625"/>
          <p14:tracePt t="99516" x="5029200" y="6427788"/>
          <p14:tracePt t="99533" x="5038725" y="6437313"/>
          <p14:tracePt t="99549" x="5059363" y="6446838"/>
          <p14:tracePt t="99566" x="5068888" y="6467475"/>
          <p14:tracePt t="99583" x="5087938" y="6477000"/>
          <p14:tracePt t="99599" x="5108575" y="6477000"/>
          <p14:tracePt t="99616" x="5127625" y="6496050"/>
          <p14:tracePt t="99633" x="5157788" y="6496050"/>
          <p14:tracePt t="99649" x="5176838" y="6496050"/>
          <p14:tracePt t="99666" x="5226050" y="6507163"/>
          <p14:tracePt t="99683" x="5275263" y="6526213"/>
          <p14:tracePt t="99700" x="5345113" y="6526213"/>
          <p14:tracePt t="99716" x="5364163" y="6526213"/>
          <p14:tracePt t="99733" x="5383213" y="6526213"/>
          <p14:tracePt t="99749" x="5394325" y="6526213"/>
          <p14:tracePt t="99766" x="5403850" y="6526213"/>
          <p14:tracePt t="99788" x="5413375" y="6526213"/>
          <p14:tracePt t="99799" x="5422900" y="6526213"/>
          <p14:tracePt t="99816" x="5453063" y="6507163"/>
          <p14:tracePt t="99833" x="5462588" y="6496050"/>
          <p14:tracePt t="99850" x="5472113" y="6477000"/>
          <p14:tracePt t="99866" x="5481638" y="6467475"/>
          <p14:tracePt t="99883" x="5492750" y="6437313"/>
          <p14:tracePt t="99901" x="5492750" y="6418263"/>
          <p14:tracePt t="99917" x="5492750" y="6408738"/>
          <p14:tracePt t="99933" x="5492750" y="6388100"/>
          <p14:tracePt t="99950" x="5492750" y="6348413"/>
          <p14:tracePt t="99967" x="5481638" y="6319838"/>
          <p14:tracePt t="99983" x="5462588" y="6299200"/>
          <p14:tracePt t="100000" x="5432425" y="6261100"/>
          <p14:tracePt t="100017" x="5403850" y="6240463"/>
          <p14:tracePt t="100033" x="5364163" y="6211888"/>
          <p14:tracePt t="100050" x="5324475" y="6191250"/>
          <p14:tracePt t="100067" x="5295900" y="6181725"/>
          <p14:tracePt t="100067" x="5275263" y="6181725"/>
          <p14:tracePt t="100084" x="5235575" y="6181725"/>
          <p14:tracePt t="100100" x="5197475" y="6172200"/>
          <p14:tracePt t="100117" x="5157788" y="6172200"/>
          <p14:tracePt t="100133" x="5099050" y="6172200"/>
          <p14:tracePt t="100150" x="5038725" y="6172200"/>
          <p14:tracePt t="100167" x="5010150" y="6181725"/>
          <p14:tracePt t="100184" x="4989513" y="6191250"/>
          <p14:tracePt t="100200" x="4970463" y="6211888"/>
          <p14:tracePt t="100217" x="4960938" y="6221413"/>
          <p14:tracePt t="100236" x="4951413" y="6240463"/>
          <p14:tracePt t="100251" x="4940300" y="6280150"/>
          <p14:tracePt t="100267" x="4921250" y="6329363"/>
          <p14:tracePt t="100284" x="4911725" y="6369050"/>
          <p14:tracePt t="100301" x="4902200" y="6397625"/>
          <p14:tracePt t="100317" x="4902200" y="6427788"/>
          <p14:tracePt t="100334" x="4902200" y="6467475"/>
          <p14:tracePt t="100351" x="4902200" y="6486525"/>
          <p14:tracePt t="100368" x="4902200" y="6507163"/>
          <p14:tracePt t="100384" x="4911725" y="6526213"/>
          <p14:tracePt t="100401" x="4921250" y="6535738"/>
          <p14:tracePt t="100418" x="4940300" y="6556375"/>
          <p14:tracePt t="100435" x="4979988" y="6575425"/>
          <p14:tracePt t="100451" x="5010150" y="6575425"/>
          <p14:tracePt t="100451" x="5038725" y="6594475"/>
          <p14:tracePt t="100468" x="5078413" y="6605588"/>
          <p14:tracePt t="100485" x="5118100" y="6615113"/>
          <p14:tracePt t="100502" x="5157788" y="6615113"/>
          <p14:tracePt t="100518" x="5186363" y="6615113"/>
          <p14:tracePt t="100535" x="5216525" y="6615113"/>
          <p14:tracePt t="100551" x="5246688" y="6615113"/>
          <p14:tracePt t="100568" x="5295900" y="6615113"/>
          <p14:tracePt t="100584" x="5324475" y="6605588"/>
          <p14:tracePt t="100601" x="5373688" y="6594475"/>
          <p14:tracePt t="100618" x="5403850" y="6594475"/>
          <p14:tracePt t="100634" x="5422900" y="6575425"/>
          <p14:tracePt t="100651" x="5432425" y="6575425"/>
          <p14:tracePt t="100668" x="5443538" y="6565900"/>
          <p14:tracePt t="100684" x="5453063" y="6545263"/>
          <p14:tracePt t="100701" x="5453063" y="6526213"/>
          <p14:tracePt t="100718" x="5453063" y="6507163"/>
          <p14:tracePt t="100735" x="5453063" y="6486525"/>
          <p14:tracePt t="100751" x="5453063" y="6457950"/>
          <p14:tracePt t="100768" x="5453063" y="6437313"/>
          <p14:tracePt t="100785" x="5453063" y="6408738"/>
          <p14:tracePt t="100802" x="5453063" y="6359525"/>
          <p14:tracePt t="100821" x="5453063" y="6348413"/>
          <p14:tracePt t="100836" x="5443538" y="6310313"/>
          <p14:tracePt t="100852" x="5432425" y="6289675"/>
          <p14:tracePt t="100868" x="5422900" y="6270625"/>
          <p14:tracePt t="100885" x="5413375" y="6249988"/>
          <p14:tracePt t="100902" x="5403850" y="6240463"/>
          <p14:tracePt t="100919" x="5394325" y="6221413"/>
          <p14:tracePt t="100935" x="5383213" y="6211888"/>
          <p14:tracePt t="100952" x="5354638" y="6191250"/>
          <p14:tracePt t="100969" x="5324475" y="6181725"/>
          <p14:tracePt t="100985" x="5284788" y="6162675"/>
          <p14:tracePt t="101002" x="5246688" y="6142038"/>
          <p14:tracePt t="101019" x="5216525" y="6132513"/>
          <p14:tracePt t="101019" x="5197475" y="6132513"/>
          <p14:tracePt t="101036" x="5176838" y="6132513"/>
          <p14:tracePt t="101052" x="5167313" y="6132513"/>
          <p14:tracePt t="101069" x="5148263" y="6132513"/>
          <p14:tracePt t="101085" x="5127625" y="6132513"/>
          <p14:tracePt t="101102" x="5099050" y="6132513"/>
          <p14:tracePt t="101119" x="5049838" y="6132513"/>
          <p14:tracePt t="101136" x="5000625" y="6142038"/>
          <p14:tracePt t="101152" x="4960938" y="6162675"/>
          <p14:tracePt t="101171" x="4930775" y="6162675"/>
          <p14:tracePt t="101186" x="4911725" y="6181725"/>
          <p14:tracePt t="101203" x="4902200" y="6191250"/>
          <p14:tracePt t="101219" x="4891088" y="6200775"/>
          <p14:tracePt t="101236" x="4881563" y="6211888"/>
          <p14:tracePt t="101253" x="4872038" y="6221413"/>
          <p14:tracePt t="101269" x="4872038" y="6240463"/>
          <p14:tracePt t="101286" x="4852988" y="6270625"/>
          <p14:tracePt t="101303" x="4841875" y="6280150"/>
          <p14:tracePt t="101324" x="4841875" y="6289675"/>
          <p14:tracePt t="101340" x="4841875" y="6299200"/>
          <p14:tracePt t="101352" x="4841875" y="6319838"/>
          <p14:tracePt t="101369" x="4841875" y="6348413"/>
          <p14:tracePt t="101386" x="4841875" y="6369050"/>
          <p14:tracePt t="101403" x="4841875" y="6397625"/>
          <p14:tracePt t="101420" x="4841875" y="6418263"/>
          <p14:tracePt t="101436" x="4862513" y="6427788"/>
          <p14:tracePt t="101453" x="4881563" y="6446838"/>
          <p14:tracePt t="101470" x="4911725" y="6467475"/>
          <p14:tracePt t="101486" x="4951413" y="6486525"/>
          <p14:tracePt t="101503" x="4979988" y="6507163"/>
          <p14:tracePt t="101503" x="5000625" y="6516688"/>
          <p14:tracePt t="101525" x="5010150" y="6516688"/>
          <p14:tracePt t="101536" x="5049838" y="6535738"/>
          <p14:tracePt t="101553" x="5068888" y="6545263"/>
          <p14:tracePt t="101570" x="5108575" y="6545263"/>
          <p14:tracePt t="101587" x="5127625" y="6545263"/>
          <p14:tracePt t="101603" x="5176838" y="6565900"/>
          <p14:tracePt t="101620" x="5186363" y="6565900"/>
          <p14:tracePt t="101637" x="5216525" y="6565900"/>
          <p14:tracePt t="101653" x="5235575" y="6565900"/>
          <p14:tracePt t="101670" x="5265738" y="6565900"/>
          <p14:tracePt t="101687" x="5314950" y="6565900"/>
          <p14:tracePt t="101703" x="5345113" y="6556375"/>
          <p14:tracePt t="101720" x="5383213" y="6545263"/>
          <p14:tracePt t="101737" x="5394325" y="6535738"/>
          <p14:tracePt t="101780" x="5403850" y="6535738"/>
          <p14:tracePt t="101788" x="5403850" y="6526213"/>
          <p14:tracePt t="101796" x="5413375" y="6516688"/>
          <p14:tracePt t="101804" x="5422900" y="6507163"/>
          <p14:tracePt t="101820" x="5432425" y="6496050"/>
          <p14:tracePt t="101837" x="5432425" y="6486525"/>
          <p14:tracePt t="101854" x="5443538" y="6446838"/>
          <p14:tracePt t="101875" x="5453063" y="6446838"/>
          <p14:tracePt t="101887" x="5453063" y="6418263"/>
          <p14:tracePt t="101904" x="5453063" y="6408738"/>
          <p14:tracePt t="101921" x="5453063" y="6397625"/>
          <p14:tracePt t="101938" x="5453063" y="6388100"/>
          <p14:tracePt t="101954" x="5453063" y="6369050"/>
          <p14:tracePt t="101971" x="5453063" y="6359525"/>
          <p14:tracePt t="101987" x="5453063" y="6338888"/>
          <p14:tracePt t="102004" x="5453063" y="6329363"/>
          <p14:tracePt t="102021" x="5453063" y="6310313"/>
          <p14:tracePt t="102038" x="5443538" y="6299200"/>
          <p14:tracePt t="102054" x="5443538" y="6280150"/>
          <p14:tracePt t="102071" x="5432425" y="6249988"/>
          <p14:tracePt t="102087" x="5422900" y="6230938"/>
          <p14:tracePt t="102104" x="5403850" y="6221413"/>
          <p14:tracePt t="102121" x="5394325" y="6211888"/>
          <p14:tracePt t="102138" x="5373688" y="6200775"/>
          <p14:tracePt t="102154" x="5373688" y="6191250"/>
          <p14:tracePt t="102171" x="5334000" y="6181725"/>
          <p14:tracePt t="102188" x="5305425" y="6172200"/>
          <p14:tracePt t="102204" x="5275263" y="6172200"/>
          <p14:tracePt t="102225" x="5235575" y="6162675"/>
          <p14:tracePt t="102238" x="5186363" y="6151563"/>
          <p14:tracePt t="102255" x="5176838" y="6151563"/>
          <p14:tracePt t="102271" x="5167313" y="6151563"/>
          <p14:tracePt t="102288" x="5157788" y="6151563"/>
          <p14:tracePt t="102305" x="5148263" y="6151563"/>
          <p14:tracePt t="102321" x="5127625" y="6151563"/>
          <p14:tracePt t="102338" x="5078413" y="6151563"/>
          <p14:tracePt t="102355" x="5049838" y="6162675"/>
          <p14:tracePt t="102371" x="5010150" y="6172200"/>
          <p14:tracePt t="102388" x="4979988" y="6181725"/>
          <p14:tracePt t="102405" x="4970463" y="6200775"/>
          <p14:tracePt t="102421" x="4960938" y="6211888"/>
          <p14:tracePt t="102438" x="4951413" y="6230938"/>
          <p14:tracePt t="102460" x="4940300" y="6230938"/>
          <p14:tracePt t="102472" x="4940300" y="6240463"/>
          <p14:tracePt t="102488" x="4940300" y="6249988"/>
          <p14:tracePt t="102505" x="4940300" y="6270625"/>
          <p14:tracePt t="102522" x="4930775" y="6299200"/>
          <p14:tracePt t="102539" x="4930775" y="6310313"/>
          <p14:tracePt t="102555" x="4930775" y="6329363"/>
          <p14:tracePt t="102572" x="4930775" y="6338888"/>
          <p14:tracePt t="102588" x="4930775" y="6348413"/>
          <p14:tracePt t="102605" x="4930775" y="6359525"/>
          <p14:tracePt t="102622" x="4930775" y="6369050"/>
          <p14:tracePt t="102638" x="4930775" y="6378575"/>
          <p14:tracePt t="102655" x="4930775" y="6388100"/>
          <p14:tracePt t="102676" x="4930775" y="6397625"/>
          <p14:tracePt t="102688" x="4930775" y="6408738"/>
          <p14:tracePt t="102706" x="4930775" y="6427788"/>
          <p14:tracePt t="102812" x="4940300" y="6437313"/>
          <p14:tracePt t="102836" x="4951413" y="6457950"/>
          <p14:tracePt t="103284" x="4951413" y="6467475"/>
          <p14:tracePt t="103324" x="4951413" y="6477000"/>
          <p14:tracePt t="103339" x="4960938" y="6486525"/>
          <p14:tracePt t="103668" x="4970463" y="6486525"/>
          <p14:tracePt t="103676" x="4970463" y="6496050"/>
          <p14:tracePt t="103684" x="4979988" y="6507163"/>
          <p14:tracePt t="103700" x="4979988" y="6516688"/>
          <p14:tracePt t="103708" x="4989513" y="6526213"/>
          <p14:tracePt t="103724" x="5000625" y="6535738"/>
          <p14:tracePt t="103741" x="5000625" y="6545263"/>
          <p14:tracePt t="103757" x="5019675" y="6545263"/>
          <p14:tracePt t="103788" x="5019675" y="6556375"/>
          <p14:tracePt t="103796" x="5029200" y="6556375"/>
          <p14:tracePt t="103812" x="5038725" y="6556375"/>
          <p14:tracePt t="103824" x="5068888" y="6556375"/>
          <p14:tracePt t="103841" x="5108575" y="6556375"/>
          <p14:tracePt t="103858" x="5148263" y="6565900"/>
          <p14:tracePt t="103875" x="5186363" y="6565900"/>
          <p14:tracePt t="103891" x="5235575" y="6565900"/>
          <p14:tracePt t="103908" x="5256213" y="6565900"/>
          <p14:tracePt t="103924" x="5295900" y="6565900"/>
          <p14:tracePt t="103941" x="5314950" y="6565900"/>
          <p14:tracePt t="103959" x="5334000" y="6565900"/>
          <p14:tracePt t="103975" x="5345113" y="6565900"/>
          <p14:tracePt t="103991" x="5364163" y="6565900"/>
          <p14:tracePt t="104008" x="5373688" y="6556375"/>
          <p14:tracePt t="104025" x="5394325" y="6545263"/>
          <p14:tracePt t="104041" x="5413375" y="6535738"/>
          <p14:tracePt t="104058" x="5422900" y="6516688"/>
          <p14:tracePt t="104075" x="5432425" y="6496050"/>
          <p14:tracePt t="104092" x="5443538" y="6477000"/>
          <p14:tracePt t="104108" x="5443538" y="6467475"/>
          <p14:tracePt t="104125" x="5443538" y="6446838"/>
          <p14:tracePt t="104142" x="5453063" y="6427788"/>
          <p14:tracePt t="104159" x="5453063" y="6397625"/>
          <p14:tracePt t="104175" x="5453063" y="6369050"/>
          <p14:tracePt t="104192" x="5453063" y="6348413"/>
          <p14:tracePt t="104208" x="5453063" y="6319838"/>
          <p14:tracePt t="104225" x="5453063" y="6289675"/>
          <p14:tracePt t="104242" x="5453063" y="6270625"/>
          <p14:tracePt t="104258" x="5443538" y="6249988"/>
          <p14:tracePt t="104275" x="5422900" y="6221413"/>
          <p14:tracePt t="104292" x="5413375" y="6211888"/>
          <p14:tracePt t="104308" x="5403850" y="6191250"/>
          <p14:tracePt t="104325" x="5373688" y="6181725"/>
          <p14:tracePt t="104342" x="5334000" y="6162675"/>
          <p14:tracePt t="104359" x="5295900" y="6142038"/>
          <p14:tracePt t="104376" x="5235575" y="6122988"/>
          <p14:tracePt t="104392" x="5207000" y="6102350"/>
          <p14:tracePt t="104409" x="5176838" y="6102350"/>
          <p14:tracePt t="104426" x="5157788" y="6102350"/>
          <p14:tracePt t="104442" x="5148263" y="6102350"/>
          <p14:tracePt t="104459" x="5118100" y="6102350"/>
          <p14:tracePt t="104476" x="5078413" y="6102350"/>
          <p14:tracePt t="104492" x="5049838" y="6102350"/>
          <p14:tracePt t="104509" x="5010150" y="6122988"/>
          <p14:tracePt t="104526" x="4979988" y="6132513"/>
          <p14:tracePt t="104543" x="4960938" y="6142038"/>
          <p14:tracePt t="104559" x="4960938" y="6151563"/>
          <p14:tracePt t="104576" x="4951413" y="6172200"/>
          <p14:tracePt t="104592" x="4940300" y="6181725"/>
          <p14:tracePt t="104609" x="4930775" y="6191250"/>
          <p14:tracePt t="104626" x="4921250" y="6221413"/>
          <p14:tracePt t="104643" x="4911725" y="6249988"/>
          <p14:tracePt t="104660" x="4891088" y="6289675"/>
          <p14:tracePt t="104677" x="4891088" y="6299200"/>
          <p14:tracePt t="104693" x="4891088" y="6319838"/>
          <p14:tracePt t="104709" x="4891088" y="6338888"/>
          <p14:tracePt t="104726" x="4891088" y="6348413"/>
          <p14:tracePt t="104743" x="4891088" y="6378575"/>
          <p14:tracePt t="104759" x="4891088" y="6388100"/>
          <p14:tracePt t="104776" x="4902200" y="6418263"/>
          <p14:tracePt t="104793" x="4911725" y="6446838"/>
          <p14:tracePt t="104810" x="4930775" y="6477000"/>
          <p14:tracePt t="104826" x="4960938" y="6507163"/>
          <p14:tracePt t="104843" x="5010150" y="6535738"/>
          <p14:tracePt t="104860" x="5059363" y="6545263"/>
          <p14:tracePt t="104876" x="5099050" y="6565900"/>
          <p14:tracePt t="104893" x="5137150" y="6575425"/>
          <p14:tracePt t="104910" x="5167313" y="6594475"/>
          <p14:tracePt t="104927" x="5216525" y="6605588"/>
          <p14:tracePt t="104943" x="5246688" y="6605588"/>
          <p14:tracePt t="104960" x="5284788" y="6605588"/>
          <p14:tracePt t="104977" x="5314950" y="6605588"/>
          <p14:tracePt t="104993" x="5364163" y="6605588"/>
          <p14:tracePt t="105013" x="5373688" y="6605588"/>
          <p14:tracePt t="105027" x="5413375" y="6605588"/>
          <p14:tracePt t="105027" x="5422900" y="6605588"/>
          <p14:tracePt t="105044" x="5453063" y="6605588"/>
          <p14:tracePt t="105060" x="5492750" y="6594475"/>
          <p14:tracePt t="105077" x="5502275" y="6584950"/>
          <p14:tracePt t="105093" x="5521325" y="6575425"/>
          <p14:tracePt t="105110" x="5541963" y="6545263"/>
          <p14:tracePt t="105127" x="5551488" y="6516688"/>
          <p14:tracePt t="105144" x="5561013" y="6516688"/>
          <p14:tracePt t="105160" x="5561013" y="6496050"/>
          <p14:tracePt t="105177" x="5561013" y="6486525"/>
          <p14:tracePt t="105194" x="5561013" y="6467475"/>
          <p14:tracePt t="105211" x="5561013" y="6457950"/>
          <p14:tracePt t="105228" x="5561013" y="6446838"/>
          <p14:tracePt t="105244" x="5561013" y="6437313"/>
          <p14:tracePt t="105268" x="5561013" y="6427788"/>
          <p14:tracePt t="105300" x="5561013" y="6418263"/>
          <p14:tracePt t="105316" x="5561013" y="6408738"/>
          <p14:tracePt t="105364" x="5561013" y="6397625"/>
          <p14:tracePt t="105372" x="5561013" y="6388100"/>
          <p14:tracePt t="105396" x="5561013" y="6378575"/>
          <p14:tracePt t="105420" x="5551488" y="6369050"/>
          <p14:tracePt t="105428" x="5541963" y="6369050"/>
          <p14:tracePt t="105436" x="5541963" y="6348413"/>
          <p14:tracePt t="105444" x="5530850" y="6329363"/>
          <p14:tracePt t="105461" x="5521325" y="6299200"/>
          <p14:tracePt t="105478" x="5502275" y="6261100"/>
          <p14:tracePt t="105494" x="5492750" y="6230938"/>
          <p14:tracePt t="105511" x="5481638" y="6221413"/>
          <p14:tracePt t="105528" x="5472113" y="6200775"/>
          <p14:tracePt t="105544" x="5462588" y="6200775"/>
          <p14:tracePt t="105561" x="5462588" y="6191250"/>
          <p14:tracePt t="105578" x="5453063" y="6181725"/>
          <p14:tracePt t="105594" x="5432425" y="6181725"/>
          <p14:tracePt t="105614" x="5432425" y="6172200"/>
          <p14:tracePt t="105636" x="5422900" y="6172200"/>
          <p14:tracePt t="105724" x="5422900" y="6162675"/>
          <p14:tracePt t="105756" x="0" y="0"/>
        </p14:tracePtLst>
        <p14:tracePtLst>
          <p14:tracePt t="106844" x="5246688" y="4656138"/>
          <p14:tracePt t="107652" x="5246688" y="4665663"/>
          <p14:tracePt t="107692" x="5246688" y="4684713"/>
          <p14:tracePt t="107700" x="5246688" y="4695825"/>
          <p14:tracePt t="107708" x="5235575" y="4714875"/>
          <p14:tracePt t="107716" x="5216525" y="4745038"/>
          <p14:tracePt t="107732" x="5197475" y="4783138"/>
          <p14:tracePt t="107749" x="5176838" y="4822825"/>
          <p14:tracePt t="107765" x="5148263" y="4843463"/>
          <p14:tracePt t="107782" x="5118100" y="4852988"/>
          <p14:tracePt t="107799" x="5108575" y="4872038"/>
          <p14:tracePt t="107816" x="5087938" y="4872038"/>
          <p14:tracePt t="107832" x="5078413" y="4881563"/>
          <p14:tracePt t="107849" x="5059363" y="4881563"/>
          <p14:tracePt t="107866" x="5019675" y="4892675"/>
          <p14:tracePt t="107882" x="4970463" y="4902200"/>
          <p14:tracePt t="107899" x="4930775" y="4911725"/>
          <p14:tracePt t="107916" x="4902200" y="4921250"/>
          <p14:tracePt t="107933" x="4881563" y="4921250"/>
          <p14:tracePt t="107949" x="4862513" y="4921250"/>
          <p14:tracePt t="107966" x="4822825" y="4941888"/>
          <p14:tracePt t="107983" x="4773613" y="4951413"/>
          <p14:tracePt t="107999" x="4733925" y="4960938"/>
          <p14:tracePt t="108016" x="4675188" y="4970463"/>
          <p14:tracePt t="108034" x="4635500" y="4979988"/>
          <p14:tracePt t="108050" x="4616450" y="4979988"/>
          <p14:tracePt t="108066" x="4606925" y="4979988"/>
          <p14:tracePt t="108116" x="4595813" y="4979988"/>
          <p14:tracePt t="108124" x="4586288" y="4979988"/>
          <p14:tracePt t="108133" x="4537075" y="4979988"/>
          <p14:tracePt t="108150" x="4497388" y="4979988"/>
          <p14:tracePt t="108167" x="4438650" y="4979988"/>
          <p14:tracePt t="108183" x="4389438" y="4991100"/>
          <p14:tracePt t="108200" x="4340225" y="5010150"/>
          <p14:tracePt t="108216" x="4311650" y="5019675"/>
          <p14:tracePt t="108233" x="4281488" y="5040313"/>
          <p14:tracePt t="108250" x="4251325" y="5059363"/>
          <p14:tracePt t="108267" x="4222750" y="5078413"/>
          <p14:tracePt t="108267" x="4202113" y="5089525"/>
          <p14:tracePt t="108284" x="4183063" y="5138738"/>
          <p14:tracePt t="108300" x="4152900" y="5187950"/>
          <p14:tracePt t="108317" x="4133850" y="5237163"/>
          <p14:tracePt t="108333" x="4114800" y="5295900"/>
          <p14:tracePt t="108350" x="4103688" y="5354638"/>
          <p14:tracePt t="108367" x="4103688" y="5384800"/>
          <p14:tracePt t="108383" x="4103688" y="5422900"/>
          <p14:tracePt t="108401" x="4103688" y="5453063"/>
          <p14:tracePt t="108417" x="4103688" y="5483225"/>
          <p14:tracePt t="108434" x="4103688" y="5511800"/>
          <p14:tracePt t="108451" x="4103688" y="5541963"/>
          <p14:tracePt t="108467" x="4103688" y="5600700"/>
          <p14:tracePt t="108484" x="4103688" y="5649913"/>
          <p14:tracePt t="108501" x="4114800" y="5689600"/>
          <p14:tracePt t="108517" x="4124325" y="5729288"/>
          <p14:tracePt t="108534" x="4133850" y="5757863"/>
          <p14:tracePt t="108551" x="4143375" y="5788025"/>
          <p14:tracePt t="108567" x="4173538" y="5827713"/>
          <p14:tracePt t="108584" x="4202113" y="5856288"/>
          <p14:tracePt t="108601" x="4262438" y="5886450"/>
          <p14:tracePt t="108617" x="4349750" y="5916613"/>
          <p14:tracePt t="108634" x="4448175" y="5935663"/>
          <p14:tracePt t="108651" x="4546600" y="5935663"/>
          <p14:tracePt t="108651" x="4606925" y="5935663"/>
          <p14:tracePt t="108668" x="4665663" y="5935663"/>
          <p14:tracePt t="108684" x="4724400" y="5926138"/>
          <p14:tracePt t="108701" x="4764088" y="5905500"/>
          <p14:tracePt t="108717" x="4773613" y="5876925"/>
          <p14:tracePt t="108734" x="4803775" y="5846763"/>
          <p14:tracePt t="108751" x="4822825" y="5807075"/>
          <p14:tracePt t="108768" x="4841875" y="5768975"/>
          <p14:tracePt t="108784" x="4852988" y="5738813"/>
          <p14:tracePt t="108801" x="4852988" y="5708650"/>
          <p14:tracePt t="108818" x="4852988" y="5680075"/>
          <p14:tracePt t="108834" x="4852988" y="5649913"/>
          <p14:tracePt t="108851" x="4852988" y="5600700"/>
          <p14:tracePt t="108868" x="4841875" y="5561013"/>
          <p14:tracePt t="108885" x="4822825" y="5532438"/>
          <p14:tracePt t="108901" x="4792663" y="5511800"/>
          <p14:tracePt t="108918" x="4743450" y="5472113"/>
          <p14:tracePt t="108935" x="4684713" y="5443538"/>
          <p14:tracePt t="108951" x="4635500" y="5434013"/>
          <p14:tracePt t="108968" x="4595813" y="5422900"/>
          <p14:tracePt t="108985" x="4546600" y="5403850"/>
          <p14:tracePt t="109001" x="4527550" y="5403850"/>
          <p14:tracePt t="109018" x="4487863" y="5403850"/>
          <p14:tracePt t="109035" x="4438650" y="5403850"/>
          <p14:tracePt t="109035" x="4429125" y="5403850"/>
          <p14:tracePt t="109052" x="4379913" y="5422900"/>
          <p14:tracePt t="109068" x="4349750" y="5443538"/>
          <p14:tracePt t="109085" x="4311650" y="5472113"/>
          <p14:tracePt t="109102" x="4281488" y="5511800"/>
          <p14:tracePt t="109118" x="4251325" y="5561013"/>
          <p14:tracePt t="109135" x="4232275" y="5619750"/>
          <p14:tracePt t="109152" x="4222750" y="5659438"/>
          <p14:tracePt t="109168" x="4222750" y="5708650"/>
          <p14:tracePt t="109185" x="4222750" y="5768975"/>
          <p14:tracePt t="109202" x="4232275" y="5827713"/>
          <p14:tracePt t="109219" x="4251325" y="5867400"/>
          <p14:tracePt t="109235" x="4300538" y="5926138"/>
          <p14:tracePt t="109252" x="4360863" y="5954713"/>
          <p14:tracePt t="109269" x="4419600" y="5965825"/>
          <p14:tracePt t="109286" x="4508500" y="5994400"/>
          <p14:tracePt t="109302" x="4595813" y="6015038"/>
          <p14:tracePt t="109319" x="4665663" y="6015038"/>
          <p14:tracePt t="109335" x="4743450" y="6015038"/>
          <p14:tracePt t="109352" x="4792663" y="6003925"/>
          <p14:tracePt t="109369" x="4832350" y="5984875"/>
          <p14:tracePt t="109385" x="4862513" y="5965825"/>
          <p14:tracePt t="109402" x="4881563" y="5935663"/>
          <p14:tracePt t="109419" x="4911725" y="5886450"/>
          <p14:tracePt t="109436" x="4911725" y="5846763"/>
          <p14:tracePt t="109452" x="4921250" y="5807075"/>
          <p14:tracePt t="109469" x="4921250" y="5768975"/>
          <p14:tracePt t="109486" x="4921250" y="5729288"/>
          <p14:tracePt t="109502" x="4921250" y="5699125"/>
          <p14:tracePt t="109520" x="4911725" y="5670550"/>
          <p14:tracePt t="109536" x="4891088" y="5649913"/>
          <p14:tracePt t="109552" x="4872038" y="5619750"/>
          <p14:tracePt t="109569" x="4832350" y="5581650"/>
          <p14:tracePt t="109586" x="4792663" y="5551488"/>
          <p14:tracePt t="109603" x="4754563" y="5521325"/>
          <p14:tracePt t="109603" x="4724400" y="5502275"/>
          <p14:tracePt t="109620" x="4694238" y="5472113"/>
          <p14:tracePt t="109636" x="4656138" y="5462588"/>
          <p14:tracePt t="109653" x="4606925" y="5443538"/>
          <p14:tracePt t="109669" x="4576763" y="5422900"/>
          <p14:tracePt t="109686" x="4537075" y="5422900"/>
          <p14:tracePt t="109703" x="4518025" y="5422900"/>
          <p14:tracePt t="109719" x="4478338" y="5422900"/>
          <p14:tracePt t="109736" x="4448175" y="5422900"/>
          <p14:tracePt t="109753" x="4398963" y="5422900"/>
          <p14:tracePt t="109770" x="4370388" y="5422900"/>
          <p14:tracePt t="109786" x="4330700" y="5422900"/>
          <p14:tracePt t="109803" x="4271963" y="5434013"/>
          <p14:tracePt t="109820" x="4232275" y="5462588"/>
          <p14:tracePt t="109836" x="4202113" y="5472113"/>
          <p14:tracePt t="109853" x="4173538" y="5502275"/>
          <p14:tracePt t="109870" x="4143375" y="5521325"/>
          <p14:tracePt t="109886" x="4133850" y="5551488"/>
          <p14:tracePt t="109903" x="4114800" y="5570538"/>
          <p14:tracePt t="109920" x="4114800" y="5581650"/>
          <p14:tracePt t="109936" x="4114800" y="5610225"/>
          <p14:tracePt t="109953" x="4114800" y="5640388"/>
          <p14:tracePt t="109970" x="4114800" y="5670550"/>
          <p14:tracePt t="109987" x="4114800" y="5708650"/>
          <p14:tracePt t="110004" x="4133850" y="5738813"/>
          <p14:tracePt t="110021" x="4152900" y="5768975"/>
          <p14:tracePt t="110037" x="4173538" y="5778500"/>
          <p14:tracePt t="110054" x="4202113" y="5797550"/>
          <p14:tracePt t="110071" x="4251325" y="5807075"/>
          <p14:tracePt t="110087" x="4291013" y="5807075"/>
          <p14:tracePt t="110104" x="4360863" y="5807075"/>
          <p14:tracePt t="110121" x="4438650" y="5807075"/>
          <p14:tracePt t="110137" x="4527550" y="5807075"/>
          <p14:tracePt t="110154" x="4586288" y="5807075"/>
          <p14:tracePt t="110171" x="4625975" y="5797550"/>
          <p14:tracePt t="110187" x="4656138" y="5778500"/>
          <p14:tracePt t="110204" x="4675188" y="5757863"/>
          <p14:tracePt t="110221" x="4675188" y="5729288"/>
          <p14:tracePt t="110237" x="4694238" y="5689600"/>
          <p14:tracePt t="110254" x="4694238" y="5649913"/>
          <p14:tracePt t="110271" x="4694238" y="5610225"/>
          <p14:tracePt t="110287" x="4694238" y="5561013"/>
          <p14:tracePt t="110304" x="4694238" y="5521325"/>
          <p14:tracePt t="110321" x="4684713" y="5472113"/>
          <p14:tracePt t="110337" x="4675188" y="5443538"/>
          <p14:tracePt t="110354" x="4665663" y="5422900"/>
          <p14:tracePt t="110371" x="4656138" y="5394325"/>
          <p14:tracePt t="110387" x="4635500" y="5373688"/>
          <p14:tracePt t="110404" x="4616450" y="5373688"/>
          <p14:tracePt t="110421" x="4586288" y="5373688"/>
          <p14:tracePt t="110437" x="4546600" y="5373688"/>
          <p14:tracePt t="110455" x="4478338" y="5373688"/>
          <p14:tracePt t="110471" x="4438650" y="5373688"/>
          <p14:tracePt t="110488" x="4398963" y="5373688"/>
          <p14:tracePt t="110505" x="4379913" y="5384800"/>
          <p14:tracePt t="110521" x="4349750" y="5403850"/>
          <p14:tracePt t="110538" x="4330700" y="5413375"/>
          <p14:tracePt t="110555" x="4321175" y="5434013"/>
          <p14:tracePt t="110571" x="4291013" y="5453063"/>
          <p14:tracePt t="110588" x="4281488" y="5472113"/>
          <p14:tracePt t="110605" x="4281488" y="5492750"/>
          <p14:tracePt t="110621" x="4271963" y="5521325"/>
          <p14:tracePt t="110638" x="4271963" y="5541963"/>
          <p14:tracePt t="110655" x="4271963" y="5561013"/>
          <p14:tracePt t="110671" x="4271963" y="5591175"/>
          <p14:tracePt t="110688" x="4271963" y="5619750"/>
          <p14:tracePt t="110705" x="4271963" y="5640388"/>
          <p14:tracePt t="110722" x="4281488" y="5670550"/>
          <p14:tracePt t="110738" x="4300538" y="5689600"/>
          <p14:tracePt t="110738" x="4321175" y="5699125"/>
          <p14:tracePt t="110756" x="4379913" y="5708650"/>
          <p14:tracePt t="110772" x="4438650" y="5719763"/>
          <p14:tracePt t="110788" x="4518025" y="5719763"/>
          <p14:tracePt t="110805" x="4586288" y="5719763"/>
          <p14:tracePt t="110822" x="4616450" y="5719763"/>
          <p14:tracePt t="110838" x="4635500" y="5719763"/>
          <p14:tracePt t="110855" x="4645025" y="5708650"/>
          <p14:tracePt t="110872" x="4665663" y="5680075"/>
          <p14:tracePt t="110888" x="4684713" y="5649913"/>
          <p14:tracePt t="110905" x="4694238" y="5610225"/>
          <p14:tracePt t="110922" x="4694238" y="5570538"/>
          <p14:tracePt t="110939" x="4694238" y="5541963"/>
          <p14:tracePt t="110955" x="4694238" y="5492750"/>
          <p14:tracePt t="110972" x="4694238" y="5472113"/>
          <p14:tracePt t="110989" x="4675188" y="5443538"/>
          <p14:tracePt t="111006" x="4665663" y="5434013"/>
          <p14:tracePt t="111022" x="4625975" y="5413375"/>
          <p14:tracePt t="111039" x="4576763" y="5394325"/>
          <p14:tracePt t="111056" x="4508500" y="5373688"/>
          <p14:tracePt t="111073" x="4459288" y="5364163"/>
          <p14:tracePt t="111089" x="4398963" y="5364163"/>
          <p14:tracePt t="111106" x="4360863" y="5364163"/>
          <p14:tracePt t="111122" x="4311650" y="5373688"/>
          <p14:tracePt t="111139" x="4241800" y="5403850"/>
          <p14:tracePt t="111156" x="4192588" y="5434013"/>
          <p14:tracePt t="111172" x="4164013" y="5462588"/>
          <p14:tracePt t="111189" x="4143375" y="5483225"/>
          <p14:tracePt t="111206" x="4143375" y="5492750"/>
          <p14:tracePt t="111222" x="4143375" y="5502275"/>
          <p14:tracePt t="111239" x="4143375" y="5521325"/>
          <p14:tracePt t="111256" x="4143375" y="5551488"/>
          <p14:tracePt t="111273" x="4143375" y="5570538"/>
          <p14:tracePt t="111290" x="4143375" y="5600700"/>
          <p14:tracePt t="111306" x="4143375" y="5619750"/>
          <p14:tracePt t="111323" x="4173538" y="5680075"/>
          <p14:tracePt t="111340" x="4202113" y="5699125"/>
          <p14:tracePt t="111356" x="4241800" y="5738813"/>
          <p14:tracePt t="111373" x="4300538" y="5768975"/>
          <p14:tracePt t="111390" x="4360863" y="5778500"/>
          <p14:tracePt t="111406" x="4419600" y="5778500"/>
          <p14:tracePt t="111423" x="4487863" y="5778500"/>
          <p14:tracePt t="111440" x="4527550" y="5778500"/>
          <p14:tracePt t="111456" x="4567238" y="5768975"/>
          <p14:tracePt t="111473" x="4586288" y="5748338"/>
          <p14:tracePt t="111490" x="4595813" y="5719763"/>
          <p14:tracePt t="111506" x="4606925" y="5689600"/>
          <p14:tracePt t="111523" x="4635500" y="5640388"/>
          <p14:tracePt t="111540" x="4645025" y="5610225"/>
          <p14:tracePt t="111557" x="4645025" y="5581650"/>
          <p14:tracePt t="111574" x="4645025" y="5561013"/>
          <p14:tracePt t="111590" x="4645025" y="5541963"/>
          <p14:tracePt t="111607" x="4645025" y="5521325"/>
          <p14:tracePt t="111623" x="4635500" y="5502275"/>
          <p14:tracePt t="111640" x="4606925" y="5483225"/>
          <p14:tracePt t="111657" x="4576763" y="5483225"/>
          <p14:tracePt t="111673" x="4518025" y="5472113"/>
          <p14:tracePt t="111690" x="4468813" y="5472113"/>
          <p14:tracePt t="111707" x="4389438" y="5472113"/>
          <p14:tracePt t="111724" x="4349750" y="5472113"/>
          <p14:tracePt t="111740" x="4291013" y="5483225"/>
          <p14:tracePt t="111757" x="4262438" y="5492750"/>
          <p14:tracePt t="111773" x="4222750" y="5511800"/>
          <p14:tracePt t="111791" x="4183063" y="5532438"/>
          <p14:tracePt t="111807" x="4164013" y="5551488"/>
          <p14:tracePt t="111824" x="4152900" y="5581650"/>
          <p14:tracePt t="111841" x="4152900" y="5591175"/>
          <p14:tracePt t="111857" x="4152900" y="5610225"/>
          <p14:tracePt t="111874" x="4152900" y="5619750"/>
          <p14:tracePt t="111890" x="4152900" y="5630863"/>
          <p14:tracePt t="111907" x="4152900" y="5649913"/>
          <p14:tracePt t="111924" x="4152900" y="5659438"/>
          <p14:tracePt t="111940" x="4164013" y="5689600"/>
          <p14:tracePt t="111957" x="4173538" y="5699125"/>
          <p14:tracePt t="111974" x="4202113" y="5719763"/>
          <p14:tracePt t="111991" x="4222750" y="5729288"/>
          <p14:tracePt t="112007" x="4241800" y="5738813"/>
          <p14:tracePt t="112024" x="4262438" y="5738813"/>
          <p14:tracePt t="112041" x="4311650" y="5738813"/>
          <p14:tracePt t="112057" x="4349750" y="5738813"/>
          <p14:tracePt t="112074" x="4410075" y="5729288"/>
          <p14:tracePt t="112074" x="4438650" y="5729288"/>
          <p14:tracePt t="112092" x="4478338" y="5719763"/>
          <p14:tracePt t="112108" x="4508500" y="5699125"/>
          <p14:tracePt t="112124" x="4527550" y="5680075"/>
          <p14:tracePt t="112142" x="4537075" y="5649913"/>
          <p14:tracePt t="112158" x="4567238" y="5619750"/>
          <p14:tracePt t="112174" x="4576763" y="5570538"/>
          <p14:tracePt t="112191" x="4595813" y="5521325"/>
          <p14:tracePt t="112208" x="4616450" y="5462588"/>
          <p14:tracePt t="112225" x="4625975" y="5422900"/>
          <p14:tracePt t="112241" x="4635500" y="5373688"/>
          <p14:tracePt t="112258" x="4645025" y="5345113"/>
          <p14:tracePt t="112275" x="4645025" y="5324475"/>
          <p14:tracePt t="112275" x="4645025" y="5314950"/>
          <p14:tracePt t="112292" x="4656138" y="5286375"/>
          <p14:tracePt t="112308" x="4656138" y="5246688"/>
          <p14:tracePt t="112325" x="4665663" y="5226050"/>
          <p14:tracePt t="112341" x="4675188" y="5207000"/>
          <p14:tracePt t="112358" x="4694238" y="5187950"/>
          <p14:tracePt t="112375" x="4694238" y="5167313"/>
          <p14:tracePt t="112391" x="4714875" y="5138738"/>
          <p14:tracePt t="112408" x="4724400" y="5118100"/>
          <p14:tracePt t="112425" x="4743450" y="5099050"/>
          <p14:tracePt t="112442" x="4764088" y="5078413"/>
          <p14:tracePt t="112458" x="4783138" y="5068888"/>
          <p14:tracePt t="112475" x="4803775" y="5040313"/>
          <p14:tracePt t="112492" x="4822825" y="5029200"/>
          <p14:tracePt t="112508" x="4832350" y="5019675"/>
          <p14:tracePt t="112525" x="4852988" y="5010150"/>
          <p14:tracePt t="112542" x="4862513" y="5010150"/>
          <p14:tracePt t="112558" x="4872038" y="5000625"/>
          <p14:tracePt t="112575" x="4891088" y="4991100"/>
          <p14:tracePt t="112592" x="4902200" y="4979988"/>
          <p14:tracePt t="112608" x="4921250" y="4979988"/>
          <p14:tracePt t="112625" x="4930775" y="4979988"/>
          <p14:tracePt t="112724" x="4951413" y="4979988"/>
          <p14:tracePt t="112732" x="4960938" y="4979988"/>
          <p14:tracePt t="112742" x="4989513" y="4991100"/>
          <p14:tracePt t="112759" x="5038725" y="5010150"/>
          <p14:tracePt t="112776" x="5068888" y="5040313"/>
          <p14:tracePt t="112792" x="5118100" y="5049838"/>
          <p14:tracePt t="112809" x="5148263" y="5059363"/>
          <p14:tracePt t="112826" x="5186363" y="5068888"/>
          <p14:tracePt t="112842" x="5216525" y="5068888"/>
          <p14:tracePt t="112842" x="5235575" y="5068888"/>
          <p14:tracePt t="112860" x="5256213" y="5068888"/>
          <p14:tracePt t="112876" x="5284788" y="5068888"/>
          <p14:tracePt t="112892" x="5314950" y="5068888"/>
          <p14:tracePt t="112909" x="5334000" y="5059363"/>
          <p14:tracePt t="112926" x="5354638" y="5049838"/>
          <p14:tracePt t="112943" x="5373688" y="5040313"/>
          <p14:tracePt t="112959" x="5383213" y="5040313"/>
          <p14:tracePt t="112976" x="5403850" y="5040313"/>
          <p14:tracePt t="112993" x="5413375" y="5040313"/>
          <p14:tracePt t="113009" x="5432425" y="5040313"/>
          <p14:tracePt t="113026" x="5453063" y="5040313"/>
          <p14:tracePt t="113043" x="5492750" y="5040313"/>
          <p14:tracePt t="113060" x="5511800" y="5040313"/>
          <p14:tracePt t="113076" x="5521325" y="5040313"/>
          <p14:tracePt t="113099" x="5541963" y="5040313"/>
          <p14:tracePt t="113164" x="5551488" y="5049838"/>
          <p14:tracePt t="113171" x="5561013" y="5049838"/>
          <p14:tracePt t="113179" x="5580063" y="5059363"/>
          <p14:tracePt t="113193" x="5610225" y="5089525"/>
          <p14:tracePt t="113210" x="5640388" y="5108575"/>
          <p14:tracePt t="113227" x="5668963" y="5127625"/>
          <p14:tracePt t="113243" x="5708650" y="5148263"/>
          <p14:tracePt t="113260" x="5738813" y="5167313"/>
          <p14:tracePt t="113276" x="5767388" y="5176838"/>
          <p14:tracePt t="113293" x="5797550" y="5197475"/>
          <p14:tracePt t="113310" x="5826125" y="5207000"/>
          <p14:tracePt t="113327" x="5837238" y="5216525"/>
          <p14:tracePt t="113343" x="5856288" y="5226050"/>
          <p14:tracePt t="113360" x="5865813" y="5237163"/>
          <p14:tracePt t="113387" x="5875338" y="5256213"/>
          <p14:tracePt t="113411" x="5886450" y="5275263"/>
          <p14:tracePt t="113428" x="5895975" y="5295900"/>
          <p14:tracePt t="113443" x="5895975" y="5305425"/>
          <p14:tracePt t="113451" x="5905500" y="5314950"/>
          <p14:tracePt t="113460" x="5915025" y="5354638"/>
          <p14:tracePt t="113477" x="5915025" y="5384800"/>
          <p14:tracePt t="113494" x="5935663" y="5422900"/>
          <p14:tracePt t="113511" x="5945188" y="5453063"/>
          <p14:tracePt t="113527" x="5945188" y="5483225"/>
          <p14:tracePt t="113544" x="5945188" y="5521325"/>
          <p14:tracePt t="113561" x="5945188" y="5551488"/>
          <p14:tracePt t="113577" x="5945188" y="5591175"/>
          <p14:tracePt t="113594" x="5945188" y="5619750"/>
          <p14:tracePt t="113611" x="5945188" y="5659438"/>
          <p14:tracePt t="113611" x="5945188" y="5680075"/>
          <p14:tracePt t="113628" x="5945188" y="5729288"/>
          <p14:tracePt t="113644" x="5945188" y="5757863"/>
          <p14:tracePt t="113661" x="5945188" y="5778500"/>
          <p14:tracePt t="113677" x="5935663" y="5797550"/>
          <p14:tracePt t="113694" x="5935663" y="5807075"/>
          <p14:tracePt t="113711" x="5935663" y="5818188"/>
          <p14:tracePt t="113796" x="5945188" y="5807075"/>
          <p14:tracePt t="114004" x="5945188" y="5797550"/>
          <p14:tracePt t="114012" x="5954713" y="5788025"/>
          <p14:tracePt t="114019" x="5954713" y="5768975"/>
          <p14:tracePt t="114028" x="5973763" y="5748338"/>
          <p14:tracePt t="114045" x="5984875" y="5719763"/>
          <p14:tracePt t="114062" x="5984875" y="5699125"/>
          <p14:tracePt t="114078" x="5984875" y="5680075"/>
          <p14:tracePt t="114095" x="5984875" y="5659438"/>
          <p14:tracePt t="114112" x="5984875" y="5640388"/>
          <p14:tracePt t="114128" x="5984875" y="5630863"/>
          <p14:tracePt t="114145" x="5984875" y="5619750"/>
          <p14:tracePt t="114162" x="5973763" y="5610225"/>
          <p14:tracePt t="114178" x="5945188" y="5591175"/>
          <p14:tracePt t="114195" x="5865813" y="5581650"/>
          <p14:tracePt t="114212" x="5816600" y="5581650"/>
          <p14:tracePt t="114229" x="5767388" y="5581650"/>
          <p14:tracePt t="114246" x="5738813" y="5581650"/>
          <p14:tracePt t="114262" x="5708650" y="5581650"/>
          <p14:tracePt t="114279" x="5689600" y="5581650"/>
          <p14:tracePt t="114295" x="5659438" y="5591175"/>
          <p14:tracePt t="114312" x="5649913" y="5619750"/>
          <p14:tracePt t="114329" x="5629275" y="5649913"/>
          <p14:tracePt t="114345" x="5619750" y="5680075"/>
          <p14:tracePt t="114362" x="5610225" y="5708650"/>
          <p14:tracePt t="114379" x="5610225" y="5757863"/>
          <p14:tracePt t="114396" x="5610225" y="5797550"/>
          <p14:tracePt t="114412" x="5610225" y="5818188"/>
          <p14:tracePt t="114429" x="5619750" y="5846763"/>
          <p14:tracePt t="114446" x="5629275" y="5856288"/>
          <p14:tracePt t="114462" x="5640388" y="5867400"/>
          <p14:tracePt t="114479" x="5668963" y="5876925"/>
          <p14:tracePt t="114496" x="5699125" y="5876925"/>
          <p14:tracePt t="114512" x="5767388" y="5876925"/>
          <p14:tracePt t="114529" x="5837238" y="5876925"/>
          <p14:tracePt t="114546" x="5905500" y="5876925"/>
          <p14:tracePt t="114563" x="5954713" y="5876925"/>
          <p14:tracePt t="114563" x="5984875" y="5876925"/>
          <p14:tracePt t="114580" x="6022975" y="5856288"/>
          <p14:tracePt t="114596" x="6053138" y="5846763"/>
          <p14:tracePt t="114613" x="6083300" y="5818188"/>
          <p14:tracePt t="114629" x="6102350" y="5797550"/>
          <p14:tracePt t="114646" x="6111875" y="5778500"/>
          <p14:tracePt t="114663" x="6122988" y="5748338"/>
          <p14:tracePt t="114679" x="6142038" y="5719763"/>
          <p14:tracePt t="114696" x="6142038" y="5708650"/>
          <p14:tracePt t="114713" x="6142038" y="5689600"/>
          <p14:tracePt t="114730" x="6142038" y="5670550"/>
          <p14:tracePt t="114746" x="6142038" y="5640388"/>
          <p14:tracePt t="114763" x="6142038" y="5610225"/>
          <p14:tracePt t="114780" x="6132513" y="5591175"/>
          <p14:tracePt t="114796" x="6092825" y="5581650"/>
          <p14:tracePt t="114813" x="6043613" y="5561013"/>
          <p14:tracePt t="114830" x="5973763" y="5561013"/>
          <p14:tracePt t="114846" x="5886450" y="5561013"/>
          <p14:tracePt t="114863" x="5807075" y="5561013"/>
          <p14:tracePt t="114880" x="5757863" y="5561013"/>
          <p14:tracePt t="114896" x="5708650" y="5561013"/>
          <p14:tracePt t="114913" x="5668963" y="5570538"/>
          <p14:tracePt t="114930" x="5649913" y="5581650"/>
          <p14:tracePt t="114947" x="5629275" y="5610225"/>
          <p14:tracePt t="114964" x="5610225" y="5630863"/>
          <p14:tracePt t="114980" x="5610225" y="5670550"/>
          <p14:tracePt t="114997" x="5610225" y="5699125"/>
          <p14:tracePt t="115013" x="5610225" y="5719763"/>
          <p14:tracePt t="115031" x="5610225" y="5757863"/>
          <p14:tracePt t="115047" x="5619750" y="5778500"/>
          <p14:tracePt t="115064" x="5640388" y="5788025"/>
          <p14:tracePt t="115080" x="5678488" y="5807075"/>
          <p14:tracePt t="115097" x="5738813" y="5818188"/>
          <p14:tracePt t="115114" x="5816600" y="5818188"/>
          <p14:tracePt t="115131" x="5924550" y="5818188"/>
          <p14:tracePt t="115147" x="6053138" y="5797550"/>
          <p14:tracePt t="115164" x="6102350" y="5778500"/>
          <p14:tracePt t="115181" x="6122988" y="5757863"/>
          <p14:tracePt t="115197" x="6132513" y="5738813"/>
          <p14:tracePt t="115214" x="6142038" y="5708650"/>
          <p14:tracePt t="115231" x="6151563" y="5689600"/>
          <p14:tracePt t="115247" x="6151563" y="5670550"/>
          <p14:tracePt t="115264" x="6151563" y="5649913"/>
          <p14:tracePt t="115281" x="6151563" y="5630863"/>
          <p14:tracePt t="115297" x="6151563" y="5619750"/>
          <p14:tracePt t="115314" x="6151563" y="5610225"/>
          <p14:tracePt t="115331" x="6132513" y="5591175"/>
          <p14:tracePt t="115347" x="6083300" y="5591175"/>
          <p14:tracePt t="115364" x="6003925" y="5591175"/>
          <p14:tracePt t="115381" x="5935663" y="5591175"/>
          <p14:tracePt t="115398" x="5865813" y="5591175"/>
          <p14:tracePt t="115414" x="5846763" y="5600700"/>
          <p14:tracePt t="115431" x="5826125" y="5610225"/>
          <p14:tracePt t="115448" x="5816600" y="5619750"/>
          <p14:tracePt t="115464" x="5797550" y="5640388"/>
          <p14:tracePt t="115481" x="5788025" y="5670550"/>
          <p14:tracePt t="115498" x="5788025" y="5680075"/>
          <p14:tracePt t="115514" x="5788025" y="5699125"/>
          <p14:tracePt t="115514" x="5788025" y="5719763"/>
          <p14:tracePt t="115532" x="5788025" y="5738813"/>
          <p14:tracePt t="115548" x="5788025" y="5748338"/>
          <p14:tracePt t="115564" x="5788025" y="5768975"/>
          <p14:tracePt t="115581" x="5797550" y="5778500"/>
          <p14:tracePt t="115598" x="5816600" y="5788025"/>
          <p14:tracePt t="115615" x="5865813" y="5788025"/>
          <p14:tracePt t="115632" x="5924550" y="5788025"/>
          <p14:tracePt t="115648" x="5984875" y="5788025"/>
          <p14:tracePt t="115665" x="6043613" y="5778500"/>
          <p14:tracePt t="115681" x="6083300" y="5768975"/>
          <p14:tracePt t="115698" x="6111875" y="5738813"/>
          <p14:tracePt t="115715" x="6132513" y="5708650"/>
          <p14:tracePt t="115732" x="6142038" y="5699125"/>
          <p14:tracePt t="115748" x="6142038" y="5689600"/>
          <p14:tracePt t="115765" x="6151563" y="5680075"/>
          <p14:tracePt t="115781" x="6151563" y="5670550"/>
          <p14:tracePt t="115798" x="6151563" y="5659438"/>
          <p14:tracePt t="115815" x="6151563" y="5649913"/>
          <p14:tracePt t="115832" x="6151563" y="5640388"/>
          <p14:tracePt t="115848" x="6132513" y="5619750"/>
          <p14:tracePt t="115865" x="6102350" y="5610225"/>
          <p14:tracePt t="115882" x="6073775" y="5600700"/>
          <p14:tracePt t="115899" x="6022975" y="5600700"/>
          <p14:tracePt t="115899" x="6003925" y="5600700"/>
          <p14:tracePt t="115916" x="5973763" y="5600700"/>
          <p14:tracePt t="115932" x="5954713" y="5600700"/>
          <p14:tracePt t="115949" x="5935663" y="5600700"/>
          <p14:tracePt t="115966" x="5915025" y="5600700"/>
          <p14:tracePt t="115982" x="5915025" y="5610225"/>
          <p14:tracePt t="115999" x="5915025" y="5630863"/>
          <p14:tracePt t="116015" x="5915025" y="5640388"/>
          <p14:tracePt t="116032" x="5915025" y="5659438"/>
          <p14:tracePt t="116049" x="5915025" y="5670550"/>
          <p14:tracePt t="116066" x="5915025" y="5680075"/>
          <p14:tracePt t="116082" x="5915025" y="5689600"/>
          <p14:tracePt t="116099" x="5915025" y="5699125"/>
          <p14:tracePt t="116116" x="5935663" y="5699125"/>
          <p14:tracePt t="116132" x="5945188" y="5699125"/>
          <p14:tracePt t="116149" x="5973763" y="5699125"/>
          <p14:tracePt t="116166" x="5984875" y="5699125"/>
          <p14:tracePt t="116182" x="5994400" y="5699125"/>
          <p14:tracePt t="116199" x="6003925" y="5689600"/>
          <p14:tracePt t="11622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65E75"/>
            </a:gs>
            <a:gs pos="50000">
              <a:srgbClr val="99CCFF"/>
            </a:gs>
            <a:gs pos="100000">
              <a:srgbClr val="465E7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95288"/>
            <a:ext cx="6342063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0" y="7267575"/>
            <a:ext cx="100806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sz="1200" b="1">
                <a:latin typeface="Arial" panose="020B0604020202020204" pitchFamily="34" charset="0"/>
              </a:rPr>
              <a:t>Table 21-3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408738" y="6464300"/>
            <a:ext cx="165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4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58" x="2844800" y="2678113"/>
          <p14:tracePt t="5734" x="2835275" y="2667000"/>
          <p14:tracePt t="5845" x="2814638" y="2647950"/>
          <p14:tracePt t="5854" x="2774950" y="2628900"/>
          <p14:tracePt t="5861" x="2746375" y="2608263"/>
          <p14:tracePt t="5869" x="2697163" y="2579688"/>
          <p14:tracePt t="5885" x="2451100" y="2481263"/>
          <p14:tracePt t="5903" x="2303463" y="2432050"/>
          <p14:tracePt t="5920" x="2146300" y="2401888"/>
          <p14:tracePt t="5936" x="2017713" y="2382838"/>
          <p14:tracePt t="5953" x="1958975" y="2371725"/>
          <p14:tracePt t="5970" x="1909763" y="2371725"/>
          <p14:tracePt t="5986" x="1879600" y="2371725"/>
          <p14:tracePt t="6003" x="1839913" y="2371725"/>
          <p14:tracePt t="6020" x="1790700" y="2371725"/>
          <p14:tracePt t="6036" x="1741488" y="2392363"/>
          <p14:tracePt t="6053" x="1712913" y="2420938"/>
          <p14:tracePt t="6070" x="1654175" y="2451100"/>
          <p14:tracePt t="6087" x="1633538" y="2481263"/>
          <p14:tracePt t="6103" x="1624013" y="2500313"/>
          <p14:tracePt t="6120" x="1593850" y="2530475"/>
          <p14:tracePt t="6136" x="1584325" y="2559050"/>
          <p14:tracePt t="6153" x="1565275" y="2598738"/>
          <p14:tracePt t="6170" x="1555750" y="2617788"/>
          <p14:tracePt t="6187" x="1555750" y="2657475"/>
          <p14:tracePt t="6204" x="1555750" y="2697163"/>
          <p14:tracePt t="6220" x="1544638" y="2716213"/>
          <p14:tracePt t="6237" x="1544638" y="2755900"/>
          <p14:tracePt t="6254" x="1544638" y="2776538"/>
          <p14:tracePt t="6270" x="1555750" y="2825750"/>
          <p14:tracePt t="6287" x="1574800" y="2863850"/>
          <p14:tracePt t="6304" x="1604963" y="2913063"/>
          <p14:tracePt t="6320" x="1633538" y="2943225"/>
          <p14:tracePt t="6337" x="1692275" y="2982913"/>
          <p14:tracePt t="6354" x="1771650" y="3011488"/>
          <p14:tracePt t="6370" x="1851025" y="3032125"/>
          <p14:tracePt t="6387" x="1958975" y="3051175"/>
          <p14:tracePt t="6404" x="2066925" y="3051175"/>
          <p14:tracePt t="6420" x="2195513" y="3051175"/>
          <p14:tracePt t="6437" x="2303463" y="3051175"/>
          <p14:tracePt t="6454" x="2441575" y="3032125"/>
          <p14:tracePt t="6471" x="2519363" y="3011488"/>
          <p14:tracePt t="6487" x="2608263" y="2992438"/>
          <p14:tracePt t="6504" x="2697163" y="2962275"/>
          <p14:tracePt t="6521" x="2805113" y="2924175"/>
          <p14:tracePt t="6537" x="2894013" y="2884488"/>
          <p14:tracePt t="6554" x="2982913" y="2854325"/>
          <p14:tracePt t="6571" x="3051175" y="2814638"/>
          <p14:tracePt t="6587" x="3119438" y="2795588"/>
          <p14:tracePt t="6604" x="3159125" y="2765425"/>
          <p14:tracePt t="6621" x="3198813" y="2736850"/>
          <p14:tracePt t="6638" x="3228975" y="2706688"/>
          <p14:tracePt t="6638" x="3238500" y="2706688"/>
          <p14:tracePt t="6654" x="3257550" y="2678113"/>
          <p14:tracePt t="6671" x="3267075" y="2647950"/>
          <p14:tracePt t="6688" x="3278188" y="2617788"/>
          <p14:tracePt t="6704" x="3278188" y="2589213"/>
          <p14:tracePt t="6721" x="3287713" y="2559050"/>
          <p14:tracePt t="6738" x="3287713" y="2540000"/>
          <p14:tracePt t="6755" x="3287713" y="2490788"/>
          <p14:tracePt t="6771" x="3278188" y="2460625"/>
          <p14:tracePt t="6788" x="3257550" y="2432050"/>
          <p14:tracePt t="6805" x="3238500" y="2392363"/>
          <p14:tracePt t="6821" x="3208338" y="2362200"/>
          <p14:tracePt t="6838" x="3149600" y="2322513"/>
          <p14:tracePt t="6855" x="3119438" y="2293938"/>
          <p14:tracePt t="6871" x="3090863" y="2273300"/>
          <p14:tracePt t="6888" x="3081338" y="2273300"/>
          <p14:tracePt t="6905" x="3070225" y="2263775"/>
          <p14:tracePt t="6923" x="3060700" y="2263775"/>
          <p14:tracePt t="6958" x="3051175" y="2263775"/>
          <p14:tracePt t="6974" x="3041650" y="2263775"/>
          <p14:tracePt t="6998" x="3032125" y="2263775"/>
          <p14:tracePt t="7014" x="3021013" y="2263775"/>
          <p14:tracePt t="7022" x="3011488" y="2263775"/>
          <p14:tracePt t="7038" x="2992438" y="2263775"/>
          <p14:tracePt t="7054" x="2982913" y="2263775"/>
          <p14:tracePt t="7070" x="2952750" y="2263775"/>
          <p14:tracePt t="7078" x="2922588" y="2263775"/>
          <p14:tracePt t="7088" x="2894013" y="2273300"/>
          <p14:tracePt t="7105" x="2854325" y="2293938"/>
          <p14:tracePt t="7122" x="2814638" y="2293938"/>
          <p14:tracePt t="7138" x="2786063" y="2303463"/>
          <p14:tracePt t="7155" x="2746375" y="2322513"/>
          <p14:tracePt t="7172" x="2736850" y="2322513"/>
          <p14:tracePt t="7188" x="2706688" y="2343150"/>
          <p14:tracePt t="7206" x="2676525" y="2352675"/>
          <p14:tracePt t="7206" x="2657475" y="2362200"/>
          <p14:tracePt t="7222" x="2627313" y="2392363"/>
          <p14:tracePt t="7239" x="2589213" y="2420938"/>
          <p14:tracePt t="7256" x="2559050" y="2441575"/>
          <p14:tracePt t="7272" x="2528888" y="2460625"/>
          <p14:tracePt t="7289" x="2509838" y="2490788"/>
          <p14:tracePt t="7306" x="2490788" y="2519363"/>
          <p14:tracePt t="7322" x="2460625" y="2549525"/>
          <p14:tracePt t="7339" x="2441575" y="2579688"/>
          <p14:tracePt t="7356" x="2420938" y="2608263"/>
          <p14:tracePt t="7372" x="2401888" y="2638425"/>
          <p14:tracePt t="7389" x="2381250" y="2667000"/>
          <p14:tracePt t="7406" x="2352675" y="2727325"/>
          <p14:tracePt t="7423" x="2343150" y="2755900"/>
          <p14:tracePt t="7440" x="2322513" y="2805113"/>
          <p14:tracePt t="7456" x="2303463" y="2844800"/>
          <p14:tracePt t="7472" x="2282825" y="2903538"/>
          <p14:tracePt t="7489" x="2254250" y="2952750"/>
          <p14:tracePt t="7506" x="2244725" y="3022600"/>
          <p14:tracePt t="7523" x="2214563" y="3109913"/>
          <p14:tracePt t="7539" x="2184400" y="3179763"/>
          <p14:tracePt t="7556" x="2184400" y="3248025"/>
          <p14:tracePt t="7573" x="2165350" y="3306763"/>
          <p14:tracePt t="7589" x="2165350" y="3355975"/>
          <p14:tracePt t="7589" x="2155825" y="3395663"/>
          <p14:tracePt t="7607" x="2155825" y="3454400"/>
          <p14:tracePt t="7623" x="2155825" y="3524250"/>
          <p14:tracePt t="7640" x="2146300" y="3592513"/>
          <p14:tracePt t="7656" x="2146300" y="3651250"/>
          <p14:tracePt t="7673" x="2135188" y="3749675"/>
          <p14:tracePt t="7690" x="2125663" y="3838575"/>
          <p14:tracePt t="7706" x="2116138" y="3937000"/>
          <p14:tracePt t="7723" x="2116138" y="4044950"/>
          <p14:tracePt t="7740" x="2116138" y="4133850"/>
          <p14:tracePt t="7756" x="2116138" y="4241800"/>
          <p14:tracePt t="7774" x="2116138" y="4351338"/>
          <p14:tracePt t="7790" x="2106613" y="4478338"/>
          <p14:tracePt t="7806" x="2106613" y="4557713"/>
          <p14:tracePt t="7823" x="2106613" y="4656138"/>
          <p14:tracePt t="7840" x="2106613" y="4754563"/>
          <p14:tracePt t="7857" x="2106613" y="4852988"/>
          <p14:tracePt t="7874" x="2106613" y="4930775"/>
          <p14:tracePt t="7890" x="2106613" y="4991100"/>
          <p14:tracePt t="7907" x="2106613" y="5049838"/>
          <p14:tracePt t="7924" x="2106613" y="5108575"/>
          <p14:tracePt t="7941" x="2106613" y="5157788"/>
          <p14:tracePt t="7957" x="2106613" y="5207000"/>
          <p14:tracePt t="7974" x="2106613" y="5295900"/>
          <p14:tracePt t="7990" x="2097088" y="5394325"/>
          <p14:tracePt t="8007" x="2085975" y="5462588"/>
          <p14:tracePt t="8024" x="2085975" y="5521325"/>
          <p14:tracePt t="8040" x="2085975" y="5581650"/>
          <p14:tracePt t="8057" x="2085975" y="5630863"/>
          <p14:tracePt t="8074" x="2076450" y="5670550"/>
          <p14:tracePt t="8090" x="2076450" y="5689600"/>
          <p14:tracePt t="8107" x="2076450" y="5729288"/>
          <p14:tracePt t="8124" x="2076450" y="5757863"/>
          <p14:tracePt t="8140" x="2085975" y="5818188"/>
          <p14:tracePt t="8157" x="2085975" y="5856288"/>
          <p14:tracePt t="8174" x="2106613" y="5926138"/>
          <p14:tracePt t="8191" x="2125663" y="5954713"/>
          <p14:tracePt t="8207" x="2146300" y="5994400"/>
          <p14:tracePt t="8224" x="2165350" y="6024563"/>
          <p14:tracePt t="8241" x="2184400" y="6053138"/>
          <p14:tracePt t="8258" x="2233613" y="6073775"/>
          <p14:tracePt t="8274" x="2263775" y="6102350"/>
          <p14:tracePt t="8291" x="2343150" y="6132513"/>
          <p14:tracePt t="8308" x="2430463" y="6151563"/>
          <p14:tracePt t="8324" x="2549525" y="6172200"/>
          <p14:tracePt t="8341" x="2657475" y="6191250"/>
          <p14:tracePt t="8358" x="2755900" y="6211888"/>
          <p14:tracePt t="8374" x="2805113" y="6211888"/>
          <p14:tracePt t="8391" x="2844800" y="6211888"/>
          <p14:tracePt t="8408" x="2903538" y="6211888"/>
          <p14:tracePt t="8424" x="2971800" y="6191250"/>
          <p14:tracePt t="8441" x="3041650" y="6172200"/>
          <p14:tracePt t="8458" x="3109913" y="6151563"/>
          <p14:tracePt t="8474" x="3189288" y="6113463"/>
          <p14:tracePt t="8491" x="3238500" y="6083300"/>
          <p14:tracePt t="8508" x="3306763" y="6043613"/>
          <p14:tracePt t="8525" x="3365500" y="6003925"/>
          <p14:tracePt t="8541" x="3435350" y="5895975"/>
          <p14:tracePt t="8558" x="3484563" y="5827713"/>
          <p14:tracePt t="8575" x="3543300" y="5748338"/>
          <p14:tracePt t="8592" x="3592513" y="5640388"/>
          <p14:tracePt t="8608" x="3651250" y="5521325"/>
          <p14:tracePt t="8625" x="3721100" y="5373688"/>
          <p14:tracePt t="8642" x="3789363" y="5197475"/>
          <p14:tracePt t="8658" x="3848100" y="5000625"/>
          <p14:tracePt t="8675" x="3906838" y="4803775"/>
          <p14:tracePt t="8692" x="3956050" y="4597400"/>
          <p14:tracePt t="8708" x="3995738" y="4419600"/>
          <p14:tracePt t="8725" x="4025900" y="4271963"/>
          <p14:tracePt t="8742" x="4035425" y="4075113"/>
          <p14:tracePt t="8758" x="4035425" y="3976688"/>
          <p14:tracePt t="8775" x="4035425" y="3908425"/>
          <p14:tracePt t="8792" x="4035425" y="3859213"/>
          <p14:tracePt t="8809" x="4035425" y="3798888"/>
          <p14:tracePt t="8825" x="4035425" y="3730625"/>
          <p14:tracePt t="8842" x="4035425" y="3641725"/>
          <p14:tracePt t="8859" x="4035425" y="3533775"/>
          <p14:tracePt t="8875" x="4035425" y="3425825"/>
          <p14:tracePt t="8892" x="4016375" y="3336925"/>
          <p14:tracePt t="8909" x="3995738" y="3238500"/>
          <p14:tracePt t="8925" x="3946525" y="3121025"/>
          <p14:tracePt t="8942" x="3917950" y="3071813"/>
          <p14:tracePt t="8959" x="3848100" y="3001963"/>
          <p14:tracePt t="8975" x="3770313" y="2933700"/>
          <p14:tracePt t="8992" x="3671888" y="2854325"/>
          <p14:tracePt t="9009" x="3562350" y="2786063"/>
          <p14:tracePt t="9026" x="3454400" y="2727325"/>
          <p14:tracePt t="9043" x="3336925" y="2678113"/>
          <p14:tracePt t="9059" x="3238500" y="2638425"/>
          <p14:tracePt t="9076" x="3159125" y="2608263"/>
          <p14:tracePt t="9093" x="3109913" y="2589213"/>
          <p14:tracePt t="9109" x="3070225" y="2568575"/>
          <p14:tracePt t="9126" x="3041650" y="2559050"/>
          <p14:tracePt t="9142" x="3021013" y="2549525"/>
          <p14:tracePt t="9158" x="3011488" y="2540000"/>
          <p14:tracePt t="9175" x="3001963" y="2530475"/>
          <p14:tracePt t="9277" x="3001963" y="2519363"/>
          <p14:tracePt t="9301" x="3001963" y="2509838"/>
          <p14:tracePt t="9309" x="3001963" y="2500313"/>
          <p14:tracePt t="9317" x="2992438" y="2481263"/>
          <p14:tracePt t="9333" x="2992438" y="2470150"/>
          <p14:tracePt t="9342" x="2992438" y="2460625"/>
          <p14:tracePt t="9358" x="2982913" y="2420938"/>
          <p14:tracePt t="9375" x="2971800" y="2411413"/>
          <p14:tracePt t="9392" x="2971800" y="2392363"/>
          <p14:tracePt t="9409" x="2952750" y="2371725"/>
          <p14:tracePt t="9426" x="2943225" y="2343150"/>
          <p14:tracePt t="9442" x="2913063" y="2312988"/>
          <p14:tracePt t="9459" x="2884488" y="2284413"/>
          <p14:tracePt t="9476" x="2844800" y="2254250"/>
          <p14:tracePt t="9492" x="2795588" y="2224088"/>
          <p14:tracePt t="9509" x="2736850" y="2195513"/>
          <p14:tracePt t="9526" x="2657475" y="2174875"/>
          <p14:tracePt t="9543" x="2598738" y="2146300"/>
          <p14:tracePt t="9559" x="2549525" y="2136775"/>
          <p14:tracePt t="9576" x="2519363" y="2125663"/>
          <p14:tracePt t="9593" x="2470150" y="2116138"/>
          <p14:tracePt t="9609" x="2430463" y="2106613"/>
          <p14:tracePt t="9626" x="2392363" y="2106613"/>
          <p14:tracePt t="9643" x="2362200" y="2106613"/>
          <p14:tracePt t="9659" x="2312988" y="2106613"/>
          <p14:tracePt t="9676" x="2273300" y="2106613"/>
          <p14:tracePt t="9693" x="2205038" y="2106613"/>
          <p14:tracePt t="9710" x="2165350" y="2106613"/>
          <p14:tracePt t="9726" x="2116138" y="2106613"/>
          <p14:tracePt t="9743" x="2066925" y="2106613"/>
          <p14:tracePt t="9759" x="2036763" y="2106613"/>
          <p14:tracePt t="9776" x="2017713" y="2106613"/>
          <p14:tracePt t="9793" x="1998663" y="2106613"/>
          <p14:tracePt t="9809" x="1987550" y="2106613"/>
          <p14:tracePt t="9826" x="1968500" y="2116138"/>
          <p14:tracePt t="9843" x="1968500" y="2136775"/>
          <p14:tracePt t="9860" x="1958975" y="2136775"/>
          <p14:tracePt t="9876" x="1949450" y="2146300"/>
          <p14:tracePt t="9893" x="1949450" y="2155825"/>
          <p14:tracePt t="9910" x="1949450" y="2165350"/>
          <p14:tracePt t="9927" x="1949450" y="2174875"/>
          <p14:tracePt t="9943" x="1958975" y="2195513"/>
          <p14:tracePt t="9960" x="1968500" y="2205038"/>
          <p14:tracePt t="9976" x="1987550" y="2214563"/>
          <p14:tracePt t="9993" x="2008188" y="2224088"/>
          <p14:tracePt t="10010" x="2047875" y="2244725"/>
          <p14:tracePt t="10027" x="2085975" y="2254250"/>
          <p14:tracePt t="10043" x="2146300" y="2284413"/>
          <p14:tracePt t="10060" x="2205038" y="2293938"/>
          <p14:tracePt t="10077" x="2332038" y="2312988"/>
          <p14:tracePt t="10093" x="2441575" y="2333625"/>
          <p14:tracePt t="10110" x="2540000" y="2352675"/>
          <p14:tracePt t="10127" x="2667000" y="2382838"/>
          <p14:tracePt t="10143" x="2755900" y="2392363"/>
          <p14:tracePt t="10160" x="2863850" y="2411413"/>
          <p14:tracePt t="10177" x="2952750" y="2420938"/>
          <p14:tracePt t="10194" x="3051175" y="2432050"/>
          <p14:tracePt t="10210" x="3149600" y="2432050"/>
          <p14:tracePt t="10227" x="3228975" y="2432050"/>
          <p14:tracePt t="10244" x="3306763" y="2432050"/>
          <p14:tracePt t="10260" x="3395663" y="2432050"/>
          <p14:tracePt t="10277" x="3435350" y="2432050"/>
          <p14:tracePt t="10294" x="3475038" y="2432050"/>
          <p14:tracePt t="10311" x="3494088" y="2432050"/>
          <p14:tracePt t="10327" x="3503613" y="2432050"/>
          <p14:tracePt t="10344" x="3513138" y="2432050"/>
          <p14:tracePt t="10373" x="3524250" y="2432050"/>
          <p14:tracePt t="10381" x="3533775" y="2420938"/>
          <p14:tracePt t="10394" x="3552825" y="2411413"/>
          <p14:tracePt t="10411" x="3562350" y="2401888"/>
          <p14:tracePt t="10427" x="3573463" y="2382838"/>
          <p14:tracePt t="10444" x="3582988" y="2362200"/>
          <p14:tracePt t="10461" x="3602038" y="2333625"/>
          <p14:tracePt t="10478" x="3602038" y="2322513"/>
          <p14:tracePt t="10494" x="3602038" y="2303463"/>
          <p14:tracePt t="10511" x="3602038" y="2293938"/>
          <p14:tracePt t="10528" x="3602038" y="2273300"/>
          <p14:tracePt t="10544" x="3602038" y="2235200"/>
          <p14:tracePt t="10561" x="3592513" y="2214563"/>
          <p14:tracePt t="10578" x="3592513" y="2195513"/>
          <p14:tracePt t="10594" x="3573463" y="2155825"/>
          <p14:tracePt t="10611" x="3562350" y="2136775"/>
          <p14:tracePt t="10628" x="3552825" y="2116138"/>
          <p14:tracePt t="10645" x="3524250" y="2097088"/>
          <p14:tracePt t="10662" x="3494088" y="2076450"/>
          <p14:tracePt t="10678" x="3475038" y="2057400"/>
          <p14:tracePt t="10695" x="3444875" y="2047875"/>
          <p14:tracePt t="10711" x="3405188" y="2027238"/>
          <p14:tracePt t="10728" x="3346450" y="2008188"/>
          <p14:tracePt t="10745" x="3297238" y="1989138"/>
          <p14:tracePt t="10762" x="3257550" y="1968500"/>
          <p14:tracePt t="10778" x="3217863" y="1968500"/>
          <p14:tracePt t="10795" x="3168650" y="1949450"/>
          <p14:tracePt t="10811" x="3119438" y="1939925"/>
          <p14:tracePt t="10828" x="3070225" y="1928813"/>
          <p14:tracePt t="10828" x="3011488" y="1928813"/>
          <p14:tracePt t="10845" x="2913063" y="1909763"/>
          <p14:tracePt t="10862" x="2814638" y="1890713"/>
          <p14:tracePt t="10878" x="2725738" y="1870075"/>
          <p14:tracePt t="10895" x="2627313" y="1851025"/>
          <p14:tracePt t="10912" x="2509838" y="1820863"/>
          <p14:tracePt t="10928" x="2411413" y="1801813"/>
          <p14:tracePt t="10945" x="2322513" y="1790700"/>
          <p14:tracePt t="10962" x="2254250" y="1771650"/>
          <p14:tracePt t="10979" x="2174875" y="1752600"/>
          <p14:tracePt t="10995" x="2125663" y="1752600"/>
          <p14:tracePt t="11012" x="2036763" y="1752600"/>
          <p14:tracePt t="11029" x="1958975" y="1752600"/>
          <p14:tracePt t="11046" x="1919288" y="1752600"/>
          <p14:tracePt t="11062" x="1870075" y="1752600"/>
          <p14:tracePt t="11079" x="1830388" y="1752600"/>
          <p14:tracePt t="11095" x="1790700" y="1752600"/>
          <p14:tracePt t="11113" x="1741488" y="1752600"/>
          <p14:tracePt t="11129" x="1712913" y="1752600"/>
          <p14:tracePt t="11145" x="1682750" y="1762125"/>
          <p14:tracePt t="11162" x="1673225" y="1762125"/>
          <p14:tracePt t="11179" x="1663700" y="1771650"/>
          <p14:tracePt t="11195" x="1643063" y="1781175"/>
          <p14:tracePt t="11212" x="1624013" y="1801813"/>
          <p14:tracePt t="11229" x="1624013" y="1811338"/>
          <p14:tracePt t="11246" x="1614488" y="1820863"/>
          <p14:tracePt t="11262" x="1614488" y="1851025"/>
          <p14:tracePt t="11279" x="1614488" y="1870075"/>
          <p14:tracePt t="11296" x="1614488" y="1879600"/>
          <p14:tracePt t="11312" x="1614488" y="1900238"/>
          <p14:tracePt t="11329" x="1624013" y="1939925"/>
          <p14:tracePt t="11346" x="1643063" y="1968500"/>
          <p14:tracePt t="11363" x="1673225" y="1989138"/>
          <p14:tracePt t="11379" x="1712913" y="2017713"/>
          <p14:tracePt t="11396" x="1781175" y="2057400"/>
          <p14:tracePt t="11413" x="1879600" y="2097088"/>
          <p14:tracePt t="11430" x="1987550" y="2136775"/>
          <p14:tracePt t="11446" x="2066925" y="2155825"/>
          <p14:tracePt t="11463" x="2125663" y="2155825"/>
          <p14:tracePt t="11479" x="2184400" y="2165350"/>
          <p14:tracePt t="11497" x="2244725" y="2185988"/>
          <p14:tracePt t="11513" x="2322513" y="2195513"/>
          <p14:tracePt t="11530" x="2401888" y="2205038"/>
          <p14:tracePt t="11546" x="2479675" y="2224088"/>
          <p14:tracePt t="11563" x="2549525" y="2244725"/>
          <p14:tracePt t="11580" x="2638425" y="2254250"/>
          <p14:tracePt t="11597" x="2755900" y="2284413"/>
          <p14:tracePt t="11614" x="2805113" y="2284413"/>
          <p14:tracePt t="11630" x="2873375" y="2284413"/>
          <p14:tracePt t="11647" x="2933700" y="2284413"/>
          <p14:tracePt t="11664" x="2992438" y="2284413"/>
          <p14:tracePt t="11680" x="3051175" y="2284413"/>
          <p14:tracePt t="11697" x="3090863" y="2284413"/>
          <p14:tracePt t="11714" x="3130550" y="2284413"/>
          <p14:tracePt t="11730" x="3149600" y="2284413"/>
          <p14:tracePt t="11747" x="3168650" y="2284413"/>
          <p14:tracePt t="11763" x="3198813" y="2284413"/>
          <p14:tracePt t="11780" x="3228975" y="2284413"/>
          <p14:tracePt t="11797" x="3257550" y="2263775"/>
          <p14:tracePt t="11813" x="3287713" y="2254250"/>
          <p14:tracePt t="11830" x="3306763" y="2244725"/>
          <p14:tracePt t="11847" x="3327400" y="2224088"/>
          <p14:tracePt t="11863" x="3336925" y="2214563"/>
          <p14:tracePt t="11880" x="3336925" y="2205038"/>
          <p14:tracePt t="11909" x="3336925" y="2195513"/>
          <p14:tracePt t="11925" x="3336925" y="2185988"/>
          <p14:tracePt t="11941" x="3336925" y="2174875"/>
          <p14:tracePt t="11973" x="3336925" y="2165350"/>
          <p14:tracePt t="11981" x="3336925" y="2155825"/>
          <p14:tracePt t="11989" x="3327400" y="2155825"/>
          <p14:tracePt t="11997" x="3306763" y="2136775"/>
          <p14:tracePt t="12014" x="3287713" y="2116138"/>
          <p14:tracePt t="12031" x="3248025" y="2106613"/>
          <p14:tracePt t="12047" x="3208338" y="2087563"/>
          <p14:tracePt t="12064" x="3189288" y="2087563"/>
          <p14:tracePt t="12081" x="3149600" y="2076450"/>
          <p14:tracePt t="12097" x="3100388" y="2057400"/>
          <p14:tracePt t="12114" x="3041650" y="2047875"/>
          <p14:tracePt t="12131" x="3032125" y="2047875"/>
          <p14:tracePt t="12165" x="3021013" y="2047875"/>
          <p14:tracePt t="12173" x="2992438" y="2047875"/>
          <p14:tracePt t="12181" x="2943225" y="2047875"/>
          <p14:tracePt t="12198" x="2884488" y="2047875"/>
          <p14:tracePt t="12214" x="2824163" y="2047875"/>
          <p14:tracePt t="12231" x="2774950" y="2047875"/>
          <p14:tracePt t="12248" x="2725738" y="2047875"/>
          <p14:tracePt t="12264" x="2676525" y="2047875"/>
          <p14:tracePt t="12281" x="2638425" y="2047875"/>
          <p14:tracePt t="12298" x="2608263" y="2047875"/>
          <p14:tracePt t="12315" x="2578100" y="2047875"/>
          <p14:tracePt t="12331" x="2549525" y="2047875"/>
          <p14:tracePt t="12348" x="2509838" y="2047875"/>
          <p14:tracePt t="12364" x="2441575" y="2047875"/>
          <p14:tracePt t="12382" x="2392363" y="2047875"/>
          <p14:tracePt t="12398" x="2343150" y="2047875"/>
          <p14:tracePt t="12415" x="2312988" y="2047875"/>
          <p14:tracePt t="12431" x="2273300" y="2047875"/>
          <p14:tracePt t="12448" x="2254250" y="2047875"/>
          <p14:tracePt t="12465" x="2214563" y="2047875"/>
          <p14:tracePt t="12481" x="2184400" y="2047875"/>
          <p14:tracePt t="12498" x="2135188" y="2047875"/>
          <p14:tracePt t="12516" x="2116138" y="2047875"/>
          <p14:tracePt t="12532" x="2085975" y="2047875"/>
          <p14:tracePt t="12548" x="2076450" y="2047875"/>
          <p14:tracePt t="12565" x="2057400" y="2047875"/>
          <p14:tracePt t="12582" x="2047875" y="2057400"/>
          <p14:tracePt t="12598" x="2027238" y="2066925"/>
          <p14:tracePt t="12615" x="2017713" y="2076450"/>
          <p14:tracePt t="12632" x="2008188" y="2087563"/>
          <p14:tracePt t="12649" x="1998663" y="2097088"/>
          <p14:tracePt t="12665" x="1987550" y="2116138"/>
          <p14:tracePt t="12682" x="1987550" y="2136775"/>
          <p14:tracePt t="12698" x="1978025" y="2155825"/>
          <p14:tracePt t="12715" x="1978025" y="2174875"/>
          <p14:tracePt t="12733" x="1978025" y="2185988"/>
          <p14:tracePt t="12748" x="1978025" y="2205038"/>
          <p14:tracePt t="12765" x="1978025" y="2224088"/>
          <p14:tracePt t="12782" x="1987550" y="2235200"/>
          <p14:tracePt t="12799" x="1998663" y="2244725"/>
          <p14:tracePt t="12816" x="2017713" y="2263775"/>
          <p14:tracePt t="12832" x="2036763" y="2284413"/>
          <p14:tracePt t="12849" x="2076450" y="2303463"/>
          <p14:tracePt t="12866" x="2125663" y="2322513"/>
          <p14:tracePt t="12882" x="2184400" y="2343150"/>
          <p14:tracePt t="12899" x="2233613" y="2362200"/>
          <p14:tracePt t="12916" x="2254250" y="2371725"/>
          <p14:tracePt t="12933" x="2303463" y="2382838"/>
          <p14:tracePt t="12949" x="2362200" y="2392363"/>
          <p14:tracePt t="12966" x="2420938" y="2401888"/>
          <p14:tracePt t="12983" x="2470150" y="2411413"/>
          <p14:tracePt t="12999" x="2540000" y="2420938"/>
          <p14:tracePt t="13016" x="2559050" y="2420938"/>
          <p14:tracePt t="13033" x="2598738" y="2432050"/>
          <p14:tracePt t="13049" x="2608263" y="2432050"/>
          <p14:tracePt t="13066" x="2638425" y="2432050"/>
          <p14:tracePt t="13083" x="2667000" y="2432050"/>
          <p14:tracePt t="13099" x="2716213" y="2432050"/>
          <p14:tracePt t="13116" x="2765425" y="2432050"/>
          <p14:tracePt t="13133" x="2835275" y="2441575"/>
          <p14:tracePt t="13149" x="2863850" y="2441575"/>
          <p14:tracePt t="13166" x="2894013" y="2441575"/>
          <p14:tracePt t="13183" x="2913063" y="2441575"/>
          <p14:tracePt t="13199" x="2922588" y="2441575"/>
          <p14:tracePt t="13216" x="2943225" y="2441575"/>
          <p14:tracePt t="13233" x="2971800" y="2441575"/>
          <p14:tracePt t="13250" x="3011488" y="2441575"/>
          <p14:tracePt t="13266" x="3060700" y="2441575"/>
          <p14:tracePt t="13283" x="3100388" y="2441575"/>
          <p14:tracePt t="13300" x="3130550" y="2441575"/>
          <p14:tracePt t="13317" x="3179763" y="2441575"/>
          <p14:tracePt t="13334" x="3217863" y="2441575"/>
          <p14:tracePt t="13350" x="3267075" y="2441575"/>
          <p14:tracePt t="13366" x="3306763" y="2441575"/>
          <p14:tracePt t="13383" x="3355975" y="2441575"/>
          <p14:tracePt t="13400" x="3376613" y="2441575"/>
          <p14:tracePt t="13417" x="3405188" y="2441575"/>
          <p14:tracePt t="13433" x="3435350" y="2441575"/>
          <p14:tracePt t="13450" x="3444875" y="2441575"/>
          <p14:tracePt t="13469" x="3454400" y="2441575"/>
          <p14:tracePt t="13483" x="3475038" y="2432050"/>
          <p14:tracePt t="13500" x="3484563" y="2420938"/>
          <p14:tracePt t="13518" x="3503613" y="2411413"/>
          <p14:tracePt t="13534" x="3513138" y="2401888"/>
          <p14:tracePt t="13550" x="3524250" y="2392363"/>
          <p14:tracePt t="13567" x="3533775" y="2382838"/>
          <p14:tracePt t="13584" x="3543300" y="2382838"/>
          <p14:tracePt t="13600" x="3543300" y="2371725"/>
          <p14:tracePt t="13617" x="3543300" y="2362200"/>
          <p14:tracePt t="13634" x="3543300" y="2352675"/>
          <p14:tracePt t="13650" x="3552825" y="2343150"/>
          <p14:tracePt t="13667" x="3552825" y="2333625"/>
          <p14:tracePt t="13685" x="3552825" y="2322513"/>
          <p14:tracePt t="13709" x="3552825" y="2312988"/>
          <p14:tracePt t="13725" x="3552825" y="2303463"/>
          <p14:tracePt t="13741" x="3552825" y="2293938"/>
          <p14:tracePt t="13773" x="3552825" y="2284413"/>
          <p14:tracePt t="13781" x="3552825" y="2273300"/>
          <p14:tracePt t="13805" x="3552825" y="2263775"/>
          <p14:tracePt t="13821" x="3543300" y="2254250"/>
          <p14:tracePt t="13837" x="3533775" y="2254250"/>
          <p14:tracePt t="13845" x="3533775" y="2244725"/>
          <p14:tracePt t="13853" x="3524250" y="2235200"/>
          <p14:tracePt t="13868" x="3503613" y="2224088"/>
          <p14:tracePt t="13893" x="3494088" y="2214563"/>
          <p14:tracePt t="13917" x="3475038" y="2205038"/>
          <p14:tracePt t="13933" x="3463925" y="2205038"/>
          <p14:tracePt t="13949" x="3444875" y="2195513"/>
          <p14:tracePt t="13965" x="3435350" y="2185988"/>
          <p14:tracePt t="13973" x="3425825" y="2185988"/>
          <p14:tracePt t="13989" x="3405188" y="2174875"/>
          <p14:tracePt t="14013" x="3395663" y="2174875"/>
          <p14:tracePt t="14029" x="3386138" y="2165350"/>
          <p14:tracePt t="14037" x="3376613" y="2165350"/>
          <p14:tracePt t="14051" x="3355975" y="2155825"/>
          <p14:tracePt t="14068" x="3336925" y="2146300"/>
          <p14:tracePt t="14085" x="3306763" y="2146300"/>
          <p14:tracePt t="14102" x="3297238" y="2136775"/>
          <p14:tracePt t="14118" x="3267075" y="2125663"/>
          <p14:tracePt t="14135" x="3238500" y="2116138"/>
          <p14:tracePt t="14152" x="3228975" y="2116138"/>
          <p14:tracePt t="14168" x="3217863" y="2116138"/>
          <p14:tracePt t="14185" x="3208338" y="2116138"/>
          <p14:tracePt t="14201" x="3198813" y="2106613"/>
          <p14:tracePt t="14218" x="3189288" y="2106613"/>
          <p14:tracePt t="14235" x="3179763" y="2106613"/>
          <p14:tracePt t="14253" x="3159125" y="2106613"/>
          <p14:tracePt t="14269" x="3149600" y="2106613"/>
          <p14:tracePt t="14285" x="3140075" y="2106613"/>
          <p14:tracePt t="14301" x="3119438" y="2097088"/>
          <p14:tracePt t="14319" x="3109913" y="2097088"/>
          <p14:tracePt t="14349" x="3100388" y="2097088"/>
          <p14:tracePt t="14357" x="3090863" y="2097088"/>
          <p14:tracePt t="14373" x="3081338" y="2087563"/>
          <p14:tracePt t="14385" x="3070225" y="2087563"/>
          <p14:tracePt t="14402" x="3041650" y="2076450"/>
          <p14:tracePt t="14419" x="3032125" y="2076450"/>
          <p14:tracePt t="14435" x="3001963" y="2076450"/>
          <p14:tracePt t="14452" x="2971800" y="2066925"/>
          <p14:tracePt t="14469" x="2913063" y="2047875"/>
          <p14:tracePt t="14486" x="2894013" y="2047875"/>
          <p14:tracePt t="14502" x="2873375" y="2047875"/>
          <p14:tracePt t="14519" x="2824163" y="2038350"/>
          <p14:tracePt t="14537" x="2795588" y="2027238"/>
          <p14:tracePt t="14552" x="2755900" y="2017713"/>
          <p14:tracePt t="14569" x="2736850" y="2017713"/>
          <p14:tracePt t="14586" x="2706688" y="2008188"/>
          <p14:tracePt t="14602" x="2667000" y="1998663"/>
          <p14:tracePt t="14619" x="2627313" y="1998663"/>
          <p14:tracePt t="14636" x="2598738" y="1989138"/>
          <p14:tracePt t="14652" x="2549525" y="1978025"/>
          <p14:tracePt t="14669" x="2509838" y="1978025"/>
          <p14:tracePt t="14686" x="2470150" y="1978025"/>
          <p14:tracePt t="14702" x="2420938" y="1978025"/>
          <p14:tracePt t="14719" x="2392363" y="1978025"/>
          <p14:tracePt t="14736" x="2352675" y="1978025"/>
          <p14:tracePt t="14752" x="2332038" y="1978025"/>
          <p14:tracePt t="14769" x="2322513" y="1978025"/>
          <p14:tracePt t="14786" x="2303463" y="1978025"/>
          <p14:tracePt t="14803" x="2293938" y="1978025"/>
          <p14:tracePt t="14819" x="2263775" y="1978025"/>
          <p14:tracePt t="14836" x="2233613" y="1978025"/>
          <p14:tracePt t="14853" x="2224088" y="1978025"/>
          <p14:tracePt t="14869" x="2205038" y="1978025"/>
          <p14:tracePt t="14886" x="2195513" y="1978025"/>
          <p14:tracePt t="14903" x="2174875" y="1978025"/>
          <p14:tracePt t="14920" x="2165350" y="1978025"/>
          <p14:tracePt t="14936" x="2135188" y="1978025"/>
          <p14:tracePt t="14953" x="2125663" y="1978025"/>
          <p14:tracePt t="14970" x="2106613" y="1989138"/>
          <p14:tracePt t="14987" x="2097088" y="1989138"/>
          <p14:tracePt t="15003" x="2076450" y="1998663"/>
          <p14:tracePt t="15020" x="2066925" y="2008188"/>
          <p14:tracePt t="15020" x="2057400" y="2008188"/>
          <p14:tracePt t="15037" x="2036763" y="2008188"/>
          <p14:tracePt t="15057" x="2027238" y="2017713"/>
          <p14:tracePt t="15070" x="2008188" y="2027238"/>
          <p14:tracePt t="15087" x="1998663" y="2038350"/>
          <p14:tracePt t="15103" x="1987550" y="2047875"/>
          <p14:tracePt t="15120" x="1968500" y="2057400"/>
          <p14:tracePt t="15137" x="1958975" y="2066925"/>
          <p14:tracePt t="15154" x="1949450" y="2076450"/>
          <p14:tracePt t="15170" x="1938338" y="2076450"/>
          <p14:tracePt t="15187" x="1928813" y="2097088"/>
          <p14:tracePt t="15213" x="1928813" y="2106613"/>
          <p14:tracePt t="15261" x="1919288" y="2116138"/>
          <p14:tracePt t="15269" x="1919288" y="2125663"/>
          <p14:tracePt t="15277" x="1919288" y="2136775"/>
          <p14:tracePt t="15309" x="1919288" y="2146300"/>
          <p14:tracePt t="15325" x="1919288" y="2155825"/>
          <p14:tracePt t="15333" x="1919288" y="2165350"/>
          <p14:tracePt t="15365" x="1919288" y="2174875"/>
          <p14:tracePt t="15389" x="1919288" y="2185988"/>
          <p14:tracePt t="15405" x="1919288" y="2195513"/>
          <p14:tracePt t="15413" x="1919288" y="2205038"/>
          <p14:tracePt t="15429" x="1919288" y="2224088"/>
          <p14:tracePt t="15445" x="1928813" y="2235200"/>
          <p14:tracePt t="15454" x="1938338" y="2244725"/>
          <p14:tracePt t="15471" x="1958975" y="2263775"/>
          <p14:tracePt t="15487" x="1978025" y="2284413"/>
          <p14:tracePt t="15504" x="2008188" y="2303463"/>
          <p14:tracePt t="15521" x="2027238" y="2312988"/>
          <p14:tracePt t="15538" x="2057400" y="2333625"/>
          <p14:tracePt t="15555" x="2066925" y="2333625"/>
          <p14:tracePt t="15571" x="2097088" y="2343150"/>
          <p14:tracePt t="15588" x="2135188" y="2352675"/>
          <p14:tracePt t="15605" x="2184400" y="2352675"/>
          <p14:tracePt t="15621" x="2224088" y="2362200"/>
          <p14:tracePt t="15638" x="2263775" y="2382838"/>
          <p14:tracePt t="15654" x="2303463" y="2382838"/>
          <p14:tracePt t="15671" x="2312988" y="2382838"/>
          <p14:tracePt t="15688" x="2343150" y="2382838"/>
          <p14:tracePt t="15705" x="2371725" y="2392363"/>
          <p14:tracePt t="15722" x="2430463" y="2401888"/>
          <p14:tracePt t="15738" x="2470150" y="2420938"/>
          <p14:tracePt t="15755" x="2540000" y="2432050"/>
          <p14:tracePt t="15771" x="2559050" y="2432050"/>
          <p14:tracePt t="15788" x="2598738" y="2441575"/>
          <p14:tracePt t="15805" x="2617788" y="2441575"/>
          <p14:tracePt t="15821" x="2638425" y="2441575"/>
          <p14:tracePt t="15838" x="2667000" y="2441575"/>
          <p14:tracePt t="15855" x="2697163" y="2441575"/>
          <p14:tracePt t="15872" x="2736850" y="2441575"/>
          <p14:tracePt t="15888" x="2765425" y="2441575"/>
          <p14:tracePt t="15905" x="2795588" y="2441575"/>
          <p14:tracePt t="15922" x="2824163" y="2441575"/>
          <p14:tracePt t="15938" x="2844800" y="2441575"/>
          <p14:tracePt t="15955" x="2873375" y="2441575"/>
          <p14:tracePt t="15972" x="2903538" y="2441575"/>
          <p14:tracePt t="15989" x="2943225" y="2441575"/>
          <p14:tracePt t="16005" x="2971800" y="2441575"/>
          <p14:tracePt t="16022" x="3001963" y="2441575"/>
          <p14:tracePt t="16039" x="3021013" y="2441575"/>
          <p14:tracePt t="16056" x="3051175" y="2441575"/>
          <p14:tracePt t="16072" x="3081338" y="2441575"/>
          <p14:tracePt t="16089" x="3109913" y="2441575"/>
          <p14:tracePt t="16105" x="3140075" y="2441575"/>
          <p14:tracePt t="16122" x="3168650" y="2441575"/>
          <p14:tracePt t="16139" x="3179763" y="2441575"/>
          <p14:tracePt t="16156" x="3189288" y="2441575"/>
          <p14:tracePt t="16172" x="3198813" y="2441575"/>
          <p14:tracePt t="16190" x="3208338" y="2441575"/>
          <p14:tracePt t="16206" x="3228975" y="2441575"/>
          <p14:tracePt t="16222" x="3248025" y="2441575"/>
          <p14:tracePt t="16239" x="3267075" y="2441575"/>
          <p14:tracePt t="16256" x="3287713" y="2441575"/>
          <p14:tracePt t="16273" x="3306763" y="2441575"/>
          <p14:tracePt t="16289" x="3327400" y="2441575"/>
          <p14:tracePt t="16306" x="3346450" y="2432050"/>
          <p14:tracePt t="16322" x="3376613" y="2432050"/>
          <p14:tracePt t="16339" x="3386138" y="2420938"/>
          <p14:tracePt t="16357" x="3405188" y="2411413"/>
          <p14:tracePt t="16373" x="3414713" y="2411413"/>
          <p14:tracePt t="16389" x="3425825" y="2392363"/>
          <p14:tracePt t="16406" x="3444875" y="2392363"/>
          <p14:tracePt t="16422" x="3444875" y="2382838"/>
          <p14:tracePt t="16439" x="3463925" y="2362200"/>
          <p14:tracePt t="16456" x="3463925" y="2352675"/>
          <p14:tracePt t="16485" x="3475038" y="2343150"/>
          <p14:tracePt t="16493" x="3475038" y="2333625"/>
          <p14:tracePt t="16509" x="3475038" y="2322513"/>
          <p14:tracePt t="16525" x="3475038" y="2312988"/>
          <p14:tracePt t="16549" x="3475038" y="2303463"/>
          <p14:tracePt t="16557" x="3475038" y="2293938"/>
          <p14:tracePt t="16581" x="3475038" y="2284413"/>
          <p14:tracePt t="16597" x="3475038" y="2273300"/>
          <p14:tracePt t="16606" x="3475038" y="2263775"/>
          <p14:tracePt t="16623" x="3475038" y="2254250"/>
          <p14:tracePt t="16640" x="3475038" y="2244725"/>
          <p14:tracePt t="16661" x="3475038" y="2235200"/>
          <p14:tracePt t="16685" x="3475038" y="2224088"/>
          <p14:tracePt t="16717" x="3475038" y="2214563"/>
          <p14:tracePt t="16741" x="3475038" y="2205038"/>
          <p14:tracePt t="16769" x="3463925" y="2205038"/>
          <p14:tracePt t="16773" x="3454400" y="2195513"/>
          <p14:tracePt t="16797" x="3444875" y="2185988"/>
          <p14:tracePt t="16845" x="3435350" y="2174875"/>
          <p14:tracePt t="16894" x="3425825" y="2174875"/>
          <p14:tracePt t="16917" x="3414713" y="2165350"/>
          <p14:tracePt t="16925" x="3405188" y="2165350"/>
          <p14:tracePt t="16949" x="3386138" y="2155825"/>
          <p14:tracePt t="16981" x="3376613" y="2146300"/>
          <p14:tracePt t="17021" x="3365500" y="2146300"/>
          <p14:tracePt t="17045" x="3346450" y="2125663"/>
          <p14:tracePt t="17061" x="3336925" y="2116138"/>
          <p14:tracePt t="17093" x="3327400" y="2116138"/>
          <p14:tracePt t="17109" x="3306763" y="2116138"/>
          <p14:tracePt t="17125" x="3287713" y="2106613"/>
          <p14:tracePt t="17149" x="3287713" y="2097088"/>
          <p14:tracePt t="17157" x="3278188" y="2097088"/>
          <p14:tracePt t="17173" x="3267075" y="2087563"/>
          <p14:tracePt t="17189" x="3248025" y="2087563"/>
          <p14:tracePt t="17213" x="3228975" y="2076450"/>
          <p14:tracePt t="17245" x="3217863" y="2066925"/>
          <p14:tracePt t="17253" x="3208338" y="2066925"/>
          <p14:tracePt t="17277" x="3189288" y="2057400"/>
          <p14:tracePt t="17293" x="3159125" y="2047875"/>
          <p14:tracePt t="17309" x="3140075" y="2038350"/>
          <p14:tracePt t="17317" x="3119438" y="2027238"/>
          <p14:tracePt t="17333" x="3109913" y="2027238"/>
          <p14:tracePt t="17342" x="3081338" y="2017713"/>
          <p14:tracePt t="17358" x="3051175" y="1998663"/>
          <p14:tracePt t="17375" x="3021013" y="1989138"/>
          <p14:tracePt t="17391" x="3011488" y="1989138"/>
          <p14:tracePt t="17408" x="2992438" y="1978025"/>
          <p14:tracePt t="17425" x="2952750" y="1958975"/>
          <p14:tracePt t="17445" x="2943225" y="1958975"/>
          <p14:tracePt t="17458" x="2913063" y="1949450"/>
          <p14:tracePt t="17475" x="2894013" y="1939925"/>
          <p14:tracePt t="17491" x="2884488" y="1928813"/>
          <p14:tracePt t="17508" x="2863850" y="1928813"/>
          <p14:tracePt t="17525" x="2835275" y="1919288"/>
          <p14:tracePt t="17542" x="2795588" y="1919288"/>
          <p14:tracePt t="17558" x="2786063" y="1919288"/>
          <p14:tracePt t="17575" x="2725738" y="1900238"/>
          <p14:tracePt t="17592" x="2676525" y="1890713"/>
          <p14:tracePt t="17608" x="2617788" y="1879600"/>
          <p14:tracePt t="17625" x="2578100" y="1870075"/>
          <p14:tracePt t="17642" x="2528888" y="1860550"/>
          <p14:tracePt t="17658" x="2509838" y="1860550"/>
          <p14:tracePt t="17675" x="2470150" y="1851025"/>
          <p14:tracePt t="17692" x="2451100" y="1851025"/>
          <p14:tracePt t="17708" x="2392363" y="1830388"/>
          <p14:tracePt t="17725" x="2362200" y="1830388"/>
          <p14:tracePt t="17742" x="2322513" y="1830388"/>
          <p14:tracePt t="17759" x="2293938" y="1830388"/>
          <p14:tracePt t="17775" x="2273300" y="1830388"/>
          <p14:tracePt t="17794" x="2263775" y="1830388"/>
          <p14:tracePt t="17809" x="2244725" y="1830388"/>
          <p14:tracePt t="17826" x="2214563" y="1830388"/>
          <p14:tracePt t="17842" x="2184400" y="1830388"/>
          <p14:tracePt t="17859" x="2146300" y="1830388"/>
          <p14:tracePt t="17876" x="2106613" y="1830388"/>
          <p14:tracePt t="17892" x="2057400" y="1851025"/>
          <p14:tracePt t="17909" x="2047875" y="1851025"/>
          <p14:tracePt t="17926" x="2027238" y="1851025"/>
          <p14:tracePt t="17942" x="2017713" y="1860550"/>
          <p14:tracePt t="17959" x="1998663" y="1870075"/>
          <p14:tracePt t="17976" x="1987550" y="1870075"/>
          <p14:tracePt t="17992" x="1978025" y="1879600"/>
          <p14:tracePt t="18009" x="1968500" y="1879600"/>
          <p14:tracePt t="18026" x="1949450" y="1890713"/>
          <p14:tracePt t="18042" x="1938338" y="1890713"/>
          <p14:tracePt t="18059" x="1919288" y="1900238"/>
          <p14:tracePt t="18076" x="1900238" y="1909763"/>
          <p14:tracePt t="18093" x="1879600" y="1919288"/>
          <p14:tracePt t="18109" x="1870075" y="1928813"/>
          <p14:tracePt t="18126" x="1860550" y="1928813"/>
          <p14:tracePt t="18143" x="1860550" y="1939925"/>
          <p14:tracePt t="18159" x="1851025" y="1939925"/>
          <p14:tracePt t="18176" x="1839913" y="1949450"/>
          <p14:tracePt t="18193" x="1839913" y="1968500"/>
          <p14:tracePt t="18210" x="1830388" y="1989138"/>
          <p14:tracePt t="18226" x="1830388" y="1998663"/>
          <p14:tracePt t="18243" x="1830388" y="2017713"/>
          <p14:tracePt t="18260" x="1830388" y="2027238"/>
          <p14:tracePt t="18276" x="1830388" y="2057400"/>
          <p14:tracePt t="18293" x="1830388" y="2087563"/>
          <p14:tracePt t="18310" x="1830388" y="2097088"/>
          <p14:tracePt t="18326" x="1830388" y="2116138"/>
          <p14:tracePt t="18343" x="1839913" y="2125663"/>
          <p14:tracePt t="18360" x="1851025" y="2146300"/>
          <p14:tracePt t="18377" x="1879600" y="2165350"/>
          <p14:tracePt t="18393" x="1909763" y="2185988"/>
          <p14:tracePt t="18410" x="1938338" y="2195513"/>
          <p14:tracePt t="18427" x="1987550" y="2214563"/>
          <p14:tracePt t="18446" x="2008188" y="2214563"/>
          <p14:tracePt t="18460" x="2036763" y="2224088"/>
          <p14:tracePt t="18460" x="2066925" y="2235200"/>
          <p14:tracePt t="18478" x="2106613" y="2244725"/>
          <p14:tracePt t="18493" x="2135188" y="2244725"/>
          <p14:tracePt t="18510" x="2165350" y="2244725"/>
          <p14:tracePt t="18527" x="2195513" y="2254250"/>
          <p14:tracePt t="18543" x="2224088" y="2263775"/>
          <p14:tracePt t="18561" x="2254250" y="2273300"/>
          <p14:tracePt t="18577" x="2303463" y="2273300"/>
          <p14:tracePt t="18594" x="2371725" y="2293938"/>
          <p14:tracePt t="18611" x="2451100" y="2312988"/>
          <p14:tracePt t="18628" x="2540000" y="2322513"/>
          <p14:tracePt t="18644" x="2598738" y="2333625"/>
          <p14:tracePt t="18661" x="2667000" y="2352675"/>
          <p14:tracePt t="18677" x="2697163" y="2352675"/>
          <p14:tracePt t="18694" x="2736850" y="2362200"/>
          <p14:tracePt t="18711" x="2765425" y="2362200"/>
          <p14:tracePt t="18727" x="2814638" y="2382838"/>
          <p14:tracePt t="18744" x="2824163" y="2382838"/>
          <p14:tracePt t="18761" x="2854325" y="2382838"/>
          <p14:tracePt t="18777" x="2884488" y="2382838"/>
          <p14:tracePt t="18794" x="2933700" y="2392363"/>
          <p14:tracePt t="18811" x="2971800" y="2392363"/>
          <p14:tracePt t="18828" x="3021013" y="2401888"/>
          <p14:tracePt t="18845" x="3051175" y="2401888"/>
          <p14:tracePt t="18862" x="3090863" y="2401888"/>
          <p14:tracePt t="18878" x="3109913" y="2401888"/>
          <p14:tracePt t="18894" x="3140075" y="2401888"/>
          <p14:tracePt t="18913" x="3159125" y="2401888"/>
          <p14:tracePt t="18928" x="3198813" y="2420938"/>
          <p14:tracePt t="18945" x="3208338" y="2420938"/>
          <p14:tracePt t="18961" x="3217863" y="2420938"/>
          <p14:tracePt t="18978" x="3228975" y="2420938"/>
          <p14:tracePt t="18995" x="3238500" y="2420938"/>
          <p14:tracePt t="19021" x="3248025" y="2420938"/>
          <p14:tracePt t="19029" x="3257550" y="2420938"/>
          <p14:tracePt t="19109" x="3257550" y="2411413"/>
          <p14:tracePt t="19221" x="3267075" y="2411413"/>
          <p14:tracePt t="19325" x="3278188" y="2401888"/>
          <p14:tracePt t="19373" x="3287713" y="2401888"/>
          <p14:tracePt t="19397" x="3297238" y="2392363"/>
          <p14:tracePt t="19421" x="3306763" y="2392363"/>
          <p14:tracePt t="19437" x="3316288" y="2382838"/>
          <p14:tracePt t="19493" x="3336925" y="2382838"/>
          <p14:tracePt t="19533" x="3336925" y="2371725"/>
          <p14:tracePt t="19541" x="3346450" y="2371725"/>
          <p14:tracePt t="19557" x="3365500" y="2362200"/>
          <p14:tracePt t="20285" x="3365500" y="2352675"/>
          <p14:tracePt t="20293" x="3376613" y="2343150"/>
          <p14:tracePt t="20309" x="3376613" y="2333625"/>
          <p14:tracePt t="20437" x="3386138" y="2322513"/>
          <p14:tracePt t="20493" x="3386138" y="2312988"/>
          <p14:tracePt t="20541" x="3386138" y="2303463"/>
          <p14:tracePt t="21557" x="3395663" y="2303463"/>
          <p14:tracePt t="22437" x="3405188" y="2293938"/>
          <p14:tracePt t="22773" x="3414713" y="2284413"/>
          <p14:tracePt t="25807" x="3414713" y="2273300"/>
          <p14:tracePt t="25933" x="3405188" y="2263775"/>
          <p14:tracePt t="26189" x="3405188" y="2254250"/>
          <p14:tracePt t="29306" x="3395663" y="2254250"/>
          <p14:tracePt t="32306" x="3386138" y="2273300"/>
          <p14:tracePt t="32340" x="3386138" y="2284413"/>
          <p14:tracePt t="32356" x="3376613" y="2303463"/>
          <p14:tracePt t="32364" x="3376613" y="2322513"/>
          <p14:tracePt t="32389" x="3376613" y="2333625"/>
          <p14:tracePt t="32420" x="3376613" y="2343150"/>
          <p14:tracePt t="32436" x="3365500" y="2352675"/>
          <p14:tracePt t="32452" x="3365500" y="2362200"/>
          <p14:tracePt t="32468" x="3365500" y="2371725"/>
          <p14:tracePt t="32500" x="3365500" y="2382838"/>
          <p14:tracePt t="32516" x="3355975" y="2392363"/>
          <p14:tracePt t="32524" x="3346450" y="2401888"/>
          <p14:tracePt t="32556" x="3346450" y="2411413"/>
          <p14:tracePt t="32580" x="3336925" y="2420938"/>
          <p14:tracePt t="32597" x="3336925" y="2432050"/>
          <p14:tracePt t="32612" x="3336925" y="2441575"/>
          <p14:tracePt t="32636" x="3336925" y="2451100"/>
          <p14:tracePt t="32652" x="3327400" y="2460625"/>
          <p14:tracePt t="32668" x="3327400" y="2470150"/>
          <p14:tracePt t="32676" x="3327400" y="2481263"/>
          <p14:tracePt t="32956" x="3316288" y="2481263"/>
          <p14:tracePt t="32973" x="3306763" y="2490788"/>
          <p14:tracePt t="32996" x="3306763" y="2481263"/>
          <p14:tracePt t="33276" x="3306763" y="2470150"/>
          <p14:tracePt t="33300" x="3306763" y="2460625"/>
          <p14:tracePt t="33308" x="3306763" y="2451100"/>
          <p14:tracePt t="33324" x="3306763" y="2441575"/>
          <p14:tracePt t="33340" x="3306763" y="2432050"/>
          <p14:tracePt t="33348" x="3316288" y="2420938"/>
          <p14:tracePt t="33420" x="3316288" y="2411413"/>
          <p14:tracePt t="33484" x="3316288" y="2401888"/>
          <p14:tracePt t="33564" x="3316288" y="2392363"/>
          <p14:tracePt t="33588" x="3316288" y="2382838"/>
          <p14:tracePt t="33628" x="3316288" y="2371725"/>
          <p14:tracePt t="33684" x="3316288" y="2362200"/>
          <p14:tracePt t="33788" x="3327400" y="2362200"/>
          <p14:tracePt t="33804" x="3327400" y="2352675"/>
          <p14:tracePt t="33820" x="3336925" y="2343150"/>
          <p14:tracePt t="33860" x="3346450" y="2343150"/>
          <p14:tracePt t="33876" x="3355975" y="2333625"/>
          <p14:tracePt t="33892" x="3365500" y="2322513"/>
          <p14:tracePt t="33900" x="3386138" y="2322513"/>
          <p14:tracePt t="33909" x="3395663" y="2312988"/>
          <p14:tracePt t="33909" x="3405188" y="2303463"/>
          <p14:tracePt t="33925" x="3435350" y="2303463"/>
          <p14:tracePt t="33941" x="3463925" y="2293938"/>
          <p14:tracePt t="33957" x="3503613" y="2293938"/>
          <p14:tracePt t="33974" x="3524250" y="2284413"/>
          <p14:tracePt t="33991" x="3543300" y="2273300"/>
          <p14:tracePt t="34008" x="3552825" y="2273300"/>
          <p14:tracePt t="34025" x="3573463" y="2263775"/>
          <p14:tracePt t="34041" x="3592513" y="2254250"/>
          <p14:tracePt t="34058" x="3602038" y="2254250"/>
          <p14:tracePt t="34074" x="3611563" y="2244725"/>
          <p14:tracePt t="34091" x="3622675" y="2244725"/>
          <p14:tracePt t="34108" x="3632200" y="2235200"/>
          <p14:tracePt t="34124" x="3641725" y="2224088"/>
          <p14:tracePt t="34141" x="3651250" y="2224088"/>
          <p14:tracePt t="34158" x="3660775" y="2214563"/>
          <p14:tracePt t="34175" x="3671888" y="2214563"/>
          <p14:tracePt t="34228" x="3671888" y="2205038"/>
          <p14:tracePt t="34252" x="3681413" y="2205038"/>
          <p14:tracePt t="34316" x="3690938" y="2195513"/>
          <p14:tracePt t="34324" x="3700463" y="2195513"/>
          <p14:tracePt t="34348" x="3700463" y="2185988"/>
          <p14:tracePt t="34396" x="3690938" y="2205038"/>
          <p14:tracePt t="34916" x="3681413" y="2214563"/>
          <p14:tracePt t="34924" x="3681413" y="2224088"/>
          <p14:tracePt t="34932" x="3671888" y="2235200"/>
          <p14:tracePt t="34943" x="3660775" y="2254250"/>
          <p14:tracePt t="34959" x="3651250" y="2273300"/>
          <p14:tracePt t="34976" x="3641725" y="2293938"/>
          <p14:tracePt t="34993" x="3632200" y="2293938"/>
          <p14:tracePt t="35009" x="3632200" y="2312988"/>
          <p14:tracePt t="35027" x="3632200" y="2322513"/>
          <p14:tracePt t="35043" x="3622675" y="2343150"/>
          <p14:tracePt t="35059" x="3611563" y="2362200"/>
          <p14:tracePt t="35076" x="3611563" y="2371725"/>
          <p14:tracePt t="35093" x="3602038" y="2371725"/>
          <p14:tracePt t="35110" x="3602038" y="2382838"/>
          <p14:tracePt t="35132" x="3602038" y="2392363"/>
          <p14:tracePt t="35143" x="3602038" y="2401888"/>
          <p14:tracePt t="35164" x="3592513" y="2411413"/>
          <p14:tracePt t="35180" x="3592513" y="2420938"/>
          <p14:tracePt t="35196" x="3592513" y="2432050"/>
          <p14:tracePt t="35212" x="3582988" y="2432050"/>
          <p14:tracePt t="35227" x="3573463" y="2451100"/>
          <p14:tracePt t="35244" x="3573463" y="2460625"/>
          <p14:tracePt t="35268" x="3562350" y="2470150"/>
          <p14:tracePt t="35284" x="3552825" y="2470150"/>
          <p14:tracePt t="35324" x="3543300" y="2481263"/>
          <p14:tracePt t="35380" x="3533775" y="2481263"/>
          <p14:tracePt t="35428" x="3524250" y="2490788"/>
          <p14:tracePt t="35436" x="3513138" y="2500313"/>
          <p14:tracePt t="35460" x="3503613" y="2500313"/>
          <p14:tracePt t="35492" x="3494088" y="2500313"/>
          <p14:tracePt t="35508" x="3484563" y="2509838"/>
          <p14:tracePt t="35524" x="3475038" y="2509838"/>
          <p14:tracePt t="35540" x="3463925" y="2509838"/>
          <p14:tracePt t="35548" x="3454400" y="2519363"/>
          <p14:tracePt t="35560" x="3444875" y="2530475"/>
          <p14:tracePt t="35577" x="3435350" y="2530475"/>
          <p14:tracePt t="35594" x="3425825" y="2530475"/>
          <p14:tracePt t="35611" x="3414713" y="2530475"/>
          <p14:tracePt t="35627" x="3405188" y="2540000"/>
          <p14:tracePt t="35644" x="3395663" y="2540000"/>
          <p14:tracePt t="35661" x="3386138" y="2540000"/>
          <p14:tracePt t="35677" x="3386138" y="2549525"/>
          <p14:tracePt t="35694" x="3376613" y="2549525"/>
          <p14:tracePt t="35711" x="3365500" y="2559050"/>
          <p14:tracePt t="35728" x="3355975" y="2559050"/>
          <p14:tracePt t="35788" x="3346450" y="2559050"/>
          <p14:tracePt t="35812" x="3336925" y="2559050"/>
          <p14:tracePt t="35956" x="3336925" y="2568575"/>
          <p14:tracePt t="35964" x="3327400" y="2579688"/>
          <p14:tracePt t="35980" x="3316288" y="2589213"/>
          <p14:tracePt t="36012" x="3306763" y="2598738"/>
          <p14:tracePt t="36052" x="3306763" y="2608263"/>
          <p14:tracePt t="36076" x="3306763" y="2617788"/>
          <p14:tracePt t="36084" x="3306763" y="2628900"/>
          <p14:tracePt t="36132" x="3297238" y="2638425"/>
          <p14:tracePt t="36244" x="3287713" y="2647950"/>
          <p14:tracePt t="36332" x="3278188" y="2647950"/>
          <p14:tracePt t="36404" x="3267075" y="2657475"/>
          <p14:tracePt t="36556" x="3257550" y="2657475"/>
          <p14:tracePt t="36580" x="3248025" y="2667000"/>
          <p14:tracePt t="36700" x="3238500" y="2678113"/>
          <p14:tracePt t="36756" x="3238500" y="2687638"/>
          <p14:tracePt t="37060" x="3228975" y="2687638"/>
          <p14:tracePt t="37356" x="3217863" y="2687638"/>
          <p14:tracePt t="37372" x="3217863" y="2697163"/>
          <p14:tracePt t="37428" x="3198813" y="2697163"/>
          <p14:tracePt t="37548" x="3189288" y="2697163"/>
          <p14:tracePt t="40557" x="3179763" y="2706688"/>
          <p14:tracePt t="40884" x="3168650" y="2727325"/>
          <p14:tracePt t="40901" x="3168650" y="2736850"/>
          <p14:tracePt t="40908" x="3168650" y="2746375"/>
          <p14:tracePt t="40924" x="3168650" y="2755900"/>
          <p14:tracePt t="40932" x="3159125" y="2765425"/>
          <p14:tracePt t="40940" x="3159125" y="2786063"/>
          <p14:tracePt t="40956" x="3159125" y="2795588"/>
          <p14:tracePt t="40972" x="3159125" y="2814638"/>
          <p14:tracePt t="40988" x="3159125" y="2825750"/>
          <p14:tracePt t="41005" x="3159125" y="2854325"/>
          <p14:tracePt t="41022" x="3159125" y="2874963"/>
          <p14:tracePt t="41039" x="3159125" y="2894013"/>
          <p14:tracePt t="41055" x="3159125" y="2913063"/>
          <p14:tracePt t="41072" x="3159125" y="2943225"/>
          <p14:tracePt t="41088" x="3159125" y="2962275"/>
          <p14:tracePt t="41105" x="3159125" y="2982913"/>
          <p14:tracePt t="41122" x="3159125" y="2992438"/>
          <p14:tracePt t="41138" x="3159125" y="3001963"/>
          <p14:tracePt t="41155" x="3159125" y="3022600"/>
          <p14:tracePt t="41172" x="3159125" y="3032125"/>
          <p14:tracePt t="41188" x="3159125" y="3041650"/>
          <p14:tracePt t="41205" x="3159125" y="3051175"/>
          <p14:tracePt t="41222" x="3159125" y="3060700"/>
          <p14:tracePt t="41238" x="3159125" y="3081338"/>
          <p14:tracePt t="41256" x="3159125" y="3090863"/>
          <p14:tracePt t="41272" x="3168650" y="3100388"/>
          <p14:tracePt t="41289" x="3168650" y="3109913"/>
          <p14:tracePt t="41305" x="3179763" y="3130550"/>
          <p14:tracePt t="41322" x="3189288" y="3140075"/>
          <p14:tracePt t="41339" x="3198813" y="3159125"/>
          <p14:tracePt t="41356" x="3228975" y="3179763"/>
          <p14:tracePt t="41373" x="3248025" y="3198813"/>
          <p14:tracePt t="41389" x="3267075" y="3198813"/>
          <p14:tracePt t="41405" x="3287713" y="3208338"/>
          <p14:tracePt t="41436" x="3297238" y="3219450"/>
          <p14:tracePt t="41452" x="3297238" y="3228975"/>
          <p14:tracePt t="41460" x="3316288" y="3228975"/>
          <p14:tracePt t="41476" x="3327400" y="3238500"/>
          <p14:tracePt t="41556" x="3327400" y="3248025"/>
          <p14:tracePt t="41580" x="3327400" y="3257550"/>
          <p14:tracePt t="41604" x="3327400" y="3268663"/>
          <p14:tracePt t="41612" x="3327400" y="3278188"/>
          <p14:tracePt t="41623" x="3327400" y="3287713"/>
          <p14:tracePt t="41639" x="3327400" y="3306763"/>
          <p14:tracePt t="41656" x="3327400" y="3327400"/>
          <p14:tracePt t="41673" x="3327400" y="3336925"/>
          <p14:tracePt t="41689" x="3316288" y="3355975"/>
          <p14:tracePt t="41706" x="3306763" y="3367088"/>
          <p14:tracePt t="41723" x="3306763" y="3386138"/>
          <p14:tracePt t="41723" x="3297238" y="3395663"/>
          <p14:tracePt t="41741" x="3287713" y="3405188"/>
          <p14:tracePt t="41757" x="3278188" y="3416300"/>
          <p14:tracePt t="41773" x="3278188" y="3425825"/>
          <p14:tracePt t="41790" x="3278188" y="3435350"/>
          <p14:tracePt t="41806" x="3267075" y="3454400"/>
          <p14:tracePt t="41836" x="3257550" y="3465513"/>
          <p14:tracePt t="41860" x="3257550" y="3475038"/>
          <p14:tracePt t="41884" x="3248025" y="3484563"/>
          <p14:tracePt t="41892" x="3248025" y="3494088"/>
          <p14:tracePt t="41908" x="3248025" y="3503613"/>
          <p14:tracePt t="41924" x="3248025" y="3514725"/>
          <p14:tracePt t="41948" x="3238500" y="3514725"/>
          <p14:tracePt t="41956" x="3238500" y="3524250"/>
          <p14:tracePt t="41972" x="3228975" y="3533775"/>
          <p14:tracePt t="42084" x="3217863" y="3543300"/>
          <p14:tracePt t="42116" x="3217863" y="3563938"/>
          <p14:tracePt t="42132" x="3208338" y="3582988"/>
          <p14:tracePt t="42156" x="3198813" y="3582988"/>
          <p14:tracePt t="42164" x="3198813" y="3592513"/>
          <p14:tracePt t="42180" x="3198813" y="3602038"/>
          <p14:tracePt t="42204" x="3189288" y="3613150"/>
          <p14:tracePt t="42212" x="3189288" y="3622675"/>
          <p14:tracePt t="42224" x="3189288" y="3632200"/>
          <p14:tracePt t="42244" x="3189288" y="3641725"/>
          <p14:tracePt t="42260" x="3179763" y="3651250"/>
          <p14:tracePt t="42274" x="3168650" y="3662363"/>
          <p14:tracePt t="42291" x="3159125" y="3671888"/>
          <p14:tracePt t="42316" x="3159125" y="3681413"/>
          <p14:tracePt t="42332" x="3149600" y="3700463"/>
          <p14:tracePt t="42364" x="3140075" y="3700463"/>
          <p14:tracePt t="42372" x="3130550" y="3700463"/>
          <p14:tracePt t="42380" x="3119438" y="3711575"/>
          <p14:tracePt t="42391" x="3109913" y="3711575"/>
          <p14:tracePt t="42407" x="3109913" y="3721100"/>
          <p14:tracePt t="42424" x="3109913" y="3730625"/>
          <p14:tracePt t="42441" x="3109913" y="3740150"/>
          <p14:tracePt t="42457" x="3109913" y="3760788"/>
          <p14:tracePt t="42474" x="3109913" y="3770313"/>
          <p14:tracePt t="42491" x="3109913" y="3789363"/>
          <p14:tracePt t="42508" x="3109913" y="3798888"/>
          <p14:tracePt t="42540" x="3109913" y="3810000"/>
          <p14:tracePt t="42564" x="3109913" y="3819525"/>
          <p14:tracePt t="42580" x="3109913" y="3829050"/>
          <p14:tracePt t="42596" x="3109913" y="3838575"/>
          <p14:tracePt t="42612" x="3109913" y="3848100"/>
          <p14:tracePt t="42628" x="3109913" y="3859213"/>
          <p14:tracePt t="42636" x="3109913" y="3868738"/>
          <p14:tracePt t="42652" x="3109913" y="3887788"/>
          <p14:tracePt t="42668" x="3109913" y="3897313"/>
          <p14:tracePt t="42692" x="3109913" y="3908425"/>
          <p14:tracePt t="42700" x="3109913" y="3917950"/>
          <p14:tracePt t="42716" x="3119438" y="3927475"/>
          <p14:tracePt t="42725" x="3119438" y="3937000"/>
          <p14:tracePt t="42741" x="3119438" y="3946525"/>
          <p14:tracePt t="42764" x="3130550" y="3957638"/>
          <p14:tracePt t="42775" x="3130550" y="3967163"/>
          <p14:tracePt t="42792" x="3149600" y="3976688"/>
          <p14:tracePt t="42808" x="3149600" y="3995738"/>
          <p14:tracePt t="42825" x="3159125" y="4006850"/>
          <p14:tracePt t="42842" x="3179763" y="4025900"/>
          <p14:tracePt t="42859" x="3208338" y="4035425"/>
          <p14:tracePt t="42875" x="3248025" y="4065588"/>
          <p14:tracePt t="42892" x="3267075" y="4075113"/>
          <p14:tracePt t="42909" x="3278188" y="4084638"/>
          <p14:tracePt t="42926" x="3278188" y="4105275"/>
          <p14:tracePt t="42942" x="3297238" y="4105275"/>
          <p14:tracePt t="42958" x="3297238" y="4114800"/>
          <p14:tracePt t="42975" x="3306763" y="4124325"/>
          <p14:tracePt t="42992" x="3316288" y="4143375"/>
          <p14:tracePt t="43009" x="3336925" y="4164013"/>
          <p14:tracePt t="43026" x="3355975" y="4183063"/>
          <p14:tracePt t="43042" x="3376613" y="4192588"/>
          <p14:tracePt t="43059" x="3405188" y="4213225"/>
          <p14:tracePt t="43059" x="3405188" y="4222750"/>
          <p14:tracePt t="43076" x="3425825" y="4232275"/>
          <p14:tracePt t="43092" x="3435350" y="4241800"/>
          <p14:tracePt t="43109" x="3435350" y="4252913"/>
          <p14:tracePt t="43126" x="3444875" y="4262438"/>
          <p14:tracePt t="43142" x="3454400" y="4271963"/>
          <p14:tracePt t="43159" x="3463925" y="4271963"/>
          <p14:tracePt t="43176" x="3484563" y="4302125"/>
          <p14:tracePt t="43193" x="3494088" y="4311650"/>
          <p14:tracePt t="43209" x="3503613" y="4321175"/>
          <p14:tracePt t="43226" x="3513138" y="4340225"/>
          <p14:tracePt t="43243" x="3524250" y="4340225"/>
          <p14:tracePt t="43259" x="3533775" y="4351338"/>
          <p14:tracePt t="43276" x="3543300" y="4360863"/>
          <p14:tracePt t="43308" x="3543300" y="4370388"/>
          <p14:tracePt t="43324" x="3552825" y="4379913"/>
          <p14:tracePt t="43332" x="3562350" y="4389438"/>
          <p14:tracePt t="43364" x="3562350" y="4400550"/>
          <p14:tracePt t="43372" x="3573463" y="4410075"/>
          <p14:tracePt t="43388" x="3573463" y="4419600"/>
          <p14:tracePt t="43396" x="3592513" y="4438650"/>
          <p14:tracePt t="43412" x="3602038" y="4449763"/>
          <p14:tracePt t="43428" x="3622675" y="4468813"/>
          <p14:tracePt t="43443" x="3660775" y="4498975"/>
          <p14:tracePt t="43443" x="3671888" y="4508500"/>
          <p14:tracePt t="43460" x="3709988" y="4527550"/>
          <p14:tracePt t="43476" x="3740150" y="4537075"/>
          <p14:tracePt t="43493" x="3749675" y="4548188"/>
          <p14:tracePt t="43510" x="3759200" y="4557713"/>
          <p14:tracePt t="43556" x="3759200" y="4567238"/>
          <p14:tracePt t="43596" x="3759200" y="4576763"/>
          <p14:tracePt t="43652" x="3759200" y="4586288"/>
          <p14:tracePt t="43676" x="3759200" y="4597400"/>
          <p14:tracePt t="43684" x="3759200" y="4606925"/>
          <p14:tracePt t="43724" x="3759200" y="4616450"/>
          <p14:tracePt t="43748" x="3759200" y="4625975"/>
          <p14:tracePt t="43764" x="3759200" y="4635500"/>
          <p14:tracePt t="43780" x="3749675" y="4646613"/>
          <p14:tracePt t="43788" x="3740150" y="4656138"/>
          <p14:tracePt t="43804" x="3740150" y="4665663"/>
          <p14:tracePt t="43820" x="3730625" y="4665663"/>
          <p14:tracePt t="43828" x="3721100" y="4675188"/>
          <p14:tracePt t="43844" x="3700463" y="4684713"/>
          <p14:tracePt t="43861" x="3690938" y="4695825"/>
          <p14:tracePt t="43877" x="3671888" y="4695825"/>
          <p14:tracePt t="43894" x="3660775" y="4705350"/>
          <p14:tracePt t="43916" x="3651250" y="4714875"/>
          <p14:tracePt t="43940" x="3641725" y="4724400"/>
          <p14:tracePt t="43980" x="3622675" y="4733925"/>
          <p14:tracePt t="44012" x="3622675" y="4745038"/>
          <p14:tracePt t="44028" x="3611563" y="4754563"/>
          <p14:tracePt t="44092" x="3602038" y="4764088"/>
          <p14:tracePt t="44116" x="3602038" y="4773613"/>
          <p14:tracePt t="44124" x="3592513" y="4773613"/>
          <p14:tracePt t="44140" x="3582988" y="4783138"/>
          <p14:tracePt t="44156" x="3562350" y="4783138"/>
          <p14:tracePt t="44180" x="3552825" y="4783138"/>
          <p14:tracePt t="44196" x="3543300" y="4794250"/>
          <p14:tracePt t="44204" x="3533775" y="4803775"/>
          <p14:tracePt t="44212" x="3524250" y="4803775"/>
          <p14:tracePt t="44236" x="3513138" y="4813300"/>
          <p14:tracePt t="44244" x="3503613" y="4813300"/>
          <p14:tracePt t="44261" x="3494088" y="4813300"/>
          <p14:tracePt t="44278" x="3484563" y="4813300"/>
          <p14:tracePt t="44295" x="3475038" y="4832350"/>
          <p14:tracePt t="44311" x="3454400" y="4832350"/>
          <p14:tracePt t="44332" x="3444875" y="4832350"/>
          <p14:tracePt t="44356" x="3435350" y="4843463"/>
          <p14:tracePt t="44364" x="3425825" y="4843463"/>
          <p14:tracePt t="44378" x="3414713" y="4843463"/>
          <p14:tracePt t="44395" x="3365500" y="4862513"/>
          <p14:tracePt t="44412" x="3278188" y="4902200"/>
          <p14:tracePt t="44428" x="3130550" y="4941888"/>
          <p14:tracePt t="44445" x="2962275" y="5010150"/>
          <p14:tracePt t="44462" x="2835275" y="5068888"/>
          <p14:tracePt t="44478" x="2786063" y="5108575"/>
          <p14:tracePt t="44495" x="2765425" y="5118100"/>
          <p14:tracePt t="44512" x="2765425" y="5127625"/>
          <p14:tracePt t="44620" x="2765425" y="5138738"/>
          <p14:tracePt t="44636" x="2765425" y="5148263"/>
          <p14:tracePt t="44676" x="2765425" y="5157788"/>
          <p14:tracePt t="44692" x="2765425" y="5167313"/>
          <p14:tracePt t="44700" x="2765425" y="5176838"/>
          <p14:tracePt t="44712" x="2765425" y="5197475"/>
          <p14:tracePt t="44729" x="2765425" y="5226050"/>
          <p14:tracePt t="44746" x="2765425" y="5256213"/>
          <p14:tracePt t="44762" x="2765425" y="5286375"/>
          <p14:tracePt t="44779" x="2765425" y="5335588"/>
          <p14:tracePt t="44779" x="2765425" y="5354638"/>
          <p14:tracePt t="44796" x="2765425" y="5394325"/>
          <p14:tracePt t="44812" x="2765425" y="5422900"/>
          <p14:tracePt t="44829" x="2774950" y="5453063"/>
          <p14:tracePt t="44846" x="2774950" y="5462588"/>
          <p14:tracePt t="44862" x="2786063" y="5483225"/>
          <p14:tracePt t="44879" x="2786063" y="5492750"/>
          <p14:tracePt t="44896" x="2786063" y="5511800"/>
          <p14:tracePt t="44913" x="2786063" y="5532438"/>
          <p14:tracePt t="44929" x="2795588" y="5541963"/>
          <p14:tracePt t="44946" x="2795588" y="5551488"/>
          <p14:tracePt t="44962" x="2795588" y="5570538"/>
          <p14:tracePt t="44980" x="2795588" y="5581650"/>
          <p14:tracePt t="44996" x="2795588" y="5591175"/>
          <p14:tracePt t="45044" x="2795588" y="5600700"/>
          <p14:tracePt t="45068" x="2805113" y="5610225"/>
          <p14:tracePt t="45084" x="2814638" y="5619750"/>
          <p14:tracePt t="45108" x="2814638" y="5630863"/>
          <p14:tracePt t="45132" x="2814638" y="5640388"/>
          <p14:tracePt t="45140" x="2814638" y="5649913"/>
          <p14:tracePt t="45164" x="2814638" y="5659438"/>
          <p14:tracePt t="45220" x="2814638" y="5670550"/>
          <p14:tracePt t="45228" x="2814638" y="5680075"/>
          <p14:tracePt t="45244" x="2814638" y="5689600"/>
          <p14:tracePt t="45284" x="2814638" y="5699125"/>
          <p14:tracePt t="45300" x="2814638" y="5708650"/>
          <p14:tracePt t="45308" x="2814638" y="5729288"/>
          <p14:tracePt t="45316" x="2814638" y="5748338"/>
          <p14:tracePt t="45332" x="2805113" y="5768975"/>
          <p14:tracePt t="45347" x="2795588" y="5788025"/>
          <p14:tracePt t="45363" x="2786063" y="5827713"/>
          <p14:tracePt t="45380" x="2786063" y="5856288"/>
          <p14:tracePt t="45397" x="2774950" y="5886450"/>
          <p14:tracePt t="45414" x="2765425" y="5905500"/>
          <p14:tracePt t="45430" x="2755900" y="5926138"/>
          <p14:tracePt t="45447" x="2755900" y="5954713"/>
          <p14:tracePt t="45464" x="2755900" y="5975350"/>
          <p14:tracePt t="45481" x="2746375" y="6003925"/>
          <p14:tracePt t="45497" x="2736850" y="6024563"/>
          <p14:tracePt t="45514" x="2736850" y="6043613"/>
          <p14:tracePt t="45531" x="2725738" y="6064250"/>
          <p14:tracePt t="45547" x="2725738" y="6092825"/>
          <p14:tracePt t="45564" x="2725738" y="6102350"/>
          <p14:tracePt t="45581" x="2716213" y="6113463"/>
          <p14:tracePt t="45609" x="2716213" y="6132513"/>
          <p14:tracePt t="45614" x="2716213" y="6142038"/>
          <p14:tracePt t="45631" x="2716213" y="6151563"/>
          <p14:tracePt t="45683" x="2716213" y="6181725"/>
          <p14:tracePt t="45684" x="2716213" y="6172200"/>
          <p14:tracePt t="46260" x="2725738" y="6162675"/>
          <p14:tracePt t="46268" x="2725738" y="6151563"/>
          <p14:tracePt t="46300" x="2725738" y="6142038"/>
          <p14:tracePt t="46308" x="2725738" y="6132513"/>
          <p14:tracePt t="46316" x="2725738" y="6122988"/>
          <p14:tracePt t="46332" x="2725738" y="6113463"/>
          <p14:tracePt t="46349" x="2725738" y="6092825"/>
          <p14:tracePt t="46365" x="2725738" y="6073775"/>
          <p14:tracePt t="46382" x="2725738" y="6064250"/>
          <p14:tracePt t="46399" x="2725738" y="6053138"/>
          <p14:tracePt t="46415" x="2725738" y="6024563"/>
          <p14:tracePt t="46432" x="2725738" y="5994400"/>
          <p14:tracePt t="46449" x="2725738" y="5954713"/>
          <p14:tracePt t="46466" x="2725738" y="5905500"/>
          <p14:tracePt t="46483" x="2725738" y="5846763"/>
          <p14:tracePt t="46499" x="2746375" y="5719763"/>
          <p14:tracePt t="46516" x="2765425" y="5619750"/>
          <p14:tracePt t="46533" x="2774950" y="5532438"/>
          <p14:tracePt t="46549" x="2814638" y="5443538"/>
          <p14:tracePt t="46566" x="2844800" y="5354638"/>
          <p14:tracePt t="46583" x="2863850" y="5265738"/>
          <p14:tracePt t="46599" x="2894013" y="5187950"/>
          <p14:tracePt t="46617" x="2962275" y="5089525"/>
          <p14:tracePt t="46634" x="3021013" y="5000625"/>
          <p14:tracePt t="46650" x="3041650" y="4881563"/>
          <p14:tracePt t="46667" x="3090863" y="4773613"/>
          <p14:tracePt t="46684" x="3140075" y="4656138"/>
          <p14:tracePt t="46701" x="3198813" y="4498975"/>
          <p14:tracePt t="46717" x="3217863" y="4400550"/>
          <p14:tracePt t="46734" x="3248025" y="4311650"/>
          <p14:tracePt t="46751" x="3267075" y="4232275"/>
          <p14:tracePt t="46767" x="3287713" y="4173538"/>
          <p14:tracePt t="46784" x="3287713" y="4124325"/>
          <p14:tracePt t="46801" x="3297238" y="4065588"/>
          <p14:tracePt t="46818" x="3316288" y="4006850"/>
          <p14:tracePt t="46834" x="3316288" y="3946525"/>
          <p14:tracePt t="46851" x="3327400" y="3887788"/>
          <p14:tracePt t="46868" x="3327400" y="3838575"/>
          <p14:tracePt t="46884" x="3336925" y="3770313"/>
          <p14:tracePt t="46901" x="3336925" y="3740150"/>
          <p14:tracePt t="46918" x="3336925" y="3690938"/>
          <p14:tracePt t="46934" x="3355975" y="3632200"/>
          <p14:tracePt t="46951" x="3365500" y="3573463"/>
          <p14:tracePt t="46968" x="3376613" y="3524250"/>
          <p14:tracePt t="46985" x="3386138" y="3475038"/>
          <p14:tracePt t="47001" x="3386138" y="3425825"/>
          <p14:tracePt t="47018" x="3386138" y="3367088"/>
          <p14:tracePt t="47035" x="3386138" y="3317875"/>
          <p14:tracePt t="47051" x="3386138" y="3268663"/>
          <p14:tracePt t="47068" x="3386138" y="3219450"/>
          <p14:tracePt t="47068" x="3395663" y="3198813"/>
          <p14:tracePt t="47085" x="3395663" y="3170238"/>
          <p14:tracePt t="47101" x="3395663" y="3159125"/>
          <p14:tracePt t="47118" x="3395663" y="3140075"/>
          <p14:tracePt t="47135" x="3395663" y="3121025"/>
          <p14:tracePt t="47151" x="3395663" y="3090863"/>
          <p14:tracePt t="47169" x="3386138" y="3081338"/>
          <p14:tracePt t="47184" x="3376613" y="3060700"/>
          <p14:tracePt t="47202" x="3355975" y="3032125"/>
          <p14:tracePt t="47218" x="3336925" y="3011488"/>
          <p14:tracePt t="47235" x="3306763" y="2982913"/>
          <p14:tracePt t="47252" x="3278188" y="2943225"/>
          <p14:tracePt t="47268" x="3208338" y="2903538"/>
          <p14:tracePt t="47285" x="3168650" y="2874963"/>
          <p14:tracePt t="47302" x="3140075" y="2854325"/>
          <p14:tracePt t="47319" x="3130550" y="2854325"/>
          <p14:tracePt t="47335" x="3090863" y="2844800"/>
          <p14:tracePt t="47352" x="3081338" y="2835275"/>
          <p14:tracePt t="47368" x="3032125" y="2825750"/>
          <p14:tracePt t="47385" x="2992438" y="2805113"/>
          <p14:tracePt t="47402" x="2933700" y="2786063"/>
          <p14:tracePt t="47419" x="2903538" y="2765425"/>
          <p14:tracePt t="47435" x="2863850" y="2755900"/>
          <p14:tracePt t="47452" x="2854325" y="2746375"/>
          <p14:tracePt t="47469" x="2844800" y="2746375"/>
          <p14:tracePt t="47485" x="2824163" y="2746375"/>
          <p14:tracePt t="47503" x="2805113" y="2746375"/>
          <p14:tracePt t="47520" x="2774950" y="2746375"/>
          <p14:tracePt t="47536" x="2725738" y="2746375"/>
          <p14:tracePt t="47552" x="2676525" y="2746375"/>
          <p14:tracePt t="47569" x="2617788" y="2746375"/>
          <p14:tracePt t="47586" x="2549525" y="2755900"/>
          <p14:tracePt t="47602" x="2490788" y="2776538"/>
          <p14:tracePt t="47619" x="2430463" y="2795588"/>
          <p14:tracePt t="47636" x="2371725" y="2825750"/>
          <p14:tracePt t="47653" x="2263775" y="2894013"/>
          <p14:tracePt t="47669" x="2195513" y="2943225"/>
          <p14:tracePt t="47686" x="2116138" y="2982913"/>
          <p14:tracePt t="47703" x="2066925" y="3022600"/>
          <p14:tracePt t="47719" x="2008188" y="3060700"/>
          <p14:tracePt t="47736" x="1949450" y="3121025"/>
          <p14:tracePt t="47753" x="1900238" y="3189288"/>
          <p14:tracePt t="47769" x="1851025" y="3257550"/>
          <p14:tracePt t="47786" x="1801813" y="3346450"/>
          <p14:tracePt t="47803" x="1752600" y="3435350"/>
          <p14:tracePt t="47819" x="1722438" y="3514725"/>
          <p14:tracePt t="47836" x="1663700" y="3632200"/>
          <p14:tracePt t="47853" x="1643063" y="3700463"/>
          <p14:tracePt t="47869" x="1633538" y="3770313"/>
          <p14:tracePt t="47886" x="1633538" y="3848100"/>
          <p14:tracePt t="47903" x="1633538" y="3917950"/>
          <p14:tracePt t="47920" x="1633538" y="4016375"/>
          <p14:tracePt t="47936" x="1633538" y="4133850"/>
          <p14:tracePt t="47953" x="1633538" y="4252913"/>
          <p14:tracePt t="47970" x="1633538" y="4379913"/>
          <p14:tracePt t="47986" x="1633538" y="4487863"/>
          <p14:tracePt t="48003" x="1633538" y="4597400"/>
          <p14:tracePt t="48020" x="1633538" y="4695825"/>
          <p14:tracePt t="48020" x="1633538" y="4733925"/>
          <p14:tracePt t="48037" x="1633538" y="4822825"/>
          <p14:tracePt t="48053" x="1624013" y="4902200"/>
          <p14:tracePt t="48070" x="1624013" y="4991100"/>
          <p14:tracePt t="48087" x="1624013" y="5049838"/>
          <p14:tracePt t="48103" x="1624013" y="5118100"/>
          <p14:tracePt t="48120" x="1624013" y="5187950"/>
          <p14:tracePt t="48137" x="1643063" y="5275263"/>
          <p14:tracePt t="48153" x="1663700" y="5345113"/>
          <p14:tracePt t="48170" x="1703388" y="5403850"/>
          <p14:tracePt t="48187" x="1741488" y="5472113"/>
          <p14:tracePt t="48203" x="1801813" y="5561013"/>
          <p14:tracePt t="48220" x="1889125" y="5689600"/>
          <p14:tracePt t="48237" x="1958975" y="5757863"/>
          <p14:tracePt t="48253" x="2017713" y="5827713"/>
          <p14:tracePt t="48270" x="2047875" y="5867400"/>
          <p14:tracePt t="48287" x="2057400" y="5867400"/>
          <p14:tracePt t="48304" x="2076450" y="5886450"/>
          <p14:tracePt t="48320" x="2097088" y="5905500"/>
          <p14:tracePt t="48337" x="2125663" y="5935663"/>
          <p14:tracePt t="48354" x="2155825" y="5954713"/>
          <p14:tracePt t="48371" x="2195513" y="5975350"/>
          <p14:tracePt t="48387" x="2263775" y="5994400"/>
          <p14:tracePt t="48404" x="2362200" y="6015038"/>
          <p14:tracePt t="48421" x="2490788" y="6034088"/>
          <p14:tracePt t="48437" x="2589213" y="6034088"/>
          <p14:tracePt t="48454" x="2697163" y="6034088"/>
          <p14:tracePt t="48471" x="2805113" y="6034088"/>
          <p14:tracePt t="48487" x="2894013" y="6034088"/>
          <p14:tracePt t="48504" x="2943225" y="6015038"/>
          <p14:tracePt t="48522" x="3001963" y="6003925"/>
          <p14:tracePt t="48538" x="3060700" y="5975350"/>
          <p14:tracePt t="48554" x="3130550" y="5935663"/>
          <p14:tracePt t="48571" x="3168650" y="5895975"/>
          <p14:tracePt t="48588" x="3228975" y="5827713"/>
          <p14:tracePt t="48605" x="3287713" y="5699125"/>
          <p14:tracePt t="48621" x="3346450" y="5591175"/>
          <p14:tracePt t="48638" x="3405188" y="5462588"/>
          <p14:tracePt t="48654" x="3454400" y="5345113"/>
          <p14:tracePt t="48671" x="3524250" y="5197475"/>
          <p14:tracePt t="48688" x="3573463" y="5068888"/>
          <p14:tracePt t="48705" x="3622675" y="4941888"/>
          <p14:tracePt t="48721" x="3681413" y="4803775"/>
          <p14:tracePt t="48738" x="3749675" y="4684713"/>
          <p14:tracePt t="48755" x="3808413" y="4576763"/>
          <p14:tracePt t="48771" x="3838575" y="4478338"/>
          <p14:tracePt t="48788" x="3868738" y="4321175"/>
          <p14:tracePt t="48805" x="3897313" y="4213225"/>
          <p14:tracePt t="48822" x="3937000" y="4114800"/>
          <p14:tracePt t="48838" x="3967163" y="4016375"/>
          <p14:tracePt t="48855" x="3986213" y="3908425"/>
          <p14:tracePt t="48872" x="3995738" y="3838575"/>
          <p14:tracePt t="48888" x="3995738" y="3770313"/>
          <p14:tracePt t="48905" x="3995738" y="3711575"/>
          <p14:tracePt t="48922" x="3995738" y="3651250"/>
          <p14:tracePt t="48938" x="3995738" y="3613150"/>
          <p14:tracePt t="48955" x="3995738" y="3573463"/>
          <p14:tracePt t="48972" x="3995738" y="3543300"/>
          <p14:tracePt t="48988" x="3995738" y="3484563"/>
          <p14:tracePt t="49005" x="3986213" y="3435350"/>
          <p14:tracePt t="49022" x="3976688" y="3395663"/>
          <p14:tracePt t="49038" x="3956050" y="3336925"/>
          <p14:tracePt t="49055" x="3937000" y="3287713"/>
          <p14:tracePt t="49072" x="3906838" y="3248025"/>
          <p14:tracePt t="49089" x="3878263" y="3198813"/>
          <p14:tracePt t="49105" x="3838575" y="3149600"/>
          <p14:tracePt t="49122" x="3808413" y="3109913"/>
          <p14:tracePt t="49139" x="3770313" y="3060700"/>
          <p14:tracePt t="49156" x="3740150" y="3022600"/>
          <p14:tracePt t="49172" x="3690938" y="2962275"/>
          <p14:tracePt t="49189" x="3671888" y="2933700"/>
          <p14:tracePt t="49205" x="3651250" y="2913063"/>
          <p14:tracePt t="49222" x="3622675" y="2884488"/>
          <p14:tracePt t="49239" x="3602038" y="2854325"/>
          <p14:tracePt t="49255" x="3582988" y="2825750"/>
          <p14:tracePt t="49272" x="3562350" y="2805113"/>
          <p14:tracePt t="49289" x="3533775" y="2776538"/>
          <p14:tracePt t="49306" x="3503613" y="2746375"/>
          <p14:tracePt t="49322" x="3463925" y="2716213"/>
          <p14:tracePt t="49339" x="3405188" y="2687638"/>
          <p14:tracePt t="49356" x="3355975" y="2657475"/>
          <p14:tracePt t="49372" x="3278188" y="2617788"/>
          <p14:tracePt t="49389" x="3228975" y="2608263"/>
          <p14:tracePt t="49406" x="3179763" y="2579688"/>
          <p14:tracePt t="49423" x="3140075" y="2568575"/>
          <p14:tracePt t="49439" x="3119438" y="2559050"/>
          <p14:tracePt t="49456" x="3100388" y="2559050"/>
          <p14:tracePt t="49473" x="3070225" y="2549525"/>
          <p14:tracePt t="49489" x="3032125" y="2549525"/>
          <p14:tracePt t="49506" x="2982913" y="2530475"/>
          <p14:tracePt t="49524" x="2933700" y="2519363"/>
          <p14:tracePt t="49540" x="2884488" y="2519363"/>
          <p14:tracePt t="49556" x="2835275" y="2509838"/>
          <p14:tracePt t="49573" x="2814638" y="2509838"/>
          <p14:tracePt t="49590" x="2765425" y="2509838"/>
          <p14:tracePt t="49606" x="2716213" y="2509838"/>
          <p14:tracePt t="49623" x="2676525" y="2509838"/>
          <p14:tracePt t="49640" x="2627313" y="2509838"/>
          <p14:tracePt t="49656" x="2578100" y="2509838"/>
          <p14:tracePt t="49673" x="2549525" y="2509838"/>
          <p14:tracePt t="49690" x="2500313" y="2509838"/>
          <p14:tracePt t="49706" x="2460625" y="2530475"/>
          <p14:tracePt t="49723" x="2411413" y="2540000"/>
          <p14:tracePt t="49740" x="2371725" y="2559050"/>
          <p14:tracePt t="49757" x="2312988" y="2589213"/>
          <p14:tracePt t="49773" x="2273300" y="2617788"/>
          <p14:tracePt t="49790" x="2233613" y="2638425"/>
          <p14:tracePt t="49807" x="2195513" y="2657475"/>
          <p14:tracePt t="49823" x="2165350" y="2678113"/>
          <p14:tracePt t="49840" x="2135188" y="2697163"/>
          <p14:tracePt t="49857" x="2116138" y="2727325"/>
          <p14:tracePt t="49873" x="2085975" y="2746375"/>
          <p14:tracePt t="49890" x="2076450" y="2776538"/>
          <p14:tracePt t="49907" x="2057400" y="2805113"/>
          <p14:tracePt t="49924" x="2036763" y="2835275"/>
          <p14:tracePt t="49940" x="2017713" y="2894013"/>
          <p14:tracePt t="49957" x="1998663" y="2933700"/>
          <p14:tracePt t="49974" x="1978025" y="2973388"/>
          <p14:tracePt t="49990" x="1968500" y="3011488"/>
          <p14:tracePt t="50007" x="1938338" y="3051175"/>
          <p14:tracePt t="50024" x="1928813" y="3100388"/>
          <p14:tracePt t="50041" x="1909763" y="3140075"/>
          <p14:tracePt t="50057" x="1889125" y="3179763"/>
          <p14:tracePt t="50074" x="1860550" y="3228975"/>
          <p14:tracePt t="50091" x="1851025" y="3278188"/>
          <p14:tracePt t="50107" x="1820863" y="3336925"/>
          <p14:tracePt t="50124" x="1762125" y="3435350"/>
          <p14:tracePt t="50141" x="1731963" y="3484563"/>
          <p14:tracePt t="50157" x="1712913" y="3543300"/>
          <p14:tracePt t="50174" x="1692275" y="3592513"/>
          <p14:tracePt t="50191" x="1673225" y="3641725"/>
          <p14:tracePt t="50208" x="1654175" y="3681413"/>
          <p14:tracePt t="50224" x="1624013" y="3730625"/>
          <p14:tracePt t="50241" x="1604963" y="3770313"/>
          <p14:tracePt t="50258" x="1584325" y="3789363"/>
          <p14:tracePt t="50274" x="1565275" y="3829050"/>
          <p14:tracePt t="50291" x="1555750" y="3868738"/>
          <p14:tracePt t="50308" x="1525588" y="3897313"/>
          <p14:tracePt t="50308" x="1516063" y="3927475"/>
          <p14:tracePt t="50325" x="1506538" y="3967163"/>
          <p14:tracePt t="50341" x="1476375" y="4025900"/>
          <p14:tracePt t="50358" x="1457325" y="4075113"/>
          <p14:tracePt t="50374" x="1446213" y="4133850"/>
          <p14:tracePt t="50391" x="1408113" y="4192588"/>
          <p14:tracePt t="50408" x="1397000" y="4271963"/>
          <p14:tracePt t="50425" x="1368425" y="4360863"/>
          <p14:tracePt t="50441" x="1347788" y="4429125"/>
          <p14:tracePt t="50458" x="1347788" y="4487863"/>
          <p14:tracePt t="50475" x="1347788" y="4548188"/>
          <p14:tracePt t="50492" x="1347788" y="4606925"/>
          <p14:tracePt t="50508" x="1347788" y="4656138"/>
          <p14:tracePt t="50525" x="1358900" y="4745038"/>
          <p14:tracePt t="50543" x="1358900" y="4773613"/>
          <p14:tracePt t="50558" x="1368425" y="4832350"/>
          <p14:tracePt t="50575" x="1377950" y="4892675"/>
          <p14:tracePt t="50592" x="1397000" y="4951413"/>
          <p14:tracePt t="50608" x="1408113" y="5019675"/>
          <p14:tracePt t="50625" x="1436688" y="5078413"/>
          <p14:tracePt t="50642" x="1457325" y="5148263"/>
          <p14:tracePt t="50658" x="1495425" y="5197475"/>
          <p14:tracePt t="50675" x="1525588" y="5246688"/>
          <p14:tracePt t="50692" x="1544638" y="5275263"/>
          <p14:tracePt t="50708" x="1584325" y="5314950"/>
          <p14:tracePt t="50725" x="1614488" y="5345113"/>
          <p14:tracePt t="50742" x="1663700" y="5384800"/>
          <p14:tracePt t="50759" x="1703388" y="5422900"/>
          <p14:tracePt t="50775" x="1752600" y="5472113"/>
          <p14:tracePt t="50792" x="1811338" y="5511800"/>
          <p14:tracePt t="50809" x="1851025" y="5541963"/>
          <p14:tracePt t="50826" x="1879600" y="5570538"/>
          <p14:tracePt t="50842" x="1900238" y="5591175"/>
          <p14:tracePt t="50859" x="1928813" y="5610225"/>
          <p14:tracePt t="50876" x="1949450" y="5630863"/>
          <p14:tracePt t="50892" x="2008188" y="5659438"/>
          <p14:tracePt t="50909" x="2057400" y="5689600"/>
          <p14:tracePt t="50926" x="2125663" y="5729288"/>
          <p14:tracePt t="50942" x="2174875" y="5768975"/>
          <p14:tracePt t="50959" x="2224088" y="5797550"/>
          <p14:tracePt t="50976" x="2273300" y="5818188"/>
          <p14:tracePt t="50992" x="2312988" y="5837238"/>
          <p14:tracePt t="51009" x="2362200" y="5856288"/>
          <p14:tracePt t="51026" x="2430463" y="5876925"/>
          <p14:tracePt t="51043" x="2479675" y="5895975"/>
          <p14:tracePt t="51059" x="2549525" y="5905500"/>
          <p14:tracePt t="51076" x="2647950" y="5945188"/>
          <p14:tracePt t="51093" x="2716213" y="5954713"/>
          <p14:tracePt t="51109" x="2755900" y="5954713"/>
          <p14:tracePt t="51126" x="2814638" y="5954713"/>
          <p14:tracePt t="51143" x="2873375" y="5954713"/>
          <p14:tracePt t="51159" x="2971800" y="5954713"/>
          <p14:tracePt t="51176" x="3060700" y="5935663"/>
          <p14:tracePt t="51193" x="3140075" y="5916613"/>
          <p14:tracePt t="51210" x="3198813" y="5886450"/>
          <p14:tracePt t="51226" x="3248025" y="5856288"/>
          <p14:tracePt t="51243" x="3287713" y="5827713"/>
          <p14:tracePt t="51259" x="3316288" y="5788025"/>
          <p14:tracePt t="51259" x="3336925" y="5757863"/>
          <p14:tracePt t="51277" x="3355975" y="5689600"/>
          <p14:tracePt t="51293" x="3405188" y="5581650"/>
          <p14:tracePt t="51310" x="3463925" y="5462588"/>
          <p14:tracePt t="51326" x="3543300" y="5314950"/>
          <p14:tracePt t="51343" x="3611563" y="5157788"/>
          <p14:tracePt t="51360" x="3681413" y="4991100"/>
          <p14:tracePt t="51377" x="3749675" y="4803775"/>
          <p14:tracePt t="51393" x="3808413" y="4635500"/>
          <p14:tracePt t="51410" x="3857625" y="4478338"/>
          <p14:tracePt t="51427" x="3897313" y="4370388"/>
          <p14:tracePt t="51443" x="3927475" y="4262438"/>
          <p14:tracePt t="51460" x="3946525" y="4133850"/>
          <p14:tracePt t="51477" x="3976688" y="4044950"/>
          <p14:tracePt t="51493" x="4005263" y="3927475"/>
          <p14:tracePt t="51510" x="4035425" y="3810000"/>
          <p14:tracePt t="51527" x="4075113" y="3721100"/>
          <p14:tracePt t="51543" x="4084638" y="3632200"/>
          <p14:tracePt t="51561" x="4094163" y="3573463"/>
          <p14:tracePt t="51577" x="4094163" y="3514725"/>
          <p14:tracePt t="51594" x="4094163" y="3475038"/>
          <p14:tracePt t="51610" x="4094163" y="3435350"/>
          <p14:tracePt t="51627" x="4094163" y="3386138"/>
          <p14:tracePt t="51644" x="4094163" y="3355975"/>
          <p14:tracePt t="51644" x="4094163" y="3327400"/>
          <p14:tracePt t="51661" x="4094163" y="3287713"/>
          <p14:tracePt t="51677" x="4084638" y="3257550"/>
          <p14:tracePt t="51693" x="4054475" y="3219450"/>
          <p14:tracePt t="51710" x="4025900" y="3179763"/>
          <p14:tracePt t="51727" x="3976688" y="3109913"/>
          <p14:tracePt t="51744" x="3937000" y="3060700"/>
          <p14:tracePt t="51761" x="3897313" y="3032125"/>
          <p14:tracePt t="51777" x="3868738" y="2992438"/>
          <p14:tracePt t="51794" x="3838575" y="2973388"/>
          <p14:tracePt t="51811" x="3798888" y="2943225"/>
          <p14:tracePt t="51827" x="3770313" y="2913063"/>
          <p14:tracePt t="51844" x="3709988" y="2874963"/>
          <p14:tracePt t="51861" x="3681413" y="2835275"/>
          <p14:tracePt t="51877" x="3641725" y="2805113"/>
          <p14:tracePt t="51894" x="3592513" y="2776538"/>
          <p14:tracePt t="51911" x="3552825" y="2736850"/>
          <p14:tracePt t="51928" x="3494088" y="2687638"/>
          <p14:tracePt t="51944" x="3435350" y="2647950"/>
          <p14:tracePt t="51961" x="3386138" y="2617788"/>
          <p14:tracePt t="51978" x="3336925" y="2589213"/>
          <p14:tracePt t="51994" x="3297238" y="2559050"/>
          <p14:tracePt t="52011" x="3257550" y="2549525"/>
          <p14:tracePt t="52028" x="3228975" y="2530475"/>
          <p14:tracePt t="52028" x="3208338" y="2519363"/>
          <p14:tracePt t="52045" x="3179763" y="2500313"/>
          <p14:tracePt t="52062" x="3149600" y="2481263"/>
          <p14:tracePt t="52078" x="3100388" y="2460625"/>
          <p14:tracePt t="52094" x="3060700" y="2441575"/>
          <p14:tracePt t="52112" x="3021013" y="2441575"/>
          <p14:tracePt t="52128" x="2992438" y="2441575"/>
          <p14:tracePt t="52145" x="2952750" y="2432050"/>
          <p14:tracePt t="52162" x="2903538" y="2420938"/>
          <p14:tracePt t="52178" x="2873375" y="2420938"/>
          <p14:tracePt t="52195" x="2814638" y="2420938"/>
          <p14:tracePt t="52212" x="2755900" y="2420938"/>
          <p14:tracePt t="52228" x="2647950" y="2420938"/>
          <p14:tracePt t="52245" x="2589213" y="2420938"/>
          <p14:tracePt t="52261" x="2528888" y="2420938"/>
          <p14:tracePt t="52278" x="2479675" y="2420938"/>
          <p14:tracePt t="52295" x="2441575" y="2420938"/>
          <p14:tracePt t="52312" x="2401888" y="2420938"/>
          <p14:tracePt t="52328" x="2371725" y="2420938"/>
          <p14:tracePt t="52345" x="2312988" y="2441575"/>
          <p14:tracePt t="52362" x="2254250" y="2451100"/>
          <p14:tracePt t="52378" x="2195513" y="2460625"/>
          <p14:tracePt t="52395" x="2116138" y="2481263"/>
          <p14:tracePt t="52412" x="2057400" y="2509838"/>
          <p14:tracePt t="52429" x="1998663" y="2540000"/>
          <p14:tracePt t="52445" x="1958975" y="2559050"/>
          <p14:tracePt t="52462" x="1938338" y="2579688"/>
          <p14:tracePt t="52479" x="1909763" y="2589213"/>
          <p14:tracePt t="52495" x="1879600" y="2617788"/>
          <p14:tracePt t="52512" x="1830388" y="2638425"/>
          <p14:tracePt t="52529" x="1790700" y="2667000"/>
          <p14:tracePt t="52545" x="1762125" y="2697163"/>
          <p14:tracePt t="52562" x="1731963" y="2727325"/>
          <p14:tracePt t="52580" x="1703388" y="2746375"/>
          <p14:tracePt t="52596" x="1673225" y="2765425"/>
          <p14:tracePt t="52596" x="1663700" y="2786063"/>
          <p14:tracePt t="52613" x="1633538" y="2805113"/>
          <p14:tracePt t="52629" x="1593850" y="2814638"/>
          <p14:tracePt t="52646" x="1565275" y="2844800"/>
          <p14:tracePt t="52662" x="1535113" y="2863850"/>
          <p14:tracePt t="52679" x="1506538" y="2884488"/>
          <p14:tracePt t="52696" x="1476375" y="2913063"/>
          <p14:tracePt t="52713" x="1457325" y="2933700"/>
          <p14:tracePt t="52729" x="1436688" y="2962275"/>
          <p14:tracePt t="52746" x="1417638" y="2992438"/>
          <p14:tracePt t="52763" x="1397000" y="3022600"/>
          <p14:tracePt t="52779" x="1377950" y="3060700"/>
          <p14:tracePt t="52796" x="1358900" y="3109913"/>
          <p14:tracePt t="52813" x="1328738" y="3149600"/>
          <p14:tracePt t="52829" x="1309688" y="3198813"/>
          <p14:tracePt t="52846" x="1289050" y="3238500"/>
          <p14:tracePt t="52863" x="1260475" y="3297238"/>
          <p14:tracePt t="52879" x="1230313" y="3336925"/>
          <p14:tracePt t="52896" x="1211263" y="3386138"/>
          <p14:tracePt t="52913" x="1190625" y="3435350"/>
          <p14:tracePt t="52929" x="1190625" y="3475038"/>
          <p14:tracePt t="52946" x="1171575" y="3533775"/>
          <p14:tracePt t="52963" x="1162050" y="3582988"/>
          <p14:tracePt t="52980" x="1150938" y="3651250"/>
          <p14:tracePt t="52996" x="1141413" y="3749675"/>
          <p14:tracePt t="53013" x="1112838" y="3829050"/>
          <p14:tracePt t="53030" x="1101725" y="3908425"/>
          <p14:tracePt t="53047" x="1101725" y="3976688"/>
          <p14:tracePt t="53063" x="1101725" y="4044950"/>
          <p14:tracePt t="53080" x="1082675" y="4133850"/>
          <p14:tracePt t="53097" x="1063625" y="4203700"/>
          <p14:tracePt t="53113" x="1042988" y="4281488"/>
          <p14:tracePt t="53130" x="1042988" y="4340225"/>
          <p14:tracePt t="53147" x="1042988" y="4400550"/>
          <p14:tracePt t="53163" x="1042988" y="4438650"/>
          <p14:tracePt t="53180" x="1033463" y="4508500"/>
          <p14:tracePt t="53197" x="1033463" y="4557713"/>
          <p14:tracePt t="53213" x="1033463" y="4606925"/>
          <p14:tracePt t="53230" x="1033463" y="4646613"/>
          <p14:tracePt t="53247" x="1033463" y="4695825"/>
          <p14:tracePt t="53264" x="1033463" y="4724400"/>
          <p14:tracePt t="53280" x="1033463" y="4764088"/>
          <p14:tracePt t="53297" x="1033463" y="4783138"/>
          <p14:tracePt t="53314" x="1033463" y="4822825"/>
          <p14:tracePt t="53330" x="1033463" y="4852988"/>
          <p14:tracePt t="53347" x="1033463" y="4902200"/>
          <p14:tracePt t="53364" x="1033463" y="4930775"/>
          <p14:tracePt t="53381" x="1042988" y="4970463"/>
          <p14:tracePt t="53397" x="1063625" y="5000625"/>
          <p14:tracePt t="53414" x="1073150" y="5040313"/>
          <p14:tracePt t="53430" x="1082675" y="5068888"/>
          <p14:tracePt t="53447" x="1082675" y="5108575"/>
          <p14:tracePt t="53464" x="1082675" y="5148263"/>
          <p14:tracePt t="53481" x="1092200" y="5216525"/>
          <p14:tracePt t="53497" x="1112838" y="5286375"/>
          <p14:tracePt t="53514" x="1150938" y="5364163"/>
          <p14:tracePt t="53531" x="1190625" y="5434013"/>
          <p14:tracePt t="53548" x="1239838" y="5492750"/>
          <p14:tracePt t="53565" x="1309688" y="5561013"/>
          <p14:tracePt t="53582" x="1347788" y="5600700"/>
          <p14:tracePt t="53598" x="1377950" y="5640388"/>
          <p14:tracePt t="53614" x="1417638" y="5659438"/>
          <p14:tracePt t="53631" x="1446213" y="5689600"/>
          <p14:tracePt t="53648" x="1485900" y="5708650"/>
          <p14:tracePt t="53664" x="1535113" y="5729288"/>
          <p14:tracePt t="53681" x="1574800" y="5757863"/>
          <p14:tracePt t="53698" x="1633538" y="5788025"/>
          <p14:tracePt t="53714" x="1692275" y="5818188"/>
          <p14:tracePt t="53731" x="1752600" y="5837238"/>
          <p14:tracePt t="53748" x="1839913" y="5876925"/>
          <p14:tracePt t="53765" x="1889125" y="5886450"/>
          <p14:tracePt t="53781" x="1958975" y="5916613"/>
          <p14:tracePt t="53798" x="2017713" y="5945188"/>
          <p14:tracePt t="53815" x="2085975" y="5965825"/>
          <p14:tracePt t="53832" x="2135188" y="5984875"/>
          <p14:tracePt t="53848" x="2174875" y="5994400"/>
          <p14:tracePt t="53865" x="2233613" y="6003925"/>
          <p14:tracePt t="53882" x="2293938" y="6015038"/>
          <p14:tracePt t="53898" x="2352675" y="6034088"/>
          <p14:tracePt t="53915" x="2401888" y="6034088"/>
          <p14:tracePt t="53932" x="2479675" y="6053138"/>
          <p14:tracePt t="53932" x="2509838" y="6053138"/>
          <p14:tracePt t="53949" x="2608263" y="6073775"/>
          <p14:tracePt t="53965" x="2676525" y="6083300"/>
          <p14:tracePt t="53982" x="2746375" y="6083300"/>
          <p14:tracePt t="53998" x="2795588" y="6083300"/>
          <p14:tracePt t="54015" x="2854325" y="6092825"/>
          <p14:tracePt t="54032" x="2894013" y="6092825"/>
          <p14:tracePt t="54048" x="2952750" y="6092825"/>
          <p14:tracePt t="54065" x="3021013" y="6092825"/>
          <p14:tracePt t="54082" x="3090863" y="6092825"/>
          <p14:tracePt t="54098" x="3159125" y="6092825"/>
          <p14:tracePt t="54115" x="3228975" y="6083300"/>
          <p14:tracePt t="54132" x="3297238" y="6043613"/>
          <p14:tracePt t="54149" x="3346450" y="6015038"/>
          <p14:tracePt t="54165" x="3386138" y="5965825"/>
          <p14:tracePt t="54182" x="3414713" y="5916613"/>
          <p14:tracePt t="54199" x="3463925" y="5867400"/>
          <p14:tracePt t="54215" x="3494088" y="5797550"/>
          <p14:tracePt t="54232" x="3533775" y="5729288"/>
          <p14:tracePt t="54249" x="3562350" y="5649913"/>
          <p14:tracePt t="54265" x="3611563" y="5551488"/>
          <p14:tracePt t="54282" x="3660775" y="5443538"/>
          <p14:tracePt t="54299" x="3709988" y="5324475"/>
          <p14:tracePt t="54316" x="3770313" y="5197475"/>
          <p14:tracePt t="54316" x="3798888" y="5118100"/>
          <p14:tracePt t="54333" x="3848100" y="4970463"/>
          <p14:tracePt t="54349" x="3917950" y="4813300"/>
          <p14:tracePt t="54366" x="3956050" y="4656138"/>
          <p14:tracePt t="54383" x="3986213" y="4518025"/>
          <p14:tracePt t="54399" x="4016375" y="4389438"/>
          <p14:tracePt t="54416" x="4035425" y="4302125"/>
          <p14:tracePt t="54433" x="4044950" y="4232275"/>
          <p14:tracePt t="54449" x="4044950" y="4154488"/>
          <p14:tracePt t="54466" x="4044950" y="4084638"/>
          <p14:tracePt t="54483" x="4054475" y="4006850"/>
          <p14:tracePt t="54499" x="4054475" y="3927475"/>
          <p14:tracePt t="54516" x="4065588" y="3789363"/>
          <p14:tracePt t="54533" x="4065588" y="3721100"/>
          <p14:tracePt t="54549" x="4065588" y="3622675"/>
          <p14:tracePt t="54566" x="4065588" y="3543300"/>
          <p14:tracePt t="54583" x="4065588" y="3475038"/>
          <p14:tracePt t="54600" x="4054475" y="3416300"/>
          <p14:tracePt t="54616" x="4044950" y="3386138"/>
          <p14:tracePt t="54633" x="4035425" y="3346450"/>
          <p14:tracePt t="54650" x="4016375" y="3306763"/>
          <p14:tracePt t="54666" x="4005263" y="3278188"/>
          <p14:tracePt t="54683" x="3976688" y="3228975"/>
          <p14:tracePt t="54700" x="3927475" y="3179763"/>
          <p14:tracePt t="54717" x="3897313" y="3140075"/>
          <p14:tracePt t="54733" x="3868738" y="3100388"/>
          <p14:tracePt t="54750" x="3829050" y="3071813"/>
          <p14:tracePt t="54767" x="3779838" y="3032125"/>
          <p14:tracePt t="54783" x="3740150" y="3001963"/>
          <p14:tracePt t="54800" x="3709988" y="2973388"/>
          <p14:tracePt t="54817" x="3681413" y="2952750"/>
          <p14:tracePt t="54833" x="3651250" y="2924175"/>
          <p14:tracePt t="54850" x="3611563" y="2894013"/>
          <p14:tracePt t="54867" x="3573463" y="2863850"/>
          <p14:tracePt t="54883" x="3524250" y="2835275"/>
          <p14:tracePt t="54900" x="3444875" y="2795588"/>
          <p14:tracePt t="54917" x="3405188" y="2776538"/>
          <p14:tracePt t="54933" x="3386138" y="2765425"/>
          <p14:tracePt t="54950" x="3355975" y="2746375"/>
          <p14:tracePt t="54967" x="3316288" y="2727325"/>
          <p14:tracePt t="54984" x="3278188" y="2706688"/>
          <p14:tracePt t="55000" x="3248025" y="2687638"/>
          <p14:tracePt t="55017" x="3208338" y="2667000"/>
          <p14:tracePt t="55034" x="3168650" y="2657475"/>
          <p14:tracePt t="55051" x="3149600" y="2647950"/>
          <p14:tracePt t="55067" x="3119438" y="2638425"/>
          <p14:tracePt t="55084" x="3060700" y="2608263"/>
          <p14:tracePt t="55101" x="3032125" y="2598738"/>
          <p14:tracePt t="55117" x="3011488" y="2589213"/>
          <p14:tracePt t="55134" x="2982913" y="2579688"/>
          <p14:tracePt t="55151" x="2962275" y="2568575"/>
          <p14:tracePt t="55167" x="2943225" y="2559050"/>
          <p14:tracePt t="55184" x="2922588" y="2549525"/>
          <p14:tracePt t="55201" x="2894013" y="2530475"/>
          <p14:tracePt t="55217" x="2873375" y="2519363"/>
          <p14:tracePt t="55234" x="2854325" y="2509838"/>
          <p14:tracePt t="55251" x="2824163" y="2490788"/>
          <p14:tracePt t="55267" x="2814638" y="2490788"/>
          <p14:tracePt t="55284" x="2786063" y="2481263"/>
          <p14:tracePt t="55301" x="2736850" y="2470150"/>
          <p14:tracePt t="55318" x="2706688" y="2470150"/>
          <p14:tracePt t="55334" x="2657475" y="2460625"/>
          <p14:tracePt t="55351" x="2617788" y="2451100"/>
          <p14:tracePt t="55368" x="2568575" y="2451100"/>
          <p14:tracePt t="55385" x="2540000" y="2451100"/>
          <p14:tracePt t="55401" x="2500313" y="2451100"/>
          <p14:tracePt t="55418" x="2470150" y="2451100"/>
          <p14:tracePt t="55435" x="2420938" y="2451100"/>
          <p14:tracePt t="55451" x="2371725" y="2451100"/>
          <p14:tracePt t="55468" x="2303463" y="2451100"/>
          <p14:tracePt t="55485" x="2254250" y="2451100"/>
          <p14:tracePt t="55502" x="2205038" y="2451100"/>
          <p14:tracePt t="55518" x="2155825" y="2451100"/>
          <p14:tracePt t="55535" x="2106613" y="2460625"/>
          <p14:tracePt t="55552" x="2027238" y="2470150"/>
          <p14:tracePt t="55568" x="1968500" y="2500313"/>
          <p14:tracePt t="55585" x="1900238" y="2519363"/>
          <p14:tracePt t="55602" x="1851025" y="2540000"/>
          <p14:tracePt t="55619" x="1801813" y="2559050"/>
          <p14:tracePt t="55635" x="1762125" y="2579688"/>
          <p14:tracePt t="55652" x="1741488" y="2608263"/>
          <p14:tracePt t="55652" x="1722438" y="2617788"/>
          <p14:tracePt t="55669" x="1682750" y="2647950"/>
          <p14:tracePt t="55685" x="1654175" y="2678113"/>
          <p14:tracePt t="55702" x="1624013" y="2706688"/>
          <p14:tracePt t="55718" x="1584325" y="2727325"/>
          <p14:tracePt t="55735" x="1555750" y="2755900"/>
          <p14:tracePt t="55753" x="1525588" y="2786063"/>
          <p14:tracePt t="55768" x="1506538" y="2814638"/>
          <p14:tracePt t="55785" x="1476375" y="2854325"/>
          <p14:tracePt t="55802" x="1457325" y="2894013"/>
          <p14:tracePt t="55819" x="1427163" y="2933700"/>
          <p14:tracePt t="55835" x="1408113" y="2982913"/>
          <p14:tracePt t="55852" x="1377950" y="3060700"/>
          <p14:tracePt t="55869" x="1358900" y="3109913"/>
          <p14:tracePt t="55885" x="1328738" y="3159125"/>
          <p14:tracePt t="55902" x="1309688" y="3219450"/>
          <p14:tracePt t="55919" x="1289050" y="3278188"/>
          <p14:tracePt t="55935" x="1270000" y="3376613"/>
          <p14:tracePt t="55952" x="1239838" y="3435350"/>
          <p14:tracePt t="55969" x="1230313" y="3494088"/>
          <p14:tracePt t="55986" x="1220788" y="3563938"/>
          <p14:tracePt t="56003" x="1200150" y="3632200"/>
          <p14:tracePt t="56019" x="1181100" y="3711575"/>
          <p14:tracePt t="56036" x="1150938" y="3838575"/>
          <p14:tracePt t="56053" x="1122363" y="3927475"/>
          <p14:tracePt t="56069" x="1112838" y="4006850"/>
          <p14:tracePt t="56086" x="1092200" y="4084638"/>
          <p14:tracePt t="56102" x="1082675" y="4143375"/>
          <p14:tracePt t="56119" x="1082675" y="4203700"/>
          <p14:tracePt t="56136" x="1073150" y="4271963"/>
          <p14:tracePt t="56152" x="1063625" y="4340225"/>
          <p14:tracePt t="56170" x="1052513" y="4389438"/>
          <p14:tracePt t="56186" x="1052513" y="4487863"/>
          <p14:tracePt t="56203" x="1063625" y="4557713"/>
          <p14:tracePt t="56220" x="1082675" y="4695825"/>
          <p14:tracePt t="56237" x="1092200" y="4773613"/>
          <p14:tracePt t="56253" x="1112838" y="4852988"/>
          <p14:tracePt t="56270" x="1122363" y="4911725"/>
          <p14:tracePt t="56286" x="1131888" y="4941888"/>
          <p14:tracePt t="56303" x="1141413" y="4979988"/>
          <p14:tracePt t="56320" x="1150938" y="5000625"/>
          <p14:tracePt t="56336" x="1162050" y="5029200"/>
          <p14:tracePt t="56353" x="1190625" y="5068888"/>
          <p14:tracePt t="56370" x="1211263" y="5108575"/>
          <p14:tracePt t="56386" x="1249363" y="5176838"/>
          <p14:tracePt t="56403" x="1289050" y="5246688"/>
          <p14:tracePt t="56420" x="1358900" y="5354638"/>
          <p14:tracePt t="56437" x="1408113" y="5403850"/>
          <p14:tracePt t="56453" x="1446213" y="5453063"/>
          <p14:tracePt t="56470" x="1495425" y="5511800"/>
          <p14:tracePt t="56487" x="1565275" y="5561013"/>
          <p14:tracePt t="56503" x="1624013" y="5600700"/>
          <p14:tracePt t="56520" x="1703388" y="5649913"/>
          <p14:tracePt t="56537" x="1790700" y="5699125"/>
          <p14:tracePt t="56553" x="1909763" y="5757863"/>
          <p14:tracePt t="56570" x="2027238" y="5827713"/>
          <p14:tracePt t="56587" x="2165350" y="5876925"/>
          <p14:tracePt t="56604" x="2362200" y="5954713"/>
          <p14:tracePt t="56621" x="2451100" y="5994400"/>
          <p14:tracePt t="56637" x="2549525" y="6024563"/>
          <p14:tracePt t="56654" x="2627313" y="6043613"/>
          <p14:tracePt t="56670" x="2716213" y="6064250"/>
          <p14:tracePt t="56687" x="2805113" y="6083300"/>
          <p14:tracePt t="56704" x="2903538" y="6092825"/>
          <p14:tracePt t="56721" x="3011488" y="6113463"/>
          <p14:tracePt t="56737" x="3090863" y="6132513"/>
          <p14:tracePt t="56754" x="3168650" y="6151563"/>
          <p14:tracePt t="56771" x="3248025" y="6162675"/>
          <p14:tracePt t="56787" x="3287713" y="6162675"/>
          <p14:tracePt t="56804" x="3355975" y="6162675"/>
          <p14:tracePt t="56821" x="3376613" y="6162675"/>
          <p14:tracePt t="56837" x="3386138" y="6162675"/>
          <p14:tracePt t="56868" x="3395663" y="6162675"/>
          <p14:tracePt t="56892" x="3414713" y="6151563"/>
          <p14:tracePt t="56900" x="3414713" y="6142038"/>
          <p14:tracePt t="56916" x="3425825" y="6132513"/>
          <p14:tracePt t="56940" x="3435350" y="6132513"/>
          <p14:tracePt t="56988" x="3435350" y="6122988"/>
          <p14:tracePt t="57133" x="3444875" y="6113463"/>
          <p14:tracePt t="57156" x="3444875" y="6102350"/>
          <p14:tracePt t="57188" x="3444875" y="6092825"/>
          <p14:tracePt t="57220" x="3444875" y="6083300"/>
          <p14:tracePt t="57236" x="3444875" y="6073775"/>
          <p14:tracePt t="57244" x="3444875" y="6064250"/>
          <p14:tracePt t="57260" x="3444875" y="6053138"/>
          <p14:tracePt t="57284" x="3454400" y="6034088"/>
          <p14:tracePt t="57300" x="3454400" y="6024563"/>
          <p14:tracePt t="57316" x="3454400" y="6015038"/>
          <p14:tracePt t="57324" x="3463925" y="5984875"/>
          <p14:tracePt t="57338" x="3463925" y="5965825"/>
          <p14:tracePt t="57355" x="3475038" y="5935663"/>
          <p14:tracePt t="57372" x="3494088" y="5867400"/>
          <p14:tracePt t="57389" x="3524250" y="5827713"/>
          <p14:tracePt t="57405" x="3543300" y="5768975"/>
          <p14:tracePt t="57422" x="3562350" y="5719763"/>
          <p14:tracePt t="57438" x="3592513" y="5670550"/>
          <p14:tracePt t="57455" x="3611563" y="5619750"/>
          <p14:tracePt t="57472" x="3632200" y="5561013"/>
          <p14:tracePt t="57488" x="3660775" y="5511800"/>
          <p14:tracePt t="57505" x="3681413" y="5453063"/>
          <p14:tracePt t="57522" x="3721100" y="5354638"/>
          <p14:tracePt t="57539" x="3749675" y="5286375"/>
          <p14:tracePt t="57556" x="3789363" y="5226050"/>
          <p14:tracePt t="57556" x="3808413" y="5187950"/>
          <p14:tracePt t="57573" x="3838575" y="5138738"/>
          <p14:tracePt t="57589" x="3857625" y="5068888"/>
          <p14:tracePt t="57606" x="3897313" y="4991100"/>
          <p14:tracePt t="57622" x="3917950" y="4911725"/>
          <p14:tracePt t="57640" x="3956050" y="4852988"/>
          <p14:tracePt t="57656" x="3967163" y="4773613"/>
          <p14:tracePt t="57672" x="3995738" y="4705350"/>
          <p14:tracePt t="57689" x="4005263" y="4646613"/>
          <p14:tracePt t="57706" x="4044950" y="4567238"/>
          <p14:tracePt t="57722" x="4054475" y="4508500"/>
          <p14:tracePt t="57739" x="4075113" y="4449763"/>
          <p14:tracePt t="57756" x="4094163" y="4351338"/>
          <p14:tracePt t="57773" x="4103688" y="4281488"/>
          <p14:tracePt t="57789" x="4103688" y="4222750"/>
          <p14:tracePt t="57806" x="4103688" y="4164013"/>
          <p14:tracePt t="57823" x="4103688" y="4114800"/>
          <p14:tracePt t="57839" x="4103688" y="4065588"/>
          <p14:tracePt t="57856" x="4103688" y="4016375"/>
          <p14:tracePt t="57873" x="4103688" y="3957638"/>
          <p14:tracePt t="57889" x="4084638" y="3897313"/>
          <p14:tracePt t="57906" x="4075113" y="3868738"/>
          <p14:tracePt t="57923" x="4065588" y="3810000"/>
          <p14:tracePt t="57939" x="4044950" y="3760788"/>
          <p14:tracePt t="57939" x="4044950" y="3740150"/>
          <p14:tracePt t="57957" x="4016375" y="3700463"/>
          <p14:tracePt t="57973" x="3986213" y="3651250"/>
          <p14:tracePt t="57989" x="3956050" y="3613150"/>
          <p14:tracePt t="58006" x="3937000" y="3563938"/>
          <p14:tracePt t="58023" x="3906838" y="3524250"/>
          <p14:tracePt t="58040" x="3878263" y="3475038"/>
          <p14:tracePt t="58057" x="3848100" y="3435350"/>
          <p14:tracePt t="58073" x="3819525" y="3405188"/>
          <p14:tracePt t="58090" x="3789363" y="3367088"/>
          <p14:tracePt t="58106" x="3770313" y="3336925"/>
          <p14:tracePt t="58123" x="3740150" y="3306763"/>
          <p14:tracePt t="58123" x="3730625" y="3297238"/>
          <p14:tracePt t="58141" x="3709988" y="3268663"/>
          <p14:tracePt t="58157" x="3681413" y="3238500"/>
          <p14:tracePt t="58173" x="3660775" y="3219450"/>
          <p14:tracePt t="58190" x="3632200" y="3198813"/>
          <p14:tracePt t="58207" x="3592513" y="3170238"/>
          <p14:tracePt t="58223" x="3562350" y="3140075"/>
          <p14:tracePt t="58240" x="3533775" y="3121025"/>
          <p14:tracePt t="58257" x="3503613" y="3109913"/>
          <p14:tracePt t="58273" x="3454400" y="3081338"/>
          <p14:tracePt t="58290" x="3414713" y="3060700"/>
          <p14:tracePt t="58307" x="3365500" y="3032125"/>
          <p14:tracePt t="58324" x="3327400" y="3001963"/>
          <p14:tracePt t="58341" x="3287713" y="2982913"/>
          <p14:tracePt t="58357" x="3257550" y="2973388"/>
          <p14:tracePt t="58374" x="3217863" y="2943225"/>
          <p14:tracePt t="58390" x="3179763" y="2924175"/>
          <p14:tracePt t="58407" x="3130550" y="2894013"/>
          <p14:tracePt t="58424" x="3081338" y="2874963"/>
          <p14:tracePt t="58441" x="3032125" y="2854325"/>
          <p14:tracePt t="58457" x="2971800" y="2835275"/>
          <p14:tracePt t="58474" x="2922588" y="2814638"/>
          <p14:tracePt t="58491" x="2824163" y="2776538"/>
          <p14:tracePt t="58507" x="2725738" y="2736850"/>
          <p14:tracePt t="58507" x="2676525" y="2716213"/>
          <p14:tracePt t="58525" x="2617788" y="2706688"/>
          <p14:tracePt t="58541" x="2559050" y="2687638"/>
          <p14:tracePt t="58558" x="2509838" y="2678113"/>
          <p14:tracePt t="58574" x="2490788" y="2678113"/>
          <p14:tracePt t="58591" x="2441575" y="2667000"/>
          <p14:tracePt t="58607" x="2392363" y="2657475"/>
          <p14:tracePt t="58624" x="2352675" y="2647950"/>
          <p14:tracePt t="58641" x="2303463" y="2647950"/>
          <p14:tracePt t="58658" x="2254250" y="2647950"/>
          <p14:tracePt t="58674" x="2184400" y="2647950"/>
          <p14:tracePt t="58691" x="2116138" y="2647950"/>
          <p14:tracePt t="58708" x="2008188" y="2657475"/>
          <p14:tracePt t="58724" x="1919288" y="2667000"/>
          <p14:tracePt t="58741" x="1830388" y="2687638"/>
          <p14:tracePt t="58758" x="1771650" y="2697163"/>
          <p14:tracePt t="58774" x="1722438" y="2716213"/>
          <p14:tracePt t="58792" x="1673225" y="2755900"/>
          <p14:tracePt t="58808" x="1624013" y="2776538"/>
          <p14:tracePt t="58824" x="1593850" y="2805113"/>
          <p14:tracePt t="58841" x="1544638" y="2835275"/>
          <p14:tracePt t="58858" x="1495425" y="2874963"/>
          <p14:tracePt t="58875" x="1457325" y="2924175"/>
          <p14:tracePt t="58892" x="1417638" y="2973388"/>
          <p14:tracePt t="58892" x="1397000" y="3011488"/>
          <p14:tracePt t="58909" x="1368425" y="3060700"/>
          <p14:tracePt t="58925" x="1347788" y="3130550"/>
          <p14:tracePt t="58942" x="1328738" y="3179763"/>
          <p14:tracePt t="58958" x="1309688" y="3238500"/>
          <p14:tracePt t="58975" x="1279525" y="3287713"/>
          <p14:tracePt t="58992" x="1249363" y="3355975"/>
          <p14:tracePt t="59008" x="1211263" y="3416300"/>
          <p14:tracePt t="59025" x="1200150" y="3484563"/>
          <p14:tracePt t="59042" x="1171575" y="3552825"/>
          <p14:tracePt t="59058" x="1162050" y="3613150"/>
          <p14:tracePt t="59075" x="1150938" y="3690938"/>
          <p14:tracePt t="59092" x="1131888" y="3819525"/>
          <p14:tracePt t="59108" x="1101725" y="3908425"/>
          <p14:tracePt t="59125" x="1092200" y="3986213"/>
          <p14:tracePt t="59142" x="1092200" y="4056063"/>
          <p14:tracePt t="59159" x="1092200" y="4133850"/>
          <p14:tracePt t="59175" x="1092200" y="4232275"/>
          <p14:tracePt t="59192" x="1092200" y="4321175"/>
          <p14:tracePt t="59209" x="1092200" y="4400550"/>
          <p14:tracePt t="59225" x="1092200" y="4487863"/>
          <p14:tracePt t="59242" x="1092200" y="4567238"/>
          <p14:tracePt t="59259" x="1092200" y="4665663"/>
          <p14:tracePt t="59276" x="1112838" y="4783138"/>
          <p14:tracePt t="59292" x="1131888" y="4862513"/>
          <p14:tracePt t="59309" x="1141413" y="4921250"/>
          <p14:tracePt t="59326" x="1150938" y="5000625"/>
          <p14:tracePt t="59342" x="1171575" y="5068888"/>
          <p14:tracePt t="59359" x="1171575" y="5138738"/>
          <p14:tracePt t="59376" x="1190625" y="5237163"/>
          <p14:tracePt t="59392" x="1211263" y="5324475"/>
          <p14:tracePt t="59409" x="1230313" y="5394325"/>
          <p14:tracePt t="59426" x="1270000" y="5462588"/>
          <p14:tracePt t="59442" x="1309688" y="5541963"/>
          <p14:tracePt t="59442" x="1328738" y="5581650"/>
          <p14:tracePt t="59460" x="1358900" y="5610225"/>
          <p14:tracePt t="59476" x="1427163" y="5708650"/>
          <p14:tracePt t="59493" x="1495425" y="5757863"/>
          <p14:tracePt t="59509" x="1565275" y="5807075"/>
          <p14:tracePt t="59526" x="1654175" y="5856288"/>
          <p14:tracePt t="59543" x="1722438" y="5895975"/>
          <p14:tracePt t="59559" x="1811338" y="5945188"/>
          <p14:tracePt t="59576" x="1879600" y="5975350"/>
          <p14:tracePt t="59593" x="1978025" y="6015038"/>
          <p14:tracePt t="59609" x="2076450" y="6053138"/>
          <p14:tracePt t="59626" x="2155825" y="6073775"/>
          <p14:tracePt t="59643" x="2233613" y="6083300"/>
          <p14:tracePt t="59660" x="2352675" y="6113463"/>
          <p14:tracePt t="59677" x="2441575" y="6132513"/>
          <p14:tracePt t="59693" x="2519363" y="6142038"/>
          <p14:tracePt t="59710" x="2598738" y="6162675"/>
          <p14:tracePt t="59727" x="2676525" y="6162675"/>
          <p14:tracePt t="59743" x="2736850" y="6162675"/>
          <p14:tracePt t="59760" x="2795588" y="6162675"/>
          <p14:tracePt t="59777" x="2863850" y="6162675"/>
          <p14:tracePt t="59793" x="2922588" y="6162675"/>
          <p14:tracePt t="59810" x="2982913" y="6162675"/>
          <p14:tracePt t="59827" x="3041650" y="6162675"/>
          <p14:tracePt t="59843" x="3081338" y="6142038"/>
          <p14:tracePt t="59843" x="3100388" y="6132513"/>
          <p14:tracePt t="59860" x="3149600" y="6102350"/>
          <p14:tracePt t="59877" x="3189288" y="6064250"/>
          <p14:tracePt t="59893" x="3217863" y="6003925"/>
          <p14:tracePt t="59910" x="3257550" y="5935663"/>
          <p14:tracePt t="59927" x="3306763" y="5846763"/>
          <p14:tracePt t="59944" x="3376613" y="5748338"/>
          <p14:tracePt t="59960" x="3444875" y="5659438"/>
          <p14:tracePt t="59977" x="3503613" y="5551488"/>
          <p14:tracePt t="59994" x="3552825" y="5434013"/>
          <p14:tracePt t="60010" x="3582988" y="5324475"/>
          <p14:tracePt t="60027" x="3622675" y="5237163"/>
          <p14:tracePt t="60044" x="3721100" y="5089525"/>
          <p14:tracePt t="60061" x="3770313" y="5000625"/>
          <p14:tracePt t="60077" x="3798888" y="4911725"/>
          <p14:tracePt t="60094" x="3838575" y="4822825"/>
          <p14:tracePt t="60110" x="3857625" y="4745038"/>
          <p14:tracePt t="60127" x="3887788" y="4675188"/>
          <p14:tracePt t="60144" x="3906838" y="4616450"/>
          <p14:tracePt t="60161" x="3917950" y="4557713"/>
          <p14:tracePt t="60177" x="3937000" y="4487863"/>
          <p14:tracePt t="60194" x="3956050" y="4438650"/>
          <p14:tracePt t="60211" x="3967163" y="4379913"/>
          <p14:tracePt t="60227" x="3976688" y="4321175"/>
          <p14:tracePt t="60227" x="3976688" y="4291013"/>
          <p14:tracePt t="60245" x="3986213" y="4241800"/>
          <p14:tracePt t="60261" x="3995738" y="4192588"/>
          <p14:tracePt t="60278" x="3995738" y="4154488"/>
          <p14:tracePt t="60294" x="3995738" y="4094163"/>
          <p14:tracePt t="60312" x="3995738" y="4035425"/>
          <p14:tracePt t="60328" x="3995738" y="3995738"/>
          <p14:tracePt t="60344" x="3995738" y="3946525"/>
          <p14:tracePt t="60361" x="3995738" y="3897313"/>
          <p14:tracePt t="60378" x="3986213" y="3838575"/>
          <p14:tracePt t="60394" x="3986213" y="3789363"/>
          <p14:tracePt t="60411" x="3967163" y="3730625"/>
          <p14:tracePt t="60428" x="3956050" y="3662363"/>
          <p14:tracePt t="60444" x="3937000" y="3613150"/>
          <p14:tracePt t="60461" x="3917950" y="3552825"/>
          <p14:tracePt t="60478" x="3897313" y="3503613"/>
          <p14:tracePt t="60494" x="3878263" y="3454400"/>
          <p14:tracePt t="60511" x="3857625" y="3405188"/>
          <p14:tracePt t="60528" x="3819525" y="3367088"/>
          <p14:tracePt t="60545" x="3789363" y="3306763"/>
          <p14:tracePt t="60562" x="3759200" y="3257550"/>
          <p14:tracePt t="60578" x="3740150" y="3219450"/>
          <p14:tracePt t="60595" x="3709988" y="3170238"/>
          <p14:tracePt t="60612" x="3671888" y="3121025"/>
          <p14:tracePt t="60612" x="3641725" y="3090863"/>
          <p14:tracePt t="60628" x="3602038" y="3041650"/>
          <p14:tracePt t="60645" x="3573463" y="2992438"/>
          <p14:tracePt t="60662" x="3533775" y="2943225"/>
          <p14:tracePt t="60679" x="3494088" y="2913063"/>
          <p14:tracePt t="60695" x="3454400" y="2874963"/>
          <p14:tracePt t="60712" x="3414713" y="2844800"/>
          <p14:tracePt t="60728" x="3386138" y="2814638"/>
          <p14:tracePt t="60745" x="3355975" y="2786063"/>
          <p14:tracePt t="60762" x="3316288" y="2755900"/>
          <p14:tracePt t="60778" x="3278188" y="2727325"/>
          <p14:tracePt t="60795" x="3238500" y="2697163"/>
          <p14:tracePt t="60812" x="3159125" y="2647950"/>
          <p14:tracePt t="60829" x="3109913" y="2628900"/>
          <p14:tracePt t="60845" x="3060700" y="2608263"/>
          <p14:tracePt t="60862" x="3032125" y="2589213"/>
          <p14:tracePt t="60879" x="2992438" y="2568575"/>
          <p14:tracePt t="60895" x="2952750" y="2559050"/>
          <p14:tracePt t="60912" x="2894013" y="2540000"/>
          <p14:tracePt t="60929" x="2835275" y="2519363"/>
          <p14:tracePt t="60945" x="2774950" y="2500313"/>
          <p14:tracePt t="60962" x="2706688" y="2490788"/>
          <p14:tracePt t="60979" x="2627313" y="2481263"/>
          <p14:tracePt t="60996" x="2540000" y="2470150"/>
          <p14:tracePt t="61013" x="2490788" y="2470150"/>
          <p14:tracePt t="61029" x="2430463" y="2470150"/>
          <p14:tracePt t="61046" x="2381250" y="2470150"/>
          <p14:tracePt t="61062" x="2332038" y="2470150"/>
          <p14:tracePt t="61079" x="2282825" y="2481263"/>
          <p14:tracePt t="61096" x="2214563" y="2481263"/>
          <p14:tracePt t="61112" x="2165350" y="2500313"/>
          <p14:tracePt t="61129" x="2047875" y="2519363"/>
          <p14:tracePt t="61146" x="1987550" y="2540000"/>
          <p14:tracePt t="61163" x="1909763" y="2568575"/>
          <p14:tracePt t="61179" x="1830388" y="2598738"/>
          <p14:tracePt t="61179" x="1790700" y="2617788"/>
          <p14:tracePt t="61197" x="1722438" y="2647950"/>
          <p14:tracePt t="61213" x="1663700" y="2678113"/>
          <p14:tracePt t="61229" x="1593850" y="2706688"/>
          <p14:tracePt t="61246" x="1525588" y="2755900"/>
          <p14:tracePt t="61263" x="1466850" y="2805113"/>
          <p14:tracePt t="61280" x="1417638" y="2854325"/>
          <p14:tracePt t="61296" x="1368425" y="2894013"/>
          <p14:tracePt t="61313" x="1328738" y="2943225"/>
          <p14:tracePt t="61330" x="1298575" y="3001963"/>
          <p14:tracePt t="61346" x="1270000" y="3041650"/>
          <p14:tracePt t="61363" x="1239838" y="3100388"/>
          <p14:tracePt t="61380" x="1211263" y="3170238"/>
          <p14:tracePt t="61396" x="1181100" y="3238500"/>
          <p14:tracePt t="61413" x="1162050" y="3297238"/>
          <p14:tracePt t="61430" x="1141413" y="3355975"/>
          <p14:tracePt t="61446" x="1131888" y="3416300"/>
          <p14:tracePt t="61463" x="1112838" y="3484563"/>
          <p14:tracePt t="61480" x="1082675" y="3543300"/>
          <p14:tracePt t="61496" x="1073150" y="3602038"/>
          <p14:tracePt t="61513" x="1063625" y="3651250"/>
          <p14:tracePt t="61530" x="1052513" y="3711575"/>
          <p14:tracePt t="61547" x="1033463" y="3789363"/>
          <p14:tracePt t="61564" x="1023938" y="3838575"/>
          <p14:tracePt t="61564" x="1023938" y="3859213"/>
          <p14:tracePt t="61580" x="1014413" y="3908425"/>
          <p14:tracePt t="61597" x="1014413" y="3957638"/>
          <p14:tracePt t="61613" x="1014413" y="4006850"/>
          <p14:tracePt t="61630" x="1014413" y="4056063"/>
          <p14:tracePt t="61647" x="1014413" y="4094163"/>
          <p14:tracePt t="61664" x="1014413" y="4143375"/>
          <p14:tracePt t="61680" x="1014413" y="4192588"/>
          <p14:tracePt t="61698" x="1014413" y="4241800"/>
          <p14:tracePt t="61714" x="1014413" y="4291013"/>
          <p14:tracePt t="61730" x="1014413" y="4340225"/>
          <p14:tracePt t="61747" x="1014413" y="4370388"/>
          <p14:tracePt t="61764" x="1023938" y="4429125"/>
          <p14:tracePt t="61780" x="1023938" y="4449763"/>
          <p14:tracePt t="61797" x="1023938" y="4478338"/>
          <p14:tracePt t="61814" x="1023938" y="4487863"/>
          <p14:tracePt t="61830" x="1023938" y="4508500"/>
          <p14:tracePt t="61847" x="1023938" y="4548188"/>
          <p14:tracePt t="61864" x="1023938" y="4586288"/>
          <p14:tracePt t="61881" x="1023938" y="4635500"/>
          <p14:tracePt t="61897" x="1023938" y="4714875"/>
          <p14:tracePt t="61914" x="1023938" y="4794250"/>
          <p14:tracePt t="61931" x="1023938" y="4881563"/>
          <p14:tracePt t="61947" x="1042988" y="5019675"/>
          <p14:tracePt t="61964" x="1063625" y="5108575"/>
          <p14:tracePt t="61981" x="1082675" y="5197475"/>
          <p14:tracePt t="61997" x="1101725" y="5265738"/>
          <p14:tracePt t="62014" x="1112838" y="5345113"/>
          <p14:tracePt t="62031" x="1141413" y="5394325"/>
          <p14:tracePt t="62047" x="1171575" y="5453063"/>
          <p14:tracePt t="62064" x="1190625" y="5511800"/>
          <p14:tracePt t="62081" x="1239838" y="5570538"/>
          <p14:tracePt t="62098" x="1289050" y="5630863"/>
          <p14:tracePt t="62115" x="1368425" y="5689600"/>
          <p14:tracePt t="62131" x="1436688" y="5748338"/>
          <p14:tracePt t="62148" x="1555750" y="5827713"/>
          <p14:tracePt t="62165" x="1633538" y="5876925"/>
          <p14:tracePt t="62181" x="1712913" y="5905500"/>
          <p14:tracePt t="62198" x="1781175" y="5945188"/>
          <p14:tracePt t="62215" x="1830388" y="5965825"/>
          <p14:tracePt t="62232" x="1919288" y="5994400"/>
          <p14:tracePt t="62248" x="1998663" y="6024563"/>
          <p14:tracePt t="62265" x="2085975" y="6053138"/>
          <p14:tracePt t="62281" x="2165350" y="6073775"/>
          <p14:tracePt t="62298" x="2254250" y="6092825"/>
          <p14:tracePt t="62315" x="2343150" y="6122988"/>
          <p14:tracePt t="62332" x="2500313" y="6172200"/>
          <p14:tracePt t="62349" x="2589213" y="6191250"/>
          <p14:tracePt t="62365" x="2676525" y="6200775"/>
          <p14:tracePt t="62381" x="2755900" y="6230938"/>
          <p14:tracePt t="62398" x="2835275" y="6249988"/>
          <p14:tracePt t="62415" x="2903538" y="6261100"/>
          <p14:tracePt t="62432" x="2982913" y="6261100"/>
          <p14:tracePt t="62448" x="3041650" y="6261100"/>
          <p14:tracePt t="62465" x="3081338" y="6261100"/>
          <p14:tracePt t="62482" x="3119438" y="6261100"/>
          <p14:tracePt t="62499" x="3140075" y="6261100"/>
          <p14:tracePt t="62515" x="3159125" y="6249988"/>
          <p14:tracePt t="62532" x="3179763" y="6249988"/>
          <p14:tracePt t="62549" x="3189288" y="6240463"/>
          <p14:tracePt t="62565" x="3208338" y="6230938"/>
          <p14:tracePt t="62582" x="3208338" y="6221413"/>
          <p14:tracePt t="62599" x="3217863" y="6221413"/>
          <p14:tracePt t="62615" x="3228975" y="6211888"/>
          <p14:tracePt t="62632" x="3238500" y="6200775"/>
          <p14:tracePt t="62660" x="3248025" y="6191250"/>
          <p14:tracePt t="62692" x="3248025" y="6181725"/>
          <p14:tracePt t="62948" x="3257550" y="6172200"/>
          <p14:tracePt t="62956" x="3267075" y="6162675"/>
          <p14:tracePt t="63044" x="3278188" y="6151563"/>
          <p14:tracePt t="63204" x="3278188" y="6142038"/>
          <p14:tracePt t="63220" x="3278188" y="6132513"/>
          <p14:tracePt t="63228" x="3287713" y="6132513"/>
          <p14:tracePt t="63260" x="3287713" y="6122988"/>
          <p14:tracePt t="63292" x="3297238" y="6113463"/>
          <p14:tracePt t="63301" x="3297238" y="6102350"/>
          <p14:tracePt t="63308" x="3306763" y="6092825"/>
          <p14:tracePt t="63332" x="3306763" y="6083300"/>
          <p14:tracePt t="63340" x="3316288" y="6073775"/>
          <p14:tracePt t="63356" x="3316288" y="6064250"/>
          <p14:tracePt t="63380" x="3316288" y="6053138"/>
          <p14:tracePt t="63388" x="3327400" y="6043613"/>
          <p14:tracePt t="63420" x="3327400" y="6034088"/>
          <p14:tracePt t="63444" x="3336925" y="6024563"/>
          <p14:tracePt t="63460" x="3336925" y="6015038"/>
          <p14:tracePt t="63476" x="3336925" y="6003925"/>
          <p14:tracePt t="63500" x="3336925" y="5994400"/>
          <p14:tracePt t="63508" x="3336925" y="5984875"/>
          <p14:tracePt t="63524" x="3336925" y="5975350"/>
          <p14:tracePt t="63540" x="3346450" y="5954713"/>
          <p14:tracePt t="63556" x="3355975" y="5935663"/>
          <p14:tracePt t="63580" x="3355975" y="5926138"/>
          <p14:tracePt t="63604" x="3355975" y="5916613"/>
          <p14:tracePt t="63716" x="3355975" y="5905500"/>
          <p14:tracePt t="63724" x="3355975" y="5895975"/>
          <p14:tracePt t="63892" x="3355975" y="5886450"/>
          <p14:tracePt t="63956" x="3355975" y="5876925"/>
          <p14:tracePt t="63972" x="3355975" y="5867400"/>
          <p14:tracePt t="63980" x="3355975" y="5856288"/>
          <p14:tracePt t="63996" x="3355975" y="5846763"/>
          <p14:tracePt t="64004" x="3355975" y="5837238"/>
          <p14:tracePt t="64018" x="3355975" y="5807075"/>
          <p14:tracePt t="64035" x="3365500" y="5788025"/>
          <p14:tracePt t="64051" x="3365500" y="5748338"/>
          <p14:tracePt t="64068" x="3365500" y="5719763"/>
          <p14:tracePt t="64085" x="3365500" y="5708650"/>
          <p14:tracePt t="64101" x="3365500" y="5680075"/>
          <p14:tracePt t="64118" x="3365500" y="5649913"/>
          <p14:tracePt t="64135" x="3365500" y="5630863"/>
          <p14:tracePt t="64152" x="3376613" y="5619750"/>
          <p14:tracePt t="64168" x="3376613" y="5600700"/>
          <p14:tracePt t="64185" x="3376613" y="5591175"/>
          <p14:tracePt t="64202" x="3376613" y="5581650"/>
          <p14:tracePt t="64220" x="3376613" y="5570538"/>
          <p14:tracePt t="64236" x="3376613" y="5561013"/>
          <p14:tracePt t="64252" x="3376613" y="5551488"/>
          <p14:tracePt t="64292" x="3376613" y="5541963"/>
          <p14:tracePt t="64316" x="3376613" y="5532438"/>
          <p14:tracePt t="64332" x="3376613" y="5521325"/>
          <p14:tracePt t="64364" x="3376613" y="5511800"/>
          <p14:tracePt t="64380" x="3376613" y="5502275"/>
          <p14:tracePt t="64388" x="3376613" y="5492750"/>
          <p14:tracePt t="64404" x="3376613" y="5483225"/>
          <p14:tracePt t="64428" x="3376613" y="5472113"/>
          <p14:tracePt t="64436" x="3376613" y="5462588"/>
          <p14:tracePt t="64460" x="3376613" y="5453063"/>
          <p14:tracePt t="64484" x="3376613" y="5443538"/>
          <p14:tracePt t="64532" x="3376613" y="5434013"/>
          <p14:tracePt t="64548" x="3376613" y="5422900"/>
          <p14:tracePt t="64572" x="3376613" y="5413375"/>
          <p14:tracePt t="64676" x="3376613" y="5403850"/>
          <p14:tracePt t="64692" x="3386138" y="5403850"/>
          <p14:tracePt t="64700" x="3395663" y="5394325"/>
          <p14:tracePt t="64716" x="3395663" y="5384800"/>
          <p14:tracePt t="64732" x="3395663" y="5373688"/>
          <p14:tracePt t="64740" x="3395663" y="5364163"/>
          <p14:tracePt t="64764" x="3395663" y="5354638"/>
          <p14:tracePt t="64780" x="3395663" y="5345113"/>
          <p14:tracePt t="64820" x="3395663" y="5335588"/>
          <p14:tracePt t="64828" x="3405188" y="5324475"/>
          <p14:tracePt t="64860" x="3405188" y="5314950"/>
          <p14:tracePt t="65204" x="3405188" y="5305425"/>
          <p14:tracePt t="65212" x="3405188" y="5295900"/>
          <p14:tracePt t="65228" x="3405188" y="5286375"/>
          <p14:tracePt t="65268" x="3414713" y="5275263"/>
          <p14:tracePt t="65276" x="3414713" y="5265738"/>
          <p14:tracePt t="65287" x="3425825" y="5256213"/>
          <p14:tracePt t="65304" x="3435350" y="5237163"/>
          <p14:tracePt t="65321" x="3444875" y="5216525"/>
          <p14:tracePt t="65337" x="3444875" y="5197475"/>
          <p14:tracePt t="65354" x="3444875" y="5187950"/>
          <p14:tracePt t="65371" x="3454400" y="5176838"/>
          <p14:tracePt t="65387" x="3454400" y="5167313"/>
          <p14:tracePt t="65484" x="3463925" y="5148263"/>
          <p14:tracePt t="65500" x="3475038" y="5148263"/>
          <p14:tracePt t="65508" x="3475038" y="5138738"/>
          <p14:tracePt t="65516" x="3484563" y="5127625"/>
          <p14:tracePt t="65524" x="3484563" y="5118100"/>
          <p14:tracePt t="65538" x="3494088" y="5118100"/>
          <p14:tracePt t="65554" x="3503613" y="5108575"/>
          <p14:tracePt t="65572" x="0" y="0"/>
        </p14:tracePtLst>
        <p14:tracePtLst>
          <p14:tracePt t="69556" x="8405813" y="2401888"/>
          <p14:tracePt t="69620" x="8405813" y="2392363"/>
          <p14:tracePt t="69644" x="8405813" y="2382838"/>
          <p14:tracePt t="69652" x="8396288" y="2371725"/>
          <p14:tracePt t="69662" x="8386763" y="2371725"/>
          <p14:tracePt t="69680" x="8366125" y="2371725"/>
          <p14:tracePt t="69696" x="8307388" y="2352675"/>
          <p14:tracePt t="69713" x="8258175" y="2343150"/>
          <p14:tracePt t="69730" x="8199438" y="2333625"/>
          <p14:tracePt t="69746" x="8120063" y="2322513"/>
          <p14:tracePt t="69763" x="8021638" y="2322513"/>
          <p14:tracePt t="69763" x="7953375" y="2312988"/>
          <p14:tracePt t="69780" x="7874000" y="2293938"/>
          <p14:tracePt t="69796" x="7785100" y="2273300"/>
          <p14:tracePt t="69814" x="7707313" y="2254250"/>
          <p14:tracePt t="69830" x="7667625" y="2244725"/>
          <p14:tracePt t="69846" x="7618413" y="2235200"/>
          <p14:tracePt t="69863" x="7578725" y="2224088"/>
          <p14:tracePt t="69880" x="7529513" y="2214563"/>
          <p14:tracePt t="69897" x="7489825" y="2205038"/>
          <p14:tracePt t="69913" x="7421563" y="2195513"/>
          <p14:tracePt t="69930" x="7362825" y="2185988"/>
          <p14:tracePt t="69947" x="7283450" y="2174875"/>
          <p14:tracePt t="69964" x="7243763" y="2165350"/>
          <p14:tracePt t="69980" x="7215188" y="2165350"/>
          <p14:tracePt t="69997" x="7205663" y="2165350"/>
          <p14:tracePt t="70013" x="7185025" y="2165350"/>
          <p14:tracePt t="70030" x="7145338" y="2165350"/>
          <p14:tracePt t="70047" x="7107238" y="2165350"/>
          <p14:tracePt t="70064" x="7058025" y="2165350"/>
          <p14:tracePt t="70080" x="7008813" y="2165350"/>
          <p14:tracePt t="70097" x="6978650" y="2165350"/>
          <p14:tracePt t="70114" x="6938963" y="2174875"/>
          <p14:tracePt t="70130" x="6929438" y="2174875"/>
          <p14:tracePt t="70147" x="6899275" y="2174875"/>
          <p14:tracePt t="70164" x="6889750" y="2174875"/>
          <p14:tracePt t="70181" x="6880225" y="2174875"/>
          <p14:tracePt t="70332" x="6870700" y="2185988"/>
          <p14:tracePt t="70348" x="6861175" y="2185988"/>
          <p14:tracePt t="70388" x="6861175" y="2195513"/>
          <p14:tracePt t="70396" x="6850063" y="2195513"/>
          <p14:tracePt t="70412" x="6840538" y="2195513"/>
          <p14:tracePt t="70420" x="6831013" y="2205038"/>
          <p14:tracePt t="70431" x="6831013" y="2214563"/>
          <p14:tracePt t="70732" x="6831013" y="2224088"/>
          <p14:tracePt t="70756" x="6831013" y="2235200"/>
          <p14:tracePt t="70780" x="6831013" y="2244725"/>
          <p14:tracePt t="70804" x="6831013" y="2254250"/>
          <p14:tracePt t="70820" x="6831013" y="2263775"/>
          <p14:tracePt t="70836" x="6831013" y="2273300"/>
          <p14:tracePt t="70860" x="6831013" y="2284413"/>
          <p14:tracePt t="70892" x="6831013" y="2293938"/>
          <p14:tracePt t="70924" x="6831013" y="2303463"/>
          <p14:tracePt t="70940" x="6831013" y="2312988"/>
          <p14:tracePt t="70956" x="6831013" y="2322513"/>
          <p14:tracePt t="70972" x="6831013" y="2333625"/>
          <p14:tracePt t="70980" x="6831013" y="2343150"/>
          <p14:tracePt t="71148" x="6850063" y="2343150"/>
          <p14:tracePt t="71172" x="6850063" y="2333625"/>
          <p14:tracePt t="71188" x="6850063" y="2322513"/>
          <p14:tracePt t="71204" x="6861175" y="2303463"/>
          <p14:tracePt t="71220" x="6861175" y="2293938"/>
          <p14:tracePt t="71260" x="6861175" y="2284413"/>
          <p14:tracePt t="71276" x="6870700" y="2284413"/>
          <p14:tracePt t="71284" x="6870700" y="2263775"/>
          <p14:tracePt t="71300" x="6880225" y="2263775"/>
          <p14:tracePt t="71308" x="6880225" y="2254250"/>
          <p14:tracePt t="71316" x="6889750" y="2244725"/>
          <p14:tracePt t="71332" x="6899275" y="2224088"/>
          <p14:tracePt t="71349" x="6910388" y="2214563"/>
          <p14:tracePt t="71372" x="6919913" y="2214563"/>
          <p14:tracePt t="71404" x="6919913" y="2195513"/>
          <p14:tracePt t="71420" x="6929438" y="2195513"/>
          <p14:tracePt t="71444" x="6938963" y="2195513"/>
          <p14:tracePt t="71468" x="6948488" y="2185988"/>
          <p14:tracePt t="71476" x="6959600" y="2185988"/>
          <p14:tracePt t="71516" x="6969125" y="2185988"/>
          <p14:tracePt t="71532" x="6978650" y="2174875"/>
          <p14:tracePt t="71580" x="6988175" y="2165350"/>
          <p14:tracePt t="71596" x="6997700" y="2165350"/>
          <p14:tracePt t="71612" x="7008813" y="2165350"/>
          <p14:tracePt t="71628" x="7018338" y="2165350"/>
          <p14:tracePt t="71636" x="7037388" y="2155825"/>
          <p14:tracePt t="71644" x="7046913" y="2155825"/>
          <p14:tracePt t="71676" x="7058025" y="2155825"/>
          <p14:tracePt t="71684" x="7067550" y="2155825"/>
          <p14:tracePt t="71716" x="7077075" y="2155825"/>
          <p14:tracePt t="71796" x="7086600" y="2155825"/>
          <p14:tracePt t="71804" x="7096125" y="2155825"/>
          <p14:tracePt t="71892" x="7107238" y="2155825"/>
          <p14:tracePt t="72156" x="7116763" y="2155825"/>
          <p14:tracePt t="72172" x="7126288" y="2174875"/>
          <p14:tracePt t="72188" x="7126288" y="2185988"/>
          <p14:tracePt t="72204" x="7126288" y="2205038"/>
          <p14:tracePt t="72228" x="7126288" y="2214563"/>
          <p14:tracePt t="72244" x="7135813" y="2224088"/>
          <p14:tracePt t="72252" x="7135813" y="2235200"/>
          <p14:tracePt t="72268" x="7145338" y="2254250"/>
          <p14:tracePt t="72284" x="7145338" y="2263775"/>
          <p14:tracePt t="72300" x="7145338" y="2273300"/>
          <p14:tracePt t="72316" x="7145338" y="2284413"/>
          <p14:tracePt t="72324" x="7145338" y="2293938"/>
          <p14:tracePt t="72335" x="7156450" y="2312988"/>
          <p14:tracePt t="72352" x="7165975" y="2352675"/>
          <p14:tracePt t="72368" x="7165975" y="2362200"/>
          <p14:tracePt t="72385" x="7185025" y="2392363"/>
          <p14:tracePt t="72401" x="7205663" y="2401888"/>
          <p14:tracePt t="72418" x="7205663" y="2411413"/>
          <p14:tracePt t="72435" x="7205663" y="2451100"/>
          <p14:tracePt t="72435" x="7215188" y="2460625"/>
          <p14:tracePt t="72452" x="7215188" y="2481263"/>
          <p14:tracePt t="72468" x="7224713" y="2509838"/>
          <p14:tracePt t="72485" x="7224713" y="2540000"/>
          <p14:tracePt t="72502" x="7224713" y="2579688"/>
          <p14:tracePt t="72518" x="7224713" y="2617788"/>
          <p14:tracePt t="72535" x="7224713" y="2657475"/>
          <p14:tracePt t="72552" x="7224713" y="2697163"/>
          <p14:tracePt t="72569" x="7224713" y="2727325"/>
          <p14:tracePt t="72585" x="7224713" y="2746375"/>
          <p14:tracePt t="72602" x="7224713" y="2795588"/>
          <p14:tracePt t="72619" x="7224713" y="2814638"/>
          <p14:tracePt t="72635" x="7224713" y="2874963"/>
          <p14:tracePt t="72652" x="7224713" y="2903538"/>
          <p14:tracePt t="72669" x="7224713" y="2933700"/>
          <p14:tracePt t="72686" x="7224713" y="2973388"/>
          <p14:tracePt t="72702" x="7215188" y="2992438"/>
          <p14:tracePt t="72719" x="7215188" y="3032125"/>
          <p14:tracePt t="72736" x="7215188" y="3051175"/>
          <p14:tracePt t="72752" x="7205663" y="3090863"/>
          <p14:tracePt t="72769" x="7185025" y="3130550"/>
          <p14:tracePt t="72786" x="7185025" y="3170238"/>
          <p14:tracePt t="72802" x="7185025" y="3208338"/>
          <p14:tracePt t="72819" x="7175500" y="3278188"/>
          <p14:tracePt t="72836" x="7156450" y="3336925"/>
          <p14:tracePt t="72853" x="7156450" y="3367088"/>
          <p14:tracePt t="72870" x="7135813" y="3425825"/>
          <p14:tracePt t="72886" x="7126288" y="3475038"/>
          <p14:tracePt t="72902" x="7107238" y="3514725"/>
          <p14:tracePt t="72919" x="7096125" y="3563938"/>
          <p14:tracePt t="72936" x="7077075" y="3622675"/>
          <p14:tracePt t="72953" x="7046913" y="3681413"/>
          <p14:tracePt t="72969" x="7027863" y="3740150"/>
          <p14:tracePt t="72986" x="7008813" y="3819525"/>
          <p14:tracePt t="73003" x="6988175" y="3878263"/>
          <p14:tracePt t="73003" x="6969125" y="3917950"/>
          <p14:tracePt t="73020" x="6959600" y="3957638"/>
          <p14:tracePt t="73036" x="6948488" y="3995738"/>
          <p14:tracePt t="73053" x="6948488" y="4035425"/>
          <p14:tracePt t="73070" x="6948488" y="4065588"/>
          <p14:tracePt t="73086" x="6948488" y="4094163"/>
          <p14:tracePt t="73103" x="6948488" y="4124325"/>
          <p14:tracePt t="73120" x="6948488" y="4154488"/>
          <p14:tracePt t="73136" x="6938963" y="4192588"/>
          <p14:tracePt t="73153" x="6938963" y="4222750"/>
          <p14:tracePt t="73170" x="6938963" y="4262438"/>
          <p14:tracePt t="73186" x="6938963" y="4291013"/>
          <p14:tracePt t="73186" x="6938963" y="4311650"/>
          <p14:tracePt t="73204" x="6929438" y="4340225"/>
          <p14:tracePt t="73220" x="6929438" y="4360863"/>
          <p14:tracePt t="73236" x="6929438" y="4379913"/>
          <p14:tracePt t="73253" x="6929438" y="4400550"/>
          <p14:tracePt t="73270" x="6929438" y="4419600"/>
          <p14:tracePt t="73287" x="6929438" y="4438650"/>
          <p14:tracePt t="73303" x="6929438" y="4468813"/>
          <p14:tracePt t="73320" x="6919913" y="4498975"/>
          <p14:tracePt t="73337" x="6919913" y="4527550"/>
          <p14:tracePt t="73353" x="6919913" y="4567238"/>
          <p14:tracePt t="73371" x="6919913" y="4606925"/>
          <p14:tracePt t="73387" x="6919913" y="4646613"/>
          <p14:tracePt t="73404" x="6929438" y="4675188"/>
          <p14:tracePt t="73420" x="6929438" y="4695825"/>
          <p14:tracePt t="73437" x="6929438" y="4714875"/>
          <p14:tracePt t="73454" x="6929438" y="4724400"/>
          <p14:tracePt t="73470" x="6929438" y="4733925"/>
          <p14:tracePt t="73487" x="6929438" y="4745038"/>
          <p14:tracePt t="73508" x="6929438" y="4754563"/>
          <p14:tracePt t="73524" x="6929438" y="4764088"/>
          <p14:tracePt t="73537" x="6929438" y="4773613"/>
          <p14:tracePt t="73556" x="6929438" y="4794250"/>
          <p14:tracePt t="73580" x="6929438" y="4803775"/>
          <p14:tracePt t="73588" x="6948488" y="4822825"/>
          <p14:tracePt t="73604" x="6948488" y="4832350"/>
          <p14:tracePt t="73621" x="6959600" y="4832350"/>
          <p14:tracePt t="73724" x="6959600" y="4813300"/>
          <p14:tracePt t="73732" x="6959600" y="4794250"/>
          <p14:tracePt t="73740" x="6969125" y="4754563"/>
          <p14:tracePt t="73754" x="6988175" y="4684713"/>
          <p14:tracePt t="73771" x="7008813" y="4625975"/>
          <p14:tracePt t="73771" x="7018338" y="4576763"/>
          <p14:tracePt t="73788" x="7067550" y="4478338"/>
          <p14:tracePt t="73804" x="7086600" y="4360863"/>
          <p14:tracePt t="73821" x="7116763" y="4222750"/>
          <p14:tracePt t="73838" x="7156450" y="4065588"/>
          <p14:tracePt t="73854" x="7185025" y="3917950"/>
          <p14:tracePt t="73872" x="7215188" y="3770313"/>
          <p14:tracePt t="73888" x="7234238" y="3662363"/>
          <p14:tracePt t="73904" x="7264400" y="3573463"/>
          <p14:tracePt t="73921" x="7273925" y="3454400"/>
          <p14:tracePt t="73938" x="7273925" y="3376613"/>
          <p14:tracePt t="73955" x="7273925" y="3278188"/>
          <p14:tracePt t="73971" x="7292975" y="3130550"/>
          <p14:tracePt t="73988" x="7313613" y="3041650"/>
          <p14:tracePt t="74005" x="7342188" y="2952750"/>
          <p14:tracePt t="74022" x="7362825" y="2894013"/>
          <p14:tracePt t="74038" x="7381875" y="2825750"/>
          <p14:tracePt t="74055" x="7402513" y="2776538"/>
          <p14:tracePt t="74072" x="7412038" y="2736850"/>
          <p14:tracePt t="74088" x="7412038" y="2706688"/>
          <p14:tracePt t="74105" x="7412038" y="2678113"/>
          <p14:tracePt t="74122" x="7412038" y="2657475"/>
          <p14:tracePt t="74138" x="7412038" y="2638425"/>
          <p14:tracePt t="74155" x="7412038" y="2608263"/>
          <p14:tracePt t="74172" x="7412038" y="2589213"/>
          <p14:tracePt t="74188" x="7412038" y="2568575"/>
          <p14:tracePt t="74205" x="7412038" y="2559050"/>
          <p14:tracePt t="74228" x="7412038" y="2549525"/>
          <p14:tracePt t="74238" x="7412038" y="2540000"/>
          <p14:tracePt t="74255" x="7402513" y="2540000"/>
          <p14:tracePt t="74364" x="7391400" y="2559050"/>
          <p14:tracePt t="74372" x="7391400" y="2579688"/>
          <p14:tracePt t="74380" x="7381875" y="2617788"/>
          <p14:tracePt t="74389" x="7353300" y="2706688"/>
          <p14:tracePt t="74405" x="7313613" y="2825750"/>
          <p14:tracePt t="74422" x="7283450" y="2973388"/>
          <p14:tracePt t="74439" x="7254875" y="3109913"/>
          <p14:tracePt t="74456" x="7215188" y="3238500"/>
          <p14:tracePt t="74473" x="7175500" y="3336925"/>
          <p14:tracePt t="74489" x="7156450" y="3444875"/>
          <p14:tracePt t="74506" x="7135813" y="3533775"/>
          <p14:tracePt t="74523" x="7116763" y="3622675"/>
          <p14:tracePt t="74539" x="7096125" y="3740150"/>
          <p14:tracePt t="74556" x="7067550" y="3829050"/>
          <p14:tracePt t="74572" x="7037388" y="3946525"/>
          <p14:tracePt t="74589" x="7027863" y="4065588"/>
          <p14:tracePt t="74606" x="6997700" y="4183063"/>
          <p14:tracePt t="74623" x="6978650" y="4302125"/>
          <p14:tracePt t="74639" x="6948488" y="4400550"/>
          <p14:tracePt t="74656" x="6929438" y="4487863"/>
          <p14:tracePt t="74673" x="6929438" y="4548188"/>
          <p14:tracePt t="74689" x="6929438" y="4597400"/>
          <p14:tracePt t="74706" x="6929438" y="4625975"/>
          <p14:tracePt t="74723" x="6929438" y="4656138"/>
          <p14:tracePt t="74740" x="6929438" y="4675188"/>
          <p14:tracePt t="74756" x="6929438" y="4684713"/>
          <p14:tracePt t="74773" x="6929438" y="4714875"/>
          <p14:tracePt t="74790" x="6929438" y="4745038"/>
          <p14:tracePt t="74806" x="6910388" y="4813300"/>
          <p14:tracePt t="74823" x="6870700" y="4902200"/>
          <p14:tracePt t="74840" x="6821488" y="5010150"/>
          <p14:tracePt t="74856" x="6791325" y="5138738"/>
          <p14:tracePt t="74874" x="6781800" y="5265738"/>
          <p14:tracePt t="74890" x="6781800" y="5373688"/>
          <p14:tracePt t="74906" x="6781800" y="5453063"/>
          <p14:tracePt t="74923" x="6781800" y="5581650"/>
          <p14:tracePt t="74940" x="6781800" y="5649913"/>
          <p14:tracePt t="74957" x="6781800" y="5719763"/>
          <p14:tracePt t="74974" x="6781800" y="5768975"/>
          <p14:tracePt t="74990" x="6781800" y="5818188"/>
          <p14:tracePt t="75007" x="6781800" y="5846763"/>
          <p14:tracePt t="75024" x="6781800" y="5867400"/>
          <p14:tracePt t="75040" x="6781800" y="5895975"/>
          <p14:tracePt t="75057" x="6781800" y="5905500"/>
          <p14:tracePt t="75073" x="6781800" y="5926138"/>
          <p14:tracePt t="75090" x="6781800" y="5954713"/>
          <p14:tracePt t="75107" x="6781800" y="5984875"/>
          <p14:tracePt t="75107" x="6781800" y="5994400"/>
          <p14:tracePt t="75124" x="6781800" y="6015038"/>
          <p14:tracePt t="75140" x="6781800" y="6043613"/>
          <p14:tracePt t="75157" x="6781800" y="6073775"/>
          <p14:tracePt t="75174" x="6781800" y="6083300"/>
          <p14:tracePt t="75191" x="6781800" y="6102350"/>
          <p14:tracePt t="75207" x="6781800" y="6113463"/>
          <p14:tracePt t="75224" x="6781800" y="6132513"/>
          <p14:tracePt t="75241" x="6781800" y="6151563"/>
          <p14:tracePt t="75257" x="6781800" y="6162675"/>
          <p14:tracePt t="75340" x="6791325" y="6162675"/>
          <p14:tracePt t="75356" x="6811963" y="6172200"/>
          <p14:tracePt t="75364" x="6821488" y="6172200"/>
          <p14:tracePt t="75374" x="6870700" y="6172200"/>
          <p14:tracePt t="75391" x="6959600" y="6172200"/>
          <p14:tracePt t="75408" x="7067550" y="6162675"/>
          <p14:tracePt t="75424" x="7185025" y="6132513"/>
          <p14:tracePt t="75441" x="7304088" y="6092825"/>
          <p14:tracePt t="75458" x="7421563" y="6034088"/>
          <p14:tracePt t="75474" x="7510463" y="5984875"/>
          <p14:tracePt t="75491" x="7627938" y="5846763"/>
          <p14:tracePt t="75508" x="7697788" y="5748338"/>
          <p14:tracePt t="75525" x="7756525" y="5619750"/>
          <p14:tracePt t="75541" x="7805738" y="5472113"/>
          <p14:tracePt t="75558" x="7854950" y="5324475"/>
          <p14:tracePt t="75574" x="7904163" y="5138738"/>
          <p14:tracePt t="75591" x="7943850" y="4960938"/>
          <p14:tracePt t="75608" x="7972425" y="4783138"/>
          <p14:tracePt t="75625" x="8002588" y="4606925"/>
          <p14:tracePt t="75641" x="8031163" y="4429125"/>
          <p14:tracePt t="75658" x="8042275" y="4262438"/>
          <p14:tracePt t="75675" x="8042275" y="4124325"/>
          <p14:tracePt t="75691" x="8042275" y="3937000"/>
          <p14:tracePt t="75708" x="8061325" y="3810000"/>
          <p14:tracePt t="75725" x="8061325" y="3740150"/>
          <p14:tracePt t="75741" x="8061325" y="3641725"/>
          <p14:tracePt t="75758" x="8051800" y="3533775"/>
          <p14:tracePt t="75775" x="8031163" y="3444875"/>
          <p14:tracePt t="75792" x="8021638" y="3367088"/>
          <p14:tracePt t="75809" x="8002588" y="3287713"/>
          <p14:tracePt t="75825" x="7993063" y="3228975"/>
          <p14:tracePt t="75842" x="7972425" y="3159125"/>
          <p14:tracePt t="75859" x="7953375" y="3100388"/>
          <p14:tracePt t="75875" x="7923213" y="3032125"/>
          <p14:tracePt t="75892" x="7894638" y="2982913"/>
          <p14:tracePt t="75914" x="7874000" y="2943225"/>
          <p14:tracePt t="75925" x="7854950" y="2913063"/>
          <p14:tracePt t="75942" x="7824788" y="2863850"/>
          <p14:tracePt t="75959" x="7796213" y="2825750"/>
          <p14:tracePt t="75975" x="7766050" y="2786063"/>
          <p14:tracePt t="75992" x="7735888" y="2746375"/>
          <p14:tracePt t="76009" x="7707313" y="2697163"/>
          <p14:tracePt t="76026" x="7667625" y="2657475"/>
          <p14:tracePt t="76042" x="7627938" y="2617788"/>
          <p14:tracePt t="76059" x="7578725" y="2559050"/>
          <p14:tracePt t="76076" x="7559675" y="2530475"/>
          <p14:tracePt t="76092" x="7539038" y="2509838"/>
          <p14:tracePt t="76109" x="7529513" y="2490788"/>
          <p14:tracePt t="76126" x="7500938" y="2460625"/>
          <p14:tracePt t="76142" x="7500938" y="2451100"/>
          <p14:tracePt t="76159" x="7489825" y="2432050"/>
          <p14:tracePt t="76176" x="7461250" y="2401888"/>
          <p14:tracePt t="76192" x="7431088" y="2382838"/>
          <p14:tracePt t="76209" x="7402513" y="2362200"/>
          <p14:tracePt t="76226" x="7372350" y="2333625"/>
          <p14:tracePt t="76242" x="7313613" y="2293938"/>
          <p14:tracePt t="76264" x="7254875" y="2263775"/>
          <p14:tracePt t="76276" x="7194550" y="2244725"/>
          <p14:tracePt t="76293" x="7175500" y="2224088"/>
          <p14:tracePt t="76309" x="7145338" y="2214563"/>
          <p14:tracePt t="76326" x="7126288" y="2205038"/>
          <p14:tracePt t="76342" x="7107238" y="2195513"/>
          <p14:tracePt t="76359" x="7077075" y="2174875"/>
          <p14:tracePt t="76376" x="7046913" y="2174875"/>
          <p14:tracePt t="76393" x="7027863" y="2174875"/>
          <p14:tracePt t="76409" x="6988175" y="2155825"/>
          <p14:tracePt t="76426" x="6969125" y="2155825"/>
          <p14:tracePt t="76443" x="6919913" y="2146300"/>
          <p14:tracePt t="76460" x="6889750" y="2146300"/>
          <p14:tracePt t="76476" x="6850063" y="2146300"/>
          <p14:tracePt t="76493" x="6821488" y="2146300"/>
          <p14:tracePt t="76510" x="6772275" y="2146300"/>
          <p14:tracePt t="76526" x="6732588" y="2146300"/>
          <p14:tracePt t="76543" x="6683375" y="2146300"/>
          <p14:tracePt t="76561" x="6634163" y="2146300"/>
          <p14:tracePt t="76576" x="6565900" y="2146300"/>
          <p14:tracePt t="76593" x="6505575" y="2146300"/>
          <p14:tracePt t="76610" x="6456363" y="2155825"/>
          <p14:tracePt t="76627" x="6388100" y="2174875"/>
          <p14:tracePt t="76627" x="6357938" y="2174875"/>
          <p14:tracePt t="76644" x="6308725" y="2185988"/>
          <p14:tracePt t="76660" x="6259513" y="2205038"/>
          <p14:tracePt t="76677" x="6210300" y="2214563"/>
          <p14:tracePt t="76693" x="6172200" y="2244725"/>
          <p14:tracePt t="76710" x="6111875" y="2263775"/>
          <p14:tracePt t="76727" x="6043613" y="2284413"/>
          <p14:tracePt t="76744" x="5984875" y="2312988"/>
          <p14:tracePt t="76760" x="5945188" y="2343150"/>
          <p14:tracePt t="76777" x="5905500" y="2371725"/>
          <p14:tracePt t="76794" x="5856288" y="2432050"/>
          <p14:tracePt t="76814" x="5837238" y="2441575"/>
          <p14:tracePt t="76827" x="5776913" y="2509838"/>
          <p14:tracePt t="76844" x="5748338" y="2568575"/>
          <p14:tracePt t="76860" x="5708650" y="2617788"/>
          <p14:tracePt t="76877" x="5678488" y="2678113"/>
          <p14:tracePt t="76894" x="5649913" y="2736850"/>
          <p14:tracePt t="76911" x="5619750" y="2805113"/>
          <p14:tracePt t="76927" x="5580063" y="2894013"/>
          <p14:tracePt t="76944" x="5561013" y="2962275"/>
          <p14:tracePt t="76961" x="5521325" y="3032125"/>
          <p14:tracePt t="76977" x="5502275" y="3109913"/>
          <p14:tracePt t="76994" x="5472113" y="3170238"/>
          <p14:tracePt t="77011" x="5462588" y="3257550"/>
          <p14:tracePt t="77028" x="5443538" y="3367088"/>
          <p14:tracePt t="77044" x="5443538" y="3435350"/>
          <p14:tracePt t="77061" x="5443538" y="3514725"/>
          <p14:tracePt t="77077" x="5432425" y="3613150"/>
          <p14:tracePt t="77094" x="5422900" y="3690938"/>
          <p14:tracePt t="77111" x="5422900" y="3770313"/>
          <p14:tracePt t="77127" x="5422900" y="3848100"/>
          <p14:tracePt t="77144" x="5422900" y="3937000"/>
          <p14:tracePt t="77161" x="5403850" y="4044950"/>
          <p14:tracePt t="77178" x="5383213" y="4164013"/>
          <p14:tracePt t="77194" x="5364163" y="4271963"/>
          <p14:tracePt t="77211" x="5354638" y="4410075"/>
          <p14:tracePt t="77228" x="5354638" y="4487863"/>
          <p14:tracePt t="77244" x="5354638" y="4567238"/>
          <p14:tracePt t="77261" x="5364163" y="4665663"/>
          <p14:tracePt t="77278" x="5383213" y="4733925"/>
          <p14:tracePt t="77295" x="5394325" y="4794250"/>
          <p14:tracePt t="77313" x="5403850" y="4862513"/>
          <p14:tracePt t="77328" x="5413375" y="4921250"/>
          <p14:tracePt t="77345" x="5432425" y="4991100"/>
          <p14:tracePt t="77361" x="5443538" y="5019675"/>
          <p14:tracePt t="77378" x="5443538" y="5059363"/>
          <p14:tracePt t="77395" x="5453063" y="5089525"/>
          <p14:tracePt t="77395" x="5462588" y="5108575"/>
          <p14:tracePt t="77412" x="5462588" y="5138738"/>
          <p14:tracePt t="77428" x="5472113" y="5176838"/>
          <p14:tracePt t="77445" x="5472113" y="5207000"/>
          <p14:tracePt t="77461" x="5492750" y="5256213"/>
          <p14:tracePt t="77478" x="5502275" y="5295900"/>
          <p14:tracePt t="77495" x="5502275" y="5335588"/>
          <p14:tracePt t="77512" x="5502275" y="5373688"/>
          <p14:tracePt t="77529" x="5521325" y="5453063"/>
          <p14:tracePt t="77545" x="5530850" y="5492750"/>
          <p14:tracePt t="77562" x="5541963" y="5541963"/>
          <p14:tracePt t="77579" x="5561013" y="5581650"/>
          <p14:tracePt t="77595" x="5580063" y="5619750"/>
          <p14:tracePt t="77612" x="5610225" y="5649913"/>
          <p14:tracePt t="77629" x="5619750" y="5680075"/>
          <p14:tracePt t="77645" x="5649913" y="5708650"/>
          <p14:tracePt t="77663" x="5678488" y="5748338"/>
          <p14:tracePt t="77679" x="5708650" y="5778500"/>
          <p14:tracePt t="77695" x="5738813" y="5797550"/>
          <p14:tracePt t="77712" x="5767388" y="5827713"/>
          <p14:tracePt t="77729" x="5797550" y="5867400"/>
          <p14:tracePt t="77745" x="5816600" y="5895975"/>
          <p14:tracePt t="77762" x="5826125" y="5926138"/>
          <p14:tracePt t="77779" x="5846763" y="5954713"/>
          <p14:tracePt t="77779" x="5865813" y="5965825"/>
          <p14:tracePt t="77796" x="5895975" y="5984875"/>
          <p14:tracePt t="77812" x="5915025" y="6003925"/>
          <p14:tracePt t="77829" x="5964238" y="6034088"/>
          <p14:tracePt t="77846" x="6003925" y="6064250"/>
          <p14:tracePt t="77862" x="6053138" y="6092825"/>
          <p14:tracePt t="77879" x="6102350" y="6113463"/>
          <p14:tracePt t="77897" x="6142038" y="6132513"/>
          <p14:tracePt t="77912" x="6191250" y="6162675"/>
          <p14:tracePt t="77930" x="6249988" y="6191250"/>
          <p14:tracePt t="77946" x="6319838" y="6211888"/>
          <p14:tracePt t="77962" x="6378575" y="6240463"/>
          <p14:tracePt t="77962" x="6418263" y="6249988"/>
          <p14:tracePt t="77980" x="6467475" y="6270625"/>
          <p14:tracePt t="77996" x="6535738" y="6299200"/>
          <p14:tracePt t="78013" x="6584950" y="6319838"/>
          <p14:tracePt t="78030" x="6643688" y="6338888"/>
          <p14:tracePt t="78046" x="6673850" y="6338888"/>
          <p14:tracePt t="78063" x="6713538" y="6338888"/>
          <p14:tracePt t="78080" x="6751638" y="6338888"/>
          <p14:tracePt t="78096" x="6781800" y="6338888"/>
          <p14:tracePt t="78113" x="6800850" y="6338888"/>
          <p14:tracePt t="78130" x="6821488" y="6338888"/>
          <p14:tracePt t="78146" x="6850063" y="6338888"/>
          <p14:tracePt t="78164" x="6919913" y="6329363"/>
          <p14:tracePt t="78180" x="6978650" y="6319838"/>
          <p14:tracePt t="78196" x="6997700" y="6319838"/>
          <p14:tracePt t="78213" x="7058025" y="6299200"/>
          <p14:tracePt t="78230" x="7086600" y="6289675"/>
          <p14:tracePt t="78247" x="7126288" y="6280150"/>
          <p14:tracePt t="78263" x="7175500" y="6261100"/>
          <p14:tracePt t="78280" x="7215188" y="6261100"/>
          <p14:tracePt t="78297" x="7264400" y="6240463"/>
          <p14:tracePt t="78313" x="7292975" y="6230938"/>
          <p14:tracePt t="78330" x="7313613" y="6211888"/>
          <p14:tracePt t="78347" x="7332663" y="6191250"/>
          <p14:tracePt t="78347" x="7342188" y="6191250"/>
          <p14:tracePt t="78364" x="7362825" y="6172200"/>
          <p14:tracePt t="78380" x="7372350" y="6142038"/>
          <p14:tracePt t="78397" x="7391400" y="6113463"/>
          <p14:tracePt t="78414" x="7412038" y="6083300"/>
          <p14:tracePt t="78430" x="7421563" y="6053138"/>
          <p14:tracePt t="78447" x="7440613" y="6034088"/>
          <p14:tracePt t="78464" x="7461250" y="6003925"/>
          <p14:tracePt t="78481" x="7470775" y="5975350"/>
          <p14:tracePt t="78497" x="7480300" y="5945188"/>
          <p14:tracePt t="78514" x="7510463" y="5905500"/>
          <p14:tracePt t="78531" x="7519988" y="5876925"/>
          <p14:tracePt t="78547" x="7550150" y="5797550"/>
          <p14:tracePt t="78564" x="7569200" y="5738813"/>
          <p14:tracePt t="78581" x="7588250" y="5670550"/>
          <p14:tracePt t="78597" x="7627938" y="5610225"/>
          <p14:tracePt t="78614" x="7637463" y="5541963"/>
          <p14:tracePt t="78631" x="7667625" y="5483225"/>
          <p14:tracePt t="78647" x="7677150" y="5403850"/>
          <p14:tracePt t="78664" x="7716838" y="5314950"/>
          <p14:tracePt t="78681" x="7747000" y="5226050"/>
          <p14:tracePt t="78697" x="7775575" y="5138738"/>
          <p14:tracePt t="78714" x="7805738" y="5029200"/>
          <p14:tracePt t="78731" x="7864475" y="4892675"/>
          <p14:tracePt t="78748" x="7894638" y="4803775"/>
          <p14:tracePt t="78764" x="7913688" y="4714875"/>
          <p14:tracePt t="78781" x="7943850" y="4616450"/>
          <p14:tracePt t="78798" x="7981950" y="4498975"/>
          <p14:tracePt t="78815" x="8031163" y="4379913"/>
          <p14:tracePt t="78831" x="8070850" y="4262438"/>
          <p14:tracePt t="78848" x="8101013" y="4143375"/>
          <p14:tracePt t="78864" x="8129588" y="4044950"/>
          <p14:tracePt t="78881" x="8159750" y="3957638"/>
          <p14:tracePt t="78898" x="8169275" y="3868738"/>
          <p14:tracePt t="78915" x="8189913" y="3810000"/>
          <p14:tracePt t="78915" x="8199438" y="3779838"/>
          <p14:tracePt t="78932" x="8199438" y="3740150"/>
          <p14:tracePt t="78948" x="8208963" y="3690938"/>
          <p14:tracePt t="78965" x="8228013" y="3641725"/>
          <p14:tracePt t="78981" x="8239125" y="3602038"/>
          <p14:tracePt t="78998" x="8239125" y="3563938"/>
          <p14:tracePt t="79015" x="8239125" y="3514725"/>
          <p14:tracePt t="79031" x="8239125" y="3465513"/>
          <p14:tracePt t="79048" x="8239125" y="3416300"/>
          <p14:tracePt t="79065" x="8239125" y="3376613"/>
          <p14:tracePt t="79081" x="8239125" y="3346450"/>
          <p14:tracePt t="79098" x="8228013" y="3306763"/>
          <p14:tracePt t="79115" x="8208963" y="3238500"/>
          <p14:tracePt t="79132" x="8208963" y="3198813"/>
          <p14:tracePt t="79148" x="8189913" y="3170238"/>
          <p14:tracePt t="79165" x="8189913" y="3159125"/>
          <p14:tracePt t="79182" x="8178800" y="3121025"/>
          <p14:tracePt t="79198" x="8169275" y="3100388"/>
          <p14:tracePt t="79218" x="8159750" y="3090863"/>
          <p14:tracePt t="79232" x="8150225" y="3071813"/>
          <p14:tracePt t="79248" x="8150225" y="3060700"/>
          <p14:tracePt t="79265" x="8129588" y="3032125"/>
          <p14:tracePt t="79282" x="8129588" y="3022600"/>
          <p14:tracePt t="79298" x="8120063" y="2992438"/>
          <p14:tracePt t="79298" x="8101013" y="2962275"/>
          <p14:tracePt t="79316" x="8091488" y="2943225"/>
          <p14:tracePt t="79332" x="8070850" y="2913063"/>
          <p14:tracePt t="79349" x="8051800" y="2884488"/>
          <p14:tracePt t="79365" x="8042275" y="2854325"/>
          <p14:tracePt t="79382" x="8021638" y="2835275"/>
          <p14:tracePt t="79399" x="8002588" y="2805113"/>
          <p14:tracePt t="79415" x="7981950" y="2795588"/>
          <p14:tracePt t="79432" x="7972425" y="2776538"/>
          <p14:tracePt t="79449" x="7962900" y="2755900"/>
          <p14:tracePt t="79465" x="7943850" y="2736850"/>
          <p14:tracePt t="79482" x="7923213" y="2727325"/>
          <p14:tracePt t="79499" x="7913688" y="2697163"/>
          <p14:tracePt t="79516" x="7894638" y="2687638"/>
          <p14:tracePt t="79532" x="7864475" y="2667000"/>
          <p14:tracePt t="79549" x="7845425" y="2647950"/>
          <p14:tracePt t="79565" x="7834313" y="2638425"/>
          <p14:tracePt t="79582" x="7824788" y="2628900"/>
          <p14:tracePt t="79599" x="7815263" y="2628900"/>
          <p14:tracePt t="79616" x="7796213" y="2608263"/>
          <p14:tracePt t="79633" x="7785100" y="2608263"/>
          <p14:tracePt t="79649" x="7775575" y="2598738"/>
          <p14:tracePt t="79666" x="7756525" y="2589213"/>
          <p14:tracePt t="79682" x="7735888" y="2579688"/>
          <p14:tracePt t="79700" x="7726363" y="2559050"/>
          <p14:tracePt t="79716" x="7716838" y="2559050"/>
          <p14:tracePt t="79733" x="7686675" y="2540000"/>
          <p14:tracePt t="79750" x="7658100" y="2530475"/>
          <p14:tracePt t="79766" x="7637463" y="2519363"/>
          <p14:tracePt t="79783" x="7608888" y="2519363"/>
          <p14:tracePt t="79800" x="7588250" y="2500313"/>
          <p14:tracePt t="79816" x="7578725" y="2500313"/>
          <p14:tracePt t="79833" x="7559675" y="2490788"/>
          <p14:tracePt t="79850" x="7529513" y="2481263"/>
          <p14:tracePt t="79867" x="7510463" y="2470150"/>
          <p14:tracePt t="79883" x="7470775" y="2460625"/>
          <p14:tracePt t="79900" x="7451725" y="2451100"/>
          <p14:tracePt t="79916" x="7431088" y="2451100"/>
          <p14:tracePt t="79933" x="7421563" y="2441575"/>
          <p14:tracePt t="79951" x="7402513" y="2432050"/>
          <p14:tracePt t="79967" x="7391400" y="2432050"/>
          <p14:tracePt t="79983" x="7362825" y="2420938"/>
          <p14:tracePt t="80000" x="7342188" y="2420938"/>
          <p14:tracePt t="80017" x="7313613" y="2411413"/>
          <p14:tracePt t="80034" x="7292975" y="2401888"/>
          <p14:tracePt t="80050" x="7264400" y="2392363"/>
          <p14:tracePt t="80067" x="7224713" y="2382838"/>
          <p14:tracePt t="80084" x="7205663" y="2382838"/>
          <p14:tracePt t="80100" x="7194550" y="2382838"/>
          <p14:tracePt t="80117" x="7165975" y="2371725"/>
          <p14:tracePt t="80133" x="7135813" y="2362200"/>
          <p14:tracePt t="80151" x="7096125" y="2362200"/>
          <p14:tracePt t="80167" x="7058025" y="2352675"/>
          <p14:tracePt t="80183" x="6988175" y="2333625"/>
          <p14:tracePt t="80201" x="6948488" y="2333625"/>
          <p14:tracePt t="80217" x="6910388" y="2322513"/>
          <p14:tracePt t="80234" x="6899275" y="2322513"/>
          <p14:tracePt t="80251" x="6889750" y="2322513"/>
          <p14:tracePt t="80267" x="6861175" y="2312988"/>
          <p14:tracePt t="80284" x="6821488" y="2303463"/>
          <p14:tracePt t="80301" x="6800850" y="2293938"/>
          <p14:tracePt t="80317" x="6762750" y="2284413"/>
          <p14:tracePt t="80334" x="6742113" y="2284413"/>
          <p14:tracePt t="80351" x="6713538" y="2284413"/>
          <p14:tracePt t="80367" x="6683375" y="2273300"/>
          <p14:tracePt t="80384" x="6664325" y="2263775"/>
          <p14:tracePt t="80401" x="6634163" y="2254250"/>
          <p14:tracePt t="80417" x="6615113" y="2254250"/>
          <p14:tracePt t="80434" x="6584950" y="2254250"/>
          <p14:tracePt t="80451" x="6545263" y="2254250"/>
          <p14:tracePt t="80468" x="6486525" y="2235200"/>
          <p14:tracePt t="80484" x="6467475" y="2224088"/>
          <p14:tracePt t="80501" x="6437313" y="2224088"/>
          <p14:tracePt t="80518" x="6418263" y="2224088"/>
          <p14:tracePt t="80535" x="6388100" y="2224088"/>
          <p14:tracePt t="80551" x="6378575" y="2224088"/>
          <p14:tracePt t="80568" x="6348413" y="2224088"/>
          <p14:tracePt t="80584" x="6329363" y="2224088"/>
          <p14:tracePt t="80601" x="6299200" y="2224088"/>
          <p14:tracePt t="80618" x="6280150" y="2235200"/>
          <p14:tracePt t="80635" x="6249988" y="2244725"/>
          <p14:tracePt t="80651" x="6210300" y="2254250"/>
          <p14:tracePt t="80668" x="6200775" y="2254250"/>
          <p14:tracePt t="80684" x="6172200" y="2263775"/>
          <p14:tracePt t="80701" x="6151563" y="2273300"/>
          <p14:tracePt t="80718" x="6132513" y="2284413"/>
          <p14:tracePt t="80735" x="6111875" y="2293938"/>
          <p14:tracePt t="80751" x="6092825" y="2303463"/>
          <p14:tracePt t="80768" x="6062663" y="2312988"/>
          <p14:tracePt t="80785" x="6034088" y="2322513"/>
          <p14:tracePt t="80801" x="6022975" y="2333625"/>
          <p14:tracePt t="80818" x="6003925" y="2343150"/>
          <p14:tracePt t="80835" x="5994400" y="2352675"/>
          <p14:tracePt t="80852" x="5984875" y="2362200"/>
          <p14:tracePt t="80868" x="5973763" y="2371725"/>
          <p14:tracePt t="80885" x="5964238" y="2382838"/>
          <p14:tracePt t="80902" x="5954713" y="2382838"/>
          <p14:tracePt t="80918" x="5945188" y="2392363"/>
          <p14:tracePt t="80935" x="5924550" y="2401888"/>
          <p14:tracePt t="80952" x="5915025" y="2411413"/>
          <p14:tracePt t="80968" x="5915025" y="2420938"/>
          <p14:tracePt t="80985" x="5915025" y="2441575"/>
          <p14:tracePt t="81002" x="5895975" y="2451100"/>
          <p14:tracePt t="81019" x="5895975" y="2460625"/>
          <p14:tracePt t="81019" x="5895975" y="2470150"/>
          <p14:tracePt t="81035" x="5886450" y="2490788"/>
          <p14:tracePt t="81052" x="5886450" y="2500313"/>
          <p14:tracePt t="81069" x="5875338" y="2530475"/>
          <p14:tracePt t="81085" x="5856288" y="2549525"/>
          <p14:tracePt t="81103" x="5846763" y="2589213"/>
          <p14:tracePt t="81119" x="5826125" y="2628900"/>
          <p14:tracePt t="81136" x="5816600" y="2657475"/>
          <p14:tracePt t="81152" x="5807075" y="2697163"/>
          <p14:tracePt t="81169" x="5797550" y="2727325"/>
          <p14:tracePt t="81186" x="5776913" y="2765425"/>
          <p14:tracePt t="81203" x="5757863" y="2805113"/>
          <p14:tracePt t="81219" x="5727700" y="2854325"/>
          <p14:tracePt t="81236" x="5699125" y="2894013"/>
          <p14:tracePt t="81252" x="5689600" y="2924175"/>
          <p14:tracePt t="81269" x="5659438" y="2962275"/>
          <p14:tracePt t="81286" x="5649913" y="2992438"/>
          <p14:tracePt t="81303" x="5640388" y="3011488"/>
          <p14:tracePt t="81319" x="5619750" y="3032125"/>
          <p14:tracePt t="81336" x="5610225" y="3051175"/>
          <p14:tracePt t="81353" x="5610225" y="3071813"/>
          <p14:tracePt t="81369" x="5600700" y="3100388"/>
          <p14:tracePt t="81386" x="5580063" y="3130550"/>
          <p14:tracePt t="81403" x="5561013" y="3179763"/>
          <p14:tracePt t="81420" x="5551488" y="3219450"/>
          <p14:tracePt t="81436" x="5530850" y="3257550"/>
          <p14:tracePt t="81453" x="5530850" y="3278188"/>
          <p14:tracePt t="81469" x="5521325" y="3297238"/>
          <p14:tracePt t="81486" x="5511800" y="3327400"/>
          <p14:tracePt t="81503" x="5511800" y="3355975"/>
          <p14:tracePt t="81520" x="5511800" y="3376613"/>
          <p14:tracePt t="81537" x="5502275" y="3395663"/>
          <p14:tracePt t="81553" x="5502275" y="3405188"/>
          <p14:tracePt t="81570" x="5492750" y="3435350"/>
          <p14:tracePt t="81586" x="5481638" y="3454400"/>
          <p14:tracePt t="81586" x="5481638" y="3465513"/>
          <p14:tracePt t="81604" x="5472113" y="3503613"/>
          <p14:tracePt t="81620" x="5472113" y="3524250"/>
          <p14:tracePt t="81636" x="5462588" y="3552825"/>
          <p14:tracePt t="81653" x="5462588" y="3592513"/>
          <p14:tracePt t="81670" x="5453063" y="3613150"/>
          <p14:tracePt t="81687" x="5443538" y="3632200"/>
          <p14:tracePt t="81703" x="5443538" y="3662363"/>
          <p14:tracePt t="81720" x="5443538" y="3681413"/>
          <p14:tracePt t="81737" x="5443538" y="3690938"/>
          <p14:tracePt t="81753" x="5443538" y="3700463"/>
          <p14:tracePt t="82806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2F2F46"/>
              </a:gs>
              <a:gs pos="100000">
                <a:srgbClr val="666699"/>
              </a:gs>
            </a:gsLst>
            <a:lin ang="13500000" scaled="1"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43" name="AutoShape 3"/>
          <p:cNvSpPr>
            <a:spLocks noChangeArrowheads="1"/>
          </p:cNvSpPr>
          <p:nvPr/>
        </p:nvSpPr>
        <p:spPr bwMode="auto">
          <a:xfrm rot="3360000">
            <a:off x="3418682" y="4893469"/>
            <a:ext cx="1760537" cy="358775"/>
          </a:xfrm>
          <a:prstGeom prst="rightArrow">
            <a:avLst>
              <a:gd name="adj1" fmla="val 50000"/>
              <a:gd name="adj2" fmla="val 122677"/>
            </a:avLst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 rot="7440000">
            <a:off x="2377281" y="4864894"/>
            <a:ext cx="1681163" cy="358775"/>
          </a:xfrm>
          <a:prstGeom prst="rightArrow">
            <a:avLst>
              <a:gd name="adj1" fmla="val 50000"/>
              <a:gd name="adj2" fmla="val 117146"/>
            </a:avLst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2274888" y="3392488"/>
            <a:ext cx="3240087" cy="963612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720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30470" name="Text Box 6"/>
          <p:cNvSpPr txBox="1">
            <a:spLocks noChangeArrowheads="1"/>
          </p:cNvSpPr>
          <p:nvPr/>
        </p:nvSpPr>
        <p:spPr bwMode="auto">
          <a:xfrm>
            <a:off x="2447925" y="3563938"/>
            <a:ext cx="28241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102000"/>
              </a:lnSpc>
              <a:buSzPct val="45000"/>
              <a:defRPr/>
            </a:pPr>
            <a:r>
              <a:rPr lang="pt-BR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Aminoácidos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-1812925" y="452438"/>
            <a:ext cx="15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30472" name="Text Box 8"/>
          <p:cNvSpPr txBox="1">
            <a:spLocks noChangeArrowheads="1"/>
          </p:cNvSpPr>
          <p:nvPr/>
        </p:nvSpPr>
        <p:spPr bwMode="auto">
          <a:xfrm>
            <a:off x="2490788" y="684213"/>
            <a:ext cx="2927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102000"/>
              </a:lnSpc>
              <a:buSzPct val="45000"/>
              <a:defRPr/>
            </a:pPr>
            <a:r>
              <a:rPr lang="pt-BR" sz="4400" b="1" smtClean="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Proteínas</a:t>
            </a:r>
          </a:p>
        </p:txBody>
      </p:sp>
      <p:sp>
        <p:nvSpPr>
          <p:cNvPr id="61449" name="AutoShape 9"/>
          <p:cNvSpPr>
            <a:spLocks noChangeArrowheads="1"/>
          </p:cNvSpPr>
          <p:nvPr/>
        </p:nvSpPr>
        <p:spPr bwMode="auto">
          <a:xfrm>
            <a:off x="4075113" y="1331913"/>
            <a:ext cx="504825" cy="1871662"/>
          </a:xfrm>
          <a:prstGeom prst="upArrow">
            <a:avLst>
              <a:gd name="adj1" fmla="val 50000"/>
              <a:gd name="adj2" fmla="val 92689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30474" name="AutoShape 10"/>
          <p:cNvSpPr>
            <a:spLocks noChangeArrowheads="1"/>
          </p:cNvSpPr>
          <p:nvPr/>
        </p:nvSpPr>
        <p:spPr bwMode="auto">
          <a:xfrm flipV="1">
            <a:off x="2879725" y="1404938"/>
            <a:ext cx="460375" cy="1870075"/>
          </a:xfrm>
          <a:prstGeom prst="upArrow">
            <a:avLst>
              <a:gd name="adj1" fmla="val 50000"/>
              <a:gd name="adj2" fmla="val 101552"/>
            </a:avLst>
          </a:prstGeom>
          <a:solidFill>
            <a:srgbClr val="FF66FF">
              <a:alpha val="58038"/>
            </a:srgbClr>
          </a:solidFill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51" name="AutoShape 11"/>
          <p:cNvSpPr>
            <a:spLocks/>
          </p:cNvSpPr>
          <p:nvPr/>
        </p:nvSpPr>
        <p:spPr bwMode="auto">
          <a:xfrm>
            <a:off x="5011738" y="323850"/>
            <a:ext cx="360362" cy="1655763"/>
          </a:xfrm>
          <a:prstGeom prst="leftBrace">
            <a:avLst>
              <a:gd name="adj1" fmla="val 38289"/>
              <a:gd name="adj2" fmla="val 50000"/>
            </a:avLst>
          </a:prstGeom>
          <a:noFill/>
          <a:ln w="540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30476" name="Text Box 12"/>
          <p:cNvSpPr txBox="1">
            <a:spLocks noChangeArrowheads="1"/>
          </p:cNvSpPr>
          <p:nvPr/>
        </p:nvSpPr>
        <p:spPr bwMode="auto">
          <a:xfrm>
            <a:off x="5370513" y="252413"/>
            <a:ext cx="23764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Estruturais</a:t>
            </a:r>
          </a:p>
        </p:txBody>
      </p:sp>
      <p:sp>
        <p:nvSpPr>
          <p:cNvPr id="830477" name="Rectangle 13"/>
          <p:cNvSpPr>
            <a:spLocks noChangeArrowheads="1"/>
          </p:cNvSpPr>
          <p:nvPr/>
        </p:nvSpPr>
        <p:spPr bwMode="auto">
          <a:xfrm>
            <a:off x="5373688" y="684213"/>
            <a:ext cx="1403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Enzimas</a:t>
            </a:r>
          </a:p>
        </p:txBody>
      </p:sp>
      <p:sp>
        <p:nvSpPr>
          <p:cNvPr id="830478" name="Rectangle 14"/>
          <p:cNvSpPr>
            <a:spLocks noChangeArrowheads="1"/>
          </p:cNvSpPr>
          <p:nvPr/>
        </p:nvSpPr>
        <p:spPr bwMode="auto">
          <a:xfrm>
            <a:off x="5373688" y="1116013"/>
            <a:ext cx="1781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CC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Hormônios</a:t>
            </a:r>
          </a:p>
        </p:txBody>
      </p:sp>
      <p:sp>
        <p:nvSpPr>
          <p:cNvPr id="830479" name="Rectangle 15"/>
          <p:cNvSpPr>
            <a:spLocks noChangeArrowheads="1"/>
          </p:cNvSpPr>
          <p:nvPr/>
        </p:nvSpPr>
        <p:spPr bwMode="auto">
          <a:xfrm>
            <a:off x="5373688" y="1573213"/>
            <a:ext cx="1760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Anticorpos</a:t>
            </a:r>
          </a:p>
        </p:txBody>
      </p:sp>
      <p:sp>
        <p:nvSpPr>
          <p:cNvPr id="61456" name="AutoShape 16"/>
          <p:cNvSpPr>
            <a:spLocks noChangeArrowheads="1"/>
          </p:cNvSpPr>
          <p:nvPr/>
        </p:nvSpPr>
        <p:spPr bwMode="auto">
          <a:xfrm rot="-1680000">
            <a:off x="5584825" y="2987675"/>
            <a:ext cx="936625" cy="358775"/>
          </a:xfrm>
          <a:prstGeom prst="rightArrow">
            <a:avLst>
              <a:gd name="adj1" fmla="val 50000"/>
              <a:gd name="adj2" fmla="val 6526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57" name="AutoShape 17"/>
          <p:cNvSpPr>
            <a:spLocks noChangeArrowheads="1"/>
          </p:cNvSpPr>
          <p:nvPr/>
        </p:nvSpPr>
        <p:spPr bwMode="auto">
          <a:xfrm>
            <a:off x="5668963" y="3551238"/>
            <a:ext cx="865187" cy="358775"/>
          </a:xfrm>
          <a:prstGeom prst="rightArrow">
            <a:avLst>
              <a:gd name="adj1" fmla="val 50000"/>
              <a:gd name="adj2" fmla="val 60288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58" name="AutoShape 18"/>
          <p:cNvSpPr>
            <a:spLocks noChangeArrowheads="1"/>
          </p:cNvSpPr>
          <p:nvPr/>
        </p:nvSpPr>
        <p:spPr bwMode="auto">
          <a:xfrm rot="720000">
            <a:off x="5638800" y="4113213"/>
            <a:ext cx="779463" cy="358775"/>
          </a:xfrm>
          <a:prstGeom prst="rightArrow">
            <a:avLst>
              <a:gd name="adj1" fmla="val 50000"/>
              <a:gd name="adj2" fmla="val 54314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59" name="AutoShape 19"/>
          <p:cNvSpPr>
            <a:spLocks noChangeArrowheads="1"/>
          </p:cNvSpPr>
          <p:nvPr/>
        </p:nvSpPr>
        <p:spPr bwMode="auto">
          <a:xfrm rot="1560000">
            <a:off x="5564188" y="4646613"/>
            <a:ext cx="865187" cy="317500"/>
          </a:xfrm>
          <a:prstGeom prst="rightArrow">
            <a:avLst>
              <a:gd name="adj1" fmla="val 50000"/>
              <a:gd name="adj2" fmla="val 6812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30484" name="Rectangle 20"/>
          <p:cNvSpPr>
            <a:spLocks noChangeArrowheads="1"/>
          </p:cNvSpPr>
          <p:nvPr/>
        </p:nvSpPr>
        <p:spPr bwMode="auto">
          <a:xfrm>
            <a:off x="6437313" y="2627313"/>
            <a:ext cx="2736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800" b="1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Ácidos Nucléicos</a:t>
            </a:r>
          </a:p>
        </p:txBody>
      </p:sp>
      <p:sp>
        <p:nvSpPr>
          <p:cNvPr id="830485" name="Rectangle 21"/>
          <p:cNvSpPr>
            <a:spLocks noChangeArrowheads="1"/>
          </p:cNvSpPr>
          <p:nvPr/>
        </p:nvSpPr>
        <p:spPr bwMode="auto">
          <a:xfrm>
            <a:off x="6629400" y="4800600"/>
            <a:ext cx="205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b="1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Grupo HEME</a:t>
            </a:r>
          </a:p>
        </p:txBody>
      </p:sp>
      <p:sp>
        <p:nvSpPr>
          <p:cNvPr id="830486" name="Rectangle 22"/>
          <p:cNvSpPr>
            <a:spLocks noChangeArrowheads="1"/>
          </p:cNvSpPr>
          <p:nvPr/>
        </p:nvSpPr>
        <p:spPr bwMode="auto">
          <a:xfrm>
            <a:off x="6435725" y="4114800"/>
            <a:ext cx="2789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b="1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Neurotransmissores</a:t>
            </a:r>
          </a:p>
        </p:txBody>
      </p:sp>
      <p:sp>
        <p:nvSpPr>
          <p:cNvPr id="830487" name="Rectangle 23"/>
          <p:cNvSpPr>
            <a:spLocks noChangeArrowheads="1"/>
          </p:cNvSpPr>
          <p:nvPr/>
        </p:nvSpPr>
        <p:spPr bwMode="auto">
          <a:xfrm>
            <a:off x="6629400" y="3403600"/>
            <a:ext cx="15208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600" b="1" smtClean="0">
                <a:solidFill>
                  <a:srgbClr val="FF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Melanina</a:t>
            </a:r>
          </a:p>
        </p:txBody>
      </p:sp>
      <p:sp>
        <p:nvSpPr>
          <p:cNvPr id="61464" name="AutoShape 24"/>
          <p:cNvSpPr>
            <a:spLocks noChangeArrowheads="1"/>
          </p:cNvSpPr>
          <p:nvPr/>
        </p:nvSpPr>
        <p:spPr bwMode="auto">
          <a:xfrm rot="13920000" flipV="1">
            <a:off x="1481931" y="4082257"/>
            <a:ext cx="504825" cy="1179512"/>
          </a:xfrm>
          <a:prstGeom prst="upArrow">
            <a:avLst>
              <a:gd name="adj1" fmla="val 50000"/>
              <a:gd name="adj2" fmla="val 58412"/>
            </a:avLst>
          </a:prstGeom>
          <a:gradFill rotWithShape="0">
            <a:gsLst>
              <a:gs pos="0">
                <a:srgbClr val="333399"/>
              </a:gs>
              <a:gs pos="100000">
                <a:srgbClr val="99CCFF">
                  <a:alpha val="57999"/>
                </a:srgbClr>
              </a:gs>
            </a:gsLst>
            <a:lin ang="5400000" scaled="1"/>
          </a:gradFill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65" name="Text Box 25"/>
          <p:cNvSpPr txBox="1">
            <a:spLocks noChangeArrowheads="1"/>
          </p:cNvSpPr>
          <p:nvPr/>
        </p:nvSpPr>
        <p:spPr bwMode="auto">
          <a:xfrm rot="-5400000">
            <a:off x="758825" y="4933951"/>
            <a:ext cx="668337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FontTx/>
              <a:buNone/>
            </a:pPr>
            <a:r>
              <a:rPr 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Dieta</a:t>
            </a:r>
          </a:p>
        </p:txBody>
      </p:sp>
      <p:sp>
        <p:nvSpPr>
          <p:cNvPr id="61466" name="Text Box 26"/>
          <p:cNvSpPr txBox="1">
            <a:spLocks noChangeArrowheads="1"/>
          </p:cNvSpPr>
          <p:nvPr/>
        </p:nvSpPr>
        <p:spPr bwMode="auto">
          <a:xfrm rot="-5400000">
            <a:off x="2555875" y="5621338"/>
            <a:ext cx="5461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FontTx/>
              <a:buNone/>
            </a:pPr>
            <a:r>
              <a:rPr lang="pt-BR" sz="24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pt-BR" sz="2400" b="1" baseline="-2500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2592388" y="6156325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61468" name="Text Box 28"/>
          <p:cNvSpPr txBox="1">
            <a:spLocks noChangeArrowheads="1"/>
          </p:cNvSpPr>
          <p:nvPr/>
        </p:nvSpPr>
        <p:spPr bwMode="auto">
          <a:xfrm rot="-5400000">
            <a:off x="2472531" y="6273007"/>
            <a:ext cx="668337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FontTx/>
              <a:buNone/>
            </a:pPr>
            <a:r>
              <a:rPr lang="pt-BR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Uréia</a:t>
            </a:r>
          </a:p>
        </p:txBody>
      </p:sp>
      <p:sp>
        <p:nvSpPr>
          <p:cNvPr id="61469" name="Text Box 29"/>
          <p:cNvSpPr txBox="1">
            <a:spLocks noChangeArrowheads="1"/>
          </p:cNvSpPr>
          <p:nvPr/>
        </p:nvSpPr>
        <p:spPr bwMode="auto">
          <a:xfrm rot="-5400000">
            <a:off x="4933157" y="5469731"/>
            <a:ext cx="1035050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FontTx/>
              <a:buNone/>
            </a:pPr>
            <a:r>
              <a:rPr lang="pt-BR" sz="28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Esqueletos de carbono</a:t>
            </a:r>
          </a:p>
        </p:txBody>
      </p:sp>
      <p:sp>
        <p:nvSpPr>
          <p:cNvPr id="61470" name="AutoShape 30"/>
          <p:cNvSpPr>
            <a:spLocks/>
          </p:cNvSpPr>
          <p:nvPr/>
        </p:nvSpPr>
        <p:spPr bwMode="auto">
          <a:xfrm>
            <a:off x="6324600" y="5580063"/>
            <a:ext cx="360363" cy="1655762"/>
          </a:xfrm>
          <a:prstGeom prst="leftBrace">
            <a:avLst>
              <a:gd name="adj1" fmla="val 38289"/>
              <a:gd name="adj2" fmla="val 50000"/>
            </a:avLst>
          </a:prstGeom>
          <a:noFill/>
          <a:ln w="540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30495" name="Rectangle 31"/>
          <p:cNvSpPr>
            <a:spLocks noChangeArrowheads="1"/>
          </p:cNvSpPr>
          <p:nvPr/>
        </p:nvSpPr>
        <p:spPr bwMode="auto">
          <a:xfrm>
            <a:off x="6515100" y="5737225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500"/>
              </a:spcBef>
              <a:buSzPct val="100000"/>
              <a:defRPr/>
            </a:pPr>
            <a:r>
              <a:rPr lang="pt-BR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Fonte de energia</a:t>
            </a:r>
          </a:p>
        </p:txBody>
      </p:sp>
      <p:sp>
        <p:nvSpPr>
          <p:cNvPr id="830496" name="Rectangle 32"/>
          <p:cNvSpPr>
            <a:spLocks noChangeArrowheads="1"/>
          </p:cNvSpPr>
          <p:nvPr/>
        </p:nvSpPr>
        <p:spPr bwMode="auto">
          <a:xfrm>
            <a:off x="6511925" y="6346825"/>
            <a:ext cx="3929063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500"/>
              </a:spcBef>
              <a:buSzPct val="100000"/>
              <a:defRPr/>
            </a:pPr>
            <a:r>
              <a:rPr lang="pt-BR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Síntese de outras moléculas:          </a:t>
            </a:r>
            <a:r>
              <a:rPr lang="pt-BR" sz="2000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glicose, c.c., aminoácidos</a:t>
            </a:r>
          </a:p>
          <a:p>
            <a:pPr>
              <a:spcBef>
                <a:spcPts val="1500"/>
              </a:spcBef>
              <a:buSzPct val="100000"/>
              <a:defRPr/>
            </a:pPr>
            <a:endParaRPr lang="pt-BR" sz="2000" smtClean="0">
              <a:solidFill>
                <a:srgbClr val="FFCC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3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3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3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0474" grpId="0" animBg="1"/>
    </p:bldLst>
  </p:timing>
  <p:extLst>
    <p:ext uri="{3A86A75C-4F4B-4683-9AE1-C65F6400EC91}">
      <p14:laserTraceLst xmlns:p14="http://schemas.microsoft.com/office/powerpoint/2010/main">
        <p14:tracePtLst>
          <p14:tracePt t="28554" x="5019675" y="4410075"/>
          <p14:tracePt t="29017" x="4979988" y="4429125"/>
          <p14:tracePt t="29025" x="4940300" y="4449763"/>
          <p14:tracePt t="29033" x="4891088" y="4478338"/>
          <p14:tracePt t="29041" x="4792663" y="4537075"/>
          <p14:tracePt t="29058" x="4705350" y="4606925"/>
          <p14:tracePt t="29074" x="4595813" y="4665663"/>
          <p14:tracePt t="29091" x="4497388" y="4724400"/>
          <p14:tracePt t="29108" x="4389438" y="4794250"/>
          <p14:tracePt t="29124" x="4271963" y="4852988"/>
          <p14:tracePt t="29141" x="4133850" y="4941888"/>
          <p14:tracePt t="29158" x="3976688" y="5029200"/>
          <p14:tracePt t="29174" x="3808413" y="5127625"/>
          <p14:tracePt t="29191" x="3632200" y="5237163"/>
          <p14:tracePt t="29208" x="3475038" y="5314950"/>
          <p14:tracePt t="29225" x="3278188" y="5394325"/>
          <p14:tracePt t="29242" x="3179763" y="5434013"/>
          <p14:tracePt t="29258" x="3119438" y="5453063"/>
          <p14:tracePt t="29275" x="3032125" y="5483225"/>
          <p14:tracePt t="29291" x="2943225" y="5502275"/>
          <p14:tracePt t="29308" x="2814638" y="5532438"/>
          <p14:tracePt t="29325" x="2638425" y="5561013"/>
          <p14:tracePt t="29341" x="2430463" y="5591175"/>
          <p14:tracePt t="29358" x="2224088" y="5591175"/>
          <p14:tracePt t="29375" x="2027238" y="5591175"/>
          <p14:tracePt t="29392" x="1851025" y="5591175"/>
          <p14:tracePt t="29408" x="1633538" y="5591175"/>
          <p14:tracePt t="29425" x="1525588" y="5591175"/>
          <p14:tracePt t="29442" x="1427163" y="5591175"/>
          <p14:tracePt t="29458" x="1347788" y="5591175"/>
          <p14:tracePt t="29475" x="1279525" y="5591175"/>
          <p14:tracePt t="29492" x="1211263" y="5591175"/>
          <p14:tracePt t="29508" x="1141413" y="5561013"/>
          <p14:tracePt t="29526" x="1063625" y="5532438"/>
          <p14:tracePt t="29542" x="974725" y="5502275"/>
          <p14:tracePt t="29559" x="855663" y="5453063"/>
          <p14:tracePt t="29575" x="757238" y="5413375"/>
          <p14:tracePt t="29592" x="708025" y="5384800"/>
          <p14:tracePt t="29592" x="698500" y="5384800"/>
          <p14:tracePt t="29609" x="688975" y="5373688"/>
          <p14:tracePt t="29665" x="679450" y="5373688"/>
          <p14:tracePt t="29673" x="679450" y="5364163"/>
          <p14:tracePt t="29681" x="679450" y="5345113"/>
          <p14:tracePt t="29697" x="688975" y="5324475"/>
          <p14:tracePt t="29709" x="708025" y="5286375"/>
          <p14:tracePt t="29725" x="757238" y="5256213"/>
          <p14:tracePt t="29742" x="806450" y="5197475"/>
          <p14:tracePt t="29759" x="876300" y="5157788"/>
          <p14:tracePt t="29776" x="965200" y="5118100"/>
          <p14:tracePt t="29792" x="1063625" y="5029200"/>
          <p14:tracePt t="29809" x="1112838" y="4991100"/>
          <p14:tracePt t="29826" x="1141413" y="4951413"/>
          <p14:tracePt t="29842" x="1162050" y="4921250"/>
          <p14:tracePt t="29859" x="1162050" y="4911725"/>
          <p14:tracePt t="29889" x="1171575" y="4911725"/>
          <p14:tracePt t="29913" x="1171575" y="4902200"/>
          <p14:tracePt t="29937" x="1171575" y="4881563"/>
          <p14:tracePt t="29945" x="1181100" y="4862513"/>
          <p14:tracePt t="29961" x="1190625" y="4852988"/>
          <p14:tracePt t="29969" x="1200150" y="4832350"/>
          <p14:tracePt t="29977" x="1211263" y="4803775"/>
          <p14:tracePt t="29993" x="1220788" y="4783138"/>
          <p14:tracePt t="30009" x="1260475" y="4745038"/>
          <p14:tracePt t="30026" x="1309688" y="4714875"/>
          <p14:tracePt t="30043" x="1347788" y="4684713"/>
          <p14:tracePt t="30060" x="1417638" y="4635500"/>
          <p14:tracePt t="30076" x="1485900" y="4597400"/>
          <p14:tracePt t="30093" x="1574800" y="4557713"/>
          <p14:tracePt t="30110" x="1654175" y="4527550"/>
          <p14:tracePt t="30126" x="1722438" y="4487863"/>
          <p14:tracePt t="30143" x="1790700" y="4468813"/>
          <p14:tracePt t="30160" x="1839913" y="4449763"/>
          <p14:tracePt t="30176" x="1879600" y="4429125"/>
          <p14:tracePt t="30193" x="1879600" y="4438650"/>
          <p14:tracePt t="30305" x="1851025" y="4449763"/>
          <p14:tracePt t="30313" x="1830388" y="4468813"/>
          <p14:tracePt t="30321" x="1781175" y="4508500"/>
          <p14:tracePt t="30329" x="1722438" y="4548188"/>
          <p14:tracePt t="30343" x="1593850" y="4646613"/>
          <p14:tracePt t="30360" x="1408113" y="4773613"/>
          <p14:tracePt t="30377" x="1289050" y="4872038"/>
          <p14:tracePt t="30393" x="1190625" y="4951413"/>
          <p14:tracePt t="30410" x="1141413" y="5049838"/>
          <p14:tracePt t="30427" x="1082675" y="5127625"/>
          <p14:tracePt t="30444" x="1063625" y="5187950"/>
          <p14:tracePt t="30460" x="1042988" y="5237163"/>
          <p14:tracePt t="30477" x="1042988" y="5246688"/>
          <p14:tracePt t="30494" x="1042988" y="5265738"/>
          <p14:tracePt t="30511" x="1052513" y="5265738"/>
          <p14:tracePt t="30537" x="1082675" y="5265738"/>
          <p14:tracePt t="30545" x="1112838" y="5265738"/>
          <p14:tracePt t="30561" x="1309688" y="5226050"/>
          <p14:tracePt t="30577" x="1495425" y="5176838"/>
          <p14:tracePt t="30594" x="1643063" y="5127625"/>
          <p14:tracePt t="30611" x="1762125" y="5078413"/>
          <p14:tracePt t="30627" x="1820863" y="5019675"/>
          <p14:tracePt t="30644" x="1860550" y="4930775"/>
          <p14:tracePt t="30661" x="1879600" y="4843463"/>
          <p14:tracePt t="30677" x="1879600" y="4773613"/>
          <p14:tracePt t="30694" x="1879600" y="4705350"/>
          <p14:tracePt t="30711" x="1870075" y="4646613"/>
          <p14:tracePt t="30728" x="1851025" y="4586288"/>
          <p14:tracePt t="30744" x="1820863" y="4557713"/>
          <p14:tracePt t="30761" x="1811338" y="4548188"/>
          <p14:tracePt t="30778" x="1801813" y="4548188"/>
          <p14:tracePt t="30794" x="1781175" y="4548188"/>
          <p14:tracePt t="30811" x="1752600" y="4557713"/>
          <p14:tracePt t="30828" x="1682750" y="4586288"/>
          <p14:tracePt t="30845" x="1604963" y="4665663"/>
          <p14:tracePt t="30861" x="1506538" y="4754563"/>
          <p14:tracePt t="30878" x="1417638" y="4872038"/>
          <p14:tracePt t="30895" x="1347788" y="4991100"/>
          <p14:tracePt t="30912" x="1328738" y="5099050"/>
          <p14:tracePt t="30928" x="1328738" y="5167313"/>
          <p14:tracePt t="30945" x="1347788" y="5216525"/>
          <p14:tracePt t="30962" x="1358900" y="5226050"/>
          <p14:tracePt t="30978" x="1387475" y="5226050"/>
          <p14:tracePt t="30995" x="1436688" y="5226050"/>
          <p14:tracePt t="31012" x="1525588" y="5216525"/>
          <p14:tracePt t="31028" x="1624013" y="5167313"/>
          <p14:tracePt t="31045" x="1741488" y="5118100"/>
          <p14:tracePt t="31062" x="1851025" y="5068888"/>
          <p14:tracePt t="31078" x="1909763" y="5019675"/>
          <p14:tracePt t="31095" x="1928813" y="4960938"/>
          <p14:tracePt t="31112" x="1938338" y="4892675"/>
          <p14:tracePt t="31128" x="1938338" y="4803775"/>
          <p14:tracePt t="31145" x="1928813" y="4733925"/>
          <p14:tracePt t="31162" x="1889125" y="4684713"/>
          <p14:tracePt t="31179" x="1860550" y="4646613"/>
          <p14:tracePt t="31195" x="1811338" y="4616450"/>
          <p14:tracePt t="31212" x="1752600" y="4586288"/>
          <p14:tracePt t="31229" x="1692275" y="4567238"/>
          <p14:tracePt t="31245" x="1643063" y="4548188"/>
          <p14:tracePt t="31262" x="1584325" y="4518025"/>
          <p14:tracePt t="31279" x="1544638" y="4518025"/>
          <p14:tracePt t="31295" x="1525588" y="4508500"/>
          <p14:tracePt t="31312" x="1516063" y="4508500"/>
          <p14:tracePt t="31312" x="1506538" y="4508500"/>
          <p14:tracePt t="31329" x="1476375" y="4508500"/>
          <p14:tracePt t="31345" x="1457325" y="4548188"/>
          <p14:tracePt t="31362" x="1427163" y="4606925"/>
          <p14:tracePt t="31379" x="1408113" y="4705350"/>
          <p14:tracePt t="31395" x="1408113" y="4783138"/>
          <p14:tracePt t="31413" x="1408113" y="4911725"/>
          <p14:tracePt t="31429" x="1436688" y="5000625"/>
          <p14:tracePt t="31446" x="1476375" y="5078413"/>
          <p14:tracePt t="31462" x="1506538" y="5138738"/>
          <p14:tracePt t="31479" x="1535113" y="5167313"/>
          <p14:tracePt t="31496" x="1565275" y="5187950"/>
          <p14:tracePt t="31512" x="1584325" y="5187950"/>
          <p14:tracePt t="31529" x="1614488" y="5187950"/>
          <p14:tracePt t="31546" x="1633538" y="5187950"/>
          <p14:tracePt t="31562" x="1654175" y="5176838"/>
          <p14:tracePt t="31579" x="1703388" y="5148263"/>
          <p14:tracePt t="31596" x="1741488" y="5127625"/>
          <p14:tracePt t="31613" x="1771650" y="5099050"/>
          <p14:tracePt t="31629" x="1801813" y="5059363"/>
          <p14:tracePt t="31646" x="1820863" y="5019675"/>
          <p14:tracePt t="31663" x="1830388" y="4979988"/>
          <p14:tracePt t="31679" x="1830388" y="4921250"/>
          <p14:tracePt t="31696" x="1830388" y="4843463"/>
          <p14:tracePt t="31713" x="1811338" y="4764088"/>
          <p14:tracePt t="31729" x="1781175" y="4705350"/>
          <p14:tracePt t="31746" x="1741488" y="4635500"/>
          <p14:tracePt t="31763" x="1712913" y="4586288"/>
          <p14:tracePt t="31780" x="1692275" y="4567238"/>
          <p14:tracePt t="31797" x="1673225" y="4537075"/>
          <p14:tracePt t="31813" x="1663700" y="4518025"/>
          <p14:tracePt t="31830" x="1654175" y="4518025"/>
          <p14:tracePt t="31846" x="1654175" y="4508500"/>
          <p14:tracePt t="31863" x="1643063" y="4508500"/>
          <p14:tracePt t="31880" x="1633538" y="4508500"/>
          <p14:tracePt t="31880" x="1624013" y="4508500"/>
          <p14:tracePt t="31897" x="1593850" y="4508500"/>
          <p14:tracePt t="31913" x="1574800" y="4508500"/>
          <p14:tracePt t="31930" x="1544638" y="4518025"/>
          <p14:tracePt t="31947" x="1535113" y="4527550"/>
          <p14:tracePt t="31963" x="1516063" y="4557713"/>
          <p14:tracePt t="31980" x="1495425" y="4616450"/>
          <p14:tracePt t="31997" x="1495425" y="4675188"/>
          <p14:tracePt t="32013" x="1495425" y="4745038"/>
          <p14:tracePt t="32030" x="1495425" y="4813300"/>
          <p14:tracePt t="32047" x="1525588" y="4872038"/>
          <p14:tracePt t="32064" x="1555750" y="4921250"/>
          <p14:tracePt t="32080" x="1593850" y="4960938"/>
          <p14:tracePt t="32097" x="1624013" y="4970463"/>
          <p14:tracePt t="32114" x="1643063" y="4970463"/>
          <p14:tracePt t="32130" x="1682750" y="4970463"/>
          <p14:tracePt t="32147" x="1722438" y="4960938"/>
          <p14:tracePt t="32164" x="1741488" y="4941888"/>
          <p14:tracePt t="32180" x="1771650" y="4902200"/>
          <p14:tracePt t="32197" x="1781175" y="4872038"/>
          <p14:tracePt t="32214" x="1790700" y="4843463"/>
          <p14:tracePt t="32231" x="1801813" y="4803775"/>
          <p14:tracePt t="32247" x="1801813" y="4733925"/>
          <p14:tracePt t="32264" x="1801813" y="4695825"/>
          <p14:tracePt t="32264" x="1801813" y="4675188"/>
          <p14:tracePt t="32281" x="1790700" y="4625975"/>
          <p14:tracePt t="32297" x="1762125" y="4597400"/>
          <p14:tracePt t="32314" x="1741488" y="4567238"/>
          <p14:tracePt t="32331" x="1712913" y="4548188"/>
          <p14:tracePt t="32347" x="1673225" y="4527550"/>
          <p14:tracePt t="32364" x="1654175" y="4518025"/>
          <p14:tracePt t="32381" x="1614488" y="4508500"/>
          <p14:tracePt t="32398" x="1584325" y="4508500"/>
          <p14:tracePt t="32414" x="1555750" y="4508500"/>
          <p14:tracePt t="32431" x="1516063" y="4508500"/>
          <p14:tracePt t="32448" x="1466850" y="4518025"/>
          <p14:tracePt t="32464" x="1397000" y="4576763"/>
          <p14:tracePt t="32481" x="1387475" y="4616450"/>
          <p14:tracePt t="32498" x="1358900" y="4665663"/>
          <p14:tracePt t="32515" x="1358900" y="4714875"/>
          <p14:tracePt t="32531" x="1358900" y="4794250"/>
          <p14:tracePt t="32548" x="1368425" y="4892675"/>
          <p14:tracePt t="32565" x="1397000" y="4970463"/>
          <p14:tracePt t="32581" x="1427163" y="5040313"/>
          <p14:tracePt t="32598" x="1457325" y="5089525"/>
          <p14:tracePt t="32615" x="1495425" y="5127625"/>
          <p14:tracePt t="32632" x="1544638" y="5167313"/>
          <p14:tracePt t="32648" x="1593850" y="5176838"/>
          <p14:tracePt t="32665" x="1633538" y="5187950"/>
          <p14:tracePt t="32681" x="1692275" y="5187950"/>
          <p14:tracePt t="32698" x="1741488" y="5187950"/>
          <p14:tracePt t="32715" x="1771650" y="5176838"/>
          <p14:tracePt t="32731" x="1781175" y="5157788"/>
          <p14:tracePt t="32748" x="1811338" y="5127625"/>
          <p14:tracePt t="32765" x="1820863" y="5078413"/>
          <p14:tracePt t="32782" x="1839913" y="5040313"/>
          <p14:tracePt t="32798" x="1851025" y="4970463"/>
          <p14:tracePt t="32815" x="1870075" y="4911725"/>
          <p14:tracePt t="32832" x="1870075" y="4852988"/>
          <p14:tracePt t="32832" x="1870075" y="4813300"/>
          <p14:tracePt t="32849" x="1860550" y="4724400"/>
          <p14:tracePt t="32865" x="1839913" y="4656138"/>
          <p14:tracePt t="32882" x="1790700" y="4597400"/>
          <p14:tracePt t="32899" x="1752600" y="4548188"/>
          <p14:tracePt t="32915" x="1712913" y="4518025"/>
          <p14:tracePt t="32932" x="1673225" y="4487863"/>
          <p14:tracePt t="32948" x="1643063" y="4459288"/>
          <p14:tracePt t="32965" x="1604963" y="4429125"/>
          <p14:tracePt t="32982" x="1574800" y="4410075"/>
          <p14:tracePt t="32999" x="1555750" y="4379913"/>
          <p14:tracePt t="33015" x="1535113" y="4370388"/>
          <p14:tracePt t="33033" x="1516063" y="4370388"/>
          <p14:tracePt t="33049" x="1495425" y="4370388"/>
          <p14:tracePt t="33066" x="1476375" y="4379913"/>
          <p14:tracePt t="33082" x="1446213" y="4400550"/>
          <p14:tracePt t="33099" x="1427163" y="4449763"/>
          <p14:tracePt t="33116" x="1397000" y="4527550"/>
          <p14:tracePt t="33132" x="1377950" y="4616450"/>
          <p14:tracePt t="33149" x="1377950" y="4684713"/>
          <p14:tracePt t="33166" x="1377950" y="4773613"/>
          <p14:tracePt t="33182" x="1387475" y="4832350"/>
          <p14:tracePt t="33200" x="1417638" y="4902200"/>
          <p14:tracePt t="33216" x="1436688" y="4941888"/>
          <p14:tracePt t="33216" x="1457325" y="4960938"/>
          <p14:tracePt t="33233" x="1485900" y="5000625"/>
          <p14:tracePt t="33250" x="1525588" y="5029200"/>
          <p14:tracePt t="33266" x="1565275" y="5040313"/>
          <p14:tracePt t="33283" x="1604963" y="5059363"/>
          <p14:tracePt t="33299" x="1633538" y="5078413"/>
          <p14:tracePt t="33316" x="1643063" y="5078413"/>
          <p14:tracePt t="33333" x="1663700" y="5078413"/>
          <p14:tracePt t="33349" x="1673225" y="5078413"/>
          <p14:tracePt t="33366" x="1692275" y="5078413"/>
          <p14:tracePt t="33383" x="1703388" y="5068888"/>
          <p14:tracePt t="33400" x="1731963" y="5040313"/>
          <p14:tracePt t="33416" x="1762125" y="4979988"/>
          <p14:tracePt t="33433" x="1781175" y="4921250"/>
          <p14:tracePt t="33450" x="1801813" y="4872038"/>
          <p14:tracePt t="33466" x="1801813" y="4832350"/>
          <p14:tracePt t="33483" x="1801813" y="4783138"/>
          <p14:tracePt t="33500" x="1801813" y="4733925"/>
          <p14:tracePt t="33516" x="1801813" y="4705350"/>
          <p14:tracePt t="33533" x="1781175" y="4675188"/>
          <p14:tracePt t="33550" x="1771650" y="4656138"/>
          <p14:tracePt t="33566" x="1762125" y="4646613"/>
          <p14:tracePt t="33583" x="1752600" y="4635500"/>
          <p14:tracePt t="33600" x="1741488" y="4635500"/>
          <p14:tracePt t="33600" x="1722438" y="4625975"/>
          <p14:tracePt t="33617" x="1703388" y="4616450"/>
          <p14:tracePt t="33633" x="1663700" y="4616450"/>
          <p14:tracePt t="33650" x="1643063" y="4616450"/>
          <p14:tracePt t="33667" x="1624013" y="4616450"/>
          <p14:tracePt t="33684" x="1584325" y="4616450"/>
          <p14:tracePt t="33700" x="1555750" y="4635500"/>
          <p14:tracePt t="33717" x="1525588" y="4665663"/>
          <p14:tracePt t="33734" x="1495425" y="4724400"/>
          <p14:tracePt t="33750" x="1485900" y="4773613"/>
          <p14:tracePt t="33767" x="1485900" y="4852988"/>
          <p14:tracePt t="33784" x="1495425" y="4970463"/>
          <p14:tracePt t="33800" x="1535113" y="5078413"/>
          <p14:tracePt t="33817" x="1574800" y="5138738"/>
          <p14:tracePt t="33834" x="1604963" y="5176838"/>
          <p14:tracePt t="33850" x="1624013" y="5187950"/>
          <p14:tracePt t="33867" x="1633538" y="5187950"/>
          <p14:tracePt t="33889" x="1643063" y="5187950"/>
          <p14:tracePt t="33900" x="1673225" y="5187950"/>
          <p14:tracePt t="33917" x="1712913" y="5176838"/>
          <p14:tracePt t="33934" x="1762125" y="5148263"/>
          <p14:tracePt t="33951" x="1801813" y="5118100"/>
          <p14:tracePt t="33967" x="1839913" y="5078413"/>
          <p14:tracePt t="33984" x="1860550" y="5019675"/>
          <p14:tracePt t="34001" x="1860550" y="4970463"/>
          <p14:tracePt t="34018" x="1860550" y="4930775"/>
          <p14:tracePt t="34034" x="1860550" y="4892675"/>
          <p14:tracePt t="34051" x="1860550" y="4862513"/>
          <p14:tracePt t="34068" x="1839913" y="4813300"/>
          <p14:tracePt t="34084" x="1830388" y="4764088"/>
          <p14:tracePt t="34101" x="1811338" y="4714875"/>
          <p14:tracePt t="34118" x="1790700" y="4665663"/>
          <p14:tracePt t="34134" x="1781175" y="4625975"/>
          <p14:tracePt t="34151" x="1752600" y="4576763"/>
          <p14:tracePt t="34168" x="1741488" y="4548188"/>
          <p14:tracePt t="34184" x="1712913" y="4498975"/>
          <p14:tracePt t="34201" x="1703388" y="4487863"/>
          <p14:tracePt t="34218" x="1692275" y="4487863"/>
          <p14:tracePt t="34234" x="1692275" y="4478338"/>
          <p14:tracePt t="34251" x="1682750" y="4478338"/>
          <p14:tracePt t="34268" x="1663700" y="4478338"/>
          <p14:tracePt t="34285" x="1643063" y="4478338"/>
          <p14:tracePt t="34301" x="1604963" y="4478338"/>
          <p14:tracePt t="34318" x="1565275" y="4478338"/>
          <p14:tracePt t="34336" x="1516063" y="4487863"/>
          <p14:tracePt t="34353" x="1506538" y="4487863"/>
          <p14:tracePt t="34369" x="1485900" y="4508500"/>
          <p14:tracePt t="34386" x="1466850" y="4537075"/>
          <p14:tracePt t="34403" x="1446213" y="4606925"/>
          <p14:tracePt t="34419" x="1436688" y="4675188"/>
          <p14:tracePt t="34436" x="1436688" y="4783138"/>
          <p14:tracePt t="34453" x="1436688" y="4892675"/>
          <p14:tracePt t="34470" x="1446213" y="5010150"/>
          <p14:tracePt t="34486" x="1485900" y="5099050"/>
          <p14:tracePt t="34503" x="1506538" y="5157788"/>
          <p14:tracePt t="34520" x="1525588" y="5176838"/>
          <p14:tracePt t="34537" x="1555750" y="5207000"/>
          <p14:tracePt t="34553" x="1565275" y="5207000"/>
          <p14:tracePt t="34553" x="1584325" y="5207000"/>
          <p14:tracePt t="34570" x="1624013" y="5207000"/>
          <p14:tracePt t="34587" x="1663700" y="5207000"/>
          <p14:tracePt t="34603" x="1731963" y="5207000"/>
          <p14:tracePt t="34620" x="1781175" y="5197475"/>
          <p14:tracePt t="34637" x="1830388" y="5176838"/>
          <p14:tracePt t="34653" x="1851025" y="5157788"/>
          <p14:tracePt t="34670" x="1870075" y="5127625"/>
          <p14:tracePt t="34686" x="1879600" y="5099050"/>
          <p14:tracePt t="34703" x="1889125" y="5068888"/>
          <p14:tracePt t="34720" x="1900238" y="5019675"/>
          <p14:tracePt t="34737" x="1900238" y="4941888"/>
          <p14:tracePt t="34755" x="1900238" y="4881563"/>
          <p14:tracePt t="34770" x="1900238" y="4813300"/>
          <p14:tracePt t="34786" x="1900238" y="4733925"/>
          <p14:tracePt t="34803" x="1870075" y="4656138"/>
          <p14:tracePt t="34820" x="1839913" y="4576763"/>
          <p14:tracePt t="34837" x="1801813" y="4518025"/>
          <p14:tracePt t="34854" x="1762125" y="4478338"/>
          <p14:tracePt t="34871" x="1722438" y="4438650"/>
          <p14:tracePt t="34887" x="1692275" y="4419600"/>
          <p14:tracePt t="34904" x="1682750" y="4410075"/>
          <p14:tracePt t="34920" x="1663700" y="4410075"/>
          <p14:tracePt t="34937" x="1643063" y="4410075"/>
          <p14:tracePt t="34937" x="1633538" y="4410075"/>
          <p14:tracePt t="34954" x="1604963" y="4410075"/>
          <p14:tracePt t="34970" x="1574800" y="4419600"/>
          <p14:tracePt t="34987" x="1544638" y="4438650"/>
          <p14:tracePt t="35004" x="1525588" y="4468813"/>
          <p14:tracePt t="35020" x="1506538" y="4498975"/>
          <p14:tracePt t="35037" x="1495425" y="4557713"/>
          <p14:tracePt t="35054" x="1485900" y="4606925"/>
          <p14:tracePt t="35071" x="1485900" y="4675188"/>
          <p14:tracePt t="35088" x="1485900" y="4745038"/>
          <p14:tracePt t="35104" x="1506538" y="4832350"/>
          <p14:tracePt t="35121" x="1544638" y="4881563"/>
          <p14:tracePt t="35121" x="1555750" y="4902200"/>
          <p14:tracePt t="35138" x="1593850" y="4941888"/>
          <p14:tracePt t="35154" x="1633538" y="4960938"/>
          <p14:tracePt t="35171" x="1663700" y="4970463"/>
          <p14:tracePt t="35187" x="1703388" y="4970463"/>
          <p14:tracePt t="35204" x="1741488" y="4970463"/>
          <p14:tracePt t="35221" x="1790700" y="4970463"/>
          <p14:tracePt t="35237" x="1851025" y="4970463"/>
          <p14:tracePt t="35254" x="1889125" y="4951413"/>
          <p14:tracePt t="35271" x="1919288" y="4930775"/>
          <p14:tracePt t="35288" x="1958975" y="4902200"/>
          <p14:tracePt t="35304" x="1968500" y="4852988"/>
          <p14:tracePt t="35321" x="1998663" y="4783138"/>
          <p14:tracePt t="35338" x="1998663" y="4745038"/>
          <p14:tracePt t="35355" x="1998663" y="4695825"/>
          <p14:tracePt t="35371" x="1998663" y="4625975"/>
          <p14:tracePt t="35388" x="1987550" y="4576763"/>
          <p14:tracePt t="35405" x="1968500" y="4548188"/>
          <p14:tracePt t="35421" x="1949450" y="4527550"/>
          <p14:tracePt t="35438" x="1928813" y="4498975"/>
          <p14:tracePt t="35455" x="1900238" y="4487863"/>
          <p14:tracePt t="35472" x="1879600" y="4478338"/>
          <p14:tracePt t="35488" x="1851025" y="4478338"/>
          <p14:tracePt t="35505" x="1820863" y="4478338"/>
          <p14:tracePt t="35505" x="1811338" y="4478338"/>
          <p14:tracePt t="35522" x="1771650" y="4478338"/>
          <p14:tracePt t="35538" x="1731963" y="4487863"/>
          <p14:tracePt t="35555" x="1682750" y="4508500"/>
          <p14:tracePt t="35571" x="1643063" y="4537075"/>
          <p14:tracePt t="35589" x="1614488" y="4586288"/>
          <p14:tracePt t="35606" x="1574800" y="4635500"/>
          <p14:tracePt t="35622" x="1574800" y="4695825"/>
          <p14:tracePt t="35638" x="1574800" y="4754563"/>
          <p14:tracePt t="35655" x="1574800" y="4813300"/>
          <p14:tracePt t="35672" x="1574800" y="4881563"/>
          <p14:tracePt t="35688" x="1593850" y="4930775"/>
          <p14:tracePt t="35705" x="1614488" y="4991100"/>
          <p14:tracePt t="35722" x="1633538" y="5029200"/>
          <p14:tracePt t="35738" x="1654175" y="5049838"/>
          <p14:tracePt t="35755" x="1673225" y="5068888"/>
          <p14:tracePt t="35772" x="1682750" y="5078413"/>
          <p14:tracePt t="36804" x="1692275" y="5078413"/>
          <p14:tracePt t="36890" x="1692275" y="5049838"/>
          <p14:tracePt t="36906" x="1703388" y="5019675"/>
          <p14:tracePt t="36922" x="1712913" y="4991100"/>
          <p14:tracePt t="36930" x="1712913" y="4960938"/>
          <p14:tracePt t="36941" x="1722438" y="4911725"/>
          <p14:tracePt t="36958" x="1741488" y="4843463"/>
          <p14:tracePt t="36974" x="1771650" y="4754563"/>
          <p14:tracePt t="36991" x="1801813" y="4684713"/>
          <p14:tracePt t="37008" x="1839913" y="4597400"/>
          <p14:tracePt t="37025" x="1879600" y="4508500"/>
          <p14:tracePt t="37041" x="1938338" y="4400550"/>
          <p14:tracePt t="37058" x="1978025" y="4321175"/>
          <p14:tracePt t="37074" x="2008188" y="4252913"/>
          <p14:tracePt t="37091" x="2036763" y="4173538"/>
          <p14:tracePt t="37108" x="2076450" y="4094163"/>
          <p14:tracePt t="37125" x="2106613" y="4016375"/>
          <p14:tracePt t="37142" x="2146300" y="3937000"/>
          <p14:tracePt t="37158" x="2174875" y="3878263"/>
          <p14:tracePt t="37175" x="2205038" y="3819525"/>
          <p14:tracePt t="37191" x="2233613" y="3770313"/>
          <p14:tracePt t="37208" x="2263775" y="3740150"/>
          <p14:tracePt t="37225" x="2282825" y="3721100"/>
          <p14:tracePt t="37225" x="2293938" y="3700463"/>
          <p14:tracePt t="37242" x="2312988" y="3690938"/>
          <p14:tracePt t="37258" x="2332038" y="3671888"/>
          <p14:tracePt t="37275" x="2352675" y="3662363"/>
          <p14:tracePt t="37292" x="2352675" y="3651250"/>
          <p14:tracePt t="37308" x="2362200" y="3651250"/>
          <p14:tracePt t="37330" x="2371725" y="3651250"/>
          <p14:tracePt t="37341" x="2371725" y="3641725"/>
          <p14:tracePt t="37362" x="2381250" y="3632200"/>
          <p14:tracePt t="37410" x="2392363" y="3622675"/>
          <p14:tracePt t="37426" x="2401888" y="3613150"/>
          <p14:tracePt t="37450" x="2411413" y="3592513"/>
          <p14:tracePt t="37466" x="2411413" y="3582988"/>
          <p14:tracePt t="37482" x="2420938" y="3573463"/>
          <p14:tracePt t="37490" x="2420938" y="3563938"/>
          <p14:tracePt t="37522" x="2430463" y="3543300"/>
          <p14:tracePt t="37530" x="2441575" y="3524250"/>
          <p14:tracePt t="37546" x="2451100" y="3503613"/>
          <p14:tracePt t="37554" x="2451100" y="3484563"/>
          <p14:tracePt t="37562" x="2460625" y="3475038"/>
          <p14:tracePt t="37575" x="2479675" y="3435350"/>
          <p14:tracePt t="37592" x="2500313" y="3395663"/>
          <p14:tracePt t="37609" x="2540000" y="3327400"/>
          <p14:tracePt t="37626" x="2568575" y="3278188"/>
          <p14:tracePt t="37642" x="2608263" y="3208338"/>
          <p14:tracePt t="37659" x="2638425" y="3130550"/>
          <p14:tracePt t="37676" x="2676525" y="3060700"/>
          <p14:tracePt t="37693" x="2697163" y="2992438"/>
          <p14:tracePt t="37709" x="2736850" y="2924175"/>
          <p14:tracePt t="37726" x="2755900" y="2844800"/>
          <p14:tracePt t="37743" x="2795588" y="2755900"/>
          <p14:tracePt t="37759" x="2835275" y="2678113"/>
          <p14:tracePt t="37776" x="2854325" y="2589213"/>
          <p14:tracePt t="37793" x="2873375" y="2500313"/>
          <p14:tracePt t="37793" x="2884488" y="2451100"/>
          <p14:tracePt t="37810" x="2913063" y="2382838"/>
          <p14:tracePt t="37826" x="2922588" y="2312988"/>
          <p14:tracePt t="37843" x="2933700" y="2263775"/>
          <p14:tracePt t="37859" x="2952750" y="2205038"/>
          <p14:tracePt t="37876" x="2962275" y="2165350"/>
          <p14:tracePt t="37893" x="2982913" y="2116138"/>
          <p14:tracePt t="37909" x="3011488" y="2087563"/>
          <p14:tracePt t="37927" x="3051175" y="2017713"/>
          <p14:tracePt t="37943" x="3090863" y="1949450"/>
          <p14:tracePt t="37960" x="3130550" y="1879600"/>
          <p14:tracePt t="37976" x="3179763" y="1811338"/>
          <p14:tracePt t="37993" x="3238500" y="1712913"/>
          <p14:tracePt t="38010" x="3278188" y="1654175"/>
          <p14:tracePt t="38026" x="3327400" y="1584325"/>
          <p14:tracePt t="38043" x="3365500" y="1525588"/>
          <p14:tracePt t="38060" x="3414713" y="1466850"/>
          <p14:tracePt t="38076" x="3454400" y="1397000"/>
          <p14:tracePt t="38093" x="3484563" y="1328738"/>
          <p14:tracePt t="38110" x="3524250" y="1270000"/>
          <p14:tracePt t="38127" x="3533775" y="1239838"/>
          <p14:tracePt t="38143" x="3543300" y="1220788"/>
          <p14:tracePt t="38160" x="3543300" y="1200150"/>
          <p14:tracePt t="38177" x="3543300" y="1190625"/>
          <p14:tracePt t="38234" x="3543300" y="1181100"/>
          <p14:tracePt t="38386" x="3543300" y="1171575"/>
          <p14:tracePt t="38394" x="3533775" y="1171575"/>
          <p14:tracePt t="38434" x="3524250" y="1171575"/>
          <p14:tracePt t="38458" x="3513138" y="1171575"/>
          <p14:tracePt t="38474" x="3503613" y="1171575"/>
          <p14:tracePt t="38482" x="3494088" y="1171575"/>
          <p14:tracePt t="38514" x="3484563" y="1171575"/>
          <p14:tracePt t="38530" x="3475038" y="1171575"/>
          <p14:tracePt t="38538" x="3463925" y="1171575"/>
          <p14:tracePt t="38562" x="3454400" y="1171575"/>
          <p14:tracePt t="38594" x="3444875" y="1181100"/>
          <p14:tracePt t="38618" x="3435350" y="1181100"/>
          <p14:tracePt t="38650" x="3425825" y="1181100"/>
          <p14:tracePt t="38658" x="3425825" y="1190625"/>
          <p14:tracePt t="38682" x="3414713" y="1190625"/>
          <p14:tracePt t="38690" x="3405188" y="1200150"/>
          <p14:tracePt t="38698" x="3395663" y="1211263"/>
          <p14:tracePt t="38722" x="3386138" y="1211263"/>
          <p14:tracePt t="38746" x="3386138" y="1220788"/>
          <p14:tracePt t="38778" x="3376613" y="1220788"/>
          <p14:tracePt t="38786" x="3376613" y="1230313"/>
          <p14:tracePt t="38794" x="3365500" y="1239838"/>
          <p14:tracePt t="38811" x="3346450" y="1249363"/>
          <p14:tracePt t="38828" x="3346450" y="1260475"/>
          <p14:tracePt t="38845" x="3327400" y="1270000"/>
          <p14:tracePt t="38862" x="3327400" y="1289050"/>
          <p14:tracePt t="38882" x="3316288" y="1289050"/>
          <p14:tracePt t="38898" x="3306763" y="1289050"/>
          <p14:tracePt t="39034" x="3297238" y="1289050"/>
          <p14:tracePt t="39058" x="3287713" y="1289050"/>
          <p14:tracePt t="39114" x="3278188" y="1289050"/>
          <p14:tracePt t="39138" x="3267075" y="1279525"/>
          <p14:tracePt t="39162" x="3257550" y="1279525"/>
          <p14:tracePt t="39194" x="3248025" y="1270000"/>
          <p14:tracePt t="39210" x="3238500" y="1270000"/>
          <p14:tracePt t="39234" x="3228975" y="1270000"/>
          <p14:tracePt t="39266" x="3217863" y="1270000"/>
          <p14:tracePt t="39306" x="3217863" y="1260475"/>
          <p14:tracePt t="39314" x="3208338" y="1260475"/>
          <p14:tracePt t="39330" x="3198813" y="1260475"/>
          <p14:tracePt t="39338" x="3189288" y="1260475"/>
          <p14:tracePt t="39354" x="3179763" y="1249363"/>
          <p14:tracePt t="39394" x="3179763" y="1239838"/>
          <p14:tracePt t="39418" x="3168650" y="1239838"/>
          <p14:tracePt t="39434" x="3159125" y="1230313"/>
          <p14:tracePt t="39450" x="3149600" y="1230313"/>
          <p14:tracePt t="39466" x="3140075" y="1230313"/>
          <p14:tracePt t="39474" x="3130550" y="1220788"/>
          <p14:tracePt t="39482" x="3119438" y="1220788"/>
          <p14:tracePt t="39842" x="3119438" y="1211263"/>
          <p14:tracePt t="39882" x="3119438" y="1200150"/>
          <p14:tracePt t="39970" x="3119438" y="1190625"/>
          <p14:tracePt t="40018" x="3119438" y="1181100"/>
          <p14:tracePt t="40090" x="3109913" y="1181100"/>
          <p14:tracePt t="40194" x="3109913" y="1171575"/>
          <p14:tracePt t="40218" x="3100388" y="1171575"/>
          <p14:tracePt t="40226" x="3090863" y="1162050"/>
          <p14:tracePt t="40258" x="3090863" y="1150938"/>
          <p14:tracePt t="40290" x="3081338" y="1150938"/>
          <p14:tracePt t="40306" x="3081338" y="1141413"/>
          <p14:tracePt t="40378" x="3090863" y="1141413"/>
          <p14:tracePt t="41555" x="3100388" y="1141413"/>
          <p14:tracePt t="42106" x="3100388" y="1150938"/>
          <p14:tracePt t="42138" x="3100388" y="1162050"/>
          <p14:tracePt t="42161" x="3100388" y="1171575"/>
          <p14:tracePt t="42194" x="3100388" y="1181100"/>
          <p14:tracePt t="43178" x="3100388" y="1190625"/>
          <p14:tracePt t="43186" x="3100388" y="1200150"/>
          <p14:tracePt t="43202" x="3100388" y="1211263"/>
          <p14:tracePt t="44307" x="3100388" y="1230313"/>
          <p14:tracePt t="45194" x="3100388" y="1249363"/>
          <p14:tracePt t="45202" x="3090863" y="1270000"/>
          <p14:tracePt t="45210" x="3090863" y="1279525"/>
          <p14:tracePt t="45224" x="3090863" y="1289050"/>
          <p14:tracePt t="45224" x="3090863" y="1309688"/>
          <p14:tracePt t="45242" x="3090863" y="1319213"/>
          <p14:tracePt t="45258" x="3090863" y="1328738"/>
          <p14:tracePt t="45274" x="3081338" y="1358900"/>
          <p14:tracePt t="45291" x="3070225" y="1368425"/>
          <p14:tracePt t="45308" x="3070225" y="1387475"/>
          <p14:tracePt t="45324" x="3070225" y="1408113"/>
          <p14:tracePt t="45346" x="3070225" y="1417638"/>
          <p14:tracePt t="45358" x="3060700" y="1427163"/>
          <p14:tracePt t="45374" x="3060700" y="1446213"/>
          <p14:tracePt t="45391" x="3060700" y="1457325"/>
          <p14:tracePt t="45408" x="3051175" y="1476375"/>
          <p14:tracePt t="45424" x="3051175" y="1506538"/>
          <p14:tracePt t="45441" x="3051175" y="1516063"/>
          <p14:tracePt t="45458" x="3051175" y="1535113"/>
          <p14:tracePt t="45475" x="3032125" y="1555750"/>
          <p14:tracePt t="45491" x="3032125" y="1584325"/>
          <p14:tracePt t="45508" x="3032125" y="1604963"/>
          <p14:tracePt t="45525" x="3021013" y="1633538"/>
          <p14:tracePt t="45541" x="3021013" y="1654175"/>
          <p14:tracePt t="45558" x="3011488" y="1682750"/>
          <p14:tracePt t="45575" x="3011488" y="1703388"/>
          <p14:tracePt t="45592" x="3001963" y="1731963"/>
          <p14:tracePt t="45608" x="3001963" y="1741488"/>
          <p14:tracePt t="45625" x="2992438" y="1781175"/>
          <p14:tracePt t="45642" x="2992438" y="1790700"/>
          <p14:tracePt t="45658" x="2992438" y="1820863"/>
          <p14:tracePt t="45675" x="2992438" y="1851025"/>
          <p14:tracePt t="45692" x="2992438" y="1870075"/>
          <p14:tracePt t="45708" x="2992438" y="1919288"/>
          <p14:tracePt t="45725" x="2992438" y="1958975"/>
          <p14:tracePt t="45742" x="2992438" y="2017713"/>
          <p14:tracePt t="45759" x="2992438" y="2066925"/>
          <p14:tracePt t="45775" x="2992438" y="2125663"/>
          <p14:tracePt t="45792" x="2992438" y="2185988"/>
          <p14:tracePt t="45809" x="3001963" y="2235200"/>
          <p14:tracePt t="45809" x="3001963" y="2254250"/>
          <p14:tracePt t="45826" x="3001963" y="2303463"/>
          <p14:tracePt t="45842" x="3021013" y="2371725"/>
          <p14:tracePt t="45859" x="3041650" y="2432050"/>
          <p14:tracePt t="45875" x="3041650" y="2481263"/>
          <p14:tracePt t="45893" x="3051175" y="2540000"/>
          <p14:tracePt t="45909" x="3070225" y="2598738"/>
          <p14:tracePt t="45926" x="3081338" y="2638425"/>
          <p14:tracePt t="45943" x="3081338" y="2706688"/>
          <p14:tracePt t="45959" x="3100388" y="2765425"/>
          <p14:tracePt t="45976" x="3119438" y="2825750"/>
          <p14:tracePt t="45992" x="3119438" y="2884488"/>
          <p14:tracePt t="46009" x="3119438" y="2962275"/>
          <p14:tracePt t="46026" x="3119438" y="3081338"/>
          <p14:tracePt t="46043" x="3130550" y="3179763"/>
          <p14:tracePt t="46059" x="3140075" y="3257550"/>
          <p14:tracePt t="46076" x="3159125" y="3317875"/>
          <p14:tracePt t="46093" x="3168650" y="3376613"/>
          <p14:tracePt t="46109" x="3168650" y="3435350"/>
          <p14:tracePt t="46126" x="3179763" y="3465513"/>
          <p14:tracePt t="46143" x="3189288" y="3494088"/>
          <p14:tracePt t="46159" x="3189288" y="3524250"/>
          <p14:tracePt t="46176" x="3189288" y="3543300"/>
          <p14:tracePt t="46193" x="3189288" y="3602038"/>
          <p14:tracePt t="46210" x="3189288" y="3641725"/>
          <p14:tracePt t="46226" x="3189288" y="3671888"/>
          <p14:tracePt t="46244" x="3189288" y="3700463"/>
          <p14:tracePt t="46260" x="3189288" y="3721100"/>
          <p14:tracePt t="46276" x="3189288" y="3740150"/>
          <p14:tracePt t="46293" x="3189288" y="3749675"/>
          <p14:tracePt t="46310" x="3189288" y="3770313"/>
          <p14:tracePt t="46554" x="3168650" y="3770313"/>
          <p14:tracePt t="46570" x="3149600" y="3770313"/>
          <p14:tracePt t="46578" x="3109913" y="3779838"/>
          <p14:tracePt t="46585" x="3090863" y="3789363"/>
          <p14:tracePt t="46594" x="3051175" y="3798888"/>
          <p14:tracePt t="46610" x="3032125" y="3810000"/>
          <p14:tracePt t="46634" x="3021013" y="3819525"/>
          <p14:tracePt t="46649" x="3011488" y="3829050"/>
          <p14:tracePt t="46666" x="3001963" y="3848100"/>
          <p14:tracePt t="46681" x="2992438" y="3859213"/>
          <p14:tracePt t="46694" x="2971800" y="3908425"/>
          <p14:tracePt t="46711" x="2962275" y="3946525"/>
          <p14:tracePt t="46727" x="2943225" y="3995738"/>
          <p14:tracePt t="46744" x="2933700" y="4065588"/>
          <p14:tracePt t="46761" x="2933700" y="4105275"/>
          <p14:tracePt t="46761" x="2933700" y="4133850"/>
          <p14:tracePt t="46777" x="2933700" y="4192588"/>
          <p14:tracePt t="46794" x="2943225" y="4262438"/>
          <p14:tracePt t="46811" x="2962275" y="4321175"/>
          <p14:tracePt t="46827" x="3011488" y="4389438"/>
          <p14:tracePt t="46844" x="3051175" y="4449763"/>
          <p14:tracePt t="46861" x="3090863" y="4487863"/>
          <p14:tracePt t="46877" x="3149600" y="4518025"/>
          <p14:tracePt t="46894" x="3208338" y="4548188"/>
          <p14:tracePt t="46911" x="3267075" y="4567238"/>
          <p14:tracePt t="46928" x="3346450" y="4576763"/>
          <p14:tracePt t="46945" x="3405188" y="4597400"/>
          <p14:tracePt t="46961" x="3533775" y="4616450"/>
          <p14:tracePt t="46978" x="3651250" y="4635500"/>
          <p14:tracePt t="46994" x="3749675" y="4635500"/>
          <p14:tracePt t="47011" x="3857625" y="4635500"/>
          <p14:tracePt t="47028" x="3967163" y="4635500"/>
          <p14:tracePt t="47045" x="4084638" y="4635500"/>
          <p14:tracePt t="47061" x="4164013" y="4635500"/>
          <p14:tracePt t="47078" x="4241800" y="4616450"/>
          <p14:tracePt t="47095" x="4300538" y="4597400"/>
          <p14:tracePt t="47111" x="4370388" y="4557713"/>
          <p14:tracePt t="47128" x="4448175" y="4537075"/>
          <p14:tracePt t="47145" x="4576763" y="4468813"/>
          <p14:tracePt t="47162" x="4665663" y="4429125"/>
          <p14:tracePt t="47178" x="4724400" y="4379913"/>
          <p14:tracePt t="47195" x="4773613" y="4330700"/>
          <p14:tracePt t="47212" x="4803775" y="4271963"/>
          <p14:tracePt t="47228" x="4813300" y="4222750"/>
          <p14:tracePt t="47245" x="4841875" y="4173538"/>
          <p14:tracePt t="47262" x="4852988" y="4124325"/>
          <p14:tracePt t="47278" x="4862513" y="4065588"/>
          <p14:tracePt t="47295" x="4872038" y="4016375"/>
          <p14:tracePt t="47312" x="4881563" y="3946525"/>
          <p14:tracePt t="47329" x="4891088" y="3917950"/>
          <p14:tracePt t="47329" x="4891088" y="3887788"/>
          <p14:tracePt t="47346" x="4891088" y="3838575"/>
          <p14:tracePt t="47362" x="4891088" y="3819525"/>
          <p14:tracePt t="47379" x="4891088" y="3798888"/>
          <p14:tracePt t="47395" x="4881563" y="3779838"/>
          <p14:tracePt t="47412" x="4862513" y="3760788"/>
          <p14:tracePt t="47429" x="4841875" y="3740150"/>
          <p14:tracePt t="47445" x="4783138" y="3711575"/>
          <p14:tracePt t="47462" x="4675188" y="3671888"/>
          <p14:tracePt t="47479" x="4557713" y="3622675"/>
          <p14:tracePt t="47495" x="4448175" y="3573463"/>
          <p14:tracePt t="47512" x="4340225" y="3524250"/>
          <p14:tracePt t="47529" x="4202113" y="3475038"/>
          <p14:tracePt t="47546" x="4143375" y="3454400"/>
          <p14:tracePt t="47562" x="4084638" y="3454400"/>
          <p14:tracePt t="47579" x="4044950" y="3454400"/>
          <p14:tracePt t="47596" x="3995738" y="3454400"/>
          <p14:tracePt t="47612" x="3946525" y="3454400"/>
          <p14:tracePt t="47629" x="3878263" y="3454400"/>
          <p14:tracePt t="47646" x="3819525" y="3465513"/>
          <p14:tracePt t="47662" x="3759200" y="3484563"/>
          <p14:tracePt t="47679" x="3700463" y="3484563"/>
          <p14:tracePt t="47696" x="3651250" y="3503613"/>
          <p14:tracePt t="47712" x="3592513" y="3524250"/>
          <p14:tracePt t="47730" x="3562350" y="3533775"/>
          <p14:tracePt t="47746" x="3543300" y="3543300"/>
          <p14:tracePt t="47763" x="3524250" y="3552825"/>
          <p14:tracePt t="47779" x="3503613" y="3563938"/>
          <p14:tracePt t="47796" x="3463925" y="3582988"/>
          <p14:tracePt t="47813" x="3414713" y="3613150"/>
          <p14:tracePt t="47829" x="3386138" y="3641725"/>
          <p14:tracePt t="47846" x="3346450" y="3662363"/>
          <p14:tracePt t="47863" x="3316288" y="3681413"/>
          <p14:tracePt t="47879" x="3297238" y="3690938"/>
          <p14:tracePt t="47896" x="3287713" y="3711575"/>
          <p14:tracePt t="47913" x="3267075" y="3770313"/>
          <p14:tracePt t="47930" x="3267075" y="3789363"/>
          <p14:tracePt t="47946" x="3257550" y="3838575"/>
          <p14:tracePt t="47963" x="3257550" y="3897313"/>
          <p14:tracePt t="47980" x="3257550" y="3946525"/>
          <p14:tracePt t="47996" x="3257550" y="4006850"/>
          <p14:tracePt t="48013" x="3257550" y="4065588"/>
          <p14:tracePt t="48030" x="3278188" y="4124325"/>
          <p14:tracePt t="48046" x="3287713" y="4173538"/>
          <p14:tracePt t="48063" x="3316288" y="4213225"/>
          <p14:tracePt t="48080" x="3346450" y="4252913"/>
          <p14:tracePt t="48097" x="3386138" y="4291013"/>
          <p14:tracePt t="48097" x="3425825" y="4302125"/>
          <p14:tracePt t="48114" x="3463925" y="4340225"/>
          <p14:tracePt t="48130" x="3524250" y="4360863"/>
          <p14:tracePt t="48147" x="3582988" y="4370388"/>
          <p14:tracePt t="48163" x="3632200" y="4379913"/>
          <p14:tracePt t="48180" x="3681413" y="4379913"/>
          <p14:tracePt t="48197" x="3730625" y="4379913"/>
          <p14:tracePt t="48214" x="3789363" y="4379913"/>
          <p14:tracePt t="48230" x="3878263" y="4379913"/>
          <p14:tracePt t="48247" x="3967163" y="4379913"/>
          <p14:tracePt t="48264" x="4044950" y="4360863"/>
          <p14:tracePt t="48281" x="4133850" y="4340225"/>
          <p14:tracePt t="48297" x="4271963" y="4281488"/>
          <p14:tracePt t="48314" x="4340225" y="4241800"/>
          <p14:tracePt t="48330" x="4398963" y="4213225"/>
          <p14:tracePt t="48347" x="4429125" y="4183063"/>
          <p14:tracePt t="48364" x="4459288" y="4154488"/>
          <p14:tracePt t="48380" x="4487863" y="4114800"/>
          <p14:tracePt t="48397" x="4508500" y="4084638"/>
          <p14:tracePt t="48414" x="4527550" y="4044950"/>
          <p14:tracePt t="48431" x="4546600" y="4006850"/>
          <p14:tracePt t="48447" x="4546600" y="3986213"/>
          <p14:tracePt t="48464" x="4546600" y="3957638"/>
          <p14:tracePt t="48481" x="4546600" y="3897313"/>
          <p14:tracePt t="48498" x="4527550" y="3868738"/>
          <p14:tracePt t="48514" x="4497388" y="3838575"/>
          <p14:tracePt t="48531" x="4459288" y="3798888"/>
          <p14:tracePt t="48548" x="4398963" y="3760788"/>
          <p14:tracePt t="48564" x="4330700" y="3711575"/>
          <p14:tracePt t="48581" x="4251325" y="3671888"/>
          <p14:tracePt t="48598" x="4173538" y="3641725"/>
          <p14:tracePt t="48614" x="4114800" y="3622675"/>
          <p14:tracePt t="48631" x="4035425" y="3602038"/>
          <p14:tracePt t="48648" x="3976688" y="3592513"/>
          <p14:tracePt t="48665" x="3897313" y="3573463"/>
          <p14:tracePt t="48665" x="3887788" y="3573463"/>
          <p14:tracePt t="48681" x="3838575" y="3573463"/>
          <p14:tracePt t="48698" x="3789363" y="3573463"/>
          <p14:tracePt t="48715" x="3740150" y="3573463"/>
          <p14:tracePt t="48731" x="3681413" y="3582988"/>
          <p14:tracePt t="48748" x="3602038" y="3613150"/>
          <p14:tracePt t="48765" x="3533775" y="3641725"/>
          <p14:tracePt t="48781" x="3475038" y="3662363"/>
          <p14:tracePt t="48798" x="3435350" y="3681413"/>
          <p14:tracePt t="48815" x="3405188" y="3700463"/>
          <p14:tracePt t="48831" x="3386138" y="3721100"/>
          <p14:tracePt t="48848" x="3365500" y="3740150"/>
          <p14:tracePt t="48865" x="3327400" y="3798888"/>
          <p14:tracePt t="48882" x="3297238" y="3848100"/>
          <p14:tracePt t="48898" x="3267075" y="3897313"/>
          <p14:tracePt t="48915" x="3248025" y="3967163"/>
          <p14:tracePt t="48932" x="3238500" y="4016375"/>
          <p14:tracePt t="48948" x="3238500" y="4056063"/>
          <p14:tracePt t="48965" x="3238500" y="4094163"/>
          <p14:tracePt t="48982" x="3238500" y="4143375"/>
          <p14:tracePt t="48999" x="3248025" y="4173538"/>
          <p14:tracePt t="49015" x="3267075" y="4203700"/>
          <p14:tracePt t="49032" x="3297238" y="4241800"/>
          <p14:tracePt t="49049" x="3355975" y="4271963"/>
          <p14:tracePt t="49066" x="3414713" y="4291013"/>
          <p14:tracePt t="49082" x="3503613" y="4330700"/>
          <p14:tracePt t="49099" x="3592513" y="4370388"/>
          <p14:tracePt t="49115" x="3690938" y="4400550"/>
          <p14:tracePt t="49132" x="3789363" y="4438650"/>
          <p14:tracePt t="49149" x="3897313" y="4468813"/>
          <p14:tracePt t="49165" x="4005263" y="4487863"/>
          <p14:tracePt t="49182" x="4124325" y="4508500"/>
          <p14:tracePt t="49199" x="4213225" y="4508500"/>
          <p14:tracePt t="49216" x="4311650" y="4508500"/>
          <p14:tracePt t="49232" x="4389438" y="4487863"/>
          <p14:tracePt t="49249" x="4468813" y="4468813"/>
          <p14:tracePt t="49266" x="4497388" y="4438650"/>
          <p14:tracePt t="49282" x="4527550" y="4419600"/>
          <p14:tracePt t="49300" x="4567238" y="4400550"/>
          <p14:tracePt t="49316" x="4606925" y="4370388"/>
          <p14:tracePt t="49333" x="4645025" y="4340225"/>
          <p14:tracePt t="49349" x="4684713" y="4302125"/>
          <p14:tracePt t="49366" x="4714875" y="4252913"/>
          <p14:tracePt t="49383" x="4743450" y="4192588"/>
          <p14:tracePt t="49399" x="4764088" y="4143375"/>
          <p14:tracePt t="49416" x="4764088" y="4094163"/>
          <p14:tracePt t="49433" x="4764088" y="4044950"/>
          <p14:tracePt t="49433" x="4764088" y="4016375"/>
          <p14:tracePt t="49450" x="4764088" y="3957638"/>
          <p14:tracePt t="49466" x="4754563" y="3917950"/>
          <p14:tracePt t="49483" x="4724400" y="3878263"/>
          <p14:tracePt t="49499" x="4694238" y="3829050"/>
          <p14:tracePt t="49516" x="4656138" y="3789363"/>
          <p14:tracePt t="49533" x="4595813" y="3749675"/>
          <p14:tracePt t="49549" x="4537075" y="3700463"/>
          <p14:tracePt t="49566" x="4468813" y="3641725"/>
          <p14:tracePt t="49583" x="4398963" y="3613150"/>
          <p14:tracePt t="49600" x="4330700" y="3573463"/>
          <p14:tracePt t="49616" x="4271963" y="3563938"/>
          <p14:tracePt t="49633" x="4192588" y="3543300"/>
          <p14:tracePt t="49650" x="4133850" y="3543300"/>
          <p14:tracePt t="49666" x="4054475" y="3543300"/>
          <p14:tracePt t="49683" x="3967163" y="3543300"/>
          <p14:tracePt t="49700" x="3887788" y="3543300"/>
          <p14:tracePt t="49716" x="3808413" y="3543300"/>
          <p14:tracePt t="49733" x="3749675" y="3543300"/>
          <p14:tracePt t="49750" x="3700463" y="3543300"/>
          <p14:tracePt t="49767" x="3632200" y="3552825"/>
          <p14:tracePt t="49783" x="3573463" y="3563938"/>
          <p14:tracePt t="49800" x="3524250" y="3573463"/>
          <p14:tracePt t="49817" x="3444875" y="3613150"/>
          <p14:tracePt t="49834" x="3405188" y="3632200"/>
          <p14:tracePt t="49850" x="3376613" y="3641725"/>
          <p14:tracePt t="49867" x="3346450" y="3662363"/>
          <p14:tracePt t="49884" x="3327400" y="3671888"/>
          <p14:tracePt t="49900" x="3306763" y="3690938"/>
          <p14:tracePt t="49917" x="3287713" y="3700463"/>
          <p14:tracePt t="49934" x="3278188" y="3730625"/>
          <p14:tracePt t="49950" x="3267075" y="3749675"/>
          <p14:tracePt t="49967" x="3248025" y="3770313"/>
          <p14:tracePt t="49984" x="3248025" y="3779838"/>
          <p14:tracePt t="50000" x="3248025" y="3789363"/>
          <p14:tracePt t="50017" x="3228975" y="3829050"/>
          <p14:tracePt t="50034" x="3217863" y="3848100"/>
          <p14:tracePt t="50051" x="3208338" y="3887788"/>
          <p14:tracePt t="50067" x="3208338" y="3917950"/>
          <p14:tracePt t="50084" x="3189288" y="3967163"/>
          <p14:tracePt t="50101" x="3189288" y="4016375"/>
          <p14:tracePt t="50117" x="3189288" y="4084638"/>
          <p14:tracePt t="50134" x="3208338" y="4133850"/>
          <p14:tracePt t="50151" x="3228975" y="4203700"/>
          <p14:tracePt t="50167" x="3257550" y="4262438"/>
          <p14:tracePt t="50184" x="3316288" y="4330700"/>
          <p14:tracePt t="50201" x="3454400" y="4400550"/>
          <p14:tracePt t="50217" x="3573463" y="4449763"/>
          <p14:tracePt t="50234" x="3700463" y="4498975"/>
          <p14:tracePt t="50251" x="3829050" y="4518025"/>
          <p14:tracePt t="50268" x="3927475" y="4527550"/>
          <p14:tracePt t="50284" x="4035425" y="4527550"/>
          <p14:tracePt t="50301" x="4124325" y="4527550"/>
          <p14:tracePt t="50318" x="4192588" y="4518025"/>
          <p14:tracePt t="50335" x="4251325" y="4487863"/>
          <p14:tracePt t="50351" x="4300538" y="4459288"/>
          <p14:tracePt t="50368" x="4340225" y="4429125"/>
          <p14:tracePt t="50385" x="4349750" y="4410075"/>
          <p14:tracePt t="50385" x="4360863" y="4410075"/>
          <p14:tracePt t="50402" x="4360863" y="4400550"/>
          <p14:tracePt t="50418" x="4370388" y="4379913"/>
          <p14:tracePt t="50435" x="4370388" y="4370388"/>
          <p14:tracePt t="50435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62467" name="Text Box 2"/>
            <p:cNvSpPr txBox="1">
              <a:spLocks noChangeArrowheads="1"/>
            </p:cNvSpPr>
            <p:nvPr/>
          </p:nvSpPr>
          <p:spPr bwMode="auto">
            <a:xfrm>
              <a:off x="4219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62468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62469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62470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62471" name="Text Box 6"/>
            <p:cNvSpPr txBox="1">
              <a:spLocks noChangeArrowheads="1"/>
            </p:cNvSpPr>
            <p:nvPr/>
          </p:nvSpPr>
          <p:spPr bwMode="auto">
            <a:xfrm>
              <a:off x="4197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62472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62473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62474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62475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62476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62477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62478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62479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62480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62481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62482" name="Text Box 17"/>
            <p:cNvSpPr txBox="1">
              <a:spLocks noChangeArrowheads="1"/>
            </p:cNvSpPr>
            <p:nvPr/>
          </p:nvSpPr>
          <p:spPr bwMode="auto">
            <a:xfrm>
              <a:off x="3224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62483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62484" name="Text Box 19"/>
            <p:cNvSpPr txBox="1">
              <a:spLocks noChangeArrowheads="1"/>
            </p:cNvSpPr>
            <p:nvPr/>
          </p:nvSpPr>
          <p:spPr bwMode="auto">
            <a:xfrm>
              <a:off x="3302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62485" name="Text Box 20"/>
            <p:cNvSpPr txBox="1">
              <a:spLocks noChangeArrowheads="1"/>
            </p:cNvSpPr>
            <p:nvPr/>
          </p:nvSpPr>
          <p:spPr bwMode="auto">
            <a:xfrm>
              <a:off x="3228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62486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62487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62488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62489" name="AutoShape 24"/>
            <p:cNvCxnSpPr>
              <a:cxnSpLocks noChangeShapeType="1"/>
              <a:stCxn id="62479" idx="3"/>
              <a:endCxn id="62467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490" name="AutoShape 25"/>
            <p:cNvCxnSpPr>
              <a:cxnSpLocks noChangeShapeType="1"/>
              <a:stCxn id="62479" idx="3"/>
              <a:endCxn id="62487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491" name="AutoShape 26"/>
            <p:cNvCxnSpPr>
              <a:cxnSpLocks noChangeShapeType="1"/>
              <a:stCxn id="62479" idx="3"/>
              <a:endCxn id="62488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492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62493" name="Text Box 28"/>
            <p:cNvSpPr txBox="1">
              <a:spLocks noChangeArrowheads="1"/>
            </p:cNvSpPr>
            <p:nvPr/>
          </p:nvSpPr>
          <p:spPr bwMode="auto">
            <a:xfrm>
              <a:off x="3228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62494" name="AutoShape 29"/>
            <p:cNvCxnSpPr>
              <a:cxnSpLocks noChangeShapeType="1"/>
              <a:stCxn id="62480" idx="3"/>
              <a:endCxn id="62468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495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62496" name="AutoShape 31"/>
            <p:cNvCxnSpPr>
              <a:cxnSpLocks noChangeShapeType="1"/>
              <a:stCxn id="62468" idx="3"/>
              <a:endCxn id="62495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497" name="Text Box 32"/>
            <p:cNvSpPr txBox="1">
              <a:spLocks noChangeArrowheads="1"/>
            </p:cNvSpPr>
            <p:nvPr/>
          </p:nvSpPr>
          <p:spPr bwMode="auto">
            <a:xfrm>
              <a:off x="4236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62498" name="AutoShape 33"/>
            <p:cNvCxnSpPr>
              <a:cxnSpLocks noChangeShapeType="1"/>
              <a:stCxn id="62493" idx="3"/>
              <a:endCxn id="62492" idx="1"/>
            </p:cNvCxnSpPr>
            <p:nvPr/>
          </p:nvCxnSpPr>
          <p:spPr bwMode="auto">
            <a:xfrm flipV="1">
              <a:off x="3792" y="946"/>
              <a:ext cx="438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499" name="AutoShape 34"/>
            <p:cNvCxnSpPr>
              <a:cxnSpLocks noChangeShapeType="1"/>
              <a:stCxn id="62493" idx="3"/>
              <a:endCxn id="62497" idx="1"/>
            </p:cNvCxnSpPr>
            <p:nvPr/>
          </p:nvCxnSpPr>
          <p:spPr bwMode="auto">
            <a:xfrm>
              <a:off x="3792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00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62501" name="AutoShape 36"/>
            <p:cNvCxnSpPr>
              <a:cxnSpLocks noChangeShapeType="1"/>
              <a:stCxn id="62481" idx="3"/>
              <a:endCxn id="62469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02" name="AutoShape 37"/>
            <p:cNvCxnSpPr>
              <a:cxnSpLocks noChangeShapeType="1"/>
              <a:stCxn id="62481" idx="3"/>
              <a:endCxn id="62500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03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62504" name="AutoShape 39"/>
            <p:cNvCxnSpPr>
              <a:cxnSpLocks noChangeShapeType="1"/>
              <a:stCxn id="62500" idx="3"/>
              <a:endCxn id="62503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05" name="AutoShape 40"/>
            <p:cNvCxnSpPr>
              <a:cxnSpLocks noChangeShapeType="1"/>
              <a:stCxn id="62482" idx="3"/>
              <a:endCxn id="62500" idx="1"/>
            </p:cNvCxnSpPr>
            <p:nvPr/>
          </p:nvCxnSpPr>
          <p:spPr bwMode="auto">
            <a:xfrm flipV="1">
              <a:off x="3756" y="1510"/>
              <a:ext cx="475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06" name="AutoShape 41"/>
            <p:cNvCxnSpPr>
              <a:cxnSpLocks noChangeShapeType="1"/>
              <a:stCxn id="62483" idx="0"/>
              <a:endCxn id="62482" idx="2"/>
            </p:cNvCxnSpPr>
            <p:nvPr/>
          </p:nvCxnSpPr>
          <p:spPr bwMode="auto">
            <a:xfrm flipH="1" flipV="1">
              <a:off x="3490" y="1599"/>
              <a:ext cx="138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07" name="Text Box 42"/>
            <p:cNvSpPr txBox="1">
              <a:spLocks noChangeArrowheads="1"/>
            </p:cNvSpPr>
            <p:nvPr/>
          </p:nvSpPr>
          <p:spPr bwMode="auto">
            <a:xfrm>
              <a:off x="3219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62508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62509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62510" name="AutoShape 45"/>
            <p:cNvCxnSpPr>
              <a:cxnSpLocks noChangeShapeType="1"/>
              <a:stCxn id="62483" idx="3"/>
              <a:endCxn id="62470" idx="1"/>
            </p:cNvCxnSpPr>
            <p:nvPr/>
          </p:nvCxnSpPr>
          <p:spPr bwMode="auto">
            <a:xfrm flipV="1">
              <a:off x="4032" y="1747"/>
              <a:ext cx="188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11" name="AutoShape 46"/>
            <p:cNvCxnSpPr>
              <a:cxnSpLocks noChangeShapeType="1"/>
              <a:stCxn id="62483" idx="3"/>
              <a:endCxn id="62509" idx="1"/>
            </p:cNvCxnSpPr>
            <p:nvPr/>
          </p:nvCxnSpPr>
          <p:spPr bwMode="auto">
            <a:xfrm>
              <a:off x="4032" y="1782"/>
              <a:ext cx="188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12" name="AutoShape 47"/>
            <p:cNvCxnSpPr>
              <a:cxnSpLocks noChangeShapeType="1"/>
              <a:stCxn id="62507" idx="3"/>
              <a:endCxn id="62509" idx="1"/>
            </p:cNvCxnSpPr>
            <p:nvPr/>
          </p:nvCxnSpPr>
          <p:spPr bwMode="auto">
            <a:xfrm flipV="1">
              <a:off x="3779" y="1897"/>
              <a:ext cx="441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13" name="AutoShape 48"/>
            <p:cNvCxnSpPr>
              <a:cxnSpLocks noChangeShapeType="1"/>
              <a:stCxn id="62507" idx="2"/>
              <a:endCxn id="62508" idx="0"/>
            </p:cNvCxnSpPr>
            <p:nvPr/>
          </p:nvCxnSpPr>
          <p:spPr bwMode="auto">
            <a:xfrm>
              <a:off x="3499" y="2008"/>
              <a:ext cx="0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14" name="AutoShape 49"/>
            <p:cNvCxnSpPr>
              <a:cxnSpLocks noChangeShapeType="1"/>
              <a:stCxn id="62484" idx="0"/>
              <a:endCxn id="62508" idx="2"/>
            </p:cNvCxnSpPr>
            <p:nvPr/>
          </p:nvCxnSpPr>
          <p:spPr bwMode="auto">
            <a:xfrm flipH="1" flipV="1">
              <a:off x="3499" y="2324"/>
              <a:ext cx="33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15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62516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62517" name="Text Box 52"/>
            <p:cNvSpPr txBox="1">
              <a:spLocks noChangeArrowheads="1"/>
            </p:cNvSpPr>
            <p:nvPr/>
          </p:nvSpPr>
          <p:spPr bwMode="auto">
            <a:xfrm>
              <a:off x="4190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62518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62519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62520" name="AutoShape 55"/>
            <p:cNvCxnSpPr>
              <a:cxnSpLocks noChangeShapeType="1"/>
              <a:stCxn id="62604" idx="3"/>
              <a:endCxn id="62509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21" name="AutoShape 56"/>
            <p:cNvCxnSpPr>
              <a:cxnSpLocks noChangeShapeType="1"/>
              <a:stCxn id="62604" idx="3"/>
              <a:endCxn id="62517" idx="1"/>
            </p:cNvCxnSpPr>
            <p:nvPr/>
          </p:nvCxnSpPr>
          <p:spPr bwMode="auto">
            <a:xfrm flipV="1">
              <a:off x="3708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22" name="AutoShape 57"/>
            <p:cNvCxnSpPr>
              <a:cxnSpLocks noChangeShapeType="1"/>
              <a:stCxn id="62604" idx="3"/>
              <a:endCxn id="62516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23" name="AutoShape 58"/>
            <p:cNvCxnSpPr>
              <a:cxnSpLocks noChangeShapeType="1"/>
              <a:stCxn id="62604" idx="3"/>
              <a:endCxn id="62515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24" name="AutoShape 59"/>
            <p:cNvCxnSpPr>
              <a:cxnSpLocks noChangeShapeType="1"/>
              <a:stCxn id="62604" idx="3"/>
              <a:endCxn id="62471" idx="1"/>
            </p:cNvCxnSpPr>
            <p:nvPr/>
          </p:nvCxnSpPr>
          <p:spPr bwMode="auto">
            <a:xfrm flipV="1">
              <a:off x="3708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25" name="Text Box 60"/>
            <p:cNvSpPr txBox="1">
              <a:spLocks noChangeArrowheads="1"/>
            </p:cNvSpPr>
            <p:nvPr/>
          </p:nvSpPr>
          <p:spPr bwMode="auto">
            <a:xfrm>
              <a:off x="3226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62526" name="AutoShape 61"/>
            <p:cNvCxnSpPr>
              <a:cxnSpLocks noChangeShapeType="1"/>
              <a:stCxn id="62485" idx="3"/>
              <a:endCxn id="62517" idx="1"/>
            </p:cNvCxnSpPr>
            <p:nvPr/>
          </p:nvCxnSpPr>
          <p:spPr bwMode="auto">
            <a:xfrm flipV="1">
              <a:off x="3713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27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62528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62529" name="AutoShape 64"/>
            <p:cNvCxnSpPr>
              <a:cxnSpLocks noChangeShapeType="1"/>
              <a:stCxn id="62525" idx="3"/>
              <a:endCxn id="62517" idx="1"/>
            </p:cNvCxnSpPr>
            <p:nvPr/>
          </p:nvCxnSpPr>
          <p:spPr bwMode="auto">
            <a:xfrm flipV="1">
              <a:off x="3820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30" name="AutoShape 65"/>
            <p:cNvCxnSpPr>
              <a:cxnSpLocks noChangeShapeType="1"/>
              <a:stCxn id="62525" idx="3"/>
              <a:endCxn id="62518" idx="1"/>
            </p:cNvCxnSpPr>
            <p:nvPr/>
          </p:nvCxnSpPr>
          <p:spPr bwMode="auto">
            <a:xfrm flipV="1">
              <a:off x="3820" y="2995"/>
              <a:ext cx="372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31" name="AutoShape 66"/>
            <p:cNvCxnSpPr>
              <a:cxnSpLocks noChangeShapeType="1"/>
              <a:stCxn id="62525" idx="3"/>
              <a:endCxn id="62519" idx="1"/>
            </p:cNvCxnSpPr>
            <p:nvPr/>
          </p:nvCxnSpPr>
          <p:spPr bwMode="auto">
            <a:xfrm flipV="1">
              <a:off x="3820" y="3127"/>
              <a:ext cx="374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32" name="AutoShape 67"/>
            <p:cNvCxnSpPr>
              <a:cxnSpLocks noChangeShapeType="1"/>
              <a:stCxn id="62527" idx="0"/>
              <a:endCxn id="62525" idx="2"/>
            </p:cNvCxnSpPr>
            <p:nvPr/>
          </p:nvCxnSpPr>
          <p:spPr bwMode="auto">
            <a:xfrm flipH="1" flipV="1">
              <a:off x="3523" y="3332"/>
              <a:ext cx="1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33" name="AutoShape 68"/>
            <p:cNvCxnSpPr>
              <a:cxnSpLocks noChangeShapeType="1"/>
              <a:stCxn id="62528" idx="1"/>
              <a:endCxn id="62527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34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62535" name="AutoShape 70"/>
            <p:cNvCxnSpPr>
              <a:cxnSpLocks noChangeShapeType="1"/>
              <a:stCxn id="62534" idx="0"/>
              <a:endCxn id="62486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36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62537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62538" name="AutoShape 73"/>
            <p:cNvCxnSpPr>
              <a:cxnSpLocks noChangeShapeType="1"/>
              <a:stCxn id="62534" idx="3"/>
              <a:endCxn id="62472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39" name="AutoShape 74"/>
            <p:cNvCxnSpPr>
              <a:cxnSpLocks noChangeShapeType="1"/>
              <a:stCxn id="62534" idx="3"/>
              <a:endCxn id="62537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40" name="AutoShape 75"/>
            <p:cNvCxnSpPr>
              <a:cxnSpLocks noChangeShapeType="1"/>
              <a:stCxn id="62534" idx="3"/>
              <a:endCxn id="62536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41" name="AutoShape 76"/>
            <p:cNvCxnSpPr>
              <a:cxnSpLocks noChangeShapeType="1"/>
              <a:stCxn id="62472" idx="0"/>
              <a:endCxn id="62519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42" name="AutoShape 77"/>
            <p:cNvCxnSpPr>
              <a:cxnSpLocks noChangeShapeType="1"/>
              <a:stCxn id="62517" idx="3"/>
              <a:endCxn id="62477" idx="3"/>
            </p:cNvCxnSpPr>
            <p:nvPr/>
          </p:nvCxnSpPr>
          <p:spPr bwMode="auto">
            <a:xfrm flipH="1">
              <a:off x="4581" y="2677"/>
              <a:ext cx="88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43" name="AutoShape 78"/>
            <p:cNvCxnSpPr>
              <a:cxnSpLocks noChangeShapeType="1"/>
              <a:stCxn id="62516" idx="3"/>
              <a:endCxn id="62476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44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62545" name="AutoShape 80"/>
            <p:cNvCxnSpPr>
              <a:cxnSpLocks noChangeShapeType="1"/>
              <a:stCxn id="62509" idx="3"/>
              <a:endCxn id="62475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46" name="AutoShape 81"/>
            <p:cNvCxnSpPr>
              <a:cxnSpLocks noChangeShapeType="1"/>
              <a:stCxn id="62475" idx="2"/>
              <a:endCxn id="62544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47" name="AutoShape 82"/>
            <p:cNvCxnSpPr>
              <a:cxnSpLocks noChangeShapeType="1"/>
              <a:stCxn id="62478" idx="2"/>
              <a:endCxn id="62473" idx="0"/>
            </p:cNvCxnSpPr>
            <p:nvPr/>
          </p:nvCxnSpPr>
          <p:spPr bwMode="auto">
            <a:xfrm>
              <a:off x="2935" y="1417"/>
              <a:ext cx="3014" cy="17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48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62549" name="AutoShape 84"/>
            <p:cNvCxnSpPr>
              <a:cxnSpLocks noChangeShapeType="1"/>
              <a:stCxn id="62470" idx="3"/>
              <a:endCxn id="62474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50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62551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62552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62553" name="AutoShape 88"/>
            <p:cNvCxnSpPr>
              <a:cxnSpLocks noChangeShapeType="1"/>
              <a:stCxn id="62481" idx="3"/>
              <a:endCxn id="62478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54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62555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62556" name="Text Box 91"/>
            <p:cNvSpPr txBox="1">
              <a:spLocks noChangeArrowheads="1"/>
            </p:cNvSpPr>
            <p:nvPr/>
          </p:nvSpPr>
          <p:spPr bwMode="auto">
            <a:xfrm>
              <a:off x="2569" y="334"/>
              <a:ext cx="711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FF33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FF3300"/>
                  </a:solidFill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62557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62558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62559" name="AutoShape 94"/>
            <p:cNvCxnSpPr>
              <a:cxnSpLocks noChangeShapeType="1"/>
              <a:stCxn id="62555" idx="0"/>
              <a:endCxn id="62556" idx="2"/>
            </p:cNvCxnSpPr>
            <p:nvPr/>
          </p:nvCxnSpPr>
          <p:spPr bwMode="auto">
            <a:xfrm flipV="1">
              <a:off x="2162" y="666"/>
              <a:ext cx="762" cy="34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60" name="AutoShape 95"/>
            <p:cNvCxnSpPr>
              <a:cxnSpLocks noChangeShapeType="1"/>
              <a:stCxn id="62555" idx="0"/>
              <a:endCxn id="62558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61" name="AutoShape 96"/>
            <p:cNvCxnSpPr>
              <a:cxnSpLocks noChangeShapeType="1"/>
              <a:stCxn id="62555" idx="0"/>
              <a:endCxn id="62557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62" name="AutoShape 97"/>
            <p:cNvCxnSpPr>
              <a:cxnSpLocks noChangeShapeType="1"/>
              <a:stCxn id="62554" idx="0"/>
              <a:endCxn id="62555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C0C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63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33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FF3300"/>
                  </a:solidFill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FF3300"/>
                  </a:solidFill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62564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62565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62566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62567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62568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62569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570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62571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572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62573" name="AutoShape 108"/>
            <p:cNvCxnSpPr>
              <a:cxnSpLocks noChangeShapeType="1"/>
              <a:stCxn id="62554" idx="0"/>
              <a:endCxn id="62552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74" name="AutoShape 109"/>
            <p:cNvCxnSpPr>
              <a:cxnSpLocks noChangeShapeType="1"/>
              <a:stCxn id="62554" idx="3"/>
              <a:endCxn id="62551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75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62576" name="AutoShape 111"/>
            <p:cNvCxnSpPr>
              <a:cxnSpLocks noChangeShapeType="1"/>
              <a:stCxn id="62564" idx="2"/>
              <a:endCxn id="62565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77" name="AutoShape 112"/>
            <p:cNvCxnSpPr>
              <a:cxnSpLocks noChangeShapeType="1"/>
              <a:stCxn id="62565" idx="2"/>
              <a:endCxn id="62575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78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62579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62580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62581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62582" name="AutoShape 117"/>
            <p:cNvCxnSpPr>
              <a:cxnSpLocks noChangeShapeType="1"/>
              <a:stCxn id="62564" idx="2"/>
              <a:endCxn id="62581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83" name="AutoShape 118"/>
            <p:cNvCxnSpPr>
              <a:cxnSpLocks noChangeShapeType="1"/>
              <a:stCxn id="62581" idx="2"/>
              <a:endCxn id="62580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84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62585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62586" name="AutoShape 121"/>
            <p:cNvCxnSpPr>
              <a:cxnSpLocks noChangeShapeType="1"/>
              <a:stCxn id="62585" idx="2"/>
              <a:endCxn id="62579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87" name="AutoShape 122"/>
            <p:cNvCxnSpPr>
              <a:cxnSpLocks noChangeShapeType="1"/>
              <a:stCxn id="62584" idx="2"/>
              <a:endCxn id="62578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88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62589" name="AutoShape 124"/>
            <p:cNvCxnSpPr>
              <a:cxnSpLocks noChangeShapeType="1"/>
              <a:stCxn id="62588" idx="2"/>
              <a:endCxn id="62584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90" name="AutoShape 125"/>
            <p:cNvCxnSpPr>
              <a:cxnSpLocks noChangeShapeType="1"/>
              <a:stCxn id="62588" idx="2"/>
              <a:endCxn id="62585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91" name="AutoShape 126"/>
            <p:cNvCxnSpPr>
              <a:cxnSpLocks noChangeShapeType="1"/>
              <a:stCxn id="62563" idx="2"/>
              <a:endCxn id="62588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592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62593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62594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62595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596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62597" name="AutoShape 132"/>
            <p:cNvCxnSpPr>
              <a:cxnSpLocks noChangeShapeType="1"/>
              <a:stCxn id="62592" idx="1"/>
              <a:endCxn id="62593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98" name="AutoShape 133"/>
            <p:cNvCxnSpPr>
              <a:cxnSpLocks noChangeShapeType="1"/>
              <a:stCxn id="62592" idx="1"/>
              <a:endCxn id="62594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599" name="AutoShape 134"/>
            <p:cNvCxnSpPr>
              <a:cxnSpLocks noChangeShapeType="1"/>
              <a:stCxn id="62555" idx="1"/>
              <a:endCxn id="62592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2600" name="Line 135"/>
            <p:cNvSpPr>
              <a:spLocks noChangeShapeType="1"/>
            </p:cNvSpPr>
            <p:nvPr/>
          </p:nvSpPr>
          <p:spPr bwMode="auto">
            <a:xfrm flipH="1">
              <a:off x="1273" y="635"/>
              <a:ext cx="1796" cy="1816"/>
            </a:xfrm>
            <a:prstGeom prst="line">
              <a:avLst/>
            </a:prstGeom>
            <a:noFill/>
            <a:ln w="3816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601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62602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603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604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5" x="4370388" y="3081338"/>
          <p14:tracePt t="3862" x="4349750" y="3081338"/>
          <p14:tracePt t="4073" x="4330700" y="3090863"/>
          <p14:tracePt t="4081" x="4321175" y="3100388"/>
          <p14:tracePt t="4089" x="4311650" y="3100388"/>
          <p14:tracePt t="4098" x="4281488" y="3121025"/>
          <p14:tracePt t="4113" x="4251325" y="3149600"/>
          <p14:tracePt t="4130" x="4213225" y="3179763"/>
          <p14:tracePt t="4146" x="4173538" y="3208338"/>
          <p14:tracePt t="4163" x="4124325" y="3248025"/>
          <p14:tracePt t="4180" x="4075113" y="3287713"/>
          <p14:tracePt t="4196" x="4035425" y="3327400"/>
          <p14:tracePt t="4213" x="4005263" y="3376613"/>
          <p14:tracePt t="4230" x="3976688" y="3416300"/>
          <p14:tracePt t="4247" x="3956050" y="3454400"/>
          <p14:tracePt t="4264" x="3946525" y="3494088"/>
          <p14:tracePt t="4280" x="3917950" y="3524250"/>
          <p14:tracePt t="4280" x="3917950" y="3543300"/>
          <p14:tracePt t="4298" x="3897313" y="3582988"/>
          <p14:tracePt t="4314" x="3887788" y="3622675"/>
          <p14:tracePt t="4330" x="3878263" y="3681413"/>
          <p14:tracePt t="4347" x="3868738" y="3730625"/>
          <p14:tracePt t="4364" x="3868738" y="3789363"/>
          <p14:tracePt t="4380" x="3868738" y="3848100"/>
          <p14:tracePt t="4397" x="3868738" y="3897313"/>
          <p14:tracePt t="4414" x="3868738" y="3946525"/>
          <p14:tracePt t="4431" x="3868738" y="3995738"/>
          <p14:tracePt t="4448" x="3838575" y="4035425"/>
          <p14:tracePt t="4464" x="3829050" y="4094163"/>
          <p14:tracePt t="4481" x="3838575" y="4183063"/>
          <p14:tracePt t="4498" x="3848100" y="4241800"/>
          <p14:tracePt t="4514" x="3878263" y="4321175"/>
          <p14:tracePt t="4531" x="3906838" y="4400550"/>
          <p14:tracePt t="4547" x="3937000" y="4468813"/>
          <p14:tracePt t="4564" x="3956050" y="4527550"/>
          <p14:tracePt t="4581" x="3986213" y="4586288"/>
          <p14:tracePt t="4598" x="4016375" y="4625975"/>
          <p14:tracePt t="4614" x="4044950" y="4665663"/>
          <p14:tracePt t="4631" x="4084638" y="4705350"/>
          <p14:tracePt t="4648" x="4143375" y="4733925"/>
          <p14:tracePt t="4664" x="4241800" y="4773613"/>
          <p14:tracePt t="4664" x="4281488" y="4794250"/>
          <p14:tracePt t="4682" x="4370388" y="4822825"/>
          <p14:tracePt t="4698" x="4487863" y="4852988"/>
          <p14:tracePt t="4714" x="4586288" y="4872038"/>
          <p14:tracePt t="4731" x="4705350" y="4902200"/>
          <p14:tracePt t="4748" x="4813300" y="4911725"/>
          <p14:tracePt t="4764" x="4960938" y="4911725"/>
          <p14:tracePt t="4781" x="5108575" y="4911725"/>
          <p14:tracePt t="4798" x="5314950" y="4911725"/>
          <p14:tracePt t="4814" x="5551488" y="4911725"/>
          <p14:tracePt t="4832" x="5826125" y="4911725"/>
          <p14:tracePt t="4848" x="6111875" y="4862513"/>
          <p14:tracePt t="4865" x="6516688" y="4773613"/>
          <p14:tracePt t="4881" x="6762750" y="4684713"/>
          <p14:tracePt t="4898" x="6988175" y="4597400"/>
          <p14:tracePt t="4915" x="7156450" y="4508500"/>
          <p14:tracePt t="4931" x="7304088" y="4400550"/>
          <p14:tracePt t="4948" x="7440613" y="4302125"/>
          <p14:tracePt t="4965" x="7559675" y="4192588"/>
          <p14:tracePt t="4981" x="7667625" y="4084638"/>
          <p14:tracePt t="4998" x="7735888" y="3986213"/>
          <p14:tracePt t="5015" x="7815263" y="3908425"/>
          <p14:tracePt t="5032" x="7874000" y="3810000"/>
          <p14:tracePt t="5048" x="7913688" y="3721100"/>
          <p14:tracePt t="5048" x="7932738" y="3671888"/>
          <p14:tracePt t="5065" x="7962900" y="3573463"/>
          <p14:tracePt t="5082" x="8012113" y="3454400"/>
          <p14:tracePt t="5099" x="8051800" y="3346450"/>
          <p14:tracePt t="5115" x="8070850" y="3257550"/>
          <p14:tracePt t="5132" x="8091488" y="3198813"/>
          <p14:tracePt t="5148" x="8091488" y="3149600"/>
          <p14:tracePt t="5165" x="8091488" y="3071813"/>
          <p14:tracePt t="5182" x="8070850" y="3001963"/>
          <p14:tracePt t="5198" x="8042275" y="2924175"/>
          <p14:tracePt t="5216" x="8021638" y="2835275"/>
          <p14:tracePt t="5232" x="7981950" y="2746375"/>
          <p14:tracePt t="5249" x="7904163" y="2608263"/>
          <p14:tracePt t="5266" x="7854950" y="2519363"/>
          <p14:tracePt t="5282" x="7796213" y="2441575"/>
          <p14:tracePt t="5299" x="7747000" y="2382838"/>
          <p14:tracePt t="5316" x="7667625" y="2312988"/>
          <p14:tracePt t="5332" x="7550150" y="2235200"/>
          <p14:tracePt t="5349" x="7402513" y="2136775"/>
          <p14:tracePt t="5366" x="7234238" y="2057400"/>
          <p14:tracePt t="5382" x="7058025" y="1978025"/>
          <p14:tracePt t="5399" x="6889750" y="1919288"/>
          <p14:tracePt t="5416" x="6732588" y="1851025"/>
          <p14:tracePt t="5432" x="6584950" y="1790700"/>
          <p14:tracePt t="5432" x="6526213" y="1762125"/>
          <p14:tracePt t="5449" x="6388100" y="1712913"/>
          <p14:tracePt t="5466" x="6240463" y="1654175"/>
          <p14:tracePt t="5483" x="6073775" y="1584325"/>
          <p14:tracePt t="5499" x="5886450" y="1516063"/>
          <p14:tracePt t="5516" x="5708650" y="1446213"/>
          <p14:tracePt t="5533" x="5530850" y="1387475"/>
          <p14:tracePt t="5549" x="5394325" y="1338263"/>
          <p14:tracePt t="5566" x="5275263" y="1319213"/>
          <p14:tracePt t="5583" x="5148263" y="1289050"/>
          <p14:tracePt t="5599" x="5029200" y="1270000"/>
          <p14:tracePt t="5599" x="4960938" y="1260475"/>
          <p14:tracePt t="5617" x="4881563" y="1239838"/>
          <p14:tracePt t="5633" x="4665663" y="1181100"/>
          <p14:tracePt t="5650" x="4508500" y="1162050"/>
          <p14:tracePt t="5666" x="4370388" y="1131888"/>
          <p14:tracePt t="5683" x="4202113" y="1101725"/>
          <p14:tracePt t="5700" x="4025900" y="1063625"/>
          <p14:tracePt t="5716" x="3868738" y="1033463"/>
          <p14:tracePt t="5733" x="3759200" y="1014413"/>
          <p14:tracePt t="5750" x="3671888" y="1003300"/>
          <p14:tracePt t="5767" x="3592513" y="1003300"/>
          <p14:tracePt t="5784" x="3533775" y="1003300"/>
          <p14:tracePt t="5800" x="3463925" y="1003300"/>
          <p14:tracePt t="5817" x="3355975" y="1003300"/>
          <p14:tracePt t="5834" x="3267075" y="1014413"/>
          <p14:tracePt t="5850" x="3179763" y="1033463"/>
          <p14:tracePt t="5867" x="3081338" y="1063625"/>
          <p14:tracePt t="5883" x="2962275" y="1101725"/>
          <p14:tracePt t="5900" x="2844800" y="1150938"/>
          <p14:tracePt t="5917" x="2725738" y="1200150"/>
          <p14:tracePt t="5933" x="2608263" y="1249363"/>
          <p14:tracePt t="5950" x="2490788" y="1309688"/>
          <p14:tracePt t="5967" x="2381250" y="1368425"/>
          <p14:tracePt t="5984" x="2303463" y="1417638"/>
          <p14:tracePt t="6000" x="2214563" y="1476375"/>
          <p14:tracePt t="6000" x="2184400" y="1516063"/>
          <p14:tracePt t="6018" x="2106613" y="1584325"/>
          <p14:tracePt t="6034" x="2047875" y="1643063"/>
          <p14:tracePt t="6050" x="1998663" y="1712913"/>
          <p14:tracePt t="6067" x="1938338" y="1801813"/>
          <p14:tracePt t="6084" x="1889125" y="1870075"/>
          <p14:tracePt t="6101" x="1839913" y="1949450"/>
          <p14:tracePt t="6118" x="1801813" y="2027238"/>
          <p14:tracePt t="6134" x="1762125" y="2125663"/>
          <p14:tracePt t="6151" x="1741488" y="2195513"/>
          <p14:tracePt t="6167" x="1703388" y="2263775"/>
          <p14:tracePt t="6184" x="1692275" y="2322513"/>
          <p14:tracePt t="6201" x="1663700" y="2451100"/>
          <p14:tracePt t="6217" x="1654175" y="2500313"/>
          <p14:tracePt t="6234" x="1643063" y="2568575"/>
          <p14:tracePt t="6251" x="1633538" y="2647950"/>
          <p14:tracePt t="6267" x="1614488" y="2706688"/>
          <p14:tracePt t="6285" x="1604963" y="2765425"/>
          <p14:tracePt t="6301" x="1584325" y="2844800"/>
          <p14:tracePt t="6317" x="1574800" y="2894013"/>
          <p14:tracePt t="6334" x="1555750" y="2973388"/>
          <p14:tracePt t="6351" x="1544638" y="3041650"/>
          <p14:tracePt t="6367" x="1535113" y="3109913"/>
          <p14:tracePt t="6385" x="1506538" y="3238500"/>
          <p14:tracePt t="6401" x="1495425" y="3317875"/>
          <p14:tracePt t="6418" x="1495425" y="3376613"/>
          <p14:tracePt t="6435" x="1485900" y="3444875"/>
          <p14:tracePt t="6451" x="1476375" y="3514725"/>
          <p14:tracePt t="6468" x="1457325" y="3573463"/>
          <p14:tracePt t="6484" x="1427163" y="3622675"/>
          <p14:tracePt t="6501" x="1417638" y="3671888"/>
          <p14:tracePt t="6518" x="1408113" y="3721100"/>
          <p14:tracePt t="6535" x="1387475" y="3779838"/>
          <p14:tracePt t="6551" x="1377950" y="3838575"/>
          <p14:tracePt t="6568" x="1368425" y="3897313"/>
          <p14:tracePt t="6585" x="1347788" y="3986213"/>
          <p14:tracePt t="6602" x="1347788" y="4035425"/>
          <p14:tracePt t="6618" x="1347788" y="4094163"/>
          <p14:tracePt t="6635" x="1338263" y="4154488"/>
          <p14:tracePt t="6652" x="1338263" y="4232275"/>
          <p14:tracePt t="6668" x="1319213" y="4321175"/>
          <p14:tracePt t="6685" x="1298575" y="4410075"/>
          <p14:tracePt t="6702" x="1289050" y="4487863"/>
          <p14:tracePt t="6718" x="1289050" y="4567238"/>
          <p14:tracePt t="6735" x="1289050" y="4635500"/>
          <p14:tracePt t="6752" x="1289050" y="4714875"/>
          <p14:tracePt t="6768" x="1309688" y="4803775"/>
          <p14:tracePt t="6786" x="1328738" y="4862513"/>
          <p14:tracePt t="6802" x="1347788" y="4911725"/>
          <p14:tracePt t="6819" x="1377950" y="4970463"/>
          <p14:tracePt t="6835" x="1427163" y="5029200"/>
          <p14:tracePt t="6852" x="1476375" y="5099050"/>
          <p14:tracePt t="6868" x="1544638" y="5157788"/>
          <p14:tracePt t="6885" x="1624013" y="5237163"/>
          <p14:tracePt t="6902" x="1722438" y="5305425"/>
          <p14:tracePt t="6919" x="1811338" y="5373688"/>
          <p14:tracePt t="6935" x="1811338" y="5394325"/>
          <p14:tracePt t="6952" x="1839913" y="5443538"/>
          <p14:tracePt t="6952" x="1879600" y="5462588"/>
          <p14:tracePt t="6969" x="1968500" y="5521325"/>
          <p14:tracePt t="6985" x="2066925" y="5570538"/>
          <p14:tracePt t="7002" x="2184400" y="5610225"/>
          <p14:tracePt t="7019" x="2312988" y="5659438"/>
          <p14:tracePt t="7035" x="2451100" y="5708650"/>
          <p14:tracePt t="7052" x="2578100" y="5738813"/>
          <p14:tracePt t="7069" x="2736850" y="5768975"/>
          <p14:tracePt t="7086" x="2903538" y="5797550"/>
          <p14:tracePt t="7102" x="3051175" y="5827713"/>
          <p14:tracePt t="7120" x="3189288" y="5867400"/>
          <p14:tracePt t="7136" x="3336925" y="5886450"/>
          <p14:tracePt t="7152" x="3524250" y="5895975"/>
          <p14:tracePt t="7169" x="3651250" y="5905500"/>
          <p14:tracePt t="7186" x="3779838" y="5905500"/>
          <p14:tracePt t="7202" x="3906838" y="5905500"/>
          <p14:tracePt t="7219" x="4025900" y="5905500"/>
          <p14:tracePt t="7236" x="4164013" y="5905500"/>
          <p14:tracePt t="7253" x="4291013" y="5905500"/>
          <p14:tracePt t="7269" x="4398963" y="5905500"/>
          <p14:tracePt t="7286" x="4487863" y="5905500"/>
          <p14:tracePt t="7303" x="4586288" y="5905500"/>
          <p14:tracePt t="7320" x="4694238" y="5886450"/>
          <p14:tracePt t="7336" x="4862513" y="5846763"/>
          <p14:tracePt t="7353" x="4989513" y="5827713"/>
          <p14:tracePt t="7370" x="5099050" y="5797550"/>
          <p14:tracePt t="7386" x="5207000" y="5778500"/>
          <p14:tracePt t="7403" x="5284788" y="5748338"/>
          <p14:tracePt t="7420" x="5354638" y="5719763"/>
          <p14:tracePt t="7436" x="5432425" y="5699125"/>
          <p14:tracePt t="7453" x="5521325" y="5689600"/>
          <p14:tracePt t="7470" x="5610225" y="5670550"/>
          <p14:tracePt t="7486" x="5699125" y="5649913"/>
          <p14:tracePt t="7503" x="5788025" y="5630863"/>
          <p14:tracePt t="7520" x="5886450" y="5610225"/>
          <p14:tracePt t="7520" x="5924550" y="5610225"/>
          <p14:tracePt t="7537" x="6013450" y="5591175"/>
          <p14:tracePt t="7553" x="6102350" y="5570538"/>
          <p14:tracePt t="7570" x="6191250" y="5551488"/>
          <p14:tracePt t="7587" x="6280150" y="5532438"/>
          <p14:tracePt t="7603" x="6348413" y="5521325"/>
          <p14:tracePt t="7620" x="6427788" y="5483225"/>
          <p14:tracePt t="7637" x="6505575" y="5453063"/>
          <p14:tracePt t="7654" x="6584950" y="5413375"/>
          <p14:tracePt t="7670" x="6653213" y="5373688"/>
          <p14:tracePt t="7687" x="6742113" y="5324475"/>
          <p14:tracePt t="7704" x="6821488" y="5275263"/>
          <p14:tracePt t="7720" x="6889750" y="5216525"/>
          <p14:tracePt t="7720" x="6929438" y="5197475"/>
          <p14:tracePt t="7737" x="6997700" y="5138738"/>
          <p14:tracePt t="7754" x="7046913" y="5059363"/>
          <p14:tracePt t="7770" x="7107238" y="4979988"/>
          <p14:tracePt t="7787" x="7135813" y="4902200"/>
          <p14:tracePt t="7804" x="7175500" y="4832350"/>
          <p14:tracePt t="7820" x="7156450" y="4754563"/>
          <p14:tracePt t="7837" x="7165975" y="4665663"/>
          <p14:tracePt t="7854" x="7194550" y="4576763"/>
          <p14:tracePt t="7871" x="7205663" y="4487863"/>
          <p14:tracePt t="7887" x="7215188" y="4429125"/>
          <p14:tracePt t="7904" x="7234238" y="4351338"/>
          <p14:tracePt t="7904" x="7243763" y="4311650"/>
          <p14:tracePt t="7921" x="7254875" y="4252913"/>
          <p14:tracePt t="7938" x="7264400" y="4192588"/>
          <p14:tracePt t="7954" x="7273925" y="4105275"/>
          <p14:tracePt t="7971" x="7292975" y="4016375"/>
          <p14:tracePt t="7988" x="7313613" y="3927475"/>
          <p14:tracePt t="8004" x="7332663" y="3838575"/>
          <p14:tracePt t="8021" x="7332663" y="3760788"/>
          <p14:tracePt t="8038" x="7332663" y="3662363"/>
          <p14:tracePt t="8054" x="7332663" y="3582988"/>
          <p14:tracePt t="8071" x="7323138" y="3465513"/>
          <p14:tracePt t="8088" x="7313613" y="3376613"/>
          <p14:tracePt t="8104" x="7264400" y="3219450"/>
          <p14:tracePt t="8122" x="7224713" y="3100388"/>
          <p14:tracePt t="8139" x="7185025" y="2992438"/>
          <p14:tracePt t="8155" x="7145338" y="2894013"/>
          <p14:tracePt t="8171" x="7107238" y="2805113"/>
          <p14:tracePt t="8188" x="7086600" y="2746375"/>
          <p14:tracePt t="8204" x="7046913" y="2687638"/>
          <p14:tracePt t="8221" x="7018338" y="2638425"/>
          <p14:tracePt t="8238" x="6988175" y="2598738"/>
          <p14:tracePt t="8255" x="6948488" y="2540000"/>
          <p14:tracePt t="8271" x="6919913" y="2490788"/>
          <p14:tracePt t="8288" x="6870700" y="2432050"/>
          <p14:tracePt t="8288" x="6840538" y="2401888"/>
          <p14:tracePt t="8306" x="6791325" y="2343150"/>
          <p14:tracePt t="8322" x="6732588" y="2284413"/>
          <p14:tracePt t="8338" x="6673850" y="2235200"/>
          <p14:tracePt t="8355" x="6604000" y="2174875"/>
          <p14:tracePt t="8371" x="6545263" y="2125663"/>
          <p14:tracePt t="8388" x="6437313" y="2076450"/>
          <p14:tracePt t="8405" x="6319838" y="1998663"/>
          <p14:tracePt t="8422" x="6191250" y="1928813"/>
          <p14:tracePt t="8438" x="6062663" y="1851025"/>
          <p14:tracePt t="8455" x="5915025" y="1762125"/>
          <p14:tracePt t="8472" x="5776913" y="1682750"/>
          <p14:tracePt t="8489" x="5600700" y="1584325"/>
          <p14:tracePt t="8505" x="5511800" y="1544638"/>
          <p14:tracePt t="8522" x="5432425" y="1516063"/>
          <p14:tracePt t="8539" x="5373688" y="1506538"/>
          <p14:tracePt t="8555" x="5305425" y="1476375"/>
          <p14:tracePt t="8572" x="5235575" y="1466850"/>
          <p14:tracePt t="8589" x="5148263" y="1446213"/>
          <p14:tracePt t="8606" x="5068888" y="1427163"/>
          <p14:tracePt t="8622" x="5000625" y="1417638"/>
          <p14:tracePt t="8639" x="4930775" y="1408113"/>
          <p14:tracePt t="8656" x="4872038" y="1397000"/>
          <p14:tracePt t="8672" x="4792663" y="1397000"/>
          <p14:tracePt t="8672" x="4743450" y="1397000"/>
          <p14:tracePt t="8689" x="4684713" y="1397000"/>
          <p14:tracePt t="8705" x="4606925" y="1397000"/>
          <p14:tracePt t="8723" x="4527550" y="1397000"/>
          <p14:tracePt t="8739" x="4448175" y="1397000"/>
          <p14:tracePt t="8756" x="4389438" y="1397000"/>
          <p14:tracePt t="8772" x="4321175" y="1397000"/>
          <p14:tracePt t="8789" x="4262438" y="1397000"/>
          <p14:tracePt t="8806" x="4192588" y="1397000"/>
          <p14:tracePt t="8822" x="4124325" y="1397000"/>
          <p14:tracePt t="8839" x="4065588" y="1397000"/>
          <p14:tracePt t="8856" x="3976688" y="1397000"/>
          <p14:tracePt t="8873" x="3878263" y="1397000"/>
          <p14:tracePt t="8889" x="3819525" y="1397000"/>
          <p14:tracePt t="8906" x="3759200" y="1397000"/>
          <p14:tracePt t="8923" x="3700463" y="1397000"/>
          <p14:tracePt t="8940" x="3641725" y="1397000"/>
          <p14:tracePt t="8956" x="3573463" y="1408113"/>
          <p14:tracePt t="8973" x="3513138" y="1446213"/>
          <p14:tracePt t="8989" x="3454400" y="1466850"/>
          <p14:tracePt t="9006" x="3365500" y="1495425"/>
          <p14:tracePt t="9023" x="3278188" y="1516063"/>
          <p14:tracePt t="9040" x="3189288" y="1535113"/>
          <p14:tracePt t="9056" x="3090863" y="1565275"/>
          <p14:tracePt t="9074" x="3011488" y="1593850"/>
          <p14:tracePt t="9090" x="2952750" y="1614488"/>
          <p14:tracePt t="9106" x="2884488" y="1633538"/>
          <p14:tracePt t="9123" x="2835275" y="1673225"/>
          <p14:tracePt t="9140" x="2765425" y="1682750"/>
          <p14:tracePt t="9157" x="2697163" y="1722438"/>
          <p14:tracePt t="9174" x="2638425" y="1741488"/>
          <p14:tracePt t="9190" x="2578100" y="1762125"/>
          <p14:tracePt t="9207" x="2549525" y="1790700"/>
          <p14:tracePt t="9223" x="2500313" y="1820863"/>
          <p14:tracePt t="9240" x="2460625" y="1851025"/>
          <p14:tracePt t="9240" x="2441575" y="1860550"/>
          <p14:tracePt t="9257" x="2401888" y="1890713"/>
          <p14:tracePt t="9274" x="2362200" y="1928813"/>
          <p14:tracePt t="9290" x="2322513" y="1968500"/>
          <p14:tracePt t="9307" x="2282825" y="2008188"/>
          <p14:tracePt t="9324" x="2244725" y="2047875"/>
          <p14:tracePt t="9340" x="2205038" y="2116138"/>
          <p14:tracePt t="9357" x="2174875" y="2165350"/>
          <p14:tracePt t="9373" x="2135188" y="2224088"/>
          <p14:tracePt t="9390" x="2106613" y="2284413"/>
          <p14:tracePt t="9407" x="2066925" y="2352675"/>
          <p14:tracePt t="9424" x="2027238" y="2411413"/>
          <p14:tracePt t="9441" x="1978025" y="2500313"/>
          <p14:tracePt t="9458" x="1949450" y="2540000"/>
          <p14:tracePt t="9474" x="1919288" y="2598738"/>
          <p14:tracePt t="9491" x="1909763" y="2647950"/>
          <p14:tracePt t="9508" x="1889125" y="2697163"/>
          <p14:tracePt t="9524" x="1860550" y="2765425"/>
          <p14:tracePt t="9541" x="1839913" y="2844800"/>
          <p14:tracePt t="9558" x="1790700" y="2913063"/>
          <p14:tracePt t="9574" x="1741488" y="2992438"/>
          <p14:tracePt t="9591" x="1703388" y="3071813"/>
          <p14:tracePt t="9607" x="1673225" y="3130550"/>
          <p14:tracePt t="9624" x="1643063" y="3179763"/>
          <p14:tracePt t="9624" x="1614488" y="3208338"/>
          <p14:tracePt t="9641" x="1593850" y="3248025"/>
          <p14:tracePt t="9658" x="1565275" y="3306763"/>
          <p14:tracePt t="9675" x="1535113" y="3346450"/>
          <p14:tracePt t="9691" x="1516063" y="3395663"/>
          <p14:tracePt t="9707" x="1485900" y="3444875"/>
          <p14:tracePt t="9724" x="1476375" y="3494088"/>
          <p14:tracePt t="9741" x="1457325" y="3533775"/>
          <p14:tracePt t="9758" x="1457325" y="3563938"/>
          <p14:tracePt t="9774" x="1457325" y="3592513"/>
          <p14:tracePt t="9791" x="1457325" y="3632200"/>
          <p14:tracePt t="9808" x="1446213" y="3690938"/>
          <p14:tracePt t="9824" x="1408113" y="3740150"/>
          <p14:tracePt t="9842" x="1397000" y="3760788"/>
          <p14:tracePt t="9858" x="1387475" y="3810000"/>
          <p14:tracePt t="9874" x="1377950" y="3838575"/>
          <p14:tracePt t="9891" x="1368425" y="3897313"/>
          <p14:tracePt t="9908" x="1368425" y="3937000"/>
          <p14:tracePt t="9924" x="1368425" y="3986213"/>
          <p14:tracePt t="9942" x="1368425" y="4035425"/>
          <p14:tracePt t="9958" x="1368425" y="4065588"/>
          <p14:tracePt t="9975" x="1368425" y="4105275"/>
          <p14:tracePt t="9992" x="1368425" y="4143375"/>
          <p14:tracePt t="10008" x="1368425" y="4203700"/>
          <p14:tracePt t="10025" x="1387475" y="4252913"/>
          <p14:tracePt t="10042" x="1387475" y="4262438"/>
          <p14:tracePt t="10058" x="1397000" y="4311650"/>
          <p14:tracePt t="10075" x="1417638" y="4351338"/>
          <p14:tracePt t="10092" x="1446213" y="4379913"/>
          <p14:tracePt t="10108" x="1495425" y="4429125"/>
          <p14:tracePt t="10125" x="1535113" y="4487863"/>
          <p14:tracePt t="10142" x="1593850" y="4537075"/>
          <p14:tracePt t="10158" x="1654175" y="4586288"/>
          <p14:tracePt t="10176" x="1712913" y="4616450"/>
          <p14:tracePt t="10192" x="1790700" y="4646613"/>
          <p14:tracePt t="10209" x="1919288" y="4705350"/>
          <p14:tracePt t="10225" x="2036763" y="4754563"/>
          <p14:tracePt t="10242" x="2165350" y="4794250"/>
          <p14:tracePt t="10259" x="2312988" y="4822825"/>
          <p14:tracePt t="10275" x="2420938" y="4843463"/>
          <p14:tracePt t="10292" x="2509838" y="4862513"/>
          <p14:tracePt t="10309" x="2589213" y="4872038"/>
          <p14:tracePt t="10325" x="2647950" y="4881563"/>
          <p14:tracePt t="10342" x="2725738" y="4881563"/>
          <p14:tracePt t="10359" x="2824163" y="4881563"/>
          <p14:tracePt t="10375" x="2922588" y="4881563"/>
          <p14:tracePt t="10392" x="3070225" y="4881563"/>
          <p14:tracePt t="10409" x="3168650" y="4872038"/>
          <p14:tracePt t="10426" x="3248025" y="4862513"/>
          <p14:tracePt t="10443" x="3346450" y="4852988"/>
          <p14:tracePt t="10459" x="3435350" y="4822825"/>
          <p14:tracePt t="10476" x="3524250" y="4783138"/>
          <p14:tracePt t="10493" x="3592513" y="4745038"/>
          <p14:tracePt t="10509" x="3660775" y="4695825"/>
          <p14:tracePt t="10526" x="3709988" y="4635500"/>
          <p14:tracePt t="10543" x="3759200" y="4567238"/>
          <p14:tracePt t="10559" x="3808413" y="4508500"/>
          <p14:tracePt t="10576" x="3868738" y="4438650"/>
          <p14:tracePt t="10593" x="3927475" y="4351338"/>
          <p14:tracePt t="10610" x="3967163" y="4311650"/>
          <p14:tracePt t="10626" x="4005263" y="4262438"/>
          <p14:tracePt t="10643" x="4044950" y="4222750"/>
          <p14:tracePt t="10659" x="4084638" y="4164013"/>
          <p14:tracePt t="10678" x="4124325" y="4084638"/>
          <p14:tracePt t="10693" x="4173538" y="4016375"/>
          <p14:tracePt t="10710" x="4213225" y="3927475"/>
          <p14:tracePt t="10726" x="4262438" y="3868738"/>
          <p14:tracePt t="10743" x="4300538" y="3798888"/>
          <p14:tracePt t="10760" x="4340225" y="3730625"/>
          <p14:tracePt t="10777" x="4398963" y="3613150"/>
          <p14:tracePt t="10793" x="4438650" y="3543300"/>
          <p14:tracePt t="10810" x="4478338" y="3465513"/>
          <p14:tracePt t="10827" x="4508500" y="3376613"/>
          <p14:tracePt t="10843" x="4546600" y="3287713"/>
          <p14:tracePt t="10860" x="4586288" y="3198813"/>
          <p14:tracePt t="10876" x="4625975" y="3109913"/>
          <p14:tracePt t="10893" x="4656138" y="3041650"/>
          <p14:tracePt t="10909" x="4694238" y="2973388"/>
          <p14:tracePt t="10926" x="4743450" y="2874963"/>
          <p14:tracePt t="10943" x="4764088" y="2795588"/>
          <p14:tracePt t="10959" x="4803775" y="2716213"/>
          <p14:tracePt t="10959" x="4822825" y="2687638"/>
          <p14:tracePt t="10976" x="4841875" y="2638425"/>
          <p14:tracePt t="10993" x="4872038" y="2589213"/>
          <p14:tracePt t="11009" x="4891088" y="2549525"/>
          <p14:tracePt t="11026" x="4891088" y="2509838"/>
          <p14:tracePt t="11043" x="4891088" y="2490788"/>
          <p14:tracePt t="11059" x="4911725" y="2432050"/>
          <p14:tracePt t="11076" x="4911725" y="2382838"/>
          <p14:tracePt t="11093" x="4921250" y="2322513"/>
          <p14:tracePt t="11109" x="4930775" y="2263775"/>
          <p14:tracePt t="11126" x="4940300" y="2224088"/>
          <p14:tracePt t="11143" x="4951413" y="2165350"/>
          <p14:tracePt t="11160" x="4970463" y="2076450"/>
          <p14:tracePt t="11177" x="4970463" y="2017713"/>
          <p14:tracePt t="11193" x="4970463" y="1928813"/>
          <p14:tracePt t="11210" x="4970463" y="1860550"/>
          <p14:tracePt t="11226" x="4970463" y="1801813"/>
          <p14:tracePt t="11243" x="4970463" y="1731963"/>
          <p14:tracePt t="11260" x="4970463" y="1682750"/>
          <p14:tracePt t="11276" x="4970463" y="1624013"/>
          <p14:tracePt t="11293" x="4970463" y="1604963"/>
          <p14:tracePt t="11310" x="4960938" y="1584325"/>
          <p14:tracePt t="11326" x="4960938" y="1565275"/>
          <p14:tracePt t="11343" x="4951413" y="1544638"/>
          <p14:tracePt t="11360" x="4951413" y="1535113"/>
          <p14:tracePt t="11384" x="4951413" y="1525588"/>
          <p14:tracePt t="11400" x="4951413" y="1516063"/>
          <p14:tracePt t="11432" x="4951413" y="1506538"/>
          <p14:tracePt t="11448" x="4951413" y="1495425"/>
          <p14:tracePt t="11456" x="4951413" y="1485900"/>
          <p14:tracePt t="11480" x="4951413" y="1476375"/>
          <p14:tracePt t="11512" x="4951413" y="1466850"/>
          <p14:tracePt t="11536" x="4951413" y="1457325"/>
          <p14:tracePt t="11552" x="4951413" y="1446213"/>
          <p14:tracePt t="11568" x="4951413" y="1436688"/>
          <p14:tracePt t="11584" x="4951413" y="1427163"/>
          <p14:tracePt t="11616" x="4951413" y="1417638"/>
          <p14:tracePt t="11640" x="4951413" y="1408113"/>
          <p14:tracePt t="11664" x="4951413" y="1397000"/>
          <p14:tracePt t="11680" x="4951413" y="1387475"/>
          <p14:tracePt t="11696" x="4951413" y="1377950"/>
          <p14:tracePt t="11720" x="4951413" y="1368425"/>
          <p14:tracePt t="11736" x="4951413" y="1358900"/>
          <p14:tracePt t="11752" x="4951413" y="1347788"/>
          <p14:tracePt t="11776" x="4951413" y="1338263"/>
          <p14:tracePt t="11800" x="4951413" y="1328738"/>
          <p14:tracePt t="11968" x="4951413" y="1319213"/>
          <p14:tracePt t="12040" x="4951413" y="1298575"/>
          <p14:tracePt t="12064" x="4970463" y="1289050"/>
          <p14:tracePt t="12072" x="4979988" y="1270000"/>
          <p14:tracePt t="12080" x="4989513" y="1270000"/>
          <p14:tracePt t="12095" x="4989513" y="1260475"/>
          <p14:tracePt t="12112" x="4989513" y="1249363"/>
          <p14:tracePt t="12168" x="4989513" y="1239838"/>
          <p14:tracePt t="12200" x="4989513" y="1230313"/>
          <p14:tracePt t="12224" x="4989513" y="1220788"/>
          <p14:tracePt t="12296" x="4989513" y="1211263"/>
          <p14:tracePt t="12320" x="4979988" y="1200150"/>
          <p14:tracePt t="12328" x="4979988" y="1190625"/>
          <p14:tracePt t="12384" x="4960938" y="1181100"/>
          <p14:tracePt t="12416" x="4960938" y="1171575"/>
          <p14:tracePt t="12440" x="4951413" y="1162050"/>
          <p14:tracePt t="12464" x="4940300" y="1162050"/>
          <p14:tracePt t="12504" x="4930775" y="1162050"/>
          <p14:tracePt t="12552" x="4930775" y="1150938"/>
          <p14:tracePt t="12576" x="4921250" y="1150938"/>
          <p14:tracePt t="12600" x="4911725" y="1131888"/>
          <p14:tracePt t="12656" x="4902200" y="1131888"/>
          <p14:tracePt t="12688" x="4891088" y="1131888"/>
          <p14:tracePt t="13088" x="4881563" y="1131888"/>
          <p14:tracePt t="13096" x="4862513" y="1131888"/>
          <p14:tracePt t="13104" x="4852988" y="1131888"/>
          <p14:tracePt t="13113" x="4813300" y="1131888"/>
          <p14:tracePt t="13130" x="4803775" y="1131888"/>
          <p14:tracePt t="13147" x="4773613" y="1141413"/>
          <p14:tracePt t="13164" x="4764088" y="1141413"/>
          <p14:tracePt t="13192" x="4754563" y="1141413"/>
          <p14:tracePt t="13224" x="4743450" y="1150938"/>
          <p14:tracePt t="13232" x="4733925" y="1162050"/>
          <p14:tracePt t="13240" x="4733925" y="1171575"/>
          <p14:tracePt t="13256" x="4714875" y="1181100"/>
          <p14:tracePt t="13272" x="4694238" y="1181100"/>
          <p14:tracePt t="13288" x="4684713" y="1190625"/>
          <p14:tracePt t="13297" x="4675188" y="1200150"/>
          <p14:tracePt t="13314" x="4665663" y="1211263"/>
          <p14:tracePt t="13330" x="4645025" y="1211263"/>
          <p14:tracePt t="13347" x="4635500" y="1220788"/>
          <p14:tracePt t="13364" x="4625975" y="1230313"/>
          <p14:tracePt t="13381" x="4606925" y="1249363"/>
          <p14:tracePt t="13397" x="4586288" y="1260475"/>
          <p14:tracePt t="13414" x="4567238" y="1279525"/>
          <p14:tracePt t="13431" x="4546600" y="1298575"/>
          <p14:tracePt t="13447" x="4518025" y="1319213"/>
          <p14:tracePt t="13464" x="4497388" y="1338263"/>
          <p14:tracePt t="13481" x="4478338" y="1347788"/>
          <p14:tracePt t="13497" x="4468813" y="1368425"/>
          <p14:tracePt t="13514" x="4459288" y="1387475"/>
          <p14:tracePt t="13531" x="4448175" y="1397000"/>
          <p14:tracePt t="13548" x="4429125" y="1417638"/>
          <p14:tracePt t="13564" x="4419600" y="1436688"/>
          <p14:tracePt t="13581" x="4398963" y="1457325"/>
          <p14:tracePt t="13598" x="4389438" y="1466850"/>
          <p14:tracePt t="13614" x="4379913" y="1485900"/>
          <p14:tracePt t="13631" x="4360863" y="1506538"/>
          <p14:tracePt t="13648" x="4349750" y="1535113"/>
          <p14:tracePt t="13665" x="4340225" y="1565275"/>
          <p14:tracePt t="13681" x="4330700" y="1593850"/>
          <p14:tracePt t="13698" x="4300538" y="1624013"/>
          <p14:tracePt t="13715" x="4291013" y="1643063"/>
          <p14:tracePt t="13731" x="4281488" y="1663700"/>
          <p14:tracePt t="13748" x="4271963" y="1703388"/>
          <p14:tracePt t="13765" x="4262438" y="1731963"/>
          <p14:tracePt t="13781" x="4251325" y="1752600"/>
          <p14:tracePt t="13798" x="4241800" y="1781175"/>
          <p14:tracePt t="13815" x="4222750" y="1811338"/>
          <p14:tracePt t="13815" x="4213225" y="1830388"/>
          <p14:tracePt t="13832" x="4173538" y="1860550"/>
          <p14:tracePt t="13848" x="4133850" y="1890713"/>
          <p14:tracePt t="13865" x="4114800" y="1928813"/>
          <p14:tracePt t="13881" x="4075113" y="1958975"/>
          <p14:tracePt t="13898" x="4044950" y="1989138"/>
          <p14:tracePt t="13915" x="4016375" y="2038350"/>
          <p14:tracePt t="13932" x="3976688" y="2087563"/>
          <p14:tracePt t="13948" x="3937000" y="2125663"/>
          <p14:tracePt t="13965" x="3906838" y="2174875"/>
          <p14:tracePt t="13982" x="3857625" y="2224088"/>
          <p14:tracePt t="13999" x="3819525" y="2273300"/>
          <p14:tracePt t="14015" x="3749675" y="2362200"/>
          <p14:tracePt t="14033" x="3681413" y="2411413"/>
          <p14:tracePt t="14049" x="3592513" y="2481263"/>
          <p14:tracePt t="14065" x="3524250" y="2549525"/>
          <p14:tracePt t="14082" x="3435350" y="2617788"/>
          <p14:tracePt t="14099" x="3355975" y="2678113"/>
          <p14:tracePt t="14115" x="3287713" y="2727325"/>
          <p14:tracePt t="14132" x="3217863" y="2786063"/>
          <p14:tracePt t="14149" x="3168650" y="2825750"/>
          <p14:tracePt t="14165" x="3119438" y="2863850"/>
          <p14:tracePt t="14182" x="3070225" y="2894013"/>
          <p14:tracePt t="14199" x="3021013" y="2933700"/>
          <p14:tracePt t="14199" x="3011488" y="2943225"/>
          <p14:tracePt t="14216" x="2971800" y="2973388"/>
          <p14:tracePt t="14233" x="2922588" y="3001963"/>
          <p14:tracePt t="14249" x="2884488" y="3032125"/>
          <p14:tracePt t="14266" x="2884488" y="3051175"/>
          <p14:tracePt t="14282" x="2873375" y="3081338"/>
          <p14:tracePt t="14299" x="2835275" y="3109913"/>
          <p14:tracePt t="14316" x="2795588" y="3149600"/>
          <p14:tracePt t="14333" x="2736850" y="3189288"/>
          <p14:tracePt t="14349" x="2667000" y="3228975"/>
          <p14:tracePt t="14366" x="2598738" y="3268663"/>
          <p14:tracePt t="14383" x="2528888" y="3317875"/>
          <p14:tracePt t="14399" x="2451100" y="3355975"/>
          <p14:tracePt t="14416" x="2411413" y="3386138"/>
          <p14:tracePt t="14433" x="2381250" y="3405188"/>
          <p14:tracePt t="14450" x="2343150" y="3416300"/>
          <p14:tracePt t="14466" x="2332038" y="3435350"/>
          <p14:tracePt t="14483" x="2303463" y="3444875"/>
          <p14:tracePt t="14500" x="2273300" y="3465513"/>
          <p14:tracePt t="14516" x="2254250" y="3475038"/>
          <p14:tracePt t="14533" x="2224088" y="3503613"/>
          <p14:tracePt t="14550" x="2195513" y="3533775"/>
          <p14:tracePt t="14566" x="2165350" y="3552825"/>
          <p14:tracePt t="14583" x="2125663" y="3582988"/>
          <p14:tracePt t="14583" x="2116138" y="3592513"/>
          <p14:tracePt t="14600" x="2097088" y="3613150"/>
          <p14:tracePt t="14616" x="2076450" y="3632200"/>
          <p14:tracePt t="14633" x="2066925" y="3641725"/>
          <p14:tracePt t="14650" x="2047875" y="3651250"/>
          <p14:tracePt t="14667" x="2047875" y="3662363"/>
          <p14:tracePt t="14696" x="2036763" y="3671888"/>
          <p14:tracePt t="14736" x="2027238" y="3681413"/>
          <p14:tracePt t="14760" x="2017713" y="3690938"/>
          <p14:tracePt t="14784" x="1998663" y="3690938"/>
          <p14:tracePt t="14792" x="1998663" y="3681413"/>
          <p14:tracePt t="14800" x="1978025" y="3681413"/>
          <p14:tracePt t="14817" x="1978025" y="3671888"/>
          <p14:tracePt t="15040" x="1978025" y="3651250"/>
          <p14:tracePt t="15048" x="1987550" y="3622675"/>
          <p14:tracePt t="15064" x="1998663" y="3602038"/>
          <p14:tracePt t="15072" x="2017713" y="3573463"/>
          <p14:tracePt t="15084" x="2066925" y="3514725"/>
          <p14:tracePt t="15101" x="2106613" y="3444875"/>
          <p14:tracePt t="15117" x="2184400" y="3386138"/>
          <p14:tracePt t="15134" x="2254250" y="3317875"/>
          <p14:tracePt t="15151" x="2332038" y="3228975"/>
          <p14:tracePt t="15151" x="2362200" y="3189288"/>
          <p14:tracePt t="15168" x="2441575" y="3130550"/>
          <p14:tracePt t="15184" x="2519363" y="3051175"/>
          <p14:tracePt t="15201" x="2617788" y="2973388"/>
          <p14:tracePt t="15217" x="2706688" y="2913063"/>
          <p14:tracePt t="15236" x="2795588" y="2835275"/>
          <p14:tracePt t="15251" x="2884488" y="2765425"/>
          <p14:tracePt t="15268" x="2982913" y="2687638"/>
          <p14:tracePt t="15284" x="3070225" y="2628900"/>
          <p14:tracePt t="15301" x="3189288" y="2549525"/>
          <p14:tracePt t="15318" x="3287713" y="2481263"/>
          <p14:tracePt t="15334" x="3414713" y="2411413"/>
          <p14:tracePt t="15351" x="3602038" y="2293938"/>
          <p14:tracePt t="15368" x="3730625" y="2224088"/>
          <p14:tracePt t="15385" x="3848100" y="2146300"/>
          <p14:tracePt t="15401" x="3967163" y="2087563"/>
          <p14:tracePt t="15418" x="4075113" y="2017713"/>
          <p14:tracePt t="15435" x="4183063" y="1949450"/>
          <p14:tracePt t="15451" x="4271963" y="1890713"/>
          <p14:tracePt t="15468" x="4370388" y="1830388"/>
          <p14:tracePt t="15485" x="4468813" y="1781175"/>
          <p14:tracePt t="15501" x="4557713" y="1722438"/>
          <p14:tracePt t="15518" x="4625975" y="1692275"/>
          <p14:tracePt t="15535" x="4694238" y="1633538"/>
          <p14:tracePt t="15535" x="4733925" y="1614488"/>
          <p14:tracePt t="15553" x="4822825" y="1574800"/>
          <p14:tracePt t="15568" x="4881563" y="1535113"/>
          <p14:tracePt t="15585" x="4921250" y="1495425"/>
          <p14:tracePt t="15603" x="4960938" y="1466850"/>
          <p14:tracePt t="15618" x="5000625" y="1436688"/>
          <p14:tracePt t="15635" x="5038725" y="1408113"/>
          <p14:tracePt t="15653" x="5059363" y="1377950"/>
          <p14:tracePt t="15668" x="5099050" y="1338263"/>
          <p14:tracePt t="15685" x="5127625" y="1309688"/>
          <p14:tracePt t="15702" x="5148263" y="1279525"/>
          <p14:tracePt t="15719" x="5167313" y="1260475"/>
          <p14:tracePt t="15735" x="5176838" y="1230313"/>
          <p14:tracePt t="15752" x="5186363" y="1220788"/>
          <p14:tracePt t="15768" x="5186363" y="1211263"/>
          <p14:tracePt t="15785" x="5186363" y="1200150"/>
          <p14:tracePt t="15802" x="5186363" y="1181100"/>
          <p14:tracePt t="15819" x="5186363" y="1171575"/>
          <p14:tracePt t="15836" x="5186363" y="1150938"/>
          <p14:tracePt t="15852" x="5186363" y="1141413"/>
          <p14:tracePt t="15869" x="5186363" y="1131888"/>
          <p14:tracePt t="15896" x="5186363" y="1122363"/>
          <p14:tracePt t="15920" x="5186363" y="1112838"/>
          <p14:tracePt t="15944" x="5186363" y="1092200"/>
          <p14:tracePt t="16016" x="5176838" y="1092200"/>
          <p14:tracePt t="16096" x="5167313" y="1082675"/>
          <p14:tracePt t="16112" x="5157788" y="1082675"/>
          <p14:tracePt t="16136" x="5148263" y="1082675"/>
          <p14:tracePt t="16152" x="5137150" y="1073150"/>
          <p14:tracePt t="16184" x="5127625" y="1073150"/>
          <p14:tracePt t="16200" x="5118100" y="1073150"/>
          <p14:tracePt t="16208" x="5108575" y="1063625"/>
          <p14:tracePt t="16224" x="5099050" y="1063625"/>
          <p14:tracePt t="16256" x="5087938" y="1063625"/>
          <p14:tracePt t="16264" x="5078413" y="1063625"/>
          <p14:tracePt t="16272" x="5068888" y="1063625"/>
          <p14:tracePt t="16288" x="5059363" y="1063625"/>
          <p14:tracePt t="16303" x="5049838" y="1063625"/>
          <p14:tracePt t="16320" x="5038725" y="1063625"/>
          <p14:tracePt t="16336" x="5029200" y="1063625"/>
          <p14:tracePt t="16368" x="5019675" y="1063625"/>
          <p14:tracePt t="16376" x="5010150" y="1063625"/>
          <p14:tracePt t="16392" x="5000625" y="1063625"/>
          <p14:tracePt t="16552" x="4989513" y="1063625"/>
          <p14:tracePt t="16888" x="4979988" y="1063625"/>
          <p14:tracePt t="16920" x="4960938" y="1073150"/>
          <p14:tracePt t="17416" x="4951413" y="1073150"/>
          <p14:tracePt t="17448" x="4940300" y="1073150"/>
          <p14:tracePt t="17464" x="4940300" y="1082675"/>
          <p14:tracePt t="17568" x="4930775" y="1082675"/>
          <p14:tracePt t="17704" x="4921250" y="1082675"/>
          <p14:tracePt t="17720" x="4921250" y="1092200"/>
          <p14:tracePt t="17728" x="4911725" y="1092200"/>
          <p14:tracePt t="17739" x="4911725" y="1101725"/>
          <p14:tracePt t="17760" x="4902200" y="1112838"/>
          <p14:tracePt t="17792" x="4891088" y="1112838"/>
          <p14:tracePt t="17864" x="4881563" y="1122363"/>
          <p14:tracePt t="17904" x="4872038" y="1141413"/>
          <p14:tracePt t="18360" x="4862513" y="1141413"/>
          <p14:tracePt t="18368" x="4862513" y="1150938"/>
          <p14:tracePt t="18376" x="4852988" y="1150938"/>
          <p14:tracePt t="18390" x="4852988" y="1171575"/>
          <p14:tracePt t="18407" x="4813300" y="1190625"/>
          <p14:tracePt t="18424" x="4803775" y="1200150"/>
          <p14:tracePt t="18440" x="4792663" y="1200150"/>
          <p14:tracePt t="18457" x="4792663" y="1211263"/>
          <p14:tracePt t="18474" x="4783138" y="1220788"/>
          <p14:tracePt t="18491" x="4783138" y="1230313"/>
          <p14:tracePt t="18520" x="4773613" y="1239838"/>
          <p14:tracePt t="18552" x="4764088" y="1249363"/>
          <p14:tracePt t="18568" x="4764088" y="1260475"/>
          <p14:tracePt t="18592" x="4754563" y="1270000"/>
          <p14:tracePt t="18632" x="4754563" y="1279525"/>
          <p14:tracePt t="18648" x="4743450" y="1289050"/>
          <p14:tracePt t="18672" x="4733925" y="1298575"/>
          <p14:tracePt t="18688" x="4724400" y="1309688"/>
          <p14:tracePt t="18728" x="4714875" y="1319213"/>
          <p14:tracePt t="18784" x="4714875" y="1328738"/>
          <p14:tracePt t="18792" x="4705350" y="1328738"/>
          <p14:tracePt t="18800" x="4705350" y="1338263"/>
          <p14:tracePt t="18816" x="4694238" y="1347788"/>
          <p14:tracePt t="18832" x="4684713" y="1358900"/>
          <p14:tracePt t="18848" x="4684713" y="1368425"/>
          <p14:tracePt t="18858" x="4675188" y="1377950"/>
          <p14:tracePt t="18875" x="4656138" y="1387475"/>
          <p14:tracePt t="18892" x="4645025" y="1397000"/>
          <p14:tracePt t="18908" x="4635500" y="1417638"/>
          <p14:tracePt t="18925" x="4616450" y="1427163"/>
          <p14:tracePt t="18942" x="4606925" y="1446213"/>
          <p14:tracePt t="18958" x="4595813" y="1457325"/>
          <p14:tracePt t="18975" x="4576763" y="1476375"/>
          <p14:tracePt t="18992" x="4567238" y="1485900"/>
          <p14:tracePt t="19009" x="4557713" y="1506538"/>
          <p14:tracePt t="19025" x="4537075" y="1516063"/>
          <p14:tracePt t="19042" x="4527550" y="1535113"/>
          <p14:tracePt t="19059" x="4497388" y="1555750"/>
          <p14:tracePt t="19075" x="4478338" y="1574800"/>
          <p14:tracePt t="19092" x="4468813" y="1593850"/>
          <p14:tracePt t="19109" x="4448175" y="1593850"/>
          <p14:tracePt t="19125" x="4438650" y="1604963"/>
          <p14:tracePt t="19142" x="4419600" y="1614488"/>
          <p14:tracePt t="19159" x="4410075" y="1624013"/>
          <p14:tracePt t="19176" x="4379913" y="1643063"/>
          <p14:tracePt t="19193" x="4370388" y="1654175"/>
          <p14:tracePt t="19209" x="4340225" y="1673225"/>
          <p14:tracePt t="19225" x="4311650" y="1703388"/>
          <p14:tracePt t="19242" x="4281488" y="1722438"/>
          <p14:tracePt t="19259" x="4232275" y="1752600"/>
          <p14:tracePt t="19276" x="4202113" y="1781175"/>
          <p14:tracePt t="19293" x="4173538" y="1811338"/>
          <p14:tracePt t="19309" x="4152900" y="1839913"/>
          <p14:tracePt t="19326" x="4124325" y="1860550"/>
          <p14:tracePt t="19343" x="4103688" y="1879600"/>
          <p14:tracePt t="19359" x="4084638" y="1890713"/>
          <p14:tracePt t="19376" x="4075113" y="1909763"/>
          <p14:tracePt t="19393" x="4065588" y="1919288"/>
          <p14:tracePt t="19409" x="4044950" y="1939925"/>
          <p14:tracePt t="19426" x="4035425" y="1949450"/>
          <p14:tracePt t="19443" x="4005263" y="1978025"/>
          <p14:tracePt t="19459" x="3976688" y="2008188"/>
          <p14:tracePt t="19476" x="3946525" y="2027238"/>
          <p14:tracePt t="19493" x="3906838" y="2066925"/>
          <p14:tracePt t="19510" x="3887788" y="2097088"/>
          <p14:tracePt t="19526" x="3868738" y="2116138"/>
          <p14:tracePt t="19526" x="3857625" y="2125663"/>
          <p14:tracePt t="19544" x="3848100" y="2146300"/>
          <p14:tracePt t="19560" x="3838575" y="2165350"/>
          <p14:tracePt t="19576" x="3829050" y="2185988"/>
          <p14:tracePt t="19593" x="3819525" y="2195513"/>
          <p14:tracePt t="19610" x="3798888" y="2214563"/>
          <p14:tracePt t="19626" x="3779838" y="2235200"/>
          <p14:tracePt t="19643" x="3759200" y="2263775"/>
          <p14:tracePt t="19660" x="3730625" y="2284413"/>
          <p14:tracePt t="19676" x="3709988" y="2312988"/>
          <p14:tracePt t="19693" x="3690938" y="2343150"/>
          <p14:tracePt t="19710" x="3660775" y="2362200"/>
          <p14:tracePt t="19727" x="3622675" y="2382838"/>
          <p14:tracePt t="19743" x="3552825" y="2432050"/>
          <p14:tracePt t="19760" x="3513138" y="2460625"/>
          <p14:tracePt t="19776" x="3475038" y="2500313"/>
          <p14:tracePt t="19793" x="3414713" y="2540000"/>
          <p14:tracePt t="19810" x="3355975" y="2589213"/>
          <p14:tracePt t="19827" x="3297238" y="2628900"/>
          <p14:tracePt t="19843" x="3257550" y="2678113"/>
          <p14:tracePt t="19860" x="3198813" y="2706688"/>
          <p14:tracePt t="19877" x="3159125" y="2746375"/>
          <p14:tracePt t="19893" x="3130550" y="2776538"/>
          <p14:tracePt t="19910" x="3100388" y="2814638"/>
          <p14:tracePt t="19910" x="3090863" y="2835275"/>
          <p14:tracePt t="19928" x="3060700" y="2863850"/>
          <p14:tracePt t="19944" x="3032125" y="2903538"/>
          <p14:tracePt t="19960" x="3001963" y="2933700"/>
          <p14:tracePt t="19977" x="2982913" y="2973388"/>
          <p14:tracePt t="19994" x="2952750" y="3001963"/>
          <p14:tracePt t="20010" x="2922588" y="3032125"/>
          <p14:tracePt t="20027" x="2903538" y="3060700"/>
          <p14:tracePt t="20044" x="2873375" y="3100388"/>
          <p14:tracePt t="20060" x="2863850" y="3109913"/>
          <p14:tracePt t="20078" x="2844800" y="3140075"/>
          <p14:tracePt t="20094" x="2824163" y="3149600"/>
          <p14:tracePt t="20112" x="2805113" y="3170238"/>
          <p14:tracePt t="20127" x="2755900" y="3208338"/>
          <p14:tracePt t="20144" x="2725738" y="3228975"/>
          <p14:tracePt t="20161" x="2697163" y="3248025"/>
          <p14:tracePt t="20177" x="2667000" y="3278188"/>
          <p14:tracePt t="20194" x="2647950" y="3287713"/>
          <p14:tracePt t="20211" x="2627313" y="3297238"/>
          <p14:tracePt t="20228" x="2608263" y="3317875"/>
          <p14:tracePt t="20244" x="2578100" y="3336925"/>
          <p14:tracePt t="20261" x="2549525" y="3355975"/>
          <p14:tracePt t="20278" x="2519363" y="3376613"/>
          <p14:tracePt t="20294" x="2490788" y="3405188"/>
          <p14:tracePt t="20294" x="2479675" y="3416300"/>
          <p14:tracePt t="20313" x="2451100" y="3444875"/>
          <p14:tracePt t="20328" x="2420938" y="3454400"/>
          <p14:tracePt t="20344" x="2392363" y="3475038"/>
          <p14:tracePt t="20361" x="2371725" y="3494088"/>
          <p14:tracePt t="20378" x="2362200" y="3494088"/>
          <p14:tracePt t="20394" x="2352675" y="3494088"/>
          <p14:tracePt t="20411" x="2352675" y="3503613"/>
          <p14:tracePt t="20428" x="2343150" y="3503613"/>
          <p14:tracePt t="20448" x="2332038" y="3514725"/>
          <p14:tracePt t="20461" x="2303463" y="3524250"/>
          <p14:tracePt t="20478" x="2282825" y="3543300"/>
          <p14:tracePt t="20495" x="2254250" y="3552825"/>
          <p14:tracePt t="20495" x="2233613" y="3563938"/>
          <p14:tracePt t="20512" x="2214563" y="3582988"/>
          <p14:tracePt t="20528" x="2195513" y="3592513"/>
          <p14:tracePt t="20545" x="2184400" y="3602038"/>
          <p14:tracePt t="20561" x="2165350" y="3613150"/>
          <p14:tracePt t="20578" x="2165350" y="3622675"/>
          <p14:tracePt t="20595" x="2146300" y="3622675"/>
          <p14:tracePt t="20612" x="2125663" y="3622675"/>
          <p14:tracePt t="20628" x="2116138" y="3632200"/>
          <p14:tracePt t="20645" x="2106613" y="3632200"/>
          <p14:tracePt t="20664" x="2106613" y="3641725"/>
          <p14:tracePt t="20680" x="2097088" y="3651250"/>
          <p14:tracePt t="20695" x="2085975" y="3651250"/>
          <p14:tracePt t="20712" x="2076450" y="3662363"/>
          <p14:tracePt t="20728" x="2066925" y="3662363"/>
          <p14:tracePt t="20752" x="2057400" y="3671888"/>
          <p14:tracePt t="20768" x="2047875" y="3681413"/>
          <p14:tracePt t="20784" x="2036763" y="3690938"/>
          <p14:tracePt t="20816" x="2027238" y="3690938"/>
          <p14:tracePt t="20832" x="2017713" y="3700463"/>
          <p14:tracePt t="20840" x="2017713" y="3711575"/>
          <p14:tracePt t="20856" x="2008188" y="3711575"/>
          <p14:tracePt t="20864" x="1998663" y="3721100"/>
          <p14:tracePt t="20880" x="1987550" y="3721100"/>
          <p14:tracePt t="20904" x="1987550" y="3730625"/>
          <p14:tracePt t="20912" x="1978025" y="3740150"/>
          <p14:tracePt t="20929" x="1968500" y="3740150"/>
          <p14:tracePt t="20945" x="1958975" y="3740150"/>
          <p14:tracePt t="20962" x="1949450" y="3740150"/>
          <p14:tracePt t="21048" x="1938338" y="3749675"/>
          <p14:tracePt t="21136" x="1928813" y="3749675"/>
          <p14:tracePt t="21191" x="1928813" y="3760788"/>
          <p14:tracePt t="21200" x="1919288" y="3770313"/>
          <p14:tracePt t="21224" x="1909763" y="3770313"/>
          <p14:tracePt t="21240" x="1900238" y="3770313"/>
          <p14:tracePt t="21248" x="1889125" y="3779838"/>
          <p14:tracePt t="21264" x="1879600" y="3779838"/>
          <p14:tracePt t="21288" x="1870075" y="3789363"/>
          <p14:tracePt t="21296" x="1870075" y="3798888"/>
          <p14:tracePt t="21313" x="1860550" y="3798888"/>
          <p14:tracePt t="21330" x="1839913" y="3810000"/>
          <p14:tracePt t="21346" x="1830388" y="3829050"/>
          <p14:tracePt t="21363" x="1820863" y="3829050"/>
          <p14:tracePt t="21380" x="1811338" y="3838575"/>
          <p14:tracePt t="21544" x="1801813" y="3848100"/>
          <p14:tracePt t="21568" x="1790700" y="3859213"/>
          <p14:tracePt t="21576" x="1781175" y="3868738"/>
          <p14:tracePt t="21600" x="1781175" y="3878263"/>
          <p14:tracePt t="21632" x="1762125" y="3887788"/>
          <p14:tracePt t="21840" x="1752600" y="3887788"/>
          <p14:tracePt t="21864" x="1731963" y="3897313"/>
          <p14:tracePt t="21880" x="1722438" y="3908425"/>
          <p14:tracePt t="21896" x="1703388" y="3908425"/>
          <p14:tracePt t="21904" x="1692275" y="3917950"/>
          <p14:tracePt t="21920" x="1673225" y="3927475"/>
          <p14:tracePt t="21936" x="1663700" y="3927475"/>
          <p14:tracePt t="21952" x="1643063" y="3927475"/>
          <p14:tracePt t="21964" x="1624013" y="3937000"/>
          <p14:tracePt t="21981" x="1593850" y="3957638"/>
          <p14:tracePt t="21998" x="1584325" y="3967163"/>
          <p14:tracePt t="22014" x="1565275" y="3967163"/>
          <p14:tracePt t="22031" x="1555750" y="3986213"/>
          <p14:tracePt t="22048" x="1555750" y="3995738"/>
          <p14:tracePt t="22064" x="1535113" y="4016375"/>
          <p14:tracePt t="22081" x="1525588" y="4025900"/>
          <p14:tracePt t="22098" x="1516063" y="4056063"/>
          <p14:tracePt t="22114" x="1495425" y="4105275"/>
          <p14:tracePt t="22131" x="1457325" y="4154488"/>
          <p14:tracePt t="22148" x="1427163" y="4203700"/>
          <p14:tracePt t="22164" x="1417638" y="4241800"/>
          <p14:tracePt t="22181" x="1417638" y="4252913"/>
          <p14:tracePt t="22198" x="1408113" y="4262438"/>
          <p14:tracePt t="22215" x="1408113" y="4281488"/>
          <p14:tracePt t="22232" x="1408113" y="4291013"/>
          <p14:tracePt t="22248" x="1408113" y="4311650"/>
          <p14:tracePt t="22265" x="1408113" y="4321175"/>
          <p14:tracePt t="22282" x="1408113" y="4340225"/>
          <p14:tracePt t="22299" x="1417638" y="4351338"/>
          <p14:tracePt t="22315" x="1427163" y="4360863"/>
          <p14:tracePt t="22336" x="1436688" y="4370388"/>
          <p14:tracePt t="22352" x="1446213" y="4379913"/>
          <p14:tracePt t="22367" x="1446213" y="4389438"/>
          <p14:tracePt t="22382" x="1466850" y="4400550"/>
          <p14:tracePt t="22399" x="1495425" y="4410075"/>
          <p14:tracePt t="22415" x="1525588" y="4419600"/>
          <p14:tracePt t="22432" x="1544638" y="4429125"/>
          <p14:tracePt t="22449" x="1593850" y="4429125"/>
          <p14:tracePt t="22465" x="1624013" y="4449763"/>
          <p14:tracePt t="22482" x="1654175" y="4449763"/>
          <p14:tracePt t="22499" x="1722438" y="4449763"/>
          <p14:tracePt t="22515" x="1790700" y="4449763"/>
          <p14:tracePt t="22532" x="1851025" y="4449763"/>
          <p14:tracePt t="22549" x="1900238" y="4449763"/>
          <p14:tracePt t="22566" x="1949450" y="4449763"/>
          <p14:tracePt t="22582" x="1987550" y="4438650"/>
          <p14:tracePt t="22599" x="2057400" y="4419600"/>
          <p14:tracePt t="22616" x="2097088" y="4400550"/>
          <p14:tracePt t="22633" x="2106613" y="4379913"/>
          <p14:tracePt t="22649" x="2116138" y="4370388"/>
          <p14:tracePt t="22666" x="2135188" y="4351338"/>
          <p14:tracePt t="22683" x="2146300" y="4340225"/>
          <p14:tracePt t="22699" x="2165350" y="4311650"/>
          <p14:tracePt t="22716" x="2174875" y="4281488"/>
          <p14:tracePt t="22733" x="2195513" y="4252913"/>
          <p14:tracePt t="22749" x="2195513" y="4222750"/>
          <p14:tracePt t="22766" x="2195513" y="4192588"/>
          <p14:tracePt t="22783" x="2195513" y="4164013"/>
          <p14:tracePt t="22783" x="2195513" y="4143375"/>
          <p14:tracePt t="22800" x="2195513" y="4114800"/>
          <p14:tracePt t="22816" x="2184400" y="4084638"/>
          <p14:tracePt t="22833" x="2174875" y="4044950"/>
          <p14:tracePt t="22850" x="2135188" y="4016375"/>
          <p14:tracePt t="22866" x="2106613" y="3986213"/>
          <p14:tracePt t="22883" x="2066925" y="3967163"/>
          <p14:tracePt t="22900" x="2027238" y="3946525"/>
          <p14:tracePt t="22916" x="1978025" y="3927475"/>
          <p14:tracePt t="22933" x="1949450" y="3917950"/>
          <p14:tracePt t="22950" x="1879600" y="3897313"/>
          <p14:tracePt t="22966" x="1830388" y="3887788"/>
          <p14:tracePt t="22966" x="1801813" y="3887788"/>
          <p14:tracePt t="22983" x="1741488" y="3887788"/>
          <p14:tracePt t="23000" x="1673225" y="3887788"/>
          <p14:tracePt t="23016" x="1614488" y="3887788"/>
          <p14:tracePt t="23033" x="1555750" y="3897313"/>
          <p14:tracePt t="23050" x="1506538" y="3917950"/>
          <p14:tracePt t="23066" x="1466850" y="3946525"/>
          <p14:tracePt t="23083" x="1417638" y="3976688"/>
          <p14:tracePt t="23100" x="1377950" y="4006850"/>
          <p14:tracePt t="23117" x="1328738" y="4044950"/>
          <p14:tracePt t="23133" x="1289050" y="4084638"/>
          <p14:tracePt t="23150" x="1249363" y="4143375"/>
          <p14:tracePt t="23167" x="1211263" y="4232275"/>
          <p14:tracePt t="23184" x="1190625" y="4302125"/>
          <p14:tracePt t="23200" x="1171575" y="4340225"/>
          <p14:tracePt t="23217" x="1171575" y="4379913"/>
          <p14:tracePt t="23234" x="1171575" y="4410075"/>
          <p14:tracePt t="23250" x="1171575" y="4438650"/>
          <p14:tracePt t="23267" x="1171575" y="4468813"/>
          <p14:tracePt t="23284" x="1181100" y="4508500"/>
          <p14:tracePt t="23300" x="1200150" y="4537075"/>
          <p14:tracePt t="23317" x="1220788" y="4567238"/>
          <p14:tracePt t="23333" x="1260475" y="4586288"/>
          <p14:tracePt t="23333" x="1270000" y="4597400"/>
          <p14:tracePt t="23352" x="1289050" y="4606925"/>
          <p14:tracePt t="23367" x="1377950" y="4635500"/>
          <p14:tracePt t="23384" x="1436688" y="4646613"/>
          <p14:tracePt t="23400" x="1516063" y="4656138"/>
          <p14:tracePt t="23417" x="1593850" y="4656138"/>
          <p14:tracePt t="23434" x="1663700" y="4656138"/>
          <p14:tracePt t="23450" x="1731963" y="4656138"/>
          <p14:tracePt t="23467" x="1790700" y="4656138"/>
          <p14:tracePt t="23484" x="1860550" y="4656138"/>
          <p14:tracePt t="23501" x="1928813" y="4656138"/>
          <p14:tracePt t="23517" x="1998663" y="4646613"/>
          <p14:tracePt t="23534" x="2047875" y="4635500"/>
          <p14:tracePt t="23551" x="2106613" y="4606925"/>
          <p14:tracePt t="23568" x="2146300" y="4597400"/>
          <p14:tracePt t="23584" x="2184400" y="4567238"/>
          <p14:tracePt t="23601" x="2214563" y="4548188"/>
          <p14:tracePt t="23617" x="2254250" y="4518025"/>
          <p14:tracePt t="23634" x="2282825" y="4498975"/>
          <p14:tracePt t="23651" x="2303463" y="4468813"/>
          <p14:tracePt t="23668" x="2312988" y="4449763"/>
          <p14:tracePt t="23685" x="2332038" y="4419600"/>
          <p14:tracePt t="23701" x="2332038" y="4400550"/>
          <p14:tracePt t="23718" x="2332038" y="4370388"/>
          <p14:tracePt t="23734" x="2332038" y="4360863"/>
          <p14:tracePt t="23751" x="2332038" y="4321175"/>
          <p14:tracePt t="23768" x="2332038" y="4302125"/>
          <p14:tracePt t="23784" x="2303463" y="4262438"/>
          <p14:tracePt t="23801" x="2273300" y="4213225"/>
          <p14:tracePt t="23818" x="2233613" y="4173538"/>
          <p14:tracePt t="23835" x="2205038" y="4143375"/>
          <p14:tracePt t="23851" x="2174875" y="4124325"/>
          <p14:tracePt t="23869" x="2146300" y="4105275"/>
          <p14:tracePt t="23885" x="2116138" y="4084638"/>
          <p14:tracePt t="23901" x="2085975" y="4084638"/>
          <p14:tracePt t="23918" x="2047875" y="4084638"/>
          <p14:tracePt t="23935" x="1978025" y="4084638"/>
          <p14:tracePt t="23952" x="1928813" y="4084638"/>
          <p14:tracePt t="23968" x="1870075" y="4094163"/>
          <p14:tracePt t="23985" x="1820863" y="4114800"/>
          <p14:tracePt t="24002" x="1781175" y="4133850"/>
          <p14:tracePt t="24019" x="1741488" y="4154488"/>
          <p14:tracePt t="24035" x="1703388" y="4173538"/>
          <p14:tracePt t="24052" x="1682750" y="4192588"/>
          <p14:tracePt t="24069" x="1654175" y="4222750"/>
          <p14:tracePt t="24085" x="1624013" y="4262438"/>
          <p14:tracePt t="24102" x="1624013" y="4302125"/>
          <p14:tracePt t="24119" x="1624013" y="4340225"/>
          <p14:tracePt t="24135" x="1624013" y="4389438"/>
          <p14:tracePt t="24152" x="1624013" y="4419600"/>
          <p14:tracePt t="24169" x="1624013" y="4449763"/>
          <p14:tracePt t="24185" x="1633538" y="4468813"/>
          <p14:tracePt t="24202" x="1654175" y="4487863"/>
          <p14:tracePt t="24219" x="1673225" y="4518025"/>
          <p14:tracePt t="24235" x="1712913" y="4527550"/>
          <p14:tracePt t="24252" x="1762125" y="4557713"/>
          <p14:tracePt t="24269" x="1820863" y="4576763"/>
          <p14:tracePt t="24286" x="1900238" y="4606925"/>
          <p14:tracePt t="24303" x="1987550" y="4616450"/>
          <p14:tracePt t="24303" x="2027238" y="4625975"/>
          <p14:tracePt t="24320" x="2097088" y="4625975"/>
          <p14:tracePt t="24336" x="2174875" y="4625975"/>
          <p14:tracePt t="24352" x="2224088" y="4625975"/>
          <p14:tracePt t="24370" x="2263775" y="4625975"/>
          <p14:tracePt t="24386" x="2312988" y="4625975"/>
          <p14:tracePt t="24402" x="2362200" y="4616450"/>
          <p14:tracePt t="24419" x="2411413" y="4586288"/>
          <p14:tracePt t="24436" x="2451100" y="4557713"/>
          <p14:tracePt t="24453" x="2470150" y="4527550"/>
          <p14:tracePt t="24469" x="2500313" y="4487863"/>
          <p14:tracePt t="24486" x="2519363" y="4459288"/>
          <p14:tracePt t="24503" x="2549525" y="4410075"/>
          <p14:tracePt t="24520" x="2549525" y="4389438"/>
          <p14:tracePt t="24536" x="2549525" y="4351338"/>
          <p14:tracePt t="24554" x="2568575" y="4302125"/>
          <p14:tracePt t="24570" x="2568575" y="4262438"/>
          <p14:tracePt t="24586" x="2559050" y="4213225"/>
          <p14:tracePt t="24604" x="2549525" y="4173538"/>
          <p14:tracePt t="24619" x="2528888" y="4133850"/>
          <p14:tracePt t="24637" x="2519363" y="4105275"/>
          <p14:tracePt t="24653" x="2509838" y="4084638"/>
          <p14:tracePt t="24670" x="2500313" y="4075113"/>
          <p14:tracePt t="24687" x="2479675" y="4065588"/>
          <p14:tracePt t="24703" x="2451100" y="4044950"/>
          <p14:tracePt t="24720" x="2420938" y="4035425"/>
          <p14:tracePt t="24736" x="2401888" y="4025900"/>
          <p14:tracePt t="24753" x="2362200" y="4016375"/>
          <p14:tracePt t="24770" x="2322513" y="4016375"/>
          <p14:tracePt t="24787" x="2273300" y="4016375"/>
          <p14:tracePt t="24803" x="2214563" y="4016375"/>
          <p14:tracePt t="24820" x="2155825" y="4016375"/>
          <p14:tracePt t="24837" x="2106613" y="4016375"/>
          <p14:tracePt t="24853" x="2066925" y="4016375"/>
          <p14:tracePt t="24870" x="2027238" y="4016375"/>
          <p14:tracePt t="24887" x="1987550" y="4016375"/>
          <p14:tracePt t="24904" x="1968500" y="4016375"/>
          <p14:tracePt t="24920" x="1938338" y="4016375"/>
          <p14:tracePt t="24937" x="1889125" y="4035425"/>
          <p14:tracePt t="24954" x="1851025" y="4056063"/>
          <p14:tracePt t="24971" x="1790700" y="4084638"/>
          <p14:tracePt t="24987" x="1752600" y="4114800"/>
          <p14:tracePt t="25004" x="1741488" y="4154488"/>
          <p14:tracePt t="25021" x="1752600" y="4164013"/>
          <p14:tracePt t="25037" x="1752600" y="4192588"/>
          <p14:tracePt t="25054" x="1752600" y="4213225"/>
          <p14:tracePt t="25071" x="1752600" y="4252913"/>
          <p14:tracePt t="25087" x="1752600" y="4271963"/>
          <p14:tracePt t="25104" x="1752600" y="4291013"/>
          <p14:tracePt t="25120" x="1741488" y="4302125"/>
          <p14:tracePt t="25137" x="1741488" y="4321175"/>
          <p14:tracePt t="25154" x="1741488" y="4351338"/>
          <p14:tracePt t="25171" x="1741488" y="4370388"/>
          <p14:tracePt t="25187" x="1741488" y="4389438"/>
          <p14:tracePt t="25204" x="1762125" y="4410075"/>
          <p14:tracePt t="25221" x="1781175" y="4438650"/>
          <p14:tracePt t="25237" x="1801813" y="4459288"/>
          <p14:tracePt t="25254" x="1839913" y="4487863"/>
          <p14:tracePt t="25271" x="1909763" y="4527550"/>
          <p14:tracePt t="25288" x="1949450" y="4548188"/>
          <p14:tracePt t="25304" x="1998663" y="4557713"/>
          <p14:tracePt t="25321" x="2027238" y="4576763"/>
          <p14:tracePt t="25338" x="2066925" y="4586288"/>
          <p14:tracePt t="25354" x="2097088" y="4597400"/>
          <p14:tracePt t="25373" x="2165350" y="4606925"/>
          <p14:tracePt t="25388" x="2233613" y="4606925"/>
          <p14:tracePt t="25404" x="2312988" y="4606925"/>
          <p14:tracePt t="25421" x="2371725" y="4606925"/>
          <p14:tracePt t="25438" x="2451100" y="4606925"/>
          <p14:tracePt t="25455" x="2528888" y="4576763"/>
          <p14:tracePt t="25472" x="2578100" y="4548188"/>
          <p14:tracePt t="25488" x="2598738" y="4518025"/>
          <p14:tracePt t="25505" x="2617788" y="4478338"/>
          <p14:tracePt t="25521" x="2638425" y="4429125"/>
          <p14:tracePt t="25538" x="2647950" y="4379913"/>
          <p14:tracePt t="25555" x="2657475" y="4321175"/>
          <p14:tracePt t="25572" x="2667000" y="4271963"/>
          <p14:tracePt t="25588" x="2667000" y="4232275"/>
          <p14:tracePt t="25605" x="2697163" y="4192588"/>
          <p14:tracePt t="25622" x="2706688" y="4164013"/>
          <p14:tracePt t="25638" x="2706688" y="4143375"/>
          <p14:tracePt t="25655" x="2697163" y="4094163"/>
          <p14:tracePt t="25672" x="2676525" y="4056063"/>
          <p14:tracePt t="25688" x="2657475" y="4025900"/>
          <p14:tracePt t="25705" x="2627313" y="3995738"/>
          <p14:tracePt t="25722" x="2578100" y="3967163"/>
          <p14:tracePt t="25738" x="2540000" y="3946525"/>
          <p14:tracePt t="25755" x="2500313" y="3937000"/>
          <p14:tracePt t="25772" x="2441575" y="3908425"/>
          <p14:tracePt t="25788" x="2392363" y="3897313"/>
          <p14:tracePt t="25805" x="2343150" y="3878263"/>
          <p14:tracePt t="25822" x="2293938" y="3868738"/>
          <p14:tracePt t="25839" x="2214563" y="3868738"/>
          <p14:tracePt t="25856" x="2155825" y="3868738"/>
          <p14:tracePt t="25872" x="2106613" y="3868738"/>
          <p14:tracePt t="25889" x="2036763" y="3868738"/>
          <p14:tracePt t="25906" x="1987550" y="3878263"/>
          <p14:tracePt t="25923" x="1938338" y="3887788"/>
          <p14:tracePt t="25939" x="1909763" y="3897313"/>
          <p14:tracePt t="25955" x="1870075" y="3917950"/>
          <p14:tracePt t="25973" x="1839913" y="3937000"/>
          <p14:tracePt t="25989" x="1811338" y="3946525"/>
          <p14:tracePt t="26006" x="1781175" y="3976688"/>
          <p14:tracePt t="26023" x="1752600" y="4025900"/>
          <p14:tracePt t="26023" x="1741488" y="4044950"/>
          <p14:tracePt t="26039" x="1722438" y="4094163"/>
          <p14:tracePt t="26056" x="1703388" y="4133850"/>
          <p14:tracePt t="26072" x="1692275" y="4173538"/>
          <p14:tracePt t="26089" x="1682750" y="4232275"/>
          <p14:tracePt t="26106" x="1682750" y="4252913"/>
          <p14:tracePt t="26123" x="1682750" y="4291013"/>
          <p14:tracePt t="26139" x="1682750" y="4302125"/>
          <p14:tracePt t="26156" x="1682750" y="4321175"/>
          <p14:tracePt t="26173" x="1682750" y="4330700"/>
          <p14:tracePt t="26189" x="1682750" y="4360863"/>
          <p14:tracePt t="26206" x="1703388" y="4389438"/>
          <p14:tracePt t="26223" x="1722438" y="4419600"/>
          <p14:tracePt t="26240" x="1752600" y="4459288"/>
          <p14:tracePt t="26256" x="1771650" y="4487863"/>
          <p14:tracePt t="26273" x="1790700" y="4498975"/>
          <p14:tracePt t="26289" x="1811338" y="4518025"/>
          <p14:tracePt t="26307" x="1820863" y="4518025"/>
          <p14:tracePt t="26323" x="1851025" y="4527550"/>
          <p14:tracePt t="26340" x="1900238" y="4537075"/>
          <p14:tracePt t="26356" x="1949450" y="4537075"/>
          <p14:tracePt t="26373" x="2008188" y="4537075"/>
          <p14:tracePt t="26391" x="2085975" y="4537075"/>
          <p14:tracePt t="26406" x="2174875" y="4537075"/>
          <p14:tracePt t="26406" x="2214563" y="4537075"/>
          <p14:tracePt t="26424" x="2254250" y="4537075"/>
          <p14:tracePt t="26440" x="2343150" y="4527550"/>
          <p14:tracePt t="26457" x="2381250" y="4508500"/>
          <p14:tracePt t="26473" x="2392363" y="4487863"/>
          <p14:tracePt t="26490" x="2420938" y="4449763"/>
          <p14:tracePt t="26507" x="2441575" y="4419600"/>
          <p14:tracePt t="26523" x="2451100" y="4379913"/>
          <p14:tracePt t="26540" x="2451100" y="4340225"/>
          <p14:tracePt t="26557" x="2451100" y="4281488"/>
          <p14:tracePt t="26573" x="2451100" y="4222750"/>
          <p14:tracePt t="26590" x="2451100" y="4173538"/>
          <p14:tracePt t="26607" x="2430463" y="4094163"/>
          <p14:tracePt t="26624" x="2420938" y="4065588"/>
          <p14:tracePt t="26640" x="2411413" y="4035425"/>
          <p14:tracePt t="26657" x="2401888" y="4016375"/>
          <p14:tracePt t="26673" x="2392363" y="3995738"/>
          <p14:tracePt t="26690" x="2362200" y="3967163"/>
          <p14:tracePt t="26707" x="2343150" y="3957638"/>
          <p14:tracePt t="26724" x="2303463" y="3937000"/>
          <p14:tracePt t="26740" x="2254250" y="3927475"/>
          <p14:tracePt t="26757" x="2224088" y="3917950"/>
          <p14:tracePt t="26774" x="2184400" y="3908425"/>
          <p14:tracePt t="26791" x="2155825" y="3908425"/>
          <p14:tracePt t="26808" x="2116138" y="3908425"/>
          <p14:tracePt t="26824" x="2097088" y="3908425"/>
          <p14:tracePt t="26841" x="2057400" y="3908425"/>
          <p14:tracePt t="26857" x="2027238" y="3908425"/>
          <p14:tracePt t="26874" x="1998663" y="3908425"/>
          <p14:tracePt t="26891" x="1938338" y="3917950"/>
          <p14:tracePt t="26908" x="1909763" y="3927475"/>
          <p14:tracePt t="26924" x="1870075" y="3946525"/>
          <p14:tracePt t="26941" x="1839913" y="3957638"/>
          <p14:tracePt t="26958" x="1811338" y="3986213"/>
          <p14:tracePt t="26974" x="1781175" y="4016375"/>
          <p14:tracePt t="26991" x="1741488" y="4056063"/>
          <p14:tracePt t="27008" x="1722438" y="4084638"/>
          <p14:tracePt t="27024" x="1703388" y="4124325"/>
          <p14:tracePt t="27041" x="1703388" y="4143375"/>
          <p14:tracePt t="27058" x="1682750" y="4173538"/>
          <p14:tracePt t="27074" x="1673225" y="4192588"/>
          <p14:tracePt t="27091" x="1663700" y="4232275"/>
          <p14:tracePt t="27108" x="1663700" y="4252913"/>
          <p14:tracePt t="27124" x="1654175" y="4281488"/>
          <p14:tracePt t="27141" x="1654175" y="4302125"/>
          <p14:tracePt t="27158" x="1654175" y="4330700"/>
          <p14:tracePt t="27175" x="1654175" y="4370388"/>
          <p14:tracePt t="27192" x="1654175" y="4389438"/>
          <p14:tracePt t="27208" x="1654175" y="4400550"/>
          <p14:tracePt t="27225" x="1654175" y="4419600"/>
          <p14:tracePt t="27242" x="1654175" y="4429125"/>
          <p14:tracePt t="27258" x="1654175" y="4438650"/>
          <p14:tracePt t="27275" x="1663700" y="4459288"/>
          <p14:tracePt t="27291" x="1682750" y="4478338"/>
          <p14:tracePt t="27308" x="1712913" y="4498975"/>
          <p14:tracePt t="27325" x="1741488" y="4518025"/>
          <p14:tracePt t="27342" x="1771650" y="4527550"/>
          <p14:tracePt t="27358" x="1801813" y="4548188"/>
          <p14:tracePt t="27375" x="1851025" y="4557713"/>
          <p14:tracePt t="27392" x="1870075" y="4567238"/>
          <p14:tracePt t="27408" x="1919288" y="4567238"/>
          <p14:tracePt t="27425" x="1978025" y="4586288"/>
          <p14:tracePt t="27442" x="2066925" y="4606925"/>
          <p14:tracePt t="27458" x="2146300" y="4606925"/>
          <p14:tracePt t="27475" x="2224088" y="4606925"/>
          <p14:tracePt t="27492" x="2282825" y="4606925"/>
          <p14:tracePt t="27509" x="2332038" y="4606925"/>
          <p14:tracePt t="27525" x="2381250" y="4606925"/>
          <p14:tracePt t="27542" x="2430463" y="4606925"/>
          <p14:tracePt t="27559" x="2490788" y="4586288"/>
          <p14:tracePt t="27576" x="2519363" y="4567238"/>
          <p14:tracePt t="27593" x="2540000" y="4537075"/>
          <p14:tracePt t="27609" x="2549525" y="4518025"/>
          <p14:tracePt t="27625" x="2559050" y="4498975"/>
          <p14:tracePt t="27643" x="2559050" y="4478338"/>
          <p14:tracePt t="27659" x="2568575" y="4459288"/>
          <p14:tracePt t="27676" x="2568575" y="4429125"/>
          <p14:tracePt t="27692" x="2568575" y="4400550"/>
          <p14:tracePt t="27709" x="2568575" y="4370388"/>
          <p14:tracePt t="27726" x="2568575" y="4351338"/>
          <p14:tracePt t="27743" x="2559050" y="4311650"/>
          <p14:tracePt t="27759" x="2540000" y="4271963"/>
          <p14:tracePt t="27776" x="2528888" y="4262438"/>
          <p14:tracePt t="27793" x="2519363" y="4241800"/>
          <p14:tracePt t="27809" x="2509838" y="4222750"/>
          <p14:tracePt t="27826" x="2479675" y="4203700"/>
          <p14:tracePt t="27843" x="2460625" y="4183063"/>
          <p14:tracePt t="27859" x="2430463" y="4154488"/>
          <p14:tracePt t="27876" x="2401888" y="4133850"/>
          <p14:tracePt t="27893" x="2352675" y="4114800"/>
          <p14:tracePt t="27909" x="2312988" y="4094163"/>
          <p14:tracePt t="27927" x="2273300" y="4075113"/>
          <p14:tracePt t="27943" x="2244725" y="4065588"/>
          <p14:tracePt t="27960" x="2195513" y="4056063"/>
          <p14:tracePt t="27976" x="2174875" y="4056063"/>
          <p14:tracePt t="27993" x="2135188" y="4056063"/>
          <p14:tracePt t="28010" x="2106613" y="4056063"/>
          <p14:tracePt t="28026" x="2076450" y="4056063"/>
          <p14:tracePt t="28043" x="2057400" y="4056063"/>
          <p14:tracePt t="28060" x="2036763" y="4056063"/>
          <p14:tracePt t="28076" x="2008188" y="4056063"/>
          <p14:tracePt t="28093" x="1978025" y="4056063"/>
          <p14:tracePt t="28110" x="1958975" y="4056063"/>
          <p14:tracePt t="28127" x="1919288" y="4056063"/>
          <p14:tracePt t="28143" x="1889125" y="4065588"/>
          <p14:tracePt t="28160" x="1870075" y="4075113"/>
          <p14:tracePt t="28176" x="1851025" y="4084638"/>
          <p14:tracePt t="28193" x="1830388" y="4094163"/>
          <p14:tracePt t="28210" x="1820863" y="4114800"/>
          <p14:tracePt t="28227" x="1790700" y="4124325"/>
          <p14:tracePt t="28243" x="1771650" y="4143375"/>
          <p14:tracePt t="28260" x="1762125" y="4164013"/>
          <p14:tracePt t="28277" x="1752600" y="4183063"/>
          <p14:tracePt t="28294" x="1741488" y="4203700"/>
          <p14:tracePt t="28311" x="1722438" y="4222750"/>
          <p14:tracePt t="28327" x="1722438" y="4262438"/>
          <p14:tracePt t="28344" x="1722438" y="4311650"/>
          <p14:tracePt t="28360" x="1722438" y="4351338"/>
          <p14:tracePt t="28377" x="1722438" y="4389438"/>
          <p14:tracePt t="28394" x="1722438" y="4429125"/>
          <p14:tracePt t="28411" x="1731963" y="4459288"/>
          <p14:tracePt t="28428" x="1752600" y="4478338"/>
          <p14:tracePt t="28444" x="1762125" y="4498975"/>
          <p14:tracePt t="28461" x="1781175" y="4518025"/>
          <p14:tracePt t="28478" x="1790700" y="4527550"/>
          <p14:tracePt t="28494" x="1811338" y="4548188"/>
          <p14:tracePt t="28511" x="1820863" y="4548188"/>
          <p14:tracePt t="28528" x="1830388" y="4548188"/>
          <p14:tracePt t="29103" x="1839913" y="4548188"/>
          <p14:tracePt t="29111" x="1851025" y="4548188"/>
          <p14:tracePt t="29119" x="1870075" y="4537075"/>
          <p14:tracePt t="29135" x="1879600" y="4537075"/>
          <p14:tracePt t="29145" x="1900238" y="4527550"/>
          <p14:tracePt t="29162" x="1919288" y="4508500"/>
          <p14:tracePt t="29179" x="1928813" y="4498975"/>
          <p14:tracePt t="29195" x="1938338" y="4498975"/>
          <p14:tracePt t="29212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1176338" y="1931988"/>
            <a:ext cx="81280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5175712" y="400151"/>
            <a:ext cx="50387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-912813" y="1081088"/>
            <a:ext cx="6510338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646113" indent="-21431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pt-BR" altLang="pt-BR" sz="3968" dirty="0" smtClean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lvl="2" algn="ctr">
              <a:buSzPct val="100000"/>
              <a:defRPr/>
            </a:pPr>
            <a:r>
              <a:rPr lang="pt-BR" altLang="pt-BR" sz="3968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As proteínas animais </a:t>
            </a:r>
          </a:p>
          <a:p>
            <a:pPr lvl="2" algn="ctr">
              <a:buSzPct val="100000"/>
              <a:defRPr/>
            </a:pPr>
            <a:r>
              <a:rPr lang="pt-BR" altLang="pt-BR" sz="3968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estão em um equilíbrio dinâmico, sendo continuamente </a:t>
            </a:r>
          </a:p>
          <a:p>
            <a:pPr lvl="2" algn="ctr">
              <a:buSzPct val="100000"/>
              <a:defRPr/>
            </a:pPr>
            <a:r>
              <a:rPr lang="pt-BR" altLang="pt-BR" sz="3968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reguladas por </a:t>
            </a:r>
          </a:p>
          <a:p>
            <a:pPr lvl="2" algn="ctr">
              <a:buSzPct val="100000"/>
              <a:defRPr/>
            </a:pPr>
            <a:r>
              <a:rPr lang="pt-BR" altLang="pt-BR" sz="3968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processos de </a:t>
            </a:r>
          </a:p>
          <a:p>
            <a:pPr lvl="2" algn="ctr">
              <a:buSzPct val="100000"/>
              <a:defRPr/>
            </a:pPr>
            <a:r>
              <a:rPr lang="pt-BR" altLang="pt-BR" sz="3968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síntese</a:t>
            </a:r>
            <a:r>
              <a:rPr lang="pt-BR" altLang="pt-BR" sz="3968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e </a:t>
            </a:r>
            <a:r>
              <a:rPr lang="pt-BR" altLang="pt-BR" sz="3968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degradação</a:t>
            </a:r>
          </a:p>
          <a:p>
            <a:pPr algn="ctr">
              <a:buSzPct val="100000"/>
              <a:defRPr/>
            </a:pPr>
            <a:endParaRPr lang="pt-BR" altLang="pt-BR" sz="3968" b="1" dirty="0" smtClean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15287625" y="9239250"/>
            <a:ext cx="4872038" cy="4787900"/>
          </a:xfrm>
          <a:prstGeom prst="rect">
            <a:avLst/>
          </a:prstGeom>
          <a:solidFill>
            <a:srgbClr val="000099"/>
          </a:solidFill>
          <a:ln w="12600">
            <a:solidFill>
              <a:srgbClr val="F8F8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7736" r="14218" b="11157"/>
          <a:stretch>
            <a:fillRect/>
          </a:stretch>
        </p:blipFill>
        <p:spPr bwMode="auto">
          <a:xfrm>
            <a:off x="5495925" y="2130425"/>
            <a:ext cx="388778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077" t="7736" r="14218" b="111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0101" name="Rectangle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189538" y="3714750"/>
            <a:ext cx="1681162" cy="923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 anchor="ctr"/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3968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AA</a:t>
            </a:r>
          </a:p>
        </p:txBody>
      </p:sp>
      <p:sp>
        <p:nvSpPr>
          <p:cNvPr id="260102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8285163" y="3709988"/>
            <a:ext cx="1681162" cy="923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 anchor="ctr"/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3086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Proteína</a:t>
            </a:r>
          </a:p>
        </p:txBody>
      </p:sp>
      <p:sp>
        <p:nvSpPr>
          <p:cNvPr id="260103" name="Text Box 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981700" y="1520825"/>
            <a:ext cx="3167063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2976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Síntese Proteica</a:t>
            </a:r>
          </a:p>
        </p:txBody>
      </p:sp>
      <p:sp>
        <p:nvSpPr>
          <p:cNvPr id="260104" name="Text Box 8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378575" y="6089650"/>
            <a:ext cx="238442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2976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Degradação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5495926" y="683493"/>
            <a:ext cx="5809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t-BR" sz="3600" b="1" dirty="0" smtClean="0">
                <a:solidFill>
                  <a:srgbClr val="060BD8"/>
                </a:solidFill>
                <a:latin typeface="Garamond" panose="02020404030301010803" pitchFamily="18" charset="0"/>
              </a:rPr>
              <a:t>“ </a:t>
            </a:r>
            <a:r>
              <a:rPr lang="pt-BR" sz="3600" b="1" dirty="0" err="1" smtClean="0">
                <a:solidFill>
                  <a:srgbClr val="060BD8"/>
                </a:solidFill>
                <a:latin typeface="Garamond" panose="02020404030301010803" pitchFamily="18" charset="0"/>
              </a:rPr>
              <a:t>Turnover</a:t>
            </a:r>
            <a:r>
              <a:rPr lang="pt-BR" sz="3600" b="1" dirty="0" smtClean="0">
                <a:solidFill>
                  <a:srgbClr val="060BD8"/>
                </a:solidFill>
                <a:latin typeface="Garamond" panose="02020404030301010803" pitchFamily="18" charset="0"/>
              </a:rPr>
              <a:t> ” </a:t>
            </a:r>
            <a:r>
              <a:rPr lang="pt-BR" sz="3600" b="1" dirty="0" err="1">
                <a:solidFill>
                  <a:srgbClr val="060BD8"/>
                </a:solidFill>
                <a:latin typeface="Garamond" panose="02020404030301010803" pitchFamily="18" charset="0"/>
              </a:rPr>
              <a:t>Protéico</a:t>
            </a:r>
            <a:endParaRPr lang="pt-BR" sz="3600" b="1" dirty="0">
              <a:solidFill>
                <a:srgbClr val="060BD8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 additive="repl">
                                        <p:cTn id="9" dur="3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182F76"/>
            </a:gs>
            <a:gs pos="50000">
              <a:srgbClr val="3366FF"/>
            </a:gs>
            <a:gs pos="69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151880" y="1756049"/>
            <a:ext cx="7632848" cy="156966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ts val="2532"/>
              </a:spcBef>
              <a:buClr>
                <a:srgbClr val="F8F8F8"/>
              </a:buClr>
            </a:pPr>
            <a:r>
              <a:rPr lang="pt-BR" altLang="pt-BR" sz="4800" i="0" dirty="0">
                <a:solidFill>
                  <a:srgbClr val="FFFF00"/>
                </a:solidFill>
                <a:latin typeface="Arial" panose="020B0604020202020204" pitchFamily="34" charset="0"/>
              </a:rPr>
              <a:t>Por que é necessário degradar proteínas?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59893"/>
      </p:ext>
    </p:extLst>
  </p:cSld>
  <p:clrMapOvr>
    <a:masterClrMapping/>
  </p:clrMapOvr>
  <p:transition spd="med" advTm="3100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864" y="207365"/>
            <a:ext cx="8136904" cy="1191699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>
              <a:buClr>
                <a:srgbClr val="F8F8F8"/>
              </a:buClr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</a:pPr>
            <a:r>
              <a:rPr lang="pt-BR" altLang="pt-BR" b="1" dirty="0" smtClean="0">
                <a:solidFill>
                  <a:srgbClr val="F8F8F8"/>
                </a:solidFill>
              </a:rPr>
              <a:t>   Funções da proteólise intracelular</a:t>
            </a:r>
          </a:p>
        </p:txBody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791" y="1763614"/>
            <a:ext cx="9577065" cy="5796062"/>
          </a:xfrm>
        </p:spPr>
        <p:txBody>
          <a:bodyPr/>
          <a:lstStyle/>
          <a:p>
            <a:pPr marL="282163" indent="-282163" eaLnBrk="1" hangingPunct="1">
              <a:spcBef>
                <a:spcPts val="579"/>
              </a:spcBef>
              <a:buClr>
                <a:srgbClr val="F8F8F8"/>
              </a:buClr>
              <a:tabLst>
                <a:tab pos="753310" algn="l"/>
                <a:tab pos="1509244" algn="l"/>
                <a:tab pos="2265179" algn="l"/>
                <a:tab pos="3021113" algn="l"/>
                <a:tab pos="3777048" algn="l"/>
                <a:tab pos="4532982" algn="l"/>
                <a:tab pos="5288917" algn="l"/>
                <a:tab pos="6044851" algn="l"/>
                <a:tab pos="6800786" algn="l"/>
                <a:tab pos="7556720" algn="l"/>
                <a:tab pos="8312655" algn="l"/>
              </a:tabLst>
            </a:pPr>
            <a:r>
              <a:rPr lang="pt-BR" altLang="pt-BR" b="1" dirty="0" smtClean="0">
                <a:solidFill>
                  <a:srgbClr val="FF9999"/>
                </a:solidFill>
                <a:cs typeface="Times New Roman" panose="02020603050405020304" pitchFamily="18" charset="0"/>
              </a:rPr>
              <a:t>Regulação do crescimento e da diferenciação celular , apoptose</a:t>
            </a:r>
          </a:p>
          <a:p>
            <a:pPr marL="282163" indent="-282163" eaLnBrk="1" hangingPunct="1">
              <a:spcBef>
                <a:spcPts val="579"/>
              </a:spcBef>
              <a:buClr>
                <a:srgbClr val="F8F8F8"/>
              </a:buClr>
              <a:tabLst>
                <a:tab pos="753310" algn="l"/>
                <a:tab pos="1509244" algn="l"/>
                <a:tab pos="2265179" algn="l"/>
                <a:tab pos="3021113" algn="l"/>
                <a:tab pos="3777048" algn="l"/>
                <a:tab pos="4532982" algn="l"/>
                <a:tab pos="5288917" algn="l"/>
                <a:tab pos="6044851" algn="l"/>
                <a:tab pos="6800786" algn="l"/>
                <a:tab pos="7556720" algn="l"/>
                <a:tab pos="8312655" algn="l"/>
              </a:tabLst>
            </a:pPr>
            <a:r>
              <a:rPr lang="pt-BR" altLang="pt-BR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Degradação das proteínas anormais</a:t>
            </a:r>
          </a:p>
          <a:p>
            <a:pPr marL="282163" indent="-282163" eaLnBrk="1" hangingPunct="1">
              <a:spcBef>
                <a:spcPts val="579"/>
              </a:spcBef>
              <a:buClr>
                <a:srgbClr val="F8F8F8"/>
              </a:buClr>
              <a:tabLst>
                <a:tab pos="753310" algn="l"/>
                <a:tab pos="1509244" algn="l"/>
                <a:tab pos="2265179" algn="l"/>
                <a:tab pos="3021113" algn="l"/>
                <a:tab pos="3777048" algn="l"/>
                <a:tab pos="4532982" algn="l"/>
                <a:tab pos="5288917" algn="l"/>
                <a:tab pos="6044851" algn="l"/>
                <a:tab pos="6800786" algn="l"/>
                <a:tab pos="7556720" algn="l"/>
                <a:tab pos="8312655" algn="l"/>
              </a:tabLst>
            </a:pPr>
            <a:r>
              <a:rPr lang="pt-BR" altLang="pt-BR" b="1" dirty="0" smtClean="0">
                <a:solidFill>
                  <a:srgbClr val="66FF99"/>
                </a:solidFill>
                <a:cs typeface="Times New Roman" panose="02020603050405020304" pitchFamily="18" charset="0"/>
              </a:rPr>
              <a:t>Fornecimento de aminoácidos para a </a:t>
            </a:r>
            <a:r>
              <a:rPr lang="pt-BR" altLang="pt-BR" b="1" dirty="0" err="1" smtClean="0">
                <a:solidFill>
                  <a:srgbClr val="66FF99"/>
                </a:solidFill>
                <a:cs typeface="Times New Roman" panose="02020603050405020304" pitchFamily="18" charset="0"/>
              </a:rPr>
              <a:t>neoglicogênese</a:t>
            </a:r>
            <a:endParaRPr lang="pt-BR" altLang="pt-BR" b="1" dirty="0" smtClean="0">
              <a:solidFill>
                <a:srgbClr val="66FF99"/>
              </a:solidFill>
              <a:cs typeface="Times New Roman" panose="02020603050405020304" pitchFamily="18" charset="0"/>
            </a:endParaRPr>
          </a:p>
          <a:p>
            <a:pPr marL="282163" indent="-282163" eaLnBrk="1" hangingPunct="1">
              <a:spcBef>
                <a:spcPts val="579"/>
              </a:spcBef>
              <a:buClr>
                <a:srgbClr val="F8F8F8"/>
              </a:buClr>
              <a:tabLst>
                <a:tab pos="753310" algn="l"/>
                <a:tab pos="1509244" algn="l"/>
                <a:tab pos="2265179" algn="l"/>
                <a:tab pos="3021113" algn="l"/>
                <a:tab pos="3777048" algn="l"/>
                <a:tab pos="4532982" algn="l"/>
                <a:tab pos="5288917" algn="l"/>
                <a:tab pos="6044851" algn="l"/>
                <a:tab pos="6800786" algn="l"/>
                <a:tab pos="7556720" algn="l"/>
                <a:tab pos="8312655" algn="l"/>
              </a:tabLst>
            </a:pPr>
            <a:r>
              <a:rPr lang="pt-BR" altLang="pt-BR" b="1" dirty="0" smtClean="0">
                <a:solidFill>
                  <a:srgbClr val="D60093"/>
                </a:solidFill>
                <a:cs typeface="Times New Roman" panose="02020603050405020304" pitchFamily="18" charset="0"/>
              </a:rPr>
              <a:t>Regulação das concentrações enzimáticas</a:t>
            </a:r>
          </a:p>
          <a:p>
            <a:pPr marL="282163" indent="-282163" eaLnBrk="1" hangingPunct="1">
              <a:spcBef>
                <a:spcPts val="579"/>
              </a:spcBef>
              <a:buClr>
                <a:srgbClr val="F8F8F8"/>
              </a:buClr>
              <a:tabLst>
                <a:tab pos="753310" algn="l"/>
                <a:tab pos="1509244" algn="l"/>
                <a:tab pos="2265179" algn="l"/>
                <a:tab pos="3021113" algn="l"/>
                <a:tab pos="3777048" algn="l"/>
                <a:tab pos="4532982" algn="l"/>
                <a:tab pos="5288917" algn="l"/>
                <a:tab pos="6044851" algn="l"/>
                <a:tab pos="6800786" algn="l"/>
                <a:tab pos="7556720" algn="l"/>
                <a:tab pos="8312655" algn="l"/>
              </a:tabLst>
            </a:pPr>
            <a:r>
              <a:rPr lang="pt-BR" altLang="pt-BR" b="1" dirty="0" smtClean="0">
                <a:solidFill>
                  <a:srgbClr val="CC99FF"/>
                </a:solidFill>
                <a:cs typeface="Times New Roman" panose="02020603050405020304" pitchFamily="18" charset="0"/>
              </a:rPr>
              <a:t>Apresentação de antígenos de superfície</a:t>
            </a:r>
          </a:p>
          <a:p>
            <a:pPr marL="282163" indent="-282163" eaLnBrk="1" hangingPunct="1">
              <a:spcBef>
                <a:spcPts val="579"/>
              </a:spcBef>
              <a:buClr>
                <a:srgbClr val="F8F8F8"/>
              </a:buClr>
              <a:tabLst>
                <a:tab pos="753310" algn="l"/>
                <a:tab pos="1509244" algn="l"/>
                <a:tab pos="2265179" algn="l"/>
                <a:tab pos="3021113" algn="l"/>
                <a:tab pos="3777048" algn="l"/>
                <a:tab pos="4532982" algn="l"/>
                <a:tab pos="5288917" algn="l"/>
                <a:tab pos="6044851" algn="l"/>
                <a:tab pos="6800786" algn="l"/>
                <a:tab pos="7556720" algn="l"/>
                <a:tab pos="8312655" algn="l"/>
              </a:tabLst>
            </a:pPr>
            <a:r>
              <a:rPr lang="pt-BR" altLang="pt-BR" b="1" dirty="0" smtClean="0">
                <a:solidFill>
                  <a:srgbClr val="99CCFF"/>
                </a:solidFill>
              </a:rPr>
              <a:t>Ciclo celular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72114"/>
      </p:ext>
    </p:extLst>
  </p:cSld>
  <p:clrMapOvr>
    <a:masterClrMapping/>
  </p:clrMapOvr>
  <p:transition advTm="15899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8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8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8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31000">
              <a:srgbClr val="182F76"/>
            </a:gs>
            <a:gs pos="50000">
              <a:srgbClr val="3366FF"/>
            </a:gs>
            <a:gs pos="78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44663"/>
            <a:ext cx="9080500" cy="2917825"/>
          </a:xfrm>
        </p:spPr>
        <p:txBody>
          <a:bodyPr/>
          <a:lstStyle/>
          <a:p>
            <a:pPr marL="1828800" algn="l" eaLnBrk="1" hangingPunct="1">
              <a:lnSpc>
                <a:spcPct val="133000"/>
              </a:lnSpc>
              <a:buClrTx/>
              <a:buFontTx/>
              <a:buNone/>
              <a:tabLst>
                <a:tab pos="1828800" algn="l"/>
                <a:tab pos="2276475" algn="l"/>
                <a:tab pos="2725738" algn="l"/>
                <a:tab pos="3175000" algn="l"/>
                <a:tab pos="3624263" algn="l"/>
                <a:tab pos="4073525" algn="l"/>
                <a:tab pos="4522788" algn="l"/>
                <a:tab pos="4972050" algn="l"/>
                <a:tab pos="5421313" algn="l"/>
                <a:tab pos="5870575" algn="l"/>
                <a:tab pos="6319838" algn="l"/>
                <a:tab pos="6769100" algn="l"/>
                <a:tab pos="7218363" algn="l"/>
                <a:tab pos="7667625" algn="l"/>
                <a:tab pos="8116888" algn="l"/>
                <a:tab pos="8566150" algn="l"/>
                <a:tab pos="9015413" algn="l"/>
                <a:tab pos="9464675" algn="l"/>
                <a:tab pos="9913938" algn="l"/>
                <a:tab pos="10363200" algn="l"/>
                <a:tab pos="10812463" algn="l"/>
              </a:tabLst>
              <a:defRPr/>
            </a:pPr>
            <a:r>
              <a:rPr lang="pt-BR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Será que existe um único   sistema proteolítico para degradar estas proteínas</a:t>
            </a:r>
            <a:br>
              <a:rPr lang="pt-BR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endógenas?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03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182F76"/>
            </a:gs>
            <a:gs pos="50000">
              <a:srgbClr val="3366FF"/>
            </a:gs>
            <a:gs pos="77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2360" y="339923"/>
            <a:ext cx="5102781" cy="1256008"/>
          </a:xfrm>
          <a:effectLst>
            <a:outerShdw dist="45791" dir="2021404" algn="ctr" rotWithShape="0">
              <a:srgbClr val="808080"/>
            </a:outerShdw>
          </a:effectLst>
        </p:spPr>
        <p:txBody>
          <a:bodyPr anchorCtr="1"/>
          <a:lstStyle/>
          <a:p>
            <a:pPr defTabSz="409465" eaLnBrk="1" hangingPunct="1"/>
            <a:r>
              <a:rPr lang="en-US" altLang="pt-BR" sz="4464" b="1" i="1">
                <a:solidFill>
                  <a:schemeClr val="bg1"/>
                </a:solidFill>
              </a:rPr>
              <a:t>Sistemas Proteolíticos</a:t>
            </a:r>
            <a:br>
              <a:rPr lang="en-US" altLang="pt-BR" sz="4464" b="1" i="1">
                <a:solidFill>
                  <a:schemeClr val="bg1"/>
                </a:solidFill>
              </a:rPr>
            </a:br>
            <a:endParaRPr lang="en-US" altLang="pt-BR" sz="4464" b="1">
              <a:solidFill>
                <a:schemeClr val="bg1"/>
              </a:solidFill>
            </a:endParaRPr>
          </a:p>
        </p:txBody>
      </p:sp>
      <p:sp>
        <p:nvSpPr>
          <p:cNvPr id="1135619" name="Text Box 3"/>
          <p:cNvSpPr txBox="1">
            <a:spLocks noChangeArrowheads="1"/>
          </p:cNvSpPr>
          <p:nvPr/>
        </p:nvSpPr>
        <p:spPr bwMode="auto">
          <a:xfrm>
            <a:off x="863848" y="1636617"/>
            <a:ext cx="8280920" cy="456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75588" tIns="37794" rIns="75588" bIns="37794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3307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pt-BR" sz="3307" dirty="0" err="1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Lisossomal</a:t>
            </a:r>
            <a:r>
              <a:rPr lang="en-US" altLang="pt-BR" sz="3307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/</a:t>
            </a:r>
            <a:r>
              <a:rPr lang="en-US" altLang="pt-BR" sz="3307" dirty="0" err="1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autofágico</a:t>
            </a:r>
            <a:r>
              <a:rPr lang="en-US" altLang="pt-BR" sz="3307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3307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altLang="pt-BR" sz="3307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Dependente</a:t>
            </a:r>
            <a:r>
              <a:rPr lang="en-US" altLang="pt-BR" sz="3307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 Ca</a:t>
            </a:r>
            <a:r>
              <a:rPr lang="en-US" altLang="pt-BR" sz="3307" baseline="30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2+</a:t>
            </a:r>
            <a:endParaRPr lang="en-US" altLang="pt-BR" sz="3307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3307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altLang="pt-BR" sz="3307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Dependente</a:t>
            </a:r>
            <a:r>
              <a:rPr lang="en-US" altLang="pt-BR" sz="3307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 ATP-</a:t>
            </a:r>
            <a:r>
              <a:rPr lang="en-US" altLang="pt-BR" sz="3307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ubiquitina</a:t>
            </a:r>
            <a:r>
              <a:rPr lang="en-US" altLang="pt-BR" sz="3307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</a:t>
            </a:r>
            <a:r>
              <a:rPr lang="en-US" altLang="pt-BR" sz="3307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proteassoma</a:t>
            </a:r>
            <a:endParaRPr lang="en-US" altLang="pt-BR" sz="3307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2976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altLang="pt-BR" sz="2976" dirty="0" err="1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Independente</a:t>
            </a:r>
            <a:r>
              <a:rPr lang="en-US" altLang="pt-BR" sz="2976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 ATP (Residual)</a:t>
            </a:r>
          </a:p>
          <a:p>
            <a:pPr algn="ctr" defTabSz="755934" eaLnBrk="1" hangingPunct="1">
              <a:defRPr/>
            </a:pPr>
            <a:endParaRPr lang="pt-BR" altLang="pt-BR" sz="2976" dirty="0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056169"/>
      </p:ext>
    </p:extLst>
  </p:cSld>
  <p:clrMapOvr>
    <a:masterClrMapping/>
  </p:clrMapOvr>
  <p:transition advTm="8994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13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3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3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356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3"/>
          <p:cNvSpPr>
            <a:spLocks noChangeShapeType="1"/>
          </p:cNvSpPr>
          <p:nvPr/>
        </p:nvSpPr>
        <p:spPr bwMode="auto">
          <a:xfrm>
            <a:off x="609600" y="1724025"/>
            <a:ext cx="8905875" cy="1588"/>
          </a:xfrm>
          <a:prstGeom prst="line">
            <a:avLst/>
          </a:prstGeom>
          <a:noFill/>
          <a:ln w="572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7107" name="Line 4"/>
          <p:cNvSpPr>
            <a:spLocks noChangeShapeType="1"/>
          </p:cNvSpPr>
          <p:nvPr/>
        </p:nvSpPr>
        <p:spPr bwMode="auto">
          <a:xfrm>
            <a:off x="595313" y="7159625"/>
            <a:ext cx="8904287" cy="1588"/>
          </a:xfrm>
          <a:prstGeom prst="line">
            <a:avLst/>
          </a:prstGeom>
          <a:noFill/>
          <a:ln w="7632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673100" y="915988"/>
            <a:ext cx="33591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184326" name="Text Box 7"/>
          <p:cNvSpPr txBox="1">
            <a:spLocks noChangeArrowheads="1"/>
          </p:cNvSpPr>
          <p:nvPr/>
        </p:nvSpPr>
        <p:spPr bwMode="auto">
          <a:xfrm>
            <a:off x="-173038" y="1319213"/>
            <a:ext cx="6394451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2342"/>
              </a:spcBef>
              <a:buSzPct val="100000"/>
              <a:defRPr/>
            </a:pPr>
            <a:r>
              <a:rPr lang="en-US" altLang="pt-BR" sz="2425" b="1" i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Sistemas</a:t>
            </a:r>
            <a:r>
              <a:rPr lang="en-US" altLang="pt-BR" sz="2425" b="1" i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pt-BR" sz="2425" b="1" i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proteolíticos</a:t>
            </a:r>
            <a:r>
              <a:rPr lang="en-US" altLang="pt-BR" sz="2425" b="1" i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pt-BR" sz="2425" b="1" i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intracelulares</a:t>
            </a:r>
            <a:endParaRPr lang="en-US" altLang="pt-BR" sz="2425" b="1" i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4327" name="Text Box 8"/>
          <p:cNvSpPr txBox="1">
            <a:spLocks noChangeArrowheads="1"/>
          </p:cNvSpPr>
          <p:nvPr/>
        </p:nvSpPr>
        <p:spPr bwMode="auto">
          <a:xfrm>
            <a:off x="7113588" y="1285875"/>
            <a:ext cx="2259012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ts val="2342"/>
              </a:spcBef>
              <a:buSzPct val="100000"/>
              <a:defRPr/>
            </a:pPr>
            <a:r>
              <a:rPr lang="en-US" altLang="pt-BR" sz="2646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US" altLang="pt-BR" sz="2646" b="1" i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Enzimas</a:t>
            </a:r>
            <a:endParaRPr lang="en-US" altLang="pt-BR" sz="2646" b="1" i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111" name="Rectangle 9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noFill/>
          <a:ln w="63360">
            <a:solidFill>
              <a:srgbClr val="F8F8F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2" name="Retângulo de cantos arredondados 1"/>
          <p:cNvSpPr>
            <a:spLocks noChangeArrowheads="1"/>
          </p:cNvSpPr>
          <p:nvPr/>
        </p:nvSpPr>
        <p:spPr bwMode="auto">
          <a:xfrm>
            <a:off x="357188" y="2209800"/>
            <a:ext cx="4979987" cy="935038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86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Lisossomal</a:t>
            </a:r>
            <a:r>
              <a:rPr lang="pt-BR" sz="3086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/autofágico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815138" y="2198688"/>
            <a:ext cx="2747962" cy="933450"/>
          </a:xfrm>
          <a:prstGeom prst="roundRect">
            <a:avLst/>
          </a:prstGeom>
          <a:solidFill>
            <a:srgbClr val="E8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25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Catepsinas</a:t>
            </a:r>
            <a:r>
              <a:rPr lang="pt-BR" sz="2425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pt-BR" sz="2425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(B,C,D,H,L)</a:t>
            </a:r>
          </a:p>
        </p:txBody>
      </p:sp>
      <p:sp>
        <p:nvSpPr>
          <p:cNvPr id="12" name="Retângulo de cantos arredondados 11"/>
          <p:cNvSpPr>
            <a:spLocks noChangeArrowheads="1"/>
          </p:cNvSpPr>
          <p:nvPr/>
        </p:nvSpPr>
        <p:spPr bwMode="auto">
          <a:xfrm>
            <a:off x="357188" y="3525838"/>
            <a:ext cx="4973637" cy="935037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86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Dependente de Cálcio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6813550" y="3525838"/>
            <a:ext cx="2749550" cy="935037"/>
          </a:xfrm>
          <a:prstGeom prst="roundRect">
            <a:avLst/>
          </a:prstGeom>
          <a:solidFill>
            <a:srgbClr val="E8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25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Calpaínas</a:t>
            </a:r>
            <a:endParaRPr lang="pt-BR" sz="2425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2425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(I e II)</a:t>
            </a:r>
          </a:p>
        </p:txBody>
      </p:sp>
      <p:sp>
        <p:nvSpPr>
          <p:cNvPr id="14" name="Retângulo de cantos arredondados 13"/>
          <p:cNvSpPr>
            <a:spLocks noChangeArrowheads="1"/>
          </p:cNvSpPr>
          <p:nvPr/>
        </p:nvSpPr>
        <p:spPr bwMode="auto">
          <a:xfrm>
            <a:off x="357188" y="4794250"/>
            <a:ext cx="4973637" cy="935038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86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Dependente de </a:t>
            </a:r>
          </a:p>
          <a:p>
            <a:pPr algn="ctr">
              <a:defRPr/>
            </a:pPr>
            <a:r>
              <a:rPr lang="pt-BR" sz="3086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ATP-</a:t>
            </a:r>
            <a:r>
              <a:rPr lang="pt-BR" sz="3086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Ubiquitina</a:t>
            </a:r>
            <a:endParaRPr lang="pt-BR" sz="3086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6832600" y="4778375"/>
            <a:ext cx="2749550" cy="933450"/>
          </a:xfrm>
          <a:prstGeom prst="roundRect">
            <a:avLst/>
          </a:prstGeom>
          <a:solidFill>
            <a:srgbClr val="E8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sz="2425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Proteassoma 20S e 26S</a:t>
            </a:r>
          </a:p>
        </p:txBody>
      </p:sp>
      <p:sp>
        <p:nvSpPr>
          <p:cNvPr id="16" name="Retângulo de cantos arredondados 15"/>
          <p:cNvSpPr>
            <a:spLocks noChangeArrowheads="1"/>
          </p:cNvSpPr>
          <p:nvPr/>
        </p:nvSpPr>
        <p:spPr bwMode="auto">
          <a:xfrm>
            <a:off x="357188" y="6145213"/>
            <a:ext cx="4973637" cy="933450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86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Sistema Residual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865938" y="6065838"/>
            <a:ext cx="2751137" cy="933450"/>
          </a:xfrm>
          <a:prstGeom prst="roundRect">
            <a:avLst/>
          </a:prstGeom>
          <a:solidFill>
            <a:srgbClr val="E8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189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5522913" y="2432050"/>
            <a:ext cx="1104900" cy="412750"/>
          </a:xfrm>
          <a:prstGeom prst="rightArrow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19" name="Seta para a direita 18"/>
          <p:cNvSpPr/>
          <p:nvPr/>
        </p:nvSpPr>
        <p:spPr>
          <a:xfrm>
            <a:off x="5534025" y="3767138"/>
            <a:ext cx="1103313" cy="412750"/>
          </a:xfrm>
          <a:prstGeom prst="rightArrow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20" name="Seta para a direita 19"/>
          <p:cNvSpPr/>
          <p:nvPr/>
        </p:nvSpPr>
        <p:spPr>
          <a:xfrm>
            <a:off x="5543550" y="5016500"/>
            <a:ext cx="1104900" cy="412750"/>
          </a:xfrm>
          <a:prstGeom prst="rightArrow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21" name="Seta para a direita 20"/>
          <p:cNvSpPr/>
          <p:nvPr/>
        </p:nvSpPr>
        <p:spPr>
          <a:xfrm>
            <a:off x="5568950" y="6381750"/>
            <a:ext cx="1103313" cy="412750"/>
          </a:xfrm>
          <a:prstGeom prst="rightArrow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6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76213" y="2111375"/>
            <a:ext cx="9693275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100000"/>
              <a:defRPr/>
            </a:pPr>
            <a:endParaRPr lang="en-US" altLang="pt-BR" sz="2866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  <a:p>
            <a:pPr eaLnBrk="1" hangingPunct="1">
              <a:buSzPct val="100000"/>
              <a:defRPr/>
            </a:pPr>
            <a:endParaRPr lang="en-US" altLang="pt-BR" sz="2866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  <a:p>
            <a:pPr eaLnBrk="1" hangingPunct="1">
              <a:buClr>
                <a:srgbClr val="FFFF00"/>
              </a:buClr>
              <a:buSzPct val="100000"/>
              <a:defRPr/>
            </a:pPr>
            <a:r>
              <a:rPr lang="en-US" altLang="pt-BR" sz="3086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- </a:t>
            </a:r>
            <a:r>
              <a:rPr lang="en-US" altLang="pt-BR" sz="352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Catepsinas</a:t>
            </a:r>
            <a:r>
              <a:rPr lang="en-US" altLang="pt-BR" sz="3086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: B, C, D, L, H</a:t>
            </a:r>
          </a:p>
          <a:p>
            <a:pPr eaLnBrk="1" hangingPunct="1">
              <a:buSzPct val="100000"/>
              <a:defRPr/>
            </a:pPr>
            <a:endParaRPr lang="en-US" altLang="pt-BR" sz="2866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140000"/>
              </a:lnSpc>
              <a:buSzPct val="100000"/>
              <a:defRPr/>
            </a:pPr>
            <a:r>
              <a:rPr lang="en-US" altLang="pt-BR" sz="2866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- </a:t>
            </a:r>
            <a:r>
              <a:rPr lang="en-US" altLang="pt-BR" sz="352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Principais</a:t>
            </a:r>
            <a:r>
              <a:rPr lang="en-US" altLang="pt-BR" sz="3527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pt-BR" sz="352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substratos</a:t>
            </a:r>
            <a:r>
              <a:rPr lang="en-US" altLang="pt-BR" sz="2866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: </a:t>
            </a:r>
            <a:r>
              <a:rPr lang="pt-BR" altLang="pt-BR" sz="2866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t-BR" altLang="pt-BR" sz="3086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proteínas exógenas </a:t>
            </a:r>
            <a:r>
              <a:rPr lang="pt-BR" altLang="pt-BR" sz="3086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endocitadas</a:t>
            </a:r>
            <a:r>
              <a:rPr lang="pt-BR" altLang="pt-BR" sz="3086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, proteínas de membranas, glicoproteínas, proteínas com KFERQ, organelas </a:t>
            </a:r>
          </a:p>
        </p:txBody>
      </p:sp>
      <p:sp>
        <p:nvSpPr>
          <p:cNvPr id="3" name="Retângulo de cantos arredondados 2"/>
          <p:cNvSpPr>
            <a:spLocks noChangeArrowheads="1"/>
          </p:cNvSpPr>
          <p:nvPr/>
        </p:nvSpPr>
        <p:spPr bwMode="auto">
          <a:xfrm>
            <a:off x="233363" y="1276350"/>
            <a:ext cx="9605962" cy="1171575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sz="5291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Via Lisossomal/Autofágica</a:t>
            </a:r>
          </a:p>
        </p:txBody>
      </p:sp>
      <p:sp>
        <p:nvSpPr>
          <p:cNvPr id="4" name="Rectangle 2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9634538" y="6796088"/>
            <a:ext cx="177800" cy="59531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95223" eaLnBrk="1" hangingPunct="1">
              <a:buSzPct val="45000"/>
              <a:tabLst>
                <a:tab pos="0" algn="l"/>
                <a:tab pos="493472" algn="l"/>
                <a:tab pos="988695" algn="l"/>
                <a:tab pos="1483916" algn="l"/>
                <a:tab pos="1979139" algn="l"/>
                <a:tab pos="2474360" algn="l"/>
                <a:tab pos="2969583" algn="l"/>
                <a:tab pos="3464804" algn="l"/>
                <a:tab pos="3960027" algn="l"/>
                <a:tab pos="4455249" algn="l"/>
                <a:tab pos="4950471" algn="l"/>
                <a:tab pos="5445693" algn="l"/>
                <a:tab pos="5940915" algn="l"/>
                <a:tab pos="6436137" algn="l"/>
                <a:tab pos="6931359" algn="l"/>
                <a:tab pos="7426581" algn="l"/>
                <a:tab pos="7921804" algn="l"/>
                <a:tab pos="8417025" algn="l"/>
                <a:tab pos="8912248" algn="l"/>
                <a:tab pos="9407469" algn="l"/>
                <a:tab pos="9902692" algn="l"/>
              </a:tabLst>
              <a:defRPr/>
            </a:pPr>
            <a:endParaRPr lang="pt-BR" altLang="pt-BR" sz="3968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304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1362" grpId="0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D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autophagy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39477"/>
            <a:ext cx="9289032" cy="658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4"/>
    </mc:Choice>
    <mc:Fallback xmlns="">
      <p:transition spd="slow" advTm="2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074" x="1679575" y="4894263"/>
          <p14:tracePt t="9937" x="1666875" y="4894263"/>
          <p14:tracePt t="9959" x="1655763" y="4881563"/>
          <p14:tracePt t="9983" x="1643063" y="4881563"/>
          <p14:tracePt t="10031" x="1619250" y="4870450"/>
          <p14:tracePt t="10047" x="1584325" y="4857750"/>
          <p14:tracePt t="10055" x="1560513" y="4857750"/>
          <p14:tracePt t="10063" x="1524000" y="4857750"/>
          <p14:tracePt t="10072" x="1428750" y="4833938"/>
          <p14:tracePt t="10089" x="1346200" y="4810125"/>
          <p14:tracePt t="10106" x="1250950" y="4786313"/>
          <p14:tracePt t="10122" x="1190625" y="4775200"/>
          <p14:tracePt t="10139" x="1131888" y="4762500"/>
          <p14:tracePt t="10156" x="1108075" y="4762500"/>
          <p14:tracePt t="10173" x="1084263" y="4762500"/>
          <p14:tracePt t="10189" x="1119188" y="4786313"/>
          <p14:tracePt t="10247" x="1179513" y="4810125"/>
          <p14:tracePt t="10255" x="1250950" y="4833938"/>
          <p14:tracePt t="10263" x="1346200" y="4857750"/>
          <p14:tracePt t="10273" x="1536700" y="4894263"/>
          <p14:tracePt t="10289" x="1738313" y="4941888"/>
          <p14:tracePt t="10306" x="1870075" y="4965700"/>
          <p14:tracePt t="10323" x="1976438" y="4989513"/>
          <p14:tracePt t="10340" x="2024063" y="5000625"/>
          <p14:tracePt t="10356" x="2060575" y="5000625"/>
          <p14:tracePt t="10373" x="2095500" y="5000625"/>
          <p14:tracePt t="10390" x="2119313" y="5000625"/>
          <p14:tracePt t="10406" x="2132013" y="5000625"/>
          <p14:tracePt t="10423" x="2155825" y="5000625"/>
          <p14:tracePt t="10440" x="2166938" y="5000625"/>
          <p14:tracePt t="10456" x="2190750" y="5000625"/>
          <p14:tracePt t="10473" x="2214563" y="5013325"/>
          <p14:tracePt t="10490" x="2238375" y="5024438"/>
          <p14:tracePt t="10506" x="2298700" y="5037138"/>
          <p14:tracePt t="10523" x="2333625" y="5037138"/>
          <p14:tracePt t="10540" x="2381250" y="5037138"/>
          <p14:tracePt t="10556" x="2428875" y="5037138"/>
          <p14:tracePt t="10573" x="2452688" y="5037138"/>
          <p14:tracePt t="10590" x="2489200" y="5037138"/>
          <p14:tracePt t="10607" x="2536825" y="5037138"/>
          <p14:tracePt t="10624" x="2571750" y="5013325"/>
          <p14:tracePt t="10640" x="2608263" y="5000625"/>
          <p14:tracePt t="10657" x="2632075" y="4976813"/>
          <p14:tracePt t="10674" x="2667000" y="4953000"/>
          <p14:tracePt t="10690" x="2703513" y="4929188"/>
          <p14:tracePt t="10707" x="2738438" y="4918075"/>
          <p14:tracePt t="10724" x="2762250" y="4905375"/>
          <p14:tracePt t="10740" x="2786063" y="4881563"/>
          <p14:tracePt t="10757" x="2809875" y="4857750"/>
          <p14:tracePt t="10774" x="2822575" y="4833938"/>
          <p14:tracePt t="10790" x="2833688" y="4810125"/>
          <p14:tracePt t="10790" x="2846388" y="4786313"/>
          <p14:tracePt t="10807" x="2870200" y="4751388"/>
          <p14:tracePt t="10824" x="2894013" y="4714875"/>
          <p14:tracePt t="10840" x="2917825" y="4679950"/>
          <p14:tracePt t="10857" x="2941638" y="4632325"/>
          <p14:tracePt t="10874" x="2965450" y="4584700"/>
          <p14:tracePt t="10891" x="2989263" y="4560888"/>
          <p14:tracePt t="10907" x="3000375" y="4513263"/>
          <p14:tracePt t="10924" x="3024188" y="4465638"/>
          <p14:tracePt t="10941" x="3036888" y="4429125"/>
          <p14:tracePt t="10958" x="3060700" y="4405313"/>
          <p14:tracePt t="10974" x="3071813" y="4381500"/>
          <p14:tracePt t="10991" x="3095625" y="4346575"/>
          <p14:tracePt t="11008" x="3108325" y="4346575"/>
          <p14:tracePt t="11024" x="3108325" y="4322763"/>
          <p14:tracePt t="11041" x="3108325" y="4310063"/>
          <p14:tracePt t="11057" x="3108325" y="4322763"/>
          <p14:tracePt t="11247" x="3119438" y="4346575"/>
          <p14:tracePt t="11255" x="3132138" y="4370388"/>
          <p14:tracePt t="11263" x="3155950" y="4405313"/>
          <p14:tracePt t="11274" x="3190875" y="4524375"/>
          <p14:tracePt t="11291" x="3275013" y="4656138"/>
          <p14:tracePt t="11308" x="3394075" y="4810125"/>
          <p14:tracePt t="11325" x="3560763" y="5000625"/>
          <p14:tracePt t="11342" x="3762375" y="5191125"/>
          <p14:tracePt t="11358" x="3989388" y="5381625"/>
          <p14:tracePt t="11375" x="4251325" y="5537200"/>
          <p14:tracePt t="11392" x="4381500" y="5632450"/>
          <p14:tracePt t="11408" x="4452938" y="5691188"/>
          <p14:tracePt t="11425" x="4524375" y="5751513"/>
          <p14:tracePt t="11441" x="4608513" y="5810250"/>
          <p14:tracePt t="11458" x="4714875" y="5894388"/>
          <p14:tracePt t="11475" x="4810125" y="5965825"/>
          <p14:tracePt t="11492" x="4929188" y="6048375"/>
          <p14:tracePt t="11509" x="5048250" y="6143625"/>
          <p14:tracePt t="11525" x="5143500" y="6262688"/>
          <p14:tracePt t="11542" x="5214938" y="6381750"/>
          <p14:tracePt t="11559" x="5299075" y="6643688"/>
          <p14:tracePt t="11575" x="5334000" y="6834188"/>
          <p14:tracePt t="11592" x="5381625" y="6989763"/>
          <p14:tracePt t="11609" x="5441950" y="7143750"/>
          <p14:tracePt t="11625" x="5524500" y="7239000"/>
          <p14:tracePt t="11642" x="5632450" y="7310438"/>
          <p14:tracePt t="11659" x="5715000" y="7358063"/>
          <p14:tracePt t="11675" x="5786438" y="7370763"/>
          <p14:tracePt t="11693" x="5834063" y="7394575"/>
          <p14:tracePt t="11709" x="5870575" y="7394575"/>
          <p14:tracePt t="11725" x="5905500" y="7394575"/>
          <p14:tracePt t="11743" x="5942013" y="7394575"/>
          <p14:tracePt t="11759" x="5953125" y="7394575"/>
          <p14:tracePt t="11775" x="5965825" y="7370763"/>
          <p14:tracePt t="11935" x="5976938" y="7358063"/>
          <p14:tracePt t="11959" x="5976938" y="7346950"/>
          <p14:tracePt t="11975" x="5976938" y="7323138"/>
          <p14:tracePt t="11991" x="5976938" y="7310438"/>
          <p14:tracePt t="12007" x="5976938" y="7299325"/>
          <p14:tracePt t="12015" x="5976938" y="7286625"/>
          <p14:tracePt t="12026" x="5976938" y="7275513"/>
          <p14:tracePt t="12043" x="5976938" y="7262813"/>
          <p14:tracePt t="12063" x="5976938" y="7251700"/>
          <p14:tracePt t="12076" x="5976938" y="7227888"/>
          <p14:tracePt t="12093" x="5976938" y="7215188"/>
          <p14:tracePt t="12110" x="5953125" y="7204075"/>
          <p14:tracePt t="12126" x="5918200" y="7167563"/>
          <p14:tracePt t="12126" x="5894388" y="7156450"/>
          <p14:tracePt t="12143" x="5846763" y="7108825"/>
          <p14:tracePt t="12160" x="5775325" y="7061200"/>
          <p14:tracePt t="12176" x="5691188" y="6977063"/>
          <p14:tracePt t="12193" x="5619750" y="6918325"/>
          <p14:tracePt t="12210" x="5548313" y="6858000"/>
          <p14:tracePt t="12226" x="5489575" y="6786563"/>
          <p14:tracePt t="12243" x="5441950" y="6727825"/>
          <p14:tracePt t="12260" x="5381625" y="6656388"/>
          <p14:tracePt t="12277" x="5334000" y="6584950"/>
          <p14:tracePt t="12293" x="5299075" y="6524625"/>
          <p14:tracePt t="12310" x="5262563" y="6465888"/>
          <p14:tracePt t="12328" x="5203825" y="6357938"/>
          <p14:tracePt t="12344" x="5167313" y="6299200"/>
          <p14:tracePt t="12360" x="5132388" y="6251575"/>
          <p14:tracePt t="12377" x="5108575" y="6203950"/>
          <p14:tracePt t="12394" x="5084763" y="6156325"/>
          <p14:tracePt t="12410" x="5060950" y="6132513"/>
          <p14:tracePt t="12427" x="5048250" y="6096000"/>
          <p14:tracePt t="12443" x="5037138" y="6072188"/>
          <p14:tracePt t="12460" x="5013325" y="6037263"/>
          <p14:tracePt t="12477" x="4976813" y="5989638"/>
          <p14:tracePt t="12494" x="4953000" y="5953125"/>
          <p14:tracePt t="12510" x="4905375" y="5870575"/>
          <p14:tracePt t="12528" x="4870450" y="5810250"/>
          <p14:tracePt t="12544" x="4822825" y="5762625"/>
          <p14:tracePt t="12561" x="4786313" y="5715000"/>
          <p14:tracePt t="12577" x="4738688" y="5643563"/>
          <p14:tracePt t="12594" x="4679950" y="5572125"/>
          <p14:tracePt t="12611" x="4632325" y="5524500"/>
          <p14:tracePt t="12627" x="4584700" y="5476875"/>
          <p14:tracePt t="12644" x="4537075" y="5441950"/>
          <p14:tracePt t="12661" x="4476750" y="5405438"/>
          <p14:tracePt t="12678" x="4441825" y="5357813"/>
          <p14:tracePt t="12694" x="4381500" y="5322888"/>
          <p14:tracePt t="12694" x="4357688" y="5286375"/>
          <p14:tracePt t="12712" x="4298950" y="5251450"/>
          <p14:tracePt t="12728" x="4238625" y="5214938"/>
          <p14:tracePt t="12744" x="4203700" y="5180013"/>
          <p14:tracePt t="12761" x="4156075" y="5143500"/>
          <p14:tracePt t="12778" x="4095750" y="5108575"/>
          <p14:tracePt t="12794" x="4048125" y="5072063"/>
          <p14:tracePt t="12811" x="3976688" y="5048250"/>
          <p14:tracePt t="12828" x="3941763" y="5024438"/>
          <p14:tracePt t="12844" x="3894138" y="5000625"/>
          <p14:tracePt t="12861" x="3870325" y="4989513"/>
          <p14:tracePt t="12878" x="3857625" y="4989513"/>
          <p14:tracePt t="12894" x="3846513" y="4989513"/>
          <p14:tracePt t="12911" x="3846513" y="4976813"/>
          <p14:tracePt t="13239" x="3846513" y="4953000"/>
          <p14:tracePt t="13247" x="3846513" y="4929188"/>
          <p14:tracePt t="13255" x="3846513" y="4918075"/>
          <p14:tracePt t="13263" x="3846513" y="4881563"/>
          <p14:tracePt t="13279" x="3833813" y="4738688"/>
          <p14:tracePt t="13295" x="3846513" y="4643438"/>
          <p14:tracePt t="13312" x="3870325" y="4537075"/>
          <p14:tracePt t="13329" x="3894138" y="4429125"/>
          <p14:tracePt t="13345" x="3917950" y="4310063"/>
          <p14:tracePt t="13362" x="3952875" y="4191000"/>
          <p14:tracePt t="13379" x="3976688" y="4084638"/>
          <p14:tracePt t="13395" x="4000500" y="3989388"/>
          <p14:tracePt t="13413" x="4024313" y="3894138"/>
          <p14:tracePt t="13429" x="4048125" y="3810000"/>
          <p14:tracePt t="13446" x="4060825" y="3751263"/>
          <p14:tracePt t="13463" x="4084638" y="3656013"/>
          <p14:tracePt t="13463" x="4095750" y="3619500"/>
          <p14:tracePt t="13479" x="4108450" y="3571875"/>
          <p14:tracePt t="13496" x="4156075" y="3429000"/>
          <p14:tracePt t="13513" x="4167188" y="3322638"/>
          <p14:tracePt t="13529" x="4179888" y="3238500"/>
          <p14:tracePt t="13546" x="4203700" y="3155950"/>
          <p14:tracePt t="13563" x="4214813" y="3084513"/>
          <p14:tracePt t="13579" x="4214813" y="3000375"/>
          <p14:tracePt t="13596" x="4238625" y="2905125"/>
          <p14:tracePt t="13613" x="4262438" y="2798763"/>
          <p14:tracePt t="13629" x="4298950" y="2690813"/>
          <p14:tracePt t="13646" x="4322763" y="2571750"/>
          <p14:tracePt t="13646" x="4346575" y="2500313"/>
          <p14:tracePt t="13663" x="4418013" y="2322513"/>
          <p14:tracePt t="13680" x="4476750" y="2155825"/>
          <p14:tracePt t="13696" x="4513263" y="1965325"/>
          <p14:tracePt t="13713" x="4560888" y="1785938"/>
          <p14:tracePt t="13730" x="4572000" y="1619250"/>
          <p14:tracePt t="13746" x="4572000" y="1441450"/>
          <p14:tracePt t="13763" x="4572000" y="1298575"/>
          <p14:tracePt t="13780" x="4572000" y="1190625"/>
          <p14:tracePt t="13796" x="4584700" y="1108075"/>
          <p14:tracePt t="13813" x="4584700" y="1071563"/>
          <p14:tracePt t="13830" x="4584700" y="1060450"/>
          <p14:tracePt t="13846" x="4595813" y="1060450"/>
          <p14:tracePt t="13871" x="4595813" y="1047750"/>
          <p14:tracePt t="13879" x="4608513" y="1036638"/>
          <p14:tracePt t="13911" x="4619625" y="1036638"/>
          <p14:tracePt t="13927" x="4632325" y="1036638"/>
          <p14:tracePt t="13943" x="4643438" y="1036638"/>
          <p14:tracePt t="13975" x="4656138" y="1036638"/>
          <p14:tracePt t="13999" x="4667250" y="1047750"/>
          <p14:tracePt t="14015" x="4667250" y="1060450"/>
          <p14:tracePt t="14023" x="4679950" y="1060450"/>
          <p14:tracePt t="14031" x="4679950" y="1071563"/>
          <p14:tracePt t="14047" x="4691063" y="1095375"/>
          <p14:tracePt t="14064" x="4703763" y="1131888"/>
          <p14:tracePt t="14080" x="4714875" y="1166813"/>
          <p14:tracePt t="14097" x="4727575" y="1190625"/>
          <p14:tracePt t="14114" x="4738688" y="1227138"/>
          <p14:tracePt t="14130" x="4751388" y="1250950"/>
          <p14:tracePt t="14147" x="4762500" y="1274763"/>
          <p14:tracePt t="14164" x="4775200" y="1298575"/>
          <p14:tracePt t="14180" x="4775200" y="1322388"/>
          <p14:tracePt t="14197" x="4786313" y="1333500"/>
          <p14:tracePt t="14214" x="4799013" y="1357313"/>
          <p14:tracePt t="14214" x="4799013" y="1370013"/>
          <p14:tracePt t="14231" x="4799013" y="1381125"/>
          <p14:tracePt t="14247" x="4810125" y="1404938"/>
          <p14:tracePt t="14264" x="4822825" y="1428750"/>
          <p14:tracePt t="14280" x="4833938" y="1452563"/>
          <p14:tracePt t="14297" x="4846638" y="1476375"/>
          <p14:tracePt t="14314" x="4846638" y="1489075"/>
          <p14:tracePt t="14330" x="4870450" y="1524000"/>
          <p14:tracePt t="14347" x="4857750" y="1547813"/>
          <p14:tracePt t="14364" x="4857750" y="1560513"/>
          <p14:tracePt t="14381" x="4857750" y="1584325"/>
          <p14:tracePt t="14397" x="4857750" y="1595438"/>
          <p14:tracePt t="14414" x="4870450" y="1619250"/>
          <p14:tracePt t="14414" x="4881563" y="1631950"/>
          <p14:tracePt t="14431" x="4881563" y="1643063"/>
          <p14:tracePt t="14447" x="4905375" y="1655763"/>
          <p14:tracePt t="14464" x="4918075" y="1679575"/>
          <p14:tracePt t="14481" x="4918075" y="1690688"/>
          <p14:tracePt t="14498" x="4941888" y="1703388"/>
          <p14:tracePt t="14514" x="4953000" y="1714500"/>
          <p14:tracePt t="14559" x="4953000" y="1727200"/>
          <p14:tracePt t="14695" x="4953000" y="1738313"/>
          <p14:tracePt t="14711" x="4953000" y="1751013"/>
          <p14:tracePt t="14727" x="4953000" y="1762125"/>
          <p14:tracePt t="14759" x="4953000" y="1774825"/>
          <p14:tracePt t="14783" x="4953000" y="1785938"/>
          <p14:tracePt t="14791" x="4941888" y="1785938"/>
          <p14:tracePt t="14815" x="4941888" y="1798638"/>
          <p14:tracePt t="14839" x="4941888" y="1809750"/>
          <p14:tracePt t="14855" x="4941888" y="1822450"/>
          <p14:tracePt t="14863" x="4929188" y="1833563"/>
          <p14:tracePt t="14879" x="4918075" y="1857375"/>
          <p14:tracePt t="14903" x="4918075" y="1870075"/>
          <p14:tracePt t="14927" x="4905375" y="1870075"/>
          <p14:tracePt t="14935" x="4905375" y="1893888"/>
          <p14:tracePt t="14951" x="4894263" y="1905000"/>
          <p14:tracePt t="14967" x="4881563" y="1917700"/>
          <p14:tracePt t="14975" x="4881563" y="1928813"/>
          <p14:tracePt t="14983" x="4870450" y="1941513"/>
          <p14:tracePt t="14999" x="4846638" y="1952625"/>
          <p14:tracePt t="15015" x="4833938" y="1965325"/>
          <p14:tracePt t="15034" x="4833938" y="1976438"/>
          <p14:tracePt t="15049" x="4810125" y="2012950"/>
          <p14:tracePt t="15065" x="4799013" y="2024063"/>
          <p14:tracePt t="15087" x="4786313" y="2036763"/>
          <p14:tracePt t="15099" x="4775200" y="2060575"/>
          <p14:tracePt t="15116" x="4762500" y="2095500"/>
          <p14:tracePt t="15133" x="4738688" y="2119313"/>
          <p14:tracePt t="15149" x="4727575" y="2119313"/>
          <p14:tracePt t="15165" x="4714875" y="2155825"/>
          <p14:tracePt t="15165" x="4714875" y="2166938"/>
          <p14:tracePt t="15183" x="4703763" y="2190750"/>
          <p14:tracePt t="15199" x="4679950" y="2214563"/>
          <p14:tracePt t="15216" x="4679950" y="2227263"/>
          <p14:tracePt t="15233" x="4656138" y="2262188"/>
          <p14:tracePt t="15250" x="4691063" y="2286000"/>
          <p14:tracePt t="15266" x="4703763" y="2309813"/>
          <p14:tracePt t="15282" x="4691063" y="2333625"/>
          <p14:tracePt t="15299" x="4679950" y="2370138"/>
          <p14:tracePt t="15316" x="4667250" y="2405063"/>
          <p14:tracePt t="15333" x="4643438" y="2428875"/>
          <p14:tracePt t="15349" x="4632325" y="2476500"/>
          <p14:tracePt t="15366" x="4608513" y="2524125"/>
          <p14:tracePt t="15366" x="4608513" y="2547938"/>
          <p14:tracePt t="15383" x="4584700" y="2595563"/>
          <p14:tracePt t="15400" x="4572000" y="2619375"/>
          <p14:tracePt t="15416" x="4548188" y="2655888"/>
          <p14:tracePt t="15433" x="4548188" y="2690813"/>
          <p14:tracePt t="15449" x="4537075" y="2703513"/>
          <p14:tracePt t="15466" x="4524375" y="2751138"/>
          <p14:tracePt t="15483" x="4513263" y="2762250"/>
          <p14:tracePt t="15500" x="4489450" y="2809875"/>
          <p14:tracePt t="15516" x="4476750" y="2822575"/>
          <p14:tracePt t="15533" x="4476750" y="2846388"/>
          <p14:tracePt t="15550" x="4452938" y="2870200"/>
          <p14:tracePt t="15566" x="4441825" y="2905125"/>
          <p14:tracePt t="15583" x="4418013" y="2941638"/>
          <p14:tracePt t="15600" x="4405313" y="2965450"/>
          <p14:tracePt t="15616" x="4394200" y="2976563"/>
          <p14:tracePt t="15633" x="4381500" y="3000375"/>
          <p14:tracePt t="15650" x="4370388" y="3024188"/>
          <p14:tracePt t="15667" x="4357688" y="3036888"/>
          <p14:tracePt t="15683" x="4346575" y="3060700"/>
          <p14:tracePt t="15700" x="4333875" y="3060700"/>
          <p14:tracePt t="15717" x="4333875" y="3084513"/>
          <p14:tracePt t="15733" x="4322763" y="3108325"/>
          <p14:tracePt t="15750" x="4298950" y="3119438"/>
          <p14:tracePt t="15767" x="4286250" y="3132138"/>
          <p14:tracePt t="15783" x="4275138" y="3143250"/>
          <p14:tracePt t="15800" x="4262438" y="3155950"/>
          <p14:tracePt t="15817" x="4251325" y="3179763"/>
          <p14:tracePt t="15834" x="4238625" y="3190875"/>
          <p14:tracePt t="15850" x="4227513" y="3203575"/>
          <p14:tracePt t="15867" x="4214813" y="3214688"/>
          <p14:tracePt t="15884" x="4203700" y="3227388"/>
          <p14:tracePt t="15900" x="4179888" y="3238500"/>
          <p14:tracePt t="15917" x="4156075" y="3262313"/>
          <p14:tracePt t="15934" x="4119563" y="3275013"/>
          <p14:tracePt t="15951" x="4060825" y="3322638"/>
          <p14:tracePt t="15967" x="4024313" y="3346450"/>
          <p14:tracePt t="15984" x="3989388" y="3357563"/>
          <p14:tracePt t="16001" x="3952875" y="3394075"/>
          <p14:tracePt t="16018" x="3941763" y="3405188"/>
          <p14:tracePt t="16034" x="3917950" y="3417888"/>
          <p14:tracePt t="16051" x="3905250" y="3429000"/>
          <p14:tracePt t="16067" x="3905250" y="3441700"/>
          <p14:tracePt t="16084" x="3881438" y="3465513"/>
          <p14:tracePt t="16101" x="3857625" y="3465513"/>
          <p14:tracePt t="16117" x="3846513" y="3465513"/>
          <p14:tracePt t="16134" x="3833813" y="3476625"/>
          <p14:tracePt t="16151" x="3810000" y="3489325"/>
          <p14:tracePt t="16168" x="3798888" y="3500438"/>
          <p14:tracePt t="16184" x="3786188" y="3513138"/>
          <p14:tracePt t="16201" x="3775075" y="3524250"/>
          <p14:tracePt t="16218" x="3762375" y="3536950"/>
          <p14:tracePt t="16234" x="3751263" y="3548063"/>
          <p14:tracePt t="16251" x="3738563" y="3571875"/>
          <p14:tracePt t="16268" x="3727450" y="3584575"/>
          <p14:tracePt t="16285" x="3727450" y="3608388"/>
          <p14:tracePt t="16301" x="3714750" y="3608388"/>
          <p14:tracePt t="16318" x="3703638" y="3632200"/>
          <p14:tracePt t="16335" x="3679825" y="3656013"/>
          <p14:tracePt t="16352" x="3667125" y="3679825"/>
          <p14:tracePt t="16368" x="3656013" y="3690938"/>
          <p14:tracePt t="16385" x="3643313" y="3703638"/>
          <p14:tracePt t="16401" x="3632200" y="3714750"/>
          <p14:tracePt t="16418" x="3619500" y="3738563"/>
          <p14:tracePt t="16435" x="3619500" y="3751263"/>
          <p14:tracePt t="16451" x="3595688" y="3775075"/>
          <p14:tracePt t="16469" x="3584575" y="3786188"/>
          <p14:tracePt t="16485" x="3584575" y="3798888"/>
          <p14:tracePt t="16502" x="3571875" y="3810000"/>
          <p14:tracePt t="16519" x="3548063" y="3833813"/>
          <p14:tracePt t="16536" x="3548063" y="3846513"/>
          <p14:tracePt t="16552" x="3536950" y="3857625"/>
          <p14:tracePt t="16568" x="3524250" y="3870325"/>
          <p14:tracePt t="16585" x="3513138" y="3870325"/>
          <p14:tracePt t="16606" x="3513138" y="3881438"/>
          <p14:tracePt t="16618" x="3500438" y="3894138"/>
          <p14:tracePt t="16647" x="3500438" y="3905250"/>
          <p14:tracePt t="16727" x="3489325" y="3917950"/>
          <p14:tracePt t="16783" x="3476625" y="3917950"/>
          <p14:tracePt t="16983" x="3476625" y="3905250"/>
          <p14:tracePt t="16991" x="3452813" y="3881438"/>
          <p14:tracePt t="16999" x="3417888" y="3857625"/>
          <p14:tracePt t="17007" x="3381375" y="3822700"/>
          <p14:tracePt t="17019" x="3275013" y="3751263"/>
          <p14:tracePt t="17036" x="3155950" y="3656013"/>
          <p14:tracePt t="17053" x="3036888" y="3560763"/>
          <p14:tracePt t="17069" x="2928938" y="3476625"/>
          <p14:tracePt t="17086" x="2751138" y="3346450"/>
          <p14:tracePt t="17103" x="2632075" y="3251200"/>
          <p14:tracePt t="17120" x="2547938" y="3167063"/>
          <p14:tracePt t="17136" x="2441575" y="3071813"/>
          <p14:tracePt t="17153" x="2322513" y="2965450"/>
          <p14:tracePt t="17170" x="2203450" y="2846388"/>
          <p14:tracePt t="17186" x="2119313" y="2751138"/>
          <p14:tracePt t="17203" x="2024063" y="2632075"/>
          <p14:tracePt t="17220" x="1917700" y="2524125"/>
          <p14:tracePt t="17236" x="1774825" y="2381250"/>
          <p14:tracePt t="17255" x="1727200" y="2333625"/>
          <p14:tracePt t="17270" x="1643063" y="2262188"/>
          <p14:tracePt t="17287" x="1524000" y="2166938"/>
          <p14:tracePt t="17303" x="1452563" y="2119313"/>
          <p14:tracePt t="17320" x="1393825" y="2084388"/>
          <p14:tracePt t="17337" x="1333500" y="2047875"/>
          <p14:tracePt t="17353" x="1285875" y="2012950"/>
          <p14:tracePt t="17370" x="1227138" y="1976438"/>
          <p14:tracePt t="17387" x="1179513" y="1965325"/>
          <p14:tracePt t="17403" x="1119188" y="1928813"/>
          <p14:tracePt t="17420" x="1047750" y="1905000"/>
          <p14:tracePt t="17437" x="989013" y="1881188"/>
          <p14:tracePt t="17453" x="917575" y="1857375"/>
          <p14:tracePt t="17470" x="833438" y="1822450"/>
          <p14:tracePt t="17487" x="774700" y="1798638"/>
          <p14:tracePt t="17504" x="727075" y="1774825"/>
          <p14:tracePt t="17520" x="679450" y="1774825"/>
          <p14:tracePt t="17537" x="619125" y="1762125"/>
          <p14:tracePt t="17554" x="547688" y="1738313"/>
          <p14:tracePt t="17570" x="512763" y="1727200"/>
          <p14:tracePt t="17587" x="476250" y="1727200"/>
          <p14:tracePt t="17604" x="452438" y="1727200"/>
          <p14:tracePt t="17621" x="441325" y="1727200"/>
          <p14:tracePt t="17637" x="428625" y="1727200"/>
          <p14:tracePt t="17654" x="417513" y="1727200"/>
          <p14:tracePt t="17727" x="404813" y="1727200"/>
          <p14:tracePt t="17815" x="404813" y="1738313"/>
          <p14:tracePt t="17839" x="404813" y="1762125"/>
          <p14:tracePt t="17847" x="417513" y="1774825"/>
          <p14:tracePt t="17855" x="465138" y="1822450"/>
          <p14:tracePt t="17871" x="536575" y="1870075"/>
          <p14:tracePt t="17888" x="631825" y="1928813"/>
          <p14:tracePt t="17904" x="714375" y="1976438"/>
          <p14:tracePt t="17921" x="774700" y="2012950"/>
          <p14:tracePt t="17938" x="809625" y="2047875"/>
          <p14:tracePt t="17955" x="857250" y="2084388"/>
          <p14:tracePt t="17971" x="904875" y="2119313"/>
          <p14:tracePt t="17988" x="965200" y="2166938"/>
          <p14:tracePt t="18005" x="1012825" y="2203450"/>
          <p14:tracePt t="18021" x="1084263" y="2251075"/>
          <p14:tracePt t="18038" x="1143000" y="2298700"/>
          <p14:tracePt t="18038" x="1166813" y="2333625"/>
          <p14:tracePt t="18055" x="1214438" y="2381250"/>
          <p14:tracePt t="18072" x="1238250" y="2428875"/>
          <p14:tracePt t="18088" x="1274763" y="2489200"/>
          <p14:tracePt t="18105" x="1309688" y="2524125"/>
          <p14:tracePt t="18122" x="1357313" y="2584450"/>
          <p14:tracePt t="18138" x="1404938" y="2632075"/>
          <p14:tracePt t="18155" x="1465263" y="2690813"/>
          <p14:tracePt t="18172" x="1500188" y="2727325"/>
          <p14:tracePt t="18188" x="1536700" y="2774950"/>
          <p14:tracePt t="18205" x="1584325" y="2822575"/>
          <p14:tracePt t="18222" x="1619250" y="2857500"/>
          <p14:tracePt t="18238" x="1679575" y="2917825"/>
          <p14:tracePt t="18255" x="1714500" y="2952750"/>
          <p14:tracePt t="18272" x="1762125" y="3000375"/>
          <p14:tracePt t="18289" x="1822450" y="3048000"/>
          <p14:tracePt t="18305" x="1905000" y="3108325"/>
          <p14:tracePt t="18322" x="1965325" y="3155950"/>
          <p14:tracePt t="18339" x="2000250" y="3203575"/>
          <p14:tracePt t="18355" x="2071688" y="3238500"/>
          <p14:tracePt t="18372" x="2119313" y="3275013"/>
          <p14:tracePt t="18389" x="2166938" y="3298825"/>
          <p14:tracePt t="18406" x="2214563" y="3333750"/>
          <p14:tracePt t="18422" x="2286000" y="3370263"/>
          <p14:tracePt t="18439" x="2333625" y="3405188"/>
          <p14:tracePt t="18455" x="2393950" y="3441700"/>
          <p14:tracePt t="18472" x="2452688" y="3476625"/>
          <p14:tracePt t="18489" x="2513013" y="3513138"/>
          <p14:tracePt t="18506" x="2560638" y="3536950"/>
          <p14:tracePt t="18522" x="2608263" y="3560763"/>
          <p14:tracePt t="18539" x="2655888" y="3595688"/>
          <p14:tracePt t="18556" x="2714625" y="3632200"/>
          <p14:tracePt t="18572" x="2751138" y="3656013"/>
          <p14:tracePt t="18589" x="2809875" y="3679825"/>
          <p14:tracePt t="18606" x="2846388" y="3703638"/>
          <p14:tracePt t="18622" x="2894013" y="3762375"/>
          <p14:tracePt t="18639" x="2917825" y="3786188"/>
          <p14:tracePt t="18656" x="2941638" y="3810000"/>
          <p14:tracePt t="18673" x="2952750" y="3822700"/>
          <p14:tracePt t="18689" x="2965450" y="3870325"/>
          <p14:tracePt t="18706" x="2965450" y="3894138"/>
          <p14:tracePt t="18723" x="2965450" y="3905250"/>
          <p14:tracePt t="18743" x="2965450" y="3917950"/>
          <p14:tracePt t="18756" x="2965450" y="3929063"/>
          <p14:tracePt t="18773" x="2965450" y="3952875"/>
          <p14:tracePt t="18790" x="2965450" y="3965575"/>
          <p14:tracePt t="18806" x="2965450" y="3976688"/>
          <p14:tracePt t="1882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842963"/>
            <a:ext cx="5873750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0" y="7267575"/>
            <a:ext cx="100806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en-US" altLang="pt-BR" sz="1213" b="1" i="0" smtClean="0">
                <a:solidFill>
                  <a:srgbClr val="000000"/>
                </a:solidFill>
                <a:latin typeface="Arial" panose="020B0604020202020204" pitchFamily="34" charset="0"/>
              </a:rPr>
              <a:t>Table 21-3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6408738" y="6464300"/>
            <a:ext cx="165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34149" name="Rectangle 7"/>
          <p:cNvSpPr>
            <a:spLocks noChangeArrowheads="1"/>
          </p:cNvSpPr>
          <p:nvPr/>
        </p:nvSpPr>
        <p:spPr bwMode="auto">
          <a:xfrm>
            <a:off x="5834063" y="2271713"/>
            <a:ext cx="1484312" cy="476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34150" name="Rectangle 9"/>
          <p:cNvSpPr>
            <a:spLocks noChangeArrowheads="1"/>
          </p:cNvSpPr>
          <p:nvPr/>
        </p:nvSpPr>
        <p:spPr bwMode="auto">
          <a:xfrm>
            <a:off x="5834063" y="3144838"/>
            <a:ext cx="1484312" cy="476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34151" name="Rectangle 10"/>
          <p:cNvSpPr>
            <a:spLocks noChangeArrowheads="1"/>
          </p:cNvSpPr>
          <p:nvPr/>
        </p:nvSpPr>
        <p:spPr bwMode="auto">
          <a:xfrm>
            <a:off x="5834063" y="3938588"/>
            <a:ext cx="1508125" cy="476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7897813" y="0"/>
            <a:ext cx="2039937" cy="145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119063" y="0"/>
            <a:ext cx="3175000" cy="84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3"/>
          <p:cNvGrpSpPr>
            <a:grpSpLocks/>
          </p:cNvGrpSpPr>
          <p:nvPr/>
        </p:nvGrpSpPr>
        <p:grpSpPr bwMode="auto">
          <a:xfrm>
            <a:off x="0" y="1874838"/>
            <a:ext cx="9761538" cy="4337050"/>
            <a:chOff x="69" y="1010"/>
            <a:chExt cx="5578" cy="2229"/>
          </a:xfrm>
        </p:grpSpPr>
        <p:grpSp>
          <p:nvGrpSpPr>
            <p:cNvPr id="84998" name="Group 4"/>
            <p:cNvGrpSpPr>
              <a:grpSpLocks/>
            </p:cNvGrpSpPr>
            <p:nvPr/>
          </p:nvGrpSpPr>
          <p:grpSpPr bwMode="auto">
            <a:xfrm>
              <a:off x="69" y="1010"/>
              <a:ext cx="5578" cy="2103"/>
              <a:chOff x="69" y="972"/>
              <a:chExt cx="5578" cy="2103"/>
            </a:xfrm>
          </p:grpSpPr>
          <p:grpSp>
            <p:nvGrpSpPr>
              <p:cNvPr id="85000" name="Group 5"/>
              <p:cNvGrpSpPr>
                <a:grpSpLocks/>
              </p:cNvGrpSpPr>
              <p:nvPr/>
            </p:nvGrpSpPr>
            <p:grpSpPr bwMode="auto">
              <a:xfrm>
                <a:off x="69" y="972"/>
                <a:ext cx="5578" cy="2103"/>
                <a:chOff x="91" y="1108"/>
                <a:chExt cx="5578" cy="2103"/>
              </a:xfrm>
            </p:grpSpPr>
            <p:grpSp>
              <p:nvGrpSpPr>
                <p:cNvPr id="85002" name="Group 6"/>
                <p:cNvGrpSpPr>
                  <a:grpSpLocks/>
                </p:cNvGrpSpPr>
                <p:nvPr/>
              </p:nvGrpSpPr>
              <p:grpSpPr bwMode="auto">
                <a:xfrm>
                  <a:off x="91" y="1108"/>
                  <a:ext cx="5578" cy="2103"/>
                  <a:chOff x="91" y="1108"/>
                  <a:chExt cx="5578" cy="2103"/>
                </a:xfrm>
              </p:grpSpPr>
              <p:pic>
                <p:nvPicPr>
                  <p:cNvPr id="85006" name="Picture 7" descr="Figura da Macroautofagia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83" b="803"/>
                  <a:stretch>
                    <a:fillRect/>
                  </a:stretch>
                </p:blipFill>
                <p:spPr bwMode="auto">
                  <a:xfrm>
                    <a:off x="91" y="1108"/>
                    <a:ext cx="5578" cy="21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1214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5193" y="1979"/>
                    <a:ext cx="318" cy="31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100785" tIns="50392" rIns="100785" bIns="50392" anchor="ctr"/>
                  <a:lstStyle>
                    <a:lvl1pPr defTabSz="449263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defTabSz="449263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defTabSz="449263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defTabSz="449263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defTabSz="449263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>
                        <a:srgbClr val="FFFFFF"/>
                      </a:buClr>
                      <a:buFont typeface="Arial" panose="020B0604020202020204" pitchFamily="34" charset="0"/>
                      <a:buNone/>
                      <a:defRPr/>
                    </a:pPr>
                    <a:endParaRPr lang="pt-BR" altLang="pt-BR" sz="1984" smtClean="0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1210" name="Oval 9"/>
                <p:cNvSpPr>
                  <a:spLocks noChangeArrowheads="1"/>
                </p:cNvSpPr>
                <p:nvPr/>
              </p:nvSpPr>
              <p:spPr bwMode="auto">
                <a:xfrm>
                  <a:off x="5103" y="1888"/>
                  <a:ext cx="136" cy="181"/>
                </a:xfrm>
                <a:prstGeom prst="ellipse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100785" tIns="50392" rIns="100785" bIns="50392" anchor="ctr"/>
                <a:lstStyle>
                  <a:lvl1pPr defTabSz="449263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>
                      <a:srgbClr val="FFFFFF"/>
                    </a:buClr>
                    <a:buFont typeface="Arial" panose="020B0604020202020204" pitchFamily="34" charset="0"/>
                    <a:buNone/>
                    <a:defRPr/>
                  </a:pPr>
                  <a:endParaRPr lang="pt-BR" altLang="pt-BR" sz="1984" smtClean="0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211" name="Oval 10"/>
                <p:cNvSpPr>
                  <a:spLocks noChangeArrowheads="1"/>
                </p:cNvSpPr>
                <p:nvPr/>
              </p:nvSpPr>
              <p:spPr bwMode="auto">
                <a:xfrm>
                  <a:off x="5375" y="2024"/>
                  <a:ext cx="90" cy="136"/>
                </a:xfrm>
                <a:prstGeom prst="ellipse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100785" tIns="50392" rIns="100785" bIns="50392" anchor="ctr"/>
                <a:lstStyle>
                  <a:lvl1pPr defTabSz="449263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>
                      <a:srgbClr val="FFFFFF"/>
                    </a:buClr>
                    <a:buFont typeface="Arial" panose="020B0604020202020204" pitchFamily="34" charset="0"/>
                    <a:buNone/>
                    <a:defRPr/>
                  </a:pPr>
                  <a:endParaRPr lang="pt-BR" altLang="pt-BR" sz="1984" smtClean="0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212" name="Oval 11"/>
                <p:cNvSpPr>
                  <a:spLocks noChangeArrowheads="1"/>
                </p:cNvSpPr>
                <p:nvPr/>
              </p:nvSpPr>
              <p:spPr bwMode="auto">
                <a:xfrm>
                  <a:off x="5193" y="2160"/>
                  <a:ext cx="93" cy="135"/>
                </a:xfrm>
                <a:prstGeom prst="ellipse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100785" tIns="50392" rIns="100785" bIns="50392" anchor="ctr"/>
                <a:lstStyle>
                  <a:lvl1pPr defTabSz="449263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>
                      <a:srgbClr val="FFFFFF"/>
                    </a:buClr>
                    <a:buFont typeface="Arial" panose="020B0604020202020204" pitchFamily="34" charset="0"/>
                    <a:buNone/>
                    <a:defRPr/>
                  </a:pPr>
                  <a:endParaRPr lang="pt-BR" altLang="pt-BR" sz="1984" smtClean="0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51208" name="Rectangle 12"/>
              <p:cNvSpPr>
                <a:spLocks noChangeArrowheads="1"/>
              </p:cNvSpPr>
              <p:nvPr/>
            </p:nvSpPr>
            <p:spPr bwMode="auto">
              <a:xfrm>
                <a:off x="4150" y="2931"/>
                <a:ext cx="1406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85" tIns="50392" rIns="100785" bIns="50392" anchor="ctr"/>
              <a:lstStyle>
                <a:lvl1pPr defTabSz="44926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4926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>
                    <a:srgbClr val="FFFFFF"/>
                  </a:buClr>
                  <a:buFont typeface="Arial" panose="020B0604020202020204" pitchFamily="34" charset="0"/>
                  <a:buNone/>
                  <a:defRPr/>
                </a:pPr>
                <a:endParaRPr lang="pt-BR" altLang="pt-BR" sz="1984" smtClean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1206" name="Text Box 13"/>
            <p:cNvSpPr txBox="1">
              <a:spLocks noChangeArrowheads="1"/>
            </p:cNvSpPr>
            <p:nvPr/>
          </p:nvSpPr>
          <p:spPr bwMode="auto">
            <a:xfrm>
              <a:off x="3229" y="2977"/>
              <a:ext cx="2418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85" tIns="50392" rIns="100785" bIns="50392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323" b="1" smtClean="0">
                  <a:latin typeface="Arial" panose="020B0604020202020204" pitchFamily="34" charset="0"/>
                </a:rPr>
                <a:t>Modificado de Béchet, D. </a:t>
              </a:r>
              <a:r>
                <a:rPr lang="pt-BR" altLang="pt-BR" sz="1323" b="1" i="1" smtClean="0">
                  <a:latin typeface="Arial" panose="020B0604020202020204" pitchFamily="34" charset="0"/>
                </a:rPr>
                <a:t>et al.,</a:t>
              </a:r>
              <a:r>
                <a:rPr lang="pt-BR" altLang="pt-BR" sz="1323" b="1" smtClean="0">
                  <a:latin typeface="Arial" panose="020B0604020202020204" pitchFamily="34" charset="0"/>
                </a:rPr>
                <a:t> Int J Biochem Cell Biol, 2005.</a:t>
              </a:r>
            </a:p>
          </p:txBody>
        </p:sp>
      </p:grpSp>
      <p:sp>
        <p:nvSpPr>
          <p:cNvPr id="51203" name="Text Box 13"/>
          <p:cNvSpPr txBox="1">
            <a:spLocks noChangeArrowheads="1"/>
          </p:cNvSpPr>
          <p:nvPr/>
        </p:nvSpPr>
        <p:spPr bwMode="auto">
          <a:xfrm>
            <a:off x="215900" y="1081088"/>
            <a:ext cx="9666288" cy="64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0785" tIns="50392" rIns="100785" bIns="50392">
            <a:spAutoFit/>
          </a:bodyPr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pt-BR" altLang="pt-BR" sz="3527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  Sistema</a:t>
            </a:r>
            <a:r>
              <a:rPr lang="pt-BR" altLang="pt-BR" sz="3527" b="1" dirty="0" smtClean="0">
                <a:solidFill>
                  <a:srgbClr val="CCFFFF"/>
                </a:solidFill>
                <a:latin typeface="Arial" panose="020B0604020202020204" pitchFamily="34" charset="0"/>
              </a:rPr>
              <a:t> </a:t>
            </a:r>
            <a:r>
              <a:rPr lang="pt-BR" altLang="pt-BR" sz="3527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proteolítico autofágico-</a:t>
            </a:r>
            <a:r>
              <a:rPr lang="pt-BR" altLang="pt-BR" sz="3527" b="1" dirty="0" err="1" smtClean="0">
                <a:solidFill>
                  <a:srgbClr val="003399"/>
                </a:solidFill>
                <a:latin typeface="Arial" panose="020B0604020202020204" pitchFamily="34" charset="0"/>
              </a:rPr>
              <a:t>lisossomal</a:t>
            </a:r>
            <a:endParaRPr lang="pt-BR" altLang="pt-BR" sz="3527" b="1" dirty="0" smtClean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277511" name="AutoShape 7"/>
          <p:cNvSpPr>
            <a:spLocks noChangeArrowheads="1"/>
          </p:cNvSpPr>
          <p:nvPr/>
        </p:nvSpPr>
        <p:spPr bwMode="auto">
          <a:xfrm rot="9180677">
            <a:off x="4478338" y="1919288"/>
            <a:ext cx="1111250" cy="357187"/>
          </a:xfrm>
          <a:prstGeom prst="rightArrow">
            <a:avLst>
              <a:gd name="adj1" fmla="val 50000"/>
              <a:gd name="adj2" fmla="val 34817"/>
            </a:avLst>
          </a:prstGeom>
          <a:solidFill>
            <a:srgbClr val="FF33CC"/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51217" name="WordArt 17"/>
          <p:cNvSpPr>
            <a:spLocks noChangeArrowheads="1" noChangeShapeType="1" noTextEdit="1"/>
          </p:cNvSpPr>
          <p:nvPr/>
        </p:nvSpPr>
        <p:spPr bwMode="auto">
          <a:xfrm>
            <a:off x="8443913" y="3698875"/>
            <a:ext cx="1252537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968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</a:rPr>
              <a:t>Catepsinas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5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15"/>
    </mc:Choice>
    <mc:Fallback xmlns="">
      <p:transition spd="slow" advTm="7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17" grpId="0" animBg="1"/>
    </p:bldLst>
  </p:timing>
  <p:extLst>
    <p:ext uri="{3A86A75C-4F4B-4683-9AE1-C65F6400EC91}">
      <p14:laserTraceLst xmlns:p14="http://schemas.microsoft.com/office/powerpoint/2010/main">
        <p14:tracePtLst>
          <p14:tracePt t="15068" x="4891088" y="3613150"/>
          <p14:tracePt t="15556" x="4881563" y="3622675"/>
          <p14:tracePt t="15747" x="4862513" y="3622675"/>
          <p14:tracePt t="15756" x="4841875" y="3632200"/>
          <p14:tracePt t="15763" x="4822825" y="3641725"/>
          <p14:tracePt t="15774" x="4773613" y="3651250"/>
          <p14:tracePt t="15790" x="4724400" y="3671888"/>
          <p14:tracePt t="15807" x="4675188" y="3681413"/>
          <p14:tracePt t="15823" x="4625975" y="3690938"/>
          <p14:tracePt t="15840" x="4546600" y="3700463"/>
          <p14:tracePt t="15857" x="4459288" y="3721100"/>
          <p14:tracePt t="15873" x="4360863" y="3740150"/>
          <p14:tracePt t="15873" x="4321175" y="3749675"/>
          <p14:tracePt t="15891" x="4222750" y="3770313"/>
          <p14:tracePt t="15907" x="4124325" y="3770313"/>
          <p14:tracePt t="15924" x="4025900" y="3779838"/>
          <p14:tracePt t="15940" x="3906838" y="3798888"/>
          <p14:tracePt t="15957" x="3798888" y="3810000"/>
          <p14:tracePt t="15974" x="3681413" y="3838575"/>
          <p14:tracePt t="15990" x="3552825" y="3859213"/>
          <p14:tracePt t="16007" x="3454400" y="3887788"/>
          <p14:tracePt t="16024" x="3365500" y="3897313"/>
          <p14:tracePt t="16041" x="3257550" y="3917950"/>
          <p14:tracePt t="16057" x="3149600" y="3917950"/>
          <p14:tracePt t="16074" x="2962275" y="3937000"/>
          <p14:tracePt t="16091" x="2863850" y="3957638"/>
          <p14:tracePt t="16107" x="2774950" y="3976688"/>
          <p14:tracePt t="16124" x="2687638" y="3986213"/>
          <p14:tracePt t="16141" x="2589213" y="4006850"/>
          <p14:tracePt t="16157" x="2500313" y="4025900"/>
          <p14:tracePt t="16174" x="2430463" y="4044950"/>
          <p14:tracePt t="16191" x="2362200" y="4065588"/>
          <p14:tracePt t="16207" x="2312988" y="4094163"/>
          <p14:tracePt t="16224" x="2254250" y="4133850"/>
          <p14:tracePt t="16242" x="2135188" y="4192588"/>
          <p14:tracePt t="16258" x="1879600" y="4291013"/>
          <p14:tracePt t="16275" x="1682750" y="4379913"/>
          <p14:tracePt t="16291" x="1535113" y="4459288"/>
          <p14:tracePt t="16308" x="1427163" y="4508500"/>
          <p14:tracePt t="16325" x="1397000" y="4557713"/>
          <p14:tracePt t="16342" x="1368425" y="4597400"/>
          <p14:tracePt t="16358" x="1338263" y="4635500"/>
          <p14:tracePt t="16375" x="1298575" y="4684713"/>
          <p14:tracePt t="16395" x="1289050" y="4695825"/>
          <p14:tracePt t="16408" x="1279525" y="4724400"/>
          <p14:tracePt t="16425" x="1260475" y="4764088"/>
          <p14:tracePt t="16441" x="1249363" y="4803775"/>
          <p14:tracePt t="16458" x="1239838" y="4832350"/>
          <p14:tracePt t="16475" x="1230313" y="4852988"/>
          <p14:tracePt t="16492" x="1230313" y="4862513"/>
          <p14:tracePt t="16508" x="1230313" y="4872038"/>
          <p14:tracePt t="16539" x="1230313" y="4881563"/>
          <p14:tracePt t="16546" x="1230313" y="4892675"/>
          <p14:tracePt t="16562" x="1239838" y="4892675"/>
          <p14:tracePt t="16575" x="1270000" y="4911725"/>
          <p14:tracePt t="16592" x="1328738" y="4921250"/>
          <p14:tracePt t="16608" x="1397000" y="4930775"/>
          <p14:tracePt t="16625" x="1476375" y="4941888"/>
          <p14:tracePt t="16641" x="1535113" y="4941888"/>
          <p14:tracePt t="16659" x="1584325" y="4941888"/>
          <p14:tracePt t="16675" x="1593850" y="4930775"/>
          <p14:tracePt t="16692" x="1614488" y="4911725"/>
          <p14:tracePt t="16709" x="1624013" y="4892675"/>
          <p14:tracePt t="16725" x="1624013" y="4852988"/>
          <p14:tracePt t="16743" x="1624013" y="4813300"/>
          <p14:tracePt t="16759" x="1624013" y="4764088"/>
          <p14:tracePt t="16775" x="1624013" y="4714875"/>
          <p14:tracePt t="16792" x="1614488" y="4684713"/>
          <p14:tracePt t="16809" x="1604963" y="4646613"/>
          <p14:tracePt t="16825" x="1584325" y="4616450"/>
          <p14:tracePt t="16842" x="1574800" y="4597400"/>
          <p14:tracePt t="16859" x="1544638" y="4576763"/>
          <p14:tracePt t="16876" x="1525588" y="4557713"/>
          <p14:tracePt t="16892" x="1485900" y="4548188"/>
          <p14:tracePt t="16909" x="1446213" y="4537075"/>
          <p14:tracePt t="16926" x="1387475" y="4537075"/>
          <p14:tracePt t="16942" x="1338263" y="4537075"/>
          <p14:tracePt t="16959" x="1279525" y="4548188"/>
          <p14:tracePt t="16976" x="1230313" y="4567238"/>
          <p14:tracePt t="16992" x="1171575" y="4586288"/>
          <p14:tracePt t="17009" x="1112838" y="4616450"/>
          <p14:tracePt t="17026" x="1042988" y="4665663"/>
          <p14:tracePt t="17043" x="993775" y="4705350"/>
          <p14:tracePt t="17059" x="965200" y="4754563"/>
          <p14:tracePt t="17076" x="954088" y="4803775"/>
          <p14:tracePt t="17093" x="925513" y="4862513"/>
          <p14:tracePt t="17109" x="915988" y="4921250"/>
          <p14:tracePt t="17126" x="915988" y="4960938"/>
          <p14:tracePt t="17143" x="915988" y="5019675"/>
          <p14:tracePt t="17160" x="915988" y="5068888"/>
          <p14:tracePt t="17176" x="935038" y="5108575"/>
          <p14:tracePt t="17193" x="944563" y="5157788"/>
          <p14:tracePt t="17210" x="954088" y="5197475"/>
          <p14:tracePt t="17210" x="965200" y="5226050"/>
          <p14:tracePt t="17227" x="984250" y="5256213"/>
          <p14:tracePt t="17248" x="1003300" y="5295900"/>
          <p14:tracePt t="17260" x="1033463" y="5324475"/>
          <p14:tracePt t="17276" x="1052513" y="5345113"/>
          <p14:tracePt t="17293" x="1063625" y="5354638"/>
          <p14:tracePt t="17310" x="1073150" y="5364163"/>
          <p14:tracePt t="17326" x="1082675" y="5364163"/>
          <p14:tracePt t="17343" x="1101725" y="5364163"/>
          <p14:tracePt t="17360" x="1122363" y="5373688"/>
          <p14:tracePt t="17376" x="1171575" y="5373688"/>
          <p14:tracePt t="17393" x="1211263" y="5373688"/>
          <p14:tracePt t="17410" x="1309688" y="5354638"/>
          <p14:tracePt t="17427" x="1397000" y="5335588"/>
          <p14:tracePt t="17443" x="1485900" y="5305425"/>
          <p14:tracePt t="17460" x="1544638" y="5295900"/>
          <p14:tracePt t="17477" x="1584325" y="5265738"/>
          <p14:tracePt t="17493" x="1604963" y="5226050"/>
          <p14:tracePt t="17510" x="1593850" y="5167313"/>
          <p14:tracePt t="17527" x="1584325" y="5118100"/>
          <p14:tracePt t="17544" x="1584325" y="5059363"/>
          <p14:tracePt t="17561" x="1593850" y="5000625"/>
          <p14:tracePt t="17577" x="1604963" y="4951413"/>
          <p14:tracePt t="17594" x="1604963" y="4822825"/>
          <p14:tracePt t="17611" x="1604963" y="4745038"/>
          <p14:tracePt t="17627" x="1604963" y="4665663"/>
          <p14:tracePt t="17644" x="1604963" y="4576763"/>
          <p14:tracePt t="17661" x="1604963" y="4498975"/>
          <p14:tracePt t="17677" x="1604963" y="4419600"/>
          <p14:tracePt t="17694" x="1604963" y="4360863"/>
          <p14:tracePt t="17711" x="1604963" y="4302125"/>
          <p14:tracePt t="17727" x="1604963" y="4241800"/>
          <p14:tracePt t="17744" x="1604963" y="4213225"/>
          <p14:tracePt t="17761" x="1593850" y="4173538"/>
          <p14:tracePt t="17761" x="1593850" y="4154488"/>
          <p14:tracePt t="17779" x="1584325" y="4133850"/>
          <p14:tracePt t="17794" x="1574800" y="4084638"/>
          <p14:tracePt t="17811" x="1565275" y="4044950"/>
          <p14:tracePt t="17828" x="1555750" y="4006850"/>
          <p14:tracePt t="17844" x="1535113" y="3976688"/>
          <p14:tracePt t="17861" x="1525588" y="3937000"/>
          <p14:tracePt t="17877" x="1495425" y="3897313"/>
          <p14:tracePt t="17894" x="1485900" y="3868738"/>
          <p14:tracePt t="17911" x="1476375" y="3848100"/>
          <p14:tracePt t="17928" x="1466850" y="3838575"/>
          <p14:tracePt t="17944" x="1446213" y="3829050"/>
          <p14:tracePt t="17961" x="1436688" y="3819525"/>
          <p14:tracePt t="17977" x="1408113" y="3810000"/>
          <p14:tracePt t="17995" x="1368425" y="3789363"/>
          <p14:tracePt t="18012" x="1338263" y="3789363"/>
          <p14:tracePt t="18028" x="1289050" y="3779838"/>
          <p14:tracePt t="18045" x="1239838" y="3770313"/>
          <p14:tracePt t="18061" x="1200150" y="3760788"/>
          <p14:tracePt t="18078" x="1181100" y="3749675"/>
          <p14:tracePt t="18095" x="1141413" y="3749675"/>
          <p14:tracePt t="18112" x="1101725" y="3740150"/>
          <p14:tracePt t="18128" x="1063625" y="3730625"/>
          <p14:tracePt t="18145" x="1033463" y="3730625"/>
          <p14:tracePt t="18161" x="1023938" y="3721100"/>
          <p14:tracePt t="18178" x="984250" y="3721100"/>
          <p14:tracePt t="18195" x="965200" y="3711575"/>
          <p14:tracePt t="18212" x="925513" y="3711575"/>
          <p14:tracePt t="18228" x="895350" y="3700463"/>
          <p14:tracePt t="18245" x="876300" y="3700463"/>
          <p14:tracePt t="18262" x="855663" y="3700463"/>
          <p14:tracePt t="18279" x="836613" y="3700463"/>
          <p14:tracePt t="18295" x="817563" y="3700463"/>
          <p14:tracePt t="18312" x="787400" y="3700463"/>
          <p14:tracePt t="18328" x="768350" y="3700463"/>
          <p14:tracePt t="18345" x="757238" y="3700463"/>
          <p14:tracePt t="18362" x="728663" y="3700463"/>
          <p14:tracePt t="18379" x="698500" y="3700463"/>
          <p14:tracePt t="18395" x="688975" y="3700463"/>
          <p14:tracePt t="18412" x="669925" y="3700463"/>
          <p14:tracePt t="18429" x="649288" y="3700463"/>
          <p14:tracePt t="18446" x="620713" y="3700463"/>
          <p14:tracePt t="18462" x="600075" y="3700463"/>
          <p14:tracePt t="18479" x="560388" y="3700463"/>
          <p14:tracePt t="18496" x="531813" y="3700463"/>
          <p14:tracePt t="18512" x="511175" y="3711575"/>
          <p14:tracePt t="18529" x="501650" y="3711575"/>
          <p14:tracePt t="18545" x="501650" y="3721100"/>
          <p14:tracePt t="18562" x="492125" y="3730625"/>
          <p14:tracePt t="18579" x="482600" y="3730625"/>
          <p14:tracePt t="18596" x="473075" y="3740150"/>
          <p14:tracePt t="18612" x="473075" y="3749675"/>
          <p14:tracePt t="18634" x="473075" y="3760788"/>
          <p14:tracePt t="18646" x="473075" y="3779838"/>
          <p14:tracePt t="18663" x="473075" y="3789363"/>
          <p14:tracePt t="18679" x="473075" y="3798888"/>
          <p14:tracePt t="18696" x="473075" y="3810000"/>
          <p14:tracePt t="18712" x="473075" y="3819525"/>
          <p14:tracePt t="18729" x="473075" y="3838575"/>
          <p14:tracePt t="18746" x="501650" y="3859213"/>
          <p14:tracePt t="18763" x="531813" y="3868738"/>
          <p14:tracePt t="18779" x="571500" y="3887788"/>
          <p14:tracePt t="18796" x="620713" y="3897313"/>
          <p14:tracePt t="18812" x="669925" y="3917950"/>
          <p14:tracePt t="18829" x="728663" y="3927475"/>
          <p14:tracePt t="18846" x="796925" y="3937000"/>
          <p14:tracePt t="18863" x="876300" y="3946525"/>
          <p14:tracePt t="18880" x="935038" y="3946525"/>
          <p14:tracePt t="18896" x="974725" y="3946525"/>
          <p14:tracePt t="18913" x="1023938" y="3946525"/>
          <p14:tracePt t="18930" x="1082675" y="3946525"/>
          <p14:tracePt t="18947" x="1112838" y="3946525"/>
          <p14:tracePt t="18963" x="1150938" y="3946525"/>
          <p14:tracePt t="18980" x="1190625" y="3946525"/>
          <p14:tracePt t="18996" x="1239838" y="3946525"/>
          <p14:tracePt t="19013" x="1289050" y="3946525"/>
          <p14:tracePt t="19030" x="1338263" y="3946525"/>
          <p14:tracePt t="19047" x="1387475" y="3946525"/>
          <p14:tracePt t="19063" x="1427163" y="3946525"/>
          <p14:tracePt t="19080" x="1466850" y="3946525"/>
          <p14:tracePt t="19097" x="1495425" y="3946525"/>
          <p14:tracePt t="19113" x="1525588" y="3946525"/>
          <p14:tracePt t="19113" x="1535113" y="3946525"/>
          <p14:tracePt t="19130" x="1555750" y="3946525"/>
          <p14:tracePt t="19147" x="1574800" y="3937000"/>
          <p14:tracePt t="19163" x="1604963" y="3927475"/>
          <p14:tracePt t="19185" x="1633538" y="3917950"/>
          <p14:tracePt t="19197" x="1654175" y="3908425"/>
          <p14:tracePt t="19213" x="1692275" y="3887788"/>
          <p14:tracePt t="19230" x="1722438" y="3878263"/>
          <p14:tracePt t="19247" x="1741488" y="3868738"/>
          <p14:tracePt t="19264" x="1762125" y="3848100"/>
          <p14:tracePt t="19280" x="1781175" y="3829050"/>
          <p14:tracePt t="19301" x="1790700" y="3829050"/>
          <p14:tracePt t="19314" x="1801813" y="3819525"/>
          <p14:tracePt t="19330" x="1811338" y="3798888"/>
          <p14:tracePt t="19347" x="1820863" y="3798888"/>
          <p14:tracePt t="19364" x="1830388" y="3789363"/>
          <p14:tracePt t="19380" x="1839913" y="3760788"/>
          <p14:tracePt t="19397" x="1851025" y="3740150"/>
          <p14:tracePt t="19414" x="1851025" y="3730625"/>
          <p14:tracePt t="19431" x="1851025" y="3721100"/>
          <p14:tracePt t="19447" x="1851025" y="3711575"/>
          <p14:tracePt t="19464" x="1851025" y="3700463"/>
          <p14:tracePt t="19481" x="1851025" y="3681413"/>
          <p14:tracePt t="19497" x="1851025" y="3671888"/>
          <p14:tracePt t="19515" x="1851025" y="3662363"/>
          <p14:tracePt t="19531" x="1851025" y="3641725"/>
          <p14:tracePt t="19547" x="1851025" y="3632200"/>
          <p14:tracePt t="19564" x="1839913" y="3622675"/>
          <p14:tracePt t="19581" x="1830388" y="3602038"/>
          <p14:tracePt t="19597" x="1811338" y="3582988"/>
          <p14:tracePt t="19614" x="1790700" y="3552825"/>
          <p14:tracePt t="19631" x="1781175" y="3524250"/>
          <p14:tracePt t="19649" x="1752600" y="3503613"/>
          <p14:tracePt t="19665" x="1731963" y="3494088"/>
          <p14:tracePt t="19681" x="1712913" y="3494088"/>
          <p14:tracePt t="19698" x="1663700" y="3484563"/>
          <p14:tracePt t="19715" x="1633538" y="3475038"/>
          <p14:tracePt t="19731" x="1593850" y="3465513"/>
          <p14:tracePt t="19748" x="1535113" y="3444875"/>
          <p14:tracePt t="19765" x="1495425" y="3444875"/>
          <p14:tracePt t="19781" x="1427163" y="3444875"/>
          <p14:tracePt t="19799" x="1368425" y="3435350"/>
          <p14:tracePt t="19815" x="1328738" y="3425825"/>
          <p14:tracePt t="19832" x="1270000" y="3416300"/>
          <p14:tracePt t="19848" x="1230313" y="3416300"/>
          <p14:tracePt t="19865" x="1181100" y="3416300"/>
          <p14:tracePt t="19881" x="1122363" y="3416300"/>
          <p14:tracePt t="19898" x="1063625" y="3416300"/>
          <p14:tracePt t="19915" x="1014413" y="3425825"/>
          <p14:tracePt t="19932" x="965200" y="3435350"/>
          <p14:tracePt t="19948" x="935038" y="3454400"/>
          <p14:tracePt t="19965" x="895350" y="3484563"/>
          <p14:tracePt t="19982" x="866775" y="3494088"/>
          <p14:tracePt t="19998" x="846138" y="3524250"/>
          <p14:tracePt t="20015" x="827088" y="3552825"/>
          <p14:tracePt t="20032" x="817563" y="3582988"/>
          <p14:tracePt t="20048" x="806450" y="3613150"/>
          <p14:tracePt t="20065" x="796925" y="3632200"/>
          <p14:tracePt t="20082" x="796925" y="3681413"/>
          <p14:tracePt t="20099" x="787400" y="3711575"/>
          <p14:tracePt t="20115" x="787400" y="3740150"/>
          <p14:tracePt t="20132" x="777875" y="3779838"/>
          <p14:tracePt t="20149" x="768350" y="3810000"/>
          <p14:tracePt t="20165" x="768350" y="3838575"/>
          <p14:tracePt t="20182" x="757238" y="3887788"/>
          <p14:tracePt t="20199" x="757238" y="3927475"/>
          <p14:tracePt t="20216" x="757238" y="3976688"/>
          <p14:tracePt t="20232" x="768350" y="4025900"/>
          <p14:tracePt t="20249" x="777875" y="4075113"/>
          <p14:tracePt t="20266" x="806450" y="4164013"/>
          <p14:tracePt t="20282" x="836613" y="4222750"/>
          <p14:tracePt t="20299" x="855663" y="4281488"/>
          <p14:tracePt t="20316" x="876300" y="4330700"/>
          <p14:tracePt t="20332" x="885825" y="4379913"/>
          <p14:tracePt t="20349" x="915988" y="4419600"/>
          <p14:tracePt t="20366" x="944563" y="4468813"/>
          <p14:tracePt t="20382" x="974725" y="4518025"/>
          <p14:tracePt t="20399" x="1003300" y="4567238"/>
          <p14:tracePt t="20416" x="1042988" y="4625975"/>
          <p14:tracePt t="20433" x="1101725" y="4684713"/>
          <p14:tracePt t="20449" x="1171575" y="4733925"/>
          <p14:tracePt t="20449" x="1220788" y="4773613"/>
          <p14:tracePt t="20467" x="1338263" y="4832350"/>
          <p14:tracePt t="20483" x="1457325" y="4892675"/>
          <p14:tracePt t="20499" x="1584325" y="4941888"/>
          <p14:tracePt t="20516" x="1692275" y="4979988"/>
          <p14:tracePt t="20516" x="1741488" y="5000625"/>
          <p14:tracePt t="20539" x="1771650" y="5010150"/>
          <p14:tracePt t="20549" x="1820863" y="5019675"/>
          <p14:tracePt t="20566" x="1851025" y="5019675"/>
          <p14:tracePt t="20583" x="1870075" y="5029200"/>
          <p14:tracePt t="20599" x="1889125" y="5029200"/>
          <p14:tracePt t="20618" x="1860550" y="5040313"/>
          <p14:tracePt t="20722" x="1851025" y="5040313"/>
          <p14:tracePt t="20730" x="1811338" y="5049838"/>
          <p14:tracePt t="20738" x="1790700" y="5049838"/>
          <p14:tracePt t="20750" x="1712913" y="5068888"/>
          <p14:tracePt t="20767" x="1643063" y="5078413"/>
          <p14:tracePt t="20783" x="1565275" y="5099050"/>
          <p14:tracePt t="20800" x="1506538" y="5108575"/>
          <p14:tracePt t="20818" x="1436688" y="5118100"/>
          <p14:tracePt t="20833" x="1319213" y="5148263"/>
          <p14:tracePt t="20851" x="1230313" y="5167313"/>
          <p14:tracePt t="20867" x="1150938" y="5187950"/>
          <p14:tracePt t="20886" x="1082675" y="5197475"/>
          <p14:tracePt t="20900" x="1033463" y="5216525"/>
          <p14:tracePt t="20917" x="1003300" y="5246688"/>
          <p14:tracePt t="20934" x="965200" y="5256213"/>
          <p14:tracePt t="20950" x="935038" y="5275263"/>
          <p14:tracePt t="20967" x="925513" y="5295900"/>
          <p14:tracePt t="20984" x="904875" y="5324475"/>
          <p14:tracePt t="21001" x="885825" y="5364163"/>
          <p14:tracePt t="21017" x="885825" y="5384800"/>
          <p14:tracePt t="21034" x="885825" y="5434013"/>
          <p14:tracePt t="21051" x="885825" y="5462588"/>
          <p14:tracePt t="21067" x="885825" y="5483225"/>
          <p14:tracePt t="21084" x="885825" y="5502275"/>
          <p14:tracePt t="21101" x="885825" y="5521325"/>
          <p14:tracePt t="21117" x="885825" y="5532438"/>
          <p14:tracePt t="21134" x="885825" y="5551488"/>
          <p14:tracePt t="21151" x="895350" y="5561013"/>
          <p14:tracePt t="21167" x="904875" y="5570538"/>
          <p14:tracePt t="21184" x="925513" y="5570538"/>
          <p14:tracePt t="21201" x="944563" y="5570538"/>
          <p14:tracePt t="21217" x="993775" y="5570538"/>
          <p14:tracePt t="21237" x="1073150" y="5570538"/>
          <p14:tracePt t="21251" x="1190625" y="5570538"/>
          <p14:tracePt t="21268" x="1298575" y="5570538"/>
          <p14:tracePt t="21284" x="1408113" y="5561013"/>
          <p14:tracePt t="21302" x="1466850" y="5541963"/>
          <p14:tracePt t="21318" x="1506538" y="5532438"/>
          <p14:tracePt t="21334" x="1544638" y="5511800"/>
          <p14:tracePt t="21351" x="1574800" y="5483225"/>
          <p14:tracePt t="21368" x="1604963" y="5453063"/>
          <p14:tracePt t="21385" x="1624013" y="5422900"/>
          <p14:tracePt t="21401" x="1633538" y="5384800"/>
          <p14:tracePt t="21418" x="1643063" y="5335588"/>
          <p14:tracePt t="21435" x="1643063" y="5305425"/>
          <p14:tracePt t="21451" x="1643063" y="5265738"/>
          <p14:tracePt t="21468" x="1654175" y="5226050"/>
          <p14:tracePt t="21485" x="1654175" y="5187950"/>
          <p14:tracePt t="21502" x="1654175" y="5127625"/>
          <p14:tracePt t="21518" x="1654175" y="5068888"/>
          <p14:tracePt t="21535" x="1654175" y="5010150"/>
          <p14:tracePt t="21551" x="1643063" y="4941888"/>
          <p14:tracePt t="21568" x="1633538" y="4862513"/>
          <p14:tracePt t="21585" x="1624013" y="4803775"/>
          <p14:tracePt t="21585" x="1614488" y="4783138"/>
          <p14:tracePt t="21603" x="1604963" y="4733925"/>
          <p14:tracePt t="21619" x="1593850" y="4695825"/>
          <p14:tracePt t="21635" x="1574800" y="4646613"/>
          <p14:tracePt t="21652" x="1555750" y="4606925"/>
          <p14:tracePt t="21668" x="1544638" y="4597400"/>
          <p14:tracePt t="21685" x="1535113" y="4586288"/>
          <p14:tracePt t="21702" x="1525588" y="4576763"/>
          <p14:tracePt t="21718" x="1525588" y="4567238"/>
          <p14:tracePt t="21735" x="1506538" y="4557713"/>
          <p14:tracePt t="21752" x="1466850" y="4548188"/>
          <p14:tracePt t="21769" x="1417638" y="4527550"/>
          <p14:tracePt t="21785" x="1377950" y="4527550"/>
          <p14:tracePt t="21802" x="1319213" y="4518025"/>
          <p14:tracePt t="21819" x="1289050" y="4508500"/>
          <p14:tracePt t="21836" x="1249363" y="4508500"/>
          <p14:tracePt t="21852" x="1211263" y="4508500"/>
          <p14:tracePt t="21869" x="1171575" y="4508500"/>
          <p14:tracePt t="21886" x="1150938" y="4508500"/>
          <p14:tracePt t="21902" x="1122363" y="4508500"/>
          <p14:tracePt t="21919" x="1082675" y="4518025"/>
          <p14:tracePt t="21936" x="1063625" y="4537075"/>
          <p14:tracePt t="21952" x="1042988" y="4557713"/>
          <p14:tracePt t="21969" x="1033463" y="4567238"/>
          <p14:tracePt t="21986" x="1003300" y="4597400"/>
          <p14:tracePt t="22003" x="993775" y="4616450"/>
          <p14:tracePt t="22019" x="984250" y="4625975"/>
          <p14:tracePt t="22036" x="984250" y="4646613"/>
          <p14:tracePt t="22053" x="984250" y="4656138"/>
          <p14:tracePt t="22069" x="984250" y="4675188"/>
          <p14:tracePt t="22086" x="984250" y="4705350"/>
          <p14:tracePt t="22103" x="984250" y="4724400"/>
          <p14:tracePt t="22119" x="1003300" y="4754563"/>
          <p14:tracePt t="22136" x="1033463" y="4764088"/>
          <p14:tracePt t="22153" x="1052513" y="4783138"/>
          <p14:tracePt t="22169" x="1082675" y="4803775"/>
          <p14:tracePt t="22186" x="1141413" y="4822825"/>
          <p14:tracePt t="22203" x="1190625" y="4832350"/>
          <p14:tracePt t="22219" x="1249363" y="4843463"/>
          <p14:tracePt t="22236" x="1309688" y="4862513"/>
          <p14:tracePt t="22253" x="1368425" y="4862513"/>
          <p14:tracePt t="22270" x="1408113" y="4862513"/>
          <p14:tracePt t="22286" x="1446213" y="4862513"/>
          <p14:tracePt t="22303" x="1476375" y="4862513"/>
          <p14:tracePt t="22320" x="1516063" y="4862513"/>
          <p14:tracePt t="22337" x="1555750" y="4852988"/>
          <p14:tracePt t="22353" x="1574800" y="4852988"/>
          <p14:tracePt t="22353" x="1593850" y="4843463"/>
          <p14:tracePt t="22371" x="1604963" y="4843463"/>
          <p14:tracePt t="22386" x="1614488" y="4843463"/>
          <p14:tracePt t="22498" x="1614488" y="4852988"/>
          <p14:tracePt t="22506" x="1633538" y="4872038"/>
          <p14:tracePt t="22522" x="1633538" y="4881563"/>
          <p14:tracePt t="22530" x="1643063" y="4892675"/>
          <p14:tracePt t="22539" x="1654175" y="4892675"/>
          <p14:tracePt t="22553" x="1682750" y="4930775"/>
          <p14:tracePt t="22570" x="1712913" y="4951413"/>
          <p14:tracePt t="22587" x="1741488" y="4960938"/>
          <p14:tracePt t="22603" x="1771650" y="4979988"/>
          <p14:tracePt t="22620" x="1790700" y="4991100"/>
          <p14:tracePt t="22637" x="1801813" y="4991100"/>
          <p14:tracePt t="22653" x="1820863" y="4991100"/>
          <p14:tracePt t="22671" x="1851025" y="4991100"/>
          <p14:tracePt t="22687" x="1879600" y="4991100"/>
          <p14:tracePt t="22704" x="1900238" y="4979988"/>
          <p14:tracePt t="22721" x="1919288" y="4970463"/>
          <p14:tracePt t="22737" x="1919288" y="4960938"/>
          <p14:tracePt t="22754" x="1928813" y="4941888"/>
          <p14:tracePt t="22771" x="1928813" y="4921250"/>
          <p14:tracePt t="22787" x="1928813" y="4881563"/>
          <p14:tracePt t="22804" x="1928813" y="4872038"/>
          <p14:tracePt t="22821" x="1949450" y="4843463"/>
          <p14:tracePt t="22837" x="1958975" y="4843463"/>
          <p14:tracePt t="22854" x="1949450" y="4832350"/>
          <p14:tracePt t="22874" x="1938338" y="4832350"/>
          <p14:tracePt t="22898" x="1928813" y="4832350"/>
          <p14:tracePt t="22906" x="1919288" y="4832350"/>
          <p14:tracePt t="22921" x="1870075" y="4832350"/>
          <p14:tracePt t="22938" x="1830388" y="4832350"/>
          <p14:tracePt t="22955" x="1811338" y="4832350"/>
          <p14:tracePt t="22971" x="1781175" y="4843463"/>
          <p14:tracePt t="22987" x="1771650" y="4843463"/>
          <p14:tracePt t="23004" x="1752600" y="4852988"/>
          <p14:tracePt t="23021" x="1741488" y="4862513"/>
          <p14:tracePt t="23038" x="1731963" y="4872038"/>
          <p14:tracePt t="23054" x="1722438" y="4881563"/>
          <p14:tracePt t="23071" x="1722438" y="4892675"/>
          <p14:tracePt t="23088" x="1722438" y="4902200"/>
          <p14:tracePt t="23105" x="1722438" y="4911725"/>
          <p14:tracePt t="23122" x="1712913" y="4921250"/>
          <p14:tracePt t="23138" x="1712913" y="4930775"/>
          <p14:tracePt t="23170" x="1712913" y="4941888"/>
          <p14:tracePt t="23210" x="1712913" y="4951413"/>
          <p14:tracePt t="23218" x="1712913" y="4960938"/>
          <p14:tracePt t="23250" x="1712913" y="4979988"/>
          <p14:tracePt t="23274" x="1722438" y="4979988"/>
          <p14:tracePt t="23282" x="1722438" y="4991100"/>
          <p14:tracePt t="23290" x="1731963" y="4991100"/>
          <p14:tracePt t="23305" x="1741488" y="4991100"/>
          <p14:tracePt t="23321" x="1781175" y="5000625"/>
          <p14:tracePt t="23339" x="1801813" y="5000625"/>
          <p14:tracePt t="23355" x="1820863" y="5000625"/>
          <p14:tracePt t="23371" x="1851025" y="5000625"/>
          <p14:tracePt t="23389" x="1860550" y="5000625"/>
          <p14:tracePt t="23405" x="1889125" y="5000625"/>
          <p14:tracePt t="23422" x="1919288" y="5000625"/>
          <p14:tracePt t="23439" x="1938338" y="5000625"/>
          <p14:tracePt t="23455" x="1968500" y="4991100"/>
          <p14:tracePt t="23472" x="1998663" y="4979988"/>
          <p14:tracePt t="23489" x="2027238" y="4970463"/>
          <p14:tracePt t="23505" x="2047875" y="4960938"/>
          <p14:tracePt t="23522" x="2057400" y="4951413"/>
          <p14:tracePt t="23539" x="2076450" y="4930775"/>
          <p14:tracePt t="23556" x="2076450" y="4911725"/>
          <p14:tracePt t="23578" x="2085975" y="4902200"/>
          <p14:tracePt t="23589" x="2085975" y="4881563"/>
          <p14:tracePt t="23610" x="2085975" y="4872038"/>
          <p14:tracePt t="23622" x="2097088" y="4852988"/>
          <p14:tracePt t="23639" x="2097088" y="4832350"/>
          <p14:tracePt t="23656" x="2097088" y="4813300"/>
          <p14:tracePt t="23672" x="2097088" y="4783138"/>
          <p14:tracePt t="23689" x="2097088" y="4773613"/>
          <p14:tracePt t="23706" x="2097088" y="4733925"/>
          <p14:tracePt t="23723" x="2097088" y="4705350"/>
          <p14:tracePt t="23739" x="2097088" y="4665663"/>
          <p14:tracePt t="23756" x="2097088" y="4635500"/>
          <p14:tracePt t="23773" x="2097088" y="4586288"/>
          <p14:tracePt t="23789" x="2097088" y="4557713"/>
          <p14:tracePt t="23806" x="2097088" y="4518025"/>
          <p14:tracePt t="23823" x="2097088" y="4498975"/>
          <p14:tracePt t="23839" x="2097088" y="4478338"/>
          <p14:tracePt t="23857" x="2097088" y="4449763"/>
          <p14:tracePt t="23873" x="2097088" y="4429125"/>
          <p14:tracePt t="23889" x="2106613" y="4389438"/>
          <p14:tracePt t="23906" x="2116138" y="4351338"/>
          <p14:tracePt t="23923" x="2125663" y="4311650"/>
          <p14:tracePt t="23940" x="2135188" y="4281488"/>
          <p14:tracePt t="23956" x="2135188" y="4252913"/>
          <p14:tracePt t="23973" x="2146300" y="4222750"/>
          <p14:tracePt t="23990" x="2155825" y="4164013"/>
          <p14:tracePt t="24006" x="2165350" y="4133850"/>
          <p14:tracePt t="24023" x="2174875" y="4084638"/>
          <p14:tracePt t="24040" x="2174875" y="4056063"/>
          <p14:tracePt t="24057" x="2174875" y="4035425"/>
          <p14:tracePt t="24074" x="2184400" y="3995738"/>
          <p14:tracePt t="24074" x="2195513" y="3986213"/>
          <p14:tracePt t="24090" x="2195513" y="3957638"/>
          <p14:tracePt t="24107" x="2195513" y="3937000"/>
          <p14:tracePt t="24123" x="2195513" y="3908425"/>
          <p14:tracePt t="24140" x="2195513" y="3887788"/>
          <p14:tracePt t="24157" x="2195513" y="3848100"/>
          <p14:tracePt t="24173" x="2195513" y="3819525"/>
          <p14:tracePt t="24190" x="2184400" y="3770313"/>
          <p14:tracePt t="24207" x="2165350" y="3730625"/>
          <p14:tracePt t="24224" x="2146300" y="3690938"/>
          <p14:tracePt t="24240" x="2116138" y="3641725"/>
          <p14:tracePt t="24257" x="2097088" y="3613150"/>
          <p14:tracePt t="24274" x="2076450" y="3552825"/>
          <p14:tracePt t="24291" x="2066925" y="3514725"/>
          <p14:tracePt t="24307" x="2047875" y="3475038"/>
          <p14:tracePt t="24324" x="2036763" y="3444875"/>
          <p14:tracePt t="24341" x="2017713" y="3416300"/>
          <p14:tracePt t="24357" x="1987550" y="3386138"/>
          <p14:tracePt t="24374" x="1968500" y="3355975"/>
          <p14:tracePt t="24391" x="1928813" y="3327400"/>
          <p14:tracePt t="24407" x="1889125" y="3287713"/>
          <p14:tracePt t="24424" x="1851025" y="3257550"/>
          <p14:tracePt t="24441" x="1811338" y="3238500"/>
          <p14:tracePt t="24457" x="1790700" y="3228975"/>
          <p14:tracePt t="24457" x="1771650" y="3219450"/>
          <p14:tracePt t="24475" x="1741488" y="3208338"/>
          <p14:tracePt t="24491" x="1722438" y="3189288"/>
          <p14:tracePt t="24507" x="1703388" y="3189288"/>
          <p14:tracePt t="24524" x="1682750" y="3179763"/>
          <p14:tracePt t="24541" x="1643063" y="3170238"/>
          <p14:tracePt t="24558" x="1604963" y="3170238"/>
          <p14:tracePt t="24574" x="1574800" y="3170238"/>
          <p14:tracePt t="24591" x="1525588" y="3170238"/>
          <p14:tracePt t="24608" x="1485900" y="3170238"/>
          <p14:tracePt t="24624" x="1466850" y="3170238"/>
          <p14:tracePt t="24641" x="1427163" y="3179763"/>
          <p14:tracePt t="24658" x="1377950" y="3198813"/>
          <p14:tracePt t="24675" x="1358900" y="3208338"/>
          <p14:tracePt t="24691" x="1328738" y="3228975"/>
          <p14:tracePt t="24708" x="1328738" y="3248025"/>
          <p14:tracePt t="24724" x="1319213" y="3278188"/>
          <p14:tracePt t="24741" x="1309688" y="3306763"/>
          <p14:tracePt t="24758" x="1289050" y="3336925"/>
          <p14:tracePt t="24775" x="1279525" y="3367088"/>
          <p14:tracePt t="24791" x="1270000" y="3386138"/>
          <p14:tracePt t="24808" x="1260475" y="3425825"/>
          <p14:tracePt t="24825" x="1249363" y="3444875"/>
          <p14:tracePt t="24841" x="1249363" y="3475038"/>
          <p14:tracePt t="24859" x="1249363" y="3514725"/>
          <p14:tracePt t="24876" x="1260475" y="3552825"/>
          <p14:tracePt t="24892" x="1270000" y="3592513"/>
          <p14:tracePt t="24908" x="1289050" y="3632200"/>
          <p14:tracePt t="24925" x="1289050" y="3662363"/>
          <p14:tracePt t="24942" x="1319213" y="3740150"/>
          <p14:tracePt t="24958" x="1377950" y="3798888"/>
          <p14:tracePt t="24975" x="1446213" y="3868738"/>
          <p14:tracePt t="24992" x="1516063" y="3946525"/>
          <p14:tracePt t="25009" x="1614488" y="4006850"/>
          <p14:tracePt t="25025" x="1741488" y="4094163"/>
          <p14:tracePt t="25042" x="1830388" y="4143375"/>
          <p14:tracePt t="25058" x="1928813" y="4183063"/>
          <p14:tracePt t="25075" x="2008188" y="4222750"/>
          <p14:tracePt t="25092" x="2057400" y="4252913"/>
          <p14:tracePt t="25109" x="2106613" y="4262438"/>
          <p14:tracePt t="25125" x="2135188" y="4281488"/>
          <p14:tracePt t="25142" x="2155825" y="4291013"/>
          <p14:tracePt t="25158" x="2184400" y="4302125"/>
          <p14:tracePt t="25175" x="2214563" y="4321175"/>
          <p14:tracePt t="25192" x="2244725" y="4330700"/>
          <p14:tracePt t="25209" x="2273300" y="4360863"/>
          <p14:tracePt t="25225" x="2332038" y="4389438"/>
          <p14:tracePt t="25242" x="2371725" y="4410075"/>
          <p14:tracePt t="25259" x="2401888" y="4429125"/>
          <p14:tracePt t="25276" x="2441575" y="4449763"/>
          <p14:tracePt t="25292" x="2470150" y="4468813"/>
          <p14:tracePt t="25309" x="2500313" y="4468813"/>
          <p14:tracePt t="25326" x="2528888" y="4478338"/>
          <p14:tracePt t="25342" x="2568575" y="4487863"/>
          <p14:tracePt t="25359" x="2598738" y="4498975"/>
          <p14:tracePt t="25376" x="2627313" y="4498975"/>
          <p14:tracePt t="25393" x="2647950" y="4498975"/>
          <p14:tracePt t="25409" x="2667000" y="4508500"/>
          <p14:tracePt t="25426" x="2697163" y="4518025"/>
          <p14:tracePt t="25443" x="2736850" y="4518025"/>
          <p14:tracePt t="25459" x="2755900" y="4527550"/>
          <p14:tracePt t="25482" x="2765425" y="4537075"/>
          <p14:tracePt t="25492" x="2774950" y="4537075"/>
          <p14:tracePt t="25509" x="2786063" y="4548188"/>
          <p14:tracePt t="25528" x="2805113" y="4557713"/>
          <p14:tracePt t="25543" x="2814638" y="4557713"/>
          <p14:tracePt t="25560" x="2835275" y="4557713"/>
          <p14:tracePt t="25576" x="2854325" y="4576763"/>
          <p14:tracePt t="25593" x="2894013" y="4586288"/>
          <p14:tracePt t="25610" x="2943225" y="4606925"/>
          <p14:tracePt t="25626" x="2952750" y="4606925"/>
          <p14:tracePt t="25643" x="2982913" y="4616450"/>
          <p14:tracePt t="25660" x="2992438" y="4616450"/>
          <p14:tracePt t="25676" x="3021013" y="4625975"/>
          <p14:tracePt t="25693" x="3041650" y="4625975"/>
          <p14:tracePt t="25710" x="3060700" y="4625975"/>
          <p14:tracePt t="25726" x="3070225" y="4625975"/>
          <p14:tracePt t="25754" x="3081338" y="4625975"/>
          <p14:tracePt t="25898" x="3100388" y="4625975"/>
          <p14:tracePt t="25970" x="3100388" y="4616450"/>
          <p14:tracePt t="26042" x="3100388" y="4606925"/>
          <p14:tracePt t="26106" x="3100388" y="4597400"/>
          <p14:tracePt t="26122" x="3100388" y="4586288"/>
          <p14:tracePt t="26154" x="3100388" y="4576763"/>
          <p14:tracePt t="26186" x="3100388" y="4567238"/>
          <p14:tracePt t="26226" x="3100388" y="4557713"/>
          <p14:tracePt t="26330" x="3100388" y="4548188"/>
          <p14:tracePt t="26378" x="3100388" y="4537075"/>
          <p14:tracePt t="26458" x="3100388" y="4518025"/>
          <p14:tracePt t="26514" x="3090863" y="4518025"/>
          <p14:tracePt t="26546" x="3090863" y="4508500"/>
          <p14:tracePt t="26578" x="3081338" y="4487863"/>
          <p14:tracePt t="26666" x="3081338" y="4478338"/>
          <p14:tracePt t="26866" x="3081338" y="4468813"/>
          <p14:tracePt t="26986" x="3081338" y="4459288"/>
          <p14:tracePt t="27010" x="3081338" y="4449763"/>
          <p14:tracePt t="27050" x="3070225" y="4438650"/>
          <p14:tracePt t="27074" x="3060700" y="4419600"/>
          <p14:tracePt t="27106" x="3060700" y="4410075"/>
          <p14:tracePt t="27218" x="3051175" y="4410075"/>
          <p14:tracePt t="27242" x="3051175" y="4400550"/>
          <p14:tracePt t="27250" x="3051175" y="4389438"/>
          <p14:tracePt t="27266" x="3041650" y="4389438"/>
          <p14:tracePt t="27274" x="3041650" y="4379913"/>
          <p14:tracePt t="27314" x="3032125" y="4360863"/>
          <p14:tracePt t="27338" x="3032125" y="4351338"/>
          <p14:tracePt t="27386" x="3032125" y="4340225"/>
          <p14:tracePt t="27434" x="3032125" y="4330700"/>
          <p14:tracePt t="27442" x="3021013" y="4321175"/>
          <p14:tracePt t="27458" x="3011488" y="4302125"/>
          <p14:tracePt t="27498" x="3001963" y="4291013"/>
          <p14:tracePt t="27522" x="3001963" y="4281488"/>
          <p14:tracePt t="27538" x="3001963" y="4271963"/>
          <p14:tracePt t="27546" x="2982913" y="4262438"/>
          <p14:tracePt t="27562" x="2982913" y="4241800"/>
          <p14:tracePt t="27570" x="2971800" y="4241800"/>
          <p14:tracePt t="27580" x="2962275" y="4222750"/>
          <p14:tracePt t="27597" x="2962275" y="4213225"/>
          <p14:tracePt t="27613" x="2943225" y="4203700"/>
          <p14:tracePt t="27631" x="2943225" y="4192588"/>
          <p14:tracePt t="27647" x="2933700" y="4173538"/>
          <p14:tracePt t="27663" x="2933700" y="4154488"/>
          <p14:tracePt t="27690" x="2922588" y="4154488"/>
          <p14:tracePt t="27698" x="2913063" y="4143375"/>
          <p14:tracePt t="27714" x="2913063" y="4133850"/>
          <p14:tracePt t="27730" x="2903538" y="4114800"/>
          <p14:tracePt t="27747" x="2894013" y="4094163"/>
          <p14:tracePt t="27764" x="2884488" y="4084638"/>
          <p14:tracePt t="27781" x="2884488" y="4075113"/>
          <p14:tracePt t="27797" x="2873375" y="4056063"/>
          <p14:tracePt t="27814" x="2873375" y="4044950"/>
          <p14:tracePt t="27834" x="2863850" y="4035425"/>
          <p14:tracePt t="27847" x="2863850" y="4025900"/>
          <p14:tracePt t="27874" x="2854325" y="4016375"/>
          <p14:tracePt t="27882" x="2854325" y="4006850"/>
          <p14:tracePt t="27898" x="2854325" y="3995738"/>
          <p14:tracePt t="27922" x="2844800" y="3986213"/>
          <p14:tracePt t="27931" x="2844800" y="3976688"/>
          <p14:tracePt t="27954" x="2844800" y="3967163"/>
          <p14:tracePt t="27970" x="2844800" y="3957638"/>
          <p14:tracePt t="27986" x="2844800" y="3946525"/>
          <p14:tracePt t="28018" x="2844800" y="3937000"/>
          <p14:tracePt t="28042" x="2835275" y="3927475"/>
          <p14:tracePt t="28050" x="2835275" y="3917950"/>
          <p14:tracePt t="28058" x="2824163" y="3897313"/>
          <p14:tracePt t="28082" x="2824163" y="3887788"/>
          <p14:tracePt t="28114" x="2824163" y="3878263"/>
          <p14:tracePt t="28130" x="2814638" y="3859213"/>
          <p14:tracePt t="28146" x="2814638" y="3848100"/>
          <p14:tracePt t="28178" x="2814638" y="3838575"/>
          <p14:tracePt t="28186" x="2814638" y="3829050"/>
          <p14:tracePt t="28202" x="2814638" y="3819525"/>
          <p14:tracePt t="28226" x="2814638" y="3810000"/>
          <p14:tracePt t="28242" x="2814638" y="3798888"/>
          <p14:tracePt t="28250" x="2814638" y="3789363"/>
          <p14:tracePt t="28266" x="2814638" y="3779838"/>
          <p14:tracePt t="28282" x="2805113" y="3770313"/>
          <p14:tracePt t="28290" x="2805113" y="3760788"/>
          <p14:tracePt t="28306" x="2805113" y="3749675"/>
          <p14:tracePt t="28322" x="2805113" y="3740150"/>
          <p14:tracePt t="28370" x="2805113" y="3730625"/>
          <p14:tracePt t="28378" x="2805113" y="3721100"/>
          <p14:tracePt t="28410" x="2795588" y="3721100"/>
          <p14:tracePt t="28418" x="2795588" y="3711575"/>
          <p14:tracePt t="28498" x="2795588" y="3700463"/>
          <p14:tracePt t="28506" x="2786063" y="3690938"/>
          <p14:tracePt t="28554" x="2786063" y="3681413"/>
          <p14:tracePt t="28610" x="2786063" y="3671888"/>
          <p14:tracePt t="28618" x="2786063" y="3662363"/>
          <p14:tracePt t="28666" x="2786063" y="3651250"/>
          <p14:tracePt t="28698" x="2786063" y="3641725"/>
          <p14:tracePt t="28714" x="2786063" y="3632200"/>
          <p14:tracePt t="28722" x="2786063" y="3622675"/>
          <p14:tracePt t="28738" x="2786063" y="3613150"/>
          <p14:tracePt t="28762" x="2786063" y="3602038"/>
          <p14:tracePt t="28770" x="2786063" y="3592513"/>
          <p14:tracePt t="28810" x="2786063" y="3582988"/>
          <p14:tracePt t="28834" x="2786063" y="3573463"/>
          <p14:tracePt t="28866" x="2786063" y="3563938"/>
          <p14:tracePt t="28882" x="2795588" y="3552825"/>
          <p14:tracePt t="28890" x="2795588" y="3543300"/>
          <p14:tracePt t="28930" x="2795588" y="3533775"/>
          <p14:tracePt t="28938" x="2795588" y="3524250"/>
          <p14:tracePt t="28954" x="2795588" y="3514725"/>
          <p14:tracePt t="28994" x="2795588" y="3503613"/>
          <p14:tracePt t="29018" x="2805113" y="3494088"/>
          <p14:tracePt t="29034" x="2805113" y="3484563"/>
          <p14:tracePt t="29074" x="2814638" y="3484563"/>
          <p14:tracePt t="29090" x="2814638" y="3475038"/>
          <p14:tracePt t="29114" x="2824163" y="3465513"/>
          <p14:tracePt t="29130" x="2824163" y="3454400"/>
          <p14:tracePt t="29154" x="2835275" y="3454400"/>
          <p14:tracePt t="29162" x="2835275" y="3444875"/>
          <p14:tracePt t="29178" x="2835275" y="3435350"/>
          <p14:tracePt t="29186" x="2844800" y="3425825"/>
          <p14:tracePt t="29202" x="2854325" y="3405188"/>
          <p14:tracePt t="29234" x="2863850" y="3395663"/>
          <p14:tracePt t="29258" x="2863850" y="3386138"/>
          <p14:tracePt t="29274" x="2873375" y="3376613"/>
          <p14:tracePt t="29290" x="2884488" y="3367088"/>
          <p14:tracePt t="29298" x="2894013" y="3355975"/>
          <p14:tracePt t="29330" x="2903538" y="3346450"/>
          <p14:tracePt t="29354" x="2913063" y="3336925"/>
          <p14:tracePt t="29370" x="2933700" y="3336925"/>
          <p14:tracePt t="29394" x="2943225" y="3327400"/>
          <p14:tracePt t="29418" x="2952750" y="3327400"/>
          <p14:tracePt t="29426" x="2962275" y="3327400"/>
          <p14:tracePt t="29434" x="2982913" y="3317875"/>
          <p14:tracePt t="29451" x="2992438" y="3306763"/>
          <p14:tracePt t="29467" x="3011488" y="3306763"/>
          <p14:tracePt t="29484" x="3021013" y="3306763"/>
          <p14:tracePt t="29514" x="3032125" y="3297238"/>
          <p14:tracePt t="29522" x="3041650" y="3297238"/>
          <p14:tracePt t="29546" x="3041650" y="3287713"/>
          <p14:tracePt t="29554" x="3051175" y="3287713"/>
          <p14:tracePt t="29567" x="3051175" y="3278188"/>
          <p14:tracePt t="29584" x="3070225" y="3278188"/>
          <p14:tracePt t="29601" x="3081338" y="3268663"/>
          <p14:tracePt t="29617" x="3090863" y="3268663"/>
          <p14:tracePt t="29634" x="3090863" y="3257550"/>
          <p14:tracePt t="29651" x="3100388" y="3257550"/>
          <p14:tracePt t="29668" x="3109913" y="3248025"/>
          <p14:tracePt t="29698" x="3100388" y="3248025"/>
          <p14:tracePt t="30066" x="3090863" y="3248025"/>
          <p14:tracePt t="30082" x="3081338" y="3248025"/>
          <p14:tracePt t="30106" x="3070225" y="3248025"/>
          <p14:tracePt t="30114" x="3060700" y="3248025"/>
          <p14:tracePt t="30138" x="3051175" y="3248025"/>
          <p14:tracePt t="30154" x="3041650" y="3248025"/>
          <p14:tracePt t="30162" x="3021013" y="3248025"/>
          <p14:tracePt t="30178" x="3011488" y="3257550"/>
          <p14:tracePt t="30194" x="3001963" y="3257550"/>
          <p14:tracePt t="30210" x="2982913" y="3268663"/>
          <p14:tracePt t="30218" x="2971800" y="3278188"/>
          <p14:tracePt t="30235" x="2952750" y="3287713"/>
          <p14:tracePt t="30252" x="2943225" y="3306763"/>
          <p14:tracePt t="30269" x="2933700" y="3317875"/>
          <p14:tracePt t="30286" x="2933700" y="3327400"/>
          <p14:tracePt t="30302" x="2913063" y="3355975"/>
          <p14:tracePt t="30319" x="2903538" y="3367088"/>
          <p14:tracePt t="30336" x="2903538" y="3386138"/>
          <p14:tracePt t="30352" x="2884488" y="3425825"/>
          <p14:tracePt t="30369" x="2873375" y="3465513"/>
          <p14:tracePt t="30386" x="2863850" y="3484563"/>
          <p14:tracePt t="30402" x="2854325" y="3533775"/>
          <p14:tracePt t="30419" x="2844800" y="3563938"/>
          <p14:tracePt t="30436" x="2844800" y="3582988"/>
          <p14:tracePt t="30453" x="2844800" y="3613150"/>
          <p14:tracePt t="30469" x="2844800" y="3641725"/>
          <p14:tracePt t="30486" x="2844800" y="3671888"/>
          <p14:tracePt t="30503" x="2844800" y="3700463"/>
          <p14:tracePt t="30519" x="2844800" y="3721100"/>
          <p14:tracePt t="30536" x="2844800" y="3749675"/>
          <p14:tracePt t="30553" x="2844800" y="3770313"/>
          <p14:tracePt t="30569" x="2844800" y="3798888"/>
          <p14:tracePt t="30586" x="2844800" y="3819525"/>
          <p14:tracePt t="30603" x="2844800" y="3848100"/>
          <p14:tracePt t="30619" x="2844800" y="3868738"/>
          <p14:tracePt t="30636" x="2844800" y="3887788"/>
          <p14:tracePt t="30653" x="2844800" y="3917950"/>
          <p14:tracePt t="30670" x="2844800" y="3957638"/>
          <p14:tracePt t="30686" x="2844800" y="3976688"/>
          <p14:tracePt t="30703" x="2844800" y="3995738"/>
          <p14:tracePt t="30720" x="2854325" y="4035425"/>
          <p14:tracePt t="30736" x="2863850" y="4065588"/>
          <p14:tracePt t="30753" x="2873375" y="4105275"/>
          <p14:tracePt t="30770" x="2873375" y="4124325"/>
          <p14:tracePt t="30786" x="2884488" y="4154488"/>
          <p14:tracePt t="30803" x="2884488" y="4173538"/>
          <p14:tracePt t="30820" x="2894013" y="4183063"/>
          <p14:tracePt t="30836" x="2894013" y="4213225"/>
          <p14:tracePt t="30854" x="2903538" y="4232275"/>
          <p14:tracePt t="30870" x="2903538" y="4241800"/>
          <p14:tracePt t="30890" x="2913063" y="4252913"/>
          <p14:tracePt t="30903" x="2913063" y="4262438"/>
          <p14:tracePt t="30920" x="2922588" y="4281488"/>
          <p14:tracePt t="30937" x="2933700" y="4311650"/>
          <p14:tracePt t="30954" x="2952750" y="4321175"/>
          <p14:tracePt t="30970" x="2962275" y="4340225"/>
          <p14:tracePt t="30987" x="2971800" y="4351338"/>
          <p14:tracePt t="31004" x="2982913" y="4370388"/>
          <p14:tracePt t="31020" x="2992438" y="4379913"/>
          <p14:tracePt t="31037" x="3011488" y="4389438"/>
          <p14:tracePt t="31054" x="3011488" y="4400550"/>
          <p14:tracePt t="31070" x="3021013" y="4400550"/>
          <p14:tracePt t="31087" x="3021013" y="4389438"/>
          <p14:tracePt t="31490" x="3011488" y="4379913"/>
          <p14:tracePt t="31498" x="3001963" y="4360863"/>
          <p14:tracePt t="31514" x="3001963" y="4351338"/>
          <p14:tracePt t="31522" x="2982913" y="4321175"/>
          <p14:tracePt t="31539" x="2971800" y="4281488"/>
          <p14:tracePt t="31555" x="2952750" y="4262438"/>
          <p14:tracePt t="31571" x="2952750" y="4232275"/>
          <p14:tracePt t="31588" x="2943225" y="4213225"/>
          <p14:tracePt t="31605" x="2933700" y="4183063"/>
          <p14:tracePt t="31621" x="2922588" y="4164013"/>
          <p14:tracePt t="31638" x="2913063" y="4114800"/>
          <p14:tracePt t="31655" x="2903538" y="4094163"/>
          <p14:tracePt t="31672" x="2894013" y="4075113"/>
          <p14:tracePt t="31688" x="2894013" y="4065588"/>
          <p14:tracePt t="31705" x="2894013" y="4056063"/>
          <p14:tracePt t="31722" x="2884488" y="4025900"/>
          <p14:tracePt t="31738" x="2884488" y="4016375"/>
          <p14:tracePt t="31755" x="2884488" y="3986213"/>
          <p14:tracePt t="31772" x="2873375" y="3976688"/>
          <p14:tracePt t="31789" x="2873375" y="3957638"/>
          <p14:tracePt t="31805" x="2873375" y="3946525"/>
          <p14:tracePt t="31822" x="2873375" y="3927475"/>
          <p14:tracePt t="31839" x="2873375" y="3917950"/>
          <p14:tracePt t="31855" x="2873375" y="3897313"/>
          <p14:tracePt t="31872" x="2873375" y="3878263"/>
          <p14:tracePt t="31889" x="2873375" y="3848100"/>
          <p14:tracePt t="31905" x="2873375" y="3798888"/>
          <p14:tracePt t="31923" x="2873375" y="3779838"/>
          <p14:tracePt t="31939" x="2894013" y="3730625"/>
          <p14:tracePt t="31955" x="2894013" y="3711575"/>
          <p14:tracePt t="31972" x="2903538" y="3700463"/>
          <p14:tracePt t="31989" x="2903538" y="3662363"/>
          <p14:tracePt t="32006" x="2903538" y="3651250"/>
          <p14:tracePt t="32022" x="2913063" y="3622675"/>
          <p14:tracePt t="32039" x="2913063" y="3613150"/>
          <p14:tracePt t="32056" x="2913063" y="3602038"/>
          <p14:tracePt t="32072" x="2922588" y="3582988"/>
          <p14:tracePt t="32089" x="2922588" y="3573463"/>
          <p14:tracePt t="32106" x="2933700" y="3552825"/>
          <p14:tracePt t="32122" x="2933700" y="3543300"/>
          <p14:tracePt t="32139" x="2943225" y="3524250"/>
          <p14:tracePt t="32156" x="2943225" y="3514725"/>
          <p14:tracePt t="32172" x="2943225" y="3484563"/>
          <p14:tracePt t="32189" x="2952750" y="3475038"/>
          <p14:tracePt t="32206" x="2962275" y="3465513"/>
          <p14:tracePt t="32223" x="2962275" y="3454400"/>
          <p14:tracePt t="32239" x="2962275" y="3444875"/>
          <p14:tracePt t="32256" x="2971800" y="3435350"/>
          <p14:tracePt t="32273" x="2982913" y="3416300"/>
          <p14:tracePt t="32289" x="2992438" y="3395663"/>
          <p14:tracePt t="32307" x="3001963" y="3376613"/>
          <p14:tracePt t="32323" x="3011488" y="3367088"/>
          <p14:tracePt t="32340" x="3021013" y="3355975"/>
          <p14:tracePt t="32356" x="3032125" y="3346450"/>
          <p14:tracePt t="32373" x="3051175" y="3336925"/>
          <p14:tracePt t="32390" x="3060700" y="3317875"/>
          <p14:tracePt t="32406" x="3090863" y="3297238"/>
          <p14:tracePt t="32423" x="3109913" y="3287713"/>
          <p14:tracePt t="32440" x="3119438" y="3278188"/>
          <p14:tracePt t="32457" x="3140075" y="3268663"/>
          <p14:tracePt t="32457" x="3140075" y="3257550"/>
          <p14:tracePt t="32474" x="3159125" y="3248025"/>
          <p14:tracePt t="32490" x="3168650" y="3248025"/>
          <p14:tracePt t="32506" x="3198813" y="3228975"/>
          <p14:tracePt t="32524" x="3208338" y="3219450"/>
          <p14:tracePt t="32540" x="3228975" y="3219450"/>
          <p14:tracePt t="32557" x="3238500" y="3208338"/>
          <p14:tracePt t="32573" x="3257550" y="3198813"/>
          <p14:tracePt t="32590" x="3278188" y="3189288"/>
          <p14:tracePt t="32607" x="3297238" y="3189288"/>
          <p14:tracePt t="32624" x="3327400" y="3179763"/>
          <p14:tracePt t="32640" x="3355975" y="3159125"/>
          <p14:tracePt t="32657" x="3386138" y="3149600"/>
          <p14:tracePt t="32674" x="3435350" y="3140075"/>
          <p14:tracePt t="32690" x="3454400" y="3121025"/>
          <p14:tracePt t="32707" x="3494088" y="3109913"/>
          <p14:tracePt t="32724" x="3524250" y="3090863"/>
          <p14:tracePt t="32741" x="3552825" y="3081338"/>
          <p14:tracePt t="32757" x="3573463" y="3071813"/>
          <p14:tracePt t="32774" x="3602038" y="3060700"/>
          <p14:tracePt t="32791" x="3632200" y="3041650"/>
          <p14:tracePt t="32807" x="3651250" y="3022600"/>
          <p14:tracePt t="32824" x="3671888" y="3011488"/>
          <p14:tracePt t="32841" x="3681413" y="2992438"/>
          <p14:tracePt t="32857" x="3690938" y="2973388"/>
          <p14:tracePt t="32874" x="3700463" y="2943225"/>
          <p14:tracePt t="32891" x="3700463" y="2933700"/>
          <p14:tracePt t="32907" x="3709988" y="2924175"/>
          <p14:tracePt t="32924" x="3709988" y="2913063"/>
          <p14:tracePt t="32946" x="3709988" y="2903538"/>
          <p14:tracePt t="32962" x="3709988" y="2894013"/>
          <p14:tracePt t="32978" x="3709988" y="2874963"/>
          <p14:tracePt t="32991" x="3709988" y="2863850"/>
          <p14:tracePt t="33007" x="3690938" y="2844800"/>
          <p14:tracePt t="33025" x="3681413" y="2835275"/>
          <p14:tracePt t="33041" x="3651250" y="2795588"/>
          <p14:tracePt t="33058" x="3622675" y="2776538"/>
          <p14:tracePt t="33075" x="3592513" y="2765425"/>
          <p14:tracePt t="33091" x="3562350" y="2746375"/>
          <p14:tracePt t="33108" x="3533775" y="2727325"/>
          <p14:tracePt t="33125" x="3513138" y="2716213"/>
          <p14:tracePt t="33141" x="3494088" y="2706688"/>
          <p14:tracePt t="33158" x="3463925" y="2706688"/>
          <p14:tracePt t="33174" x="3435350" y="2706688"/>
          <p14:tracePt t="33191" x="3405188" y="2706688"/>
          <p14:tracePt t="33208" x="3376613" y="2706688"/>
          <p14:tracePt t="33225" x="3346450" y="2706688"/>
          <p14:tracePt t="33241" x="3316288" y="2716213"/>
          <p14:tracePt t="33258" x="3297238" y="2716213"/>
          <p14:tracePt t="33275" x="3278188" y="2727325"/>
          <p14:tracePt t="33291" x="3257550" y="2736850"/>
          <p14:tracePt t="33308" x="3257550" y="2746375"/>
          <p14:tracePt t="33325" x="3217863" y="2765425"/>
          <p14:tracePt t="33342" x="3208338" y="2786063"/>
          <p14:tracePt t="33358" x="3189288" y="2805113"/>
          <p14:tracePt t="33375" x="3179763" y="2825750"/>
          <p14:tracePt t="33392" x="3159125" y="2844800"/>
          <p14:tracePt t="33408" x="3149600" y="2863850"/>
          <p14:tracePt t="33425" x="3140075" y="2884488"/>
          <p14:tracePt t="33442" x="3119438" y="2924175"/>
          <p14:tracePt t="33458" x="3119438" y="2952750"/>
          <p14:tracePt t="33475" x="3109913" y="2982913"/>
          <p14:tracePt t="33493" x="3109913" y="3001963"/>
          <p14:tracePt t="33509" x="3109913" y="3032125"/>
          <p14:tracePt t="33525" x="3109913" y="3051175"/>
          <p14:tracePt t="33542" x="3109913" y="3071813"/>
          <p14:tracePt t="33559" x="3109913" y="3090863"/>
          <p14:tracePt t="33575" x="3109913" y="3100388"/>
          <p14:tracePt t="33592" x="3109913" y="3121025"/>
          <p14:tracePt t="33609" x="3119438" y="3130550"/>
          <p14:tracePt t="33625" x="3130550" y="3140075"/>
          <p14:tracePt t="33642" x="3159125" y="3159125"/>
          <p14:tracePt t="33659" x="3179763" y="3159125"/>
          <p14:tracePt t="33675" x="3198813" y="3170238"/>
          <p14:tracePt t="33692" x="3238500" y="3189288"/>
          <p14:tracePt t="33710" x="3267075" y="3189288"/>
          <p14:tracePt t="33726" x="3316288" y="3189288"/>
          <p14:tracePt t="33743" x="3336925" y="3189288"/>
          <p14:tracePt t="33759" x="3376613" y="3189288"/>
          <p14:tracePt t="33776" x="3405188" y="3189288"/>
          <p14:tracePt t="33793" x="3454400" y="3189288"/>
          <p14:tracePt t="33809" x="3524250" y="3189288"/>
          <p14:tracePt t="33826" x="3582988" y="3189288"/>
          <p14:tracePt t="33843" x="3602038" y="3189288"/>
          <p14:tracePt t="33859" x="3641725" y="3179763"/>
          <p14:tracePt t="33876" x="3660775" y="3170238"/>
          <p14:tracePt t="33893" x="3700463" y="3159125"/>
          <p14:tracePt t="33909" x="3740150" y="3149600"/>
          <p14:tracePt t="33926" x="3770313" y="3121025"/>
          <p14:tracePt t="33943" x="3798888" y="3109913"/>
          <p14:tracePt t="33959" x="3829050" y="3090863"/>
          <p14:tracePt t="33976" x="3857625" y="3071813"/>
          <p14:tracePt t="33993" x="3887788" y="3051175"/>
          <p14:tracePt t="33993" x="3897313" y="3051175"/>
          <p14:tracePt t="34011" x="3917950" y="3022600"/>
          <p14:tracePt t="34026" x="3946525" y="3011488"/>
          <p14:tracePt t="34043" x="3967163" y="3001963"/>
          <p14:tracePt t="34060" x="3995738" y="2982913"/>
          <p14:tracePt t="34076" x="4025900" y="2973388"/>
          <p14:tracePt t="34093" x="4044950" y="2962275"/>
          <p14:tracePt t="34110" x="4084638" y="2952750"/>
          <p14:tracePt t="34126" x="4094163" y="2943225"/>
          <p14:tracePt t="34143" x="4114800" y="2924175"/>
          <p14:tracePt t="34160" x="4143375" y="2913063"/>
          <p14:tracePt t="34177" x="4164013" y="2903538"/>
          <p14:tracePt t="34194" x="4192588" y="2884488"/>
          <p14:tracePt t="34210" x="4202113" y="2874963"/>
          <p14:tracePt t="34226" x="4222750" y="2863850"/>
          <p14:tracePt t="34243" x="4232275" y="2844800"/>
          <p14:tracePt t="34260" x="4251325" y="2825750"/>
          <p14:tracePt t="34277" x="4262438" y="2795588"/>
          <p14:tracePt t="34293" x="4262438" y="2786063"/>
          <p14:tracePt t="34314" x="4271963" y="2765425"/>
          <p14:tracePt t="34327" x="4271963" y="2755900"/>
          <p14:tracePt t="34346" x="4271963" y="2746375"/>
          <p14:tracePt t="34360" x="4271963" y="2736850"/>
          <p14:tracePt t="34377" x="4271963" y="2727325"/>
          <p14:tracePt t="34394" x="4271963" y="2706688"/>
          <p14:tracePt t="34411" x="4271963" y="2697163"/>
          <p14:tracePt t="34427" x="4271963" y="2687638"/>
          <p14:tracePt t="34444" x="4251325" y="2678113"/>
          <p14:tracePt t="34460" x="4232275" y="2657475"/>
          <p14:tracePt t="34477" x="4192588" y="2647950"/>
          <p14:tracePt t="34494" x="4152900" y="2628900"/>
          <p14:tracePt t="34511" x="4114800" y="2608263"/>
          <p14:tracePt t="34528" x="4065588" y="2598738"/>
          <p14:tracePt t="34544" x="4035425" y="2589213"/>
          <p14:tracePt t="34562" x="4005263" y="2579688"/>
          <p14:tracePt t="34577" x="3937000" y="2568575"/>
          <p14:tracePt t="34594" x="3897313" y="2559050"/>
          <p14:tracePt t="34611" x="3838575" y="2549525"/>
          <p14:tracePt t="34628" x="3789363" y="2549525"/>
          <p14:tracePt t="34644" x="3721100" y="2549525"/>
          <p14:tracePt t="34661" x="3651250" y="2549525"/>
          <p14:tracePt t="34678" x="3602038" y="2549525"/>
          <p14:tracePt t="34694" x="3562350" y="2559050"/>
          <p14:tracePt t="34711" x="3543300" y="2559050"/>
          <p14:tracePt t="34728" x="3524250" y="2568575"/>
          <p14:tracePt t="34744" x="3503613" y="2579688"/>
          <p14:tracePt t="34761" x="3463925" y="2608263"/>
          <p14:tracePt t="34778" x="3444875" y="2617788"/>
          <p14:tracePt t="34794" x="3414713" y="2647950"/>
          <p14:tracePt t="34811" x="3405188" y="2667000"/>
          <p14:tracePt t="34828" x="3376613" y="2697163"/>
          <p14:tracePt t="34845" x="3376613" y="2736850"/>
          <p14:tracePt t="34861" x="3355975" y="2765425"/>
          <p14:tracePt t="34878" x="3355975" y="2795588"/>
          <p14:tracePt t="34895" x="3336925" y="2844800"/>
          <p14:tracePt t="34911" x="3327400" y="2874963"/>
          <p14:tracePt t="34928" x="3327400" y="2913063"/>
          <p14:tracePt t="34945" x="3316288" y="2962275"/>
          <p14:tracePt t="34961" x="3306763" y="3022600"/>
          <p14:tracePt t="34978" x="3306763" y="3060700"/>
          <p14:tracePt t="34995" x="3306763" y="3109913"/>
          <p14:tracePt t="35012" x="3306763" y="3159125"/>
          <p14:tracePt t="35029" x="3306763" y="3198813"/>
          <p14:tracePt t="35045" x="3316288" y="3257550"/>
          <p14:tracePt t="35062" x="3336925" y="3287713"/>
          <p14:tracePt t="35079" x="3355975" y="3327400"/>
          <p14:tracePt t="35096" x="3365500" y="3355975"/>
          <p14:tracePt t="35112" x="3376613" y="3367088"/>
          <p14:tracePt t="35129" x="3386138" y="3386138"/>
          <p14:tracePt t="35145" x="3405188" y="3405188"/>
          <p14:tracePt t="35162" x="3405188" y="3416300"/>
          <p14:tracePt t="35178" x="3405188" y="3435350"/>
          <p14:tracePt t="35195" x="3405188" y="3475038"/>
          <p14:tracePt t="35212" x="3425825" y="3494088"/>
          <p14:tracePt t="35229" x="3435350" y="3503613"/>
          <p14:tracePt t="35245" x="3444875" y="3503613"/>
          <p14:tracePt t="35262" x="3454400" y="3503613"/>
          <p14:tracePt t="35279" x="3463925" y="3503613"/>
          <p14:tracePt t="35295" x="3463925" y="3514725"/>
          <p14:tracePt t="35354" x="3463925" y="3524250"/>
          <p14:tracePt t="35362" x="3475038" y="3533775"/>
          <p14:tracePt t="35386" x="3484563" y="3543300"/>
          <p14:tracePt t="35402" x="3484563" y="3552825"/>
          <p14:tracePt t="35410" x="3494088" y="3563938"/>
          <p14:tracePt t="35418" x="3494088" y="3573463"/>
          <p14:tracePt t="35429" x="3503613" y="3582988"/>
          <p14:tracePt t="35446" x="3513138" y="3592513"/>
          <p14:tracePt t="35462" x="3524250" y="3602038"/>
          <p14:tracePt t="35479" x="3533775" y="3613150"/>
          <p14:tracePt t="35496" x="3543300" y="3622675"/>
          <p14:tracePt t="35513" x="3552825" y="3641725"/>
          <p14:tracePt t="35530" x="3562350" y="3651250"/>
          <p14:tracePt t="35546" x="3573463" y="3662363"/>
          <p14:tracePt t="35562" x="3582988" y="3671888"/>
          <p14:tracePt t="35579" x="3592513" y="3690938"/>
          <p14:tracePt t="35596" x="3602038" y="3690938"/>
          <p14:tracePt t="35613" x="3622675" y="3711575"/>
          <p14:tracePt t="35630" x="3632200" y="3721100"/>
          <p14:tracePt t="35646" x="3651250" y="3730625"/>
          <p14:tracePt t="35663" x="3660775" y="3740150"/>
          <p14:tracePt t="35679" x="3690938" y="3760788"/>
          <p14:tracePt t="35697" x="3721100" y="3779838"/>
          <p14:tracePt t="35713" x="3759200" y="3810000"/>
          <p14:tracePt t="35730" x="3789363" y="3829050"/>
          <p14:tracePt t="35746" x="3808413" y="3859213"/>
          <p14:tracePt t="35763" x="3838575" y="3887788"/>
          <p14:tracePt t="35780" x="3878263" y="3917950"/>
          <p14:tracePt t="35796" x="3917950" y="3937000"/>
          <p14:tracePt t="35813" x="3956050" y="3957638"/>
          <p14:tracePt t="35830" x="3986213" y="3976688"/>
          <p14:tracePt t="35847" x="4016375" y="3986213"/>
          <p14:tracePt t="35863" x="4044950" y="3995738"/>
          <p14:tracePt t="35880" x="4065588" y="4006850"/>
          <p14:tracePt t="35897" x="4094163" y="4016375"/>
          <p14:tracePt t="35913" x="4133850" y="4035425"/>
          <p14:tracePt t="35930" x="4164013" y="4056063"/>
          <p14:tracePt t="35947" x="4183063" y="4075113"/>
          <p14:tracePt t="35964" x="4213225" y="4094163"/>
          <p14:tracePt t="35980" x="4241800" y="4105275"/>
          <p14:tracePt t="35997" x="4271963" y="4133850"/>
          <p14:tracePt t="36014" x="4311650" y="4143375"/>
          <p14:tracePt t="36031" x="4340225" y="4164013"/>
          <p14:tracePt t="36047" x="4360863" y="4183063"/>
          <p14:tracePt t="36064" x="4379913" y="4192588"/>
          <p14:tracePt t="36080" x="4398963" y="4203700"/>
          <p14:tracePt t="36097" x="4410075" y="4213225"/>
          <p14:tracePt t="36114" x="4438650" y="4232275"/>
          <p14:tracePt t="36131" x="4459288" y="4241800"/>
          <p14:tracePt t="36147" x="4478338" y="4241800"/>
          <p14:tracePt t="36164" x="4487863" y="4252913"/>
          <p14:tracePt t="36181" x="4497388" y="4262438"/>
          <p14:tracePt t="36197" x="4508500" y="4271963"/>
          <p14:tracePt t="36218" x="4518025" y="4271963"/>
          <p14:tracePt t="36234" x="4527550" y="4281488"/>
          <p14:tracePt t="36247" x="4537075" y="4291013"/>
          <p14:tracePt t="36264" x="4567238" y="4311650"/>
          <p14:tracePt t="36281" x="4586288" y="4360863"/>
          <p14:tracePt t="36298" x="4595813" y="4370388"/>
          <p14:tracePt t="36314" x="4595813" y="4400550"/>
          <p14:tracePt t="36331" x="4616450" y="4419600"/>
          <p14:tracePt t="36348" x="4616450" y="4429125"/>
          <p14:tracePt t="36364" x="4625975" y="4438650"/>
          <p14:tracePt t="36381" x="4635500" y="4438650"/>
          <p14:tracePt t="36398" x="4635500" y="4449763"/>
          <p14:tracePt t="36414" x="4645025" y="4459288"/>
          <p14:tracePt t="36466" x="4645025" y="4468813"/>
          <p14:tracePt t="36506" x="4645025" y="4478338"/>
          <p14:tracePt t="36522" x="4645025" y="4487863"/>
          <p14:tracePt t="36530" x="4645025" y="4508500"/>
          <p14:tracePt t="36554" x="4656138" y="4508500"/>
          <p14:tracePt t="36562" x="4656138" y="4518025"/>
          <p14:tracePt t="36578" x="4656138" y="4527550"/>
          <p14:tracePt t="36786" x="4645025" y="4527550"/>
          <p14:tracePt t="36810" x="4635500" y="4527550"/>
          <p14:tracePt t="36826" x="4625975" y="4527550"/>
          <p14:tracePt t="36834" x="4616450" y="4527550"/>
          <p14:tracePt t="36842" x="4606925" y="4527550"/>
          <p14:tracePt t="36866" x="4595813" y="4518025"/>
          <p14:tracePt t="36874" x="4595813" y="4508500"/>
          <p14:tracePt t="36890" x="4586288" y="4508500"/>
          <p14:tracePt t="36914" x="4576763" y="4498975"/>
          <p14:tracePt t="36922" x="4567238" y="4498975"/>
          <p14:tracePt t="36932" x="4557713" y="4478338"/>
          <p14:tracePt t="36949" x="4537075" y="4468813"/>
          <p14:tracePt t="36970" x="4537075" y="4449763"/>
          <p14:tracePt t="36986" x="4527550" y="4438650"/>
          <p14:tracePt t="37002" x="4518025" y="4429125"/>
          <p14:tracePt t="37015" x="4508500" y="4419600"/>
          <p14:tracePt t="37034" x="4508500" y="4400550"/>
          <p14:tracePt t="37050" x="4497388" y="4389438"/>
          <p14:tracePt t="37066" x="4487863" y="4370388"/>
          <p14:tracePt t="37082" x="4468813" y="4351338"/>
          <p14:tracePt t="37099" x="4468813" y="4330700"/>
          <p14:tracePt t="37116" x="4448175" y="4311650"/>
          <p14:tracePt t="37133" x="4448175" y="4291013"/>
          <p14:tracePt t="37154" x="4438650" y="4271963"/>
          <p14:tracePt t="37178" x="4429125" y="4262438"/>
          <p14:tracePt t="37210" x="4429125" y="4252913"/>
          <p14:tracePt t="37226" x="4419600" y="4241800"/>
          <p14:tracePt t="37234" x="4419600" y="4222750"/>
          <p14:tracePt t="37250" x="4419600" y="4213225"/>
          <p14:tracePt t="37265" x="4419600" y="4203700"/>
          <p14:tracePt t="37282" x="4419600" y="4192588"/>
          <p14:tracePt t="37290" x="4419600" y="4183063"/>
          <p14:tracePt t="37299" x="4429125" y="4154488"/>
          <p14:tracePt t="37316" x="4429125" y="4143375"/>
          <p14:tracePt t="37333" x="4429125" y="4133850"/>
          <p14:tracePt t="37349" x="4429125" y="4124325"/>
          <p14:tracePt t="37366" x="4429125" y="4114800"/>
          <p14:tracePt t="37383" x="4429125" y="4094163"/>
          <p14:tracePt t="37400" x="4429125" y="4075113"/>
          <p14:tracePt t="37416" x="4429125" y="4065588"/>
          <p14:tracePt t="37433" x="4429125" y="4044950"/>
          <p14:tracePt t="37450" x="4429125" y="4035425"/>
          <p14:tracePt t="37466" x="4429125" y="4016375"/>
          <p14:tracePt t="37483" x="4429125" y="4006850"/>
          <p14:tracePt t="37500" x="4419600" y="3976688"/>
          <p14:tracePt t="37517" x="4419600" y="3957638"/>
          <p14:tracePt t="37533" x="4419600" y="3937000"/>
          <p14:tracePt t="37551" x="4419600" y="3908425"/>
          <p14:tracePt t="37567" x="4419600" y="3887788"/>
          <p14:tracePt t="37584" x="4419600" y="3848100"/>
          <p14:tracePt t="37600" x="4419600" y="3829050"/>
          <p14:tracePt t="37617" x="4419600" y="3810000"/>
          <p14:tracePt t="37633" x="4419600" y="3789363"/>
          <p14:tracePt t="37650" x="4419600" y="3779838"/>
          <p14:tracePt t="37667" x="4410075" y="3760788"/>
          <p14:tracePt t="37684" x="4410075" y="3749675"/>
          <p14:tracePt t="37700" x="4410075" y="3730625"/>
          <p14:tracePt t="37717" x="4398963" y="3721100"/>
          <p14:tracePt t="37734" x="4398963" y="3700463"/>
          <p14:tracePt t="37750" x="4389438" y="3690938"/>
          <p14:tracePt t="37767" x="4389438" y="3671888"/>
          <p14:tracePt t="37784" x="4389438" y="3662363"/>
          <p14:tracePt t="37801" x="4379913" y="3651250"/>
          <p14:tracePt t="37817" x="4379913" y="3632200"/>
          <p14:tracePt t="37834" x="4379913" y="3622675"/>
          <p14:tracePt t="37851" x="4379913" y="3602038"/>
          <p14:tracePt t="37867" x="4379913" y="3592513"/>
          <p14:tracePt t="37884" x="4379913" y="3573463"/>
          <p14:tracePt t="37901" x="4379913" y="3563938"/>
          <p14:tracePt t="37917" x="4379913" y="3552825"/>
          <p14:tracePt t="37934" x="4379913" y="3543300"/>
          <p14:tracePt t="37951" x="4379913" y="3524250"/>
          <p14:tracePt t="37967" x="4379913" y="3514725"/>
          <p14:tracePt t="37984" x="4379913" y="3494088"/>
          <p14:tracePt t="38001" x="4379913" y="3484563"/>
          <p14:tracePt t="38017" x="4379913" y="3465513"/>
          <p14:tracePt t="38035" x="4389438" y="3444875"/>
          <p14:tracePt t="38051" x="4389438" y="3435350"/>
          <p14:tracePt t="38074" x="4389438" y="3425825"/>
          <p14:tracePt t="38084" x="4389438" y="3416300"/>
          <p14:tracePt t="38101" x="4389438" y="3395663"/>
          <p14:tracePt t="38118" x="4389438" y="3386138"/>
          <p14:tracePt t="38134" x="4398963" y="3367088"/>
          <p14:tracePt t="38154" x="4410075" y="3346450"/>
          <p14:tracePt t="38178" x="4410075" y="3336925"/>
          <p14:tracePt t="38202" x="4410075" y="3327400"/>
          <p14:tracePt t="38217" x="4419600" y="3317875"/>
          <p14:tracePt t="38226" x="4419600" y="3306763"/>
          <p14:tracePt t="38242" x="4429125" y="3287713"/>
          <p14:tracePt t="38258" x="4429125" y="3278188"/>
          <p14:tracePt t="38290" x="4429125" y="3268663"/>
          <p14:tracePt t="38314" x="4429125" y="3257550"/>
          <p14:tracePt t="38322" x="4429125" y="3248025"/>
          <p14:tracePt t="38338" x="4429125" y="3238500"/>
          <p14:tracePt t="38370" x="4438650" y="3228975"/>
          <p14:tracePt t="38378" x="4448175" y="3219450"/>
          <p14:tracePt t="38434" x="4459288" y="3219450"/>
          <p14:tracePt t="38498" x="4468813" y="3219450"/>
          <p14:tracePt t="38506" x="4478338" y="3219450"/>
          <p14:tracePt t="38522" x="4497388" y="3219450"/>
          <p14:tracePt t="38530" x="4508500" y="3219450"/>
          <p14:tracePt t="38546" x="4518025" y="3219450"/>
          <p14:tracePt t="38554" x="4537075" y="3228975"/>
          <p14:tracePt t="38568" x="4546600" y="3238500"/>
          <p14:tracePt t="38585" x="4576763" y="3248025"/>
          <p14:tracePt t="38602" x="4595813" y="3257550"/>
          <p14:tracePt t="38619" x="4606925" y="3278188"/>
          <p14:tracePt t="38635" x="4625975" y="3297238"/>
          <p14:tracePt t="38652" x="4635500" y="3306763"/>
          <p14:tracePt t="38669" x="4645025" y="3327400"/>
          <p14:tracePt t="38685" x="4645025" y="3355975"/>
          <p14:tracePt t="38702" x="4645025" y="3376613"/>
          <p14:tracePt t="38719" x="4656138" y="3405188"/>
          <p14:tracePt t="38736" x="4665663" y="3425825"/>
          <p14:tracePt t="38752" x="4665663" y="3444875"/>
          <p14:tracePt t="38769" x="4665663" y="3484563"/>
          <p14:tracePt t="38786" x="4665663" y="3514725"/>
          <p14:tracePt t="38803" x="4665663" y="3533775"/>
          <p14:tracePt t="38819" x="4665663" y="3563938"/>
          <p14:tracePt t="38836" x="4665663" y="3602038"/>
          <p14:tracePt t="38853" x="4665663" y="3613150"/>
          <p14:tracePt t="38869" x="4656138" y="3641725"/>
          <p14:tracePt t="38886" x="4645025" y="3671888"/>
          <p14:tracePt t="38903" x="4635500" y="3681413"/>
          <p14:tracePt t="38919" x="4635500" y="3700463"/>
          <p14:tracePt t="38936" x="4625975" y="3721100"/>
          <p14:tracePt t="38953" x="4625975" y="3730625"/>
          <p14:tracePt t="38953" x="4625975" y="3740150"/>
          <p14:tracePt t="38970" x="4616450" y="3749675"/>
          <p14:tracePt t="38986" x="4606925" y="3770313"/>
          <p14:tracePt t="39003" x="4595813" y="3810000"/>
          <p14:tracePt t="39019" x="4586288" y="3819525"/>
          <p14:tracePt t="39036" x="4586288" y="3848100"/>
          <p14:tracePt t="39053" x="4576763" y="3868738"/>
          <p14:tracePt t="39070" x="4567238" y="3887788"/>
          <p14:tracePt t="39086" x="4567238" y="3908425"/>
          <p14:tracePt t="39103" x="4567238" y="3917950"/>
          <p14:tracePt t="39120" x="4567238" y="3937000"/>
          <p14:tracePt t="39136" x="4567238" y="3946525"/>
          <p14:tracePt t="39153" x="4567238" y="3957638"/>
          <p14:tracePt t="39170" x="4567238" y="3967163"/>
          <p14:tracePt t="39186" x="4567238" y="3976688"/>
          <p14:tracePt t="39203" x="4567238" y="3986213"/>
          <p14:tracePt t="39226" x="4567238" y="3995738"/>
          <p14:tracePt t="39242" x="4567238" y="4006850"/>
          <p14:tracePt t="39258" x="4576763" y="4016375"/>
          <p14:tracePt t="39370" x="4586288" y="4016375"/>
          <p14:tracePt t="39394" x="4595813" y="4016375"/>
          <p14:tracePt t="39410" x="4606925" y="4016375"/>
          <p14:tracePt t="39434" x="4616450" y="4016375"/>
          <p14:tracePt t="39450" x="4625975" y="4016375"/>
          <p14:tracePt t="39466" x="4635500" y="4016375"/>
          <p14:tracePt t="39474" x="4645025" y="4016375"/>
          <p14:tracePt t="39482" x="4645025" y="4006850"/>
          <p14:tracePt t="39490" x="4656138" y="4006850"/>
          <p14:tracePt t="39504" x="4656138" y="3986213"/>
          <p14:tracePt t="39521" x="4665663" y="3967163"/>
          <p14:tracePt t="39521" x="4675188" y="3957638"/>
          <p14:tracePt t="39538" x="4684713" y="3927475"/>
          <p14:tracePt t="39554" x="4694238" y="3917950"/>
          <p14:tracePt t="39571" x="4694238" y="3887788"/>
          <p14:tracePt t="39588" x="4694238" y="3868738"/>
          <p14:tracePt t="39604" x="4694238" y="3838575"/>
          <p14:tracePt t="39621" x="4694238" y="3798888"/>
          <p14:tracePt t="39637" x="4694238" y="3779838"/>
          <p14:tracePt t="39654" x="4694238" y="3740150"/>
          <p14:tracePt t="39671" x="4694238" y="3721100"/>
          <p14:tracePt t="39687" x="4694238" y="3700463"/>
          <p14:tracePt t="39704" x="4694238" y="3671888"/>
          <p14:tracePt t="39721" x="4694238" y="3641725"/>
          <p14:tracePt t="39738" x="4694238" y="3632200"/>
          <p14:tracePt t="39754" x="4694238" y="3602038"/>
          <p14:tracePt t="39771" x="4694238" y="3592513"/>
          <p14:tracePt t="39788" x="4694238" y="3582988"/>
          <p14:tracePt t="39804" x="4694238" y="3573463"/>
          <p14:tracePt t="39821" x="4694238" y="3563938"/>
          <p14:tracePt t="39866" x="4694238" y="3552825"/>
          <p14:tracePt t="39898" x="4694238" y="3543300"/>
          <p14:tracePt t="39914" x="4694238" y="3533775"/>
          <p14:tracePt t="39930" x="4684713" y="3514725"/>
          <p14:tracePt t="39954" x="4684713" y="3494088"/>
          <p14:tracePt t="39978" x="4675188" y="3494088"/>
          <p14:tracePt t="40010" x="4665663" y="3494088"/>
          <p14:tracePt t="40034" x="4656138" y="3484563"/>
          <p14:tracePt t="40050" x="4635500" y="3475038"/>
          <p14:tracePt t="40058" x="4625975" y="3475038"/>
          <p14:tracePt t="40082" x="4616450" y="3475038"/>
          <p14:tracePt t="40090" x="4606925" y="3475038"/>
          <p14:tracePt t="40098" x="4595813" y="3475038"/>
          <p14:tracePt t="40114" x="4586288" y="3475038"/>
          <p14:tracePt t="40122" x="4576763" y="3475038"/>
          <p14:tracePt t="40138" x="4567238" y="3475038"/>
          <p14:tracePt t="40155" x="4546600" y="3475038"/>
          <p14:tracePt t="40172" x="4527550" y="3475038"/>
          <p14:tracePt t="40188" x="4518025" y="3475038"/>
          <p14:tracePt t="40205" x="4478338" y="3494088"/>
          <p14:tracePt t="40222" x="4468813" y="3514725"/>
          <p14:tracePt t="40239" x="4459288" y="3533775"/>
          <p14:tracePt t="40256" x="4448175" y="3543300"/>
          <p14:tracePt t="40272" x="4438650" y="3552825"/>
          <p14:tracePt t="40289" x="4419600" y="3573463"/>
          <p14:tracePt t="40306" x="4410075" y="3582988"/>
          <p14:tracePt t="40322" x="4410075" y="3592513"/>
          <p14:tracePt t="40339" x="4410075" y="3613150"/>
          <p14:tracePt t="40356" x="4410075" y="3641725"/>
          <p14:tracePt t="40373" x="4410075" y="3651250"/>
          <p14:tracePt t="40389" x="4410075" y="3681413"/>
          <p14:tracePt t="40406" x="4410075" y="3711575"/>
          <p14:tracePt t="40422" x="4410075" y="3749675"/>
          <p14:tracePt t="40439" x="4410075" y="3779838"/>
          <p14:tracePt t="40456" x="4410075" y="3810000"/>
          <p14:tracePt t="40472" x="4410075" y="3848100"/>
          <p14:tracePt t="40472" x="4410075" y="3859213"/>
          <p14:tracePt t="40490" x="4410075" y="3887788"/>
          <p14:tracePt t="40506" x="4419600" y="3917950"/>
          <p14:tracePt t="40523" x="4419600" y="3927475"/>
          <p14:tracePt t="40539" x="4419600" y="3946525"/>
          <p14:tracePt t="40556" x="4419600" y="3957638"/>
          <p14:tracePt t="40572" x="4429125" y="3976688"/>
          <p14:tracePt t="40590" x="4438650" y="3986213"/>
          <p14:tracePt t="40606" x="4438650" y="3995738"/>
          <p14:tracePt t="40623" x="4448175" y="4016375"/>
          <p14:tracePt t="40639" x="4448175" y="4035425"/>
          <p14:tracePt t="40656" x="4468813" y="4056063"/>
          <p14:tracePt t="40673" x="4468813" y="4065588"/>
          <p14:tracePt t="40690" x="4478338" y="4075113"/>
          <p14:tracePt t="40714" x="4487863" y="4084638"/>
          <p14:tracePt t="40770" x="4497388" y="4084638"/>
          <p14:tracePt t="40786" x="4508500" y="4084638"/>
          <p14:tracePt t="40802" x="4518025" y="4084638"/>
          <p14:tracePt t="40818" x="4527550" y="4084638"/>
          <p14:tracePt t="40826" x="4537075" y="4084638"/>
          <p14:tracePt t="40842" x="4546600" y="4084638"/>
          <p14:tracePt t="40850" x="4557713" y="4084638"/>
          <p14:tracePt t="40858" x="4567238" y="4084638"/>
          <p14:tracePt t="40858" x="4586288" y="4084638"/>
          <p14:tracePt t="40874" x="4595813" y="4084638"/>
          <p14:tracePt t="40890" x="4616450" y="4084638"/>
          <p14:tracePt t="40907" x="4625975" y="4084638"/>
          <p14:tracePt t="40923" x="4645025" y="4075113"/>
          <p14:tracePt t="40940" x="4665663" y="4065588"/>
          <p14:tracePt t="40957" x="4675188" y="4044950"/>
          <p14:tracePt t="40978" x="4684713" y="4035425"/>
          <p14:tracePt t="40994" x="4694238" y="4025900"/>
          <p14:tracePt t="41007" x="4694238" y="4016375"/>
          <p14:tracePt t="41024" x="4694238" y="3995738"/>
          <p14:tracePt t="41040" x="4694238" y="3976688"/>
          <p14:tracePt t="41057" x="4694238" y="3946525"/>
          <p14:tracePt t="41074" x="4694238" y="3927475"/>
          <p14:tracePt t="41090" x="4714875" y="3897313"/>
          <p14:tracePt t="41107" x="4714875" y="3878263"/>
          <p14:tracePt t="41130" x="4714875" y="3868738"/>
          <p14:tracePt t="41146" x="4714875" y="3848100"/>
          <p14:tracePt t="41162" x="4724400" y="3838575"/>
          <p14:tracePt t="41174" x="4724400" y="3829050"/>
          <p14:tracePt t="41190" x="4724400" y="3819525"/>
          <p14:tracePt t="41207" x="4733925" y="3798888"/>
          <p14:tracePt t="41224" x="4733925" y="3779838"/>
          <p14:tracePt t="41240" x="4733925" y="3740150"/>
          <p14:tracePt t="41258" x="4743450" y="3721100"/>
          <p14:tracePt t="41274" x="4743450" y="3711575"/>
          <p14:tracePt t="41291" x="4743450" y="3690938"/>
          <p14:tracePt t="41308" x="4743450" y="3681413"/>
          <p14:tracePt t="41324" x="4743450" y="3662363"/>
          <p14:tracePt t="41341" x="4743450" y="3651250"/>
          <p14:tracePt t="41358" x="4743450" y="3622675"/>
          <p14:tracePt t="41374" x="4743450" y="3602038"/>
          <p14:tracePt t="41391" x="4743450" y="3582988"/>
          <p14:tracePt t="41408" x="4743450" y="3573463"/>
          <p14:tracePt t="41426" x="4743450" y="3563938"/>
          <p14:tracePt t="41442" x="4743450" y="3543300"/>
          <p14:tracePt t="41458" x="4743450" y="3524250"/>
          <p14:tracePt t="41474" x="4733925" y="3514725"/>
          <p14:tracePt t="41498" x="4724400" y="3503613"/>
          <p14:tracePt t="41514" x="4714875" y="3484563"/>
          <p14:tracePt t="41546" x="4705350" y="3484563"/>
          <p14:tracePt t="41610" x="4694238" y="3484563"/>
          <p14:tracePt t="41618" x="4684713" y="3484563"/>
          <p14:tracePt t="41634" x="4675188" y="3484563"/>
          <p14:tracePt t="41642" x="4665663" y="3484563"/>
          <p14:tracePt t="41658" x="4656138" y="3484563"/>
          <p14:tracePt t="41675" x="4645025" y="3484563"/>
          <p14:tracePt t="41692" x="4625975" y="3484563"/>
          <p14:tracePt t="41708" x="4616450" y="3484563"/>
          <p14:tracePt t="41725" x="4595813" y="3484563"/>
          <p14:tracePt t="41742" x="4576763" y="3494088"/>
          <p14:tracePt t="41758" x="4557713" y="3494088"/>
          <p14:tracePt t="41775" x="4557713" y="3503613"/>
          <p14:tracePt t="41792" x="4546600" y="3503613"/>
          <p14:tracePt t="41808" x="4537075" y="3514725"/>
          <p14:tracePt t="41808" x="4527550" y="3524250"/>
          <p14:tracePt t="41826" x="4527550" y="3533775"/>
          <p14:tracePt t="41842" x="4518025" y="3543300"/>
          <p14:tracePt t="41859" x="4508500" y="3543300"/>
          <p14:tracePt t="41875" x="4497388" y="3563938"/>
          <p14:tracePt t="41892" x="4497388" y="3582988"/>
          <p14:tracePt t="41909" x="4487863" y="3582988"/>
          <p14:tracePt t="41925" x="4478338" y="3592513"/>
          <p14:tracePt t="41942" x="4478338" y="3602038"/>
          <p14:tracePt t="41962" x="4478338" y="3613150"/>
          <p14:tracePt t="41975" x="4468813" y="3641725"/>
          <p14:tracePt t="41992" x="4468813" y="3651250"/>
          <p14:tracePt t="42009" x="4468813" y="3671888"/>
          <p14:tracePt t="42026" x="4448175" y="3730625"/>
          <p14:tracePt t="42043" x="4448175" y="3749675"/>
          <p14:tracePt t="42059" x="4448175" y="3770313"/>
          <p14:tracePt t="42075" x="4448175" y="3798888"/>
          <p14:tracePt t="42093" x="4448175" y="3810000"/>
          <p14:tracePt t="42109" x="4448175" y="3829050"/>
          <p14:tracePt t="42126" x="4448175" y="3848100"/>
          <p14:tracePt t="42143" x="4448175" y="3868738"/>
          <p14:tracePt t="42159" x="4448175" y="3897313"/>
          <p14:tracePt t="42176" x="4448175" y="3917950"/>
          <p14:tracePt t="42193" x="4448175" y="3937000"/>
          <p14:tracePt t="42209" x="4448175" y="3967163"/>
          <p14:tracePt t="42226" x="4448175" y="3976688"/>
          <p14:tracePt t="42242" x="4448175" y="3995738"/>
          <p14:tracePt t="42259" x="4448175" y="4006850"/>
          <p14:tracePt t="42282" x="4448175" y="4016375"/>
          <p14:tracePt t="42306" x="4448175" y="4025900"/>
          <p14:tracePt t="42314" x="4448175" y="4035425"/>
          <p14:tracePt t="42338" x="4448175" y="4044950"/>
          <p14:tracePt t="42354" x="4448175" y="4056063"/>
          <p14:tracePt t="42362" x="4448175" y="4065588"/>
          <p14:tracePt t="42378" x="4448175" y="4075113"/>
          <p14:tracePt t="42394" x="4448175" y="4084638"/>
          <p14:tracePt t="42409" x="4448175" y="4094163"/>
          <p14:tracePt t="42426" x="4448175" y="4105275"/>
          <p14:tracePt t="42443" x="4448175" y="4114800"/>
          <p14:tracePt t="42474" x="4459288" y="4124325"/>
          <p14:tracePt t="42490" x="4459288" y="4143375"/>
          <p14:tracePt t="42522" x="4468813" y="4143375"/>
          <p14:tracePt t="42546" x="4478338" y="4143375"/>
          <p14:tracePt t="42578" x="4487863" y="4154488"/>
          <p14:tracePt t="42610" x="4497388" y="4154488"/>
          <p14:tracePt t="42634" x="4508500" y="4154488"/>
          <p14:tracePt t="42650" x="4518025" y="4154488"/>
          <p14:tracePt t="42666" x="4527550" y="4154488"/>
          <p14:tracePt t="42682" x="4546600" y="4154488"/>
          <p14:tracePt t="42698" x="4557713" y="4154488"/>
          <p14:tracePt t="42714" x="4576763" y="4154488"/>
          <p14:tracePt t="42730" x="4586288" y="4154488"/>
          <p14:tracePt t="42746" x="4595813" y="4154488"/>
          <p14:tracePt t="42778" x="4616450" y="4154488"/>
          <p14:tracePt t="42794" x="4625975" y="4143375"/>
          <p14:tracePt t="42817" x="4635500" y="4143375"/>
          <p14:tracePt t="42850" x="4645025" y="4143375"/>
          <p14:tracePt t="42857" x="4656138" y="4133850"/>
          <p14:tracePt t="42874" x="4665663" y="4133850"/>
          <p14:tracePt t="42889" x="4665663" y="4124325"/>
          <p14:tracePt t="42898" x="4675188" y="4114800"/>
          <p14:tracePt t="42911" x="4684713" y="4105275"/>
          <p14:tracePt t="42927" x="4694238" y="4094163"/>
          <p14:tracePt t="42944" x="4705350" y="4084638"/>
          <p14:tracePt t="42961" x="4714875" y="4065588"/>
          <p14:tracePt t="42977" x="4724400" y="4025900"/>
          <p14:tracePt t="42994" x="4724400" y="4006850"/>
          <p14:tracePt t="43011" x="4733925" y="3986213"/>
          <p14:tracePt t="43027" x="4733925" y="3967163"/>
          <p14:tracePt t="43045" x="4743450" y="3937000"/>
          <p14:tracePt t="43061" x="4743450" y="3927475"/>
          <p14:tracePt t="43081" x="4743450" y="3917950"/>
          <p14:tracePt t="43094" x="4754563" y="3908425"/>
          <p14:tracePt t="43111" x="4754563" y="3887788"/>
          <p14:tracePt t="43128" x="4754563" y="3878263"/>
          <p14:tracePt t="43144" x="4754563" y="3848100"/>
          <p14:tracePt t="43162" x="4754563" y="3829050"/>
          <p14:tracePt t="43178" x="4754563" y="3819525"/>
          <p14:tracePt t="43194" x="4754563" y="3798888"/>
          <p14:tracePt t="43211" x="4754563" y="3789363"/>
          <p14:tracePt t="43228" x="4773613" y="3770313"/>
          <p14:tracePt t="43245" x="4792663" y="3749675"/>
          <p14:tracePt t="43261" x="4792663" y="3740150"/>
          <p14:tracePt t="43278" x="4792663" y="3721100"/>
          <p14:tracePt t="43295" x="4792663" y="3711575"/>
          <p14:tracePt t="43311" x="4792663" y="3700463"/>
          <p14:tracePt t="43328" x="4792663" y="3690938"/>
          <p14:tracePt t="43345" x="4783138" y="3671888"/>
          <p14:tracePt t="43362" x="4783138" y="3662363"/>
          <p14:tracePt t="43378" x="4773613" y="3641725"/>
          <p14:tracePt t="43395" x="4764088" y="3632200"/>
          <p14:tracePt t="43418" x="4764088" y="3622675"/>
          <p14:tracePt t="43434" x="4754563" y="3613150"/>
          <p14:tracePt t="43450" x="4754563" y="3602038"/>
          <p14:tracePt t="43461" x="4743450" y="3602038"/>
          <p14:tracePt t="43478" x="4733925" y="3582988"/>
          <p14:tracePt t="43498" x="4733925" y="3563938"/>
          <p14:tracePt t="43529" x="4724400" y="3563938"/>
          <p14:tracePt t="43554" x="4724400" y="3552825"/>
          <p14:tracePt t="43570" x="4714875" y="3552825"/>
          <p14:tracePt t="43586" x="4714875" y="3543300"/>
          <p14:tracePt t="43602" x="4714875" y="3533775"/>
          <p14:tracePt t="43610" x="4705350" y="3533775"/>
          <p14:tracePt t="43618" x="4705350" y="3524250"/>
          <p14:tracePt t="43682" x="4694238" y="3514725"/>
          <p14:tracePt t="43690" x="4694238" y="3503613"/>
          <p14:tracePt t="43714" x="4684713" y="3503613"/>
          <p14:tracePt t="43738" x="4675188" y="3503613"/>
          <p14:tracePt t="43785" x="4665663" y="3494088"/>
          <p14:tracePt t="43801" x="4665663" y="3503613"/>
          <p14:tracePt t="44426" x="4665663" y="3514725"/>
          <p14:tracePt t="44449" x="4665663" y="3524250"/>
          <p14:tracePt t="44466" x="4665663" y="3533775"/>
          <p14:tracePt t="44482" x="4675188" y="3543300"/>
          <p14:tracePt t="44489" x="4675188" y="3552825"/>
          <p14:tracePt t="44513" x="4675188" y="3563938"/>
          <p14:tracePt t="44521" x="4684713" y="3573463"/>
          <p14:tracePt t="44545" x="4684713" y="3582988"/>
          <p14:tracePt t="44594" x="4694238" y="3592513"/>
          <p14:tracePt t="44602" x="4705350" y="3602038"/>
          <p14:tracePt t="44618" x="4714875" y="3613150"/>
          <p14:tracePt t="44642" x="4724400" y="3622675"/>
          <p14:tracePt t="44674" x="4724400" y="3632200"/>
          <p14:tracePt t="44689" x="4733925" y="3641725"/>
          <p14:tracePt t="44705" x="4743450" y="3641725"/>
          <p14:tracePt t="44713" x="4743450" y="3651250"/>
          <p14:tracePt t="44722" x="4754563" y="3662363"/>
          <p14:tracePt t="44737" x="4754563" y="3671888"/>
          <p14:tracePt t="44754" x="4764088" y="3681413"/>
          <p14:tracePt t="44764" x="4773613" y="3690938"/>
          <p14:tracePt t="44782" x="4783138" y="3690938"/>
          <p14:tracePt t="44799" x="4803775" y="3700463"/>
          <p14:tracePt t="44815" x="4813300" y="3711575"/>
          <p14:tracePt t="44832" x="4822825" y="3721100"/>
          <p14:tracePt t="44849" x="4832350" y="3721100"/>
          <p14:tracePt t="44866" x="4841875" y="3730625"/>
          <p14:tracePt t="44882" x="4852988" y="3740150"/>
          <p14:tracePt t="44899" x="4862513" y="3740150"/>
          <p14:tracePt t="44922" x="4872038" y="3749675"/>
          <p14:tracePt t="44938" x="4881563" y="3749675"/>
          <p14:tracePt t="44962" x="4891088" y="3749675"/>
          <p14:tracePt t="44971" x="4902200" y="3749675"/>
          <p14:tracePt t="44986" x="4911725" y="3749675"/>
          <p14:tracePt t="44999" x="4921250" y="3749675"/>
          <p14:tracePt t="45016" x="4940300" y="3749675"/>
          <p14:tracePt t="45032" x="4960938" y="3770313"/>
          <p14:tracePt t="45049" x="4979988" y="3770313"/>
          <p14:tracePt t="45049" x="4989513" y="3770313"/>
          <p14:tracePt t="45067" x="5010150" y="3770313"/>
          <p14:tracePt t="45082" x="5038725" y="3779838"/>
          <p14:tracePt t="45099" x="5049838" y="3779838"/>
          <p14:tracePt t="45116" x="5068888" y="3779838"/>
          <p14:tracePt t="45133" x="5087938" y="3789363"/>
          <p14:tracePt t="45149" x="5099050" y="3789363"/>
          <p14:tracePt t="45166" x="5108575" y="3789363"/>
          <p14:tracePt t="45183" x="5137150" y="3798888"/>
          <p14:tracePt t="45200" x="5148263" y="3798888"/>
          <p14:tracePt t="45219" x="5157788" y="3798888"/>
          <p14:tracePt t="45233" x="5167313" y="3798888"/>
          <p14:tracePt t="45250" x="5207000" y="3798888"/>
          <p14:tracePt t="45267" x="5226050" y="3798888"/>
          <p14:tracePt t="45283" x="5256213" y="3798888"/>
          <p14:tracePt t="45300" x="5275263" y="3798888"/>
          <p14:tracePt t="45317" x="5305425" y="3798888"/>
          <p14:tracePt t="45333" x="5334000" y="3798888"/>
          <p14:tracePt t="45350" x="5364163" y="3798888"/>
          <p14:tracePt t="45367" x="5394325" y="3798888"/>
          <p14:tracePt t="45383" x="5403850" y="3798888"/>
          <p14:tracePt t="45400" x="5422900" y="3798888"/>
          <p14:tracePt t="45417" x="5432425" y="3798888"/>
          <p14:tracePt t="45433" x="5443538" y="3798888"/>
          <p14:tracePt t="45450" x="5472113" y="3798888"/>
          <p14:tracePt t="45467" x="5492750" y="3810000"/>
          <p14:tracePt t="45484" x="5511800" y="3810000"/>
          <p14:tracePt t="45500" x="5551488" y="3819525"/>
          <p14:tracePt t="45517" x="5580063" y="3819525"/>
          <p14:tracePt t="45534" x="5619750" y="3829050"/>
          <p14:tracePt t="45550" x="5649913" y="3829050"/>
          <p14:tracePt t="45567" x="5689600" y="3829050"/>
          <p14:tracePt t="45584" x="5727700" y="3829050"/>
          <p14:tracePt t="45600" x="5748338" y="3829050"/>
          <p14:tracePt t="45617" x="5767388" y="3829050"/>
          <p14:tracePt t="45634" x="5807075" y="3838575"/>
          <p14:tracePt t="45652" x="5816600" y="3838575"/>
          <p14:tracePt t="45667" x="5846763" y="3848100"/>
          <p14:tracePt t="45684" x="5865813" y="3848100"/>
          <p14:tracePt t="45701" x="5895975" y="3848100"/>
          <p14:tracePt t="45717" x="5905500" y="3848100"/>
          <p14:tracePt t="45734" x="5935663" y="3868738"/>
          <p14:tracePt t="45751" x="5945188" y="3868738"/>
          <p14:tracePt t="45767" x="5973763" y="3868738"/>
          <p14:tracePt t="45784" x="5994400" y="3868738"/>
          <p14:tracePt t="45801" x="6003925" y="3878263"/>
          <p14:tracePt t="45817" x="6013450" y="3878263"/>
          <p14:tracePt t="45817" x="6022975" y="3878263"/>
          <p14:tracePt t="45835" x="6034088" y="3878263"/>
          <p14:tracePt t="45851" x="6043613" y="3887788"/>
          <p14:tracePt t="45867" x="6053138" y="3887788"/>
          <p14:tracePt t="45884" x="6092825" y="3897313"/>
          <p14:tracePt t="45901" x="6102350" y="3897313"/>
          <p14:tracePt t="45918" x="6132513" y="3908425"/>
          <p14:tracePt t="45934" x="6142038" y="3908425"/>
          <p14:tracePt t="45951" x="6151563" y="3908425"/>
          <p14:tracePt t="45968" x="6172200" y="3917950"/>
          <p14:tracePt t="45985" x="6181725" y="3917950"/>
          <p14:tracePt t="46001" x="6200775" y="3917950"/>
          <p14:tracePt t="46018" x="6221413" y="3917950"/>
          <p14:tracePt t="46035" x="6230938" y="3917950"/>
          <p14:tracePt t="46051" x="6240463" y="3917950"/>
          <p14:tracePt t="46068" x="6259513" y="3917950"/>
          <p14:tracePt t="46085" x="6270625" y="3917950"/>
          <p14:tracePt t="46101" x="6299200" y="3917950"/>
          <p14:tracePt t="46118" x="6319838" y="3917950"/>
          <p14:tracePt t="46135" x="6338888" y="3917950"/>
          <p14:tracePt t="46152" x="6357938" y="3927475"/>
          <p14:tracePt t="46168" x="6388100" y="3927475"/>
          <p14:tracePt t="46185" x="6418263" y="3927475"/>
          <p14:tracePt t="46202" x="6427788" y="3927475"/>
          <p14:tracePt t="46218" x="6467475" y="3927475"/>
          <p14:tracePt t="46235" x="6486525" y="3927475"/>
          <p14:tracePt t="46252" x="6505575" y="3927475"/>
          <p14:tracePt t="46268" x="6526213" y="3927475"/>
          <p14:tracePt t="46285" x="6545263" y="3927475"/>
          <p14:tracePt t="46302" x="6565900" y="3927475"/>
          <p14:tracePt t="46318" x="6575425" y="3927475"/>
          <p14:tracePt t="46335" x="6594475" y="3927475"/>
          <p14:tracePt t="46352" x="6604000" y="3927475"/>
          <p14:tracePt t="46368" x="6615113" y="3927475"/>
          <p14:tracePt t="46385" x="6634163" y="3927475"/>
          <p14:tracePt t="46403" x="6643688" y="3927475"/>
          <p14:tracePt t="46419" x="6653213" y="3927475"/>
          <p14:tracePt t="46435" x="6673850" y="3927475"/>
          <p14:tracePt t="46454" x="6683375" y="3927475"/>
          <p14:tracePt t="46469" x="6702425" y="3927475"/>
          <p14:tracePt t="46485" x="6723063" y="3927475"/>
          <p14:tracePt t="46502" x="6732588" y="3927475"/>
          <p14:tracePt t="46519" x="6751638" y="3927475"/>
          <p14:tracePt t="46536" x="6762750" y="3927475"/>
          <p14:tracePt t="46552" x="6781800" y="3927475"/>
          <p14:tracePt t="46569" x="6791325" y="3927475"/>
          <p14:tracePt t="46586" x="6800850" y="3927475"/>
          <p14:tracePt t="46602" x="6821488" y="3927475"/>
          <p14:tracePt t="46619" x="6840538" y="3927475"/>
          <p14:tracePt t="46636" x="6861175" y="3927475"/>
          <p14:tracePt t="46653" x="6899275" y="3917950"/>
          <p14:tracePt t="46670" x="6919913" y="3897313"/>
          <p14:tracePt t="46686" x="6938963" y="3897313"/>
          <p14:tracePt t="46702" x="6969125" y="3878263"/>
          <p14:tracePt t="46719" x="6978650" y="3878263"/>
          <p14:tracePt t="46736" x="6997700" y="3868738"/>
          <p14:tracePt t="46753" x="7018338" y="3848100"/>
          <p14:tracePt t="46770" x="7046913" y="3838575"/>
          <p14:tracePt t="46770" x="7058025" y="3829050"/>
          <p14:tracePt t="46787" x="7067550" y="3819525"/>
          <p14:tracePt t="46803" x="7067550" y="3798888"/>
          <p14:tracePt t="46826" x="7058025" y="3798888"/>
          <p14:tracePt t="46836" x="7058025" y="3789363"/>
          <p14:tracePt t="46853" x="7067550" y="3770313"/>
          <p14:tracePt t="46870" x="7077075" y="3749675"/>
          <p14:tracePt t="46886" x="7086600" y="3730625"/>
          <p14:tracePt t="46903" x="7096125" y="3711575"/>
          <p14:tracePt t="46919" x="7096125" y="3700463"/>
          <p14:tracePt t="46936" x="7107238" y="3690938"/>
          <p14:tracePt t="46953" x="7107238" y="3671888"/>
          <p14:tracePt t="46970" x="7107238" y="3651250"/>
          <p14:tracePt t="46987" x="7107238" y="3641725"/>
          <p14:tracePt t="47010" x="7107238" y="3632200"/>
          <p14:tracePt t="47020" x="7107238" y="3622675"/>
          <p14:tracePt t="47042" x="7107238" y="3613150"/>
          <p14:tracePt t="47053" x="7086600" y="3582988"/>
          <p14:tracePt t="47070" x="7067550" y="3573463"/>
          <p14:tracePt t="47087" x="7058025" y="3563938"/>
          <p14:tracePt t="47103" x="7046913" y="3552825"/>
          <p14:tracePt t="47120" x="7027863" y="3543300"/>
          <p14:tracePt t="47137" x="6997700" y="3524250"/>
          <p14:tracePt t="47153" x="6969125" y="3503613"/>
          <p14:tracePt t="47153" x="6959600" y="3494088"/>
          <p14:tracePt t="47170" x="6929438" y="3475038"/>
          <p14:tracePt t="47187" x="6910388" y="3454400"/>
          <p14:tracePt t="47204" x="6889750" y="3435350"/>
          <p14:tracePt t="47220" x="6861175" y="3425825"/>
          <p14:tracePt t="47237" x="6831013" y="3416300"/>
          <p14:tracePt t="47254" x="6800850" y="3395663"/>
          <p14:tracePt t="47270" x="6762750" y="3386138"/>
          <p14:tracePt t="47287" x="6723063" y="3367088"/>
          <p14:tracePt t="47304" x="6692900" y="3355975"/>
          <p14:tracePt t="47321" x="6664325" y="3346450"/>
          <p14:tracePt t="47337" x="6643688" y="3336925"/>
          <p14:tracePt t="47354" x="6604000" y="3336925"/>
          <p14:tracePt t="47371" x="6565900" y="3336925"/>
          <p14:tracePt t="47387" x="6505575" y="3336925"/>
          <p14:tracePt t="47404" x="6456363" y="3336925"/>
          <p14:tracePt t="47421" x="6397625" y="3336925"/>
          <p14:tracePt t="47438" x="6348413" y="3336925"/>
          <p14:tracePt t="47454" x="6308725" y="3336925"/>
          <p14:tracePt t="47471" x="6270625" y="3336925"/>
          <p14:tracePt t="47487" x="6240463" y="3355975"/>
          <p14:tracePt t="47504" x="6200775" y="3367088"/>
          <p14:tracePt t="47521" x="6172200" y="3386138"/>
          <p14:tracePt t="47538" x="6132513" y="3405188"/>
          <p14:tracePt t="47538" x="6122988" y="3416300"/>
          <p14:tracePt t="47554" x="6102350" y="3454400"/>
          <p14:tracePt t="47571" x="6073775" y="3494088"/>
          <p14:tracePt t="47588" x="6053138" y="3533775"/>
          <p14:tracePt t="47604" x="6034088" y="3573463"/>
          <p14:tracePt t="47621" x="6013450" y="3632200"/>
          <p14:tracePt t="47638" x="5994400" y="3690938"/>
          <p14:tracePt t="47654" x="5984875" y="3749675"/>
          <p14:tracePt t="47671" x="5973763" y="3798888"/>
          <p14:tracePt t="47689" x="5964238" y="3868738"/>
          <p14:tracePt t="47705" x="5954713" y="3917950"/>
          <p14:tracePt t="47721" x="5954713" y="3957638"/>
          <p14:tracePt t="47738" x="5954713" y="4016375"/>
          <p14:tracePt t="47755" x="5954713" y="4035425"/>
          <p14:tracePt t="47771" x="5954713" y="4065588"/>
          <p14:tracePt t="47788" x="5954713" y="4084638"/>
          <p14:tracePt t="47805" x="5954713" y="4114800"/>
          <p14:tracePt t="47822" x="5954713" y="4154488"/>
          <p14:tracePt t="47838" x="5954713" y="4183063"/>
          <p14:tracePt t="47855" x="5954713" y="4232275"/>
          <p14:tracePt t="47872" x="5954713" y="4241800"/>
          <p14:tracePt t="47888" x="5973763" y="4271963"/>
          <p14:tracePt t="47905" x="5984875" y="4302125"/>
          <p14:tracePt t="47922" x="5994400" y="4321175"/>
          <p14:tracePt t="47938" x="5994400" y="4330700"/>
          <p14:tracePt t="47955" x="6013450" y="4360863"/>
          <p14:tracePt t="47972" x="6022975" y="4370388"/>
          <p14:tracePt t="47988" x="6062663" y="4389438"/>
          <p14:tracePt t="48005" x="6102350" y="4400550"/>
          <p14:tracePt t="48022" x="6132513" y="4419600"/>
          <p14:tracePt t="48039" x="6172200" y="4429125"/>
          <p14:tracePt t="48056" x="6210300" y="4449763"/>
          <p14:tracePt t="48072" x="6240463" y="4449763"/>
          <p14:tracePt t="48089" x="6289675" y="4459288"/>
          <p14:tracePt t="48106" x="6308725" y="4468813"/>
          <p14:tracePt t="48122" x="6378575" y="4478338"/>
          <p14:tracePt t="48139" x="6418263" y="4478338"/>
          <p14:tracePt t="48155" x="6477000" y="4478338"/>
          <p14:tracePt t="48172" x="6516688" y="4478338"/>
          <p14:tracePt t="48189" x="6554788" y="4487863"/>
          <p14:tracePt t="48206" x="6615113" y="4487863"/>
          <p14:tracePt t="48222" x="6673850" y="4487863"/>
          <p14:tracePt t="48239" x="6742113" y="4487863"/>
          <p14:tracePt t="48256" x="6791325" y="4487863"/>
          <p14:tracePt t="48272" x="6850063" y="4487863"/>
          <p14:tracePt t="48289" x="6880225" y="4487863"/>
          <p14:tracePt t="48306" x="6948488" y="4478338"/>
          <p14:tracePt t="48323" x="6978650" y="4468813"/>
          <p14:tracePt t="48339" x="7008813" y="4438650"/>
          <p14:tracePt t="48356" x="7037388" y="4429125"/>
          <p14:tracePt t="48373" x="7058025" y="4410075"/>
          <p14:tracePt t="48389" x="7077075" y="4400550"/>
          <p14:tracePt t="48406" x="7096125" y="4379913"/>
          <p14:tracePt t="48423" x="7116763" y="4360863"/>
          <p14:tracePt t="48439" x="7156450" y="4351338"/>
          <p14:tracePt t="48459" x="7175500" y="4340225"/>
          <p14:tracePt t="48473" x="7194550" y="4330700"/>
          <p14:tracePt t="48489" x="7205663" y="4311650"/>
          <p14:tracePt t="48506" x="7205663" y="4302125"/>
          <p14:tracePt t="48523" x="7224713" y="4271963"/>
          <p14:tracePt t="48540" x="7234238" y="4262438"/>
          <p14:tracePt t="48562" x="7234238" y="4252913"/>
          <p14:tracePt t="48573" x="7234238" y="4241800"/>
          <p14:tracePt t="48589" x="7254875" y="4222750"/>
          <p14:tracePt t="48607" x="7254875" y="4213225"/>
          <p14:tracePt t="48626" x="7254875" y="4203700"/>
          <p14:tracePt t="48650" x="7254875" y="4192588"/>
          <p14:tracePt t="48659" x="7264400" y="4183063"/>
          <p14:tracePt t="48675" x="7264400" y="4173538"/>
          <p14:tracePt t="48746" x="7264400" y="4164013"/>
          <p14:tracePt t="48754" x="7264400" y="4154488"/>
          <p14:tracePt t="48786" x="7273925" y="4143375"/>
          <p14:tracePt t="48810" x="7273925" y="4133850"/>
          <p14:tracePt t="48842" x="7273925" y="4124325"/>
          <p14:tracePt t="48858" x="7273925" y="4114800"/>
          <p14:tracePt t="48866" x="7283450" y="4105275"/>
          <p14:tracePt t="48874" x="7283450" y="4094163"/>
          <p14:tracePt t="48898" x="7292975" y="4075113"/>
          <p14:tracePt t="48914" x="7292975" y="4065588"/>
          <p14:tracePt t="48938" x="7292975" y="4056063"/>
          <p14:tracePt t="48946" x="7292975" y="4044950"/>
          <p14:tracePt t="48957" x="7304088" y="4025900"/>
          <p14:tracePt t="48974" x="7304088" y="4016375"/>
          <p14:tracePt t="48994" x="7304088" y="4006850"/>
          <p14:tracePt t="49007" x="7313613" y="3995738"/>
          <p14:tracePt t="49024" x="7313613" y="3986213"/>
          <p14:tracePt t="49041" x="7323138" y="3967163"/>
          <p14:tracePt t="49057" x="7323138" y="3946525"/>
          <p14:tracePt t="49074" x="7332663" y="3927475"/>
          <p14:tracePt t="49091" x="7342188" y="3908425"/>
          <p14:tracePt t="49107" x="7353300" y="3887788"/>
          <p14:tracePt t="49124" x="7353300" y="3878263"/>
          <p14:tracePt t="49140" x="7362825" y="3868738"/>
          <p14:tracePt t="49157" x="7362825" y="3848100"/>
          <p14:tracePt t="49174" x="7362825" y="3838575"/>
          <p14:tracePt t="49194" x="7372350" y="3829050"/>
          <p14:tracePt t="49207" x="7372350" y="3819525"/>
          <p14:tracePt t="49227" x="7381875" y="3810000"/>
          <p14:tracePt t="49241" x="7381875" y="3798888"/>
          <p14:tracePt t="49257" x="7391400" y="3789363"/>
          <p14:tracePt t="49274" x="7391400" y="3779838"/>
          <p14:tracePt t="49291" x="7391400" y="3770313"/>
          <p14:tracePt t="49308" x="7391400" y="3760788"/>
          <p14:tracePt t="49324" x="7402513" y="3749675"/>
          <p14:tracePt t="49341" x="7402513" y="3740150"/>
          <p14:tracePt t="49386" x="7412038" y="3730625"/>
          <p14:tracePt t="49402" x="7412038" y="3721100"/>
          <p14:tracePt t="49434" x="7412038" y="3711575"/>
          <p14:tracePt t="49458" x="7421563" y="3690938"/>
          <p14:tracePt t="49474" x="7421563" y="3681413"/>
          <p14:tracePt t="49498" x="7431088" y="3671888"/>
          <p14:tracePt t="49514" x="7440613" y="3662363"/>
          <p14:tracePt t="49522" x="7440613" y="3651250"/>
          <p14:tracePt t="49538" x="7440613" y="3641725"/>
          <p14:tracePt t="49546" x="7451725" y="3622675"/>
          <p14:tracePt t="49562" x="7461250" y="3602038"/>
          <p14:tracePt t="49578" x="7461250" y="3582988"/>
          <p14:tracePt t="49594" x="7470775" y="3563938"/>
          <p14:tracePt t="49608" x="7480300" y="3533775"/>
          <p14:tracePt t="49625" x="7489825" y="3514725"/>
          <p14:tracePt t="49641" x="7510463" y="3484563"/>
          <p14:tracePt t="49658" x="7510463" y="3475038"/>
          <p14:tracePt t="49675" x="7519988" y="3454400"/>
          <p14:tracePt t="49692" x="7519988" y="3444875"/>
          <p14:tracePt t="49708" x="7529513" y="3425825"/>
          <p14:tracePt t="49725" x="7539038" y="3405188"/>
          <p14:tracePt t="49742" x="7550150" y="3386138"/>
          <p14:tracePt t="49758" x="7559675" y="3376613"/>
          <p14:tracePt t="49778" x="7569200" y="3355975"/>
          <p14:tracePt t="49792" x="7578725" y="3336925"/>
          <p14:tracePt t="49811" x="7588250" y="3336925"/>
          <p14:tracePt t="49826" x="7588250" y="3317875"/>
          <p14:tracePt t="49842" x="7588250" y="3287713"/>
          <p14:tracePt t="49859" x="7599363" y="3278188"/>
          <p14:tracePt t="49875" x="7608888" y="3257550"/>
          <p14:tracePt t="49892" x="7608888" y="3248025"/>
          <p14:tracePt t="49909" x="7608888" y="3219450"/>
          <p14:tracePt t="49926" x="7608888" y="3179763"/>
          <p14:tracePt t="49943" x="7588250" y="3149600"/>
          <p14:tracePt t="49959" x="7588250" y="3109913"/>
          <p14:tracePt t="49976" x="7569200" y="3081338"/>
          <p14:tracePt t="49992" x="7559675" y="3060700"/>
          <p14:tracePt t="50009" x="7550150" y="3041650"/>
          <p14:tracePt t="50026" x="7539038" y="3032125"/>
          <p14:tracePt t="50043" x="7529513" y="3011488"/>
          <p14:tracePt t="50059" x="7510463" y="2982913"/>
          <p14:tracePt t="50076" x="7500938" y="2973388"/>
          <p14:tracePt t="50092" x="7500938" y="2952750"/>
          <p14:tracePt t="50109" x="7489825" y="2943225"/>
          <p14:tracePt t="50126" x="7470775" y="2924175"/>
          <p14:tracePt t="50143" x="7461250" y="2913063"/>
          <p14:tracePt t="50159" x="7451725" y="2903538"/>
          <p14:tracePt t="50176" x="7451725" y="2884488"/>
          <p14:tracePt t="50193" x="7440613" y="2884488"/>
          <p14:tracePt t="50210" x="7440613" y="2874963"/>
          <p14:tracePt t="50226" x="7431088" y="2863850"/>
          <p14:tracePt t="50250" x="7421563" y="2863850"/>
          <p14:tracePt t="50290" x="7421563" y="2874963"/>
          <p14:tracePt t="50842" x="7421563" y="2884488"/>
          <p14:tracePt t="50874" x="7421563" y="2894013"/>
          <p14:tracePt t="50898" x="7421563" y="2903538"/>
          <p14:tracePt t="50922" x="7421563" y="2913063"/>
          <p14:tracePt t="50962" x="7421563" y="2924175"/>
          <p14:tracePt t="50986" x="7421563" y="2933700"/>
          <p14:tracePt t="51010" x="7421563" y="2943225"/>
          <p14:tracePt t="51035" x="7421563" y="2952750"/>
          <p14:tracePt t="51066" x="7421563" y="2962275"/>
          <p14:tracePt t="51074" x="7421563" y="2973388"/>
          <p14:tracePt t="51090" x="7421563" y="2982913"/>
          <p14:tracePt t="51114" x="7421563" y="2992438"/>
          <p14:tracePt t="51122" x="7421563" y="3001963"/>
          <p14:tracePt t="51146" x="7421563" y="3011488"/>
          <p14:tracePt t="51162" x="7421563" y="3022600"/>
          <p14:tracePt t="51178" x="7421563" y="3032125"/>
          <p14:tracePt t="51186" x="7421563" y="3041650"/>
          <p14:tracePt t="51202" x="7421563" y="3060700"/>
          <p14:tracePt t="51218" x="7421563" y="3071813"/>
          <p14:tracePt t="51234" x="7421563" y="3081338"/>
          <p14:tracePt t="51245" x="7421563" y="3109913"/>
          <p14:tracePt t="51262" x="7421563" y="3121025"/>
          <p14:tracePt t="51282" x="7431088" y="3140075"/>
          <p14:tracePt t="51295" x="7431088" y="3149600"/>
          <p14:tracePt t="51312" x="7431088" y="3159125"/>
          <p14:tracePt t="51328" x="7440613" y="3179763"/>
          <p14:tracePt t="51345" x="7440613" y="3198813"/>
          <p14:tracePt t="51362" x="7451725" y="3219450"/>
          <p14:tracePt t="51379" x="7451725" y="3238500"/>
          <p14:tracePt t="51395" x="7451725" y="3257550"/>
          <p14:tracePt t="51412" x="7461250" y="3278188"/>
          <p14:tracePt t="51429" x="7470775" y="3306763"/>
          <p14:tracePt t="51445" x="7480300" y="3336925"/>
          <p14:tracePt t="51462" x="7489825" y="3346450"/>
          <p14:tracePt t="51479" x="7500938" y="3376613"/>
          <p14:tracePt t="51495" x="7510463" y="3395663"/>
          <p14:tracePt t="51512" x="7529513" y="3416300"/>
          <p14:tracePt t="51529" x="7550150" y="3444875"/>
          <p14:tracePt t="51546" x="7569200" y="3465513"/>
          <p14:tracePt t="51563" x="7588250" y="3494088"/>
          <p14:tracePt t="51579" x="7618413" y="3503613"/>
          <p14:tracePt t="51596" x="7637463" y="3524250"/>
          <p14:tracePt t="51612" x="7658100" y="3543300"/>
          <p14:tracePt t="51629" x="7686675" y="3563938"/>
          <p14:tracePt t="51646" x="7716838" y="3573463"/>
          <p14:tracePt t="51662" x="7747000" y="3602038"/>
          <p14:tracePt t="51679" x="7775575" y="3622675"/>
          <p14:tracePt t="51696" x="7805738" y="3641725"/>
          <p14:tracePt t="51713" x="7834313" y="3671888"/>
          <p14:tracePt t="51730" x="7883525" y="3700463"/>
          <p14:tracePt t="51746" x="7923213" y="3721100"/>
          <p14:tracePt t="51763" x="7981950" y="3770313"/>
          <p14:tracePt t="51780" x="8042275" y="3779838"/>
          <p14:tracePt t="51796" x="8080375" y="3798888"/>
          <p14:tracePt t="51813" x="8129588" y="3819525"/>
          <p14:tracePt t="51830" x="8169275" y="3829050"/>
          <p14:tracePt t="51846" x="8228013" y="3859213"/>
          <p14:tracePt t="51863" x="8277225" y="3868738"/>
          <p14:tracePt t="51880" x="8337550" y="3878263"/>
          <p14:tracePt t="51896" x="8356600" y="3887788"/>
          <p14:tracePt t="51913" x="8415338" y="3887788"/>
          <p14:tracePt t="51930" x="8455025" y="3908425"/>
          <p14:tracePt t="51947" x="8474075" y="3908425"/>
          <p14:tracePt t="51963" x="8504238" y="3908425"/>
          <p14:tracePt t="51980" x="8523288" y="3908425"/>
          <p14:tracePt t="51997" x="8543925" y="3908425"/>
          <p14:tracePt t="52013" x="8562975" y="3917950"/>
          <p14:tracePt t="52634" x="8583613" y="3917950"/>
          <p14:tracePt t="52642" x="8593138" y="3917950"/>
          <p14:tracePt t="52658" x="8602663" y="3927475"/>
          <p14:tracePt t="52666" x="8612188" y="3937000"/>
          <p14:tracePt t="52681" x="8621713" y="3946525"/>
          <p14:tracePt t="52714" x="8632825" y="3946525"/>
          <p14:tracePt t="52730" x="8642350" y="3946525"/>
          <p14:tracePt t="52794" x="8651875" y="3946525"/>
          <p14:tracePt t="52866" x="8661400" y="3946525"/>
          <p14:tracePt t="52874" x="8661400" y="3957638"/>
          <p14:tracePt t="52882" x="8670925" y="3957638"/>
          <p14:tracePt t="52898" x="8670925" y="3967163"/>
          <p14:tracePt t="52946" x="8682038" y="3967163"/>
          <p14:tracePt t="52970" x="8701088" y="3976688"/>
          <p14:tracePt t="52986" x="8710613" y="3976688"/>
          <p14:tracePt t="53002" x="8720138" y="3976688"/>
          <p14:tracePt t="53010" x="8740775" y="3976688"/>
          <p14:tracePt t="53018" x="8750300" y="3976688"/>
          <p14:tracePt t="53032" x="8759825" y="3976688"/>
          <p14:tracePt t="53048" x="8780463" y="3976688"/>
          <p14:tracePt t="53065" x="8799513" y="3995738"/>
          <p14:tracePt t="53065" x="8809038" y="3995738"/>
          <p14:tracePt t="53082" x="8818563" y="3995738"/>
          <p14:tracePt t="53099" x="8829675" y="3995738"/>
          <p14:tracePt t="53194" x="8839200" y="3995738"/>
          <p14:tracePt t="53202" x="8848725" y="3995738"/>
          <p14:tracePt t="53210" x="8848725" y="4006850"/>
          <p14:tracePt t="53218" x="8858250" y="4006850"/>
          <p14:tracePt t="53274" x="8867775" y="4006850"/>
          <p14:tracePt t="53410" x="8878888" y="4016375"/>
          <p14:tracePt t="53426" x="8888413" y="4025900"/>
          <p14:tracePt t="53434" x="8897938" y="4025900"/>
          <p14:tracePt t="53442" x="8907463" y="4025900"/>
          <p14:tracePt t="53450" x="8916988" y="4035425"/>
          <p14:tracePt t="53466" x="8947150" y="4044950"/>
          <p14:tracePt t="53483" x="8956675" y="4044950"/>
          <p14:tracePt t="53499" x="8966200" y="4056063"/>
          <p14:tracePt t="53516" x="8986838" y="4056063"/>
          <p14:tracePt t="53533" x="8996363" y="4056063"/>
          <p14:tracePt t="53549" x="9026525" y="4065588"/>
          <p14:tracePt t="53566" x="9055100" y="4065588"/>
          <p14:tracePt t="53583" x="9075738" y="4065588"/>
          <p14:tracePt t="53600" x="9104313" y="4065588"/>
          <p14:tracePt t="53616" x="9124950" y="4065588"/>
          <p14:tracePt t="53633" x="9153525" y="4065588"/>
          <p14:tracePt t="53633" x="9163050" y="4065588"/>
          <p14:tracePt t="53650" x="9202738" y="4065588"/>
          <p14:tracePt t="53667" x="9232900" y="4065588"/>
          <p14:tracePt t="53683" x="9272588" y="4065588"/>
          <p14:tracePt t="53700" x="9301163" y="4065588"/>
          <p14:tracePt t="53717" x="9321800" y="4065588"/>
          <p14:tracePt t="53733" x="9331325" y="4065588"/>
          <p14:tracePt t="53750" x="9359900" y="4056063"/>
          <p14:tracePt t="53767" x="9380538" y="4056063"/>
          <p14:tracePt t="53783" x="9409113" y="4035425"/>
          <p14:tracePt t="53800" x="9439275" y="4025900"/>
          <p14:tracePt t="53817" x="9458325" y="4016375"/>
          <p14:tracePt t="53833" x="9478963" y="3995738"/>
          <p14:tracePt t="53851" x="9498013" y="3976688"/>
          <p14:tracePt t="53867" x="9528175" y="3967163"/>
          <p14:tracePt t="53884" x="9537700" y="3946525"/>
          <p14:tracePt t="53901" x="9547225" y="3937000"/>
          <p14:tracePt t="53917" x="9556750" y="3917950"/>
          <p14:tracePt t="53934" x="9567863" y="3897313"/>
          <p14:tracePt t="53951" x="9577388" y="3887788"/>
          <p14:tracePt t="53967" x="9577388" y="3868738"/>
          <p14:tracePt t="53984" x="9586913" y="3838575"/>
          <p14:tracePt t="54001" x="9596438" y="3810000"/>
          <p14:tracePt t="54017" x="9596438" y="3779838"/>
          <p14:tracePt t="54034" x="9605963" y="3760788"/>
          <p14:tracePt t="54050" x="9605963" y="3740150"/>
          <p14:tracePt t="54067" x="9617075" y="3711575"/>
          <p14:tracePt t="54084" x="9617075" y="3690938"/>
          <p14:tracePt t="54101" x="9617075" y="3662363"/>
          <p14:tracePt t="54117" x="9617075" y="3641725"/>
          <p14:tracePt t="54134" x="9626600" y="3602038"/>
          <p14:tracePt t="54151" x="9626600" y="3592513"/>
          <p14:tracePt t="54167" x="9626600" y="3582988"/>
          <p14:tracePt t="54184" x="9626600" y="3563938"/>
          <p14:tracePt t="54201" x="9626600" y="3552825"/>
          <p14:tracePt t="54218" x="9626600" y="3533775"/>
          <p14:tracePt t="54234" x="9626600" y="3524250"/>
          <p14:tracePt t="54251" x="9626600" y="3514725"/>
          <p14:tracePt t="54268" x="9626600" y="3484563"/>
          <p14:tracePt t="54285" x="9617075" y="3475038"/>
          <p14:tracePt t="54306" x="9617075" y="3454400"/>
          <p14:tracePt t="54317" x="9605963" y="3444875"/>
          <p14:tracePt t="54334" x="9586913" y="3425825"/>
          <p14:tracePt t="54351" x="9586913" y="3416300"/>
          <p14:tracePt t="54368" x="9567863" y="3395663"/>
          <p14:tracePt t="54385" x="9556750" y="3386138"/>
          <p14:tracePt t="54401" x="9537700" y="3367088"/>
          <p14:tracePt t="54418" x="9528175" y="3355975"/>
          <p14:tracePt t="54434" x="9507538" y="3346450"/>
          <p14:tracePt t="54451" x="9469438" y="3327400"/>
          <p14:tracePt t="54468" x="9439275" y="3327400"/>
          <p14:tracePt t="54485" x="9399588" y="3306763"/>
          <p14:tracePt t="54501" x="9350375" y="3297238"/>
          <p14:tracePt t="54518" x="9301163" y="3287713"/>
          <p14:tracePt t="54535" x="9251950" y="3278188"/>
          <p14:tracePt t="54551" x="9212263" y="3268663"/>
          <p14:tracePt t="54568" x="9163050" y="3257550"/>
          <p14:tracePt t="54585" x="9113838" y="3257550"/>
          <p14:tracePt t="54602" x="9036050" y="3257550"/>
          <p14:tracePt t="54618" x="8986838" y="3257550"/>
          <p14:tracePt t="54635" x="8937625" y="3257550"/>
          <p14:tracePt t="54652" x="8888413" y="3257550"/>
          <p14:tracePt t="54669" x="8829675" y="3278188"/>
          <p14:tracePt t="54685" x="8769350" y="3287713"/>
          <p14:tracePt t="54702" x="8720138" y="3297238"/>
          <p14:tracePt t="54719" x="8682038" y="3306763"/>
          <p14:tracePt t="54735" x="8632825" y="3317875"/>
          <p14:tracePt t="54752" x="8593138" y="3336925"/>
          <p14:tracePt t="54769" x="8562975" y="3346450"/>
          <p14:tracePt t="54786" x="8504238" y="3376613"/>
          <p14:tracePt t="54803" x="8464550" y="3405188"/>
          <p14:tracePt t="54819" x="8424863" y="3425825"/>
          <p14:tracePt t="54835" x="8396288" y="3454400"/>
          <p14:tracePt t="54852" x="8375650" y="3484563"/>
          <p14:tracePt t="54869" x="8356600" y="3514725"/>
          <p14:tracePt t="54886" x="8337550" y="3552825"/>
          <p14:tracePt t="54902" x="8307388" y="3582988"/>
          <p14:tracePt t="54919" x="8288338" y="3613150"/>
          <p14:tracePt t="54936" x="8267700" y="3632200"/>
          <p14:tracePt t="54952" x="8267700" y="3641725"/>
          <p14:tracePt t="54969" x="8258175" y="3662363"/>
          <p14:tracePt t="54986" x="8248650" y="3690938"/>
          <p14:tracePt t="55002" x="8239125" y="3700463"/>
          <p14:tracePt t="55019" x="8228013" y="3740150"/>
          <p14:tracePt t="55036" x="8228013" y="3779838"/>
          <p14:tracePt t="55053" x="8208963" y="3829050"/>
          <p14:tracePt t="55069" x="8199438" y="3887788"/>
          <p14:tracePt t="55086" x="8189913" y="3937000"/>
          <p14:tracePt t="55103" x="8189913" y="3986213"/>
          <p14:tracePt t="55119" x="8189913" y="4035425"/>
          <p14:tracePt t="55136" x="8189913" y="4084638"/>
          <p14:tracePt t="55153" x="8189913" y="4124325"/>
          <p14:tracePt t="55170" x="8189913" y="4183063"/>
          <p14:tracePt t="55186" x="8199438" y="4213225"/>
          <p14:tracePt t="55203" x="8208963" y="4222750"/>
          <p14:tracePt t="55219" x="8208963" y="4252913"/>
          <p14:tracePt t="55236" x="8228013" y="4262438"/>
          <p14:tracePt t="55253" x="8248650" y="4291013"/>
          <p14:tracePt t="55270" x="8267700" y="4311650"/>
          <p14:tracePt t="55286" x="8288338" y="4330700"/>
          <p14:tracePt t="55303" x="8316913" y="4351338"/>
          <p14:tracePt t="55320" x="8356600" y="4360863"/>
          <p14:tracePt t="55336" x="8396288" y="4379913"/>
          <p14:tracePt t="55353" x="8424863" y="4400550"/>
          <p14:tracePt t="55353" x="8445500" y="4410075"/>
          <p14:tracePt t="55370" x="8464550" y="4410075"/>
          <p14:tracePt t="55386" x="8485188" y="4410075"/>
          <p14:tracePt t="55403" x="8523288" y="4419600"/>
          <p14:tracePt t="55420" x="8553450" y="4429125"/>
          <p14:tracePt t="55437" x="8602663" y="4429125"/>
          <p14:tracePt t="55453" x="8642350" y="4429125"/>
          <p14:tracePt t="55470" x="8682038" y="4429125"/>
          <p14:tracePt t="55487" x="8740775" y="4429125"/>
          <p14:tracePt t="55503" x="8789988" y="4429125"/>
          <p14:tracePt t="55520" x="8839200" y="4429125"/>
          <p14:tracePt t="55537" x="8888413" y="4429125"/>
          <p14:tracePt t="55554" x="8986838" y="4429125"/>
          <p14:tracePt t="55570" x="9036050" y="4429125"/>
          <p14:tracePt t="55587" x="9075738" y="4429125"/>
          <p14:tracePt t="55604" x="9134475" y="4429125"/>
          <p14:tracePt t="55620" x="9193213" y="4410075"/>
          <p14:tracePt t="55637" x="9242425" y="4400550"/>
          <p14:tracePt t="55654" x="9282113" y="4389438"/>
          <p14:tracePt t="55670" x="9310688" y="4389438"/>
          <p14:tracePt t="55687" x="9359900" y="4370388"/>
          <p14:tracePt t="55704" x="9399588" y="4360863"/>
          <p14:tracePt t="55720" x="9439275" y="4340225"/>
          <p14:tracePt t="55737" x="9478963" y="4321175"/>
          <p14:tracePt t="55737" x="9488488" y="4321175"/>
          <p14:tracePt t="55754" x="9518650" y="4291013"/>
          <p14:tracePt t="55771" x="9547225" y="4281488"/>
          <p14:tracePt t="55787" x="9586913" y="4252913"/>
          <p14:tracePt t="55804" x="9605963" y="4232275"/>
          <p14:tracePt t="55821" x="9626600" y="4222750"/>
          <p14:tracePt t="55837" x="9645650" y="4192588"/>
          <p14:tracePt t="55854" x="9666288" y="4173538"/>
          <p14:tracePt t="55871" x="9675813" y="4143375"/>
          <p14:tracePt t="55887" x="9694863" y="4114800"/>
          <p14:tracePt t="55904" x="9715500" y="4084638"/>
          <p14:tracePt t="55921" x="9734550" y="4056063"/>
          <p14:tracePt t="55938" x="9744075" y="4006850"/>
          <p14:tracePt t="55954" x="9783763" y="3957638"/>
          <p14:tracePt t="55971" x="9802813" y="3917950"/>
          <p14:tracePt t="55988" x="9802813" y="3887788"/>
          <p14:tracePt t="56004" x="9813925" y="3848100"/>
          <p14:tracePt t="56021" x="9823450" y="3810000"/>
          <p14:tracePt t="56038" x="9823450" y="3789363"/>
          <p14:tracePt t="56054" x="9832975" y="3760788"/>
          <p14:tracePt t="56071" x="9832975" y="3740150"/>
          <p14:tracePt t="56088" x="9832975" y="3711575"/>
          <p14:tracePt t="56105" x="9832975" y="3681413"/>
          <p14:tracePt t="56121" x="9823450" y="3651250"/>
          <p14:tracePt t="56138" x="9823450" y="3641725"/>
          <p14:tracePt t="56154" x="9813925" y="3632200"/>
          <p14:tracePt t="56171" x="9802813" y="3613150"/>
          <p14:tracePt t="56188" x="9802813" y="3592513"/>
          <p14:tracePt t="56205" x="9783763" y="3563938"/>
          <p14:tracePt t="56221" x="9774238" y="3543300"/>
          <p14:tracePt t="56238" x="9753600" y="3524250"/>
          <p14:tracePt t="56255" x="9734550" y="3503613"/>
          <p14:tracePt t="56271" x="9715500" y="3494088"/>
          <p14:tracePt t="56288" x="9685338" y="3484563"/>
          <p14:tracePt t="56305" x="9666288" y="3465513"/>
          <p14:tracePt t="56322" x="9626600" y="3454400"/>
          <p14:tracePt t="56338" x="9596438" y="3444875"/>
          <p14:tracePt t="56355" x="9556750" y="3435350"/>
          <p14:tracePt t="56372" x="9518650" y="3425825"/>
          <p14:tracePt t="56388" x="9478963" y="3425825"/>
          <p14:tracePt t="56405" x="9458325" y="3416300"/>
          <p14:tracePt t="56422" x="9420225" y="3416300"/>
          <p14:tracePt t="56439" x="9380538" y="3405188"/>
          <p14:tracePt t="56455" x="9350375" y="3405188"/>
          <p14:tracePt t="56472" x="9310688" y="3405188"/>
          <p14:tracePt t="56489" x="9261475" y="3405188"/>
          <p14:tracePt t="56505" x="9223375" y="3405188"/>
          <p14:tracePt t="56522" x="9174163" y="3405188"/>
          <p14:tracePt t="56539" x="9134475" y="3405188"/>
          <p14:tracePt t="56556" x="9104313" y="3405188"/>
          <p14:tracePt t="56572" x="9064625" y="3416300"/>
          <p14:tracePt t="56589" x="9026525" y="3425825"/>
          <p14:tracePt t="56606" x="8986838" y="3435350"/>
          <p14:tracePt t="56622" x="8937625" y="3444875"/>
          <p14:tracePt t="56639" x="8907463" y="3454400"/>
          <p14:tracePt t="56656" x="8878888" y="3475038"/>
          <p14:tracePt t="56672" x="8848725" y="3484563"/>
          <p14:tracePt t="56689" x="8809038" y="3503613"/>
          <p14:tracePt t="56706" x="8759825" y="3533775"/>
          <p14:tracePt t="56723" x="8710613" y="3563938"/>
          <p14:tracePt t="56739" x="8670925" y="3592513"/>
          <p14:tracePt t="56756" x="8632825" y="3622675"/>
          <p14:tracePt t="56773" x="8612188" y="3641725"/>
          <p14:tracePt t="56789" x="8593138" y="3662363"/>
          <p14:tracePt t="56806" x="8572500" y="3681413"/>
          <p14:tracePt t="56824" x="8553450" y="3700463"/>
          <p14:tracePt t="56839" x="8543925" y="3721100"/>
          <p14:tracePt t="56856" x="8534400" y="3740150"/>
          <p14:tracePt t="56873" x="8523288" y="3760788"/>
          <p14:tracePt t="56889" x="8504238" y="3779838"/>
          <p14:tracePt t="56906" x="8494713" y="3810000"/>
          <p14:tracePt t="56923" x="8485188" y="3819525"/>
          <p14:tracePt t="56940" x="8474075" y="3848100"/>
          <p14:tracePt t="56956" x="8464550" y="3859213"/>
          <p14:tracePt t="56973" x="8464550" y="3878263"/>
          <p14:tracePt t="56990" x="8464550" y="3897313"/>
          <p14:tracePt t="57006" x="8455025" y="3917950"/>
          <p14:tracePt t="57023" x="8455025" y="3927475"/>
          <p14:tracePt t="57040" x="8455025" y="3946525"/>
          <p14:tracePt t="57056" x="8455025" y="3957638"/>
          <p14:tracePt t="57073" x="8455025" y="3976688"/>
          <p14:tracePt t="57090" x="8455025" y="3986213"/>
          <p14:tracePt t="57107" x="8455025" y="3995738"/>
          <p14:tracePt t="57123" x="8455025" y="4016375"/>
          <p14:tracePt t="57140" x="8455025" y="4025900"/>
          <p14:tracePt t="57157" x="8455025" y="4035425"/>
          <p14:tracePt t="57173" x="8455025" y="4056063"/>
          <p14:tracePt t="57190" x="8464550" y="4084638"/>
          <p14:tracePt t="57207" x="8474075" y="4114800"/>
          <p14:tracePt t="57223" x="8494713" y="4133850"/>
          <p14:tracePt t="57240" x="8523288" y="4164013"/>
          <p14:tracePt t="57257" x="8543925" y="4192588"/>
          <p14:tracePt t="57274" x="8593138" y="4222750"/>
          <p14:tracePt t="57290" x="8632825" y="4241800"/>
          <p14:tracePt t="57307" x="8661400" y="4262438"/>
          <p14:tracePt t="57324" x="8691563" y="4271963"/>
          <p14:tracePt t="57340" x="8710613" y="4281488"/>
          <p14:tracePt t="57357" x="8731250" y="4281488"/>
          <p14:tracePt t="57374" x="8759825" y="4291013"/>
          <p14:tracePt t="57391" x="8809038" y="4302125"/>
          <p14:tracePt t="57407" x="8848725" y="4311650"/>
          <p14:tracePt t="57424" x="8888413" y="4311650"/>
          <p14:tracePt t="57441" x="8916988" y="4321175"/>
          <p14:tracePt t="57457" x="8966200" y="4330700"/>
          <p14:tracePt t="57474" x="8996363" y="4340225"/>
          <p14:tracePt t="57491" x="9026525" y="4340225"/>
          <p14:tracePt t="57507" x="9075738" y="4340225"/>
          <p14:tracePt t="57524" x="9104313" y="4340225"/>
          <p14:tracePt t="57541" x="9134475" y="4340225"/>
          <p14:tracePt t="57558" x="9153525" y="4340225"/>
          <p14:tracePt t="57574" x="9174163" y="4340225"/>
          <p14:tracePt t="57591" x="9202738" y="4340225"/>
          <p14:tracePt t="57608" x="9232900" y="4340225"/>
          <p14:tracePt t="57624" x="9261475" y="4330700"/>
          <p14:tracePt t="57641" x="9282113" y="4321175"/>
          <p14:tracePt t="57658" x="9331325" y="4302125"/>
          <p14:tracePt t="57674" x="9359900" y="4291013"/>
          <p14:tracePt t="57691" x="9380538" y="4262438"/>
          <p14:tracePt t="57708" x="9399588" y="4241800"/>
          <p14:tracePt t="57724" x="9420225" y="4213225"/>
          <p14:tracePt t="57741" x="9439275" y="4183063"/>
          <p14:tracePt t="57758" x="9458325" y="4154488"/>
          <p14:tracePt t="57775" x="9469438" y="4124325"/>
          <p14:tracePt t="57791" x="9478963" y="4105275"/>
          <p14:tracePt t="57808" x="9488488" y="4065588"/>
          <p14:tracePt t="57825" x="9507538" y="4025900"/>
          <p14:tracePt t="57842" x="9507538" y="3995738"/>
          <p14:tracePt t="57858" x="9528175" y="3976688"/>
          <p14:tracePt t="57875" x="9528175" y="3967163"/>
          <p14:tracePt t="57891" x="9528175" y="3946525"/>
          <p14:tracePt t="57908" x="9528175" y="3917950"/>
          <p14:tracePt t="57925" x="9537700" y="3887788"/>
          <p14:tracePt t="57941" x="9537700" y="3868738"/>
          <p14:tracePt t="57958" x="9547225" y="3848100"/>
          <p14:tracePt t="57975" x="9547225" y="3838575"/>
          <p14:tracePt t="57992" x="9547225" y="3829050"/>
          <p14:tracePt t="58008" x="9547225" y="3819525"/>
          <p14:tracePt t="58034" x="9547225" y="3810000"/>
          <p14:tracePt t="58042" x="9547225" y="3798888"/>
          <p14:tracePt t="58058" x="9547225" y="3779838"/>
          <p14:tracePt t="58075" x="9537700" y="3760788"/>
          <p14:tracePt t="58092" x="9528175" y="3749675"/>
          <p14:tracePt t="58108" x="9518650" y="3730625"/>
          <p14:tracePt t="58125" x="9518650" y="3721100"/>
          <p14:tracePt t="58142" x="9507538" y="3711575"/>
          <p14:tracePt t="58159" x="9488488" y="3700463"/>
          <p14:tracePt t="58175" x="9478963" y="3690938"/>
          <p14:tracePt t="58192" x="9469438" y="3690938"/>
          <p14:tracePt t="58209" x="9439275" y="3671888"/>
          <p14:tracePt t="58225" x="9409113" y="3662363"/>
          <p14:tracePt t="58242" x="9380538" y="3662363"/>
          <p14:tracePt t="58259" x="9350375" y="3641725"/>
          <p14:tracePt t="58276" x="9340850" y="3641725"/>
          <p14:tracePt t="58298" x="9321800" y="3641725"/>
          <p14:tracePt t="58309" x="9301163" y="3632200"/>
          <p14:tracePt t="58326" x="9282113" y="3632200"/>
          <p14:tracePt t="58343" x="9251950" y="3622675"/>
          <p14:tracePt t="58359" x="9242425" y="3622675"/>
          <p14:tracePt t="58376" x="9223375" y="3622675"/>
          <p14:tracePt t="58392" x="9193213" y="3613150"/>
          <p14:tracePt t="58409" x="9163050" y="3602038"/>
          <p14:tracePt t="58426" x="9134475" y="3602038"/>
          <p14:tracePt t="58443" x="9085263" y="3592513"/>
          <p14:tracePt t="58459" x="9055100" y="3592513"/>
          <p14:tracePt t="58476" x="9026525" y="3592513"/>
          <p14:tracePt t="58493" x="9015413" y="3592513"/>
          <p14:tracePt t="58509" x="9005888" y="3592513"/>
          <p14:tracePt t="58526" x="8996363" y="3592513"/>
          <p14:tracePt t="58543" x="8986838" y="3592513"/>
          <p14:tracePt t="58559" x="8956675" y="3592513"/>
          <p14:tracePt t="58576" x="8937625" y="3592513"/>
          <p14:tracePt t="58593" x="8928100" y="3592513"/>
          <p14:tracePt t="58609" x="8907463" y="3592513"/>
          <p14:tracePt t="58626" x="8897938" y="3592513"/>
          <p14:tracePt t="58643" x="8888413" y="3592513"/>
          <p14:tracePt t="58660" x="8878888" y="3592513"/>
          <p14:tracePt t="58676" x="8848725" y="3592513"/>
          <p14:tracePt t="58693" x="8829675" y="3592513"/>
          <p14:tracePt t="58710" x="8809038" y="3592513"/>
          <p14:tracePt t="58726" x="8789988" y="3592513"/>
          <p14:tracePt t="58743" x="8769350" y="3592513"/>
          <p14:tracePt t="58760" x="8759825" y="3592513"/>
          <p14:tracePt t="58776" x="8750300" y="3602038"/>
          <p14:tracePt t="58793" x="8710613" y="3602038"/>
          <p14:tracePt t="58810" x="8682038" y="3622675"/>
          <p14:tracePt t="58827" x="8661400" y="3632200"/>
          <p14:tracePt t="58843" x="8651875" y="3641725"/>
          <p14:tracePt t="58860" x="8642350" y="3651250"/>
          <p14:tracePt t="58877" x="8632825" y="3662363"/>
          <p14:tracePt t="58893" x="8612188" y="3681413"/>
          <p14:tracePt t="58910" x="8593138" y="3700463"/>
          <p14:tracePt t="58927" x="8572500" y="3730625"/>
          <p14:tracePt t="58944" x="8543925" y="3770313"/>
          <p14:tracePt t="58961" x="8504238" y="3819525"/>
          <p14:tracePt t="58977" x="8474075" y="3859213"/>
          <p14:tracePt t="58994" x="8455025" y="3897313"/>
          <p14:tracePt t="59011" x="8435975" y="3927475"/>
          <p14:tracePt t="59027" x="8435975" y="3957638"/>
          <p14:tracePt t="59044" x="8424863" y="3967163"/>
          <p14:tracePt t="59060" x="8424863" y="3976688"/>
          <p14:tracePt t="59077" x="8424863" y="4006850"/>
          <p14:tracePt t="59094" x="8415338" y="4035425"/>
          <p14:tracePt t="59111" x="8415338" y="4065588"/>
          <p14:tracePt t="59127" x="8415338" y="4094163"/>
          <p14:tracePt t="59144" x="8415338" y="4133850"/>
          <p14:tracePt t="59161" x="8415338" y="4164013"/>
          <p14:tracePt t="59177" x="8415338" y="4192588"/>
          <p14:tracePt t="59194" x="8424863" y="4213225"/>
          <p14:tracePt t="59211" x="8435975" y="4222750"/>
          <p14:tracePt t="59227" x="8445500" y="4232275"/>
          <p14:tracePt t="59250" x="8445500" y="4241800"/>
          <p14:tracePt t="59261" x="8455025" y="4252913"/>
          <p14:tracePt t="59278" x="8485188" y="4252913"/>
          <p14:tracePt t="59294" x="8523288" y="4271963"/>
          <p14:tracePt t="59311" x="8553450" y="4281488"/>
          <p14:tracePt t="59328" x="8583613" y="4281488"/>
          <p14:tracePt t="59345" x="8621713" y="4291013"/>
          <p14:tracePt t="59361" x="8642350" y="4302125"/>
          <p14:tracePt t="59378" x="8661400" y="4302125"/>
          <p14:tracePt t="59394" x="8701088" y="4302125"/>
          <p14:tracePt t="59411" x="8731250" y="4311650"/>
          <p14:tracePt t="59428" x="8750300" y="4321175"/>
          <p14:tracePt t="59444" x="8809038" y="4330700"/>
          <p14:tracePt t="59461" x="8839200" y="4340225"/>
          <p14:tracePt t="59478" x="8878888" y="4340225"/>
          <p14:tracePt t="59495" x="8916988" y="4340225"/>
          <p14:tracePt t="59511" x="8966200" y="4340225"/>
          <p14:tracePt t="59528" x="9015413" y="4340225"/>
          <p14:tracePt t="59545" x="9064625" y="4340225"/>
          <p14:tracePt t="59562" x="9104313" y="4340225"/>
          <p14:tracePt t="59578" x="9144000" y="4321175"/>
          <p14:tracePt t="59595" x="9193213" y="4311650"/>
          <p14:tracePt t="59612" x="9242425" y="4281488"/>
          <p14:tracePt t="59628" x="9282113" y="4262438"/>
          <p14:tracePt t="59645" x="9301163" y="4241800"/>
          <p14:tracePt t="59662" x="9321800" y="4232275"/>
          <p14:tracePt t="59678" x="9331325" y="4203700"/>
          <p14:tracePt t="59695" x="9350375" y="4173538"/>
          <p14:tracePt t="59712" x="9371013" y="4143375"/>
          <p14:tracePt t="59728" x="9390063" y="4105275"/>
          <p14:tracePt t="59745" x="9429750" y="4035425"/>
          <p14:tracePt t="59762" x="9469438" y="3986213"/>
          <p14:tracePt t="59779" x="9498013" y="3946525"/>
          <p14:tracePt t="59795" x="9518650" y="3897313"/>
          <p14:tracePt t="59812" x="9537700" y="3859213"/>
          <p14:tracePt t="59829" x="9567863" y="3810000"/>
          <p14:tracePt t="59845" x="9586913" y="3779838"/>
          <p14:tracePt t="59862" x="9586913" y="3760788"/>
          <p14:tracePt t="59879" x="9596438" y="3730625"/>
          <p14:tracePt t="59895" x="9605963" y="3690938"/>
          <p14:tracePt t="59912" x="9605963" y="3681413"/>
          <p14:tracePt t="59929" x="9605963" y="3671888"/>
          <p14:tracePt t="59945" x="9605963" y="3641725"/>
          <p14:tracePt t="59962" x="9605963" y="3622675"/>
          <p14:tracePt t="59979" x="9605963" y="3613150"/>
          <p14:tracePt t="59996" x="9605963" y="3582988"/>
          <p14:tracePt t="60012" x="9605963" y="3552825"/>
          <p14:tracePt t="60030" x="9596438" y="3533775"/>
          <p14:tracePt t="60046" x="9577388" y="3514725"/>
          <p14:tracePt t="60063" x="9567863" y="3494088"/>
          <p14:tracePt t="60079" x="9547225" y="3475038"/>
          <p14:tracePt t="60096" x="9507538" y="3454400"/>
          <p14:tracePt t="60113" x="9429750" y="3435350"/>
          <p14:tracePt t="60129" x="9301163" y="3405188"/>
          <p14:tracePt t="60146" x="9223375" y="3395663"/>
          <p14:tracePt t="60163" x="9153525" y="3376613"/>
          <p14:tracePt t="60179" x="9104313" y="3367088"/>
          <p14:tracePt t="60196" x="9064625" y="3355975"/>
          <p14:tracePt t="60213" x="8996363" y="3355975"/>
          <p14:tracePt t="60229" x="8937625" y="3355975"/>
          <p14:tracePt t="60246" x="8858250" y="3355975"/>
          <p14:tracePt t="60263" x="8780463" y="3355975"/>
          <p14:tracePt t="60280" x="8710613" y="3355975"/>
          <p14:tracePt t="60296" x="8670925" y="3355975"/>
          <p14:tracePt t="60313" x="8621713" y="3376613"/>
          <p14:tracePt t="60313" x="8593138" y="3395663"/>
          <p14:tracePt t="60330" x="8543925" y="3425825"/>
          <p14:tracePt t="60346" x="8504238" y="3454400"/>
          <p14:tracePt t="60363" x="8455025" y="3503613"/>
          <p14:tracePt t="60380" x="8415338" y="3552825"/>
          <p14:tracePt t="60397" x="8386763" y="3592513"/>
          <p14:tracePt t="60413" x="8366125" y="3651250"/>
          <p14:tracePt t="60430" x="8347075" y="3711575"/>
          <p14:tracePt t="60447" x="8326438" y="3770313"/>
          <p14:tracePt t="60463" x="8326438" y="3810000"/>
          <p14:tracePt t="60480" x="8307388" y="3868738"/>
          <p14:tracePt t="60497" x="8297863" y="3927475"/>
          <p14:tracePt t="60513" x="8297863" y="3995738"/>
          <p14:tracePt t="60530" x="8297863" y="4056063"/>
          <p14:tracePt t="60547" x="8307388" y="4133850"/>
          <p14:tracePt t="60564" x="8316913" y="4192588"/>
          <p14:tracePt t="60580" x="8326438" y="4241800"/>
          <p14:tracePt t="60597" x="8356600" y="4291013"/>
          <p14:tracePt t="60614" x="8366125" y="4330700"/>
          <p14:tracePt t="60630" x="8386763" y="4351338"/>
          <p14:tracePt t="60647" x="8396288" y="4370388"/>
          <p14:tracePt t="60664" x="8415338" y="4379913"/>
          <p14:tracePt t="60680" x="8424863" y="4389438"/>
          <p14:tracePt t="60697" x="8485188" y="4400550"/>
          <p14:tracePt t="60714" x="8534400" y="4419600"/>
          <p14:tracePt t="60731" x="8583613" y="4419600"/>
          <p14:tracePt t="60747" x="8632825" y="4429125"/>
          <p14:tracePt t="60764" x="8670925" y="4438650"/>
          <p14:tracePt t="60781" x="8720138" y="4449763"/>
          <p14:tracePt t="60797" x="8759825" y="4449763"/>
          <p14:tracePt t="60814" x="8809038" y="4449763"/>
          <p14:tracePt t="60831" x="8858250" y="4449763"/>
          <p14:tracePt t="60847" x="8916988" y="4449763"/>
          <p14:tracePt t="60864" x="8956675" y="4438650"/>
          <p14:tracePt t="60882" x="8996363" y="4429125"/>
          <p14:tracePt t="60898" x="9064625" y="4400550"/>
          <p14:tracePt t="60914" x="9113838" y="4370388"/>
          <p14:tracePt t="60931" x="9144000" y="4351338"/>
          <p14:tracePt t="60948" x="9174163" y="4330700"/>
          <p14:tracePt t="60964" x="9202738" y="4302125"/>
          <p14:tracePt t="60981" x="9223375" y="4271963"/>
          <p14:tracePt t="60998" x="9251950" y="4232275"/>
          <p14:tracePt t="61014" x="9282113" y="4183063"/>
          <p14:tracePt t="61031" x="9310688" y="4133850"/>
          <p14:tracePt t="61048" x="9331325" y="4084638"/>
          <p14:tracePt t="61064" x="9350375" y="4044950"/>
          <p14:tracePt t="61081" x="9380538" y="3967163"/>
          <p14:tracePt t="61098" x="9390063" y="3917950"/>
          <p14:tracePt t="61115" x="9420225" y="3878263"/>
          <p14:tracePt t="61131" x="9420225" y="3838575"/>
          <p14:tracePt t="61148" x="9439275" y="3810000"/>
          <p14:tracePt t="61165" x="9448800" y="3770313"/>
          <p14:tracePt t="61181" x="9458325" y="3740150"/>
          <p14:tracePt t="61198" x="9469438" y="3711575"/>
          <p14:tracePt t="61215" x="9469438" y="3690938"/>
          <p14:tracePt t="61231" x="9469438" y="3662363"/>
          <p14:tracePt t="61248" x="9469438" y="3622675"/>
          <p14:tracePt t="61265" x="9469438" y="3573463"/>
          <p14:tracePt t="61282" x="9458325" y="3552825"/>
          <p14:tracePt t="61298" x="9448800" y="3524250"/>
          <p14:tracePt t="61315" x="9429750" y="3514725"/>
          <p14:tracePt t="61332" x="9409113" y="3503613"/>
          <p14:tracePt t="61348" x="9380538" y="3494088"/>
          <p14:tracePt t="61365" x="9321800" y="3475038"/>
          <p14:tracePt t="61382" x="9272588" y="3465513"/>
          <p14:tracePt t="61399" x="9163050" y="3465513"/>
          <p14:tracePt t="61415" x="9064625" y="3465513"/>
          <p14:tracePt t="61432" x="8977313" y="3465513"/>
          <p14:tracePt t="61449" x="8888413" y="3465513"/>
          <p14:tracePt t="61465" x="8809038" y="3465513"/>
          <p14:tracePt t="61482" x="8759825" y="3465513"/>
          <p14:tracePt t="61499" x="8701088" y="3465513"/>
          <p14:tracePt t="61516" x="8661400" y="3484563"/>
          <p14:tracePt t="61532" x="8612188" y="3503613"/>
          <p14:tracePt t="61549" x="8543925" y="3533775"/>
          <p14:tracePt t="61565" x="8494713" y="3573463"/>
          <p14:tracePt t="61582" x="8435975" y="3622675"/>
          <p14:tracePt t="61599" x="8396288" y="3671888"/>
          <p14:tracePt t="61616" x="8366125" y="3711575"/>
          <p14:tracePt t="61632" x="8347075" y="3740150"/>
          <p14:tracePt t="61649" x="8326438" y="3779838"/>
          <p14:tracePt t="61649" x="8316913" y="3798888"/>
          <p14:tracePt t="61666" x="8316913" y="3829050"/>
          <p14:tracePt t="61682" x="8316913" y="3868738"/>
          <p14:tracePt t="61699" x="8297863" y="3946525"/>
          <p14:tracePt t="61716" x="8288338" y="3986213"/>
          <p14:tracePt t="61732" x="8277225" y="4065588"/>
          <p14:tracePt t="61749" x="8277225" y="4124325"/>
          <p14:tracePt t="61766" x="8277225" y="4173538"/>
          <p14:tracePt t="61782" x="8277225" y="4232275"/>
          <p14:tracePt t="61799" x="8288338" y="4271963"/>
          <p14:tracePt t="61816" x="8297863" y="4291013"/>
          <p14:tracePt t="61833" x="8307388" y="4311650"/>
          <p14:tracePt t="61833" x="8316913" y="4330700"/>
          <p14:tracePt t="61850" x="8337550" y="4351338"/>
          <p14:tracePt t="61866" x="8356600" y="4360863"/>
          <p14:tracePt t="61883" x="8405813" y="4379913"/>
          <p14:tracePt t="61900" x="8435975" y="4379913"/>
          <p14:tracePt t="61916" x="8494713" y="4389438"/>
          <p14:tracePt t="61933" x="8534400" y="4400550"/>
          <p14:tracePt t="61950" x="8593138" y="4400550"/>
          <p14:tracePt t="61966" x="8651875" y="4400550"/>
          <p14:tracePt t="61983" x="8701088" y="4400550"/>
          <p14:tracePt t="62000" x="8759825" y="4400550"/>
          <p14:tracePt t="62016" x="8809038" y="4400550"/>
          <p14:tracePt t="62033" x="8928100" y="4379913"/>
          <p14:tracePt t="62050" x="8986838" y="4370388"/>
          <p14:tracePt t="62067" x="9045575" y="4340225"/>
          <p14:tracePt t="62083" x="9104313" y="4330700"/>
          <p14:tracePt t="62100" x="9144000" y="4302125"/>
          <p14:tracePt t="62117" x="9193213" y="4271963"/>
          <p14:tracePt t="62133" x="9232900" y="4232275"/>
          <p14:tracePt t="62150" x="9282113" y="4192588"/>
          <p14:tracePt t="62167" x="9310688" y="4143375"/>
          <p14:tracePt t="62183" x="9340850" y="4105275"/>
          <p14:tracePt t="62200" x="9371013" y="4044950"/>
          <p14:tracePt t="62217" x="9409113" y="3995738"/>
          <p14:tracePt t="62234" x="9429750" y="3927475"/>
          <p14:tracePt t="62250" x="9439275" y="3887788"/>
          <p14:tracePt t="62267" x="9458325" y="3848100"/>
          <p14:tracePt t="62283" x="9469438" y="3829050"/>
          <p14:tracePt t="62300" x="9469438" y="3810000"/>
          <p14:tracePt t="62317" x="9478963" y="3789363"/>
          <p14:tracePt t="62333" x="9478963" y="3749675"/>
          <p14:tracePt t="62350" x="9478963" y="3730625"/>
          <p14:tracePt t="62367" x="9478963" y="3690938"/>
          <p14:tracePt t="62384" x="9478963" y="3651250"/>
          <p14:tracePt t="62401" x="9458325" y="3632200"/>
          <p14:tracePt t="62417" x="9429750" y="3582988"/>
          <p14:tracePt t="62434" x="9409113" y="3573463"/>
          <p14:tracePt t="62450" x="9399588" y="3563938"/>
          <p14:tracePt t="62467" x="9390063" y="3563938"/>
          <p14:tracePt t="62484" x="9340850" y="3552825"/>
          <p14:tracePt t="62501" x="9301163" y="3543300"/>
          <p14:tracePt t="62517" x="9242425" y="3543300"/>
          <p14:tracePt t="62534" x="9113838" y="3543300"/>
          <p14:tracePt t="62551" x="9005888" y="3543300"/>
          <p14:tracePt t="62567" x="8907463" y="3543300"/>
          <p14:tracePt t="62584" x="8809038" y="3543300"/>
          <p14:tracePt t="62601" x="8759825" y="3552825"/>
          <p14:tracePt t="62601" x="8731250" y="3573463"/>
          <p14:tracePt t="62618" x="8682038" y="3592513"/>
          <p14:tracePt t="62634" x="8642350" y="3622675"/>
          <p14:tracePt t="62651" x="8602663" y="3651250"/>
          <p14:tracePt t="62668" x="8572500" y="3690938"/>
          <p14:tracePt t="62685" x="8534400" y="3740150"/>
          <p14:tracePt t="62701" x="8504238" y="3779838"/>
          <p14:tracePt t="62718" x="8485188" y="3829050"/>
          <p14:tracePt t="62735" x="8474075" y="3897313"/>
          <p14:tracePt t="62751" x="8464550" y="3937000"/>
          <p14:tracePt t="62768" x="8445500" y="4006850"/>
          <p14:tracePt t="62785" x="8435975" y="4035425"/>
          <p14:tracePt t="62801" x="8435975" y="4133850"/>
          <p14:tracePt t="62818" x="8435975" y="4164013"/>
          <p14:tracePt t="62835" x="8435975" y="4222750"/>
          <p14:tracePt t="62851" x="8435975" y="4271963"/>
          <p14:tracePt t="62868" x="8435975" y="4302125"/>
          <p14:tracePt t="62885" x="8435975" y="4340225"/>
          <p14:tracePt t="62901" x="8445500" y="4370388"/>
          <p14:tracePt t="62918" x="8455025" y="4389438"/>
          <p14:tracePt t="62935" x="8464550" y="4410075"/>
          <p14:tracePt t="62952" x="8485188" y="4429125"/>
          <p14:tracePt t="62968" x="8513763" y="4449763"/>
          <p14:tracePt t="62985" x="8553450" y="4459288"/>
          <p14:tracePt t="62985" x="8572500" y="4468813"/>
          <p14:tracePt t="63002" x="8612188" y="4468813"/>
          <p14:tracePt t="63018" x="8661400" y="4468813"/>
          <p14:tracePt t="63035" x="8710613" y="4468813"/>
          <p14:tracePt t="63052" x="8769350" y="4468813"/>
          <p14:tracePt t="63068" x="8818563" y="4468813"/>
          <p14:tracePt t="63085" x="8858250" y="4468813"/>
          <p14:tracePt t="63102" x="8897938" y="4468813"/>
          <p14:tracePt t="63119" x="8928100" y="4468813"/>
          <p14:tracePt t="63135" x="8966200" y="4459288"/>
          <p14:tracePt t="63152" x="9005888" y="4449763"/>
          <p14:tracePt t="63169" x="9045575" y="4429125"/>
          <p14:tracePt t="63185" x="9075738" y="4419600"/>
          <p14:tracePt t="63203" x="9085263" y="4410075"/>
          <p14:tracePt t="63219" x="9094788" y="4410075"/>
          <p14:tracePt t="63235" x="9104313" y="4389438"/>
          <p14:tracePt t="63252" x="9124950" y="4379913"/>
          <p14:tracePt t="63274" x="9134475" y="4370388"/>
          <p14:tracePt t="63285" x="9144000" y="4360863"/>
          <p14:tracePt t="63302" x="9153525" y="4321175"/>
          <p14:tracePt t="63319" x="9174163" y="4302125"/>
          <p14:tracePt t="63336" x="9183688" y="4291013"/>
          <p14:tracePt t="63352" x="9183688" y="4281488"/>
          <p14:tracePt t="69320" x="9193213" y="4271963"/>
          <p14:tracePt t="70306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4"/>
          <p:cNvSpPr txBox="1">
            <a:spLocks noChangeArrowheads="1"/>
          </p:cNvSpPr>
          <p:nvPr/>
        </p:nvSpPr>
        <p:spPr bwMode="auto">
          <a:xfrm>
            <a:off x="0" y="269696"/>
            <a:ext cx="10072465" cy="162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7" rIns="83312" bIns="41657">
            <a:spAutoFit/>
          </a:bodyPr>
          <a:lstStyle>
            <a:lvl1pPr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819150" indent="-3159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260475" indent="-2524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763713" indent="-2524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268538" indent="-2524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7257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31829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6401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40973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pt-BR" sz="3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The Nobel Prize in Physiology </a:t>
            </a:r>
            <a:r>
              <a:rPr lang="en-US" altLang="pt-BR" sz="3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and </a:t>
            </a:r>
            <a:r>
              <a:rPr lang="en-US" altLang="pt-BR" sz="3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Medicine 2016</a:t>
            </a:r>
          </a:p>
          <a:p>
            <a:pPr algn="ctr" eaLnBrk="1" hangingPunct="1">
              <a:buClrTx/>
              <a:buSzTx/>
              <a:buFontTx/>
              <a:buNone/>
            </a:pPr>
            <a:endParaRPr lang="en-US" altLang="pt-BR" sz="3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r>
              <a:rPr lang="en-US" altLang="pt-BR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"for his discoveries of mechanisms for autophagy"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91841" y="4949671"/>
            <a:ext cx="2736304" cy="8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7" rIns="83312" bIns="41657">
            <a:spAutoFit/>
          </a:bodyPr>
          <a:lstStyle>
            <a:lvl1pPr defTabSz="4953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819150" indent="-315913" defTabSz="4953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260475" indent="-252413" defTabSz="4953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763713" indent="-252413" defTabSz="4953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268538" indent="-252413" defTabSz="4953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725738" indent="-252413" defTabSz="4953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182938" indent="-252413" defTabSz="4953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640138" indent="-252413" defTabSz="4953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097338" indent="-252413" defTabSz="4953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pt-BR" altLang="pt-BR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Yoshinori</a:t>
            </a:r>
            <a:r>
              <a:rPr lang="pt-BR" altLang="pt-B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Ohsumi</a:t>
            </a:r>
            <a:endParaRPr lang="pt-BR" altLang="pt-BR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pt-BR" altLang="pt-BR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(Universidade de Tóquio)</a:t>
            </a:r>
          </a:p>
        </p:txBody>
      </p:sp>
      <p:pic>
        <p:nvPicPr>
          <p:cNvPr id="181252" name="Imagem 10" descr="med-press-1-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1955754"/>
            <a:ext cx="4608512" cy="2535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3" name="Retângulo 12"/>
          <p:cNvSpPr>
            <a:spLocks noChangeArrowheads="1"/>
          </p:cNvSpPr>
          <p:nvPr/>
        </p:nvSpPr>
        <p:spPr bwMode="auto">
          <a:xfrm>
            <a:off x="4392240" y="4646050"/>
            <a:ext cx="5328591" cy="285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30" tIns="41665" rIns="83330" bIns="41665">
            <a:spAutoFit/>
          </a:bodyPr>
          <a:lstStyle>
            <a:lvl1pPr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819150" indent="-3159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260475" indent="-2524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763713" indent="-2524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268538" indent="-252413" defTabSz="1008063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7257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31829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6401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4097338" indent="-252413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buClrTx/>
              <a:buSzTx/>
              <a:buFontTx/>
              <a:buNone/>
            </a:pPr>
            <a:r>
              <a:rPr lang="en-US" altLang="pt-BR" sz="1800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Our cells have different specialized compartments. Lysosomes constitute one such compartment and contain enzymes for digestion of cellular contents. </a:t>
            </a:r>
            <a:r>
              <a:rPr lang="en-US" altLang="pt-BR" sz="1800" i="0" dirty="0">
                <a:solidFill>
                  <a:srgbClr val="FF0000"/>
                </a:solidFill>
                <a:latin typeface="Times New Roman" panose="02020603050405020304" pitchFamily="18" charset="0"/>
              </a:rPr>
              <a:t>A new type of vesicle called </a:t>
            </a:r>
            <a:r>
              <a:rPr lang="en-US" altLang="pt-BR" sz="1800" i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autophagosome</a:t>
            </a:r>
            <a:r>
              <a:rPr lang="en-US" altLang="pt-BR" sz="1800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was observed within the cell. As the </a:t>
            </a:r>
            <a:r>
              <a:rPr lang="en-US" altLang="pt-BR" sz="1800" i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autophagosome</a:t>
            </a:r>
            <a:r>
              <a:rPr lang="en-US" altLang="pt-BR" sz="1800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forms, it engulfs cellular contents, such as damaged proteins and organelles. </a:t>
            </a:r>
            <a:r>
              <a:rPr lang="en-US" altLang="pt-BR" sz="1800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Finally, it fuses with the lysosome, where the contents are degraded into smaller constituents. This process provides the cell with nutrients and building blocks for renewal.</a:t>
            </a:r>
            <a:endParaRPr lang="pt-BR" altLang="pt-BR" sz="1800" b="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1254" name="Imagem 14" descr="image-20161006-32737-rlzkd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2" y="1955753"/>
            <a:ext cx="3983994" cy="253561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59743"/>
      </p:ext>
    </p:extLst>
  </p:cSld>
  <p:clrMapOvr>
    <a:masterClrMapping/>
  </p:clrMapOvr>
  <p:transition advTm="29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175E"/>
            </a:gs>
            <a:gs pos="50000">
              <a:srgbClr val="0033CC"/>
            </a:gs>
            <a:gs pos="100000">
              <a:srgbClr val="00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71960" y="339923"/>
            <a:ext cx="6336704" cy="1256008"/>
          </a:xfrm>
          <a:effectLst>
            <a:outerShdw dist="45791" dir="2021404" algn="ctr" rotWithShape="0">
              <a:srgbClr val="808080"/>
            </a:outerShdw>
          </a:effectLst>
        </p:spPr>
        <p:txBody>
          <a:bodyPr anchorCtr="1"/>
          <a:lstStyle/>
          <a:p>
            <a:pPr defTabSz="409465" eaLnBrk="1" hangingPunct="1"/>
            <a:r>
              <a:rPr lang="en-US" altLang="pt-BR" sz="4464" b="1" i="1" dirty="0" err="1">
                <a:solidFill>
                  <a:schemeClr val="bg1"/>
                </a:solidFill>
              </a:rPr>
              <a:t>Sistemas</a:t>
            </a:r>
            <a:r>
              <a:rPr lang="en-US" altLang="pt-BR" sz="4464" b="1" i="1" dirty="0">
                <a:solidFill>
                  <a:schemeClr val="bg1"/>
                </a:solidFill>
              </a:rPr>
              <a:t> </a:t>
            </a:r>
            <a:r>
              <a:rPr lang="en-US" altLang="pt-BR" sz="4464" b="1" i="1" dirty="0" err="1">
                <a:solidFill>
                  <a:schemeClr val="bg1"/>
                </a:solidFill>
              </a:rPr>
              <a:t>Proteolíticos</a:t>
            </a:r>
            <a:r>
              <a:rPr lang="en-US" altLang="pt-BR" sz="4464" b="1" i="1" dirty="0">
                <a:solidFill>
                  <a:schemeClr val="bg1"/>
                </a:solidFill>
              </a:rPr>
              <a:t/>
            </a:r>
            <a:br>
              <a:rPr lang="en-US" altLang="pt-BR" sz="4464" b="1" i="1" dirty="0">
                <a:solidFill>
                  <a:schemeClr val="bg1"/>
                </a:solidFill>
              </a:rPr>
            </a:br>
            <a:endParaRPr lang="en-US" altLang="pt-BR" sz="4464" b="1" dirty="0">
              <a:solidFill>
                <a:schemeClr val="bg1"/>
              </a:solidFill>
            </a:endParaRPr>
          </a:p>
        </p:txBody>
      </p:sp>
      <p:sp>
        <p:nvSpPr>
          <p:cNvPr id="1135619" name="Text Box 3"/>
          <p:cNvSpPr txBox="1">
            <a:spLocks noChangeArrowheads="1"/>
          </p:cNvSpPr>
          <p:nvPr/>
        </p:nvSpPr>
        <p:spPr bwMode="auto">
          <a:xfrm>
            <a:off x="1079872" y="1636617"/>
            <a:ext cx="7848872" cy="270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75588" tIns="37794" rIns="75588" bIns="37794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44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altLang="pt-BR" sz="4400" dirty="0" err="1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Lisossomal</a:t>
            </a:r>
            <a:r>
              <a:rPr lang="en-US" altLang="pt-BR" sz="44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/</a:t>
            </a:r>
            <a:r>
              <a:rPr lang="en-US" altLang="pt-BR" sz="4400" dirty="0" err="1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autofágico</a:t>
            </a:r>
            <a:r>
              <a:rPr lang="en-US" altLang="pt-BR" sz="44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altLang="pt-BR" sz="4400" dirty="0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altLang="pt-BR" sz="4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Dependente</a:t>
            </a:r>
            <a:r>
              <a:rPr lang="en-US" altLang="pt-BR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 Ca</a:t>
            </a:r>
            <a:r>
              <a:rPr lang="en-US" altLang="pt-BR" sz="4400" baseline="30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2+</a:t>
            </a:r>
            <a:endParaRPr lang="en-US" altLang="pt-BR" sz="4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defTabSz="755934" eaLnBrk="1" hangingPunct="1">
              <a:defRPr/>
            </a:pPr>
            <a:endParaRPr lang="pt-BR" altLang="pt-BR" sz="2976" dirty="0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620344"/>
      </p:ext>
    </p:extLst>
  </p:cSld>
  <p:clrMapOvr>
    <a:masterClrMapping/>
  </p:clrMapOvr>
  <p:transition advTm="547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13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356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175E"/>
            </a:gs>
            <a:gs pos="50000">
              <a:srgbClr val="0033CC"/>
            </a:gs>
            <a:gs pos="100000">
              <a:srgbClr val="00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Text Box 2"/>
          <p:cNvSpPr txBox="1">
            <a:spLocks noChangeArrowheads="1"/>
          </p:cNvSpPr>
          <p:nvPr/>
        </p:nvSpPr>
        <p:spPr bwMode="auto">
          <a:xfrm>
            <a:off x="647824" y="762530"/>
            <a:ext cx="9001000" cy="52725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74406" tIns="38691" rIns="74406" bIns="38691">
            <a:spAutoFit/>
          </a:bodyPr>
          <a:lstStyle/>
          <a:p>
            <a:pPr algn="ctr" defTabSz="755934" eaLnBrk="1" hangingPunct="1">
              <a:buClr>
                <a:srgbClr val="FF7C80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r>
              <a:rPr lang="en-US" sz="3200" b="1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SISTEMA DEPENDENTE</a:t>
            </a:r>
            <a:r>
              <a:rPr lang="en-US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b="1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DE</a:t>
            </a:r>
            <a:r>
              <a:rPr lang="en-US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b="1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CÁLCIO</a:t>
            </a:r>
          </a:p>
          <a:p>
            <a:pPr defTabSz="755934" eaLnBrk="1" hangingPunct="1">
              <a:buClr>
                <a:srgbClr val="FF9933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endParaRPr lang="en-US" sz="3307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defTabSz="755934" eaLnBrk="1" hangingPunct="1">
              <a:buClr>
                <a:srgbClr val="F8F8F8"/>
              </a:buClr>
              <a:buSzPct val="100000"/>
              <a:buFont typeface="Bookman Old Style" pitchFamily="18" charset="0"/>
              <a:buChar char="-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r>
              <a:rPr lang="en-US" sz="36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Proteases:</a:t>
            </a:r>
            <a:r>
              <a:rPr lang="en-US" sz="36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calpaínas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lvl="1" defTabSz="755934" eaLnBrk="1" hangingPunct="1">
              <a:buClr>
                <a:srgbClr val="F8F8F8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pitchFamily="34" charset="0"/>
              </a:rPr>
              <a:t>	     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pitchFamily="34" charset="0"/>
              </a:rPr>
              <a:t>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-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calpaína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pitchFamily="34" charset="0"/>
              </a:rPr>
              <a:t>m-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pitchFamily="34" charset="0"/>
              </a:rPr>
              <a:t>calpaína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defTabSz="755934" eaLnBrk="1" hangingPunct="1">
              <a:buClr>
                <a:srgbClr val="FF7C80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endParaRPr lang="en-US" sz="2149" dirty="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defTabSz="755934" eaLnBrk="1" hangingPunct="1">
              <a:buClr>
                <a:srgbClr val="FF7C80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r>
              <a:rPr lang="en-US" sz="3200" u="sng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Localização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: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Linhas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Z dos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sarcômeros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dissociando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as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proteínas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miofibrilares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(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actina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e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miosina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)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para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serem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32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degradadas</a:t>
            </a:r>
            <a:r>
              <a:rPr lang="en-US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</a:p>
          <a:p>
            <a:pPr defTabSz="755934" eaLnBrk="1" hangingPunct="1">
              <a:buClr>
                <a:srgbClr val="FF7C80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endParaRPr lang="en-US" sz="2149" dirty="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defTabSz="755934" eaLnBrk="1" hangingPunct="1">
              <a:buClr>
                <a:srgbClr val="FF7C80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endParaRPr lang="en-US" sz="2149" dirty="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defTabSz="755934" eaLnBrk="1" hangingPunct="1">
              <a:buClr>
                <a:srgbClr val="FF7C80"/>
              </a:buClr>
              <a:buSzPct val="100000"/>
              <a:tabLst>
                <a:tab pos="0" algn="l"/>
                <a:tab pos="755934" algn="l"/>
                <a:tab pos="1511869" algn="l"/>
                <a:tab pos="2267803" algn="l"/>
                <a:tab pos="3023738" algn="l"/>
                <a:tab pos="3779672" algn="l"/>
                <a:tab pos="4535607" algn="l"/>
                <a:tab pos="5291541" algn="l"/>
                <a:tab pos="6047476" algn="l"/>
                <a:tab pos="6803410" algn="l"/>
                <a:tab pos="7559345" algn="l"/>
                <a:tab pos="8315279" algn="l"/>
              </a:tabLst>
              <a:defRPr/>
            </a:pPr>
            <a:r>
              <a:rPr lang="en-US" sz="40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</a:t>
            </a:r>
            <a:r>
              <a:rPr lang="en-US" sz="40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Calpastatina</a:t>
            </a:r>
            <a:r>
              <a:rPr lang="en-US" sz="40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 </a:t>
            </a:r>
            <a:r>
              <a:rPr lang="en-US" sz="400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inibidor</a:t>
            </a:r>
            <a:r>
              <a:rPr lang="en-US" sz="40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400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endógeno</a:t>
            </a:r>
            <a:endParaRPr lang="en-US" sz="4000" dirty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2649040" y="7087195"/>
            <a:ext cx="5134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755934" eaLnBrk="1" hangingPunct="1">
              <a:spcBef>
                <a:spcPct val="50000"/>
              </a:spcBef>
              <a:defRPr/>
            </a:pPr>
            <a:r>
              <a:rPr lang="pt-BR" sz="1800" dirty="0">
                <a:latin typeface="+mj-lt"/>
              </a:rPr>
              <a:t>GOLL DE et al. </a:t>
            </a:r>
            <a:r>
              <a:rPr lang="pt-BR" sz="1800" dirty="0" err="1">
                <a:latin typeface="+mj-lt"/>
              </a:rPr>
              <a:t>Biochimie</a:t>
            </a:r>
            <a:r>
              <a:rPr lang="pt-BR" sz="1800" dirty="0">
                <a:latin typeface="+mj-lt"/>
              </a:rPr>
              <a:t>. 74: 225-237, 1992.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35937"/>
      </p:ext>
    </p:extLst>
  </p:cSld>
  <p:clrMapOvr>
    <a:masterClrMapping/>
  </p:clrMapOvr>
  <p:transition spd="med" advTm="35130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3928" y="127307"/>
            <a:ext cx="7015886" cy="635223"/>
          </a:xfrm>
        </p:spPr>
        <p:txBody>
          <a:bodyPr vert="horz" wrap="square" lIns="75597" tIns="37798" rIns="75597" bIns="37798" numCol="1" anchor="ctr" anchorCtr="0" compatLnSpc="1">
            <a:prstTxWarp prst="textNoShape">
              <a:avLst/>
            </a:prstTxWarp>
            <a:noAutofit/>
          </a:bodyPr>
          <a:lstStyle/>
          <a:p>
            <a:pPr defTabSz="755934" eaLnBrk="1" hangingPunct="1">
              <a:defRPr/>
            </a:pPr>
            <a:r>
              <a:rPr lang="pt-BR" altLang="pt-BR" sz="3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Sistema dependente de Ca</a:t>
            </a:r>
            <a:r>
              <a:rPr lang="pt-BR" altLang="pt-BR" sz="3600" b="1" i="1" u="sng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2+</a:t>
            </a:r>
          </a:p>
        </p:txBody>
      </p:sp>
      <p:sp>
        <p:nvSpPr>
          <p:cNvPr id="185347" name="Text Box 12"/>
          <p:cNvSpPr txBox="1">
            <a:spLocks noChangeArrowheads="1"/>
          </p:cNvSpPr>
          <p:nvPr/>
        </p:nvSpPr>
        <p:spPr bwMode="auto">
          <a:xfrm>
            <a:off x="2763223" y="6977647"/>
            <a:ext cx="6597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755934" eaLnBrk="1" hangingPunct="1">
              <a:spcBef>
                <a:spcPct val="50000"/>
              </a:spcBef>
              <a:buClrTx/>
              <a:buSzTx/>
              <a:buNone/>
            </a:pPr>
            <a:r>
              <a:rPr lang="pt-BR" altLang="pt-BR" sz="1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JACKMAN &amp; KANDARIAN. </a:t>
            </a:r>
            <a:r>
              <a:rPr lang="pt-BR" altLang="pt-BR" sz="1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Am</a:t>
            </a:r>
            <a:r>
              <a:rPr lang="pt-BR" altLang="pt-BR" sz="1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J </a:t>
            </a:r>
            <a:r>
              <a:rPr lang="pt-BR" altLang="pt-BR" sz="1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Physiol</a:t>
            </a:r>
            <a:r>
              <a:rPr lang="pt-BR" altLang="pt-BR" sz="1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altLang="pt-BR" sz="1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Cell</a:t>
            </a:r>
            <a:r>
              <a:rPr lang="pt-BR" altLang="pt-BR" sz="1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altLang="pt-BR" sz="1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Physiol</a:t>
            </a:r>
            <a:r>
              <a:rPr lang="pt-BR" altLang="pt-BR" sz="1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287, 2004.</a:t>
            </a:r>
          </a:p>
        </p:txBody>
      </p:sp>
      <p:grpSp>
        <p:nvGrpSpPr>
          <p:cNvPr id="185348" name="Group 17"/>
          <p:cNvGrpSpPr>
            <a:grpSpLocks/>
          </p:cNvGrpSpPr>
          <p:nvPr/>
        </p:nvGrpSpPr>
        <p:grpSpPr bwMode="auto">
          <a:xfrm>
            <a:off x="843555" y="971525"/>
            <a:ext cx="8928992" cy="5590692"/>
            <a:chOff x="0" y="618"/>
            <a:chExt cx="5760" cy="3492"/>
          </a:xfrm>
        </p:grpSpPr>
        <p:grpSp>
          <p:nvGrpSpPr>
            <p:cNvPr id="185359" name="Group 3"/>
            <p:cNvGrpSpPr>
              <a:grpSpLocks/>
            </p:cNvGrpSpPr>
            <p:nvPr/>
          </p:nvGrpSpPr>
          <p:grpSpPr bwMode="auto">
            <a:xfrm>
              <a:off x="0" y="799"/>
              <a:ext cx="5760" cy="3180"/>
              <a:chOff x="0" y="799"/>
              <a:chExt cx="5760" cy="3180"/>
            </a:xfrm>
          </p:grpSpPr>
          <p:pic>
            <p:nvPicPr>
              <p:cNvPr id="185364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" y="799"/>
                <a:ext cx="4491" cy="3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365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34" r="75261" b="89622"/>
              <a:stretch>
                <a:fillRect/>
              </a:stretch>
            </p:blipFill>
            <p:spPr bwMode="auto">
              <a:xfrm>
                <a:off x="0" y="940"/>
                <a:ext cx="1111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366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95" t="4781" r="45468" b="89874"/>
              <a:stretch>
                <a:fillRect/>
              </a:stretch>
            </p:blipFill>
            <p:spPr bwMode="auto">
              <a:xfrm>
                <a:off x="4694" y="940"/>
                <a:ext cx="1066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5367" name="Text Box 7"/>
              <p:cNvSpPr txBox="1">
                <a:spLocks noChangeArrowheads="1"/>
              </p:cNvSpPr>
              <p:nvPr/>
            </p:nvSpPr>
            <p:spPr bwMode="auto">
              <a:xfrm>
                <a:off x="22" y="815"/>
                <a:ext cx="149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50000"/>
                  </a:spcBef>
                  <a:buClrTx/>
                  <a:buSzTx/>
                  <a:buNone/>
                </a:pPr>
                <a:r>
                  <a:rPr lang="pt-BR" altLang="pt-BR" sz="992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Extracellular</a:t>
                </a:r>
              </a:p>
            </p:txBody>
          </p:sp>
          <p:sp>
            <p:nvSpPr>
              <p:cNvPr id="185368" name="Text Box 8"/>
              <p:cNvSpPr txBox="1">
                <a:spLocks noChangeArrowheads="1"/>
              </p:cNvSpPr>
              <p:nvPr/>
            </p:nvSpPr>
            <p:spPr bwMode="auto">
              <a:xfrm>
                <a:off x="30" y="1109"/>
                <a:ext cx="149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50000"/>
                  </a:spcBef>
                  <a:buClrTx/>
                  <a:buSzTx/>
                  <a:buNone/>
                </a:pPr>
                <a:r>
                  <a:rPr lang="pt-BR" altLang="pt-BR" sz="992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Intracellular</a:t>
                </a:r>
              </a:p>
            </p:txBody>
          </p:sp>
          <p:sp>
            <p:nvSpPr>
              <p:cNvPr id="185369" name="Text Box 9"/>
              <p:cNvSpPr txBox="1">
                <a:spLocks noChangeArrowheads="1"/>
              </p:cNvSpPr>
              <p:nvPr/>
            </p:nvSpPr>
            <p:spPr bwMode="auto">
              <a:xfrm>
                <a:off x="839" y="1143"/>
                <a:ext cx="273" cy="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755934" eaLnBrk="1" hangingPunct="1">
                  <a:spcBef>
                    <a:spcPct val="50000"/>
                  </a:spcBef>
                  <a:buClrTx/>
                  <a:buSzTx/>
                  <a:buNone/>
                </a:pPr>
                <a:endParaRPr lang="en-US" altLang="pt-BR" sz="1984">
                  <a:solidFill>
                    <a:srgbClr val="FF33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85370" name="Text Box 10"/>
              <p:cNvSpPr txBox="1">
                <a:spLocks noChangeArrowheads="1"/>
              </p:cNvSpPr>
              <p:nvPr/>
            </p:nvSpPr>
            <p:spPr bwMode="auto">
              <a:xfrm>
                <a:off x="876" y="3022"/>
                <a:ext cx="273" cy="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755934" eaLnBrk="1" hangingPunct="1">
                  <a:spcBef>
                    <a:spcPct val="50000"/>
                  </a:spcBef>
                  <a:buClrTx/>
                  <a:buSzTx/>
                  <a:buNone/>
                </a:pPr>
                <a:r>
                  <a:rPr lang="pt-BR" altLang="pt-BR" sz="1984">
                    <a:solidFill>
                      <a:srgbClr val="FF33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3</a:t>
                </a:r>
              </a:p>
            </p:txBody>
          </p:sp>
          <p:sp>
            <p:nvSpPr>
              <p:cNvPr id="185371" name="Text Box 11"/>
              <p:cNvSpPr txBox="1">
                <a:spLocks noChangeArrowheads="1"/>
              </p:cNvSpPr>
              <p:nvPr/>
            </p:nvSpPr>
            <p:spPr bwMode="auto">
              <a:xfrm>
                <a:off x="3923" y="1661"/>
                <a:ext cx="273" cy="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755934" eaLnBrk="1" hangingPunct="1">
                  <a:spcBef>
                    <a:spcPct val="50000"/>
                  </a:spcBef>
                  <a:buClrTx/>
                  <a:buSzTx/>
                  <a:buNone/>
                </a:pPr>
                <a:r>
                  <a:rPr lang="pt-BR" altLang="pt-BR" sz="1984">
                    <a:solidFill>
                      <a:srgbClr val="FF33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2</a:t>
                </a:r>
              </a:p>
            </p:txBody>
          </p:sp>
        </p:grpSp>
        <p:sp>
          <p:nvSpPr>
            <p:cNvPr id="185360" name="Rectangle 13"/>
            <p:cNvSpPr>
              <a:spLocks noChangeArrowheads="1"/>
            </p:cNvSpPr>
            <p:nvPr/>
          </p:nvSpPr>
          <p:spPr bwMode="auto">
            <a:xfrm>
              <a:off x="3152" y="618"/>
              <a:ext cx="1815" cy="2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755934"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pt-BR" sz="1488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5361" name="Rectangle 14"/>
            <p:cNvSpPr>
              <a:spLocks noChangeArrowheads="1"/>
            </p:cNvSpPr>
            <p:nvPr/>
          </p:nvSpPr>
          <p:spPr bwMode="auto">
            <a:xfrm>
              <a:off x="612" y="2840"/>
              <a:ext cx="4355" cy="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755934"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pt-BR" sz="1488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5362" name="Rectangle 15"/>
            <p:cNvSpPr>
              <a:spLocks noChangeArrowheads="1"/>
            </p:cNvSpPr>
            <p:nvPr/>
          </p:nvSpPr>
          <p:spPr bwMode="auto">
            <a:xfrm>
              <a:off x="1746" y="2704"/>
              <a:ext cx="590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755934"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pt-BR" sz="1488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85363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252" r="43242" b="89246"/>
            <a:stretch>
              <a:fillRect/>
            </a:stretch>
          </p:blipFill>
          <p:spPr bwMode="auto">
            <a:xfrm>
              <a:off x="2599" y="799"/>
              <a:ext cx="24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8594" name="Text Box 18"/>
          <p:cNvSpPr txBox="1">
            <a:spLocks noChangeArrowheads="1"/>
          </p:cNvSpPr>
          <p:nvPr/>
        </p:nvSpPr>
        <p:spPr bwMode="auto">
          <a:xfrm>
            <a:off x="5531166" y="3261422"/>
            <a:ext cx="2068411" cy="448584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7618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55934" eaLnBrk="1" hangingPunct="1">
              <a:spcBef>
                <a:spcPct val="50000"/>
              </a:spcBef>
              <a:buClrTx/>
              <a:buSzTx/>
              <a:buNone/>
            </a:pPr>
            <a:r>
              <a:rPr lang="pt-BR" altLang="pt-BR" sz="2315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Calpastatin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283172" y="3667591"/>
            <a:ext cx="413420" cy="498729"/>
            <a:chOff x="3684" y="3339"/>
            <a:chExt cx="421" cy="285"/>
          </a:xfrm>
        </p:grpSpPr>
        <p:sp>
          <p:nvSpPr>
            <p:cNvPr id="185357" name="Line 21"/>
            <p:cNvSpPr>
              <a:spLocks noChangeShapeType="1"/>
            </p:cNvSpPr>
            <p:nvPr/>
          </p:nvSpPr>
          <p:spPr bwMode="auto">
            <a:xfrm>
              <a:off x="3702" y="3354"/>
              <a:ext cx="384" cy="27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2315"/>
            </a:p>
          </p:txBody>
        </p:sp>
        <p:sp>
          <p:nvSpPr>
            <p:cNvPr id="185358" name="Line 22"/>
            <p:cNvSpPr>
              <a:spLocks noChangeShapeType="1"/>
            </p:cNvSpPr>
            <p:nvPr/>
          </p:nvSpPr>
          <p:spPr bwMode="auto">
            <a:xfrm flipV="1">
              <a:off x="3684" y="3339"/>
              <a:ext cx="421" cy="27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2315"/>
            </a:p>
          </p:txBody>
        </p:sp>
      </p:grpSp>
      <p:sp>
        <p:nvSpPr>
          <p:cNvPr id="408599" name="Text Box 23"/>
          <p:cNvSpPr txBox="1">
            <a:spLocks noChangeArrowheads="1"/>
          </p:cNvSpPr>
          <p:nvPr/>
        </p:nvSpPr>
        <p:spPr bwMode="auto">
          <a:xfrm>
            <a:off x="5308051" y="1954228"/>
            <a:ext cx="758592" cy="44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55934" eaLnBrk="1" hangingPunct="1">
              <a:spcBef>
                <a:spcPct val="50000"/>
              </a:spcBef>
              <a:buClrTx/>
              <a:buSzTx/>
              <a:buNone/>
            </a:pPr>
            <a:r>
              <a:rPr lang="pt-BR" altLang="pt-BR" sz="2315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(-)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693827" y="1973915"/>
            <a:ext cx="1686490" cy="1249446"/>
            <a:chOff x="2528" y="1128"/>
            <a:chExt cx="1713" cy="714"/>
          </a:xfrm>
        </p:grpSpPr>
        <p:sp>
          <p:nvSpPr>
            <p:cNvPr id="185355" name="Freeform 19"/>
            <p:cNvSpPr>
              <a:spLocks/>
            </p:cNvSpPr>
            <p:nvPr/>
          </p:nvSpPr>
          <p:spPr bwMode="auto">
            <a:xfrm>
              <a:off x="2562" y="1253"/>
              <a:ext cx="1679" cy="589"/>
            </a:xfrm>
            <a:custGeom>
              <a:avLst/>
              <a:gdLst>
                <a:gd name="T0" fmla="*/ 1679 w 1679"/>
                <a:gd name="T1" fmla="*/ 589 h 589"/>
                <a:gd name="T2" fmla="*/ 862 w 1679"/>
                <a:gd name="T3" fmla="*/ 181 h 589"/>
                <a:gd name="T4" fmla="*/ 0 w 1679"/>
                <a:gd name="T5" fmla="*/ 0 h 589"/>
                <a:gd name="T6" fmla="*/ 0 60000 65536"/>
                <a:gd name="T7" fmla="*/ 0 60000 65536"/>
                <a:gd name="T8" fmla="*/ 0 60000 65536"/>
                <a:gd name="T9" fmla="*/ 0 w 1679"/>
                <a:gd name="T10" fmla="*/ 0 h 589"/>
                <a:gd name="T11" fmla="*/ 1679 w 1679"/>
                <a:gd name="T12" fmla="*/ 589 h 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79" h="589">
                  <a:moveTo>
                    <a:pt x="1679" y="589"/>
                  </a:moveTo>
                  <a:cubicBezTo>
                    <a:pt x="1410" y="434"/>
                    <a:pt x="1142" y="279"/>
                    <a:pt x="862" y="181"/>
                  </a:cubicBezTo>
                  <a:cubicBezTo>
                    <a:pt x="582" y="83"/>
                    <a:pt x="291" y="41"/>
                    <a:pt x="0" y="0"/>
                  </a:cubicBez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2315"/>
            </a:p>
          </p:txBody>
        </p:sp>
        <p:sp>
          <p:nvSpPr>
            <p:cNvPr id="185356" name="Line 24"/>
            <p:cNvSpPr>
              <a:spLocks noChangeShapeType="1"/>
            </p:cNvSpPr>
            <p:nvPr/>
          </p:nvSpPr>
          <p:spPr bwMode="auto">
            <a:xfrm flipH="1">
              <a:off x="2528" y="1128"/>
              <a:ext cx="5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2315"/>
            </a:p>
          </p:txBody>
        </p:sp>
      </p:grpSp>
      <p:sp>
        <p:nvSpPr>
          <p:cNvPr id="185353" name="TextBox 1"/>
          <p:cNvSpPr txBox="1">
            <a:spLocks noChangeArrowheads="1"/>
          </p:cNvSpPr>
          <p:nvPr/>
        </p:nvSpPr>
        <p:spPr bwMode="auto">
          <a:xfrm>
            <a:off x="2583418" y="2519891"/>
            <a:ext cx="620683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755934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pt-BR" sz="1488">
                <a:solidFill>
                  <a:srgbClr val="008000"/>
                </a:solidFill>
                <a:latin typeface="Calibri" panose="020F0502020204030204" pitchFamily="34" charset="0"/>
              </a:rPr>
              <a:t>Titina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30666" y="3779837"/>
            <a:ext cx="934871" cy="3213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559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88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Nebulina</a:t>
            </a:r>
            <a:endParaRPr lang="en-US" sz="1488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097981"/>
      </p:ext>
    </p:extLst>
  </p:cSld>
  <p:clrMapOvr>
    <a:masterClrMapping/>
  </p:clrMapOvr>
  <p:transition advTm="29756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8594" grpId="0" animBg="1"/>
      <p:bldP spid="40859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175E"/>
            </a:gs>
            <a:gs pos="50000">
              <a:srgbClr val="0033CC"/>
            </a:gs>
            <a:gs pos="100000">
              <a:srgbClr val="00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2360" y="339923"/>
            <a:ext cx="5102781" cy="1256008"/>
          </a:xfrm>
          <a:effectLst>
            <a:outerShdw dist="45791" dir="2021404" algn="ctr" rotWithShape="0">
              <a:srgbClr val="808080"/>
            </a:outerShdw>
          </a:effectLst>
        </p:spPr>
        <p:txBody>
          <a:bodyPr anchorCtr="1"/>
          <a:lstStyle/>
          <a:p>
            <a:pPr defTabSz="409465" eaLnBrk="1" hangingPunct="1"/>
            <a:r>
              <a:rPr lang="en-US" altLang="pt-BR" sz="4464" b="1" i="1">
                <a:solidFill>
                  <a:schemeClr val="bg1"/>
                </a:solidFill>
              </a:rPr>
              <a:t>Sistemas Proteolíticos</a:t>
            </a:r>
            <a:br>
              <a:rPr lang="en-US" altLang="pt-BR" sz="4464" b="1" i="1">
                <a:solidFill>
                  <a:schemeClr val="bg1"/>
                </a:solidFill>
              </a:rPr>
            </a:br>
            <a:endParaRPr lang="en-US" altLang="pt-BR" sz="4464" b="1">
              <a:solidFill>
                <a:schemeClr val="bg1"/>
              </a:solidFill>
            </a:endParaRPr>
          </a:p>
        </p:txBody>
      </p:sp>
      <p:sp>
        <p:nvSpPr>
          <p:cNvPr id="1135619" name="Text Box 3"/>
          <p:cNvSpPr txBox="1">
            <a:spLocks noChangeArrowheads="1"/>
          </p:cNvSpPr>
          <p:nvPr/>
        </p:nvSpPr>
        <p:spPr bwMode="auto">
          <a:xfrm>
            <a:off x="863848" y="1636617"/>
            <a:ext cx="8424936" cy="250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75588" tIns="37794" rIns="75588" bIns="37794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40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altLang="pt-BR" sz="4000" dirty="0" err="1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Lisossomal</a:t>
            </a:r>
            <a:r>
              <a:rPr lang="en-US" altLang="pt-BR" sz="40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/</a:t>
            </a:r>
            <a:r>
              <a:rPr lang="en-US" altLang="pt-BR" sz="4000" dirty="0" err="1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autofágico</a:t>
            </a:r>
            <a:r>
              <a:rPr lang="en-US" altLang="pt-BR" sz="40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altLang="pt-BR" sz="4000" dirty="0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defTabSz="755934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altLang="pt-BR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altLang="pt-BR" sz="40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Dependente</a:t>
            </a:r>
            <a:r>
              <a:rPr lang="en-US" altLang="pt-BR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 Ca</a:t>
            </a:r>
            <a:r>
              <a:rPr lang="en-US" altLang="pt-BR" sz="4000" baseline="30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2+</a:t>
            </a:r>
            <a:endParaRPr lang="en-US" altLang="pt-BR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defTabSz="755934" eaLnBrk="1" hangingPunct="1">
              <a:defRPr/>
            </a:pPr>
            <a:endParaRPr lang="pt-BR" altLang="pt-BR" sz="2976" dirty="0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12420" name="Rectangle 4"/>
          <p:cNvSpPr>
            <a:spLocks noChangeArrowheads="1"/>
          </p:cNvSpPr>
          <p:nvPr/>
        </p:nvSpPr>
        <p:spPr bwMode="auto">
          <a:xfrm>
            <a:off x="719832" y="3899270"/>
            <a:ext cx="8928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pt-BR" sz="2315" b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altLang="pt-BR" sz="3200" b="1" u="sng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DEPENDENTE  </a:t>
            </a:r>
            <a:r>
              <a:rPr lang="en-US" altLang="pt-BR" sz="32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pt-BR" sz="3200" b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</a:t>
            </a:r>
            <a:r>
              <a:rPr lang="en-US" altLang="pt-BR" sz="32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pt-BR" sz="32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altLang="pt-BR" sz="3200" b="1" u="sng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ATP </a:t>
            </a:r>
            <a:r>
              <a:rPr lang="en-US" altLang="pt-BR" sz="32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altLang="pt-BR" sz="3200" b="1" u="sng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UBIQUITINA</a:t>
            </a:r>
            <a:r>
              <a:rPr lang="en-US" altLang="pt-BR" sz="32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  </a:t>
            </a:r>
            <a:r>
              <a:rPr lang="en-US" altLang="pt-BR" sz="3200" b="1" u="sng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PROTEASSOMA   ( </a:t>
            </a:r>
            <a:r>
              <a:rPr lang="en-US" altLang="pt-BR" sz="3200" b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UPS )</a:t>
            </a:r>
            <a:r>
              <a:rPr lang="en-US" altLang="pt-BR" sz="3200" b="1" u="sng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88358"/>
      </p:ext>
    </p:extLst>
  </p:cSld>
  <p:clrMapOvr>
    <a:masterClrMapping/>
  </p:clrMapOvr>
  <p:transition advTm="1309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13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12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12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35618" grpId="0"/>
      <p:bldP spid="12124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7175E"/>
            </a:gs>
            <a:gs pos="1000">
              <a:srgbClr val="3333CC"/>
            </a:gs>
            <a:gs pos="100000">
              <a:srgbClr val="17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Text Box 4"/>
          <p:cNvSpPr txBox="1">
            <a:spLocks noChangeArrowheads="1"/>
          </p:cNvSpPr>
          <p:nvPr/>
        </p:nvSpPr>
        <p:spPr bwMode="auto">
          <a:xfrm>
            <a:off x="1008063" y="0"/>
            <a:ext cx="8253412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74" tIns="50388" rIns="100774" bIns="50388">
            <a:spAutoFit/>
          </a:bodyPr>
          <a:lstStyle>
            <a:lvl1pPr defTabSz="407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79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79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79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79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None/>
              <a:defRPr/>
            </a:pPr>
            <a:r>
              <a:rPr lang="en-US" altLang="pt-BR" sz="3968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The Nobel Prize in Chemistry 2004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None/>
              <a:defRPr/>
            </a:pPr>
            <a:endParaRPr lang="en-US" altLang="pt-BR" sz="1653" b="1" dirty="0" smtClean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None/>
              <a:defRPr/>
            </a:pPr>
            <a:r>
              <a:rPr lang="en-US" altLang="pt-BR" sz="3197" b="1" i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"for the discovery of ubiquitin-mediated protein degradation"</a:t>
            </a:r>
          </a:p>
        </p:txBody>
      </p:sp>
      <p:grpSp>
        <p:nvGrpSpPr>
          <p:cNvPr id="2" name="Grupo 10"/>
          <p:cNvGrpSpPr>
            <a:grpSpLocks/>
          </p:cNvGrpSpPr>
          <p:nvPr/>
        </p:nvGrpSpPr>
        <p:grpSpPr bwMode="auto">
          <a:xfrm>
            <a:off x="2103438" y="2827338"/>
            <a:ext cx="5367337" cy="3033712"/>
            <a:chOff x="134906" y="1938339"/>
            <a:chExt cx="4869024" cy="2751191"/>
          </a:xfrm>
        </p:grpSpPr>
        <p:pic>
          <p:nvPicPr>
            <p:cNvPr id="112651" name="Imagem 7" descr="hershk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1938339"/>
              <a:ext cx="1440000" cy="2017225"/>
            </a:xfrm>
            <a:prstGeom prst="rect">
              <a:avLst/>
            </a:prstGeom>
            <a:noFill/>
            <a:ln w="2540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34906" y="3988416"/>
              <a:ext cx="1602846" cy="70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774" tIns="50388" rIns="100774" bIns="5038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pt-BR" altLang="pt-BR" sz="1984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Avram Hershko</a:t>
              </a:r>
            </a:p>
          </p:txBody>
        </p:sp>
        <p:pic>
          <p:nvPicPr>
            <p:cNvPr id="112653" name="Imagem 10" descr="ciechanove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774" y="1938339"/>
              <a:ext cx="1440000" cy="2018943"/>
            </a:xfrm>
            <a:prstGeom prst="rect">
              <a:avLst/>
            </a:prstGeom>
            <a:noFill/>
            <a:ln w="2540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1706070" y="3988416"/>
              <a:ext cx="1794382" cy="70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774" tIns="50388" rIns="100774" bIns="5038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pt-BR" altLang="pt-BR" sz="1984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Aaron Ciechanover</a:t>
              </a:r>
            </a:p>
          </p:txBody>
        </p:sp>
        <p:pic>
          <p:nvPicPr>
            <p:cNvPr id="112655" name="Imagem 12" descr="ros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0" y="1938339"/>
              <a:ext cx="1440000" cy="2018943"/>
            </a:xfrm>
            <a:prstGeom prst="rect">
              <a:avLst/>
            </a:prstGeom>
            <a:noFill/>
            <a:ln w="2540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3730869" y="3988416"/>
              <a:ext cx="1143450" cy="70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774" tIns="50388" rIns="100774" bIns="5038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pt-BR" altLang="pt-BR" sz="1984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Irwin Rose</a:t>
              </a:r>
            </a:p>
          </p:txBody>
        </p:sp>
      </p:grpSp>
      <p:grpSp>
        <p:nvGrpSpPr>
          <p:cNvPr id="4" name="Grupo 15"/>
          <p:cNvGrpSpPr>
            <a:grpSpLocks/>
          </p:cNvGrpSpPr>
          <p:nvPr/>
        </p:nvGrpSpPr>
        <p:grpSpPr bwMode="auto">
          <a:xfrm>
            <a:off x="5429250" y="5103813"/>
            <a:ext cx="4565650" cy="2309812"/>
            <a:chOff x="4701624" y="4714875"/>
            <a:chExt cx="4142339" cy="2094085"/>
          </a:xfrm>
        </p:grpSpPr>
        <p:pic>
          <p:nvPicPr>
            <p:cNvPr id="11264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6" t="18210" r="1041"/>
            <a:stretch>
              <a:fillRect/>
            </a:stretch>
          </p:blipFill>
          <p:spPr bwMode="auto">
            <a:xfrm>
              <a:off x="7188200" y="4714875"/>
              <a:ext cx="1655763" cy="1973263"/>
            </a:xfrm>
            <a:prstGeom prst="rect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4701624" y="6286519"/>
              <a:ext cx="2429808" cy="52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774" tIns="50388" rIns="100774" bIns="5038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defRPr/>
              </a:pPr>
              <a:r>
                <a:rPr lang="pt-BR" altLang="pt-BR" sz="3086" b="1" i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Proteasome</a:t>
              </a:r>
              <a:endParaRPr lang="pt-BR" altLang="pt-BR" sz="3086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532497" name="Group 17"/>
          <p:cNvGrpSpPr>
            <a:grpSpLocks/>
          </p:cNvGrpSpPr>
          <p:nvPr/>
        </p:nvGrpSpPr>
        <p:grpSpPr bwMode="auto">
          <a:xfrm>
            <a:off x="119063" y="5103813"/>
            <a:ext cx="6080125" cy="2184400"/>
            <a:chOff x="68" y="2917"/>
            <a:chExt cx="3474" cy="1248"/>
          </a:xfrm>
        </p:grpSpPr>
        <p:sp>
          <p:nvSpPr>
            <p:cNvPr id="555011" name="Text Box 3"/>
            <p:cNvSpPr txBox="1">
              <a:spLocks noChangeArrowheads="1"/>
            </p:cNvSpPr>
            <p:nvPr/>
          </p:nvSpPr>
          <p:spPr bwMode="auto">
            <a:xfrm>
              <a:off x="1158" y="3366"/>
              <a:ext cx="135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774" tIns="50388" rIns="100774" bIns="5038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pt-BR" altLang="pt-BR" sz="3086" b="1" i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Ubiquitina</a:t>
              </a:r>
            </a:p>
          </p:txBody>
        </p:sp>
        <p:pic>
          <p:nvPicPr>
            <p:cNvPr id="112647" name="Imagem 14" descr="ubiquitin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17"/>
              <a:ext cx="1043" cy="1248"/>
            </a:xfrm>
            <a:prstGeom prst="rect">
              <a:avLst/>
            </a:prstGeom>
            <a:noFill/>
            <a:ln w="2540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2496" name="Text Box 16"/>
            <p:cNvSpPr txBox="1">
              <a:spLocks noChangeArrowheads="1"/>
            </p:cNvSpPr>
            <p:nvPr/>
          </p:nvSpPr>
          <p:spPr bwMode="auto">
            <a:xfrm>
              <a:off x="1103" y="3680"/>
              <a:ext cx="2439" cy="324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altLang="pt-BR" sz="1543" b="1" i="1">
                  <a:solidFill>
                    <a:srgbClr val="EE2E08"/>
                  </a:solidFill>
                  <a:latin typeface="Arial" pitchFamily="34" charset="0"/>
                </a:rPr>
                <a:t>Proteína de 76 aminoácidos que existe </a:t>
              </a:r>
            </a:p>
            <a:p>
              <a:pPr>
                <a:defRPr/>
              </a:pPr>
              <a:r>
                <a:rPr lang="pt-BR" altLang="pt-BR" sz="1543" b="1" i="1">
                  <a:solidFill>
                    <a:srgbClr val="EE2E08"/>
                  </a:solidFill>
                  <a:latin typeface="Arial" pitchFamily="34" charset="0"/>
                </a:rPr>
                <a:t>em todas as células e organismos</a:t>
              </a:r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0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5012" grpId="0"/>
    </p:bldLst>
  </p:timing>
  <p:extLst>
    <p:ext uri="{3A86A75C-4F4B-4683-9AE1-C65F6400EC91}">
      <p14:laserTraceLst xmlns:p14="http://schemas.microsoft.com/office/powerpoint/2010/main">
        <p14:tracePtLst>
          <p14:tracePt t="10076" x="5148263" y="3986213"/>
          <p14:tracePt t="10424" x="5137150" y="3986213"/>
          <p14:tracePt t="10697" x="5127625" y="3995738"/>
          <p14:tracePt t="10704" x="5108575" y="4016375"/>
          <p14:tracePt t="10712" x="5038725" y="4035425"/>
          <p14:tracePt t="10728" x="5010150" y="4044950"/>
          <p14:tracePt t="10745" x="4989513" y="4065588"/>
          <p14:tracePt t="10761" x="4960938" y="4075113"/>
          <p14:tracePt t="10778" x="4921250" y="4094163"/>
          <p14:tracePt t="10795" x="4891088" y="4114800"/>
          <p14:tracePt t="10811" x="4822825" y="4124325"/>
          <p14:tracePt t="10828" x="4773613" y="4154488"/>
          <p14:tracePt t="10845" x="4724400" y="4164013"/>
          <p14:tracePt t="10861" x="4684713" y="4192588"/>
          <p14:tracePt t="10878" x="4656138" y="4203700"/>
          <p14:tracePt t="10895" x="4625975" y="4213225"/>
          <p14:tracePt t="10895" x="4606925" y="4213225"/>
          <p14:tracePt t="10912" x="4576763" y="4213225"/>
          <p14:tracePt t="10928" x="4518025" y="4213225"/>
          <p14:tracePt t="10945" x="4419600" y="4213225"/>
          <p14:tracePt t="10962" x="4291013" y="4192588"/>
          <p14:tracePt t="10978" x="4152900" y="4164013"/>
          <p14:tracePt t="10995" x="4025900" y="4143375"/>
          <p14:tracePt t="11012" x="3927475" y="4114800"/>
          <p14:tracePt t="11029" x="3848100" y="4094163"/>
          <p14:tracePt t="11045" x="3798888" y="4094163"/>
          <p14:tracePt t="11062" x="3740150" y="4094163"/>
          <p14:tracePt t="11079" x="3671888" y="4105275"/>
          <p14:tracePt t="11079" x="3641725" y="4114800"/>
          <p14:tracePt t="11096" x="3592513" y="4133850"/>
          <p14:tracePt t="11112" x="3552825" y="4143375"/>
          <p14:tracePt t="11129" x="3543300" y="4164013"/>
          <p14:tracePt t="11146" x="3533775" y="4164013"/>
          <p14:tracePt t="11162" x="3533775" y="4173538"/>
          <p14:tracePt t="11192" x="3524250" y="4173538"/>
          <p14:tracePt t="11200" x="3513138" y="4183063"/>
          <p14:tracePt t="11212" x="3503613" y="4203700"/>
          <p14:tracePt t="11229" x="3503613" y="4222750"/>
          <p14:tracePt t="11246" x="3484563" y="4252913"/>
          <p14:tracePt t="11262" x="3454400" y="4291013"/>
          <p14:tracePt t="11279" x="3414713" y="4351338"/>
          <p14:tracePt t="11297" x="3376613" y="4410075"/>
          <p14:tracePt t="11312" x="3336925" y="4449763"/>
          <p14:tracePt t="11329" x="3297238" y="4518025"/>
          <p14:tracePt t="11346" x="3267075" y="4567238"/>
          <p14:tracePt t="11362" x="3257550" y="4606925"/>
          <p14:tracePt t="11379" x="3238500" y="4665663"/>
          <p14:tracePt t="11396" x="3228975" y="4705350"/>
          <p14:tracePt t="11413" x="3228975" y="4714875"/>
          <p14:tracePt t="11429" x="3228975" y="4724400"/>
          <p14:tracePt t="11447" x="3228975" y="4733925"/>
          <p14:tracePt t="11520" x="3248025" y="4733925"/>
          <p14:tracePt t="11544" x="3267075" y="4724400"/>
          <p14:tracePt t="11560" x="3278188" y="4714875"/>
          <p14:tracePt t="11568" x="3287713" y="4705350"/>
          <p14:tracePt t="11579" x="3306763" y="4684713"/>
          <p14:tracePt t="11597" x="3316288" y="4656138"/>
          <p14:tracePt t="11613" x="3316288" y="4635500"/>
          <p14:tracePt t="11630" x="3316288" y="4586288"/>
          <p14:tracePt t="11647" x="3316288" y="4537075"/>
          <p14:tracePt t="11663" x="3306763" y="4459288"/>
          <p14:tracePt t="11680" x="3287713" y="4419600"/>
          <p14:tracePt t="11697" x="3267075" y="4389438"/>
          <p14:tracePt t="11713" x="3248025" y="4370388"/>
          <p14:tracePt t="11730" x="3217863" y="4351338"/>
          <p14:tracePt t="11747" x="3179763" y="4340225"/>
          <p14:tracePt t="11763" x="3130550" y="4330700"/>
          <p14:tracePt t="11780" x="3070225" y="4330700"/>
          <p14:tracePt t="11797" x="2982913" y="4330700"/>
          <p14:tracePt t="11814" x="2894013" y="4330700"/>
          <p14:tracePt t="11830" x="2805113" y="4330700"/>
          <p14:tracePt t="11847" x="2725738" y="4340225"/>
          <p14:tracePt t="11847" x="2697163" y="4351338"/>
          <p14:tracePt t="11864" x="2657475" y="4370388"/>
          <p14:tracePt t="11880" x="2627313" y="4389438"/>
          <p14:tracePt t="11897" x="2608263" y="4429125"/>
          <p14:tracePt t="11914" x="2598738" y="4459288"/>
          <p14:tracePt t="11930" x="2578100" y="4487863"/>
          <p14:tracePt t="11947" x="2578100" y="4508500"/>
          <p14:tracePt t="11964" x="2578100" y="4527550"/>
          <p14:tracePt t="11980" x="2578100" y="4557713"/>
          <p14:tracePt t="11997" x="2578100" y="4567238"/>
          <p14:tracePt t="12014" x="2589213" y="4597400"/>
          <p14:tracePt t="12031" x="2608263" y="4606925"/>
          <p14:tracePt t="12047" x="2617788" y="4625975"/>
          <p14:tracePt t="12064" x="2627313" y="4646613"/>
          <p14:tracePt t="12080" x="2638425" y="4656138"/>
          <p14:tracePt t="12097" x="2657475" y="4665663"/>
          <p14:tracePt t="12114" x="2716213" y="4684713"/>
          <p14:tracePt t="12131" x="2774950" y="4705350"/>
          <p14:tracePt t="12147" x="2894013" y="4733925"/>
          <p14:tracePt t="12164" x="3060700" y="4754563"/>
          <p14:tracePt t="12181" x="3278188" y="4803775"/>
          <p14:tracePt t="12197" x="3513138" y="4822825"/>
          <p14:tracePt t="12215" x="3749675" y="4832350"/>
          <p14:tracePt t="12231" x="3976688" y="4832350"/>
          <p14:tracePt t="12231" x="4065588" y="4832350"/>
          <p14:tracePt t="12248" x="4232275" y="4832350"/>
          <p14:tracePt t="12264" x="4349750" y="4832350"/>
          <p14:tracePt t="12281" x="4419600" y="4832350"/>
          <p14:tracePt t="12298" x="4468813" y="4832350"/>
          <p14:tracePt t="12315" x="4497388" y="4822825"/>
          <p14:tracePt t="12331" x="4518025" y="4813300"/>
          <p14:tracePt t="12348" x="4537075" y="4803775"/>
          <p14:tracePt t="12364" x="4557713" y="4783138"/>
          <p14:tracePt t="12381" x="4586288" y="4764088"/>
          <p14:tracePt t="12398" x="4606925" y="4733925"/>
          <p14:tracePt t="12415" x="4625975" y="4714875"/>
          <p14:tracePt t="12415" x="4635500" y="4695825"/>
          <p14:tracePt t="12432" x="4645025" y="4675188"/>
          <p14:tracePt t="12448" x="4675188" y="4646613"/>
          <p14:tracePt t="12465" x="4684713" y="4616450"/>
          <p14:tracePt t="12482" x="4694238" y="4586288"/>
          <p14:tracePt t="12498" x="4694238" y="4576763"/>
          <p14:tracePt t="12520" x="4694238" y="4567238"/>
          <p14:tracePt t="12536" x="4694238" y="4557713"/>
          <p14:tracePt t="12548" x="4694238" y="4548188"/>
          <p14:tracePt t="12565" x="4694238" y="4537075"/>
          <p14:tracePt t="12582" x="4694238" y="4527550"/>
          <p14:tracePt t="12598" x="4694238" y="4518025"/>
          <p14:tracePt t="12648" x="4684713" y="4518025"/>
          <p14:tracePt t="12664" x="4665663" y="4527550"/>
          <p14:tracePt t="12688" x="4656138" y="4548188"/>
          <p14:tracePt t="12704" x="4645025" y="4557713"/>
          <p14:tracePt t="12712" x="4645025" y="4567238"/>
          <p14:tracePt t="12720" x="4635500" y="4586288"/>
          <p14:tracePt t="12732" x="4625975" y="4625975"/>
          <p14:tracePt t="12749" x="4625975" y="4675188"/>
          <p14:tracePt t="12765" x="4625975" y="4714875"/>
          <p14:tracePt t="12782" x="4625975" y="4745038"/>
          <p14:tracePt t="12799" x="4625975" y="4773613"/>
          <p14:tracePt t="12799" x="4625975" y="4783138"/>
          <p14:tracePt t="12816" x="4645025" y="4803775"/>
          <p14:tracePt t="12832" x="4665663" y="4803775"/>
          <p14:tracePt t="12849" x="4714875" y="4803775"/>
          <p14:tracePt t="12866" x="4764088" y="4803775"/>
          <p14:tracePt t="12882" x="4841875" y="4803775"/>
          <p14:tracePt t="12899" x="4930775" y="4803775"/>
          <p14:tracePt t="12916" x="5010150" y="4803775"/>
          <p14:tracePt t="12932" x="5068888" y="4794250"/>
          <p14:tracePt t="12949" x="5137150" y="4764088"/>
          <p14:tracePt t="12966" x="5186363" y="4733925"/>
          <p14:tracePt t="12982" x="5216525" y="4714875"/>
          <p14:tracePt t="13000" x="5235575" y="4684713"/>
          <p14:tracePt t="13016" x="5235575" y="4646613"/>
          <p14:tracePt t="13032" x="5235575" y="4606925"/>
          <p14:tracePt t="13049" x="5235575" y="4576763"/>
          <p14:tracePt t="13066" x="5235575" y="4537075"/>
          <p14:tracePt t="13083" x="5226050" y="4487863"/>
          <p14:tracePt t="13099" x="5207000" y="4429125"/>
          <p14:tracePt t="13117" x="5176838" y="4389438"/>
          <p14:tracePt t="13133" x="5137150" y="4330700"/>
          <p14:tracePt t="13150" x="5078413" y="4281488"/>
          <p14:tracePt t="13166" x="4979988" y="4232275"/>
          <p14:tracePt t="13183" x="4862513" y="4192588"/>
          <p14:tracePt t="13183" x="4803775" y="4164013"/>
          <p14:tracePt t="13200" x="4684713" y="4114800"/>
          <p14:tracePt t="13216" x="4546600" y="4065588"/>
          <p14:tracePt t="13233" x="4429125" y="4016375"/>
          <p14:tracePt t="13250" x="4330700" y="3986213"/>
          <p14:tracePt t="13267" x="4213225" y="3967163"/>
          <p14:tracePt t="13283" x="4103688" y="3946525"/>
          <p14:tracePt t="13300" x="3986213" y="3927475"/>
          <p14:tracePt t="13317" x="3887788" y="3927475"/>
          <p14:tracePt t="13333" x="3789363" y="3927475"/>
          <p14:tracePt t="13350" x="3709988" y="3927475"/>
          <p14:tracePt t="13367" x="3651250" y="3927475"/>
          <p14:tracePt t="13383" x="3562350" y="3927475"/>
          <p14:tracePt t="13400" x="3503613" y="3946525"/>
          <p14:tracePt t="13417" x="3463925" y="3946525"/>
          <p14:tracePt t="13433" x="3386138" y="3976688"/>
          <p14:tracePt t="13450" x="3316288" y="3995738"/>
          <p14:tracePt t="13467" x="3267075" y="4025900"/>
          <p14:tracePt t="13484" x="3217863" y="4065588"/>
          <p14:tracePt t="13500" x="3198813" y="4105275"/>
          <p14:tracePt t="13517" x="3168650" y="4154488"/>
          <p14:tracePt t="13533" x="3149600" y="4192588"/>
          <p14:tracePt t="13550" x="3140075" y="4241800"/>
          <p14:tracePt t="13550" x="3130550" y="4262438"/>
          <p14:tracePt t="13568" x="3119438" y="4281488"/>
          <p14:tracePt t="13568" x="3119438" y="4291013"/>
          <p14:tracePt t="13584" x="3119438" y="4330700"/>
          <p14:tracePt t="13600" x="3119438" y="4370388"/>
          <p14:tracePt t="13617" x="3119438" y="4410075"/>
          <p14:tracePt t="13634" x="3119438" y="4459288"/>
          <p14:tracePt t="13650" x="3130550" y="4508500"/>
          <p14:tracePt t="13667" x="3149600" y="4537075"/>
          <p14:tracePt t="13684" x="3168650" y="4586288"/>
          <p14:tracePt t="13700" x="3198813" y="4616450"/>
          <p14:tracePt t="13717" x="3248025" y="4656138"/>
          <p14:tracePt t="13734" x="3355975" y="4705350"/>
          <p14:tracePt t="13751" x="3484563" y="4733925"/>
          <p14:tracePt t="13767" x="3721100" y="4773613"/>
          <p14:tracePt t="13784" x="3878263" y="4773613"/>
          <p14:tracePt t="13801" x="4044950" y="4773613"/>
          <p14:tracePt t="13817" x="4183063" y="4773613"/>
          <p14:tracePt t="13834" x="4271963" y="4773613"/>
          <p14:tracePt t="13851" x="4349750" y="4773613"/>
          <p14:tracePt t="13868" x="4379913" y="4773613"/>
          <p14:tracePt t="13884" x="4398963" y="4773613"/>
          <p14:tracePt t="13901" x="4419600" y="4764088"/>
          <p14:tracePt t="13918" x="4468813" y="4754563"/>
          <p14:tracePt t="13934" x="4497388" y="4724400"/>
          <p14:tracePt t="13951" x="4557713" y="4675188"/>
          <p14:tracePt t="13968" x="4595813" y="4646613"/>
          <p14:tracePt t="13984" x="4635500" y="4616450"/>
          <p14:tracePt t="14001" x="4665663" y="4586288"/>
          <p14:tracePt t="14018" x="4694238" y="4548188"/>
          <p14:tracePt t="14034" x="4714875" y="4518025"/>
          <p14:tracePt t="14051" x="4733925" y="4478338"/>
          <p14:tracePt t="14068" x="4754563" y="4459288"/>
          <p14:tracePt t="14085" x="4754563" y="4429125"/>
          <p14:tracePt t="14101" x="4754563" y="4400550"/>
          <p14:tracePt t="14118" x="4754563" y="4360863"/>
          <p14:tracePt t="14135" x="4754563" y="4330700"/>
          <p14:tracePt t="14135" x="4754563" y="4311650"/>
          <p14:tracePt t="14152" x="4754563" y="4291013"/>
          <p14:tracePt t="14168" x="4754563" y="4262438"/>
          <p14:tracePt t="14185" x="4754563" y="4232275"/>
          <p14:tracePt t="14202" x="4754563" y="4203700"/>
          <p14:tracePt t="14218" x="4743450" y="4183063"/>
          <p14:tracePt t="14235" x="4733925" y="4164013"/>
          <p14:tracePt t="14251" x="4714875" y="4133850"/>
          <p14:tracePt t="14268" x="4675188" y="4114800"/>
          <p14:tracePt t="14285" x="4625975" y="4094163"/>
          <p14:tracePt t="14302" x="4546600" y="4056063"/>
          <p14:tracePt t="14318" x="4419600" y="4025900"/>
          <p14:tracePt t="14335" x="4192588" y="3986213"/>
          <p14:tracePt t="14352" x="4065588" y="3967163"/>
          <p14:tracePt t="14369" x="3967163" y="3937000"/>
          <p14:tracePt t="14385" x="3878263" y="3927475"/>
          <p14:tracePt t="14402" x="3789363" y="3908425"/>
          <p14:tracePt t="14419" x="3740150" y="3897313"/>
          <p14:tracePt t="14435" x="3671888" y="3887788"/>
          <p14:tracePt t="14452" x="3632200" y="3887788"/>
          <p14:tracePt t="14469" x="3582988" y="3887788"/>
          <p14:tracePt t="14486" x="3533775" y="3887788"/>
          <p14:tracePt t="14502" x="3494088" y="3887788"/>
          <p14:tracePt t="14519" x="3444875" y="3887788"/>
          <p14:tracePt t="14519" x="3405188" y="3887788"/>
          <p14:tracePt t="14536" x="3336925" y="3908425"/>
          <p14:tracePt t="14552" x="3278188" y="3908425"/>
          <p14:tracePt t="14569" x="3228975" y="3927475"/>
          <p14:tracePt t="14586" x="3198813" y="3937000"/>
          <p14:tracePt t="14602" x="3168650" y="3937000"/>
          <p14:tracePt t="14619" x="3140075" y="3957638"/>
          <p14:tracePt t="14636" x="3109913" y="3976688"/>
          <p14:tracePt t="14653" x="3060700" y="4006850"/>
          <p14:tracePt t="14669" x="3011488" y="4035425"/>
          <p14:tracePt t="14686" x="2962275" y="4075113"/>
          <p14:tracePt t="14703" x="2933700" y="4114800"/>
          <p14:tracePt t="14719" x="2894013" y="4183063"/>
          <p14:tracePt t="14736" x="2884488" y="4213225"/>
          <p14:tracePt t="14752" x="2884488" y="4232275"/>
          <p14:tracePt t="14769" x="2884488" y="4262438"/>
          <p14:tracePt t="14786" x="2863850" y="4302125"/>
          <p14:tracePt t="14803" x="2863850" y="4330700"/>
          <p14:tracePt t="14820" x="2863850" y="4370388"/>
          <p14:tracePt t="14836" x="2863850" y="4410075"/>
          <p14:tracePt t="14853" x="2863850" y="4429125"/>
          <p14:tracePt t="14870" x="2863850" y="4478338"/>
          <p14:tracePt t="14887" x="2873375" y="4498975"/>
          <p14:tracePt t="14903" x="2894013" y="4548188"/>
          <p14:tracePt t="14920" x="2913063" y="4567238"/>
          <p14:tracePt t="14937" x="2933700" y="4597400"/>
          <p14:tracePt t="14953" x="2971800" y="4625975"/>
          <p14:tracePt t="14970" x="3021013" y="4656138"/>
          <p14:tracePt t="14987" x="3090863" y="4684713"/>
          <p14:tracePt t="15003" x="3168650" y="4714875"/>
          <p14:tracePt t="15020" x="3287713" y="4745038"/>
          <p14:tracePt t="15037" x="3425825" y="4764088"/>
          <p14:tracePt t="15053" x="3582988" y="4794250"/>
          <p14:tracePt t="15070" x="3740150" y="4832350"/>
          <p14:tracePt t="15087" x="3878263" y="4832350"/>
          <p14:tracePt t="15087" x="3946525" y="4832350"/>
          <p14:tracePt t="15104" x="4084638" y="4832350"/>
          <p14:tracePt t="15120" x="4192588" y="4832350"/>
          <p14:tracePt t="15137" x="4291013" y="4822825"/>
          <p14:tracePt t="15154" x="4379913" y="4803775"/>
          <p14:tracePt t="15170" x="4459288" y="4773613"/>
          <p14:tracePt t="15187" x="4527550" y="4745038"/>
          <p14:tracePt t="15204" x="4586288" y="4714875"/>
          <p14:tracePt t="15220" x="4645025" y="4675188"/>
          <p14:tracePt t="15237" x="4705350" y="4646613"/>
          <p14:tracePt t="15254" x="4733925" y="4616450"/>
          <p14:tracePt t="15270" x="4754563" y="4586288"/>
          <p14:tracePt t="15270" x="4773613" y="4576763"/>
          <p14:tracePt t="15288" x="4783138" y="4548188"/>
          <p14:tracePt t="15304" x="4803775" y="4518025"/>
          <p14:tracePt t="15320" x="4803775" y="4498975"/>
          <p14:tracePt t="15337" x="4803775" y="4478338"/>
          <p14:tracePt t="15354" x="4803775" y="4438650"/>
          <p14:tracePt t="15370" x="4803775" y="4400550"/>
          <p14:tracePt t="15387" x="4783138" y="4360863"/>
          <p14:tracePt t="15404" x="4754563" y="4321175"/>
          <p14:tracePt t="15421" x="4694238" y="4291013"/>
          <p14:tracePt t="15438" x="4606925" y="4262438"/>
          <p14:tracePt t="15454" x="4508500" y="4252913"/>
          <p14:tracePt t="15471" x="4389438" y="4222750"/>
          <p14:tracePt t="15471" x="4330700" y="4213225"/>
          <p14:tracePt t="15488" x="4262438" y="4203700"/>
          <p14:tracePt t="15505" x="4192588" y="4203700"/>
          <p14:tracePt t="15521" x="4133850" y="4203700"/>
          <p14:tracePt t="15538" x="4075113" y="4203700"/>
          <p14:tracePt t="15554" x="4025900" y="4203700"/>
          <p14:tracePt t="15571" x="4005263" y="4203700"/>
          <p14:tracePt t="15588" x="3986213" y="4203700"/>
          <p14:tracePt t="15604" x="3976688" y="4203700"/>
          <p14:tracePt t="15621" x="3967163" y="4203700"/>
          <p14:tracePt t="15638" x="3956050" y="4203700"/>
          <p14:tracePt t="15656" x="3956050" y="4213225"/>
          <p14:tracePt t="15728" x="3956050" y="4222750"/>
          <p14:tracePt t="15736" x="3956050" y="4232275"/>
          <p14:tracePt t="15744" x="3956050" y="4241800"/>
          <p14:tracePt t="15755" x="3976688" y="4291013"/>
          <p14:tracePt t="15771" x="4025900" y="4330700"/>
          <p14:tracePt t="15788" x="4124325" y="4389438"/>
          <p14:tracePt t="15805" x="4281488" y="4449763"/>
          <p14:tracePt t="15821" x="4448175" y="4487863"/>
          <p14:tracePt t="15838" x="4635500" y="4537075"/>
          <p14:tracePt t="15855" x="4862513" y="4576763"/>
          <p14:tracePt t="15872" x="5157788" y="4646613"/>
          <p14:tracePt t="15889" x="5354638" y="4675188"/>
          <p14:tracePt t="15905" x="5521325" y="4705350"/>
          <p14:tracePt t="15922" x="5668963" y="4724400"/>
          <p14:tracePt t="15938" x="5837238" y="4764088"/>
          <p14:tracePt t="15955" x="6003925" y="4803775"/>
          <p14:tracePt t="15972" x="6172200" y="4832350"/>
          <p14:tracePt t="15989" x="6348413" y="4872038"/>
          <p14:tracePt t="16006" x="6516688" y="4902200"/>
          <p14:tracePt t="16022" x="6664325" y="4921250"/>
          <p14:tracePt t="16039" x="6791325" y="4951413"/>
          <p14:tracePt t="16039" x="6850063" y="4960938"/>
          <p14:tracePt t="16056" x="6919913" y="4960938"/>
          <p14:tracePt t="16072" x="6978650" y="4960938"/>
          <p14:tracePt t="16089" x="7027863" y="4960938"/>
          <p14:tracePt t="16105" x="7058025" y="4960938"/>
          <p14:tracePt t="16122" x="7067550" y="4960938"/>
          <p14:tracePt t="16139" x="7077075" y="4960938"/>
          <p14:tracePt t="16155" x="7086600" y="4970463"/>
          <p14:tracePt t="16344" x="7086600" y="4979988"/>
          <p14:tracePt t="16376" x="7067550" y="4991100"/>
          <p14:tracePt t="16400" x="7058025" y="5000625"/>
          <p14:tracePt t="16432" x="7046913" y="5000625"/>
          <p14:tracePt t="16448" x="7037388" y="5010150"/>
          <p14:tracePt t="16511" x="7037388" y="5000625"/>
          <p14:tracePt t="16608" x="7037388" y="4991100"/>
          <p14:tracePt t="16624" x="7027863" y="4979988"/>
          <p14:tracePt t="16632" x="7027863" y="4970463"/>
          <p14:tracePt t="16640" x="7027863" y="4960938"/>
          <p14:tracePt t="16656" x="7027863" y="4951413"/>
          <p14:tracePt t="16673" x="7027863" y="4941888"/>
          <p14:tracePt t="16690" x="7027863" y="4960938"/>
          <p14:tracePt t="16984" x="7027863" y="4970463"/>
          <p14:tracePt t="16992" x="7027863" y="4979988"/>
          <p14:tracePt t="17000" x="7027863" y="5000625"/>
          <p14:tracePt t="17008" x="7027863" y="5010150"/>
          <p14:tracePt t="17024" x="7027863" y="5029200"/>
          <p14:tracePt t="17041" x="7027863" y="5040313"/>
          <p14:tracePt t="17057" x="7027863" y="5059363"/>
          <p14:tracePt t="17074" x="7027863" y="5078413"/>
          <p14:tracePt t="17091" x="7027863" y="5118100"/>
          <p14:tracePt t="17107" x="7027863" y="5157788"/>
          <p14:tracePt t="17124" x="7018338" y="5207000"/>
          <p14:tracePt t="17141" x="6997700" y="5256213"/>
          <p14:tracePt t="17157" x="6997700" y="5286375"/>
          <p14:tracePt t="17174" x="6988175" y="5324475"/>
          <p14:tracePt t="17191" x="6978650" y="5364163"/>
          <p14:tracePt t="17208" x="6969125" y="5394325"/>
          <p14:tracePt t="17224" x="6969125" y="5422900"/>
          <p14:tracePt t="17241" x="6969125" y="5453063"/>
          <p14:tracePt t="17258" x="6948488" y="5483225"/>
          <p14:tracePt t="17274" x="6948488" y="5511800"/>
          <p14:tracePt t="17291" x="6948488" y="5532438"/>
          <p14:tracePt t="17308" x="6938963" y="5561013"/>
          <p14:tracePt t="17324" x="6938963" y="5570538"/>
          <p14:tracePt t="17341" x="6938963" y="5591175"/>
          <p14:tracePt t="17358" x="6938963" y="5600700"/>
          <p14:tracePt t="17374" x="6929438" y="5619750"/>
          <p14:tracePt t="17392" x="6919913" y="5630863"/>
          <p14:tracePt t="17408" x="6919913" y="5640388"/>
          <p14:tracePt t="17425" x="6910388" y="5670550"/>
          <p14:tracePt t="17441" x="6899275" y="5699125"/>
          <p14:tracePt t="17458" x="6889750" y="5729288"/>
          <p14:tracePt t="17475" x="6880225" y="5757863"/>
          <p14:tracePt t="17491" x="6880225" y="5768975"/>
          <p14:tracePt t="17508" x="6880225" y="5778500"/>
          <p14:tracePt t="17525" x="6880225" y="5788025"/>
          <p14:tracePt t="17541" x="6880225" y="5797550"/>
          <p14:tracePt t="17896" x="6870700" y="5797550"/>
          <p14:tracePt t="17904" x="6861175" y="5807075"/>
          <p14:tracePt t="17912" x="6850063" y="5807075"/>
          <p14:tracePt t="17936" x="6850063" y="5788025"/>
          <p14:tracePt t="18320" x="6861175" y="5778500"/>
          <p14:tracePt t="18328" x="6861175" y="5768975"/>
          <p14:tracePt t="18336" x="6870700" y="5748338"/>
          <p14:tracePt t="18352" x="6870700" y="5729288"/>
          <p14:tracePt t="18360" x="6889750" y="5689600"/>
          <p14:tracePt t="18377" x="6899275" y="5640388"/>
          <p14:tracePt t="18393" x="6919913" y="5600700"/>
          <p14:tracePt t="18410" x="6938963" y="5541963"/>
          <p14:tracePt t="18427" x="6969125" y="5483225"/>
          <p14:tracePt t="18443" x="6978650" y="5443538"/>
          <p14:tracePt t="18460" x="6997700" y="5394325"/>
          <p14:tracePt t="18477" x="7018338" y="5354638"/>
          <p14:tracePt t="18493" x="7027863" y="5305425"/>
          <p14:tracePt t="18510" x="7046913" y="5246688"/>
          <p14:tracePt t="18510" x="7058025" y="5216525"/>
          <p14:tracePt t="18528" x="7067550" y="5148263"/>
          <p14:tracePt t="18544" x="7077075" y="5078413"/>
          <p14:tracePt t="18560" x="7077075" y="5019675"/>
          <p14:tracePt t="18577" x="7077075" y="4951413"/>
          <p14:tracePt t="18594" x="7077075" y="4892675"/>
          <p14:tracePt t="18610" x="7077075" y="4832350"/>
          <p14:tracePt t="18627" x="7077075" y="4783138"/>
          <p14:tracePt t="18644" x="7077075" y="4714875"/>
          <p14:tracePt t="18660" x="7058025" y="4665663"/>
          <p14:tracePt t="18677" x="7037388" y="4606925"/>
          <p14:tracePt t="18694" x="7008813" y="4567238"/>
          <p14:tracePt t="18711" x="6978650" y="4518025"/>
          <p14:tracePt t="18711" x="6959600" y="4508500"/>
          <p14:tracePt t="18728" x="6919913" y="4478338"/>
          <p14:tracePt t="18744" x="6889750" y="4459288"/>
          <p14:tracePt t="18761" x="6861175" y="4449763"/>
          <p14:tracePt t="18777" x="6831013" y="4449763"/>
          <p14:tracePt t="18794" x="6762750" y="4449763"/>
          <p14:tracePt t="18811" x="6683375" y="4487863"/>
          <p14:tracePt t="18827" x="6594475" y="4527550"/>
          <p14:tracePt t="18844" x="6535738" y="4576763"/>
          <p14:tracePt t="18861" x="6496050" y="4616450"/>
          <p14:tracePt t="18878" x="6477000" y="4665663"/>
          <p14:tracePt t="18894" x="6477000" y="4695825"/>
          <p14:tracePt t="18911" x="6477000" y="4754563"/>
          <p14:tracePt t="18928" x="6477000" y="4794250"/>
          <p14:tracePt t="18944" x="6477000" y="4862513"/>
          <p14:tracePt t="18961" x="6486525" y="4921250"/>
          <p14:tracePt t="18978" x="6516688" y="4970463"/>
          <p14:tracePt t="18995" x="6554788" y="5029200"/>
          <p14:tracePt t="19011" x="6594475" y="5078413"/>
          <p14:tracePt t="19028" x="6653213" y="5108575"/>
          <p14:tracePt t="19045" x="6713538" y="5138738"/>
          <p14:tracePt t="19061" x="6762750" y="5138738"/>
          <p14:tracePt t="19078" x="6811963" y="5138738"/>
          <p14:tracePt t="19095" x="6861175" y="5138738"/>
          <p14:tracePt t="19095" x="6870700" y="5138738"/>
          <p14:tracePt t="19112" x="6910388" y="5118100"/>
          <p14:tracePt t="19128" x="6929438" y="5108575"/>
          <p14:tracePt t="19145" x="6959600" y="5089525"/>
          <p14:tracePt t="19161" x="6978650" y="5049838"/>
          <p14:tracePt t="19178" x="6997700" y="5019675"/>
          <p14:tracePt t="19195" x="7018338" y="4951413"/>
          <p14:tracePt t="19211" x="7046913" y="4872038"/>
          <p14:tracePt t="19228" x="7067550" y="4813300"/>
          <p14:tracePt t="19245" x="7077075" y="4745038"/>
          <p14:tracePt t="19262" x="7077075" y="4695825"/>
          <p14:tracePt t="19278" x="7077075" y="4646613"/>
          <p14:tracePt t="19295" x="7077075" y="4616450"/>
          <p14:tracePt t="19312" x="7077075" y="4576763"/>
          <p14:tracePt t="19328" x="7067550" y="4567238"/>
          <p14:tracePt t="19345" x="7058025" y="4548188"/>
          <p14:tracePt t="19362" x="7046913" y="4537075"/>
          <p14:tracePt t="19378" x="7008813" y="4537075"/>
          <p14:tracePt t="19395" x="6969125" y="4537075"/>
          <p14:tracePt t="19412" x="6899275" y="4537075"/>
          <p14:tracePt t="19429" x="6800850" y="4537075"/>
          <p14:tracePt t="19445" x="6713538" y="4567238"/>
          <p14:tracePt t="19462" x="6624638" y="4597400"/>
          <p14:tracePt t="19479" x="6545263" y="4656138"/>
          <p14:tracePt t="19496" x="6526213" y="4665663"/>
          <p14:tracePt t="19512" x="6486525" y="4733925"/>
          <p14:tracePt t="19529" x="6477000" y="4783138"/>
          <p14:tracePt t="19545" x="6467475" y="4813300"/>
          <p14:tracePt t="19563" x="6467475" y="4862513"/>
          <p14:tracePt t="19579" x="6467475" y="4881563"/>
          <p14:tracePt t="19596" x="6467475" y="4911725"/>
          <p14:tracePt t="19612" x="6456363" y="4930775"/>
          <p14:tracePt t="20168" x="6446838" y="4951413"/>
          <p14:tracePt t="20184" x="6427788" y="4960938"/>
          <p14:tracePt t="20200" x="6418263" y="4979988"/>
          <p14:tracePt t="20208" x="6388100" y="4991100"/>
          <p14:tracePt t="20216" x="6378575" y="5010150"/>
          <p14:tracePt t="20230" x="6338888" y="5029200"/>
          <p14:tracePt t="20247" x="6289675" y="5078413"/>
          <p14:tracePt t="20264" x="6259513" y="5099050"/>
          <p14:tracePt t="20280" x="6210300" y="5148263"/>
          <p14:tracePt t="20297" x="6172200" y="5187950"/>
          <p14:tracePt t="20314" x="6102350" y="5246688"/>
          <p14:tracePt t="20330" x="6022975" y="5314950"/>
          <p14:tracePt t="20347" x="5954713" y="5364163"/>
          <p14:tracePt t="20364" x="5895975" y="5413375"/>
          <p14:tracePt t="20380" x="5865813" y="5443538"/>
          <p14:tracePt t="20397" x="5837238" y="5462588"/>
          <p14:tracePt t="20414" x="5816600" y="5483225"/>
          <p14:tracePt t="20431" x="5807075" y="5502275"/>
          <p14:tracePt t="20431" x="5788025" y="5521325"/>
          <p14:tracePt t="20448" x="5748338" y="5541963"/>
          <p14:tracePt t="20468" x="5689600" y="5570538"/>
          <p14:tracePt t="20481" x="5580063" y="5610225"/>
          <p14:tracePt t="20498" x="5462588" y="5659438"/>
          <p14:tracePt t="20514" x="5324475" y="5719763"/>
          <p14:tracePt t="20531" x="5176838" y="5768975"/>
          <p14:tracePt t="20548" x="5038725" y="5837238"/>
          <p14:tracePt t="20564" x="4902200" y="5895975"/>
          <p14:tracePt t="20582" x="4773613" y="5945188"/>
          <p14:tracePt t="20598" x="4656138" y="5994400"/>
          <p14:tracePt t="20614" x="4527550" y="6043613"/>
          <p14:tracePt t="20631" x="4349750" y="6113463"/>
          <p14:tracePt t="20648" x="4232275" y="6151563"/>
          <p14:tracePt t="20664" x="4143375" y="6181725"/>
          <p14:tracePt t="20682" x="4084638" y="6211888"/>
          <p14:tracePt t="20698" x="4035425" y="6221413"/>
          <p14:tracePt t="20714" x="4025900" y="6221413"/>
          <p14:tracePt t="20731" x="4016375" y="6230938"/>
          <p14:tracePt t="20760" x="4005263" y="6240463"/>
          <p14:tracePt t="20768" x="3995738" y="6249988"/>
          <p14:tracePt t="20784" x="3967163" y="6261100"/>
          <p14:tracePt t="20798" x="3906838" y="6270625"/>
          <p14:tracePt t="20817" x="3857625" y="6280150"/>
          <p14:tracePt t="20832" x="3819525" y="6289675"/>
          <p14:tracePt t="20848" x="3779838" y="6289675"/>
          <p14:tracePt t="20865" x="3770313" y="6289675"/>
          <p14:tracePt t="20881" x="3749675" y="6289675"/>
          <p14:tracePt t="20936" x="3730625" y="6299200"/>
          <p14:tracePt t="20944" x="3709988" y="6310313"/>
          <p14:tracePt t="20952" x="3690938" y="6310313"/>
          <p14:tracePt t="20965" x="3622675" y="6310313"/>
          <p14:tracePt t="20982" x="3573463" y="6310313"/>
          <p14:tracePt t="20998" x="3524250" y="6310313"/>
          <p14:tracePt t="21016" x="3503613" y="6310313"/>
          <p14:tracePt t="21032" x="3484563" y="6310313"/>
          <p14:tracePt t="21080" x="3475038" y="6310313"/>
          <p14:tracePt t="21088" x="3435350" y="6299200"/>
          <p14:tracePt t="21098" x="3376613" y="6299200"/>
          <p14:tracePt t="21115" x="3327400" y="6280150"/>
          <p14:tracePt t="21132" x="3297238" y="6280150"/>
          <p14:tracePt t="21149" x="3267075" y="6270625"/>
          <p14:tracePt t="21166" x="3238500" y="6270625"/>
          <p14:tracePt t="21182" x="3217863" y="6270625"/>
          <p14:tracePt t="21199" x="3168650" y="6249988"/>
          <p14:tracePt t="21216" x="3140075" y="6249988"/>
          <p14:tracePt t="21232" x="3109913" y="6240463"/>
          <p14:tracePt t="21249" x="3060700" y="6230938"/>
          <p14:tracePt t="21266" x="3011488" y="6211888"/>
          <p14:tracePt t="21282" x="2982913" y="6211888"/>
          <p14:tracePt t="21299" x="2952750" y="6211888"/>
          <p14:tracePt t="21316" x="2922588" y="6211888"/>
          <p14:tracePt t="21333" x="2903538" y="6211888"/>
          <p14:tracePt t="21349" x="2884488" y="6211888"/>
          <p14:tracePt t="21366" x="2844800" y="6211888"/>
          <p14:tracePt t="21383" x="2805113" y="6211888"/>
          <p14:tracePt t="21383" x="2786063" y="6211888"/>
          <p14:tracePt t="21400" x="2746375" y="6221413"/>
          <p14:tracePt t="21416" x="2725738" y="6230938"/>
          <p14:tracePt t="21433" x="2716213" y="6240463"/>
          <p14:tracePt t="21464" x="2706688" y="6249988"/>
          <p14:tracePt t="21511" x="2697163" y="6261100"/>
          <p14:tracePt t="21536" x="2687638" y="6270625"/>
          <p14:tracePt t="21552" x="2687638" y="6289675"/>
          <p14:tracePt t="21568" x="2676525" y="6310313"/>
          <p14:tracePt t="21576" x="2667000" y="6310313"/>
          <p14:tracePt t="21584" x="2667000" y="6338888"/>
          <p14:tracePt t="21600" x="2667000" y="6348413"/>
          <p14:tracePt t="21624" x="2667000" y="6359525"/>
          <p14:tracePt t="21633" x="2667000" y="6369050"/>
          <p14:tracePt t="21650" x="2667000" y="6378575"/>
          <p14:tracePt t="21667" x="2667000" y="6397625"/>
          <p14:tracePt t="21683" x="2687638" y="6418263"/>
          <p14:tracePt t="21700" x="2716213" y="6446838"/>
          <p14:tracePt t="21717" x="2755900" y="6467475"/>
          <p14:tracePt t="21733" x="2814638" y="6486525"/>
          <p14:tracePt t="21750" x="2903538" y="6516688"/>
          <p14:tracePt t="21768" x="2952750" y="6516688"/>
          <p14:tracePt t="21783" x="3090863" y="6526213"/>
          <p14:tracePt t="21800" x="3168650" y="6526213"/>
          <p14:tracePt t="21817" x="3228975" y="6526213"/>
          <p14:tracePt t="21833" x="3287713" y="6526213"/>
          <p14:tracePt t="21850" x="3346450" y="6526213"/>
          <p14:tracePt t="21867" x="3435350" y="6526213"/>
          <p14:tracePt t="21884" x="3533775" y="6526213"/>
          <p14:tracePt t="21902" x="3641725" y="6526213"/>
          <p14:tracePt t="21917" x="3749675" y="6526213"/>
          <p14:tracePt t="21933" x="3819525" y="6526213"/>
          <p14:tracePt t="21951" x="3887788" y="6526213"/>
          <p14:tracePt t="21967" x="3956050" y="6526213"/>
          <p14:tracePt t="21984" x="4005263" y="6516688"/>
          <p14:tracePt t="22000" x="4025900" y="6507163"/>
          <p14:tracePt t="22017" x="4044950" y="6496050"/>
          <p14:tracePt t="22034" x="4065588" y="6486525"/>
          <p14:tracePt t="22050" x="4094163" y="6477000"/>
          <p14:tracePt t="22067" x="4133850" y="6457950"/>
          <p14:tracePt t="22084" x="4164013" y="6437313"/>
          <p14:tracePt t="22101" x="4183063" y="6427788"/>
          <p14:tracePt t="22117" x="4192588" y="6427788"/>
          <p14:tracePt t="22136" x="4192588" y="6418263"/>
          <p14:tracePt t="22176" x="4192588" y="6408738"/>
          <p14:tracePt t="22183" x="4192588" y="6397625"/>
          <p14:tracePt t="22200" x="4192588" y="6388100"/>
          <p14:tracePt t="22208" x="4192588" y="6378575"/>
          <p14:tracePt t="22224" x="4192588" y="6369050"/>
          <p14:tracePt t="22234" x="4173538" y="6359525"/>
          <p14:tracePt t="22251" x="4143375" y="6348413"/>
          <p14:tracePt t="22268" x="4094163" y="6319838"/>
          <p14:tracePt t="22284" x="4025900" y="6310313"/>
          <p14:tracePt t="22301" x="3976688" y="6299200"/>
          <p14:tracePt t="22318" x="3927475" y="6280150"/>
          <p14:tracePt t="22334" x="3878263" y="6270625"/>
          <p14:tracePt t="22334" x="3848100" y="6249988"/>
          <p14:tracePt t="22352" x="3789363" y="6240463"/>
          <p14:tracePt t="22368" x="3759200" y="6230938"/>
          <p14:tracePt t="22384" x="3700463" y="6221413"/>
          <p14:tracePt t="22401" x="3641725" y="6211888"/>
          <p14:tracePt t="22418" x="3602038" y="6200775"/>
          <p14:tracePt t="22435" x="3524250" y="6181725"/>
          <p14:tracePt t="22451" x="3463925" y="6172200"/>
          <p14:tracePt t="22468" x="3386138" y="6162675"/>
          <p14:tracePt t="22485" x="3297238" y="6142038"/>
          <p14:tracePt t="22502" x="3198813" y="6122988"/>
          <p14:tracePt t="22518" x="3109913" y="6102350"/>
          <p14:tracePt t="22535" x="3032125" y="6083300"/>
          <p14:tracePt t="22552" x="2992438" y="6073775"/>
          <p14:tracePt t="22568" x="2971800" y="6073775"/>
          <p14:tracePt t="22591" x="2962275" y="6073775"/>
          <p14:tracePt t="22601" x="2933700" y="6073775"/>
          <p14:tracePt t="22618" x="2873375" y="6073775"/>
          <p14:tracePt t="22635" x="2824163" y="6073775"/>
          <p14:tracePt t="22652" x="2786063" y="6073775"/>
          <p14:tracePt t="22668" x="2746375" y="6073775"/>
          <p14:tracePt t="22685" x="2736850" y="6073775"/>
          <p14:tracePt t="22702" x="2725738" y="6073775"/>
          <p14:tracePt t="22718" x="2716213" y="6073775"/>
          <p14:tracePt t="22718" x="2697163" y="6073775"/>
          <p14:tracePt t="22736" x="2676525" y="6073775"/>
          <p14:tracePt t="22752" x="2638425" y="6073775"/>
          <p14:tracePt t="22769" x="2608263" y="6083300"/>
          <p14:tracePt t="22785" x="2578100" y="6083300"/>
          <p14:tracePt t="22802" x="2549525" y="6092825"/>
          <p14:tracePt t="22819" x="2540000" y="6102350"/>
          <p14:tracePt t="22836" x="2540000" y="6113463"/>
          <p14:tracePt t="22852" x="2519363" y="6122988"/>
          <p14:tracePt t="22869" x="2509838" y="6122988"/>
          <p14:tracePt t="22896" x="2509838" y="6132513"/>
          <p14:tracePt t="22912" x="2500313" y="6132513"/>
          <p14:tracePt t="22927" x="2490788" y="6142038"/>
          <p14:tracePt t="22935" x="2479675" y="6162675"/>
          <p14:tracePt t="22960" x="2479675" y="6172200"/>
          <p14:tracePt t="22992" x="2470150" y="6181725"/>
          <p14:tracePt t="23000" x="2470150" y="6191250"/>
          <p14:tracePt t="23015" x="2470150" y="6211888"/>
          <p14:tracePt t="23031" x="2460625" y="6211888"/>
          <p14:tracePt t="23047" x="2460625" y="6221413"/>
          <p14:tracePt t="23064" x="2460625" y="6230938"/>
          <p14:tracePt t="23096" x="2460625" y="6240463"/>
          <p14:tracePt t="23112" x="2460625" y="6249988"/>
          <p14:tracePt t="23135" x="2460625" y="6261100"/>
          <p14:tracePt t="23176" x="2460625" y="6270625"/>
          <p14:tracePt t="23192" x="2460625" y="6280150"/>
          <p14:tracePt t="23200" x="2460625" y="6289675"/>
          <p14:tracePt t="23216" x="2460625" y="6299200"/>
          <p14:tracePt t="23223" x="2460625" y="6310313"/>
          <p14:tracePt t="23236" x="2460625" y="6319838"/>
          <p14:tracePt t="23253" x="2470150" y="6348413"/>
          <p14:tracePt t="23270" x="2470150" y="6378575"/>
          <p14:tracePt t="23287" x="2490788" y="6397625"/>
          <p14:tracePt t="23287" x="2490788" y="6418263"/>
          <p14:tracePt t="23304" x="2519363" y="6446838"/>
          <p14:tracePt t="23320" x="2528888" y="6477000"/>
          <p14:tracePt t="23337" x="2549525" y="6496050"/>
          <p14:tracePt t="23353" x="2568575" y="6516688"/>
          <p14:tracePt t="23370" x="2608263" y="6545263"/>
          <p14:tracePt t="23387" x="2657475" y="6556375"/>
          <p14:tracePt t="23403" x="2725738" y="6584950"/>
          <p14:tracePt t="23420" x="2814638" y="6594475"/>
          <p14:tracePt t="23437" x="2894013" y="6615113"/>
          <p14:tracePt t="23453" x="2982913" y="6634163"/>
          <p14:tracePt t="23470" x="3090863" y="6654800"/>
          <p14:tracePt t="23487" x="3238500" y="6673850"/>
          <p14:tracePt t="23504" x="3336925" y="6692900"/>
          <p14:tracePt t="23520" x="3425825" y="6692900"/>
          <p14:tracePt t="23537" x="3524250" y="6692900"/>
          <p14:tracePt t="23554" x="3632200" y="6704013"/>
          <p14:tracePt t="23570" x="3749675" y="6704013"/>
          <p14:tracePt t="23587" x="3868738" y="6704013"/>
          <p14:tracePt t="23604" x="3986213" y="6704013"/>
          <p14:tracePt t="23621" x="4094163" y="6704013"/>
          <p14:tracePt t="23637" x="4192588" y="6704013"/>
          <p14:tracePt t="23654" x="4291013" y="6704013"/>
          <p14:tracePt t="23670" x="4370388" y="6704013"/>
          <p14:tracePt t="23670" x="4429125" y="6704013"/>
          <p14:tracePt t="23688" x="4518025" y="6704013"/>
          <p14:tracePt t="23704" x="4616450" y="6704013"/>
          <p14:tracePt t="23720" x="4705350" y="6704013"/>
          <p14:tracePt t="23737" x="4792663" y="6704013"/>
          <p14:tracePt t="23754" x="4891088" y="6704013"/>
          <p14:tracePt t="23770" x="5000625" y="6704013"/>
          <p14:tracePt t="23787" x="5099050" y="6704013"/>
          <p14:tracePt t="23804" x="5197475" y="6704013"/>
          <p14:tracePt t="23821" x="5305425" y="6704013"/>
          <p14:tracePt t="23837" x="5422900" y="6704013"/>
          <p14:tracePt t="23854" x="5591175" y="6704013"/>
          <p14:tracePt t="23871" x="5865813" y="6704013"/>
          <p14:tracePt t="23888" x="6062663" y="6704013"/>
          <p14:tracePt t="23904" x="6221413" y="6704013"/>
          <p14:tracePt t="23921" x="6357938" y="6704013"/>
          <p14:tracePt t="23938" x="6477000" y="6704013"/>
          <p14:tracePt t="23954" x="6584950" y="6704013"/>
          <p14:tracePt t="23971" x="6683375" y="6704013"/>
          <p14:tracePt t="23988" x="6772275" y="6704013"/>
          <p14:tracePt t="24004" x="6850063" y="6704013"/>
          <p14:tracePt t="24021" x="6948488" y="6704013"/>
          <p14:tracePt t="24038" x="7046913" y="6704013"/>
          <p14:tracePt t="24055" x="7156450" y="6704013"/>
          <p14:tracePt t="24055" x="7205663" y="6704013"/>
          <p14:tracePt t="24072" x="7313613" y="6704013"/>
          <p14:tracePt t="24088" x="7412038" y="6704013"/>
          <p14:tracePt t="24105" x="7510463" y="6704013"/>
          <p14:tracePt t="24122" x="7618413" y="6704013"/>
          <p14:tracePt t="24139" x="7716838" y="6704013"/>
          <p14:tracePt t="24155" x="7796213" y="6704013"/>
          <p14:tracePt t="24172" x="7883525" y="6704013"/>
          <p14:tracePt t="24189" x="7962900" y="6704013"/>
          <p14:tracePt t="24205" x="8031163" y="6704013"/>
          <p14:tracePt t="24222" x="8110538" y="6704013"/>
          <p14:tracePt t="24238" x="8189913" y="6692900"/>
          <p14:tracePt t="24255" x="8297863" y="6664325"/>
          <p14:tracePt t="24272" x="8386763" y="6654800"/>
          <p14:tracePt t="24288" x="8445500" y="6634163"/>
          <p14:tracePt t="24305" x="8513763" y="6624638"/>
          <p14:tracePt t="24322" x="8553450" y="6615113"/>
          <p14:tracePt t="24338" x="8572500" y="6615113"/>
          <p14:tracePt t="24355" x="8602663" y="6605588"/>
          <p14:tracePt t="24372" x="8632825" y="6594475"/>
          <p14:tracePt t="24388" x="8661400" y="6584950"/>
          <p14:tracePt t="24405" x="8701088" y="6575425"/>
          <p14:tracePt t="24422" x="8720138" y="6545263"/>
          <p14:tracePt t="24439" x="8780463" y="6516688"/>
          <p14:tracePt t="24456" x="8799513" y="6496050"/>
          <p14:tracePt t="24472" x="8818563" y="6467475"/>
          <p14:tracePt t="24489" x="8839200" y="6437313"/>
          <p14:tracePt t="24505" x="8858250" y="6397625"/>
          <p14:tracePt t="24522" x="8878888" y="6359525"/>
          <p14:tracePt t="24539" x="8878888" y="6329363"/>
          <p14:tracePt t="24555" x="8878888" y="6289675"/>
          <p14:tracePt t="24572" x="8878888" y="6270625"/>
          <p14:tracePt t="24589" x="8878888" y="6261100"/>
          <p14:tracePt t="24605" x="8878888" y="6240463"/>
          <p14:tracePt t="24622" x="8878888" y="6230938"/>
          <p14:tracePt t="24640" x="8867775" y="6221413"/>
          <p14:tracePt t="24656" x="8839200" y="6221413"/>
          <p14:tracePt t="24672" x="8789988" y="6221413"/>
          <p14:tracePt t="24690" x="8750300" y="6221413"/>
          <p14:tracePt t="24706" x="8691563" y="6221413"/>
          <p14:tracePt t="24723" x="8670925" y="6230938"/>
          <p14:tracePt t="24739" x="8651875" y="6240463"/>
          <p14:tracePt t="24756" x="8651875" y="6249988"/>
          <p14:tracePt t="24773" x="8642350" y="6270625"/>
          <p14:tracePt t="24789" x="8632825" y="6310313"/>
          <p14:tracePt t="24806" x="8632825" y="6319838"/>
          <p14:tracePt t="24823" x="8632825" y="6348413"/>
          <p14:tracePt t="24839" x="8632825" y="6388100"/>
          <p14:tracePt t="24857" x="8632825" y="6418263"/>
          <p14:tracePt t="24873" x="8642350" y="6457950"/>
          <p14:tracePt t="24889" x="8661400" y="6486525"/>
          <p14:tracePt t="24906" x="8701088" y="6496050"/>
          <p14:tracePt t="24923" x="8731250" y="6516688"/>
          <p14:tracePt t="24940" x="8789988" y="6535738"/>
          <p14:tracePt t="24957" x="8839200" y="6545263"/>
          <p14:tracePt t="24973" x="8897938" y="6545263"/>
          <p14:tracePt t="24990" x="8966200" y="6565900"/>
          <p14:tracePt t="25008" x="8996363" y="6565900"/>
          <p14:tracePt t="25008" x="9015413" y="6565900"/>
          <p14:tracePt t="25024" x="9064625" y="6565900"/>
          <p14:tracePt t="25040" x="9094788" y="6565900"/>
          <p14:tracePt t="25057" x="9124950" y="6565900"/>
          <p14:tracePt t="25073" x="9163050" y="6556375"/>
          <p14:tracePt t="25090" x="9174163" y="6545263"/>
          <p14:tracePt t="25107" x="9193213" y="6526213"/>
          <p14:tracePt t="25123" x="9232900" y="6496050"/>
          <p14:tracePt t="25140" x="9261475" y="6457950"/>
          <p14:tracePt t="25157" x="9291638" y="6397625"/>
          <p14:tracePt t="25173" x="9301163" y="6338888"/>
          <p14:tracePt t="25190" x="9321800" y="6289675"/>
          <p14:tracePt t="25207" x="9340850" y="6200775"/>
          <p14:tracePt t="25224" x="9340850" y="6172200"/>
          <p14:tracePt t="25240" x="9350375" y="6132513"/>
          <p14:tracePt t="25257" x="9350375" y="6102350"/>
          <p14:tracePt t="25274" x="9350375" y="6092825"/>
          <p14:tracePt t="25290" x="9350375" y="6073775"/>
          <p14:tracePt t="25307" x="9331325" y="6053138"/>
          <p14:tracePt t="25324" x="9291638" y="6043613"/>
          <p14:tracePt t="25340" x="9242425" y="6024563"/>
          <p14:tracePt t="25357" x="9183688" y="6024563"/>
          <p14:tracePt t="25374" x="9134475" y="6015038"/>
          <p14:tracePt t="25390" x="9094788" y="6015038"/>
          <p14:tracePt t="25408" x="9085263" y="6015038"/>
          <p14:tracePt t="25680" x="9036050" y="6015038"/>
          <p14:tracePt t="25687" x="8996363" y="6043613"/>
          <p14:tracePt t="25696" x="8907463" y="6073775"/>
          <p14:tracePt t="25708" x="8670925" y="6132513"/>
          <p14:tracePt t="25725" x="8386763" y="6200775"/>
          <p14:tracePt t="25741" x="8031163" y="6280150"/>
          <p14:tracePt t="25758" x="7707313" y="6319838"/>
          <p14:tracePt t="25775" x="7304088" y="6319838"/>
          <p14:tracePt t="25792" x="7067550" y="6319838"/>
          <p14:tracePt t="25808" x="6840538" y="6319838"/>
          <p14:tracePt t="25825" x="6624638" y="6319838"/>
          <p14:tracePt t="25841" x="6437313" y="6319838"/>
          <p14:tracePt t="25858" x="6280150" y="6319838"/>
          <p14:tracePt t="25875" x="6132513" y="6319838"/>
          <p14:tracePt t="25891" x="5964238" y="6319838"/>
          <p14:tracePt t="25908" x="5807075" y="6319838"/>
          <p14:tracePt t="25925" x="5629275" y="6329363"/>
          <p14:tracePt t="25942" x="5462588" y="6329363"/>
          <p14:tracePt t="25958" x="5334000" y="6329363"/>
          <p14:tracePt t="25958" x="5275263" y="6329363"/>
          <p14:tracePt t="25976" x="5176838" y="6329363"/>
          <p14:tracePt t="25992" x="5099050" y="6329363"/>
          <p14:tracePt t="26009" x="5000625" y="6329363"/>
          <p14:tracePt t="26025" x="4902200" y="6329363"/>
          <p14:tracePt t="26042" x="4764088" y="6329363"/>
          <p14:tracePt t="26058" x="4616450" y="6319838"/>
          <p14:tracePt t="26075" x="4508500" y="6299200"/>
          <p14:tracePt t="26092" x="4419600" y="6280150"/>
          <p14:tracePt t="26109" x="4330700" y="6261100"/>
          <p14:tracePt t="26125" x="4251325" y="6249988"/>
          <p14:tracePt t="26142" x="4202113" y="6240463"/>
          <p14:tracePt t="26159" x="4103688" y="6221413"/>
          <p14:tracePt t="26176" x="4044950" y="6211888"/>
          <p14:tracePt t="26192" x="3995738" y="6211888"/>
          <p14:tracePt t="26209" x="3906838" y="6211888"/>
          <p14:tracePt t="26226" x="3838575" y="6211888"/>
          <p14:tracePt t="26243" x="3770313" y="6200775"/>
          <p14:tracePt t="26259" x="3660775" y="6181725"/>
          <p14:tracePt t="26276" x="3552825" y="6151563"/>
          <p14:tracePt t="26292" x="3425825" y="6132513"/>
          <p14:tracePt t="26309" x="3287713" y="6102350"/>
          <p14:tracePt t="26326" x="3149600" y="6073775"/>
          <p14:tracePt t="26343" x="3021013" y="6053138"/>
          <p14:tracePt t="26343" x="2982913" y="6053138"/>
          <p14:tracePt t="26359" x="2854325" y="6053138"/>
          <p14:tracePt t="26376" x="2746375" y="6034088"/>
          <p14:tracePt t="26393" x="2667000" y="6034088"/>
          <p14:tracePt t="26409" x="2589213" y="6034088"/>
          <p14:tracePt t="26426" x="2528888" y="6034088"/>
          <p14:tracePt t="26443" x="2470150" y="6034088"/>
          <p14:tracePt t="26459" x="2411413" y="6034088"/>
          <p14:tracePt t="26476" x="2352675" y="6034088"/>
          <p14:tracePt t="26493" x="2312988" y="6034088"/>
          <p14:tracePt t="26509" x="2244725" y="6043613"/>
          <p14:tracePt t="26527" x="2214563" y="6053138"/>
          <p14:tracePt t="26543" x="2174875" y="6073775"/>
          <p14:tracePt t="26560" x="2165350" y="6083300"/>
          <p14:tracePt t="26576" x="2155825" y="6102350"/>
          <p14:tracePt t="26593" x="2146300" y="6113463"/>
          <p14:tracePt t="26610" x="2135188" y="6132513"/>
          <p14:tracePt t="26627" x="2125663" y="6162675"/>
          <p14:tracePt t="26643" x="2106613" y="6181725"/>
          <p14:tracePt t="26661" x="2097088" y="6221413"/>
          <p14:tracePt t="26677" x="2097088" y="6240463"/>
          <p14:tracePt t="26693" x="2097088" y="6261100"/>
          <p14:tracePt t="26710" x="2097088" y="6270625"/>
          <p14:tracePt t="26727" x="2097088" y="6289675"/>
          <p14:tracePt t="26759" x="2097088" y="6299200"/>
          <p14:tracePt t="26775" x="2097088" y="6310313"/>
          <p14:tracePt t="26784" x="2097088" y="6319838"/>
          <p14:tracePt t="26793" x="2097088" y="6348413"/>
          <p14:tracePt t="26810" x="2116138" y="6378575"/>
          <p14:tracePt t="26827" x="2135188" y="6408738"/>
          <p14:tracePt t="26843" x="2146300" y="6427788"/>
          <p14:tracePt t="26860" x="2165350" y="6437313"/>
          <p14:tracePt t="26877" x="2174875" y="6457950"/>
          <p14:tracePt t="26894" x="2184400" y="6467475"/>
          <p14:tracePt t="26910" x="2205038" y="6486525"/>
          <p14:tracePt t="26928" x="2214563" y="6496050"/>
          <p14:tracePt t="26944" x="2233613" y="6507163"/>
          <p14:tracePt t="26960" x="2263775" y="6526213"/>
          <p14:tracePt t="26977" x="2282825" y="6545263"/>
          <p14:tracePt t="26994" x="2303463" y="6556375"/>
          <p14:tracePt t="27011" x="2332038" y="6575425"/>
          <p14:tracePt t="27027" x="2343150" y="6584950"/>
          <p14:tracePt t="27044" x="2352675" y="6584950"/>
          <p14:tracePt t="27061" x="2371725" y="6584950"/>
          <p14:tracePt t="27077" x="2381250" y="6594475"/>
          <p14:tracePt t="27094" x="2401888" y="6594475"/>
          <p14:tracePt t="27110" x="2420938" y="6605588"/>
          <p14:tracePt t="27127" x="2470150" y="6624638"/>
          <p14:tracePt t="27144" x="2509838" y="6634163"/>
          <p14:tracePt t="27161" x="2559050" y="6634163"/>
          <p14:tracePt t="27177" x="2617788" y="6654800"/>
          <p14:tracePt t="27194" x="2647950" y="6664325"/>
          <p14:tracePt t="27211" x="2697163" y="6664325"/>
          <p14:tracePt t="27227" x="2736850" y="6673850"/>
          <p14:tracePt t="27244" x="2755900" y="6673850"/>
          <p14:tracePt t="27261" x="2786063" y="6692900"/>
          <p14:tracePt t="27278" x="2805113" y="6704013"/>
          <p14:tracePt t="27294" x="2844800" y="6713538"/>
          <p14:tracePt t="27311" x="2903538" y="6732588"/>
          <p14:tracePt t="27328" x="2943225" y="6742113"/>
          <p14:tracePt t="27345" x="2982913" y="6742113"/>
          <p14:tracePt t="27361" x="3032125" y="6742113"/>
          <p14:tracePt t="27378" x="3090863" y="6762750"/>
          <p14:tracePt t="27395" x="3140075" y="6772275"/>
          <p14:tracePt t="27411" x="3198813" y="6772275"/>
          <p14:tracePt t="27428" x="3267075" y="6772275"/>
          <p14:tracePt t="27445" x="3355975" y="6781800"/>
          <p14:tracePt t="27461" x="3405188" y="6791325"/>
          <p14:tracePt t="27478" x="3475038" y="6811963"/>
          <p14:tracePt t="27478" x="3494088" y="6821488"/>
          <p14:tracePt t="27496" x="3543300" y="6831013"/>
          <p14:tracePt t="27512" x="3611563" y="6840538"/>
          <p14:tracePt t="27528" x="3660775" y="6851650"/>
          <p14:tracePt t="27545" x="3709988" y="6861175"/>
          <p14:tracePt t="27562" x="3721100" y="6861175"/>
          <p14:tracePt t="27578" x="3740150" y="6861175"/>
          <p14:tracePt t="27595" x="3749675" y="6861175"/>
          <p14:tracePt t="27615" x="3770313" y="6861175"/>
          <p14:tracePt t="27631" x="3779838" y="6861175"/>
          <p14:tracePt t="27645" x="3808413" y="6861175"/>
          <p14:tracePt t="27662" x="3857625" y="6861175"/>
          <p14:tracePt t="27662" x="3878263" y="6861175"/>
          <p14:tracePt t="27680" x="3897313" y="6861175"/>
          <p14:tracePt t="27695" x="3946525" y="6861175"/>
          <p14:tracePt t="27712" x="3976688" y="6861175"/>
          <p14:tracePt t="27728" x="3986213" y="6861175"/>
          <p14:tracePt t="27745" x="4025900" y="6861175"/>
          <p14:tracePt t="27762" x="4084638" y="6880225"/>
          <p14:tracePt t="27779" x="4143375" y="6889750"/>
          <p14:tracePt t="27796" x="4192588" y="6889750"/>
          <p14:tracePt t="27812" x="4222750" y="6889750"/>
          <p14:tracePt t="27829" x="4241800" y="6889750"/>
          <p14:tracePt t="27845" x="4251325" y="6889750"/>
          <p14:tracePt t="27871" x="4271963" y="6889750"/>
          <p14:tracePt t="27887" x="4291013" y="6889750"/>
          <p14:tracePt t="27895" x="4330700" y="6889750"/>
          <p14:tracePt t="27912" x="4398963" y="6889750"/>
          <p14:tracePt t="27929" x="4478338" y="6889750"/>
          <p14:tracePt t="27946" x="4527550" y="6889750"/>
          <p14:tracePt t="27962" x="4557713" y="6889750"/>
          <p14:tracePt t="27979" x="4595813" y="6889750"/>
          <p14:tracePt t="27996" x="4616450" y="6889750"/>
          <p14:tracePt t="28013" x="4635500" y="6889750"/>
          <p14:tracePt t="28029" x="4645025" y="6889750"/>
          <p14:tracePt t="28046" x="4656138" y="6889750"/>
          <p14:tracePt t="28062" x="4675188" y="6889750"/>
          <p14:tracePt t="28080" x="4694238" y="6889750"/>
          <p14:tracePt t="28096" x="4705350" y="6889750"/>
          <p14:tracePt t="28112" x="4724400" y="6889750"/>
          <p14:tracePt t="28129" x="4714875" y="6889750"/>
          <p14:tracePt t="28367" x="4684713" y="6880225"/>
          <p14:tracePt t="28375" x="4675188" y="6880225"/>
          <p14:tracePt t="28384" x="4656138" y="6870700"/>
          <p14:tracePt t="28396" x="4635500" y="6861175"/>
          <p14:tracePt t="28413" x="4606925" y="6861175"/>
          <p14:tracePt t="28430" x="4567238" y="6851650"/>
          <p14:tracePt t="28447" x="4518025" y="6851650"/>
          <p14:tracePt t="28464" x="4468813" y="6851650"/>
          <p14:tracePt t="28480" x="4410075" y="6851650"/>
          <p14:tracePt t="28497" x="4349750" y="6851650"/>
          <p14:tracePt t="28514" x="4281488" y="6840538"/>
          <p14:tracePt t="28530" x="4222750" y="6821488"/>
          <p14:tracePt t="28547" x="4164013" y="6821488"/>
          <p14:tracePt t="28563" x="4114800" y="6821488"/>
          <p14:tracePt t="28580" x="4075113" y="6821488"/>
          <p14:tracePt t="28597" x="4035425" y="6821488"/>
          <p14:tracePt t="28614" x="4005263" y="6821488"/>
          <p14:tracePt t="28630" x="3956050" y="6821488"/>
          <p14:tracePt t="28647" x="3878263" y="6821488"/>
          <p14:tracePt t="28664" x="3819525" y="6821488"/>
          <p14:tracePt t="28681" x="3770313" y="6821488"/>
          <p14:tracePt t="28697" x="3740150" y="6811963"/>
          <p14:tracePt t="28714" x="3721100" y="6811963"/>
          <p14:tracePt t="28731" x="3690938" y="6802438"/>
          <p14:tracePt t="28747" x="3671888" y="6802438"/>
          <p14:tracePt t="28764" x="3632200" y="6802438"/>
          <p14:tracePt t="28781" x="3582988" y="6791325"/>
          <p14:tracePt t="28797" x="3562350" y="6781800"/>
          <p14:tracePt t="28814" x="3524250" y="6772275"/>
          <p14:tracePt t="28831" x="3524250" y="6762750"/>
          <p14:tracePt t="29015" x="3533775" y="6753225"/>
          <p14:tracePt t="29023" x="3543300" y="6753225"/>
          <p14:tracePt t="29031" x="3592513" y="6732588"/>
          <p14:tracePt t="29048" x="3641725" y="6732588"/>
          <p14:tracePt t="29064" x="3690938" y="6732588"/>
          <p14:tracePt t="29082" x="3730625" y="6732588"/>
          <p14:tracePt t="29098" x="3789363" y="6732588"/>
          <p14:tracePt t="29115" x="3819525" y="6732588"/>
          <p14:tracePt t="29131" x="3848100" y="6732588"/>
          <p14:tracePt t="29148" x="3878263" y="6732588"/>
          <p14:tracePt t="29165" x="3917950" y="6732588"/>
          <p14:tracePt t="29182" x="3946525" y="6732588"/>
          <p14:tracePt t="29198" x="3986213" y="6732588"/>
          <p14:tracePt t="29215" x="4044950" y="6732588"/>
          <p14:tracePt t="29232" x="4084638" y="6732588"/>
          <p14:tracePt t="29248" x="4114800" y="6732588"/>
          <p14:tracePt t="29265" x="4152900" y="6732588"/>
          <p14:tracePt t="29282" x="4192588" y="6732588"/>
          <p14:tracePt t="29298" x="4232275" y="6732588"/>
          <p14:tracePt t="29315" x="4251325" y="6732588"/>
          <p14:tracePt t="29332" x="4271963" y="6732588"/>
          <p14:tracePt t="29348" x="4291013" y="6732588"/>
          <p14:tracePt t="29365" x="4321175" y="6732588"/>
          <p14:tracePt t="29382" x="4360863" y="6732588"/>
          <p14:tracePt t="29398" x="4410075" y="6732588"/>
          <p14:tracePt t="29416" x="4438650" y="6732588"/>
          <p14:tracePt t="29432" x="4459288" y="6732588"/>
          <p14:tracePt t="29449" x="4468813" y="6732588"/>
          <p14:tracePt t="29465" x="4487863" y="6732588"/>
          <p14:tracePt t="29482" x="4527550" y="6732588"/>
          <p14:tracePt t="29499" x="4567238" y="6732588"/>
          <p14:tracePt t="29516" x="4606925" y="6742113"/>
          <p14:tracePt t="29532" x="4645025" y="6742113"/>
          <p14:tracePt t="29549" x="4675188" y="6753225"/>
          <p14:tracePt t="29565" x="4684713" y="6753225"/>
          <p14:tracePt t="29582" x="4714875" y="6762750"/>
          <p14:tracePt t="29582" x="4733925" y="6762750"/>
          <p14:tracePt t="29600" x="4764088" y="6772275"/>
          <p14:tracePt t="29616" x="4773613" y="6772275"/>
          <p14:tracePt t="29632" x="4792663" y="6781800"/>
          <p14:tracePt t="29649" x="4803775" y="6781800"/>
          <p14:tracePt t="29665" x="4813300" y="6781800"/>
          <p14:tracePt t="29743" x="4822825" y="6781800"/>
          <p14:tracePt t="29751" x="4841875" y="6781800"/>
          <p14:tracePt t="29759" x="4852988" y="6781800"/>
          <p14:tracePt t="29768" x="4872038" y="6781800"/>
          <p14:tracePt t="29782" x="4921250" y="6781800"/>
          <p14:tracePt t="29800" x="4940300" y="6781800"/>
          <p14:tracePt t="29816" x="4960938" y="6791325"/>
          <p14:tracePt t="29833" x="4970463" y="6791325"/>
          <p14:tracePt t="29927" x="4989513" y="6791325"/>
          <p14:tracePt t="29943" x="5000625" y="6791325"/>
          <p14:tracePt t="29951" x="5010150" y="6791325"/>
          <p14:tracePt t="29959" x="5019675" y="6791325"/>
          <p14:tracePt t="29968" x="5029200" y="6791325"/>
          <p14:tracePt t="29983" x="5038725" y="6791325"/>
          <p14:tracePt t="30000" x="5049838" y="6791325"/>
          <p14:tracePt t="30063" x="5059363" y="6791325"/>
          <p14:tracePt t="30151" x="5068888" y="6791325"/>
          <p14:tracePt t="30159" x="5078413" y="6791325"/>
          <p14:tracePt t="30175" x="5087938" y="6791325"/>
          <p14:tracePt t="30183" x="5118100" y="6791325"/>
          <p14:tracePt t="30200" x="5127625" y="6791325"/>
          <p14:tracePt t="30217" x="5137150" y="6791325"/>
          <p14:tracePt t="30351" x="5148263" y="6791325"/>
          <p14:tracePt t="30359" x="5157788" y="6791325"/>
          <p14:tracePt t="30479" x="5157788" y="6781800"/>
          <p14:tracePt t="30575" x="5148263" y="6781800"/>
          <p14:tracePt t="30695" x="5127625" y="6781800"/>
          <p14:tracePt t="30704" x="5078413" y="6781800"/>
          <p14:tracePt t="30711" x="5038725" y="6772275"/>
          <p14:tracePt t="30720" x="4979988" y="6762750"/>
          <p14:tracePt t="30734" x="4724400" y="6732588"/>
          <p14:tracePt t="30752" x="4576763" y="6732588"/>
          <p14:tracePt t="30768" x="4448175" y="6732588"/>
          <p14:tracePt t="30785" x="4370388" y="6732588"/>
          <p14:tracePt t="30802" x="4330700" y="6732588"/>
          <p14:tracePt t="30818" x="4311650" y="6732588"/>
          <p14:tracePt t="30835" x="4281488" y="6732588"/>
          <p14:tracePt t="30851" x="4232275" y="6732588"/>
          <p14:tracePt t="30868" x="4152900" y="6732588"/>
          <p14:tracePt t="30885" x="4065588" y="6732588"/>
          <p14:tracePt t="30902" x="3986213" y="6732588"/>
          <p14:tracePt t="30918" x="3906838" y="6723063"/>
          <p14:tracePt t="30918" x="3878263" y="6713538"/>
          <p14:tracePt t="30936" x="3838575" y="6704013"/>
          <p14:tracePt t="30952" x="3798888" y="6692900"/>
          <p14:tracePt t="30968" x="3749675" y="6692900"/>
          <p14:tracePt t="30985" x="3690938" y="6692900"/>
          <p14:tracePt t="31002" x="3622675" y="6683375"/>
          <p14:tracePt t="31019" x="3533775" y="6664325"/>
          <p14:tracePt t="31035" x="3444875" y="6643688"/>
          <p14:tracePt t="31052" x="3386138" y="6634163"/>
          <p14:tracePt t="31068" x="3297238" y="6624638"/>
          <p14:tracePt t="31086" x="3238500" y="6615113"/>
          <p14:tracePt t="31102" x="3198813" y="6615113"/>
          <p14:tracePt t="31119" x="3159125" y="6615113"/>
          <p14:tracePt t="31136" x="3140075" y="6615113"/>
          <p14:tracePt t="31152" x="3119438" y="6615113"/>
          <p14:tracePt t="31169" x="3090863" y="6615113"/>
          <p14:tracePt t="31186" x="3060700" y="6615113"/>
          <p14:tracePt t="31202" x="3021013" y="6615113"/>
          <p14:tracePt t="31219" x="2971800" y="6615113"/>
          <p14:tracePt t="31236" x="2943225" y="6615113"/>
          <p14:tracePt t="31252" x="2913063" y="6615113"/>
          <p14:tracePt t="31269" x="2884488" y="6615113"/>
          <p14:tracePt t="31286" x="2873375" y="6615113"/>
          <p14:tracePt t="31302" x="2835275" y="6615113"/>
          <p14:tracePt t="31302" x="2814638" y="6615113"/>
          <p14:tracePt t="31319" x="2774950" y="6615113"/>
          <p14:tracePt t="31336" x="2746375" y="6615113"/>
          <p14:tracePt t="31352" x="2725738" y="6615113"/>
          <p14:tracePt t="31370" x="2716213" y="6615113"/>
          <p14:tracePt t="31386" x="2697163" y="6615113"/>
          <p14:tracePt t="31403" x="2676525" y="6615113"/>
          <p14:tracePt t="31419" x="2638425" y="6615113"/>
          <p14:tracePt t="31436" x="2598738" y="6615113"/>
          <p14:tracePt t="31453" x="2559050" y="6615113"/>
          <p14:tracePt t="31469" x="2549525" y="6615113"/>
          <p14:tracePt t="31487" x="2540000" y="6615113"/>
          <p14:tracePt t="31552" x="2528888" y="6615113"/>
          <p14:tracePt t="31575" x="2519363" y="6615113"/>
          <p14:tracePt t="31592" x="2509838" y="6615113"/>
          <p14:tracePt t="31719" x="2500313" y="6615113"/>
          <p14:tracePt t="31759" x="2490788" y="6615113"/>
          <p14:tracePt t="31767" x="2479675" y="6615113"/>
          <p14:tracePt t="31775" x="2470150" y="6615113"/>
          <p14:tracePt t="31787" x="2460625" y="6615113"/>
          <p14:tracePt t="31803" x="2479675" y="6615113"/>
          <p14:tracePt t="31991" x="2509838" y="6615113"/>
          <p14:tracePt t="31999" x="2540000" y="6615113"/>
          <p14:tracePt t="32007" x="2578100" y="6624638"/>
          <p14:tracePt t="32020" x="2627313" y="6634163"/>
          <p14:tracePt t="32037" x="2676525" y="6643688"/>
          <p14:tracePt t="32054" x="2687638" y="6643688"/>
          <p14:tracePt t="32070" x="2706688" y="6643688"/>
          <p14:tracePt t="32088" x="2716213" y="6643688"/>
          <p14:tracePt t="32351" x="2725738" y="6643688"/>
          <p14:tracePt t="32359" x="2736850" y="6643688"/>
          <p14:tracePt t="32371" x="2774950" y="6643688"/>
          <p14:tracePt t="32388" x="2795588" y="6643688"/>
          <p14:tracePt t="32405" x="2824163" y="6643688"/>
          <p14:tracePt t="32421" x="2854325" y="6643688"/>
          <p14:tracePt t="32438" x="2873375" y="6643688"/>
          <p14:tracePt t="32455" x="2884488" y="6643688"/>
          <p14:tracePt t="32471" x="2894013" y="6643688"/>
          <p14:tracePt t="32488" x="2903538" y="6643688"/>
          <p14:tracePt t="32519" x="2913063" y="6643688"/>
          <p14:tracePt t="32551" x="2922588" y="6643688"/>
          <p14:tracePt t="32567" x="2933700" y="6643688"/>
          <p14:tracePt t="32575" x="2943225" y="6643688"/>
          <p14:tracePt t="32583" x="2952750" y="6643688"/>
          <p14:tracePt t="32599" x="2962275" y="6643688"/>
          <p14:tracePt t="32695" x="2971800" y="6643688"/>
          <p14:tracePt t="32719" x="2982913" y="6643688"/>
          <p14:tracePt t="32727" x="2992438" y="6643688"/>
          <p14:tracePt t="32739" x="3001963" y="6643688"/>
          <p14:tracePt t="32755" x="3021013" y="6643688"/>
          <p14:tracePt t="32772" x="3032125" y="6643688"/>
          <p14:tracePt t="32788" x="3041650" y="6643688"/>
          <p14:tracePt t="32805" x="3051175" y="6643688"/>
          <p14:tracePt t="32822" x="3070225" y="6643688"/>
          <p14:tracePt t="32839" x="3109913" y="6643688"/>
          <p14:tracePt t="32856" x="3130550" y="6643688"/>
          <p14:tracePt t="32873" x="3149600" y="6643688"/>
          <p14:tracePt t="32889" x="3159125" y="6643688"/>
          <p14:tracePt t="32906" x="3168650" y="6643688"/>
          <p14:tracePt t="32922" x="3179763" y="6643688"/>
          <p14:tracePt t="32939" x="3189288" y="6643688"/>
          <p14:tracePt t="32959" x="3198813" y="6643688"/>
          <p14:tracePt t="32975" x="3217863" y="6634163"/>
          <p14:tracePt t="32989" x="3238500" y="6634163"/>
          <p14:tracePt t="33008" x="3248025" y="6634163"/>
          <p14:tracePt t="33022" x="3267075" y="6634163"/>
          <p14:tracePt t="33039" x="3287713" y="6634163"/>
          <p14:tracePt t="33056" x="3287713" y="6624638"/>
          <p14:tracePt t="33072" x="3297238" y="6624638"/>
          <p14:tracePt t="33103" x="3316288" y="6615113"/>
          <p14:tracePt t="33120" x="3327400" y="6615113"/>
          <p14:tracePt t="33143" x="3336925" y="6615113"/>
          <p14:tracePt t="33151" x="3346450" y="6615113"/>
          <p14:tracePt t="33159" x="3355975" y="6615113"/>
          <p14:tracePt t="33175" x="3376613" y="6615113"/>
          <p14:tracePt t="33189" x="3395663" y="6615113"/>
          <p14:tracePt t="33206" x="3435350" y="6615113"/>
          <p14:tracePt t="33206" x="3444875" y="6615113"/>
          <p14:tracePt t="33223" x="3484563" y="6615113"/>
          <p14:tracePt t="33240" x="3494088" y="6615113"/>
          <p14:tracePt t="33271" x="3503613" y="6615113"/>
          <p14:tracePt t="33279" x="3513138" y="6615113"/>
          <p14:tracePt t="33311" x="3524250" y="6615113"/>
          <p14:tracePt t="33327" x="3533775" y="6615113"/>
          <p14:tracePt t="33343" x="3543300" y="6615113"/>
          <p14:tracePt t="33367" x="3552825" y="6615113"/>
          <p14:tracePt t="33399" x="3562350" y="6615113"/>
          <p14:tracePt t="33415" x="3573463" y="6615113"/>
          <p14:tracePt t="33423" x="3582988" y="6615113"/>
          <p14:tracePt t="33543" x="3592513" y="6615113"/>
          <p14:tracePt t="33552" x="3602038" y="6615113"/>
          <p14:tracePt t="33559" x="3611563" y="6615113"/>
          <p14:tracePt t="33573" x="3622675" y="6615113"/>
          <p14:tracePt t="33590" x="3632200" y="6615113"/>
          <p14:tracePt t="33607" x="3651250" y="6615113"/>
          <p14:tracePt t="33624" x="3660775" y="6615113"/>
          <p14:tracePt t="33640" x="3671888" y="6615113"/>
          <p14:tracePt t="33657" x="3681413" y="6615113"/>
          <p14:tracePt t="33674" x="3690938" y="6615113"/>
          <p14:tracePt t="33695" x="3700463" y="6605588"/>
          <p14:tracePt t="33935" x="3709988" y="6594475"/>
          <p14:tracePt t="33951" x="3690938" y="6584950"/>
          <p14:tracePt t="34487" x="3671888" y="6584950"/>
          <p14:tracePt t="34495" x="3641725" y="6584950"/>
          <p14:tracePt t="34503" x="3622675" y="6575425"/>
          <p14:tracePt t="34511" x="3611563" y="6575425"/>
          <p14:tracePt t="34525" x="3562350" y="6565900"/>
          <p14:tracePt t="34542" x="3552825" y="6556375"/>
          <p14:tracePt t="34542" x="3543300" y="6556375"/>
          <p14:tracePt t="34559" x="3524250" y="6556375"/>
          <p14:tracePt t="34607" x="3513138" y="6556375"/>
          <p14:tracePt t="34615" x="3494088" y="6556375"/>
          <p14:tracePt t="34626" x="3444875" y="6556375"/>
          <p14:tracePt t="34642" x="3386138" y="6556375"/>
          <p14:tracePt t="34659" x="3355975" y="6556375"/>
          <p14:tracePt t="34676" x="3336925" y="6556375"/>
          <p14:tracePt t="34693" x="3327400" y="6556375"/>
          <p14:tracePt t="34709" x="3316288" y="6556375"/>
          <p14:tracePt t="34727" x="3267075" y="6556375"/>
          <p14:tracePt t="34744" x="3168650" y="6556375"/>
          <p14:tracePt t="34760" x="3109913" y="6556375"/>
          <p14:tracePt t="34776" x="3060700" y="6556375"/>
          <p14:tracePt t="34793" x="3041650" y="6545263"/>
          <p14:tracePt t="34809" x="3032125" y="6545263"/>
          <p14:tracePt t="34839" x="3021013" y="6545263"/>
          <p14:tracePt t="34847" x="2992438" y="6535738"/>
          <p14:tracePt t="34859" x="2943225" y="6535738"/>
          <p14:tracePt t="34876" x="2894013" y="6535738"/>
          <p14:tracePt t="34893" x="2844800" y="6526213"/>
          <p14:tracePt t="34910" x="2824163" y="6526213"/>
          <p14:tracePt t="34926" x="2814638" y="6516688"/>
          <p14:tracePt t="34943" x="2805113" y="6516688"/>
          <p14:tracePt t="34967" x="2795588" y="6516688"/>
          <p14:tracePt t="34976" x="2765425" y="6507163"/>
          <p14:tracePt t="34993" x="2725738" y="6496050"/>
          <p14:tracePt t="35010" x="2687638" y="6496050"/>
          <p14:tracePt t="35026" x="2657475" y="6486525"/>
          <p14:tracePt t="35043" x="2617788" y="6477000"/>
          <p14:tracePt t="35060" x="2589213" y="6467475"/>
          <p14:tracePt t="35077" x="2559050" y="6467475"/>
          <p14:tracePt t="35093" x="2549525" y="6467475"/>
          <p14:tracePt t="35110" x="2528888" y="6467475"/>
          <p14:tracePt t="35127" x="2509838" y="6467475"/>
          <p14:tracePt t="35143" x="2470150" y="6467475"/>
          <p14:tracePt t="35160" x="2441575" y="6467475"/>
          <p14:tracePt t="35177" x="2420938" y="6467475"/>
          <p14:tracePt t="35194" x="2401888" y="6467475"/>
          <p14:tracePt t="35210" x="2392363" y="6467475"/>
          <p14:tracePt t="35255" x="2381250" y="6467475"/>
          <p14:tracePt t="35263" x="2362200" y="6467475"/>
          <p14:tracePt t="35271" x="2352675" y="6467475"/>
          <p14:tracePt t="35279" x="2343150" y="6467475"/>
          <p14:tracePt t="35293" x="2322513" y="6457950"/>
          <p14:tracePt t="35310" x="2303463" y="6446838"/>
          <p14:tracePt t="35327" x="2293938" y="6446838"/>
          <p14:tracePt t="35367" x="2282825" y="6446838"/>
          <p14:tracePt t="35447" x="2293938" y="6446838"/>
          <p14:tracePt t="35991" x="2322513" y="6446838"/>
          <p14:tracePt t="35999" x="2352675" y="6446838"/>
          <p14:tracePt t="36007" x="2381250" y="6446838"/>
          <p14:tracePt t="36016" x="2411413" y="6446838"/>
          <p14:tracePt t="36028" x="2460625" y="6457950"/>
          <p14:tracePt t="36045" x="2490788" y="6457950"/>
          <p14:tracePt t="36062" x="2519363" y="6467475"/>
          <p14:tracePt t="36079" x="2528888" y="6467475"/>
          <p14:tracePt t="36095" x="2540000" y="6467475"/>
          <p14:tracePt t="36119" x="2568575" y="6477000"/>
          <p14:tracePt t="36128" x="2608263" y="6486525"/>
          <p14:tracePt t="36145" x="2657475" y="6496050"/>
          <p14:tracePt t="36162" x="2697163" y="6507163"/>
          <p14:tracePt t="36179" x="2706688" y="6507163"/>
          <p14:tracePt t="36199" x="2716213" y="6507163"/>
          <p14:tracePt t="36212" x="2725738" y="6507163"/>
          <p14:tracePt t="36229" x="2736850" y="6507163"/>
          <p14:tracePt t="36245" x="2746375" y="6507163"/>
          <p14:tracePt t="36262" x="2755900" y="6507163"/>
          <p14:tracePt t="36279" x="2765425" y="6516688"/>
          <p14:tracePt t="36311" x="2786063" y="6516688"/>
          <p14:tracePt t="36327" x="2795588" y="6516688"/>
          <p14:tracePt t="36335" x="2814638" y="6516688"/>
          <p14:tracePt t="36346" x="2854325" y="6526213"/>
          <p14:tracePt t="36362" x="2894013" y="6545263"/>
          <p14:tracePt t="36379" x="2922588" y="6545263"/>
          <p14:tracePt t="36396" x="2952750" y="6545263"/>
          <p14:tracePt t="36412" x="2971800" y="6556375"/>
          <p14:tracePt t="36429" x="3011488" y="6556375"/>
          <p14:tracePt t="36446" x="3051175" y="6565900"/>
          <p14:tracePt t="36446" x="3081338" y="6575425"/>
          <p14:tracePt t="36463" x="3119438" y="6575425"/>
          <p14:tracePt t="36479" x="3179763" y="6575425"/>
          <p14:tracePt t="36496" x="3228975" y="6575425"/>
          <p14:tracePt t="36513" x="3287713" y="6575425"/>
          <p14:tracePt t="36530" x="3346450" y="6575425"/>
          <p14:tracePt t="36546" x="3376613" y="6575425"/>
          <p14:tracePt t="36563" x="3414713" y="6584950"/>
          <p14:tracePt t="36580" x="3425825" y="6584950"/>
          <p14:tracePt t="36596" x="3444875" y="6584950"/>
          <p14:tracePt t="36613" x="3454400" y="6584950"/>
          <p14:tracePt t="36639" x="3463925" y="6584950"/>
          <p14:tracePt t="36655" x="3475038" y="6584950"/>
          <p14:tracePt t="36671" x="3494088" y="6584950"/>
          <p14:tracePt t="36680" x="3524250" y="6584950"/>
          <p14:tracePt t="36696" x="3562350" y="6584950"/>
          <p14:tracePt t="36713" x="3602038" y="6594475"/>
          <p14:tracePt t="36730" x="3611563" y="6594475"/>
          <p14:tracePt t="36746" x="3622675" y="6594475"/>
          <p14:tracePt t="36763" x="3632200" y="6594475"/>
          <p14:tracePt t="37239" x="3641725" y="6594475"/>
          <p14:tracePt t="37263" x="3651250" y="6584950"/>
          <p14:tracePt t="37279" x="3660775" y="6575425"/>
          <p14:tracePt t="37303" x="3671888" y="6565900"/>
          <p14:tracePt t="37343" x="3681413" y="6565900"/>
          <p14:tracePt t="37367" x="3700463" y="6565900"/>
          <p14:tracePt t="37375" x="3709988" y="6565900"/>
          <p14:tracePt t="37383" x="3721100" y="6565900"/>
          <p14:tracePt t="37398" x="3749675" y="6556375"/>
          <p14:tracePt t="37415" x="3779838" y="6545263"/>
          <p14:tracePt t="37431" x="3789363" y="6545263"/>
          <p14:tracePt t="37448" x="3798888" y="6545263"/>
          <p14:tracePt t="37479" x="3808413" y="6535738"/>
          <p14:tracePt t="37487" x="3819525" y="6535738"/>
          <p14:tracePt t="37498" x="3838575" y="6535738"/>
          <p14:tracePt t="37515" x="3857625" y="6526213"/>
          <p14:tracePt t="37531" x="3906838" y="6516688"/>
          <p14:tracePt t="37548" x="3917950" y="6516688"/>
          <p14:tracePt t="37565" x="3937000" y="6516688"/>
          <p14:tracePt t="37581" x="3946525" y="6507163"/>
          <p14:tracePt t="37623" x="3946525" y="6496050"/>
          <p14:tracePt t="37647" x="3946525" y="6486525"/>
          <p14:tracePt t="37671" x="3956050" y="6486525"/>
          <p14:tracePt t="37679" x="3956050" y="6477000"/>
          <p14:tracePt t="37695" x="3956050" y="6467475"/>
          <p14:tracePt t="37703" x="3956050" y="6457950"/>
          <p14:tracePt t="37727" x="3956050" y="6446838"/>
          <p14:tracePt t="37735" x="3956050" y="6437313"/>
          <p14:tracePt t="37748" x="3956050" y="6427788"/>
          <p14:tracePt t="37765" x="3956050" y="6408738"/>
          <p14:tracePt t="37782" x="3956050" y="6378575"/>
          <p14:tracePt t="37799" x="3956050" y="6359525"/>
          <p14:tracePt t="37816" x="3956050" y="6338888"/>
          <p14:tracePt t="37832" x="3937000" y="6319838"/>
          <p14:tracePt t="37849" x="3927475" y="6310313"/>
          <p14:tracePt t="37866" x="3897313" y="6289675"/>
          <p14:tracePt t="37882" x="3838575" y="6280150"/>
          <p14:tracePt t="37899" x="3749675" y="6249988"/>
          <p14:tracePt t="37915" x="3641725" y="6230938"/>
          <p14:tracePt t="37932" x="3552825" y="6211888"/>
          <p14:tracePt t="37949" x="3475038" y="6191250"/>
          <p14:tracePt t="37966" x="3435350" y="6172200"/>
          <p14:tracePt t="37982" x="3376613" y="6162675"/>
          <p14:tracePt t="37999" x="3306763" y="6142038"/>
          <p14:tracePt t="38016" x="3248025" y="6122988"/>
          <p14:tracePt t="38033" x="3159125" y="6102350"/>
          <p14:tracePt t="38049" x="3070225" y="6083300"/>
          <p14:tracePt t="38066" x="3001963" y="6073775"/>
          <p14:tracePt t="38082" x="2933700" y="6053138"/>
          <p14:tracePt t="38099" x="2894013" y="6043613"/>
          <p14:tracePt t="38116" x="2835275" y="6034088"/>
          <p14:tracePt t="38133" x="2774950" y="6024563"/>
          <p14:tracePt t="38150" x="2716213" y="6015038"/>
          <p14:tracePt t="38166" x="2638425" y="6003925"/>
          <p14:tracePt t="38166" x="2608263" y="5994400"/>
          <p14:tracePt t="38183" x="2568575" y="5994400"/>
          <p14:tracePt t="38199" x="2528888" y="5994400"/>
          <p14:tracePt t="38216" x="2519363" y="5994400"/>
          <p14:tracePt t="38233" x="2500313" y="5994400"/>
          <p14:tracePt t="38250" x="2460625" y="5994400"/>
          <p14:tracePt t="38266" x="2430463" y="5994400"/>
          <p14:tracePt t="38283" x="2392363" y="6015038"/>
          <p14:tracePt t="38300" x="2362200" y="6024563"/>
          <p14:tracePt t="38316" x="2322513" y="6043613"/>
          <p14:tracePt t="38334" x="2303463" y="6064250"/>
          <p14:tracePt t="38350" x="2293938" y="6064250"/>
          <p14:tracePt t="38366" x="2282825" y="6073775"/>
          <p14:tracePt t="38383" x="2263775" y="6092825"/>
          <p14:tracePt t="38400" x="2224088" y="6122988"/>
          <p14:tracePt t="38416" x="2195513" y="6142038"/>
          <p14:tracePt t="38433" x="2174875" y="6162675"/>
          <p14:tracePt t="38450" x="2174875" y="6172200"/>
          <p14:tracePt t="38471" x="2165350" y="6181725"/>
          <p14:tracePt t="38483" x="2165350" y="6191250"/>
          <p14:tracePt t="38503" x="2165350" y="6200775"/>
          <p14:tracePt t="38535" x="2165350" y="6211888"/>
          <p14:tracePt t="38543" x="2165350" y="6221413"/>
          <p14:tracePt t="38559" x="2165350" y="6230938"/>
          <p14:tracePt t="38583" x="2165350" y="6240463"/>
          <p14:tracePt t="38599" x="2165350" y="6249988"/>
          <p14:tracePt t="38607" x="2174875" y="6261100"/>
          <p14:tracePt t="38663" x="2174875" y="6270625"/>
          <p14:tracePt t="38687" x="2174875" y="6280150"/>
          <p14:tracePt t="38695" x="2184400" y="6289675"/>
          <p14:tracePt t="38727" x="2184400" y="6299200"/>
          <p14:tracePt t="38735" x="2195513" y="6310313"/>
          <p14:tracePt t="38743" x="2205038" y="6319838"/>
          <p14:tracePt t="38759" x="2214563" y="6329363"/>
          <p14:tracePt t="38775" x="2233613" y="6338888"/>
          <p14:tracePt t="38784" x="2263775" y="6348413"/>
          <p14:tracePt t="38801" x="2282825" y="6359525"/>
          <p14:tracePt t="38817" x="2332038" y="6369050"/>
          <p14:tracePt t="38834" x="2371725" y="6378575"/>
          <p14:tracePt t="38851" x="2430463" y="6388100"/>
          <p14:tracePt t="38867" x="2470150" y="6397625"/>
          <p14:tracePt t="38884" x="2519363" y="6408738"/>
          <p14:tracePt t="38901" x="2540000" y="6408738"/>
          <p14:tracePt t="38918" x="2568575" y="6418263"/>
          <p14:tracePt t="38934" x="2589213" y="6418263"/>
          <p14:tracePt t="38951" x="2608263" y="6418263"/>
          <p14:tracePt t="38968" x="2617788" y="6418263"/>
          <p14:tracePt t="38991" x="2627313" y="6418263"/>
          <p14:tracePt t="39001" x="2667000" y="6418263"/>
          <p14:tracePt t="39018" x="2706688" y="6418263"/>
          <p14:tracePt t="39035" x="2746375" y="6418263"/>
          <p14:tracePt t="39051" x="2795588" y="6418263"/>
          <p14:tracePt t="39068" x="2824163" y="6418263"/>
          <p14:tracePt t="39085" x="2863850" y="6418263"/>
          <p14:tracePt t="39101" x="2894013" y="6418263"/>
          <p14:tracePt t="39118" x="2943225" y="6418263"/>
          <p14:tracePt t="39118" x="2971800" y="6418263"/>
          <p14:tracePt t="39135" x="3021013" y="6418263"/>
          <p14:tracePt t="39152" x="3081338" y="6418263"/>
          <p14:tracePt t="39168" x="3130550" y="6418263"/>
          <p14:tracePt t="39185" x="3189288" y="6418263"/>
          <p14:tracePt t="39202" x="3257550" y="6427788"/>
          <p14:tracePt t="39218" x="3297238" y="6427788"/>
          <p14:tracePt t="39235" x="3346450" y="6437313"/>
          <p14:tracePt t="39252" x="3395663" y="6446838"/>
          <p14:tracePt t="39268" x="3425825" y="6457950"/>
          <p14:tracePt t="39285" x="3444875" y="6457950"/>
          <p14:tracePt t="39302" x="3463925" y="6457950"/>
          <p14:tracePt t="39318" x="3484563" y="6457950"/>
          <p14:tracePt t="39335" x="3513138" y="6457950"/>
          <p14:tracePt t="39352" x="3533775" y="6457950"/>
          <p14:tracePt t="39368" x="3552825" y="6457950"/>
          <p14:tracePt t="39385" x="3592513" y="6477000"/>
          <p14:tracePt t="39402" x="3622675" y="6486525"/>
          <p14:tracePt t="39419" x="3690938" y="6486525"/>
          <p14:tracePt t="39435" x="3730625" y="6496050"/>
          <p14:tracePt t="39452" x="3759200" y="6507163"/>
          <p14:tracePt t="39469" x="3779838" y="6516688"/>
          <p14:tracePt t="39485" x="3789363" y="6516688"/>
          <p14:tracePt t="39511" x="3798888" y="6516688"/>
          <p14:tracePt t="39759" x="3808413" y="6516688"/>
          <p14:tracePt t="39783" x="3819525" y="6516688"/>
          <p14:tracePt t="39791" x="3829050" y="6507163"/>
          <p14:tracePt t="39803" x="3838575" y="6507163"/>
          <p14:tracePt t="39819" x="3848100" y="6507163"/>
          <p14:tracePt t="39836" x="3868738" y="6486525"/>
          <p14:tracePt t="39853" x="3878263" y="6477000"/>
          <p14:tracePt t="39869" x="3897313" y="6467475"/>
          <p14:tracePt t="39887" x="3897313" y="6446838"/>
          <p14:tracePt t="39903" x="3906838" y="6446838"/>
          <p14:tracePt t="39919" x="3917950" y="6437313"/>
          <p14:tracePt t="39936" x="3917950" y="6427788"/>
          <p14:tracePt t="39953" x="3917950" y="6408738"/>
          <p14:tracePt t="39970" x="3917950" y="6397625"/>
          <p14:tracePt t="39986" x="3917950" y="6388100"/>
          <p14:tracePt t="40003" x="3917950" y="6378575"/>
          <p14:tracePt t="40020" x="3917950" y="6369050"/>
          <p14:tracePt t="40036" x="3917950" y="6359525"/>
          <p14:tracePt t="40055" x="3917950" y="6338888"/>
          <p14:tracePt t="40079" x="3917950" y="6319838"/>
          <p14:tracePt t="40103" x="3906838" y="6310313"/>
          <p14:tracePt t="40111" x="3906838" y="6299200"/>
          <p14:tracePt t="40127" x="3897313" y="6280150"/>
          <p14:tracePt t="40136" x="3887788" y="6270625"/>
          <p14:tracePt t="40154" x="3878263" y="6249988"/>
          <p14:tracePt t="40170" x="3868738" y="6221413"/>
          <p14:tracePt t="40187" x="3838575" y="6200775"/>
          <p14:tracePt t="40204" x="3819525" y="6172200"/>
          <p14:tracePt t="40220" x="3798888" y="6151563"/>
          <p14:tracePt t="40237" x="3770313" y="6142038"/>
          <p14:tracePt t="40254" x="3749675" y="6122988"/>
          <p14:tracePt t="40270" x="3700463" y="6102350"/>
          <p14:tracePt t="40287" x="3660775" y="6083300"/>
          <p14:tracePt t="40304" x="3602038" y="6064250"/>
          <p14:tracePt t="40320" x="3543300" y="6064250"/>
          <p14:tracePt t="40337" x="3454400" y="6043613"/>
          <p14:tracePt t="40355" x="3405188" y="6024563"/>
          <p14:tracePt t="40370" x="3336925" y="5994400"/>
          <p14:tracePt t="40387" x="3287713" y="5984875"/>
          <p14:tracePt t="40404" x="3217863" y="5954713"/>
          <p14:tracePt t="40420" x="3159125" y="5935663"/>
          <p14:tracePt t="40437" x="3100388" y="5935663"/>
          <p14:tracePt t="40454" x="3041650" y="5935663"/>
          <p14:tracePt t="40454" x="3021013" y="5935663"/>
          <p14:tracePt t="40471" x="2962275" y="5935663"/>
          <p14:tracePt t="40487" x="2922588" y="5935663"/>
          <p14:tracePt t="40504" x="2873375" y="5935663"/>
          <p14:tracePt t="40521" x="2844800" y="5935663"/>
          <p14:tracePt t="40537" x="2805113" y="5935663"/>
          <p14:tracePt t="40554" x="2765425" y="5935663"/>
          <p14:tracePt t="40571" x="2725738" y="5935663"/>
          <p14:tracePt t="40588" x="2676525" y="5935663"/>
          <p14:tracePt t="40604" x="2638425" y="5935663"/>
          <p14:tracePt t="40621" x="2578100" y="5935663"/>
          <p14:tracePt t="40638" x="2528888" y="5945188"/>
          <p14:tracePt t="40654" x="2470150" y="5954713"/>
          <p14:tracePt t="40671" x="2460625" y="5954713"/>
          <p14:tracePt t="40695" x="2451100" y="5965825"/>
          <p14:tracePt t="40704" x="2451100" y="5975350"/>
          <p14:tracePt t="40721" x="2441575" y="5975350"/>
          <p14:tracePt t="40738" x="2411413" y="5994400"/>
          <p14:tracePt t="40755" x="2401888" y="6003925"/>
          <p14:tracePt t="40771" x="2381250" y="6015038"/>
          <p14:tracePt t="40788" x="2371725" y="6034088"/>
          <p14:tracePt t="40805" x="2362200" y="6064250"/>
          <p14:tracePt t="40822" x="2352675" y="6083300"/>
          <p14:tracePt t="40838" x="2312988" y="6142038"/>
          <p14:tracePt t="40855" x="2303463" y="6151563"/>
          <p14:tracePt t="40871" x="2303463" y="6162675"/>
          <p14:tracePt t="40895" x="2303463" y="6172200"/>
          <p14:tracePt t="40960" x="2303463" y="6181725"/>
          <p14:tracePt t="40983" x="2303463" y="6191250"/>
          <p14:tracePt t="41007" x="2303463" y="6200775"/>
          <p14:tracePt t="41023" x="2303463" y="6211888"/>
          <p14:tracePt t="41031" x="2303463" y="6221413"/>
          <p14:tracePt t="41047" x="2303463" y="6230938"/>
          <p14:tracePt t="41055" x="2303463" y="6249988"/>
          <p14:tracePt t="41072" x="2312988" y="6270625"/>
          <p14:tracePt t="41089" x="2322513" y="6289675"/>
          <p14:tracePt t="41105" x="2332038" y="6299200"/>
          <p14:tracePt t="41122" x="2332038" y="6310313"/>
          <p14:tracePt t="41139" x="2343150" y="6329363"/>
          <p14:tracePt t="41155" x="2352675" y="6338888"/>
          <p14:tracePt t="41172" x="2362200" y="6348413"/>
          <p14:tracePt t="41189" x="2392363" y="6359525"/>
          <p14:tracePt t="41206" x="2420938" y="6378575"/>
          <p14:tracePt t="41222" x="2451100" y="6388100"/>
          <p14:tracePt t="41222" x="2470150" y="6388100"/>
          <p14:tracePt t="41239" x="2519363" y="6397625"/>
          <p14:tracePt t="41256" x="2578100" y="6418263"/>
          <p14:tracePt t="41272" x="2638425" y="6427788"/>
          <p14:tracePt t="41289" x="2687638" y="6437313"/>
          <p14:tracePt t="41306" x="2746375" y="6446838"/>
          <p14:tracePt t="41322" x="2774950" y="6446838"/>
          <p14:tracePt t="41339" x="2824163" y="6457950"/>
          <p14:tracePt t="41356" x="2835275" y="6457950"/>
          <p14:tracePt t="41372" x="2854325" y="6457950"/>
          <p14:tracePt t="41389" x="2894013" y="6457950"/>
          <p14:tracePt t="41406" x="2922588" y="6457950"/>
          <p14:tracePt t="41406" x="2952750" y="6457950"/>
          <p14:tracePt t="41423" x="2992438" y="6457950"/>
          <p14:tracePt t="41440" x="3032125" y="6467475"/>
          <p14:tracePt t="41456" x="3090863" y="6486525"/>
          <p14:tracePt t="41473" x="3119438" y="6486525"/>
          <p14:tracePt t="41489" x="3179763" y="6496050"/>
          <p14:tracePt t="41506" x="3238500" y="6516688"/>
          <p14:tracePt t="41523" x="3278188" y="6526213"/>
          <p14:tracePt t="41540" x="3336925" y="6526213"/>
          <p14:tracePt t="41556" x="3395663" y="6545263"/>
          <p14:tracePt t="41573" x="3444875" y="6556375"/>
          <p14:tracePt t="41590" x="3475038" y="6556375"/>
          <p14:tracePt t="41606" x="3562350" y="6575425"/>
          <p14:tracePt t="41623" x="3602038" y="6594475"/>
          <p14:tracePt t="41639" x="3660775" y="6594475"/>
          <p14:tracePt t="41656" x="3700463" y="6594475"/>
          <p14:tracePt t="41673" x="3740150" y="6615113"/>
          <p14:tracePt t="41690" x="3749675" y="6615113"/>
          <p14:tracePt t="41706" x="3770313" y="6615113"/>
          <p14:tracePt t="41723" x="3779838" y="6615113"/>
          <p14:tracePt t="41740" x="3798888" y="6615113"/>
          <p14:tracePt t="41757" x="3829050" y="6615113"/>
          <p14:tracePt t="41773" x="3848100" y="6615113"/>
          <p14:tracePt t="41790" x="3887788" y="6605588"/>
          <p14:tracePt t="41807" x="3937000" y="6594475"/>
          <p14:tracePt t="41824" x="3956050" y="6584950"/>
          <p14:tracePt t="41840" x="3986213" y="6575425"/>
          <p14:tracePt t="41857" x="3995738" y="6575425"/>
          <p14:tracePt t="41887" x="4016375" y="6565900"/>
          <p14:tracePt t="41911" x="4016375" y="6556375"/>
          <p14:tracePt t="41927" x="4025900" y="6545263"/>
          <p14:tracePt t="41943" x="4035425" y="6535738"/>
          <p14:tracePt t="41975" x="4035425" y="6526213"/>
          <p14:tracePt t="41983" x="4044950" y="6526213"/>
          <p14:tracePt t="41991" x="4054475" y="6516688"/>
          <p14:tracePt t="42007" x="4065588" y="6496050"/>
          <p14:tracePt t="42024" x="4075113" y="6486525"/>
          <p14:tracePt t="42040" x="4084638" y="6467475"/>
          <p14:tracePt t="42079" x="4094163" y="6457950"/>
          <p14:tracePt t="42119" x="4094163" y="6446838"/>
          <p14:tracePt t="42159" x="4094163" y="6437313"/>
          <p14:tracePt t="42175" x="4103688" y="6418263"/>
          <p14:tracePt t="42215" x="4103688" y="6408738"/>
          <p14:tracePt t="42247" x="4103688" y="6397625"/>
          <p14:tracePt t="42271" x="4103688" y="6388100"/>
          <p14:tracePt t="42287" x="4103688" y="6378575"/>
          <p14:tracePt t="42295" x="4103688" y="6369050"/>
          <p14:tracePt t="42311" x="4103688" y="6359525"/>
          <p14:tracePt t="42319" x="4103688" y="6348413"/>
          <p14:tracePt t="42327" x="4103688" y="6338888"/>
          <p14:tracePt t="42343" x="4103688" y="6319838"/>
          <p14:tracePt t="42358" x="4094163" y="6299200"/>
          <p14:tracePt t="42375" x="4094163" y="6289675"/>
          <p14:tracePt t="42391" x="4084638" y="6261100"/>
          <p14:tracePt t="42408" x="4065588" y="6249988"/>
          <p14:tracePt t="42425" x="4065588" y="6240463"/>
          <p14:tracePt t="42441" x="4054475" y="6230938"/>
          <p14:tracePt t="42458" x="4044950" y="6221413"/>
          <p14:tracePt t="42475" x="4035425" y="6221413"/>
          <p14:tracePt t="42491" x="3995738" y="6200775"/>
          <p14:tracePt t="42508" x="3956050" y="6191250"/>
          <p14:tracePt t="42525" x="3897313" y="6172200"/>
          <p14:tracePt t="42541" x="3838575" y="6162675"/>
          <p14:tracePt t="42558" x="3759200" y="6142038"/>
          <p14:tracePt t="42576" x="3709988" y="6132513"/>
          <p14:tracePt t="42592" x="3681413" y="6122988"/>
          <p14:tracePt t="42608" x="3660775" y="6113463"/>
          <p14:tracePt t="42625" x="3651250" y="6113463"/>
          <p14:tracePt t="42641" x="3632200" y="6113463"/>
          <p14:tracePt t="42658" x="3582988" y="6113463"/>
          <p14:tracePt t="42675" x="3524250" y="6113463"/>
          <p14:tracePt t="42692" x="3435350" y="6113463"/>
          <p14:tracePt t="42709" x="3346450" y="6113463"/>
          <p14:tracePt t="42726" x="3267075" y="6113463"/>
          <p14:tracePt t="42742" x="3208338" y="6113463"/>
          <p14:tracePt t="42742" x="3159125" y="6102350"/>
          <p14:tracePt t="42759" x="3109913" y="6102350"/>
          <p14:tracePt t="42775" x="3060700" y="6102350"/>
          <p14:tracePt t="42792" x="2992438" y="6102350"/>
          <p14:tracePt t="42808" x="2922588" y="6102350"/>
          <p14:tracePt t="42826" x="2844800" y="6102350"/>
          <p14:tracePt t="42842" x="2774950" y="6102350"/>
          <p14:tracePt t="42859" x="2716213" y="6102350"/>
          <p14:tracePt t="42876" x="2657475" y="6102350"/>
          <p14:tracePt t="42893" x="2598738" y="6102350"/>
          <p14:tracePt t="42909" x="2540000" y="6113463"/>
          <p14:tracePt t="42926" x="2470150" y="6132513"/>
          <p14:tracePt t="42942" x="2392363" y="6151563"/>
          <p14:tracePt t="42959" x="2343150" y="6172200"/>
          <p14:tracePt t="42976" x="2312988" y="6191250"/>
          <p14:tracePt t="42992" x="2303463" y="6191250"/>
          <p14:tracePt t="43009" x="2293938" y="6200775"/>
          <p14:tracePt t="43775" x="2322513" y="6211888"/>
          <p14:tracePt t="43791" x="2352675" y="6230938"/>
          <p14:tracePt t="43799" x="2411413" y="6240463"/>
          <p14:tracePt t="43810" x="2519363" y="6270625"/>
          <p14:tracePt t="43827" x="2657475" y="6299200"/>
          <p14:tracePt t="43844" x="2814638" y="6319838"/>
          <p14:tracePt t="43861" x="2952750" y="6348413"/>
          <p14:tracePt t="43878" x="3081338" y="6378575"/>
          <p14:tracePt t="43878" x="3149600" y="6397625"/>
          <p14:tracePt t="43896" x="3278188" y="6418263"/>
          <p14:tracePt t="43911" x="3435350" y="6446838"/>
          <p14:tracePt t="43927" x="3592513" y="6477000"/>
          <p14:tracePt t="43944" x="3789363" y="6516688"/>
          <p14:tracePt t="43961" x="3967163" y="6556375"/>
          <p14:tracePt t="43978" x="4202113" y="6594475"/>
          <p14:tracePt t="43994" x="4429125" y="6643688"/>
          <p14:tracePt t="44011" x="4675188" y="6683375"/>
          <p14:tracePt t="44028" x="4921250" y="6732588"/>
          <p14:tracePt t="44045" x="5167313" y="6772275"/>
          <p14:tracePt t="44061" x="5403850" y="6811963"/>
          <p14:tracePt t="44078" x="5649913" y="6840538"/>
          <p14:tracePt t="44078" x="5767388" y="6851650"/>
          <p14:tracePt t="44095" x="5973763" y="6851650"/>
          <p14:tracePt t="44111" x="6200775" y="6851650"/>
          <p14:tracePt t="44128" x="6418263" y="6851650"/>
          <p14:tracePt t="44145" x="6584950" y="6851650"/>
          <p14:tracePt t="44161" x="6762750" y="6851650"/>
          <p14:tracePt t="44178" x="6948488" y="6851650"/>
          <p14:tracePt t="44195" x="7165975" y="6851650"/>
          <p14:tracePt t="44211" x="7402513" y="6851650"/>
          <p14:tracePt t="44228" x="7618413" y="6851650"/>
          <p14:tracePt t="44245" x="7805738" y="6851650"/>
          <p14:tracePt t="44262" x="7972425" y="6840538"/>
          <p14:tracePt t="44278" x="8091488" y="6802438"/>
          <p14:tracePt t="44295" x="8159750" y="6791325"/>
          <p14:tracePt t="44311" x="8199438" y="6772275"/>
          <p14:tracePt t="44328" x="8258175" y="6772275"/>
          <p14:tracePt t="44345" x="8347075" y="6772275"/>
          <p14:tracePt t="44362" x="8494713" y="6753225"/>
          <p14:tracePt t="44379" x="8642350" y="6723063"/>
          <p14:tracePt t="44395" x="8780463" y="6692900"/>
          <p14:tracePt t="44412" x="8907463" y="6664325"/>
          <p14:tracePt t="44429" x="8977313" y="6643688"/>
          <p14:tracePt t="44445" x="9045575" y="6634163"/>
          <p14:tracePt t="44462" x="9075738" y="6624638"/>
          <p14:tracePt t="44462" x="9104313" y="6615113"/>
          <p14:tracePt t="44479" x="9153525" y="6615113"/>
          <p14:tracePt t="44495" x="9174163" y="6594475"/>
          <p14:tracePt t="44512" x="9202738" y="6584950"/>
          <p14:tracePt t="44529" x="9223375" y="6565900"/>
          <p14:tracePt t="44545" x="9232900" y="6556375"/>
          <p14:tracePt t="44562" x="9251950" y="6545263"/>
          <p14:tracePt t="44579" x="9272588" y="6535738"/>
          <p14:tracePt t="44596" x="9291638" y="6516688"/>
          <p14:tracePt t="44612" x="9331325" y="6486525"/>
          <p14:tracePt t="44629" x="9380538" y="6467475"/>
          <p14:tracePt t="44646" x="9420225" y="6427788"/>
          <p14:tracePt t="44662" x="9498013" y="6378575"/>
          <p14:tracePt t="44680" x="9528175" y="6359525"/>
          <p14:tracePt t="44696" x="9547225" y="6338888"/>
          <p14:tracePt t="44713" x="9556750" y="6338888"/>
          <p14:tracePt t="44729" x="9556750" y="6329363"/>
          <p14:tracePt t="44746" x="9556750" y="6310313"/>
          <p14:tracePt t="44763" x="9556750" y="6289675"/>
          <p14:tracePt t="44779" x="9556750" y="6280150"/>
          <p14:tracePt t="44796" x="9567863" y="6249988"/>
          <p14:tracePt t="44812" x="9567863" y="6221413"/>
          <p14:tracePt t="44829" x="9567863" y="6181725"/>
          <p14:tracePt t="44846" x="9567863" y="6092825"/>
          <p14:tracePt t="44863" x="9567863" y="6015038"/>
          <p14:tracePt t="44879" x="9547225" y="5926138"/>
          <p14:tracePt t="44896" x="9528175" y="5827713"/>
          <p14:tracePt t="44913" x="9498013" y="5738813"/>
          <p14:tracePt t="44930" x="9458325" y="5640388"/>
          <p14:tracePt t="44946" x="9439275" y="5581650"/>
          <p14:tracePt t="44963" x="9409113" y="5532438"/>
          <p14:tracePt t="44980" x="9380538" y="5492750"/>
          <p14:tracePt t="44996" x="9380538" y="5472113"/>
          <p14:tracePt t="45013" x="9371013" y="5462588"/>
          <p14:tracePt t="45030" x="9359900" y="5462588"/>
          <p14:tracePt t="45047" x="9350375" y="5462588"/>
          <p14:tracePt t="45071" x="9340850" y="5462588"/>
          <p14:tracePt t="45080" x="9310688" y="5462588"/>
          <p14:tracePt t="45096" x="9232900" y="5472113"/>
          <p14:tracePt t="45113" x="9144000" y="5492750"/>
          <p14:tracePt t="45130" x="9055100" y="5521325"/>
          <p14:tracePt t="45146" x="8996363" y="5551488"/>
          <p14:tracePt t="45163" x="8966200" y="5561013"/>
          <p14:tracePt t="45181" x="8937625" y="5591175"/>
          <p14:tracePt t="45198" x="8916988" y="5610225"/>
          <p14:tracePt t="45214" x="8888413" y="5649913"/>
          <p14:tracePt t="45231" x="8809038" y="5748338"/>
          <p14:tracePt t="45248" x="8750300" y="5837238"/>
          <p14:tracePt t="45265" x="8701088" y="5926138"/>
          <p14:tracePt t="45281" x="8642350" y="6003925"/>
          <p14:tracePt t="45298" x="8612188" y="6083300"/>
          <p14:tracePt t="45315" x="8593138" y="6142038"/>
          <p14:tracePt t="45331" x="8572500" y="6191250"/>
          <p14:tracePt t="45348" x="8562975" y="6249988"/>
          <p14:tracePt t="45365" x="8553450" y="6319838"/>
          <p14:tracePt t="45381" x="8523288" y="6408738"/>
          <p14:tracePt t="45398" x="8504238" y="6477000"/>
          <p14:tracePt t="45415" x="8485188" y="6535738"/>
          <p14:tracePt t="45415" x="8485188" y="6545263"/>
          <p14:tracePt t="45433" x="8474075" y="6605588"/>
          <p14:tracePt t="45448" x="8474075" y="6624638"/>
          <p14:tracePt t="45465" x="8474075" y="6664325"/>
          <p14:tracePt t="45481" x="8474075" y="6692900"/>
          <p14:tracePt t="45498" x="8474075" y="6732588"/>
          <p14:tracePt t="45515" x="8474075" y="6762750"/>
          <p14:tracePt t="45532" x="8474075" y="6811963"/>
          <p14:tracePt t="45548" x="8474075" y="6831013"/>
          <p14:tracePt t="45565" x="8474075" y="6861175"/>
          <p14:tracePt t="45582" x="8485188" y="6889750"/>
          <p14:tracePt t="45599" x="8494713" y="6910388"/>
          <p14:tracePt t="45615" x="8513763" y="6950075"/>
          <p14:tracePt t="45632" x="8534400" y="6969125"/>
          <p14:tracePt t="45649" x="8543925" y="6988175"/>
          <p14:tracePt t="45666" x="8562975" y="6999288"/>
          <p14:tracePt t="45682" x="8583613" y="7008813"/>
          <p14:tracePt t="45699" x="8621713" y="7027863"/>
          <p14:tracePt t="45716" x="8670925" y="7037388"/>
          <p14:tracePt t="45732" x="8731250" y="7037388"/>
          <p14:tracePt t="45749" x="8769350" y="7048500"/>
          <p14:tracePt t="45766" x="8799513" y="7058025"/>
          <p14:tracePt t="45782" x="8829675" y="7058025"/>
          <p14:tracePt t="45799" x="8878888" y="7058025"/>
          <p14:tracePt t="45816" x="8907463" y="7058025"/>
          <p14:tracePt t="45832" x="8928100" y="7058025"/>
          <p14:tracePt t="45849" x="8947150" y="7058025"/>
          <p14:tracePt t="45867" x="8986838" y="7058025"/>
          <p14:tracePt t="45882" x="9015413" y="7048500"/>
          <p14:tracePt t="45899" x="9055100" y="7027863"/>
          <p14:tracePt t="45916" x="9085263" y="7008813"/>
          <p14:tracePt t="45933" x="9104313" y="6999288"/>
          <p14:tracePt t="45950" x="9124950" y="6988175"/>
          <p14:tracePt t="45966" x="9134475" y="6969125"/>
          <p14:tracePt t="45983" x="9153525" y="6950075"/>
          <p14:tracePt t="46000" x="9174163" y="6910388"/>
          <p14:tracePt t="46017" x="9202738" y="6889750"/>
          <p14:tracePt t="46033" x="9223375" y="6851650"/>
          <p14:tracePt t="46050" x="9242425" y="6811963"/>
          <p14:tracePt t="46066" x="9261475" y="6772275"/>
          <p14:tracePt t="46083" x="9272588" y="6742113"/>
          <p14:tracePt t="46100" x="9291638" y="6692900"/>
          <p14:tracePt t="46116" x="9301163" y="6664325"/>
          <p14:tracePt t="46133" x="9310688" y="6624638"/>
          <p14:tracePt t="46150" x="9321800" y="6594475"/>
          <p14:tracePt t="46166" x="9321800" y="6565900"/>
          <p14:tracePt t="46183" x="9321800" y="6526213"/>
          <p14:tracePt t="46200" x="9321800" y="6507163"/>
          <p14:tracePt t="46217" x="9331325" y="6477000"/>
          <p14:tracePt t="46233" x="9340850" y="6457950"/>
          <p14:tracePt t="46250" x="9340850" y="6437313"/>
          <p14:tracePt t="46266" x="9340850" y="6418263"/>
          <p14:tracePt t="46283" x="9340850" y="6397625"/>
          <p14:tracePt t="46300" x="9340850" y="6378575"/>
          <p14:tracePt t="46317" x="9340850" y="6348413"/>
          <p14:tracePt t="46334" x="9340850" y="6329363"/>
          <p14:tracePt t="46350" x="9340850" y="6319838"/>
          <p14:tracePt t="46368" x="9340850" y="6299200"/>
          <p14:tracePt t="46368" x="9340850" y="6280150"/>
          <p14:tracePt t="46384" x="9340850" y="6270625"/>
          <p14:tracePt t="46400" x="9340850" y="6249988"/>
          <p14:tracePt t="46417" x="9331325" y="6211888"/>
          <p14:tracePt t="46433" x="9331325" y="6191250"/>
          <p14:tracePt t="46450" x="9310688" y="6172200"/>
          <p14:tracePt t="46467" x="9310688" y="6151563"/>
          <p14:tracePt t="46484" x="9291638" y="6122988"/>
          <p14:tracePt t="46500" x="9282113" y="6092825"/>
          <p14:tracePt t="46517" x="9272588" y="6073775"/>
          <p14:tracePt t="46534" x="9251950" y="6053138"/>
          <p14:tracePt t="46550" x="9242425" y="6034088"/>
          <p14:tracePt t="46567" x="9212263" y="5994400"/>
          <p14:tracePt t="46584" x="9202738" y="5984875"/>
          <p14:tracePt t="46600" x="9193213" y="5975350"/>
          <p14:tracePt t="46617" x="9183688" y="5965825"/>
          <p14:tracePt t="46634" x="9174163" y="5965825"/>
          <p14:tracePt t="46656" x="9163050" y="5965825"/>
          <p14:tracePt t="46680" x="9153525" y="5965825"/>
          <p14:tracePt t="46688" x="9144000" y="5965825"/>
          <p14:tracePt t="46704" x="9124950" y="5965825"/>
          <p14:tracePt t="46720" x="9113838" y="5965825"/>
          <p14:tracePt t="46734" x="9094788" y="5965825"/>
          <p14:tracePt t="46751" x="9075738" y="5965825"/>
          <p14:tracePt t="46776" x="9055100" y="5975350"/>
          <p14:tracePt t="46808" x="9045575" y="5984875"/>
          <p14:tracePt t="46832" x="9036050" y="5994400"/>
          <p14:tracePt t="46840" x="9026525" y="5994400"/>
          <p14:tracePt t="46851" x="9005888" y="6024563"/>
          <p14:tracePt t="46868" x="8996363" y="6053138"/>
          <p14:tracePt t="46884" x="8977313" y="6083300"/>
          <p14:tracePt t="46901" x="8956675" y="6113463"/>
          <p14:tracePt t="46918" x="8937625" y="6142038"/>
          <p14:tracePt t="46935" x="8928100" y="6172200"/>
          <p14:tracePt t="46935" x="8916988" y="6181725"/>
          <p14:tracePt t="46952" x="8907463" y="6221413"/>
          <p14:tracePt t="46968" x="8888413" y="6261100"/>
          <p14:tracePt t="46985" x="8878888" y="6289675"/>
          <p14:tracePt t="47001" x="8867775" y="6329363"/>
          <p14:tracePt t="47018" x="8867775" y="6348413"/>
          <p14:tracePt t="47034" x="8858250" y="6369050"/>
          <p14:tracePt t="47051" x="8858250" y="6388100"/>
          <p14:tracePt t="47068" x="8858250" y="6408738"/>
          <p14:tracePt t="47085" x="8858250" y="6418263"/>
          <p14:tracePt t="47104" x="8858250" y="6427788"/>
          <p14:tracePt t="47118" x="8858250" y="6437313"/>
          <p14:tracePt t="47135" x="8858250" y="6467475"/>
          <p14:tracePt t="47152" x="8858250" y="6477000"/>
          <p14:tracePt t="47168" x="8858250" y="6496050"/>
          <p14:tracePt t="47185" x="8858250" y="6516688"/>
          <p14:tracePt t="47202" x="8858250" y="6526213"/>
          <p14:tracePt t="47218" x="8858250" y="6545263"/>
          <p14:tracePt t="47235" x="8858250" y="6556375"/>
          <p14:tracePt t="47252" x="8858250" y="6575425"/>
          <p14:tracePt t="47268" x="8858250" y="6584950"/>
          <p14:tracePt t="47285" x="8858250" y="6594475"/>
          <p14:tracePt t="47312" x="8858250" y="6605588"/>
          <p14:tracePt t="47336" x="8858250" y="6615113"/>
          <p14:tracePt t="47352" x="8867775" y="6634163"/>
          <p14:tracePt t="47368" x="8867775" y="6643688"/>
          <p14:tracePt t="47384" x="8878888" y="6664325"/>
          <p14:tracePt t="47400" x="8888413" y="6664325"/>
          <p14:tracePt t="47408" x="8888413" y="6673850"/>
          <p14:tracePt t="47419" x="8897938" y="6683375"/>
          <p14:tracePt t="47544" x="8907463" y="6692900"/>
          <p14:tracePt t="47552" x="8916988" y="6692900"/>
          <p14:tracePt t="47560" x="8937625" y="6692900"/>
          <p14:tracePt t="47569" x="8956675" y="6692900"/>
          <p14:tracePt t="47586" x="9005888" y="6713538"/>
          <p14:tracePt t="47603" x="9026525" y="6723063"/>
          <p14:tracePt t="47619" x="9036050" y="6723063"/>
          <p14:tracePt t="47680" x="9055100" y="6723063"/>
          <p14:tracePt t="47696" x="9064625" y="6723063"/>
          <p14:tracePt t="47704" x="9075738" y="6723063"/>
          <p14:tracePt t="47712" x="9085263" y="6723063"/>
          <p14:tracePt t="47720" x="9104313" y="6723063"/>
          <p14:tracePt t="47737" x="9124950" y="6723063"/>
          <p14:tracePt t="47753" x="9134475" y="6723063"/>
          <p14:tracePt t="47770" x="9144000" y="6723063"/>
          <p14:tracePt t="47786" x="9153525" y="6723063"/>
          <p14:tracePt t="47803" x="9174163" y="6723063"/>
          <p14:tracePt t="47820" x="9193213" y="6713538"/>
          <p14:tracePt t="47848" x="9202738" y="6713538"/>
          <p14:tracePt t="47872" x="9223375" y="6713538"/>
          <p14:tracePt t="47880" x="9242425" y="6704013"/>
          <p14:tracePt t="47896" x="9261475" y="6692900"/>
          <p14:tracePt t="47904" x="9282113" y="6683375"/>
          <p14:tracePt t="47920" x="9310688" y="6664325"/>
          <p14:tracePt t="47937" x="9331325" y="6654800"/>
          <p14:tracePt t="47954" x="9340850" y="6654800"/>
          <p14:tracePt t="47970" x="9340850" y="6634163"/>
          <p14:tracePt t="47987" x="9359900" y="6615113"/>
          <p14:tracePt t="48004" x="9371013" y="6594475"/>
          <p14:tracePt t="48020" x="9380538" y="6575425"/>
          <p14:tracePt t="48037" x="9399588" y="6545263"/>
          <p14:tracePt t="48053" x="9399588" y="6526213"/>
          <p14:tracePt t="48070" x="9409113" y="6496050"/>
          <p14:tracePt t="48087" x="9420225" y="6467475"/>
          <p14:tracePt t="48104" x="9420225" y="6446838"/>
          <p14:tracePt t="48120" x="9420225" y="6437313"/>
          <p14:tracePt t="48137" x="9420225" y="6408738"/>
          <p14:tracePt t="48154" x="9420225" y="6378575"/>
          <p14:tracePt t="48171" x="9420225" y="6359525"/>
          <p14:tracePt t="48187" x="9420225" y="6329363"/>
          <p14:tracePt t="48204" x="9420225" y="6310313"/>
          <p14:tracePt t="48221" x="9420225" y="6289675"/>
          <p14:tracePt t="48237" x="9420225" y="6270625"/>
          <p14:tracePt t="48254" x="9420225" y="6240463"/>
          <p14:tracePt t="48270" x="9409113" y="6211888"/>
          <p14:tracePt t="48288" x="9409113" y="6200775"/>
          <p14:tracePt t="48304" x="9399588" y="6200775"/>
          <p14:tracePt t="48320" x="9399588" y="6191250"/>
          <p14:tracePt t="48337" x="9399588" y="6181725"/>
          <p14:tracePt t="48354" x="9380538" y="6172200"/>
          <p14:tracePt t="48371" x="9380538" y="6162675"/>
          <p14:tracePt t="48387" x="9371013" y="6151563"/>
          <p14:tracePt t="48404" x="9371013" y="6142038"/>
          <p14:tracePt t="48421" x="9350375" y="6122988"/>
          <p14:tracePt t="48437" x="9340850" y="6102350"/>
          <p14:tracePt t="48454" x="9310688" y="6073775"/>
          <p14:tracePt t="48454" x="9310688" y="6064250"/>
          <p14:tracePt t="48473" x="9282113" y="6034088"/>
          <p14:tracePt t="48488" x="9251950" y="6003925"/>
          <p14:tracePt t="48504" x="9242425" y="5975350"/>
          <p14:tracePt t="48521" x="9212263" y="5945188"/>
          <p14:tracePt t="48538" x="9202738" y="5926138"/>
          <p14:tracePt t="48554" x="9193213" y="5916613"/>
          <p14:tracePt t="48571" x="9183688" y="5905500"/>
          <p14:tracePt t="48588" x="9163050" y="5895975"/>
          <p14:tracePt t="48604" x="9153525" y="5886450"/>
          <p14:tracePt t="48621" x="9144000" y="5876925"/>
          <p14:tracePt t="48638" x="9134475" y="5876925"/>
          <p14:tracePt t="48654" x="9124950" y="5867400"/>
          <p14:tracePt t="48654" x="9113838" y="5856288"/>
          <p14:tracePt t="48672" x="9104313" y="5856288"/>
          <p14:tracePt t="48688" x="9094788" y="5856288"/>
          <p14:tracePt t="48704" x="9075738" y="5856288"/>
          <p14:tracePt t="48721" x="9055100" y="5856288"/>
          <p14:tracePt t="48738" x="9045575" y="5856288"/>
          <p14:tracePt t="48755" x="9026525" y="5856288"/>
          <p14:tracePt t="48771" x="8996363" y="5856288"/>
          <p14:tracePt t="48788" x="8977313" y="5856288"/>
          <p14:tracePt t="48805" x="8937625" y="5867400"/>
          <p14:tracePt t="48822" x="8907463" y="5867400"/>
          <p14:tracePt t="48838" x="8878888" y="5867400"/>
          <p14:tracePt t="48855" x="8839200" y="5867400"/>
          <p14:tracePt t="48872" x="8818563" y="5867400"/>
          <p14:tracePt t="48888" x="8799513" y="5876925"/>
          <p14:tracePt t="48912" x="8799513" y="5886450"/>
          <p14:tracePt t="48922" x="8780463" y="5895975"/>
          <p14:tracePt t="48939" x="8759825" y="5916613"/>
          <p14:tracePt t="48955" x="8731250" y="5935663"/>
          <p14:tracePt t="48972" x="8691563" y="5965825"/>
          <p14:tracePt t="48989" x="8670925" y="5994400"/>
          <p14:tracePt t="49005" x="8651875" y="6015038"/>
          <p14:tracePt t="49022" x="8642350" y="6034088"/>
          <p14:tracePt t="49039" x="8632825" y="6053138"/>
          <p14:tracePt t="49055" x="8621713" y="6064250"/>
          <p14:tracePt t="49072" x="8612188" y="6083300"/>
          <p14:tracePt t="49089" x="8612188" y="6113463"/>
          <p14:tracePt t="49105" x="8602663" y="6151563"/>
          <p14:tracePt t="49122" x="8593138" y="6181725"/>
          <p14:tracePt t="49139" x="8593138" y="6200775"/>
          <p14:tracePt t="49156" x="8593138" y="6240463"/>
          <p14:tracePt t="49172" x="8583613" y="6270625"/>
          <p14:tracePt t="49189" x="8572500" y="6319838"/>
          <p14:tracePt t="49206" x="8562975" y="6338888"/>
          <p14:tracePt t="49223" x="8562975" y="6378575"/>
          <p14:tracePt t="49239" x="8562975" y="6437313"/>
          <p14:tracePt t="49256" x="8562975" y="6477000"/>
          <p14:tracePt t="49272" x="8562975" y="6496050"/>
          <p14:tracePt t="49289" x="8562975" y="6516688"/>
          <p14:tracePt t="49306" x="8562975" y="6526213"/>
          <p14:tracePt t="49322" x="8562975" y="6545263"/>
          <p14:tracePt t="49339" x="8562975" y="6556375"/>
          <p14:tracePt t="49356" x="8572500" y="6575425"/>
          <p14:tracePt t="49373" x="8583613" y="6594475"/>
          <p14:tracePt t="49389" x="8593138" y="6615113"/>
          <p14:tracePt t="49407" x="8602663" y="6634163"/>
          <p14:tracePt t="49423" x="8621713" y="6654800"/>
          <p14:tracePt t="49440" x="8651875" y="6664325"/>
          <p14:tracePt t="49456" x="8661400" y="6664325"/>
          <p14:tracePt t="49473" x="8682038" y="6664325"/>
          <p14:tracePt t="49496" x="8701088" y="6664325"/>
          <p14:tracePt t="49512" x="8720138" y="6664325"/>
          <p14:tracePt t="49523" x="8759825" y="6664325"/>
          <p14:tracePt t="49540" x="8789988" y="6664325"/>
          <p14:tracePt t="49557" x="8839200" y="6664325"/>
          <p14:tracePt t="49573" x="8867775" y="6664325"/>
          <p14:tracePt t="49590" x="8916988" y="6664325"/>
          <p14:tracePt t="49607" x="8956675" y="6664325"/>
          <p14:tracePt t="49623" x="8996363" y="6664325"/>
          <p14:tracePt t="49640" x="9036050" y="6664325"/>
          <p14:tracePt t="49657" x="9045575" y="6654800"/>
          <p14:tracePt t="49673" x="9055100" y="6654800"/>
          <p14:tracePt t="49690" x="9064625" y="6643688"/>
          <p14:tracePt t="49707" x="9094788" y="6615113"/>
          <p14:tracePt t="49724" x="9124950" y="6594475"/>
          <p14:tracePt t="49740" x="9153525" y="6556375"/>
          <p14:tracePt t="49757" x="9193213" y="6507163"/>
          <p14:tracePt t="49774" x="9223375" y="6467475"/>
          <p14:tracePt t="49790" x="9251950" y="6427788"/>
          <p14:tracePt t="49790" x="9261475" y="6408738"/>
          <p14:tracePt t="49808" x="9291638" y="6378575"/>
          <p14:tracePt t="49824" x="9310688" y="6348413"/>
          <p14:tracePt t="49840" x="9321800" y="6319838"/>
          <p14:tracePt t="49857" x="9340850" y="6280150"/>
          <p14:tracePt t="49874" x="9340850" y="6261100"/>
          <p14:tracePt t="49890" x="9340850" y="6240463"/>
          <p14:tracePt t="49907" x="9350375" y="6211888"/>
          <p14:tracePt t="49924" x="9350375" y="6200775"/>
          <p14:tracePt t="49940" x="9350375" y="6172200"/>
          <p14:tracePt t="49957" x="9350375" y="6151563"/>
          <p14:tracePt t="49974" x="9350375" y="6132513"/>
          <p14:tracePt t="49991" x="9350375" y="6102350"/>
          <p14:tracePt t="49991" x="9350375" y="6092825"/>
          <p14:tracePt t="50008" x="9350375" y="6053138"/>
          <p14:tracePt t="50024" x="9350375" y="6034088"/>
          <p14:tracePt t="50041" x="9350375" y="6003925"/>
          <p14:tracePt t="50057" x="9340850" y="5975350"/>
          <p14:tracePt t="50074" x="9321800" y="5954713"/>
          <p14:tracePt t="50091" x="9301163" y="5926138"/>
          <p14:tracePt t="50107" x="9272588" y="5895975"/>
          <p14:tracePt t="50124" x="9232900" y="5867400"/>
          <p14:tracePt t="50141" x="9212263" y="5846763"/>
          <p14:tracePt t="50158" x="9193213" y="5827713"/>
          <p14:tracePt t="50174" x="9183688" y="5827713"/>
          <p14:tracePt t="50191" x="9174163" y="5827713"/>
          <p14:tracePt t="50232" x="9153525" y="5827713"/>
          <p14:tracePt t="50248" x="9144000" y="5827713"/>
          <p14:tracePt t="50264" x="9124950" y="5827713"/>
          <p14:tracePt t="50272" x="9113838" y="5827713"/>
          <p14:tracePt t="50280" x="9104313" y="5827713"/>
          <p14:tracePt t="50291" x="9064625" y="5827713"/>
          <p14:tracePt t="50308" x="9015413" y="5827713"/>
          <p14:tracePt t="50325" x="8947150" y="5827713"/>
          <p14:tracePt t="50341" x="8916988" y="5837238"/>
          <p14:tracePt t="50358" x="8848725" y="5856288"/>
          <p14:tracePt t="50358" x="8829675" y="5867400"/>
          <p14:tracePt t="50376" x="8799513" y="5876925"/>
          <p14:tracePt t="50391" x="8740775" y="5905500"/>
          <p14:tracePt t="50408" x="8731250" y="5916613"/>
          <p14:tracePt t="50425" x="8710613" y="5916613"/>
          <p14:tracePt t="50441" x="8701088" y="5926138"/>
          <p14:tracePt t="50458" x="8691563" y="5945188"/>
          <p14:tracePt t="50475" x="8670925" y="5954713"/>
          <p14:tracePt t="50492" x="8651875" y="5975350"/>
          <p14:tracePt t="50509" x="8632825" y="5994400"/>
          <p14:tracePt t="50525" x="8621713" y="6053138"/>
          <p14:tracePt t="50542" x="8602663" y="6092825"/>
          <p14:tracePt t="50558" x="8602663" y="6142038"/>
          <p14:tracePt t="50575" x="8572500" y="6211888"/>
          <p14:tracePt t="50592" x="8572500" y="6230938"/>
          <p14:tracePt t="50608" x="8572500" y="6270625"/>
          <p14:tracePt t="50625" x="8572500" y="6299200"/>
          <p14:tracePt t="50642" x="8572500" y="6338888"/>
          <p14:tracePt t="50659" x="8562975" y="6388100"/>
          <p14:tracePt t="50675" x="8562975" y="6418263"/>
          <p14:tracePt t="50692" x="8543925" y="6457950"/>
          <p14:tracePt t="50709" x="8543925" y="6486525"/>
          <p14:tracePt t="50726" x="8543925" y="6507163"/>
          <p14:tracePt t="50742" x="8543925" y="6526213"/>
          <p14:tracePt t="50759" x="8553450" y="6584950"/>
          <p14:tracePt t="50776" x="8553450" y="6605588"/>
          <p14:tracePt t="50792" x="8562975" y="6643688"/>
          <p14:tracePt t="50809" x="8572500" y="6673850"/>
          <p14:tracePt t="50826" x="8583613" y="6692900"/>
          <p14:tracePt t="50842" x="8583613" y="6704013"/>
          <p14:tracePt t="50859" x="8593138" y="6723063"/>
          <p14:tracePt t="50876" x="8602663" y="6732588"/>
          <p14:tracePt t="50893" x="8612188" y="6732588"/>
          <p14:tracePt t="50909" x="8632825" y="6742113"/>
          <p14:tracePt t="50926" x="8651875" y="6742113"/>
          <p14:tracePt t="50943" x="8691563" y="6753225"/>
          <p14:tracePt t="50943" x="8710613" y="6753225"/>
          <p14:tracePt t="50960" x="8740775" y="6762750"/>
          <p14:tracePt t="50976" x="8769350" y="6772275"/>
          <p14:tracePt t="50993" x="8789988" y="6772275"/>
          <p14:tracePt t="51009" x="8818563" y="6772275"/>
          <p14:tracePt t="51026" x="8867775" y="6772275"/>
          <p14:tracePt t="51043" x="8897938" y="6772275"/>
          <p14:tracePt t="51059" x="8937625" y="6772275"/>
          <p14:tracePt t="51076" x="8977313" y="6772275"/>
          <p14:tracePt t="51093" x="9005888" y="6772275"/>
          <p14:tracePt t="51110" x="9026525" y="6772275"/>
          <p14:tracePt t="51127" x="9045575" y="6753225"/>
          <p14:tracePt t="51144" x="9075738" y="6732588"/>
          <p14:tracePt t="51160" x="9104313" y="6713538"/>
          <p14:tracePt t="51176" x="9134475" y="6704013"/>
          <p14:tracePt t="51193" x="9174163" y="6673850"/>
          <p14:tracePt t="51210" x="9202738" y="6643688"/>
          <p14:tracePt t="51227" x="9223375" y="6605588"/>
          <p14:tracePt t="51243" x="9251950" y="6565900"/>
          <p14:tracePt t="51260" x="9261475" y="6526213"/>
          <p14:tracePt t="51277" x="9282113" y="6486525"/>
          <p14:tracePt t="51293" x="9301163" y="6446838"/>
          <p14:tracePt t="51310" x="9321800" y="6397625"/>
          <p14:tracePt t="51327" x="9340850" y="6359525"/>
          <p14:tracePt t="51327" x="9340850" y="6348413"/>
          <p14:tracePt t="51344" x="9340850" y="6319838"/>
          <p14:tracePt t="51360" x="9340850" y="6280150"/>
          <p14:tracePt t="51377" x="9340850" y="6230938"/>
          <p14:tracePt t="51394" x="9340850" y="6191250"/>
          <p14:tracePt t="51410" x="9340850" y="6151563"/>
          <p14:tracePt t="51427" x="9340850" y="6092825"/>
          <p14:tracePt t="51444" x="9340850" y="6053138"/>
          <p14:tracePt t="51460" x="9340850" y="6003925"/>
          <p14:tracePt t="51477" x="9331325" y="5984875"/>
          <p14:tracePt t="51493" x="9321800" y="5965825"/>
          <p14:tracePt t="51511" x="9310688" y="5926138"/>
          <p14:tracePt t="51528" x="9291638" y="5916613"/>
          <p14:tracePt t="51544" x="9261475" y="5905500"/>
          <p14:tracePt t="51560" x="9232900" y="5886450"/>
          <p14:tracePt t="51577" x="9183688" y="5876925"/>
          <p14:tracePt t="51594" x="9144000" y="5876925"/>
          <p14:tracePt t="51610" x="9085263" y="5876925"/>
          <p14:tracePt t="51627" x="8996363" y="5876925"/>
          <p14:tracePt t="51644" x="8928100" y="5876925"/>
          <p14:tracePt t="51661" x="8867775" y="5876925"/>
          <p14:tracePt t="51677" x="8829675" y="5876925"/>
          <p14:tracePt t="51694" x="8799513" y="5876925"/>
          <p14:tracePt t="51710" x="8759825" y="5895975"/>
          <p14:tracePt t="51728" x="8720138" y="5916613"/>
          <p14:tracePt t="51744" x="8682038" y="5965825"/>
          <p14:tracePt t="51761" x="8621713" y="6034088"/>
          <p14:tracePt t="51778" x="8572500" y="6102350"/>
          <p14:tracePt t="51794" x="8534400" y="6191250"/>
          <p14:tracePt t="51811" x="8513763" y="6240463"/>
          <p14:tracePt t="51828" x="8513763" y="6270625"/>
          <p14:tracePt t="51844" x="8513763" y="6338888"/>
          <p14:tracePt t="51861" x="8513763" y="6388100"/>
          <p14:tracePt t="51878" x="8513763" y="6446838"/>
          <p14:tracePt t="51894" x="8513763" y="6496050"/>
          <p14:tracePt t="51911" x="8513763" y="6584950"/>
          <p14:tracePt t="51928" x="8513763" y="6643688"/>
          <p14:tracePt t="51944" x="8523288" y="6692900"/>
          <p14:tracePt t="51961" x="8534400" y="6732588"/>
          <p14:tracePt t="51978" x="8562975" y="6762750"/>
          <p14:tracePt t="51995" x="8572500" y="6791325"/>
          <p14:tracePt t="52012" x="8593138" y="6811963"/>
          <p14:tracePt t="52028" x="8612188" y="6831013"/>
          <p14:tracePt t="52045" x="8642350" y="6851650"/>
          <p14:tracePt t="52061" x="8670925" y="6861175"/>
          <p14:tracePt t="52078" x="8701088" y="6880225"/>
          <p14:tracePt t="52078" x="8720138" y="6880225"/>
          <p14:tracePt t="52096" x="8769350" y="6880225"/>
          <p14:tracePt t="52112" x="8809038" y="6880225"/>
          <p14:tracePt t="52128" x="8858250" y="6880225"/>
          <p14:tracePt t="52145" x="8888413" y="6880225"/>
          <p14:tracePt t="52162" x="8916988" y="6861175"/>
          <p14:tracePt t="52178" x="8937625" y="6851650"/>
          <p14:tracePt t="52195" x="8966200" y="6840538"/>
          <p14:tracePt t="52212" x="8986838" y="6821488"/>
          <p14:tracePt t="52229" x="9015413" y="6802438"/>
          <p14:tracePt t="52245" x="9045575" y="6772275"/>
          <p14:tracePt t="52262" x="9055100" y="6762750"/>
          <p14:tracePt t="52279" x="9085263" y="6723063"/>
          <p14:tracePt t="52295" x="9113838" y="6673850"/>
          <p14:tracePt t="52312" x="9144000" y="6624638"/>
          <p14:tracePt t="52329" x="9174163" y="6584950"/>
          <p14:tracePt t="52345" x="9183688" y="6556375"/>
          <p14:tracePt t="52362" x="9193213" y="6526213"/>
          <p14:tracePt t="52379" x="9193213" y="6516688"/>
          <p14:tracePt t="52395" x="9193213" y="6496050"/>
          <p14:tracePt t="52412" x="9202738" y="6467475"/>
          <p14:tracePt t="52429" x="9202738" y="6457950"/>
          <p14:tracePt t="52445" x="9202738" y="6437313"/>
          <p14:tracePt t="52462" x="9212263" y="6408738"/>
          <p14:tracePt t="52479" x="9212263" y="6397625"/>
          <p14:tracePt t="52495" x="9212263" y="6359525"/>
          <p14:tracePt t="52513" x="9212263" y="6338888"/>
          <p14:tracePt t="52530" x="9212263" y="6319838"/>
          <p14:tracePt t="52546" x="9212263" y="6310313"/>
          <p14:tracePt t="52562" x="9212263" y="6289675"/>
          <p14:tracePt t="52579" x="9212263" y="6280150"/>
          <p14:tracePt t="52596" x="9212263" y="6270625"/>
          <p14:tracePt t="52672" x="9212263" y="6261100"/>
          <p14:tracePt t="52688" x="9212263" y="6249988"/>
          <p14:tracePt t="52695" x="9212263" y="6240463"/>
          <p14:tracePt t="52704" x="9212263" y="6230938"/>
          <p14:tracePt t="52712" x="9202738" y="6221413"/>
          <p14:tracePt t="52730" x="9193213" y="6191250"/>
          <p14:tracePt t="52746" x="9193213" y="6181725"/>
          <p14:tracePt t="52768" x="9193213" y="6172200"/>
          <p14:tracePt t="52779" x="9174163" y="6142038"/>
          <p14:tracePt t="52796" x="9174163" y="6132513"/>
          <p14:tracePt t="52813" x="9174163" y="6122988"/>
          <p14:tracePt t="52829" x="9163050" y="6113463"/>
          <p14:tracePt t="52847" x="9153525" y="6092825"/>
          <p14:tracePt t="52863" x="9144000" y="6083300"/>
          <p14:tracePt t="52880" x="9134475" y="6064250"/>
          <p14:tracePt t="52904" x="9124950" y="6064250"/>
          <p14:tracePt t="52913" x="9113838" y="6053138"/>
          <p14:tracePt t="52930" x="9104313" y="6043613"/>
          <p14:tracePt t="52947" x="9094788" y="6034088"/>
          <p14:tracePt t="52963" x="9075738" y="6024563"/>
          <p14:tracePt t="52980" x="9064625" y="6024563"/>
          <p14:tracePt t="52996" x="9055100" y="6024563"/>
          <p14:tracePt t="53013" x="9045575" y="6024563"/>
          <p14:tracePt t="53032" x="9036050" y="6024563"/>
          <p14:tracePt t="53047" x="9026525" y="6024563"/>
          <p14:tracePt t="53063" x="9015413" y="6024563"/>
          <p14:tracePt t="53080" x="9005888" y="6034088"/>
          <p14:tracePt t="53097" x="8977313" y="6034088"/>
          <p14:tracePt t="53114" x="8947150" y="6053138"/>
          <p14:tracePt t="53130" x="8916988" y="6064250"/>
          <p14:tracePt t="53147" x="8888413" y="6073775"/>
          <p14:tracePt t="53164" x="8858250" y="6102350"/>
          <p14:tracePt t="53180" x="8829675" y="6132513"/>
          <p14:tracePt t="53197" x="8809038" y="6162675"/>
          <p14:tracePt t="53214" x="8780463" y="6200775"/>
          <p14:tracePt t="53231" x="8750300" y="6230938"/>
          <p14:tracePt t="53231" x="8740775" y="6240463"/>
          <p14:tracePt t="53248" x="8710613" y="6280150"/>
          <p14:tracePt t="53264" x="8701088" y="6319838"/>
          <p14:tracePt t="53280" x="8691563" y="6329363"/>
          <p14:tracePt t="53297" x="8691563" y="6338888"/>
          <p14:tracePt t="53314" x="8691563" y="6359525"/>
          <p14:tracePt t="53331" x="8691563" y="6369050"/>
          <p14:tracePt t="53347" x="8691563" y="6388100"/>
          <p14:tracePt t="53364" x="8691563" y="6397625"/>
          <p14:tracePt t="53380" x="8691563" y="6427788"/>
          <p14:tracePt t="53397" x="8691563" y="6467475"/>
          <p14:tracePt t="53414" x="8691563" y="6496050"/>
          <p14:tracePt t="53431" x="8691563" y="6516688"/>
          <p14:tracePt t="53431" x="8691563" y="6526213"/>
          <p14:tracePt t="53448" x="8691563" y="6535738"/>
          <p14:tracePt t="53464" x="8691563" y="6545263"/>
          <p14:tracePt t="53488" x="8691563" y="6556375"/>
          <p14:tracePt t="53497" x="8691563" y="6565900"/>
          <p14:tracePt t="53514" x="8691563" y="6575425"/>
          <p14:tracePt t="53531" x="8691563" y="6584950"/>
          <p14:tracePt t="53548" x="8691563" y="6594475"/>
          <p14:tracePt t="53564" x="8701088" y="6605588"/>
          <p14:tracePt t="53581" x="8701088" y="6615113"/>
          <p14:tracePt t="53598" x="8710613" y="6624638"/>
          <p14:tracePt t="53614" x="8710613" y="6634163"/>
          <p14:tracePt t="53647" x="8710613" y="6643688"/>
          <p14:tracePt t="53672" x="8720138" y="6654800"/>
          <p14:tracePt t="53720" x="8731250" y="6664325"/>
          <p14:tracePt t="53736" x="8740775" y="6664325"/>
          <p14:tracePt t="53752" x="8750300" y="6673850"/>
          <p14:tracePt t="53776" x="8759825" y="6673850"/>
          <p14:tracePt t="53816" x="8759825" y="6683375"/>
          <p14:tracePt t="53824" x="8780463" y="6692900"/>
          <p14:tracePt t="53840" x="8789988" y="6692900"/>
          <p14:tracePt t="53855" x="8799513" y="6692900"/>
          <p14:tracePt t="53865" x="8829675" y="6692900"/>
          <p14:tracePt t="53882" x="8848725" y="6692900"/>
          <p14:tracePt t="53904" x="8858250" y="6692900"/>
          <p14:tracePt t="53920" x="8878888" y="6704013"/>
          <p14:tracePt t="53932" x="8888413" y="6713538"/>
          <p14:tracePt t="53948" x="8928100" y="6713538"/>
          <p14:tracePt t="53966" x="8947150" y="6713538"/>
          <p14:tracePt t="53982" x="8956675" y="6713538"/>
          <p14:tracePt t="53998" x="8977313" y="6713538"/>
          <p14:tracePt t="54016" x="8986838" y="6713538"/>
          <p14:tracePt t="54032" x="9005888" y="6713538"/>
          <p14:tracePt t="54049" x="9015413" y="6713538"/>
          <p14:tracePt t="54065" x="9036050" y="6713538"/>
          <p14:tracePt t="54082" x="9064625" y="6704013"/>
          <p14:tracePt t="54099" x="9104313" y="6704013"/>
          <p14:tracePt t="54116" x="9124950" y="6683375"/>
          <p14:tracePt t="54132" x="9144000" y="6683375"/>
          <p14:tracePt t="54149" x="9163050" y="6664325"/>
          <p14:tracePt t="54166" x="9183688" y="6654800"/>
          <p14:tracePt t="54182" x="9202738" y="6643688"/>
          <p14:tracePt t="54199" x="9223375" y="6624638"/>
          <p14:tracePt t="54217" x="9232900" y="6594475"/>
          <p14:tracePt t="54232" x="9242425" y="6565900"/>
          <p14:tracePt t="54249" x="9261475" y="6526213"/>
          <p14:tracePt t="54266" x="9282113" y="6507163"/>
          <p14:tracePt t="54282" x="9291638" y="6477000"/>
          <p14:tracePt t="54299" x="9321800" y="6446838"/>
          <p14:tracePt t="54316" x="9331325" y="6418263"/>
          <p14:tracePt t="54333" x="9340850" y="6388100"/>
          <p14:tracePt t="54349" x="9350375" y="6369050"/>
          <p14:tracePt t="54367" x="9359900" y="6338888"/>
          <p14:tracePt t="54383" x="9359900" y="6329363"/>
          <p14:tracePt t="54400" x="9371013" y="6289675"/>
          <p14:tracePt t="54417" x="9371013" y="6270625"/>
          <p14:tracePt t="54439" x="9371013" y="6249988"/>
          <p14:tracePt t="54456" x="9371013" y="6240463"/>
          <p14:tracePt t="54472" x="9371013" y="6230938"/>
          <p14:tracePt t="54488" x="9371013" y="6211888"/>
          <p14:tracePt t="54504" x="9371013" y="6200775"/>
          <p14:tracePt t="54520" x="9371013" y="6181725"/>
          <p14:tracePt t="54536" x="9371013" y="6162675"/>
          <p14:tracePt t="54552" x="9371013" y="6142038"/>
          <p14:tracePt t="54568" x="9359900" y="6132513"/>
          <p14:tracePt t="54583" x="9340850" y="6092825"/>
          <p14:tracePt t="54600" x="9331325" y="6064250"/>
          <p14:tracePt t="54617" x="9310688" y="6034088"/>
          <p14:tracePt t="54633" x="9282113" y="6003925"/>
          <p14:tracePt t="54650" x="9272588" y="5975350"/>
          <p14:tracePt t="54667" x="9242425" y="5954713"/>
          <p14:tracePt t="54683" x="9232900" y="5935663"/>
          <p14:tracePt t="54700" x="9223375" y="5926138"/>
          <p14:tracePt t="54717" x="9212263" y="5916613"/>
          <p14:tracePt t="54733" x="9193213" y="5905500"/>
          <p14:tracePt t="54750" x="9163050" y="5895975"/>
          <p14:tracePt t="54768" x="9153525" y="5895975"/>
          <p14:tracePt t="54784" x="9124950" y="5895975"/>
          <p14:tracePt t="54800" x="9094788" y="5895975"/>
          <p14:tracePt t="54817" x="9045575" y="5895975"/>
          <p14:tracePt t="54834" x="9005888" y="5895975"/>
          <p14:tracePt t="54850" x="8966200" y="5895975"/>
          <p14:tracePt t="54867" x="8937625" y="5895975"/>
          <p14:tracePt t="54884" x="8907463" y="5916613"/>
          <p14:tracePt t="54900" x="8888413" y="5926138"/>
          <p14:tracePt t="54917" x="8878888" y="5935663"/>
          <p14:tracePt t="54934" x="8858250" y="5945188"/>
          <p14:tracePt t="54951" x="8848725" y="5965825"/>
          <p14:tracePt t="54967" x="8829675" y="5994400"/>
          <p14:tracePt t="54984" x="8818563" y="6024563"/>
          <p14:tracePt t="55001" x="8799513" y="6053138"/>
          <p14:tracePt t="55017" x="8789988" y="6083300"/>
          <p14:tracePt t="55034" x="8789988" y="6092825"/>
          <p14:tracePt t="55051" x="8780463" y="6113463"/>
          <p14:tracePt t="55067" x="8780463" y="6122988"/>
          <p14:tracePt t="55084" x="8780463" y="6142038"/>
          <p14:tracePt t="55101" x="8780463" y="6151563"/>
          <p14:tracePt t="55117" x="8780463" y="6162675"/>
          <p14:tracePt t="55134" x="8780463" y="6151563"/>
          <p14:tracePt t="59828" x="8780463" y="6142038"/>
          <p14:tracePt t="60791" x="8789988" y="6122988"/>
          <p14:tracePt t="60799" x="8799513" y="6102350"/>
          <p14:tracePt t="60815" x="8809038" y="6092825"/>
          <p14:tracePt t="60823" x="8809038" y="6083300"/>
          <p14:tracePt t="60832" x="8818563" y="6064250"/>
          <p14:tracePt t="60848" x="8818563" y="6053138"/>
          <p14:tracePt t="60864" x="8829675" y="6043613"/>
          <p14:tracePt t="60880" x="8839200" y="6024563"/>
          <p14:tracePt t="60896" x="8867775" y="5984875"/>
          <p14:tracePt t="60912" x="8888413" y="5954713"/>
          <p14:tracePt t="60929" x="8907463" y="5916613"/>
          <p14:tracePt t="60946" x="8937625" y="5867400"/>
          <p14:tracePt t="60962" x="8966200" y="5797550"/>
          <p14:tracePt t="60980" x="9005888" y="5738813"/>
          <p14:tracePt t="60996" x="9026525" y="5689600"/>
          <p14:tracePt t="61017" x="9064625" y="5581650"/>
          <p14:tracePt t="61030" x="9085263" y="5492750"/>
          <p14:tracePt t="61046" x="9104313" y="5364163"/>
          <p14:tracePt t="61063" x="9104313" y="5207000"/>
          <p14:tracePt t="61080" x="9104313" y="5068888"/>
          <p14:tracePt t="61096" x="9104313" y="4941888"/>
          <p14:tracePt t="61113" x="9104313" y="4822825"/>
          <p14:tracePt t="61130" x="9124950" y="4724400"/>
          <p14:tracePt t="61147" x="9124950" y="4656138"/>
          <p14:tracePt t="61163" x="9124950" y="4537075"/>
          <p14:tracePt t="61180" x="9124950" y="4429125"/>
          <p14:tracePt t="61197" x="9124950" y="4340225"/>
          <p14:tracePt t="61213" x="9124950" y="4252913"/>
          <p14:tracePt t="61230" x="9124950" y="4183063"/>
          <p14:tracePt t="61248" x="9124950" y="4173538"/>
          <p14:tracePt t="61263" x="9113838" y="4173538"/>
          <p14:tracePt t="61487" x="9104313" y="4173538"/>
          <p14:tracePt t="61672" x="9104313" y="4164013"/>
          <p14:tracePt t="61688" x="9094788" y="4154488"/>
          <p14:tracePt t="61695" x="9085263" y="4124325"/>
          <p14:tracePt t="61711" x="9075738" y="4105275"/>
          <p14:tracePt t="61727" x="9075738" y="4094163"/>
          <p14:tracePt t="61735" x="9075738" y="4075113"/>
          <p14:tracePt t="61747" x="9064625" y="4044950"/>
          <p14:tracePt t="61764" x="9055100" y="3995738"/>
          <p14:tracePt t="61781" x="9036050" y="3927475"/>
          <p14:tracePt t="61798" x="9026525" y="3859213"/>
          <p14:tracePt t="61814" x="9026525" y="3779838"/>
          <p14:tracePt t="61831" x="9026525" y="3681413"/>
          <p14:tracePt t="61848" x="9026525" y="3641725"/>
          <p14:tracePt t="61864" x="9026525" y="3632200"/>
          <p14:tracePt t="61881" x="9015413" y="3622675"/>
          <p14:tracePt t="62151" x="9005888" y="3622675"/>
          <p14:tracePt t="62263" x="8996363" y="3622675"/>
          <p14:tracePt t="62311" x="8986838" y="3622675"/>
          <p14:tracePt t="62384" x="8986838" y="3632200"/>
          <p14:tracePt t="62431" x="8977313" y="3632200"/>
          <p14:tracePt t="62447" x="8966200" y="3632200"/>
          <p14:tracePt t="62471" x="8956675" y="3632200"/>
          <p14:tracePt t="65579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7175E"/>
            </a:gs>
            <a:gs pos="50000">
              <a:srgbClr val="3333CC"/>
            </a:gs>
            <a:gs pos="100000">
              <a:srgbClr val="17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1840" y="219178"/>
            <a:ext cx="8712967" cy="1259946"/>
          </a:xfrm>
          <a:solidFill>
            <a:srgbClr val="0033CC"/>
          </a:solidFill>
          <a:ln>
            <a:solidFill>
              <a:srgbClr val="FFFF00"/>
            </a:solidFill>
            <a:round/>
            <a:headEnd/>
            <a:tailEnd/>
          </a:ln>
        </p:spPr>
        <p:txBody>
          <a:bodyPr vert="horz" wrap="square" lIns="75597" tIns="37798" rIns="75597" bIns="37798" numCol="1" anchor="ctr" anchorCtr="0" compatLnSpc="1">
            <a:prstTxWarp prst="textNoShape">
              <a:avLst/>
            </a:prstTxWarp>
          </a:bodyPr>
          <a:lstStyle/>
          <a:p>
            <a:pPr defTabSz="755934" eaLnBrk="1" hangingPunct="1"/>
            <a:r>
              <a:rPr lang="pt-BR" altLang="pt-BR" sz="2563" b="1" dirty="0">
                <a:solidFill>
                  <a:srgbClr val="FFFF00"/>
                </a:solidFill>
              </a:rPr>
              <a:t>Condições Atróficas que “</a:t>
            </a:r>
            <a:r>
              <a:rPr lang="pt-BR" altLang="pt-BR" sz="2563" b="1" i="1" u="sng" dirty="0">
                <a:solidFill>
                  <a:srgbClr val="FFFF00"/>
                </a:solidFill>
              </a:rPr>
              <a:t>Requerem</a:t>
            </a:r>
            <a:r>
              <a:rPr lang="pt-BR" altLang="pt-BR" sz="2563" b="1" dirty="0">
                <a:solidFill>
                  <a:srgbClr val="FFFF00"/>
                </a:solidFill>
              </a:rPr>
              <a:t>” a Atividade do Sistema </a:t>
            </a:r>
            <a:r>
              <a:rPr lang="pt-BR" altLang="pt-BR" sz="2563" b="1" dirty="0" err="1">
                <a:solidFill>
                  <a:srgbClr val="FFFF00"/>
                </a:solidFill>
              </a:rPr>
              <a:t>Ub-Proteassoma</a:t>
            </a:r>
            <a:endParaRPr lang="pt-BR" altLang="pt-BR" sz="2563" b="1" dirty="0">
              <a:solidFill>
                <a:srgbClr val="FFFF00"/>
              </a:solidFill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5776" y="2123653"/>
            <a:ext cx="4980719" cy="5306090"/>
          </a:xfrm>
        </p:spPr>
        <p:txBody>
          <a:bodyPr vert="horz" wrap="square" lIns="75597" tIns="37798" rIns="75597" bIns="37798" numCol="1" anchor="t" anchorCtr="0" compatLnSpc="1">
            <a:prstTxWarp prst="textNoShape">
              <a:avLst/>
            </a:prstTxWarp>
          </a:bodyPr>
          <a:lstStyle/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>
                <a:solidFill>
                  <a:srgbClr val="FF7C80"/>
                </a:solidFill>
              </a:rPr>
              <a:t>Doenças neuromusculares</a:t>
            </a: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>
                <a:solidFill>
                  <a:srgbClr val="FF7C80"/>
                </a:solidFill>
              </a:rPr>
              <a:t>Câncer</a:t>
            </a: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>
                <a:solidFill>
                  <a:srgbClr val="FF7C80"/>
                </a:solidFill>
              </a:rPr>
              <a:t>Diabetes</a:t>
            </a: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>
                <a:solidFill>
                  <a:srgbClr val="FF7C80"/>
                </a:solidFill>
              </a:rPr>
              <a:t>Uremia</a:t>
            </a:r>
            <a:endParaRPr lang="pt-BR" altLang="pt-BR" sz="2400" b="1" u="sng" dirty="0">
              <a:solidFill>
                <a:srgbClr val="FF7C80"/>
              </a:solidFill>
            </a:endParaRP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>
                <a:solidFill>
                  <a:srgbClr val="FF7C80"/>
                </a:solidFill>
              </a:rPr>
              <a:t>Ausência da gravidade terrestre</a:t>
            </a: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 err="1">
                <a:solidFill>
                  <a:srgbClr val="FF7C80"/>
                </a:solidFill>
              </a:rPr>
              <a:t>Sepsis</a:t>
            </a:r>
            <a:endParaRPr lang="pt-BR" altLang="pt-BR" sz="2400" b="1" dirty="0">
              <a:solidFill>
                <a:srgbClr val="FF7C80"/>
              </a:solidFill>
            </a:endParaRP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>
                <a:solidFill>
                  <a:srgbClr val="FF7C80"/>
                </a:solidFill>
              </a:rPr>
              <a:t>Hipertireoidismo</a:t>
            </a: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 err="1">
                <a:solidFill>
                  <a:srgbClr val="FF7C80"/>
                </a:solidFill>
              </a:rPr>
              <a:t>Hipercortisolismo</a:t>
            </a:r>
            <a:endParaRPr lang="pt-BR" altLang="pt-BR" sz="2400" b="1" dirty="0">
              <a:solidFill>
                <a:srgbClr val="FF7C80"/>
              </a:solidFill>
            </a:endParaRPr>
          </a:p>
          <a:p>
            <a:pPr marL="283475" indent="-283475" defTabSz="755934" eaLnBrk="1" hangingPunct="1">
              <a:spcBef>
                <a:spcPct val="20000"/>
              </a:spcBef>
            </a:pPr>
            <a:r>
              <a:rPr lang="pt-BR" altLang="pt-BR" sz="2400" b="1" dirty="0">
                <a:solidFill>
                  <a:srgbClr val="FF7C80"/>
                </a:solidFill>
              </a:rPr>
              <a:t>Queimaduras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791840" y="1675069"/>
            <a:ext cx="3907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55934" eaLnBrk="1" hangingPunct="1">
              <a:spcBef>
                <a:spcPct val="0"/>
              </a:spcBef>
              <a:buClrTx/>
              <a:buSzTx/>
              <a:buNone/>
            </a:pPr>
            <a:r>
              <a:rPr kumimoji="1" lang="pt-BR" altLang="pt-BR" sz="2400" b="1" dirty="0">
                <a:solidFill>
                  <a:schemeClr val="bg1"/>
                </a:solidFill>
              </a:rPr>
              <a:t>DOENÇAS HUMANAS</a:t>
            </a:r>
          </a:p>
        </p:txBody>
      </p:sp>
      <p:sp>
        <p:nvSpPr>
          <p:cNvPr id="392197" name="Text Box 5"/>
          <p:cNvSpPr txBox="1">
            <a:spLocks noChangeArrowheads="1"/>
          </p:cNvSpPr>
          <p:nvPr/>
        </p:nvSpPr>
        <p:spPr bwMode="auto">
          <a:xfrm>
            <a:off x="5129559" y="1675069"/>
            <a:ext cx="36551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55934" eaLnBrk="1" hangingPunct="1">
              <a:spcBef>
                <a:spcPct val="0"/>
              </a:spcBef>
              <a:buClrTx/>
              <a:buSzTx/>
              <a:buNone/>
            </a:pPr>
            <a:r>
              <a:rPr kumimoji="1" lang="pt-BR" altLang="pt-BR" sz="2400" b="1" dirty="0">
                <a:solidFill>
                  <a:schemeClr val="bg1"/>
                </a:solidFill>
              </a:rPr>
              <a:t>MODELOS EM RATOS</a:t>
            </a: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5066376" y="7272251"/>
            <a:ext cx="4438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755934" eaLnBrk="1" hangingPunct="1">
              <a:spcBef>
                <a:spcPct val="0"/>
              </a:spcBef>
              <a:buClrTx/>
              <a:buSzTx/>
              <a:buNone/>
            </a:pPr>
            <a:r>
              <a:rPr kumimoji="1" lang="pt-BR" altLang="pt-BR" sz="1600" dirty="0" err="1">
                <a:solidFill>
                  <a:schemeClr val="bg1"/>
                </a:solidFill>
              </a:rPr>
              <a:t>Lecker</a:t>
            </a:r>
            <a:r>
              <a:rPr kumimoji="1" lang="pt-BR" altLang="pt-BR" sz="1600" dirty="0">
                <a:solidFill>
                  <a:schemeClr val="bg1"/>
                </a:solidFill>
              </a:rPr>
              <a:t> et al. J Nutr.: 129, 1999.</a:t>
            </a:r>
          </a:p>
        </p:txBody>
      </p:sp>
      <p:sp>
        <p:nvSpPr>
          <p:cNvPr id="392199" name="Rectangle 7"/>
          <p:cNvSpPr>
            <a:spLocks noChangeArrowheads="1"/>
          </p:cNvSpPr>
          <p:nvPr/>
        </p:nvSpPr>
        <p:spPr bwMode="auto">
          <a:xfrm>
            <a:off x="4896297" y="2136734"/>
            <a:ext cx="5184328" cy="513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755934">
              <a:spcBef>
                <a:spcPct val="20000"/>
              </a:spcBef>
              <a:buClrTx/>
              <a:buSzTx/>
            </a:pPr>
            <a:r>
              <a:rPr lang="pt-BR" altLang="pt-BR" dirty="0" err="1">
                <a:solidFill>
                  <a:schemeClr val="bg1"/>
                </a:solidFill>
                <a:latin typeface="Calibri" panose="020F0502020204030204" pitchFamily="34" charset="0"/>
              </a:rPr>
              <a:t>Desnervação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dirty="0" smtClean="0">
                <a:solidFill>
                  <a:schemeClr val="bg1"/>
                </a:solidFill>
                <a:latin typeface="Calibri" panose="020F0502020204030204" pitchFamily="34" charset="0"/>
              </a:rPr>
              <a:t>atrófica</a:t>
            </a:r>
            <a:endParaRPr lang="pt-BR" altLang="pt-BR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Implante de Tumor</a:t>
            </a: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Tratamento com STZ</a:t>
            </a: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 err="1">
                <a:solidFill>
                  <a:schemeClr val="bg1"/>
                </a:solidFill>
                <a:latin typeface="Calibri" panose="020F0502020204030204" pitchFamily="34" charset="0"/>
              </a:rPr>
              <a:t>Nefrectomia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parcial</a:t>
            </a: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Suspensão das patas</a:t>
            </a: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CLP; </a:t>
            </a:r>
            <a:r>
              <a:rPr lang="pt-BR" altLang="pt-BR" dirty="0" err="1">
                <a:solidFill>
                  <a:schemeClr val="bg1"/>
                </a:solidFill>
                <a:latin typeface="Calibri" panose="020F0502020204030204" pitchFamily="34" charset="0"/>
              </a:rPr>
              <a:t>endotoxina</a:t>
            </a:r>
            <a:endParaRPr lang="pt-BR" altLang="pt-BR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Tratamento com </a:t>
            </a:r>
            <a:r>
              <a:rPr lang="pt-BR" altLang="pt-BR" dirty="0" smtClean="0">
                <a:solidFill>
                  <a:schemeClr val="bg1"/>
                </a:solidFill>
                <a:latin typeface="Calibri" panose="020F0502020204030204" pitchFamily="34" charset="0"/>
              </a:rPr>
              <a:t>T3</a:t>
            </a:r>
            <a:endParaRPr lang="pt-BR" altLang="pt-BR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Tratamento com </a:t>
            </a:r>
            <a:r>
              <a:rPr lang="pt-BR" altLang="pt-BR" dirty="0" err="1">
                <a:solidFill>
                  <a:schemeClr val="bg1"/>
                </a:solidFill>
                <a:latin typeface="Calibri" panose="020F0502020204030204" pitchFamily="34" charset="0"/>
              </a:rPr>
              <a:t>corticóides</a:t>
            </a:r>
            <a:endParaRPr lang="pt-BR" altLang="pt-BR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defTabSz="755934">
              <a:spcBef>
                <a:spcPct val="20000"/>
              </a:spcBef>
              <a:buClrTx/>
              <a:buSzTx/>
              <a:buFontTx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Injúria térmica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2720" y="6877204"/>
            <a:ext cx="503978" cy="503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1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1"/>
    </mc:Choice>
    <mc:Fallback xmlns="">
      <p:transition spd="slow" advTm="4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2197" grpId="0"/>
      <p:bldP spid="39219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75E"/>
            </a:gs>
            <a:gs pos="50000">
              <a:srgbClr val="0033CC"/>
            </a:gs>
            <a:gs pos="100000">
              <a:srgbClr val="00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74625" y="604838"/>
            <a:ext cx="9696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4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VIA</a:t>
            </a: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4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DEPENDENTE</a:t>
            </a: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4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DE</a:t>
            </a: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4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ATP</a:t>
            </a: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-</a:t>
            </a:r>
            <a:r>
              <a:rPr lang="en-US" sz="4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UBIQUITINA</a:t>
            </a: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-</a:t>
            </a:r>
            <a:r>
              <a:rPr lang="en-US" sz="4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PROTEASSOMA</a:t>
            </a:r>
          </a:p>
          <a:p>
            <a:pPr eaLnBrk="1" hangingPunct="1">
              <a:buSzPct val="100000"/>
              <a:defRPr/>
            </a:pPr>
            <a:endParaRPr lang="en-US" sz="4000" b="1" smtClean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anose="02050604050505020204" pitchFamily="18" charset="0"/>
            </a:endParaRPr>
          </a:p>
          <a:p>
            <a:pPr eaLnBrk="1" hangingPunct="1">
              <a:buSzPct val="100000"/>
              <a:defRPr/>
            </a:pPr>
            <a:r>
              <a:rPr lang="en-US" sz="29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4000" b="1" smtClean="0">
                <a:solidFill>
                  <a:srgbClr val="FF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Proteassoma 26S</a:t>
            </a:r>
          </a:p>
          <a:p>
            <a:pPr eaLnBrk="1" hangingPunct="1">
              <a:buSzPct val="100000"/>
              <a:defRPr/>
            </a:pPr>
            <a:endParaRPr lang="en-US" sz="4000" b="1" smtClean="0">
              <a:solidFill>
                <a:srgbClr val="FF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140000"/>
              </a:lnSpc>
              <a:buSzPct val="100000"/>
              <a:defRPr/>
            </a:pPr>
            <a:r>
              <a:rPr lang="en-US" sz="2900" b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9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Principais substratos ( </a:t>
            </a:r>
            <a:r>
              <a:rPr lang="pt-BR" sz="29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proteínas  marcadas com ubiquitina) : anormais (erros pós-sintéticos, mutações, oxidações, desnaturações), produtos de oncogenes, fatores de transcrição e enzimas chaves de vias metabólicas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07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3771900" y="287338"/>
            <a:ext cx="31750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spcAft>
                <a:spcPct val="0"/>
              </a:spcAft>
              <a:buClrTx/>
              <a:buFontTx/>
              <a:buNone/>
            </a:pPr>
            <a:r>
              <a:rPr lang="pt-BR" sz="2600" b="1">
                <a:latin typeface="Arial" panose="020B0604020202020204" pitchFamily="34" charset="0"/>
              </a:rPr>
              <a:t>Proteassoma 26S</a:t>
            </a: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9" b="23093"/>
          <a:stretch>
            <a:fillRect/>
          </a:stretch>
        </p:blipFill>
        <p:spPr bwMode="auto">
          <a:xfrm>
            <a:off x="304800" y="1081088"/>
            <a:ext cx="4019550" cy="603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4289" b="23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14838"/>
            <a:ext cx="2230437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5" name="Text Box 4"/>
          <p:cNvSpPr txBox="1">
            <a:spLocks noChangeArrowheads="1"/>
          </p:cNvSpPr>
          <p:nvPr/>
        </p:nvSpPr>
        <p:spPr bwMode="auto">
          <a:xfrm>
            <a:off x="3868738" y="4589463"/>
            <a:ext cx="12858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 marL="377825" indent="-376238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el-GR" sz="2200" b="1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pt-BR" sz="22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406" name="Text Box 5"/>
          <p:cNvSpPr txBox="1">
            <a:spLocks noChangeArrowheads="1"/>
          </p:cNvSpPr>
          <p:nvPr/>
        </p:nvSpPr>
        <p:spPr bwMode="auto">
          <a:xfrm>
            <a:off x="3868738" y="5159375"/>
            <a:ext cx="128428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 marL="377825" indent="-376238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el-GR" sz="2200" b="1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2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407" name="Text Box 6"/>
          <p:cNvSpPr txBox="1">
            <a:spLocks noChangeArrowheads="1"/>
          </p:cNvSpPr>
          <p:nvPr/>
        </p:nvSpPr>
        <p:spPr bwMode="auto">
          <a:xfrm>
            <a:off x="3816350" y="5794375"/>
            <a:ext cx="128428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 marL="377825" indent="-376238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el-GR" sz="2200" b="1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pt-BR" sz="22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408" name="Text Box 7"/>
          <p:cNvSpPr txBox="1">
            <a:spLocks noChangeArrowheads="1"/>
          </p:cNvSpPr>
          <p:nvPr/>
        </p:nvSpPr>
        <p:spPr bwMode="auto">
          <a:xfrm>
            <a:off x="3868738" y="6348413"/>
            <a:ext cx="12858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 marL="377825" indent="-376238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1292225" algn="l"/>
                <a:tab pos="2206625" algn="l"/>
                <a:tab pos="3121025" algn="l"/>
                <a:tab pos="4035425" algn="l"/>
                <a:tab pos="4949825" algn="l"/>
                <a:tab pos="5864225" algn="l"/>
                <a:tab pos="6778625" algn="l"/>
                <a:tab pos="7693025" algn="l"/>
                <a:tab pos="8607425" algn="l"/>
                <a:tab pos="9521825" algn="l"/>
                <a:tab pos="10436225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el-GR" sz="2200" b="1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pt-BR" sz="22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0240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636713"/>
            <a:ext cx="2103438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10" name="Line 9"/>
          <p:cNvSpPr>
            <a:spLocks noChangeShapeType="1"/>
          </p:cNvSpPr>
          <p:nvPr/>
        </p:nvSpPr>
        <p:spPr bwMode="auto">
          <a:xfrm>
            <a:off x="5040313" y="5764213"/>
            <a:ext cx="1270000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11" name="Line 10"/>
          <p:cNvSpPr>
            <a:spLocks noChangeShapeType="1"/>
          </p:cNvSpPr>
          <p:nvPr/>
        </p:nvSpPr>
        <p:spPr bwMode="auto">
          <a:xfrm flipV="1">
            <a:off x="5040313" y="5524500"/>
            <a:ext cx="79375" cy="241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4" x="4281488" y="4941888"/>
          <p14:tracePt t="7094" x="4241800" y="4941888"/>
          <p14:tracePt t="7102" x="4213225" y="4941888"/>
          <p14:tracePt t="7111" x="4164013" y="4941888"/>
          <p14:tracePt t="7127" x="4114800" y="4941888"/>
          <p14:tracePt t="7144" x="4094163" y="4941888"/>
          <p14:tracePt t="7160" x="4065588" y="4941888"/>
          <p14:tracePt t="7177" x="4044950" y="4941888"/>
          <p14:tracePt t="7194" x="4035425" y="4941888"/>
          <p14:tracePt t="7210" x="4016375" y="4941888"/>
          <p14:tracePt t="7227" x="3995738" y="4941888"/>
          <p14:tracePt t="7244" x="3946525" y="4930775"/>
          <p14:tracePt t="7260" x="3917950" y="4921250"/>
          <p14:tracePt t="7277" x="3887788" y="4921250"/>
          <p14:tracePt t="7294" x="3878263" y="4921250"/>
          <p14:tracePt t="7311" x="3857625" y="4921250"/>
          <p14:tracePt t="7327" x="3848100" y="4921250"/>
          <p14:tracePt t="7344" x="3808413" y="4921250"/>
          <p14:tracePt t="7361" x="3770313" y="4951413"/>
          <p14:tracePt t="7377" x="3740150" y="4960938"/>
          <p14:tracePt t="7395" x="3700463" y="4991100"/>
          <p14:tracePt t="7411" x="3660775" y="5010150"/>
          <p14:tracePt t="7427" x="3622675" y="5049838"/>
          <p14:tracePt t="7444" x="3592513" y="5089525"/>
          <p14:tracePt t="7461" x="3562350" y="5138738"/>
          <p14:tracePt t="7461" x="3543300" y="5157788"/>
          <p14:tracePt t="7478" x="3513138" y="5207000"/>
          <p14:tracePt t="7494" x="3475038" y="5265738"/>
          <p14:tracePt t="7511" x="3444875" y="5314950"/>
          <p14:tracePt t="7528" x="3425825" y="5354638"/>
          <p14:tracePt t="7544" x="3395663" y="5394325"/>
          <p14:tracePt t="7561" x="3386138" y="5434013"/>
          <p14:tracePt t="7578" x="3365500" y="5483225"/>
          <p14:tracePt t="7594" x="3346450" y="5532438"/>
          <p14:tracePt t="7611" x="3316288" y="5600700"/>
          <p14:tracePt t="7628" x="3287713" y="5689600"/>
          <p14:tracePt t="7645" x="3248025" y="5768975"/>
          <p14:tracePt t="7661" x="3228975" y="5886450"/>
          <p14:tracePt t="7678" x="3208338" y="5984875"/>
          <p14:tracePt t="7695" x="3189288" y="6064250"/>
          <p14:tracePt t="7711" x="3189288" y="6151563"/>
          <p14:tracePt t="7728" x="3189288" y="6230938"/>
          <p14:tracePt t="7745" x="3189288" y="6310313"/>
          <p14:tracePt t="7761" x="3189288" y="6397625"/>
          <p14:tracePt t="7778" x="3189288" y="6467475"/>
          <p14:tracePt t="7795" x="3198813" y="6565900"/>
          <p14:tracePt t="7812" x="3217863" y="6643688"/>
          <p14:tracePt t="7829" x="3228975" y="6704013"/>
          <p14:tracePt t="7845" x="3267075" y="6802438"/>
          <p14:tracePt t="7862" x="3297238" y="6851650"/>
          <p14:tracePt t="7878" x="3316288" y="6900863"/>
          <p14:tracePt t="7895" x="3336925" y="6938963"/>
          <p14:tracePt t="7912" x="3365500" y="6969125"/>
          <p14:tracePt t="7928" x="3405188" y="6999288"/>
          <p14:tracePt t="7945" x="3454400" y="7027863"/>
          <p14:tracePt t="7962" x="3503613" y="7037388"/>
          <p14:tracePt t="7979" x="3562350" y="7037388"/>
          <p14:tracePt t="7995" x="3671888" y="7037388"/>
          <p14:tracePt t="8012" x="3819525" y="7018338"/>
          <p14:tracePt t="8029" x="3956050" y="6978650"/>
          <p14:tracePt t="8029" x="4016375" y="6959600"/>
          <p14:tracePt t="8046" x="4124325" y="6889750"/>
          <p14:tracePt t="8062" x="4183063" y="6831013"/>
          <p14:tracePt t="8079" x="4241800" y="6762750"/>
          <p14:tracePt t="8096" x="4262438" y="6673850"/>
          <p14:tracePt t="8112" x="4281488" y="6594475"/>
          <p14:tracePt t="8129" x="4300538" y="6507163"/>
          <p14:tracePt t="8146" x="4311650" y="6418263"/>
          <p14:tracePt t="8162" x="4330700" y="6319838"/>
          <p14:tracePt t="8179" x="4360863" y="6191250"/>
          <p14:tracePt t="8196" x="4360863" y="6092825"/>
          <p14:tracePt t="8212" x="4360863" y="5965825"/>
          <p14:tracePt t="8229" x="4360863" y="5748338"/>
          <p14:tracePt t="8246" x="4340225" y="5600700"/>
          <p14:tracePt t="8262" x="4321175" y="5453063"/>
          <p14:tracePt t="8279" x="4291013" y="5314950"/>
          <p14:tracePt t="8296" x="4262438" y="5197475"/>
          <p14:tracePt t="8312" x="4241800" y="5108575"/>
          <p14:tracePt t="8329" x="4222750" y="5019675"/>
          <p14:tracePt t="8346" x="4192588" y="4970463"/>
          <p14:tracePt t="8363" x="4164013" y="4921250"/>
          <p14:tracePt t="8380" x="4143375" y="4881563"/>
          <p14:tracePt t="8396" x="4114800" y="4843463"/>
          <p14:tracePt t="8413" x="4094163" y="4803775"/>
          <p14:tracePt t="8413" x="4075113" y="4783138"/>
          <p14:tracePt t="8430" x="4054475" y="4745038"/>
          <p14:tracePt t="8446" x="4025900" y="4705350"/>
          <p14:tracePt t="8463" x="3986213" y="4656138"/>
          <p14:tracePt t="8480" x="3946525" y="4616450"/>
          <p14:tracePt t="8496" x="3917950" y="4576763"/>
          <p14:tracePt t="8514" x="3887788" y="4548188"/>
          <p14:tracePt t="8530" x="3857625" y="4518025"/>
          <p14:tracePt t="8546" x="3829050" y="4498975"/>
          <p14:tracePt t="8563" x="3808413" y="4487863"/>
          <p14:tracePt t="8580" x="3770313" y="4478338"/>
          <p14:tracePt t="8597" x="3749675" y="4478338"/>
          <p14:tracePt t="8613" x="3690938" y="4478338"/>
          <p14:tracePt t="8631" x="3641725" y="4478338"/>
          <p14:tracePt t="8646" x="3573463" y="4498975"/>
          <p14:tracePt t="8664" x="3513138" y="4527550"/>
          <p14:tracePt t="8680" x="3454400" y="4567238"/>
          <p14:tracePt t="8697" x="3395663" y="4597400"/>
          <p14:tracePt t="8714" x="3355975" y="4635500"/>
          <p14:tracePt t="8730" x="3316288" y="4684713"/>
          <p14:tracePt t="8747" x="3278188" y="4745038"/>
          <p14:tracePt t="8764" x="3248025" y="4813300"/>
          <p14:tracePt t="8780" x="3208338" y="4921250"/>
          <p14:tracePt t="8797" x="3159125" y="5089525"/>
          <p14:tracePt t="8814" x="3140075" y="5207000"/>
          <p14:tracePt t="8830" x="3119438" y="5324475"/>
          <p14:tracePt t="8847" x="3109913" y="5453063"/>
          <p14:tracePt t="8863" x="3109913" y="5561013"/>
          <p14:tracePt t="8879" x="3109913" y="5670550"/>
          <p14:tracePt t="8896" x="3109913" y="5768975"/>
          <p14:tracePt t="8913" x="3109913" y="5867400"/>
          <p14:tracePt t="8929" x="3109913" y="5945188"/>
          <p14:tracePt t="8946" x="3109913" y="6034088"/>
          <p14:tracePt t="8963" x="3109913" y="6113463"/>
          <p14:tracePt t="8980" x="3109913" y="6200775"/>
          <p14:tracePt t="8996" x="3109913" y="6289675"/>
          <p14:tracePt t="9013" x="3109913" y="6329363"/>
          <p14:tracePt t="9030" x="3109913" y="6378575"/>
          <p14:tracePt t="9046" x="3109913" y="6397625"/>
          <p14:tracePt t="9063" x="3109913" y="6437313"/>
          <p14:tracePt t="9080" x="3109913" y="6457950"/>
          <p14:tracePt t="9096" x="3109913" y="6467475"/>
          <p14:tracePt t="9113" x="3119438" y="6477000"/>
          <p14:tracePt t="9130" x="3119438" y="6486525"/>
          <p14:tracePt t="9146" x="3119438" y="6496050"/>
          <p14:tracePt t="9163" x="3119438" y="6516688"/>
          <p14:tracePt t="9180" x="3130550" y="6535738"/>
          <p14:tracePt t="9197" x="3140075" y="6556375"/>
          <p14:tracePt t="9213" x="3140075" y="6594475"/>
          <p14:tracePt t="9230" x="3149600" y="6624638"/>
          <p14:tracePt t="9247" x="3149600" y="6634163"/>
          <p14:tracePt t="9263" x="3159125" y="6664325"/>
          <p14:tracePt t="9280" x="3168650" y="6683375"/>
          <p14:tracePt t="9301" x="3179763" y="6692900"/>
          <p14:tracePt t="9313" x="3179763" y="6704013"/>
          <p14:tracePt t="9330" x="3198813" y="6732588"/>
          <p14:tracePt t="9347" x="3208338" y="6742113"/>
          <p14:tracePt t="9364" x="3238500" y="6753225"/>
          <p14:tracePt t="9364" x="3248025" y="6762750"/>
          <p14:tracePt t="9381" x="3287713" y="6781800"/>
          <p14:tracePt t="9397" x="3346450" y="6802438"/>
          <p14:tracePt t="9414" x="3414713" y="6802438"/>
          <p14:tracePt t="9430" x="3503613" y="6802438"/>
          <p14:tracePt t="9447" x="3582988" y="6802438"/>
          <p14:tracePt t="9464" x="3681413" y="6791325"/>
          <p14:tracePt t="9481" x="3740150" y="6772275"/>
          <p14:tracePt t="9497" x="3779838" y="6742113"/>
          <p14:tracePt t="9514" x="3798888" y="6713538"/>
          <p14:tracePt t="9531" x="3829050" y="6673850"/>
          <p14:tracePt t="9547" x="3868738" y="6615113"/>
          <p14:tracePt t="9564" x="3927475" y="6507163"/>
          <p14:tracePt t="9581" x="3956050" y="6427788"/>
          <p14:tracePt t="9598" x="3986213" y="6338888"/>
          <p14:tracePt t="9614" x="4005263" y="6249988"/>
          <p14:tracePt t="9631" x="4016375" y="6181725"/>
          <p14:tracePt t="9648" x="4016375" y="6083300"/>
          <p14:tracePt t="9664" x="4035425" y="5975350"/>
          <p14:tracePt t="9681" x="4054475" y="5856288"/>
          <p14:tracePt t="9698" x="4054475" y="5757863"/>
          <p14:tracePt t="9714" x="4054475" y="5649913"/>
          <p14:tracePt t="9731" x="4054475" y="5541963"/>
          <p14:tracePt t="9748" x="4054475" y="5434013"/>
          <p14:tracePt t="9748" x="4054475" y="5373688"/>
          <p14:tracePt t="9765" x="4054475" y="5265738"/>
          <p14:tracePt t="9781" x="4054475" y="5176838"/>
          <p14:tracePt t="9798" x="4044950" y="5068888"/>
          <p14:tracePt t="9815" x="4044950" y="5019675"/>
          <p14:tracePt t="9831" x="4025900" y="4970463"/>
          <p14:tracePt t="9848" x="4016375" y="4930775"/>
          <p14:tracePt t="9865" x="4005263" y="4902200"/>
          <p14:tracePt t="9881" x="3995738" y="4902200"/>
          <p14:tracePt t="9898" x="3995738" y="4892675"/>
          <p14:tracePt t="9915" x="3995738" y="4872038"/>
          <p14:tracePt t="9931" x="3986213" y="4872038"/>
          <p14:tracePt t="10261" x="3986213" y="4862513"/>
          <p14:tracePt t="10277" x="3986213" y="4832350"/>
          <p14:tracePt t="10285" x="3986213" y="4803775"/>
          <p14:tracePt t="10293" x="3986213" y="4754563"/>
          <p14:tracePt t="10301" x="3995738" y="4714875"/>
          <p14:tracePt t="10316" x="4025900" y="4567238"/>
          <p14:tracePt t="10333" x="4124325" y="4291013"/>
          <p14:tracePt t="10349" x="4213225" y="4056063"/>
          <p14:tracePt t="10366" x="4291013" y="3779838"/>
          <p14:tracePt t="10383" x="4379913" y="3484563"/>
          <p14:tracePt t="10399" x="4448175" y="3159125"/>
          <p14:tracePt t="10416" x="4508500" y="2874963"/>
          <p14:tracePt t="10433" x="4567238" y="2617788"/>
          <p14:tracePt t="10449" x="4606925" y="2371725"/>
          <p14:tracePt t="10466" x="4656138" y="2165350"/>
          <p14:tracePt t="10483" x="4684713" y="1989138"/>
          <p14:tracePt t="10499" x="4705350" y="1830388"/>
          <p14:tracePt t="10516" x="4724400" y="1682750"/>
          <p14:tracePt t="10533" x="4724400" y="1593850"/>
          <p14:tracePt t="10549" x="4724400" y="1516063"/>
          <p14:tracePt t="10566" x="4724400" y="1446213"/>
          <p14:tracePt t="10583" x="4724400" y="1358900"/>
          <p14:tracePt t="10599" x="4724400" y="1260475"/>
          <p14:tracePt t="10616" x="4705350" y="1171575"/>
          <p14:tracePt t="10633" x="4684713" y="1112838"/>
          <p14:tracePt t="10649" x="4665663" y="1042988"/>
          <p14:tracePt t="10667" x="4645025" y="1014413"/>
          <p14:tracePt t="10683" x="4625975" y="984250"/>
          <p14:tracePt t="10700" x="4606925" y="974725"/>
          <p14:tracePt t="10700" x="4606925" y="965200"/>
          <p14:tracePt t="10717" x="4586288" y="954088"/>
          <p14:tracePt t="10733" x="4557713" y="944563"/>
          <p14:tracePt t="10750" x="4518025" y="944563"/>
          <p14:tracePt t="10767" x="4468813" y="944563"/>
          <p14:tracePt t="10783" x="4398963" y="944563"/>
          <p14:tracePt t="10800" x="4300538" y="954088"/>
          <p14:tracePt t="10816" x="4192588" y="984250"/>
          <p14:tracePt t="10833" x="4094163" y="1023938"/>
          <p14:tracePt t="10850" x="3986213" y="1063625"/>
          <p14:tracePt t="10867" x="3897313" y="1112838"/>
          <p14:tracePt t="10883" x="3808413" y="1171575"/>
          <p14:tracePt t="10900" x="3690938" y="1260475"/>
          <p14:tracePt t="10917" x="3622675" y="1347788"/>
          <p14:tracePt t="10933" x="3562350" y="1436688"/>
          <p14:tracePt t="10951" x="3503613" y="1535113"/>
          <p14:tracePt t="10967" x="3444875" y="1643063"/>
          <p14:tracePt t="10983" x="3395663" y="1762125"/>
          <p14:tracePt t="11000" x="3365500" y="1860550"/>
          <p14:tracePt t="11017" x="3346450" y="1958975"/>
          <p14:tracePt t="11034" x="3316288" y="2076450"/>
          <p14:tracePt t="11050" x="3297238" y="2174875"/>
          <p14:tracePt t="11067" x="3278188" y="2293938"/>
          <p14:tracePt t="11084" x="3267075" y="2371725"/>
          <p14:tracePt t="11084" x="3267075" y="2432050"/>
          <p14:tracePt t="11101" x="3267075" y="2509838"/>
          <p14:tracePt t="11117" x="3267075" y="2608263"/>
          <p14:tracePt t="11134" x="3267075" y="2687638"/>
          <p14:tracePt t="11150" x="3278188" y="2805113"/>
          <p14:tracePt t="11168" x="3297238" y="2903538"/>
          <p14:tracePt t="11184" x="3316288" y="3022600"/>
          <p14:tracePt t="11201" x="3346450" y="3130550"/>
          <p14:tracePt t="11217" x="3376613" y="3238500"/>
          <p14:tracePt t="11234" x="3405188" y="3327400"/>
          <p14:tracePt t="11251" x="3435350" y="3386138"/>
          <p14:tracePt t="11267" x="3463925" y="3444875"/>
          <p14:tracePt t="11284" x="3494088" y="3484563"/>
          <p14:tracePt t="11301" x="3513138" y="3503613"/>
          <p14:tracePt t="11318" x="3533775" y="3503613"/>
          <p14:tracePt t="11334" x="3562350" y="3503613"/>
          <p14:tracePt t="11351" x="3622675" y="3503613"/>
          <p14:tracePt t="11368" x="3700463" y="3494088"/>
          <p14:tracePt t="11384" x="3789363" y="3454400"/>
          <p14:tracePt t="11401" x="3897313" y="3416300"/>
          <p14:tracePt t="11418" x="3986213" y="3367088"/>
          <p14:tracePt t="11434" x="4084638" y="3317875"/>
          <p14:tracePt t="11451" x="4152900" y="3257550"/>
          <p14:tracePt t="11468" x="4241800" y="3179763"/>
          <p14:tracePt t="11485" x="4300538" y="3090863"/>
          <p14:tracePt t="11501" x="4360863" y="3001963"/>
          <p14:tracePt t="11518" x="4410075" y="2894013"/>
          <p14:tracePt t="11535" x="4448175" y="2805113"/>
          <p14:tracePt t="11552" x="4478338" y="2687638"/>
          <p14:tracePt t="11568" x="4508500" y="2559050"/>
          <p14:tracePt t="11585" x="4527550" y="2420938"/>
          <p14:tracePt t="11602" x="4557713" y="2284413"/>
          <p14:tracePt t="11618" x="4576763" y="2165350"/>
          <p14:tracePt t="11635" x="4586288" y="2057400"/>
          <p14:tracePt t="11652" x="4586288" y="1958975"/>
          <p14:tracePt t="11669" x="4586288" y="1851025"/>
          <p14:tracePt t="11685" x="4586288" y="1801813"/>
          <p14:tracePt t="11702" x="4567238" y="1752600"/>
          <p14:tracePt t="11718" x="4557713" y="1703388"/>
          <p14:tracePt t="11735" x="4537075" y="1673225"/>
          <p14:tracePt t="11752" x="4497388" y="1633538"/>
          <p14:tracePt t="11769" x="4459288" y="1604963"/>
          <p14:tracePt t="11785" x="4398963" y="1574800"/>
          <p14:tracePt t="11802" x="4340225" y="1544638"/>
          <p14:tracePt t="11819" x="4262438" y="1516063"/>
          <p14:tracePt t="11835" x="4192588" y="1516063"/>
          <p14:tracePt t="11852" x="4094163" y="1516063"/>
          <p14:tracePt t="11869" x="4035425" y="1516063"/>
          <p14:tracePt t="11885" x="3976688" y="1516063"/>
          <p14:tracePt t="11902" x="3906838" y="1516063"/>
          <p14:tracePt t="11919" x="3829050" y="1535113"/>
          <p14:tracePt t="11935" x="3749675" y="1565275"/>
          <p14:tracePt t="11953" x="3671888" y="1593850"/>
          <p14:tracePt t="11969" x="3602038" y="1624013"/>
          <p14:tracePt t="11986" x="3533775" y="1673225"/>
          <p14:tracePt t="12002" x="3475038" y="1712913"/>
          <p14:tracePt t="12019" x="3414713" y="1762125"/>
          <p14:tracePt t="12036" x="3355975" y="1830388"/>
          <p14:tracePt t="12036" x="3336925" y="1860550"/>
          <p14:tracePt t="12053" x="3297238" y="1928813"/>
          <p14:tracePt t="12069" x="3248025" y="2008188"/>
          <p14:tracePt t="12086" x="3217863" y="2076450"/>
          <p14:tracePt t="12103" x="3189288" y="2146300"/>
          <p14:tracePt t="12119" x="3168650" y="2235200"/>
          <p14:tracePt t="12136" x="3149600" y="2333625"/>
          <p14:tracePt t="12153" x="3140075" y="2451100"/>
          <p14:tracePt t="12170" x="3119438" y="2579688"/>
          <p14:tracePt t="12187" x="3109913" y="2678113"/>
          <p14:tracePt t="12203" x="3109913" y="2795588"/>
          <p14:tracePt t="12219" x="3109913" y="2903538"/>
          <p14:tracePt t="12236" x="3109913" y="3071813"/>
          <p14:tracePt t="12253" x="3119438" y="3170238"/>
          <p14:tracePt t="12269" x="3140075" y="3257550"/>
          <p14:tracePt t="12286" x="3159125" y="3317875"/>
          <p14:tracePt t="12303" x="3168650" y="3386138"/>
          <p14:tracePt t="12320" x="3189288" y="3454400"/>
          <p14:tracePt t="12336" x="3217863" y="3514725"/>
          <p14:tracePt t="12353" x="3228975" y="3563938"/>
          <p14:tracePt t="12370" x="3257550" y="3602038"/>
          <p14:tracePt t="12387" x="3297238" y="3651250"/>
          <p14:tracePt t="12403" x="3336925" y="3690938"/>
          <p14:tracePt t="12420" x="3376613" y="3700463"/>
          <p14:tracePt t="12420" x="3405188" y="3711575"/>
          <p14:tracePt t="12437" x="3454400" y="3711575"/>
          <p14:tracePt t="12453" x="3533775" y="3711575"/>
          <p14:tracePt t="12470" x="3622675" y="3711575"/>
          <p14:tracePt t="12487" x="3740150" y="3700463"/>
          <p14:tracePt t="12503" x="3857625" y="3671888"/>
          <p14:tracePt t="12520" x="3986213" y="3613150"/>
          <p14:tracePt t="12537" x="4124325" y="3543300"/>
          <p14:tracePt t="12553" x="4232275" y="3435350"/>
          <p14:tracePt t="12570" x="4311650" y="3327400"/>
          <p14:tracePt t="12587" x="4398963" y="3198813"/>
          <p14:tracePt t="12603" x="4468813" y="3051175"/>
          <p14:tracePt t="12620" x="4546600" y="2825750"/>
          <p14:tracePt t="12637" x="4586288" y="2657475"/>
          <p14:tracePt t="12654" x="4616450" y="2490788"/>
          <p14:tracePt t="12670" x="4656138" y="2312988"/>
          <p14:tracePt t="12687" x="4665663" y="2165350"/>
          <p14:tracePt t="12704" x="4665663" y="2017713"/>
          <p14:tracePt t="12720" x="4665663" y="1890713"/>
          <p14:tracePt t="12737" x="4665663" y="1811338"/>
          <p14:tracePt t="12754" x="4665663" y="1752600"/>
          <p14:tracePt t="12770" x="4665663" y="1692275"/>
          <p14:tracePt t="12787" x="4656138" y="1643063"/>
          <p14:tracePt t="12804" x="4635500" y="1614488"/>
          <p14:tracePt t="12821" x="4616450" y="1593850"/>
          <p14:tracePt t="12837" x="4576763" y="1574800"/>
          <p14:tracePt t="12854" x="4518025" y="1555750"/>
          <p14:tracePt t="12871" x="4429125" y="1535113"/>
          <p14:tracePt t="12888" x="4300538" y="1516063"/>
          <p14:tracePt t="12904" x="4164013" y="1485900"/>
          <p14:tracePt t="12921" x="4065588" y="1485900"/>
          <p14:tracePt t="12938" x="3995738" y="1485900"/>
          <p14:tracePt t="12954" x="3956050" y="1485900"/>
          <p14:tracePt t="12971" x="3937000" y="1485900"/>
          <p14:tracePt t="12988" x="3927475" y="1485900"/>
          <p14:tracePt t="13004" x="3887788" y="1485900"/>
          <p14:tracePt t="13021" x="3857625" y="1506538"/>
          <p14:tracePt t="13038" x="3819525" y="1516063"/>
          <p14:tracePt t="13054" x="3789363" y="1535113"/>
          <p14:tracePt t="13071" x="3779838" y="1544638"/>
          <p14:tracePt t="13181" x="3770313" y="1544638"/>
          <p14:tracePt t="13197" x="3770313" y="1565275"/>
          <p14:tracePt t="13213" x="3749675" y="1574800"/>
          <p14:tracePt t="13221" x="3749675" y="1584325"/>
          <p14:tracePt t="13229" x="3740150" y="1593850"/>
          <p14:tracePt t="13238" x="3721100" y="1614488"/>
          <p14:tracePt t="13255" x="3709988" y="1643063"/>
          <p14:tracePt t="13272" x="3690938" y="1663700"/>
          <p14:tracePt t="13288" x="3681413" y="1692275"/>
          <p14:tracePt t="13305" x="3660775" y="1731963"/>
          <p14:tracePt t="13322" x="3641725" y="1790700"/>
          <p14:tracePt t="13338" x="3622675" y="1851025"/>
          <p14:tracePt t="13355" x="3582988" y="1928813"/>
          <p14:tracePt t="13372" x="3562350" y="2017713"/>
          <p14:tracePt t="13372" x="3543300" y="2057400"/>
          <p14:tracePt t="13389" x="3524250" y="2146300"/>
          <p14:tracePt t="13405" x="3503613" y="2244725"/>
          <p14:tracePt t="13422" x="3484563" y="2352675"/>
          <p14:tracePt t="13439" x="3475038" y="2451100"/>
          <p14:tracePt t="13455" x="3454400" y="2540000"/>
          <p14:tracePt t="13472" x="3444875" y="2638425"/>
          <p14:tracePt t="13489" x="3444875" y="2716213"/>
          <p14:tracePt t="13505" x="3444875" y="2814638"/>
          <p14:tracePt t="13522" x="3444875" y="2913063"/>
          <p14:tracePt t="13539" x="3444875" y="3011488"/>
          <p14:tracePt t="13555" x="3463925" y="3090863"/>
          <p14:tracePt t="13572" x="3503613" y="3219450"/>
          <p14:tracePt t="13589" x="3543300" y="3287713"/>
          <p14:tracePt t="13605" x="3582988" y="3346450"/>
          <p14:tracePt t="13622" x="3622675" y="3386138"/>
          <p14:tracePt t="13639" x="3660775" y="3425825"/>
          <p14:tracePt t="13656" x="3681413" y="3435350"/>
          <p14:tracePt t="13673" x="3709988" y="3435350"/>
          <p14:tracePt t="13689" x="3721100" y="3435350"/>
          <p14:tracePt t="13706" x="3740150" y="3435350"/>
          <p14:tracePt t="13723" x="3749675" y="3435350"/>
          <p14:tracePt t="13739" x="3770313" y="3435350"/>
          <p14:tracePt t="13756" x="3789363" y="3435350"/>
          <p14:tracePt t="13773" x="3798888" y="3435350"/>
          <p14:tracePt t="13813" x="3798888" y="3425825"/>
          <p14:tracePt t="14069" x="3798888" y="3416300"/>
          <p14:tracePt t="14101" x="3798888" y="3405188"/>
          <p14:tracePt t="14101" x="0" y="0"/>
        </p14:tracePtLst>
        <p14:tracePtLst>
          <p14:tracePt t="15063" x="3533775" y="5600700"/>
          <p14:tracePt t="15109" x="3543300" y="5591175"/>
          <p14:tracePt t="15165" x="3543300" y="5581650"/>
          <p14:tracePt t="15301" x="3543300" y="5570538"/>
          <p14:tracePt t="15325" x="3543300" y="5561013"/>
          <p14:tracePt t="15341" x="3552825" y="5561013"/>
          <p14:tracePt t="15493" x="3543300" y="5581650"/>
          <p14:tracePt t="15541" x="3543300" y="5591175"/>
          <p14:tracePt t="15549" x="3543300" y="5600700"/>
          <p14:tracePt t="15560" x="3524250" y="5630863"/>
          <p14:tracePt t="15576" x="3513138" y="5670550"/>
          <p14:tracePt t="15593" x="3503613" y="5689600"/>
          <p14:tracePt t="15610" x="3494088" y="5738813"/>
          <p14:tracePt t="15626" x="3484563" y="5757863"/>
          <p14:tracePt t="15643" x="3475038" y="5778500"/>
          <p14:tracePt t="15660" x="3475038" y="5818188"/>
          <p14:tracePt t="15660" x="3475038" y="5827713"/>
          <p14:tracePt t="15677" x="3463925" y="5867400"/>
          <p14:tracePt t="15693" x="3454400" y="5916613"/>
          <p14:tracePt t="15710" x="3435350" y="5965825"/>
          <p14:tracePt t="15726" x="3435350" y="6015038"/>
          <p14:tracePt t="15743" x="3425825" y="6073775"/>
          <p14:tracePt t="15760" x="3425825" y="6102350"/>
          <p14:tracePt t="15776" x="3425825" y="6142038"/>
          <p14:tracePt t="15793" x="3425825" y="6172200"/>
          <p14:tracePt t="15810" x="3425825" y="6191250"/>
          <p14:tracePt t="15827" x="3425825" y="6200775"/>
          <p14:tracePt t="15843" x="3425825" y="6221413"/>
          <p14:tracePt t="15860" x="3425825" y="6270625"/>
          <p14:tracePt t="15877" x="3425825" y="6319838"/>
          <p14:tracePt t="15893" x="3435350" y="6369050"/>
          <p14:tracePt t="15910" x="3444875" y="6408738"/>
          <p14:tracePt t="15927" x="3454400" y="6467475"/>
          <p14:tracePt t="15944" x="3475038" y="6507163"/>
          <p14:tracePt t="15960" x="3503613" y="6545263"/>
          <p14:tracePt t="15977" x="3533775" y="6584950"/>
          <p14:tracePt t="15994" x="3552825" y="6605588"/>
          <p14:tracePt t="16011" x="3582988" y="6615113"/>
          <p14:tracePt t="16027" x="3602038" y="6624638"/>
          <p14:tracePt t="16043" x="3700463" y="6624638"/>
          <p14:tracePt t="16061" x="3779838" y="6624638"/>
          <p14:tracePt t="16077" x="3878263" y="6605588"/>
          <p14:tracePt t="16094" x="3976688" y="6584950"/>
          <p14:tracePt t="16111" x="4065588" y="6565900"/>
          <p14:tracePt t="16127" x="4133850" y="6526213"/>
          <p14:tracePt t="16144" x="4183063" y="6496050"/>
          <p14:tracePt t="16161" x="4222750" y="6457950"/>
          <p14:tracePt t="16177" x="4262438" y="6388100"/>
          <p14:tracePt t="16194" x="4300538" y="6319838"/>
          <p14:tracePt t="16211" x="4340225" y="6230938"/>
          <p14:tracePt t="16227" x="4370388" y="6142038"/>
          <p14:tracePt t="16227" x="4379913" y="6083300"/>
          <p14:tracePt t="16245" x="4410075" y="5975350"/>
          <p14:tracePt t="16261" x="4419600" y="5856288"/>
          <p14:tracePt t="16278" x="4419600" y="5748338"/>
          <p14:tracePt t="16294" x="4419600" y="5630863"/>
          <p14:tracePt t="16311" x="4419600" y="5521325"/>
          <p14:tracePt t="16328" x="4419600" y="5422900"/>
          <p14:tracePt t="16344" x="4410075" y="5345113"/>
          <p14:tracePt t="16361" x="4398963" y="5265738"/>
          <p14:tracePt t="16378" x="4379913" y="5187950"/>
          <p14:tracePt t="16394" x="4349750" y="5108575"/>
          <p14:tracePt t="16411" x="4321175" y="5019675"/>
          <p14:tracePt t="16428" x="4262438" y="4881563"/>
          <p14:tracePt t="16445" x="4222750" y="4803775"/>
          <p14:tracePt t="16461" x="4183063" y="4733925"/>
          <p14:tracePt t="16478" x="4143375" y="4695825"/>
          <p14:tracePt t="16495" x="4114800" y="4656138"/>
          <p14:tracePt t="16511" x="4075113" y="4635500"/>
          <p14:tracePt t="16528" x="4035425" y="4606925"/>
          <p14:tracePt t="16545" x="4005263" y="4606925"/>
          <p14:tracePt t="16561" x="3967163" y="4586288"/>
          <p14:tracePt t="16578" x="3927475" y="4586288"/>
          <p14:tracePt t="16595" x="3857625" y="4586288"/>
          <p14:tracePt t="16611" x="3798888" y="4597400"/>
          <p14:tracePt t="16611" x="3770313" y="4606925"/>
          <p14:tracePt t="16629" x="3700463" y="4616450"/>
          <p14:tracePt t="16645" x="3660775" y="4635500"/>
          <p14:tracePt t="16662" x="3602038" y="4656138"/>
          <p14:tracePt t="16678" x="3552825" y="4684713"/>
          <p14:tracePt t="16695" x="3494088" y="4714875"/>
          <p14:tracePt t="16712" x="3425825" y="4764088"/>
          <p14:tracePt t="16728" x="3365500" y="4822825"/>
          <p14:tracePt t="16745" x="3306763" y="4892675"/>
          <p14:tracePt t="16762" x="3257550" y="4960938"/>
          <p14:tracePt t="16778" x="3217863" y="5019675"/>
          <p14:tracePt t="16795" x="3189288" y="5078413"/>
          <p14:tracePt t="16812" x="3149600" y="5167313"/>
          <p14:tracePt t="16829" x="3130550" y="5226050"/>
          <p14:tracePt t="16845" x="3130550" y="5305425"/>
          <p14:tracePt t="16862" x="3109913" y="5403850"/>
          <p14:tracePt t="16879" x="3090863" y="5492750"/>
          <p14:tracePt t="16895" x="3060700" y="5581650"/>
          <p14:tracePt t="16912" x="3041650" y="5689600"/>
          <p14:tracePt t="16929" x="3021013" y="5807075"/>
          <p14:tracePt t="16946" x="3021013" y="5916613"/>
          <p14:tracePt t="16962" x="3021013" y="6034088"/>
          <p14:tracePt t="16979" x="3021013" y="6162675"/>
          <p14:tracePt t="16996" x="3021013" y="6270625"/>
          <p14:tracePt t="16996" x="3021013" y="6310313"/>
          <p14:tracePt t="17014" x="3021013" y="6348413"/>
          <p14:tracePt t="17029" x="3021013" y="6477000"/>
          <p14:tracePt t="17046" x="3021013" y="6535738"/>
          <p14:tracePt t="17063" x="3041650" y="6584950"/>
          <p14:tracePt t="17079" x="3041650" y="6615113"/>
          <p14:tracePt t="17096" x="3051175" y="6624638"/>
          <p14:tracePt t="17114" x="3060700" y="6643688"/>
          <p14:tracePt t="17129" x="3070225" y="6664325"/>
          <p14:tracePt t="17146" x="3081338" y="6683375"/>
          <p14:tracePt t="17163" x="3100388" y="6692900"/>
          <p14:tracePt t="17179" x="3130550" y="6713538"/>
          <p14:tracePt t="17196" x="3189288" y="6723063"/>
          <p14:tracePt t="17213" x="3248025" y="6723063"/>
          <p14:tracePt t="17229" x="3316288" y="6723063"/>
          <p14:tracePt t="17246" x="3376613" y="6723063"/>
          <p14:tracePt t="17263" x="3444875" y="6723063"/>
          <p14:tracePt t="17280" x="3513138" y="6723063"/>
          <p14:tracePt t="17297" x="3573463" y="6704013"/>
          <p14:tracePt t="17313" x="3632200" y="6683375"/>
          <p14:tracePt t="17330" x="3690938" y="6643688"/>
          <p14:tracePt t="17346" x="3740150" y="6605588"/>
          <p14:tracePt t="17363" x="3798888" y="6556375"/>
          <p14:tracePt t="17380" x="3868738" y="6467475"/>
          <p14:tracePt t="17397" x="3897313" y="6408738"/>
          <p14:tracePt t="17413" x="3927475" y="6348413"/>
          <p14:tracePt t="17430" x="3956050" y="6289675"/>
          <p14:tracePt t="17447" x="3976688" y="6230938"/>
          <p14:tracePt t="17463" x="3995738" y="6162675"/>
          <p14:tracePt t="17480" x="4016375" y="6073775"/>
          <p14:tracePt t="17497" x="4035425" y="6015038"/>
          <p14:tracePt t="17513" x="4054475" y="5926138"/>
          <p14:tracePt t="17530" x="4065588" y="5856288"/>
          <p14:tracePt t="17547" x="4065588" y="5778500"/>
          <p14:tracePt t="17563" x="4075113" y="5699125"/>
          <p14:tracePt t="17563" x="4084638" y="5670550"/>
          <p14:tracePt t="17581" x="4084638" y="5619750"/>
          <p14:tracePt t="17597" x="4084638" y="5570538"/>
          <p14:tracePt t="17613" x="4084638" y="5521325"/>
          <p14:tracePt t="17630" x="4084638" y="5483225"/>
          <p14:tracePt t="17647" x="4084638" y="5453063"/>
          <p14:tracePt t="17663" x="4084638" y="5422900"/>
          <p14:tracePt t="17680" x="4084638" y="5403850"/>
          <p14:tracePt t="17697" x="4084638" y="5394325"/>
          <p14:tracePt t="17713" x="4084638" y="5364163"/>
          <p14:tracePt t="17731" x="4065588" y="5335588"/>
          <p14:tracePt t="17747" x="4065588" y="5295900"/>
          <p14:tracePt t="17747" x="4065588" y="5286375"/>
          <p14:tracePt t="17765" x="4054475" y="5246688"/>
          <p14:tracePt t="17781" x="4044950" y="5207000"/>
          <p14:tracePt t="17797" x="4035425" y="5176838"/>
          <p14:tracePt t="17814" x="4025900" y="5167313"/>
          <p14:tracePt t="17831" x="4016375" y="5148263"/>
          <p14:tracePt t="17847" x="4005263" y="5148263"/>
          <p14:tracePt t="18077" x="3986213" y="5148263"/>
          <p14:tracePt t="18085" x="3956050" y="5148263"/>
          <p14:tracePt t="18093" x="3927475" y="5148263"/>
          <p14:tracePt t="18100" x="3887788" y="5148263"/>
          <p14:tracePt t="18114" x="3838575" y="5157788"/>
          <p14:tracePt t="18131" x="3789363" y="5167313"/>
          <p14:tracePt t="18148" x="3779838" y="5167313"/>
          <p14:tracePt t="18165" x="3770313" y="5176838"/>
          <p14:tracePt t="18221" x="3759200" y="5176838"/>
          <p14:tracePt t="18245" x="3749675" y="5176838"/>
          <p14:tracePt t="18253" x="3740150" y="5176838"/>
          <p14:tracePt t="18261" x="3730625" y="5176838"/>
          <p14:tracePt t="18269" x="3721100" y="5176838"/>
          <p14:tracePt t="18281" x="3690938" y="5176838"/>
          <p14:tracePt t="18298" x="3660775" y="5176838"/>
          <p14:tracePt t="18315" x="3641725" y="5176838"/>
          <p14:tracePt t="18332" x="3622675" y="5157788"/>
          <p14:tracePt t="18349" x="3602038" y="5157788"/>
          <p14:tracePt t="18365" x="3582988" y="5148263"/>
          <p14:tracePt t="18382" x="3562350" y="5148263"/>
          <p14:tracePt t="18398" x="3543300" y="5127625"/>
          <p14:tracePt t="18415" x="3533775" y="5127625"/>
          <p14:tracePt t="18432" x="3524250" y="5127625"/>
          <p14:tracePt t="18509" x="3503613" y="5127625"/>
          <p14:tracePt t="18557" x="3494088" y="5127625"/>
          <p14:tracePt t="18589" x="3484563" y="5127625"/>
          <p14:tracePt t="18605" x="3475038" y="5127625"/>
          <p14:tracePt t="18636" x="3463925" y="5127625"/>
          <p14:tracePt t="18661" x="3463925" y="5138738"/>
          <p14:tracePt t="18684" x="3454400" y="5148263"/>
          <p14:tracePt t="18709" x="3444875" y="5148263"/>
          <p14:tracePt t="18836" x="3435350" y="5148263"/>
          <p14:tracePt t="18845" x="3425825" y="5148263"/>
          <p14:tracePt t="18860" x="3405188" y="5148263"/>
          <p14:tracePt t="18869" x="3386138" y="5148263"/>
          <p14:tracePt t="18885" x="3376613" y="5148263"/>
          <p14:tracePt t="18901" x="3365500" y="5148263"/>
          <p14:tracePt t="18965" x="3355975" y="5148263"/>
          <p14:tracePt t="18981" x="3346450" y="5148263"/>
          <p14:tracePt t="18988" x="3336925" y="5148263"/>
          <p14:tracePt t="18999" x="3306763" y="5148263"/>
          <p14:tracePt t="19016" x="3297238" y="5148263"/>
          <p14:tracePt t="19033" x="3287713" y="5138738"/>
          <p14:tracePt t="19050" x="3278188" y="5138738"/>
          <p14:tracePt t="19066" x="3267075" y="5138738"/>
          <p14:tracePt t="19141" x="3257550" y="5138738"/>
          <p14:tracePt t="19149" x="3248025" y="5138738"/>
          <p14:tracePt t="19157" x="3238500" y="5127625"/>
          <p14:tracePt t="19166" x="3228975" y="5118100"/>
          <p14:tracePt t="19189" x="3217863" y="5118100"/>
          <p14:tracePt t="19212" x="3208338" y="5118100"/>
          <p14:tracePt t="19221" x="3208338" y="5108575"/>
          <p14:tracePt t="19237" x="3198813" y="5108575"/>
          <p14:tracePt t="19277" x="3189288" y="5108575"/>
          <p14:tracePt t="19309" x="3179763" y="5108575"/>
          <p14:tracePt t="19317" x="3168650" y="5099050"/>
          <p14:tracePt t="19325" x="3149600" y="5089525"/>
          <p14:tracePt t="19340" x="3140075" y="5089525"/>
          <p14:tracePt t="19357" x="3130550" y="5089525"/>
          <p14:tracePt t="19367" x="3109913" y="5089525"/>
          <p14:tracePt t="19383" x="3100388" y="5089525"/>
          <p14:tracePt t="19400" x="3090863" y="5089525"/>
          <p14:tracePt t="19501" x="3090863" y="5078413"/>
          <p14:tracePt t="19932" x="3081338" y="5078413"/>
          <p14:tracePt t="19941" x="3081338" y="5068888"/>
          <p14:tracePt t="19951" x="3070225" y="5059363"/>
          <p14:tracePt t="19968" x="3060700" y="5040313"/>
          <p14:tracePt t="19985" x="3060700" y="5019675"/>
          <p14:tracePt t="20002" x="3051175" y="5000625"/>
          <p14:tracePt t="20018" x="3041650" y="4991100"/>
          <p14:tracePt t="20035" x="3041650" y="5010150"/>
          <p14:tracePt t="20237" x="3041650" y="5019675"/>
          <p14:tracePt t="20245" x="3041650" y="5029200"/>
          <p14:tracePt t="20253" x="3041650" y="5068888"/>
          <p14:tracePt t="20269" x="3041650" y="5108575"/>
          <p14:tracePt t="20285" x="3041650" y="5157788"/>
          <p14:tracePt t="20303" x="3041650" y="5216525"/>
          <p14:tracePt t="20319" x="3041650" y="5265738"/>
          <p14:tracePt t="20335" x="3041650" y="5314950"/>
          <p14:tracePt t="20353" x="3041650" y="5364163"/>
          <p14:tracePt t="20369" x="3041650" y="5434013"/>
          <p14:tracePt t="20386" x="3041650" y="5483225"/>
          <p14:tracePt t="20403" x="3041650" y="5541963"/>
          <p14:tracePt t="20419" x="3041650" y="5581650"/>
          <p14:tracePt t="20436" x="3032125" y="5680075"/>
          <p14:tracePt t="20453" x="3021013" y="5738813"/>
          <p14:tracePt t="20469" x="3001963" y="5818188"/>
          <p14:tracePt t="20486" x="2992438" y="5876925"/>
          <p14:tracePt t="20503" x="2992438" y="5926138"/>
          <p14:tracePt t="20519" x="2992438" y="6003925"/>
          <p14:tracePt t="20536" x="2992438" y="6064250"/>
          <p14:tracePt t="20553" x="2992438" y="6122988"/>
          <p14:tracePt t="20569" x="2992438" y="6191250"/>
          <p14:tracePt t="20586" x="2992438" y="6249988"/>
          <p14:tracePt t="20603" x="2992438" y="6299200"/>
          <p14:tracePt t="20619" x="2992438" y="6359525"/>
          <p14:tracePt t="20619" x="2992438" y="6388100"/>
          <p14:tracePt t="20637" x="2992438" y="6427788"/>
          <p14:tracePt t="20653" x="2992438" y="6457950"/>
          <p14:tracePt t="20669" x="2992438" y="6477000"/>
          <p14:tracePt t="20686" x="2992438" y="6486525"/>
          <p14:tracePt t="20703" x="2992438" y="6496050"/>
          <p14:tracePt t="20741" x="2992438" y="6507163"/>
          <p14:tracePt t="20749" x="2992438" y="6516688"/>
          <p14:tracePt t="20765" x="2992438" y="6526213"/>
          <p14:tracePt t="20789" x="2992438" y="6535738"/>
          <p14:tracePt t="20805" x="2992438" y="6545263"/>
          <p14:tracePt t="20812" x="2992438" y="6556375"/>
          <p14:tracePt t="20821" x="2992438" y="6565900"/>
          <p14:tracePt t="20836" x="2982913" y="6575425"/>
          <p14:tracePt t="20860" x="2971800" y="6575425"/>
          <p14:tracePt t="20988" x="2971800" y="6556375"/>
          <p14:tracePt t="21012" x="2971800" y="6545263"/>
          <p14:tracePt t="21021" x="2971800" y="6516688"/>
          <p14:tracePt t="21028" x="2971800" y="6486525"/>
          <p14:tracePt t="21037" x="2971800" y="6427788"/>
          <p14:tracePt t="21054" x="2971800" y="6359525"/>
          <p14:tracePt t="21071" x="2971800" y="6280150"/>
          <p14:tracePt t="21087" x="2971800" y="6200775"/>
          <p14:tracePt t="21104" x="2971800" y="6132513"/>
          <p14:tracePt t="21121" x="2971800" y="6034088"/>
          <p14:tracePt t="21137" x="2971800" y="5945188"/>
          <p14:tracePt t="21154" x="2971800" y="5846763"/>
          <p14:tracePt t="21171" x="2971800" y="5757863"/>
          <p14:tracePt t="21187" x="2971800" y="5680075"/>
          <p14:tracePt t="21204" x="2971800" y="5541963"/>
          <p14:tracePt t="21221" x="2982913" y="5472113"/>
          <p14:tracePt t="21237" x="2982913" y="5403850"/>
          <p14:tracePt t="21254" x="3001963" y="5345113"/>
          <p14:tracePt t="21271" x="3011488" y="5286375"/>
          <p14:tracePt t="21287" x="3021013" y="5216525"/>
          <p14:tracePt t="21304" x="3041650" y="5167313"/>
          <p14:tracePt t="21322" x="3051175" y="5108575"/>
          <p14:tracePt t="21338" x="3060700" y="5059363"/>
          <p14:tracePt t="21354" x="3060700" y="5019675"/>
          <p14:tracePt t="21371" x="3060700" y="4970463"/>
          <p14:tracePt t="21388" x="3070225" y="4902200"/>
          <p14:tracePt t="21404" x="3070225" y="4881563"/>
          <p14:tracePt t="21421" x="3070225" y="4852988"/>
          <p14:tracePt t="21438" x="3070225" y="4832350"/>
          <p14:tracePt t="21454" x="3070225" y="4813300"/>
          <p14:tracePt t="21471" x="3070225" y="4794250"/>
          <p14:tracePt t="21488" x="3070225" y="4783138"/>
          <p14:tracePt t="21504" x="3070225" y="4803775"/>
          <p14:tracePt t="21772" x="3070225" y="4813300"/>
          <p14:tracePt t="21797" x="3070225" y="4832350"/>
          <p14:tracePt t="21804" x="3060700" y="4843463"/>
          <p14:tracePt t="21821" x="3051175" y="4852988"/>
          <p14:tracePt t="21829" x="3051175" y="4862513"/>
          <p14:tracePt t="21845" x="3051175" y="4872038"/>
          <p14:tracePt t="21861" x="3051175" y="4881563"/>
          <p14:tracePt t="21876" x="3051175" y="4892675"/>
          <p14:tracePt t="21892" x="3041650" y="4902200"/>
          <p14:tracePt t="21905" x="3032125" y="4921250"/>
          <p14:tracePt t="21922" x="3032125" y="4930775"/>
          <p14:tracePt t="21941" x="3032125" y="4941888"/>
          <p14:tracePt t="21955" x="3021013" y="4970463"/>
          <p14:tracePt t="21973" x="3021013" y="4979988"/>
          <p14:tracePt t="21989" x="3021013" y="5000625"/>
          <p14:tracePt t="22005" x="3021013" y="5010150"/>
          <p14:tracePt t="22037" x="3021013" y="5019675"/>
          <p14:tracePt t="22428" x="3021013" y="5029200"/>
          <p14:tracePt t="22437" x="3021013" y="5040313"/>
          <p14:tracePt t="22452" x="3021013" y="5049838"/>
          <p14:tracePt t="22468" x="3021013" y="5059363"/>
          <p14:tracePt t="22477" x="3021013" y="5068888"/>
          <p14:tracePt t="22492" x="3021013" y="5089525"/>
          <p14:tracePt t="22509" x="3021013" y="5099050"/>
          <p14:tracePt t="22523" x="3021013" y="5108575"/>
          <p14:tracePt t="22540" x="3021013" y="5118100"/>
          <p14:tracePt t="22556" x="3032125" y="5127625"/>
          <p14:tracePt t="22573" x="3032125" y="5148263"/>
          <p14:tracePt t="22590" x="3051175" y="5148263"/>
          <p14:tracePt t="22606" x="3060700" y="5148263"/>
          <p14:tracePt t="22623" x="3090863" y="5167313"/>
          <p14:tracePt t="22640" x="3119438" y="5176838"/>
          <p14:tracePt t="22657" x="3159125" y="5187950"/>
          <p14:tracePt t="22674" x="3217863" y="5197475"/>
          <p14:tracePt t="22690" x="3267075" y="5207000"/>
          <p14:tracePt t="22707" x="3306763" y="5216525"/>
          <p14:tracePt t="22724" x="3376613" y="5226050"/>
          <p14:tracePt t="22741" x="3435350" y="5237163"/>
          <p14:tracePt t="22757" x="3463925" y="5237163"/>
          <p14:tracePt t="22774" x="3503613" y="5237163"/>
          <p14:tracePt t="22791" x="3573463" y="5237163"/>
          <p14:tracePt t="22807" x="3632200" y="5237163"/>
          <p14:tracePt t="22824" x="3700463" y="5237163"/>
          <p14:tracePt t="22841" x="3770313" y="5237163"/>
          <p14:tracePt t="22857" x="3819525" y="5237163"/>
          <p14:tracePt t="22874" x="3857625" y="5226050"/>
          <p14:tracePt t="22891" x="3887788" y="5216525"/>
          <p14:tracePt t="22907" x="3897313" y="5207000"/>
          <p14:tracePt t="22924" x="3937000" y="5187950"/>
          <p14:tracePt t="22941" x="3967163" y="5176838"/>
          <p14:tracePt t="22958" x="3995738" y="5167313"/>
          <p14:tracePt t="22974" x="4035425" y="5148263"/>
          <p14:tracePt t="22991" x="4075113" y="5138738"/>
          <p14:tracePt t="23007" x="4103688" y="5127625"/>
          <p14:tracePt t="23024" x="4143375" y="5108575"/>
          <p14:tracePt t="23041" x="4173538" y="5099050"/>
          <p14:tracePt t="23058" x="4213225" y="5089525"/>
          <p14:tracePt t="23075" x="4251325" y="5078413"/>
          <p14:tracePt t="23091" x="4300538" y="5068888"/>
          <p14:tracePt t="23108" x="4370388" y="5049838"/>
          <p14:tracePt t="23125" x="4398963" y="5029200"/>
          <p14:tracePt t="23141" x="4438650" y="5000625"/>
          <p14:tracePt t="23158" x="4459288" y="4970463"/>
          <p14:tracePt t="23175" x="4468813" y="4951413"/>
          <p14:tracePt t="23191" x="4487863" y="4911725"/>
          <p14:tracePt t="23208" x="4487863" y="4881563"/>
          <p14:tracePt t="23225" x="4497388" y="4843463"/>
          <p14:tracePt t="23241" x="4497388" y="4813300"/>
          <p14:tracePt t="23258" x="4497388" y="4773613"/>
          <p14:tracePt t="23275" x="4497388" y="4724400"/>
          <p14:tracePt t="23291" x="4497388" y="4665663"/>
          <p14:tracePt t="23291" x="4487863" y="4635500"/>
          <p14:tracePt t="23309" x="4478338" y="4586288"/>
          <p14:tracePt t="23325" x="4448175" y="4537075"/>
          <p14:tracePt t="23342" x="4438650" y="4487863"/>
          <p14:tracePt t="23358" x="4410075" y="4438650"/>
          <p14:tracePt t="23375" x="4360863" y="4379913"/>
          <p14:tracePt t="23392" x="4300538" y="4330700"/>
          <p14:tracePt t="23408" x="4232275" y="4281488"/>
          <p14:tracePt t="23425" x="4164013" y="4241800"/>
          <p14:tracePt t="23442" x="4094163" y="4203700"/>
          <p14:tracePt t="23459" x="4044950" y="4192588"/>
          <p14:tracePt t="23475" x="3995738" y="4164013"/>
          <p14:tracePt t="23492" x="3927475" y="4154488"/>
          <p14:tracePt t="23509" x="3868738" y="4143375"/>
          <p14:tracePt t="23526" x="3770313" y="4143375"/>
          <p14:tracePt t="23542" x="3660775" y="4143375"/>
          <p14:tracePt t="23559" x="3552825" y="4143375"/>
          <p14:tracePt t="23576" x="3475038" y="4143375"/>
          <p14:tracePt t="23592" x="3405188" y="4154488"/>
          <p14:tracePt t="23609" x="3376613" y="4154488"/>
          <p14:tracePt t="23625" x="3346450" y="4164013"/>
          <p14:tracePt t="23642" x="3306763" y="4173538"/>
          <p14:tracePt t="23659" x="3278188" y="4192588"/>
          <p14:tracePt t="23676" x="3179763" y="4232275"/>
          <p14:tracePt t="23693" x="3109913" y="4281488"/>
          <p14:tracePt t="23709" x="3060700" y="4330700"/>
          <p14:tracePt t="23726" x="3021013" y="4389438"/>
          <p14:tracePt t="23743" x="2982913" y="4449763"/>
          <p14:tracePt t="23759" x="2962275" y="4487863"/>
          <p14:tracePt t="23776" x="2943225" y="4548188"/>
          <p14:tracePt t="23792" x="2922588" y="4606925"/>
          <p14:tracePt t="23809" x="2913063" y="4656138"/>
          <p14:tracePt t="23826" x="2903538" y="4724400"/>
          <p14:tracePt t="23843" x="2894013" y="4794250"/>
          <p14:tracePt t="23860" x="2884488" y="4872038"/>
          <p14:tracePt t="23860" x="2884488" y="4911725"/>
          <p14:tracePt t="23877" x="2884488" y="4970463"/>
          <p14:tracePt t="23893" x="2884488" y="5029200"/>
          <p14:tracePt t="23909" x="2894013" y="5099050"/>
          <p14:tracePt t="23926" x="2922588" y="5148263"/>
          <p14:tracePt t="23943" x="2943225" y="5197475"/>
          <p14:tracePt t="23959" x="2971800" y="5237163"/>
          <p14:tracePt t="23976" x="3001963" y="5265738"/>
          <p14:tracePt t="23993" x="3051175" y="5305425"/>
          <p14:tracePt t="24010" x="3109913" y="5335588"/>
          <p14:tracePt t="24026" x="3179763" y="5364163"/>
          <p14:tracePt t="24043" x="3257550" y="5384800"/>
          <p14:tracePt t="24043" x="3297238" y="5394325"/>
          <p14:tracePt t="24060" x="3316288" y="5394325"/>
          <p14:tracePt t="24060" x="3355975" y="5394325"/>
          <p14:tracePt t="24077" x="3414713" y="5394325"/>
          <p14:tracePt t="24093" x="3463925" y="5394325"/>
          <p14:tracePt t="24110" x="3513138" y="5394325"/>
          <p14:tracePt t="24126" x="3552825" y="5394325"/>
          <p14:tracePt t="24143" x="3611563" y="5394325"/>
          <p14:tracePt t="24160" x="3651250" y="5394325"/>
          <p14:tracePt t="24177" x="3700463" y="5384800"/>
          <p14:tracePt t="24193" x="3721100" y="5373688"/>
          <p14:tracePt t="24210" x="3759200" y="5373688"/>
          <p14:tracePt t="24227" x="3779838" y="5373688"/>
          <p14:tracePt t="24243" x="3808413" y="5364163"/>
          <p14:tracePt t="24243" x="3829050" y="5364163"/>
          <p14:tracePt t="24261" x="3878263" y="5364163"/>
          <p14:tracePt t="24277" x="3906838" y="5345113"/>
          <p14:tracePt t="24294" x="3927475" y="5345113"/>
          <p14:tracePt t="24310" x="3946525" y="5335588"/>
          <p14:tracePt t="24327" x="3956050" y="5335588"/>
          <p14:tracePt t="24343" x="3967163" y="5324475"/>
          <p14:tracePt t="24361" x="3976688" y="5324475"/>
          <p14:tracePt t="24612" x="3976688" y="5335588"/>
          <p14:tracePt t="24621" x="3967163" y="5354638"/>
          <p14:tracePt t="24628" x="3946525" y="5364163"/>
          <p14:tracePt t="24644" x="3838575" y="5434013"/>
          <p14:tracePt t="24661" x="3740150" y="5492750"/>
          <p14:tracePt t="24678" x="3651250" y="5551488"/>
          <p14:tracePt t="24694" x="3573463" y="5591175"/>
          <p14:tracePt t="24711" x="3513138" y="5619750"/>
          <p14:tracePt t="24728" x="3484563" y="5640388"/>
          <p14:tracePt t="24744" x="3463925" y="5649913"/>
          <p14:tracePt t="24761" x="3454400" y="5659438"/>
          <p14:tracePt t="24778" x="3425825" y="5680075"/>
          <p14:tracePt t="24795" x="3395663" y="5680075"/>
          <p14:tracePt t="24811" x="3327400" y="5699125"/>
          <p14:tracePt t="24828" x="3278188" y="5708650"/>
          <p14:tracePt t="24845" x="3248025" y="5708650"/>
          <p14:tracePt t="24862" x="3217863" y="5708650"/>
          <p14:tracePt t="24878" x="3208338" y="5708650"/>
          <p14:tracePt t="24894" x="3198813" y="5708650"/>
          <p14:tracePt t="24911" x="3189288" y="5708650"/>
          <p14:tracePt t="24928" x="3179763" y="5708650"/>
          <p14:tracePt t="24997" x="3168650" y="5699125"/>
          <p14:tracePt t="25028" x="3168650" y="5689600"/>
          <p14:tracePt t="25044" x="3159125" y="5689600"/>
          <p14:tracePt t="25053" x="3159125" y="5680075"/>
          <p14:tracePt t="25084" x="3168650" y="5680075"/>
          <p14:tracePt t="25276" x="3168650" y="5699125"/>
          <p14:tracePt t="25285" x="3179763" y="5699125"/>
          <p14:tracePt t="25295" x="3208338" y="5719763"/>
          <p14:tracePt t="25312" x="3238500" y="5738813"/>
          <p14:tracePt t="25329" x="3257550" y="5748338"/>
          <p14:tracePt t="25346" x="3287713" y="5768975"/>
          <p14:tracePt t="25362" x="3336925" y="5788025"/>
          <p14:tracePt t="25362" x="3355975" y="5797550"/>
          <p14:tracePt t="25381" x="3376613" y="5797550"/>
          <p14:tracePt t="25396" x="3463925" y="5807075"/>
          <p14:tracePt t="25413" x="3513138" y="5807075"/>
          <p14:tracePt t="25429" x="3562350" y="5807075"/>
          <p14:tracePt t="25446" x="3622675" y="5807075"/>
          <p14:tracePt t="25462" x="3681413" y="5807075"/>
          <p14:tracePt t="25479" x="3740150" y="5807075"/>
          <p14:tracePt t="25496" x="3798888" y="5807075"/>
          <p14:tracePt t="25513" x="3838575" y="5807075"/>
          <p14:tracePt t="25530" x="3887788" y="5797550"/>
          <p14:tracePt t="25546" x="3917950" y="5788025"/>
          <p14:tracePt t="25563" x="3927475" y="5768975"/>
          <p14:tracePt t="25580" x="3956050" y="5757863"/>
          <p14:tracePt t="25580" x="3967163" y="5748338"/>
          <p14:tracePt t="25597" x="3995738" y="5738813"/>
          <p14:tracePt t="25613" x="4016375" y="5729288"/>
          <p14:tracePt t="25629" x="4035425" y="5708650"/>
          <p14:tracePt t="25646" x="4054475" y="5708650"/>
          <p14:tracePt t="25663" x="4075113" y="5699125"/>
          <p14:tracePt t="25679" x="4103688" y="5689600"/>
          <p14:tracePt t="25696" x="4143375" y="5670550"/>
          <p14:tracePt t="25713" x="4173538" y="5659438"/>
          <p14:tracePt t="25730" x="4192588" y="5649913"/>
          <p14:tracePt t="25746" x="4213225" y="5640388"/>
          <p14:tracePt t="25763" x="4222750" y="5630863"/>
          <p14:tracePt t="25780" x="4222750" y="5619750"/>
          <p14:tracePt t="25796" x="4232275" y="5610225"/>
          <p14:tracePt t="25813" x="4232275" y="5600700"/>
          <p14:tracePt t="25836" x="4241800" y="5591175"/>
          <p14:tracePt t="25846" x="4241800" y="5610225"/>
          <p14:tracePt t="26004" x="4232275" y="5630863"/>
          <p14:tracePt t="26013" x="4202113" y="5670550"/>
          <p14:tracePt t="26020" x="4183063" y="5699125"/>
          <p14:tracePt t="26030" x="4094163" y="5788025"/>
          <p14:tracePt t="26047" x="3986213" y="5867400"/>
          <p14:tracePt t="26064" x="3897313" y="5945188"/>
          <p14:tracePt t="26080" x="3829050" y="6003925"/>
          <p14:tracePt t="26097" x="3770313" y="6043613"/>
          <p14:tracePt t="26114" x="3730625" y="6083300"/>
          <p14:tracePt t="26131" x="3671888" y="6113463"/>
          <p14:tracePt t="26147" x="3611563" y="6151563"/>
          <p14:tracePt t="26164" x="3513138" y="6221413"/>
          <p14:tracePt t="26181" x="3444875" y="6249988"/>
          <p14:tracePt t="26197" x="3395663" y="6280150"/>
          <p14:tracePt t="26214" x="3355975" y="6299200"/>
          <p14:tracePt t="26231" x="3346450" y="6299200"/>
          <p14:tracePt t="26247" x="3336925" y="6299200"/>
          <p14:tracePt t="26264" x="3327400" y="6299200"/>
          <p14:tracePt t="26281" x="3297238" y="6310313"/>
          <p14:tracePt t="26298" x="3287713" y="6310313"/>
          <p14:tracePt t="26314" x="3267075" y="6310313"/>
          <p14:tracePt t="26331" x="3257550" y="6310313"/>
          <p14:tracePt t="26347" x="3238500" y="6310313"/>
          <p14:tracePt t="26365" x="3217863" y="6310313"/>
          <p14:tracePt t="26396" x="3208338" y="6299200"/>
          <p14:tracePt t="26412" x="3189288" y="6289675"/>
          <p14:tracePt t="26428" x="3179763" y="6280150"/>
          <p14:tracePt t="26444" x="3179763" y="6270625"/>
          <p14:tracePt t="26452" x="3168650" y="6261100"/>
          <p14:tracePt t="26464" x="3159125" y="6249988"/>
          <p14:tracePt t="26481" x="3159125" y="6240463"/>
          <p14:tracePt t="26498" x="3159125" y="6230938"/>
          <p14:tracePt t="26514" x="3159125" y="6221413"/>
          <p14:tracePt t="26531" x="3159125" y="6211888"/>
          <p14:tracePt t="26548" x="3159125" y="6200775"/>
          <p14:tracePt t="26565" x="3159125" y="6211888"/>
          <p14:tracePt t="26972" x="3159125" y="6221413"/>
          <p14:tracePt t="26980" x="3168650" y="6240463"/>
          <p14:tracePt t="26988" x="3189288" y="6249988"/>
          <p14:tracePt t="27004" x="3198813" y="6261100"/>
          <p14:tracePt t="27015" x="3248025" y="6289675"/>
          <p14:tracePt t="27033" x="3297238" y="6310313"/>
          <p14:tracePt t="27049" x="3365500" y="6329363"/>
          <p14:tracePt t="27066" x="3414713" y="6338888"/>
          <p14:tracePt t="27082" x="3484563" y="6359525"/>
          <p14:tracePt t="27099" x="3533775" y="6359525"/>
          <p14:tracePt t="27099" x="3552825" y="6359525"/>
          <p14:tracePt t="27116" x="3592513" y="6359525"/>
          <p14:tracePt t="27133" x="3632200" y="6359525"/>
          <p14:tracePt t="27149" x="3671888" y="6359525"/>
          <p14:tracePt t="27166" x="3730625" y="6359525"/>
          <p14:tracePt t="27183" x="3789363" y="6359525"/>
          <p14:tracePt t="27199" x="3848100" y="6359525"/>
          <p14:tracePt t="27216" x="3927475" y="6359525"/>
          <p14:tracePt t="27233" x="3995738" y="6359525"/>
          <p14:tracePt t="27249" x="4084638" y="6359525"/>
          <p14:tracePt t="27266" x="4164013" y="6359525"/>
          <p14:tracePt t="27283" x="4213225" y="6348413"/>
          <p14:tracePt t="27299" x="4262438" y="6329363"/>
          <p14:tracePt t="27316" x="4271963" y="6319838"/>
          <p14:tracePt t="27333" x="4271963" y="6310313"/>
          <p14:tracePt t="27349" x="4262438" y="6310313"/>
          <p14:tracePt t="27540" x="4241800" y="6319838"/>
          <p14:tracePt t="27548" x="4213225" y="6338888"/>
          <p14:tracePt t="27556" x="4173538" y="6359525"/>
          <p14:tracePt t="27566" x="4065588" y="6408738"/>
          <p14:tracePt t="27583" x="3956050" y="6446838"/>
          <p14:tracePt t="27600" x="3848100" y="6496050"/>
          <p14:tracePt t="27617" x="3740150" y="6535738"/>
          <p14:tracePt t="27634" x="3632200" y="6575425"/>
          <p14:tracePt t="27650" x="3503613" y="6643688"/>
          <p14:tracePt t="27667" x="3386138" y="6704013"/>
          <p14:tracePt t="27684" x="3217863" y="6772275"/>
          <p14:tracePt t="27701" x="3119438" y="6811963"/>
          <p14:tracePt t="27717" x="3081338" y="6821488"/>
          <p14:tracePt t="27734" x="3070225" y="6821488"/>
          <p14:tracePt t="27750" x="3070225" y="6831013"/>
          <p14:tracePt t="27767" x="3060700" y="6831013"/>
          <p14:tracePt t="27844" x="3060700" y="6821488"/>
          <p14:tracePt t="27860" x="3060700" y="6811963"/>
          <p14:tracePt t="27876" x="3060700" y="6802438"/>
          <p14:tracePt t="27892" x="3060700" y="6791325"/>
          <p14:tracePt t="28068" x="3070225" y="6791325"/>
          <p14:tracePt t="28100" x="3090863" y="6802438"/>
          <p14:tracePt t="28108" x="3100388" y="6811963"/>
          <p14:tracePt t="28118" x="3149600" y="6831013"/>
          <p14:tracePt t="28134" x="3198813" y="6851650"/>
          <p14:tracePt t="28151" x="3248025" y="6870700"/>
          <p14:tracePt t="28169" x="3287713" y="6889750"/>
          <p14:tracePt t="28185" x="3336925" y="6900863"/>
          <p14:tracePt t="28201" x="3376613" y="6929438"/>
          <p14:tracePt t="28218" x="3435350" y="6938963"/>
          <p14:tracePt t="28235" x="3513138" y="6950075"/>
          <p14:tracePt t="28252" x="3592513" y="6959600"/>
          <p14:tracePt t="28268" x="3651250" y="6969125"/>
          <p14:tracePt t="28285" x="3700463" y="6969125"/>
          <p14:tracePt t="28302" x="3740150" y="6969125"/>
          <p14:tracePt t="28318" x="3779838" y="6969125"/>
          <p14:tracePt t="28335" x="3819525" y="6969125"/>
          <p14:tracePt t="28352" x="3848100" y="6969125"/>
          <p14:tracePt t="28368" x="3897313" y="6969125"/>
          <p14:tracePt t="28385" x="3927475" y="6959600"/>
          <p14:tracePt t="28401" x="3956050" y="6959600"/>
          <p14:tracePt t="28419" x="3995738" y="6950075"/>
          <p14:tracePt t="28435" x="4025900" y="6938963"/>
          <p14:tracePt t="28435" x="4044950" y="6929438"/>
          <p14:tracePt t="28453" x="4094163" y="6929438"/>
          <p14:tracePt t="28468" x="4133850" y="6919913"/>
          <p14:tracePt t="28485" x="4183063" y="6900863"/>
          <p14:tracePt t="28502" x="4222750" y="6900863"/>
          <p14:tracePt t="28519" x="4262438" y="6880225"/>
          <p14:tracePt t="28536" x="4291013" y="6870700"/>
          <p14:tracePt t="28552" x="4330700" y="6840538"/>
          <p14:tracePt t="28569" x="4370388" y="6831013"/>
          <p14:tracePt t="28586" x="4398963" y="6821488"/>
          <p14:tracePt t="28602" x="4410075" y="6802438"/>
          <p14:tracePt t="28619" x="4410075" y="6791325"/>
          <p14:tracePt t="28636" x="4419600" y="6791325"/>
          <p14:tracePt t="28652" x="4419600" y="6781800"/>
          <p14:tracePt t="28669" x="4419600" y="6772275"/>
          <p14:tracePt t="29188" x="4419600" y="6762750"/>
          <p14:tracePt t="29196" x="4419600" y="6753225"/>
          <p14:tracePt t="29204" x="4419600" y="6732588"/>
          <p14:tracePt t="29204" x="4410075" y="6723063"/>
          <p14:tracePt t="29220" x="4398963" y="6683375"/>
          <p14:tracePt t="29237" x="4370388" y="6634163"/>
          <p14:tracePt t="29253" x="4321175" y="6575425"/>
          <p14:tracePt t="29270" x="4271963" y="6535738"/>
          <p14:tracePt t="29287" x="4222750" y="6477000"/>
          <p14:tracePt t="29303" x="4164013" y="6427788"/>
          <p14:tracePt t="29320" x="4103688" y="6369050"/>
          <p14:tracePt t="29337" x="4054475" y="6319838"/>
          <p14:tracePt t="29354" x="4025900" y="6280150"/>
          <p14:tracePt t="29370" x="3995738" y="6240463"/>
          <p14:tracePt t="29387" x="3976688" y="6211888"/>
          <p14:tracePt t="29387" x="3967163" y="6191250"/>
          <p14:tracePt t="29404" x="3946525" y="6162675"/>
          <p14:tracePt t="29421" x="3937000" y="6142038"/>
          <p14:tracePt t="29437" x="3927475" y="6122988"/>
          <p14:tracePt t="29454" x="3906838" y="6092825"/>
          <p14:tracePt t="29471" x="3897313" y="6064250"/>
          <p14:tracePt t="29487" x="3887788" y="6043613"/>
          <p14:tracePt t="29504" x="3868738" y="6015038"/>
          <p14:tracePt t="29521" x="3857625" y="5984875"/>
          <p14:tracePt t="29537" x="3848100" y="5945188"/>
          <p14:tracePt t="29554" x="3838575" y="5916613"/>
          <p14:tracePt t="29571" x="3829050" y="5895975"/>
          <p14:tracePt t="29587" x="3808413" y="5846763"/>
          <p14:tracePt t="29605" x="3789363" y="5818188"/>
          <p14:tracePt t="29621" x="3789363" y="5807075"/>
          <p14:tracePt t="29637" x="3789363" y="5797550"/>
          <p14:tracePt t="29654" x="3789363" y="5778500"/>
          <p14:tracePt t="29772" x="3770313" y="5778500"/>
          <p14:tracePt t="29789" x="3759200" y="5778500"/>
          <p14:tracePt t="29804" x="3721100" y="5768975"/>
          <p14:tracePt t="29812" x="3700463" y="5757863"/>
          <p14:tracePt t="29821" x="3671888" y="5748338"/>
          <p14:tracePt t="29838" x="3641725" y="5748338"/>
          <p14:tracePt t="29855" x="3611563" y="5748338"/>
          <p14:tracePt t="29871" x="3592513" y="5748338"/>
          <p14:tracePt t="29888" x="3582988" y="5748338"/>
          <p14:tracePt t="29905" x="3562350" y="5748338"/>
          <p14:tracePt t="29921" x="3543300" y="5748338"/>
          <p14:tracePt t="29938" x="3524250" y="5748338"/>
          <p14:tracePt t="29955" x="3484563" y="5757863"/>
          <p14:tracePt t="29972" x="3444875" y="5768975"/>
          <p14:tracePt t="29988" x="3425825" y="5768975"/>
          <p14:tracePt t="30005" x="3405188" y="5778500"/>
          <p14:tracePt t="30021" x="3395663" y="5778500"/>
          <p14:tracePt t="30038" x="3376613" y="5797550"/>
          <p14:tracePt t="30055" x="3355975" y="5807075"/>
          <p14:tracePt t="30072" x="3346450" y="5818188"/>
          <p14:tracePt t="30089" x="3327400" y="5827713"/>
          <p14:tracePt t="30105" x="3316288" y="5837238"/>
          <p14:tracePt t="30122" x="3297238" y="5867400"/>
          <p14:tracePt t="30139" x="3278188" y="5905500"/>
          <p14:tracePt t="30155" x="3267075" y="5945188"/>
          <p14:tracePt t="30172" x="3238500" y="6015038"/>
          <p14:tracePt t="30189" x="3238500" y="6073775"/>
          <p14:tracePt t="30205" x="3238500" y="6102350"/>
          <p14:tracePt t="30222" x="3238500" y="6151563"/>
          <p14:tracePt t="30239" x="3238500" y="6191250"/>
          <p14:tracePt t="30255" x="3248025" y="6230938"/>
          <p14:tracePt t="30272" x="3267075" y="6261100"/>
          <p14:tracePt t="30289" x="3287713" y="6289675"/>
          <p14:tracePt t="30305" x="3327400" y="6329363"/>
          <p14:tracePt t="30322" x="3386138" y="6359525"/>
          <p14:tracePt t="30339" x="3503613" y="6418263"/>
          <p14:tracePt t="30363" x="3622675" y="6467475"/>
          <p14:tracePt t="30373" x="3740150" y="6486525"/>
          <p14:tracePt t="30389" x="3829050" y="6507163"/>
          <p14:tracePt t="30406" x="3878263" y="6507163"/>
          <p14:tracePt t="30423" x="3917950" y="6507163"/>
          <p14:tracePt t="30439" x="3976688" y="6507163"/>
          <p14:tracePt t="30456" x="4005263" y="6486525"/>
          <p14:tracePt t="30473" x="4025900" y="6457950"/>
          <p14:tracePt t="30489" x="4054475" y="6437313"/>
          <p14:tracePt t="30506" x="4084638" y="6397625"/>
          <p14:tracePt t="30523" x="4114800" y="6348413"/>
          <p14:tracePt t="30539" x="4133850" y="6299200"/>
          <p14:tracePt t="30556" x="4152900" y="6211888"/>
          <p14:tracePt t="30573" x="4152900" y="6151563"/>
          <p14:tracePt t="30590" x="4152900" y="6073775"/>
          <p14:tracePt t="30606" x="4152900" y="6003925"/>
          <p14:tracePt t="30623" x="4152900" y="5945188"/>
          <p14:tracePt t="30640" x="4133850" y="5886450"/>
          <p14:tracePt t="30656" x="4114800" y="5837238"/>
          <p14:tracePt t="30673" x="4084638" y="5788025"/>
          <p14:tracePt t="30690" x="4044950" y="5757863"/>
          <p14:tracePt t="30706" x="3995738" y="5729288"/>
          <p14:tracePt t="30723" x="3946525" y="5708650"/>
          <p14:tracePt t="30740" x="3829050" y="5680075"/>
          <p14:tracePt t="30756" x="3759200" y="5670550"/>
          <p14:tracePt t="30773" x="3681413" y="5649913"/>
          <p14:tracePt t="30790" x="3602038" y="5640388"/>
          <p14:tracePt t="30806" x="3533775" y="5640388"/>
          <p14:tracePt t="30823" x="3484563" y="5640388"/>
          <p14:tracePt t="30840" x="3425825" y="5640388"/>
          <p14:tracePt t="30856" x="3376613" y="5640388"/>
          <p14:tracePt t="30873" x="3346450" y="5640388"/>
          <p14:tracePt t="30890" x="3327400" y="5670550"/>
          <p14:tracePt t="30907" x="3287713" y="5699125"/>
          <p14:tracePt t="30923" x="3217863" y="5768975"/>
          <p14:tracePt t="30941" x="3189288" y="5827713"/>
          <p14:tracePt t="30957" x="3168650" y="5895975"/>
          <p14:tracePt t="30974" x="3159125" y="5975350"/>
          <p14:tracePt t="30990" x="3159125" y="6053138"/>
          <p14:tracePt t="31007" x="3159125" y="6142038"/>
          <p14:tracePt t="31024" x="3179763" y="6230938"/>
          <p14:tracePt t="31040" x="3217863" y="6299200"/>
          <p14:tracePt t="31057" x="3248025" y="6338888"/>
          <p14:tracePt t="31074" x="3287713" y="6369050"/>
          <p14:tracePt t="31091" x="3346450" y="6397625"/>
          <p14:tracePt t="31107" x="3405188" y="6408738"/>
          <p14:tracePt t="31107" x="3435350" y="6418263"/>
          <p14:tracePt t="31124" x="3513138" y="6427788"/>
          <p14:tracePt t="31140" x="3602038" y="6427788"/>
          <p14:tracePt t="31157" x="3700463" y="6427788"/>
          <p14:tracePt t="31175" x="3779838" y="6427788"/>
          <p14:tracePt t="31191" x="3878263" y="6427788"/>
          <p14:tracePt t="31207" x="3946525" y="6427788"/>
          <p14:tracePt t="31224" x="4016375" y="6418263"/>
          <p14:tracePt t="31242" x="4054475" y="6408738"/>
          <p14:tracePt t="31257" x="4084638" y="6388100"/>
          <p14:tracePt t="31274" x="4094163" y="6359525"/>
          <p14:tracePt t="31291" x="4114800" y="6310313"/>
          <p14:tracePt t="31308" x="4143375" y="6230938"/>
          <p14:tracePt t="31324" x="4143375" y="6181725"/>
          <p14:tracePt t="31341" x="4143375" y="6113463"/>
          <p14:tracePt t="31357" x="4143375" y="6034088"/>
          <p14:tracePt t="31375" x="4143375" y="5975350"/>
          <p14:tracePt t="31391" x="4143375" y="5895975"/>
          <p14:tracePt t="31408" x="4103688" y="5846763"/>
          <p14:tracePt t="31425" x="4075113" y="5807075"/>
          <p14:tracePt t="31441" x="4035425" y="5778500"/>
          <p14:tracePt t="31458" x="3967163" y="5738813"/>
          <p14:tracePt t="31475" x="3887788" y="5708650"/>
          <p14:tracePt t="31491" x="3798888" y="5670550"/>
          <p14:tracePt t="31508" x="3721100" y="5649913"/>
          <p14:tracePt t="31525" x="3611563" y="5619750"/>
          <p14:tracePt t="31542" x="3533775" y="5600700"/>
          <p14:tracePt t="31558" x="3475038" y="5600700"/>
          <p14:tracePt t="31575" x="3395663" y="5600700"/>
          <p14:tracePt t="31591" x="3316288" y="5610225"/>
          <p14:tracePt t="31608" x="3257550" y="5640388"/>
          <p14:tracePt t="31625" x="3208338" y="5659438"/>
          <p14:tracePt t="31642" x="3179763" y="5689600"/>
          <p14:tracePt t="31658" x="3159125" y="5719763"/>
          <p14:tracePt t="31675" x="3149600" y="5738813"/>
          <p14:tracePt t="31692" x="3130550" y="5797550"/>
          <p14:tracePt t="31709" x="3109913" y="5846763"/>
          <p14:tracePt t="31725" x="3100388" y="5886450"/>
          <p14:tracePt t="31742" x="3100388" y="5935663"/>
          <p14:tracePt t="31758" x="3100388" y="5975350"/>
          <p14:tracePt t="31775" x="3100388" y="6015038"/>
          <p14:tracePt t="31792" x="3119438" y="6064250"/>
          <p14:tracePt t="31808" x="3140075" y="6113463"/>
          <p14:tracePt t="31825" x="3179763" y="6142038"/>
          <p14:tracePt t="31842" x="3228975" y="6181725"/>
          <p14:tracePt t="31859" x="3297238" y="6221413"/>
          <p14:tracePt t="31875" x="3405188" y="6261100"/>
          <p14:tracePt t="31892" x="3475038" y="6280150"/>
          <p14:tracePt t="31909" x="3533775" y="6280150"/>
          <p14:tracePt t="31925" x="3582988" y="6280150"/>
          <p14:tracePt t="31942" x="3641725" y="6280150"/>
          <p14:tracePt t="31959" x="3690938" y="6280150"/>
          <p14:tracePt t="31976" x="3749675" y="6280150"/>
          <p14:tracePt t="31992" x="3789363" y="6270625"/>
          <p14:tracePt t="32009" x="3819525" y="6249988"/>
          <p14:tracePt t="32025" x="3838575" y="6221413"/>
          <p14:tracePt t="32043" x="3848100" y="6191250"/>
          <p14:tracePt t="32059" x="3868738" y="6162675"/>
          <p14:tracePt t="32076" x="3878263" y="6113463"/>
          <p14:tracePt t="32093" x="3887788" y="6083300"/>
          <p14:tracePt t="32109" x="3887788" y="6043613"/>
          <p14:tracePt t="32126" x="3887788" y="6003925"/>
          <p14:tracePt t="32142" x="3887788" y="5965825"/>
          <p14:tracePt t="32159" x="3887788" y="5926138"/>
          <p14:tracePt t="32176" x="3887788" y="5895975"/>
          <p14:tracePt t="32193" x="3887788" y="5856288"/>
          <p14:tracePt t="32210" x="3878263" y="5846763"/>
          <p14:tracePt t="32236" x="3878263" y="5837238"/>
          <p14:tracePt t="32252" x="3868738" y="5827713"/>
          <p14:tracePt t="32269" x="3868738" y="5818188"/>
          <p14:tracePt t="32276" x="3838575" y="5807075"/>
          <p14:tracePt t="32293" x="3798888" y="5788025"/>
          <p14:tracePt t="32310" x="3770313" y="5788025"/>
          <p14:tracePt t="32326" x="3730625" y="5778500"/>
          <p14:tracePt t="32343" x="3681413" y="5778500"/>
          <p14:tracePt t="32360" x="3632200" y="5778500"/>
          <p14:tracePt t="32376" x="3592513" y="5778500"/>
          <p14:tracePt t="32393" x="3552825" y="5778500"/>
          <p14:tracePt t="32410" x="3484563" y="5778500"/>
          <p14:tracePt t="32426" x="3454400" y="5788025"/>
          <p14:tracePt t="32443" x="3395663" y="5807075"/>
          <p14:tracePt t="32443" x="3386138" y="5807075"/>
          <p14:tracePt t="32460" x="3355975" y="5827713"/>
          <p14:tracePt t="32478" x="3327400" y="5856288"/>
          <p14:tracePt t="32493" x="3306763" y="5886450"/>
          <p14:tracePt t="32510" x="3278188" y="5935663"/>
          <p14:tracePt t="32526" x="3257550" y="5984875"/>
          <p14:tracePt t="32543" x="3257550" y="6024563"/>
          <p14:tracePt t="32560" x="3257550" y="6053138"/>
          <p14:tracePt t="32577" x="3257550" y="6092825"/>
          <p14:tracePt t="32593" x="3257550" y="6122988"/>
          <p14:tracePt t="32610" x="3257550" y="6151563"/>
          <p14:tracePt t="32628" x="3278188" y="6191250"/>
          <p14:tracePt t="32643" x="3327400" y="6249988"/>
          <p14:tracePt t="32660" x="3376613" y="6289675"/>
          <p14:tracePt t="32677" x="3435350" y="6319838"/>
          <p14:tracePt t="32694" x="3513138" y="6338888"/>
          <p14:tracePt t="32711" x="3582988" y="6348413"/>
          <p14:tracePt t="32727" x="3641725" y="6348413"/>
          <p14:tracePt t="32744" x="3709988" y="6348413"/>
          <p14:tracePt t="32760" x="3770313" y="6348413"/>
          <p14:tracePt t="32777" x="3829050" y="6348413"/>
          <p14:tracePt t="32794" x="3878263" y="6329363"/>
          <p14:tracePt t="32811" x="3917950" y="6319838"/>
          <p14:tracePt t="32827" x="3956050" y="6280150"/>
          <p14:tracePt t="32844" x="3986213" y="6261100"/>
          <p14:tracePt t="32861" x="4005263" y="6230938"/>
          <p14:tracePt t="32877" x="4025900" y="6200775"/>
          <p14:tracePt t="32894" x="4035425" y="6162675"/>
          <p14:tracePt t="32911" x="4054475" y="6122988"/>
          <p14:tracePt t="32927" x="4054475" y="6102350"/>
          <p14:tracePt t="32944" x="4065588" y="6053138"/>
          <p14:tracePt t="32961" x="4065588" y="6034088"/>
          <p14:tracePt t="32977" x="4065588" y="6003925"/>
          <p14:tracePt t="32994" x="4065588" y="5984875"/>
          <p14:tracePt t="33011" x="4065588" y="5965825"/>
          <p14:tracePt t="33028" x="4065588" y="5935663"/>
          <p14:tracePt t="33045" x="4065588" y="5905500"/>
          <p14:tracePt t="33061" x="4054475" y="5886450"/>
          <p14:tracePt t="33077" x="4035425" y="5856288"/>
          <p14:tracePt t="33095" x="4005263" y="5837238"/>
          <p14:tracePt t="33111" x="3976688" y="5807075"/>
          <p14:tracePt t="33128" x="3946525" y="5778500"/>
          <p14:tracePt t="33145" x="3906838" y="5757863"/>
          <p14:tracePt t="33161" x="3868738" y="5748338"/>
          <p14:tracePt t="33178" x="3838575" y="5729288"/>
          <p14:tracePt t="33195" x="3798888" y="5719763"/>
          <p14:tracePt t="33211" x="3740150" y="5699125"/>
          <p14:tracePt t="33228" x="3700463" y="5699125"/>
          <p14:tracePt t="33245" x="3660775" y="5699125"/>
          <p14:tracePt t="33261" x="3622675" y="5699125"/>
          <p14:tracePt t="33278" x="3592513" y="5699125"/>
          <p14:tracePt t="33295" x="3543300" y="5708650"/>
          <p14:tracePt t="33312" x="3503613" y="5719763"/>
          <p14:tracePt t="33328" x="3475038" y="5748338"/>
          <p14:tracePt t="33345" x="3435350" y="5778500"/>
          <p14:tracePt t="33362" x="3405188" y="5807075"/>
          <p14:tracePt t="33378" x="3376613" y="5827713"/>
          <p14:tracePt t="33395" x="3355975" y="5856288"/>
          <p14:tracePt t="33412" x="3327400" y="5926138"/>
          <p14:tracePt t="33429" x="3306763" y="5975350"/>
          <p14:tracePt t="33445" x="3297238" y="6015038"/>
          <p14:tracePt t="33462" x="3297238" y="6053138"/>
          <p14:tracePt t="33478" x="3297238" y="6102350"/>
          <p14:tracePt t="33495" x="3297238" y="6142038"/>
          <p14:tracePt t="33512" x="3297238" y="6191250"/>
          <p14:tracePt t="33529" x="3297238" y="6240463"/>
          <p14:tracePt t="33546" x="3316288" y="6280150"/>
          <p14:tracePt t="33562" x="3346450" y="6319838"/>
          <p14:tracePt t="33579" x="3365500" y="6348413"/>
          <p14:tracePt t="33595" x="3405188" y="6378575"/>
          <p14:tracePt t="33612" x="3435350" y="6397625"/>
          <p14:tracePt t="33629" x="3484563" y="6418263"/>
          <p14:tracePt t="33646" x="3524250" y="6418263"/>
          <p14:tracePt t="33662" x="3573463" y="6418263"/>
          <p14:tracePt t="33679" x="3632200" y="6418263"/>
          <p14:tracePt t="33696" x="3690938" y="6418263"/>
          <p14:tracePt t="33712" x="3740150" y="6418263"/>
          <p14:tracePt t="33729" x="3789363" y="6418263"/>
          <p14:tracePt t="33746" x="3838575" y="6418263"/>
          <p14:tracePt t="33762" x="3868738" y="6408738"/>
          <p14:tracePt t="33779" x="3917950" y="6378575"/>
          <p14:tracePt t="33796" x="3937000" y="6369050"/>
          <p14:tracePt t="33813" x="3946525" y="6338888"/>
          <p14:tracePt t="33829" x="3956050" y="6310313"/>
          <p14:tracePt t="33846" x="3976688" y="6280150"/>
          <p14:tracePt t="33862" x="3986213" y="6240463"/>
          <p14:tracePt t="33879" x="4005263" y="6211888"/>
          <p14:tracePt t="33896" x="4005263" y="6181725"/>
          <p14:tracePt t="33913" x="4005263" y="6142038"/>
          <p14:tracePt t="33929" x="4005263" y="6102350"/>
          <p14:tracePt t="33946" x="4005263" y="6064250"/>
          <p14:tracePt t="33963" x="4005263" y="6015038"/>
          <p14:tracePt t="33963" x="4005263" y="5994400"/>
          <p14:tracePt t="33980" x="4005263" y="5945188"/>
          <p14:tracePt t="33997" x="4005263" y="5905500"/>
          <p14:tracePt t="34013" x="3986213" y="5867400"/>
          <p14:tracePt t="34030" x="3967163" y="5818188"/>
          <p14:tracePt t="34046" x="3937000" y="5778500"/>
          <p14:tracePt t="34063" x="3906838" y="5757863"/>
          <p14:tracePt t="34080" x="3897313" y="5729288"/>
          <p14:tracePt t="34097" x="3868738" y="5708650"/>
          <p14:tracePt t="34113" x="3838575" y="5689600"/>
          <p14:tracePt t="34130" x="3808413" y="5680075"/>
          <p14:tracePt t="34146" x="3770313" y="5680075"/>
          <p14:tracePt t="34163" x="3671888" y="5680075"/>
          <p14:tracePt t="34181" x="3573463" y="5680075"/>
          <p14:tracePt t="34197" x="3513138" y="5699125"/>
          <p14:tracePt t="34213" x="3484563" y="5708650"/>
          <p14:tracePt t="34230" x="3463925" y="5708650"/>
          <p14:tracePt t="34247" x="3454400" y="5719763"/>
          <p14:tracePt t="34263" x="3435350" y="5729288"/>
          <p14:tracePt t="34280" x="3414713" y="5748338"/>
          <p14:tracePt t="34297" x="3386138" y="5768975"/>
          <p14:tracePt t="34314" x="3336925" y="5788025"/>
          <p14:tracePt t="34330" x="3297238" y="5807075"/>
          <p14:tracePt t="34347" x="3267075" y="5837238"/>
          <p14:tracePt t="34347" x="3248025" y="5846763"/>
          <p14:tracePt t="34364" x="3238500" y="5876925"/>
          <p14:tracePt t="34380" x="3228975" y="5886450"/>
          <p14:tracePt t="34397" x="3228975" y="5895975"/>
          <p14:tracePt t="34413" x="3228975" y="5916613"/>
          <p14:tracePt t="34431" x="3228975" y="5926138"/>
          <p14:tracePt t="34447" x="3228975" y="5935663"/>
          <p14:tracePt t="34463" x="3228975" y="5945188"/>
          <p14:tracePt t="34480" x="3217863" y="5965825"/>
          <p14:tracePt t="34498" x="3217863" y="5984875"/>
          <p14:tracePt t="34514" x="3217863" y="5994400"/>
          <p14:tracePt t="34531" x="3217863" y="6015038"/>
          <p14:tracePt t="34547" x="3217863" y="6024563"/>
          <p14:tracePt t="34564" x="0" y="0"/>
        </p14:tracePtLst>
        <p14:tracePtLst>
          <p14:tracePt t="37066" x="4152900" y="1506538"/>
          <p14:tracePt t="37700" x="4143375" y="1506538"/>
          <p14:tracePt t="38172" x="4133850" y="1506538"/>
          <p14:tracePt t="38180" x="4124325" y="1516063"/>
          <p14:tracePt t="38228" x="4114800" y="1525588"/>
          <p14:tracePt t="38252" x="4103688" y="1544638"/>
          <p14:tracePt t="38268" x="4094163" y="1555750"/>
          <p14:tracePt t="38276" x="4094163" y="1565275"/>
          <p14:tracePt t="38288" x="4084638" y="1574800"/>
          <p14:tracePt t="38308" x="4084638" y="1584325"/>
          <p14:tracePt t="38356" x="4075113" y="1584325"/>
          <p14:tracePt t="38596" x="4065588" y="1584325"/>
          <p14:tracePt t="38620" x="4054475" y="1584325"/>
          <p14:tracePt t="38628" x="4044950" y="1584325"/>
          <p14:tracePt t="38644" x="4025900" y="1584325"/>
          <p14:tracePt t="38655" x="3995738" y="1584325"/>
          <p14:tracePt t="38672" x="3956050" y="1584325"/>
          <p14:tracePt t="38689" x="3937000" y="1584325"/>
          <p14:tracePt t="38705" x="3906838" y="1593850"/>
          <p14:tracePt t="38722" x="3897313" y="1593850"/>
          <p14:tracePt t="38739" x="3868738" y="1604963"/>
          <p14:tracePt t="38739" x="3857625" y="1604963"/>
          <p14:tracePt t="38756" x="3838575" y="1624013"/>
          <p14:tracePt t="38773" x="3798888" y="1633538"/>
          <p14:tracePt t="38789" x="3759200" y="1643063"/>
          <p14:tracePt t="38806" x="3740150" y="1654175"/>
          <p14:tracePt t="38822" x="3730625" y="1663700"/>
          <p14:tracePt t="38839" x="3700463" y="1673225"/>
          <p14:tracePt t="38856" x="3690938" y="1673225"/>
          <p14:tracePt t="38876" x="3671888" y="1682750"/>
          <p14:tracePt t="38892" x="3660775" y="1692275"/>
          <p14:tracePt t="38906" x="3632200" y="1703388"/>
          <p14:tracePt t="38923" x="3582988" y="1722438"/>
          <p14:tracePt t="38939" x="3503613" y="1741488"/>
          <p14:tracePt t="38956" x="3444875" y="1771650"/>
          <p14:tracePt t="38973" x="3395663" y="1801813"/>
          <p14:tracePt t="38989" x="3355975" y="1811338"/>
          <p14:tracePt t="39006" x="3336925" y="1820863"/>
          <p14:tracePt t="39023" x="3327400" y="1820863"/>
          <p14:tracePt t="39052" x="3306763" y="1830388"/>
          <p14:tracePt t="39076" x="3306763" y="1839913"/>
          <p14:tracePt t="39084" x="3297238" y="1839913"/>
          <p14:tracePt t="39092" x="3297238" y="1851025"/>
          <p14:tracePt t="39106" x="3267075" y="1860550"/>
          <p14:tracePt t="39123" x="3248025" y="1870075"/>
          <p14:tracePt t="39140" x="3238500" y="1879600"/>
          <p14:tracePt t="39156" x="3228975" y="1890713"/>
          <p14:tracePt t="39173" x="3208338" y="1890713"/>
          <p14:tracePt t="39196" x="3208338" y="1900238"/>
          <p14:tracePt t="39206" x="3198813" y="1909763"/>
          <p14:tracePt t="39223" x="3189288" y="1919288"/>
          <p14:tracePt t="39240" x="3179763" y="1928813"/>
          <p14:tracePt t="39257" x="3149600" y="1939925"/>
          <p14:tracePt t="39273" x="3140075" y="1958975"/>
          <p14:tracePt t="39290" x="3119438" y="1968500"/>
          <p14:tracePt t="39307" x="3109913" y="1978025"/>
          <p14:tracePt t="39307" x="3100388" y="1989138"/>
          <p14:tracePt t="39324" x="3090863" y="1998663"/>
          <p14:tracePt t="39341" x="3081338" y="2008188"/>
          <p14:tracePt t="39357" x="3060700" y="2008188"/>
          <p14:tracePt t="39373" x="3051175" y="2027238"/>
          <p14:tracePt t="39390" x="3032125" y="2038350"/>
          <p14:tracePt t="39407" x="3011488" y="2066925"/>
          <p14:tracePt t="39424" x="2982913" y="2097088"/>
          <p14:tracePt t="39440" x="2962275" y="2116138"/>
          <p14:tracePt t="39457" x="2952750" y="2136775"/>
          <p14:tracePt t="39474" x="2943225" y="2165350"/>
          <p14:tracePt t="39490" x="2933700" y="2174875"/>
          <p14:tracePt t="39507" x="2922588" y="2195513"/>
          <p14:tracePt t="39524" x="2913063" y="2214563"/>
          <p14:tracePt t="39541" x="2903538" y="2224088"/>
          <p14:tracePt t="39557" x="2884488" y="2263775"/>
          <p14:tracePt t="39575" x="2884488" y="2273300"/>
          <p14:tracePt t="39591" x="2873375" y="2303463"/>
          <p14:tracePt t="39607" x="2873375" y="2312988"/>
          <p14:tracePt t="39624" x="2873375" y="2322513"/>
          <p14:tracePt t="39640" x="2863850" y="2343150"/>
          <p14:tracePt t="39657" x="2863850" y="2352675"/>
          <p14:tracePt t="39674" x="2863850" y="2371725"/>
          <p14:tracePt t="39691" x="2863850" y="2382838"/>
          <p14:tracePt t="39708" x="2863850" y="2411413"/>
          <p14:tracePt t="39724" x="2863850" y="2432050"/>
          <p14:tracePt t="39741" x="2863850" y="2441575"/>
          <p14:tracePt t="39758" x="2873375" y="2481263"/>
          <p14:tracePt t="39774" x="2884488" y="2500313"/>
          <p14:tracePt t="39791" x="2894013" y="2509838"/>
          <p14:tracePt t="39808" x="2913063" y="2530475"/>
          <p14:tracePt t="39824" x="2952750" y="2540000"/>
          <p14:tracePt t="39841" x="2982913" y="2559050"/>
          <p14:tracePt t="39858" x="3001963" y="2559050"/>
          <p14:tracePt t="39874" x="3011488" y="2568575"/>
          <p14:tracePt t="39891" x="3032125" y="2568575"/>
          <p14:tracePt t="39908" x="3051175" y="2568575"/>
          <p14:tracePt t="39925" x="3070225" y="2568575"/>
          <p14:tracePt t="39942" x="3109913" y="2568575"/>
          <p14:tracePt t="39958" x="3159125" y="2568575"/>
          <p14:tracePt t="39975" x="3217863" y="2568575"/>
          <p14:tracePt t="39992" x="3297238" y="2568575"/>
          <p14:tracePt t="40008" x="3376613" y="2568575"/>
          <p14:tracePt t="40025" x="3454400" y="2559050"/>
          <p14:tracePt t="40042" x="3513138" y="2559050"/>
          <p14:tracePt t="40058" x="3573463" y="2540000"/>
          <p14:tracePt t="40075" x="3632200" y="2509838"/>
          <p14:tracePt t="40092" x="3660775" y="2500313"/>
          <p14:tracePt t="40109" x="3681413" y="2481263"/>
          <p14:tracePt t="40125" x="3700463" y="2470150"/>
          <p14:tracePt t="40142" x="3730625" y="2451100"/>
          <p14:tracePt t="40159" x="3749675" y="2441575"/>
          <p14:tracePt t="40175" x="3779838" y="2411413"/>
          <p14:tracePt t="40192" x="3808413" y="2392363"/>
          <p14:tracePt t="40209" x="3819525" y="2371725"/>
          <p14:tracePt t="40225" x="3829050" y="2371725"/>
          <p14:tracePt t="40242" x="3829050" y="2362200"/>
          <p14:tracePt t="40259" x="3848100" y="2352675"/>
          <p14:tracePt t="40275" x="3868738" y="2333625"/>
          <p14:tracePt t="40293" x="3887788" y="2322513"/>
          <p14:tracePt t="40309" x="3906838" y="2312988"/>
          <p14:tracePt t="40326" x="3937000" y="2293938"/>
          <p14:tracePt t="40342" x="3967163" y="2273300"/>
          <p14:tracePt t="40359" x="3995738" y="2254250"/>
          <p14:tracePt t="40376" x="4025900" y="2244725"/>
          <p14:tracePt t="40393" x="4044950" y="2224088"/>
          <p14:tracePt t="40409" x="4054475" y="2214563"/>
          <p14:tracePt t="40425" x="4075113" y="2205038"/>
          <p14:tracePt t="40442" x="4084638" y="2174875"/>
          <p14:tracePt t="40459" x="4124325" y="2146300"/>
          <p14:tracePt t="40476" x="4143375" y="2106613"/>
          <p14:tracePt t="40492" x="4152900" y="2066925"/>
          <p14:tracePt t="40509" x="4183063" y="2027238"/>
          <p14:tracePt t="40526" x="4213225" y="1978025"/>
          <p14:tracePt t="40542" x="4222750" y="1928813"/>
          <p14:tracePt t="40560" x="4241800" y="1879600"/>
          <p14:tracePt t="40576" x="4262438" y="1839913"/>
          <p14:tracePt t="40593" x="4271963" y="1790700"/>
          <p14:tracePt t="40610" x="4281488" y="1752600"/>
          <p14:tracePt t="40626" x="4291013" y="1731963"/>
          <p14:tracePt t="40643" x="4300538" y="1703388"/>
          <p14:tracePt t="40643" x="4300538" y="1692275"/>
          <p14:tracePt t="40660" x="4300538" y="1673225"/>
          <p14:tracePt t="40676" x="4300538" y="1643063"/>
          <p14:tracePt t="40693" x="4311650" y="1614488"/>
          <p14:tracePt t="40710" x="4311650" y="1593850"/>
          <p14:tracePt t="40726" x="4321175" y="1565275"/>
          <p14:tracePt t="40743" x="4321175" y="1555750"/>
          <p14:tracePt t="40759" x="4321175" y="1535113"/>
          <p14:tracePt t="40776" x="4321175" y="1525588"/>
          <p14:tracePt t="40793" x="4321175" y="1506538"/>
          <p14:tracePt t="40810" x="4321175" y="1495425"/>
          <p14:tracePt t="40836" x="4321175" y="1485900"/>
          <p14:tracePt t="40844" x="4321175" y="1476375"/>
          <p14:tracePt t="40861" x="4311650" y="1466850"/>
          <p14:tracePt t="40876" x="4300538" y="1457325"/>
          <p14:tracePt t="40900" x="4291013" y="1457325"/>
          <p14:tracePt t="40932" x="4281488" y="1457325"/>
          <p14:tracePt t="40940" x="4262438" y="1457325"/>
          <p14:tracePt t="40956" x="4251325" y="1457325"/>
          <p14:tracePt t="40964" x="4213225" y="1457325"/>
          <p14:tracePt t="40976" x="4152900" y="1457325"/>
          <p14:tracePt t="40994" x="4075113" y="1457325"/>
          <p14:tracePt t="41010" x="4016375" y="1466850"/>
          <p14:tracePt t="41027" x="3906838" y="1476375"/>
          <p14:tracePt t="41044" x="3857625" y="1495425"/>
          <p14:tracePt t="41060" x="3808413" y="1495425"/>
          <p14:tracePt t="41077" x="3749675" y="1506538"/>
          <p14:tracePt t="41094" x="3690938" y="1535113"/>
          <p14:tracePt t="41110" x="3611563" y="1565275"/>
          <p14:tracePt t="41127" x="3503613" y="1614488"/>
          <p14:tracePt t="41144" x="3365500" y="1682750"/>
          <p14:tracePt t="41160" x="3217863" y="1790700"/>
          <p14:tracePt t="41178" x="3081338" y="1900238"/>
          <p14:tracePt t="41194" x="2952750" y="2017713"/>
          <p14:tracePt t="41211" x="2873375" y="2106613"/>
          <p14:tracePt t="41211" x="2854325" y="2146300"/>
          <p14:tracePt t="41228" x="2824163" y="2195513"/>
          <p14:tracePt t="41244" x="2814638" y="2205038"/>
          <p14:tracePt t="41260" x="2814638" y="2214563"/>
          <p14:tracePt t="41436" x="2814638" y="2235200"/>
          <p14:tracePt t="41444" x="2814638" y="2284413"/>
          <p14:tracePt t="41452" x="2814638" y="2322513"/>
          <p14:tracePt t="41461" x="2805113" y="2470150"/>
          <p14:tracePt t="41478" x="2795588" y="2687638"/>
          <p14:tracePt t="41495" x="2746375" y="2943225"/>
          <p14:tracePt t="41511" x="2706688" y="3208338"/>
          <p14:tracePt t="41528" x="2647950" y="3475038"/>
          <p14:tracePt t="41545" x="2638425" y="3662363"/>
          <p14:tracePt t="41561" x="2638425" y="3810000"/>
          <p14:tracePt t="41578" x="2647950" y="3908425"/>
          <p14:tracePt t="41595" x="2657475" y="3967163"/>
          <p14:tracePt t="41612" x="2687638" y="4006850"/>
          <p14:tracePt t="41628" x="2697163" y="4035425"/>
          <p14:tracePt t="41645" x="2706688" y="4075113"/>
          <p14:tracePt t="41662" x="2746375" y="4124325"/>
          <p14:tracePt t="41678" x="2774950" y="4164013"/>
          <p14:tracePt t="41695" x="2795588" y="4203700"/>
          <p14:tracePt t="41712" x="2824163" y="4232275"/>
          <p14:tracePt t="41728" x="2835275" y="4252913"/>
          <p14:tracePt t="41745" x="2844800" y="4262438"/>
          <p14:tracePt t="41762" x="2844800" y="4252913"/>
          <p14:tracePt t="41900" x="2844800" y="4241800"/>
          <p14:tracePt t="41916" x="2844800" y="4232275"/>
          <p14:tracePt t="41932" x="2854325" y="4222750"/>
          <p14:tracePt t="41988" x="2863850" y="4222750"/>
          <p14:tracePt t="41996" x="2884488" y="4222750"/>
          <p14:tracePt t="42004" x="2922588" y="4222750"/>
          <p14:tracePt t="42012" x="3021013" y="4222750"/>
          <p14:tracePt t="42029" x="3168650" y="4222750"/>
          <p14:tracePt t="42045" x="3316288" y="4222750"/>
          <p14:tracePt t="42062" x="3454400" y="4222750"/>
          <p14:tracePt t="42079" x="3562350" y="4213225"/>
          <p14:tracePt t="42096" x="3622675" y="4203700"/>
          <p14:tracePt t="42112" x="3651250" y="4192588"/>
          <p14:tracePt t="42129" x="3681413" y="4183063"/>
          <p14:tracePt t="42146" x="3709988" y="4164013"/>
          <p14:tracePt t="42163" x="3730625" y="4143375"/>
          <p14:tracePt t="42179" x="3798888" y="4094163"/>
          <p14:tracePt t="42196" x="3829050" y="4056063"/>
          <p14:tracePt t="42213" x="3868738" y="4006850"/>
          <p14:tracePt t="42229" x="3906838" y="3937000"/>
          <p14:tracePt t="42246" x="3946525" y="3848100"/>
          <p14:tracePt t="42262" x="3976688" y="3749675"/>
          <p14:tracePt t="42279" x="4016375" y="3662363"/>
          <p14:tracePt t="42296" x="4035425" y="3573463"/>
          <p14:tracePt t="42313" x="4054475" y="3465513"/>
          <p14:tracePt t="42329" x="4054475" y="3395663"/>
          <p14:tracePt t="42346" x="4054475" y="3336925"/>
          <p14:tracePt t="42363" x="4054475" y="3268663"/>
          <p14:tracePt t="42380" x="4054475" y="3228975"/>
          <p14:tracePt t="42396" x="4044950" y="3208338"/>
          <p14:tracePt t="42413" x="4025900" y="3179763"/>
          <p14:tracePt t="42430" x="3995738" y="3159125"/>
          <p14:tracePt t="42446" x="3937000" y="3130550"/>
          <p14:tracePt t="42463" x="3868738" y="3109913"/>
          <p14:tracePt t="42480" x="3808413" y="3081338"/>
          <p14:tracePt t="42496" x="3740150" y="3051175"/>
          <p14:tracePt t="42514" x="3681413" y="3032125"/>
          <p14:tracePt t="42530" x="3632200" y="3022600"/>
          <p14:tracePt t="42547" x="3592513" y="3022600"/>
          <p14:tracePt t="42564" x="3524250" y="3022600"/>
          <p14:tracePt t="42580" x="3475038" y="3041650"/>
          <p14:tracePt t="42597" x="3405188" y="3071813"/>
          <p14:tracePt t="42614" x="3327400" y="3140075"/>
          <p14:tracePt t="42630" x="3257550" y="3189288"/>
          <p14:tracePt t="42647" x="3198813" y="3248025"/>
          <p14:tracePt t="42663" x="3159125" y="3306763"/>
          <p14:tracePt t="42680" x="3149600" y="3346450"/>
          <p14:tracePt t="42697" x="3140075" y="3395663"/>
          <p14:tracePt t="42713" x="3140075" y="3416300"/>
          <p14:tracePt t="42730" x="3140075" y="3465513"/>
          <p14:tracePt t="42747" x="3140075" y="3533775"/>
          <p14:tracePt t="42764" x="3149600" y="3602038"/>
          <p14:tracePt t="42780" x="3179763" y="3662363"/>
          <p14:tracePt t="42797" x="3238500" y="3730625"/>
          <p14:tracePt t="42814" x="3336925" y="3789363"/>
          <p14:tracePt t="42831" x="3454400" y="3838575"/>
          <p14:tracePt t="42847" x="3602038" y="3868738"/>
          <p14:tracePt t="42864" x="3759200" y="3897313"/>
          <p14:tracePt t="42880" x="3878263" y="3897313"/>
          <p14:tracePt t="42897" x="3995738" y="3887788"/>
          <p14:tracePt t="42914" x="4054475" y="3878263"/>
          <p14:tracePt t="42931" x="4103688" y="3848100"/>
          <p14:tracePt t="42931" x="4114800" y="3829050"/>
          <p14:tracePt t="42948" x="4143375" y="3810000"/>
          <p14:tracePt t="42964" x="4164013" y="3779838"/>
          <p14:tracePt t="42981" x="4173538" y="3760788"/>
          <p14:tracePt t="42997" x="4192588" y="3749675"/>
          <p14:tracePt t="4301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01713"/>
            <a:ext cx="7018338" cy="617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5" name="Oval 9"/>
          <p:cNvSpPr>
            <a:spLocks noChangeArrowheads="1"/>
          </p:cNvSpPr>
          <p:nvPr/>
        </p:nvSpPr>
        <p:spPr bwMode="auto">
          <a:xfrm>
            <a:off x="6786563" y="1716088"/>
            <a:ext cx="1746250" cy="714375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32106" name="Oval 10"/>
          <p:cNvSpPr>
            <a:spLocks noChangeArrowheads="1"/>
          </p:cNvSpPr>
          <p:nvPr/>
        </p:nvSpPr>
        <p:spPr bwMode="auto">
          <a:xfrm>
            <a:off x="6708775" y="3859213"/>
            <a:ext cx="1746250" cy="712787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32107" name="Oval 11"/>
          <p:cNvSpPr>
            <a:spLocks noChangeArrowheads="1"/>
          </p:cNvSpPr>
          <p:nvPr/>
        </p:nvSpPr>
        <p:spPr bwMode="auto">
          <a:xfrm>
            <a:off x="6786563" y="6002338"/>
            <a:ext cx="1746250" cy="714375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100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8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2105" grpId="0" animBg="1"/>
      <p:bldP spid="132106" grpId="0" animBg="1"/>
      <p:bldP spid="132107" grpId="0" animBg="1"/>
    </p:bldLst>
  </p:timing>
  <p:extLst>
    <p:ext uri="{3A86A75C-4F4B-4683-9AE1-C65F6400EC91}">
      <p14:laserTraceLst xmlns:p14="http://schemas.microsoft.com/office/powerpoint/2010/main">
        <p14:tracePtLst>
          <p14:tracePt t="1927" x="7205663" y="3810000"/>
          <p14:tracePt t="2678" x="7194550" y="3810000"/>
          <p14:tracePt t="2685" x="7185025" y="3810000"/>
          <p14:tracePt t="2693" x="7165975" y="3810000"/>
          <p14:tracePt t="2709" x="7156450" y="3819525"/>
          <p14:tracePt t="2725" x="7145338" y="3819525"/>
          <p14:tracePt t="2749" x="7135813" y="3829050"/>
          <p14:tracePt t="2757" x="7116763" y="3829050"/>
          <p14:tracePt t="2773" x="7086600" y="3838575"/>
          <p14:tracePt t="2782" x="7037388" y="3859213"/>
          <p14:tracePt t="2799" x="6948488" y="3897313"/>
          <p14:tracePt t="2816" x="6831013" y="3946525"/>
          <p14:tracePt t="2832" x="6713538" y="4006850"/>
          <p14:tracePt t="2848" x="6565900" y="4094163"/>
          <p14:tracePt t="2865" x="6437313" y="4173538"/>
          <p14:tracePt t="2883" x="6348413" y="4252913"/>
          <p14:tracePt t="2899" x="6221413" y="4321175"/>
          <p14:tracePt t="2915" x="6102350" y="4419600"/>
          <p14:tracePt t="2932" x="6003925" y="4487863"/>
          <p14:tracePt t="2949" x="5915025" y="4548188"/>
          <p14:tracePt t="2965" x="5807075" y="4606925"/>
          <p14:tracePt t="2982" x="5678488" y="4646613"/>
          <p14:tracePt t="2999" x="5561013" y="4684713"/>
          <p14:tracePt t="3015" x="5443538" y="4724400"/>
          <p14:tracePt t="3032" x="5334000" y="4754563"/>
          <p14:tracePt t="3049" x="5235575" y="4794250"/>
          <p14:tracePt t="3066" x="5148263" y="4832350"/>
          <p14:tracePt t="3082" x="5078413" y="4852988"/>
          <p14:tracePt t="3099" x="5019675" y="4881563"/>
          <p14:tracePt t="3116" x="4930775" y="4911725"/>
          <p14:tracePt t="3132" x="4862513" y="4930775"/>
          <p14:tracePt t="3149" x="4773613" y="4941888"/>
          <p14:tracePt t="3166" x="4714875" y="4960938"/>
          <p14:tracePt t="3182" x="4656138" y="4970463"/>
          <p14:tracePt t="3199" x="4616450" y="4979988"/>
          <p14:tracePt t="3216" x="4567238" y="5010150"/>
          <p14:tracePt t="3232" x="4497388" y="5049838"/>
          <p14:tracePt t="3249" x="4410075" y="5127625"/>
          <p14:tracePt t="3266" x="4271963" y="5265738"/>
          <p14:tracePt t="3283" x="4133850" y="5462588"/>
          <p14:tracePt t="3300" x="3937000" y="5797550"/>
          <p14:tracePt t="3316" x="3878263" y="6024563"/>
          <p14:tracePt t="3333" x="3838575" y="6200775"/>
          <p14:tracePt t="3349" x="3848100" y="6329363"/>
          <p14:tracePt t="3366" x="3868738" y="6378575"/>
          <p14:tracePt t="3383" x="3878263" y="6388100"/>
          <p14:tracePt t="3399" x="3878263" y="6397625"/>
          <p14:tracePt t="3644" x="3887788" y="6397625"/>
          <p14:tracePt t="3652" x="3887788" y="6378575"/>
          <p14:tracePt t="3660" x="3897313" y="6359525"/>
          <p14:tracePt t="3668" x="3927475" y="6310313"/>
          <p14:tracePt t="3684" x="3986213" y="6249988"/>
          <p14:tracePt t="3700" x="4075113" y="6181725"/>
          <p14:tracePt t="3717" x="4143375" y="6102350"/>
          <p14:tracePt t="3733" x="4202113" y="6034088"/>
          <p14:tracePt t="3750" x="4232275" y="5994400"/>
          <p14:tracePt t="3767" x="4271963" y="5945188"/>
          <p14:tracePt t="3783" x="4281488" y="5905500"/>
          <p14:tracePt t="3800" x="4291013" y="5886450"/>
          <p14:tracePt t="3817" x="4300538" y="5856288"/>
          <p14:tracePt t="3834" x="4321175" y="5818188"/>
          <p14:tracePt t="3851" x="4321175" y="5797550"/>
          <p14:tracePt t="3867" x="4330700" y="5768975"/>
          <p14:tracePt t="3867" x="4340225" y="5757863"/>
          <p14:tracePt t="3884" x="4340225" y="5748338"/>
          <p14:tracePt t="3900" x="4340225" y="5738813"/>
          <p14:tracePt t="3917" x="4330700" y="5738813"/>
          <p14:tracePt t="4156" x="4321175" y="5738813"/>
          <p14:tracePt t="4164" x="4300538" y="5738813"/>
          <p14:tracePt t="4180" x="4271963" y="5748338"/>
          <p14:tracePt t="4188" x="4262438" y="5748338"/>
          <p14:tracePt t="4201" x="4164013" y="5757863"/>
          <p14:tracePt t="4218" x="4084638" y="5757863"/>
          <p14:tracePt t="4235" x="3995738" y="5757863"/>
          <p14:tracePt t="4251" x="3906838" y="5757863"/>
          <p14:tracePt t="4268" x="3857625" y="5757863"/>
          <p14:tracePt t="4285" x="3808413" y="5757863"/>
          <p14:tracePt t="4302" x="3779838" y="5757863"/>
          <p14:tracePt t="4318" x="3730625" y="5757863"/>
          <p14:tracePt t="4335" x="3671888" y="5757863"/>
          <p14:tracePt t="4351" x="3632200" y="5757863"/>
          <p14:tracePt t="4369" x="3582988" y="5738813"/>
          <p14:tracePt t="4386" x="3562350" y="5738813"/>
          <p14:tracePt t="4402" x="3552825" y="5738813"/>
          <p14:tracePt t="4419" x="3533775" y="5738813"/>
          <p14:tracePt t="4436" x="3524250" y="5738813"/>
          <p14:tracePt t="4453" x="3503613" y="5738813"/>
          <p14:tracePt t="4469" x="3484563" y="5748338"/>
          <p14:tracePt t="4486" x="3463925" y="5757863"/>
          <p14:tracePt t="4503" x="3454400" y="5757863"/>
          <p14:tracePt t="4519" x="3444875" y="5778500"/>
          <p14:tracePt t="4536" x="3444875" y="5797550"/>
          <p14:tracePt t="4553" x="3444875" y="5827713"/>
          <p14:tracePt t="4570" x="3444875" y="5856288"/>
          <p14:tracePt t="4586" x="3463925" y="5886450"/>
          <p14:tracePt t="4603" x="3513138" y="5926138"/>
          <p14:tracePt t="4620" x="3592513" y="5965825"/>
          <p14:tracePt t="4636" x="3779838" y="6034088"/>
          <p14:tracePt t="4653" x="3917950" y="6064250"/>
          <p14:tracePt t="4670" x="4075113" y="6083300"/>
          <p14:tracePt t="4687" x="4241800" y="6122988"/>
          <p14:tracePt t="4703" x="4379913" y="6142038"/>
          <p14:tracePt t="4720" x="4478338" y="6142038"/>
          <p14:tracePt t="4736" x="4567238" y="6142038"/>
          <p14:tracePt t="4753" x="4675188" y="6142038"/>
          <p14:tracePt t="4770" x="4773613" y="6142038"/>
          <p14:tracePt t="4787" x="4862513" y="6142038"/>
          <p14:tracePt t="4803" x="4911725" y="6142038"/>
          <p14:tracePt t="4820" x="4951413" y="6142038"/>
          <p14:tracePt t="4820" x="4960938" y="6142038"/>
          <p14:tracePt t="4837" x="5000625" y="6132513"/>
          <p14:tracePt t="4853" x="5010150" y="6122988"/>
          <p14:tracePt t="4870" x="5049838" y="6113463"/>
          <p14:tracePt t="4887" x="5068888" y="6102350"/>
          <p14:tracePt t="4904" x="5099050" y="6083300"/>
          <p14:tracePt t="4921" x="5127625" y="6073775"/>
          <p14:tracePt t="4937" x="5157788" y="6053138"/>
          <p14:tracePt t="4954" x="5176838" y="6034088"/>
          <p14:tracePt t="4970" x="5197475" y="6003925"/>
          <p14:tracePt t="4987" x="5207000" y="5965825"/>
          <p14:tracePt t="5004" x="5207000" y="5945188"/>
          <p14:tracePt t="5020" x="5207000" y="5926138"/>
          <p14:tracePt t="5037" x="5207000" y="5905500"/>
          <p14:tracePt t="5054" x="5207000" y="5895975"/>
          <p14:tracePt t="5070" x="5167313" y="5895975"/>
          <p14:tracePt t="5087" x="5087938" y="5886450"/>
          <p14:tracePt t="5104" x="4989513" y="5876925"/>
          <p14:tracePt t="5120" x="4841875" y="5876925"/>
          <p14:tracePt t="5137" x="4675188" y="5876925"/>
          <p14:tracePt t="5154" x="4518025" y="5876925"/>
          <p14:tracePt t="5171" x="4379913" y="5895975"/>
          <p14:tracePt t="5188" x="4241800" y="5916613"/>
          <p14:tracePt t="5204" x="4133850" y="5945188"/>
          <p14:tracePt t="5204" x="4094163" y="5965825"/>
          <p14:tracePt t="5221" x="3995738" y="5994400"/>
          <p14:tracePt t="5237" x="3917950" y="6034088"/>
          <p14:tracePt t="5254" x="3857625" y="6053138"/>
          <p14:tracePt t="5271" x="3789363" y="6092825"/>
          <p14:tracePt t="5288" x="3709988" y="6113463"/>
          <p14:tracePt t="5304" x="3651250" y="6142038"/>
          <p14:tracePt t="5321" x="3582988" y="6162675"/>
          <p14:tracePt t="5338" x="3543300" y="6172200"/>
          <p14:tracePt t="5354" x="3513138" y="6181725"/>
          <p14:tracePt t="5371" x="3494088" y="6181725"/>
          <p14:tracePt t="5388" x="3484563" y="6181725"/>
          <p14:tracePt t="5405" x="3475038" y="6181725"/>
          <p14:tracePt t="5429" x="3454400" y="6181725"/>
          <p14:tracePt t="5438" x="3414713" y="6172200"/>
          <p14:tracePt t="5455" x="3327400" y="6132513"/>
          <p14:tracePt t="5471" x="3248025" y="6113463"/>
          <p14:tracePt t="5488" x="3189288" y="6092825"/>
          <p14:tracePt t="5505" x="3159125" y="6083300"/>
          <p14:tracePt t="5521" x="3119438" y="6064250"/>
          <p14:tracePt t="5538" x="3081338" y="6053138"/>
          <p14:tracePt t="5555" x="3041650" y="6043613"/>
          <p14:tracePt t="5571" x="2982913" y="6024563"/>
          <p14:tracePt t="5588" x="2894013" y="6015038"/>
          <p14:tracePt t="5605" x="2854325" y="6015038"/>
          <p14:tracePt t="5622" x="2795588" y="6015038"/>
          <p14:tracePt t="5638" x="2746375" y="6015038"/>
          <p14:tracePt t="5655" x="2697163" y="6015038"/>
          <p14:tracePt t="5672" x="2647950" y="6015038"/>
          <p14:tracePt t="5688" x="2578100" y="6015038"/>
          <p14:tracePt t="5705" x="2519363" y="6015038"/>
          <p14:tracePt t="5722" x="2479675" y="6024563"/>
          <p14:tracePt t="5738" x="2430463" y="6034088"/>
          <p14:tracePt t="5755" x="2392363" y="6043613"/>
          <p14:tracePt t="5772" x="2371725" y="6064250"/>
          <p14:tracePt t="5789" x="2332038" y="6083300"/>
          <p14:tracePt t="5806" x="2312988" y="6092825"/>
          <p14:tracePt t="5822" x="2293938" y="6122988"/>
          <p14:tracePt t="5839" x="2273300" y="6142038"/>
          <p14:tracePt t="5855" x="2263775" y="6181725"/>
          <p14:tracePt t="5872" x="2263775" y="6221413"/>
          <p14:tracePt t="5889" x="2244725" y="6280150"/>
          <p14:tracePt t="5905" x="2233613" y="6310313"/>
          <p14:tracePt t="5923" x="2233613" y="6359525"/>
          <p14:tracePt t="5939" x="2233613" y="6418263"/>
          <p14:tracePt t="5956" x="2263775" y="6467475"/>
          <p14:tracePt t="5972" x="2401888" y="6526213"/>
          <p14:tracePt t="5989" x="2598738" y="6605588"/>
          <p14:tracePt t="6005" x="2854325" y="6683375"/>
          <p14:tracePt t="6022" x="3179763" y="6753225"/>
          <p14:tracePt t="6039" x="3435350" y="6811963"/>
          <p14:tracePt t="6056" x="3651250" y="6861175"/>
          <p14:tracePt t="6072" x="3829050" y="6889750"/>
          <p14:tracePt t="6089" x="3995738" y="6919913"/>
          <p14:tracePt t="6106" x="4143375" y="6938963"/>
          <p14:tracePt t="6123" x="4330700" y="6969125"/>
          <p14:tracePt t="6139" x="4487863" y="6969125"/>
          <p14:tracePt t="6156" x="4743450" y="6969125"/>
          <p14:tracePt t="6173" x="4891088" y="6969125"/>
          <p14:tracePt t="6190" x="5010150" y="6938963"/>
          <p14:tracePt t="6206" x="5087938" y="6910388"/>
          <p14:tracePt t="6223" x="5137150" y="6870700"/>
          <p14:tracePt t="6240" x="5157788" y="6831013"/>
          <p14:tracePt t="6256" x="5157788" y="6811963"/>
          <p14:tracePt t="6273" x="5157788" y="6772275"/>
          <p14:tracePt t="6290" x="5157788" y="6742113"/>
          <p14:tracePt t="6306" x="5157788" y="6704013"/>
          <p14:tracePt t="6323" x="5148263" y="6664325"/>
          <p14:tracePt t="6340" x="5137150" y="6624638"/>
          <p14:tracePt t="6356" x="5087938" y="6556375"/>
          <p14:tracePt t="6373" x="5049838" y="6516688"/>
          <p14:tracePt t="6390" x="5000625" y="6467475"/>
          <p14:tracePt t="6406" x="4951413" y="6437313"/>
          <p14:tracePt t="6424" x="4881563" y="6397625"/>
          <p14:tracePt t="6440" x="4832350" y="6369050"/>
          <p14:tracePt t="6456" x="4764088" y="6329363"/>
          <p14:tracePt t="6473" x="4675188" y="6289675"/>
          <p14:tracePt t="6490" x="4557713" y="6249988"/>
          <p14:tracePt t="6507" x="4438650" y="6200775"/>
          <p14:tracePt t="6524" x="4321175" y="6151563"/>
          <p14:tracePt t="6540" x="4114800" y="6073775"/>
          <p14:tracePt t="6557" x="4005263" y="6034088"/>
          <p14:tracePt t="6574" x="3887788" y="6015038"/>
          <p14:tracePt t="6590" x="3779838" y="5994400"/>
          <p14:tracePt t="6607" x="3651250" y="5965825"/>
          <p14:tracePt t="6624" x="3503613" y="5935663"/>
          <p14:tracePt t="6640" x="3355975" y="5905500"/>
          <p14:tracePt t="6657" x="3238500" y="5886450"/>
          <p14:tracePt t="6674" x="3100388" y="5856288"/>
          <p14:tracePt t="6690" x="2971800" y="5837238"/>
          <p14:tracePt t="6707" x="2863850" y="5807075"/>
          <p14:tracePt t="6724" x="2774950" y="5797550"/>
          <p14:tracePt t="6741" x="2638425" y="5797550"/>
          <p14:tracePt t="6757" x="2568575" y="5797550"/>
          <p14:tracePt t="6774" x="2500313" y="5797550"/>
          <p14:tracePt t="6791" x="2411413" y="5807075"/>
          <p14:tracePt t="6807" x="2343150" y="5807075"/>
          <p14:tracePt t="6824" x="2273300" y="5827713"/>
          <p14:tracePt t="6841" x="2224088" y="5846763"/>
          <p14:tracePt t="6857" x="2174875" y="5876925"/>
          <p14:tracePt t="6874" x="2135188" y="5895975"/>
          <p14:tracePt t="6891" x="2116138" y="5905500"/>
          <p14:tracePt t="6908" x="2097088" y="5945188"/>
          <p14:tracePt t="6925" x="2085975" y="5965825"/>
          <p14:tracePt t="6941" x="2076450" y="6003925"/>
          <p14:tracePt t="6957" x="2076450" y="6024563"/>
          <p14:tracePt t="6974" x="2085975" y="6064250"/>
          <p14:tracePt t="6991" x="2146300" y="6122988"/>
          <p14:tracePt t="7008" x="2263775" y="6191250"/>
          <p14:tracePt t="7025" x="2451100" y="6270625"/>
          <p14:tracePt t="7041" x="2676525" y="6348413"/>
          <p14:tracePt t="7058" x="2913063" y="6408738"/>
          <p14:tracePt t="7075" x="3168650" y="6446838"/>
          <p14:tracePt t="7091" x="3444875" y="6507163"/>
          <p14:tracePt t="7108" x="3709988" y="6565900"/>
          <p14:tracePt t="7108" x="3848100" y="6575425"/>
          <p14:tracePt t="7125" x="4094163" y="6615113"/>
          <p14:tracePt t="7141" x="4281488" y="6624638"/>
          <p14:tracePt t="7158" x="4468813" y="6624638"/>
          <p14:tracePt t="7175" x="4606925" y="6624638"/>
          <p14:tracePt t="7191" x="4684713" y="6624638"/>
          <p14:tracePt t="7208" x="4743450" y="6624638"/>
          <p14:tracePt t="7225" x="4754563" y="6624638"/>
          <p14:tracePt t="7241" x="4764088" y="6624638"/>
          <p14:tracePt t="7258" x="4764088" y="6615113"/>
          <p14:tracePt t="7333" x="4764088" y="6605588"/>
          <p14:tracePt t="7701" x="4773613" y="6594475"/>
          <p14:tracePt t="7709" x="4773613" y="6584950"/>
          <p14:tracePt t="7717" x="4783138" y="6584950"/>
          <p14:tracePt t="7725" x="4792663" y="6565900"/>
          <p14:tracePt t="7742" x="4803775" y="6556375"/>
          <p14:tracePt t="7759" x="4832350" y="6545263"/>
          <p14:tracePt t="7776" x="4862513" y="6535738"/>
          <p14:tracePt t="7793" x="4872038" y="6526213"/>
          <p14:tracePt t="7809" x="4902200" y="6526213"/>
          <p14:tracePt t="7826" x="4940300" y="6516688"/>
          <p14:tracePt t="7843" x="4979988" y="6507163"/>
          <p14:tracePt t="7860" x="5010150" y="6496050"/>
          <p14:tracePt t="7876" x="5049838" y="6486525"/>
          <p14:tracePt t="7893" x="5087938" y="6477000"/>
          <p14:tracePt t="7910" x="5099050" y="6477000"/>
          <p14:tracePt t="7926" x="5108575" y="6467475"/>
          <p14:tracePt t="7943" x="5118100" y="6467475"/>
          <p14:tracePt t="7960" x="5118100" y="6457950"/>
          <p14:tracePt t="7989" x="5127625" y="6446838"/>
          <p14:tracePt t="8021" x="5127625" y="6437313"/>
          <p14:tracePt t="8229" x="5148263" y="6437313"/>
          <p14:tracePt t="8253" x="5157788" y="6437313"/>
          <p14:tracePt t="8261" x="5176838" y="6437313"/>
          <p14:tracePt t="8269" x="5186363" y="6437313"/>
          <p14:tracePt t="8277" x="5275263" y="6457950"/>
          <p14:tracePt t="8294" x="5354638" y="6467475"/>
          <p14:tracePt t="8310" x="5443538" y="6486525"/>
          <p14:tracePt t="8327" x="5541963" y="6507163"/>
          <p14:tracePt t="8344" x="5640388" y="6526213"/>
          <p14:tracePt t="8361" x="5727700" y="6545263"/>
          <p14:tracePt t="8377" x="5856288" y="6565900"/>
          <p14:tracePt t="8394" x="5994400" y="6594475"/>
          <p14:tracePt t="8410" x="6092825" y="6605588"/>
          <p14:tracePt t="8427" x="6230938" y="6605588"/>
          <p14:tracePt t="8444" x="6357938" y="6605588"/>
          <p14:tracePt t="8444" x="6446838" y="6605588"/>
          <p14:tracePt t="8461" x="6575425" y="6605588"/>
          <p14:tracePt t="8477" x="6702425" y="6605588"/>
          <p14:tracePt t="8494" x="6772275" y="6605588"/>
          <p14:tracePt t="8511" x="6840538" y="6605588"/>
          <p14:tracePt t="8528" x="6910388" y="6605588"/>
          <p14:tracePt t="8545" x="6997700" y="6605588"/>
          <p14:tracePt t="8561" x="7086600" y="6605588"/>
          <p14:tracePt t="8577" x="7205663" y="6605588"/>
          <p14:tracePt t="8594" x="7283450" y="6605588"/>
          <p14:tracePt t="8611" x="7353300" y="6605588"/>
          <p14:tracePt t="8627" x="7412038" y="6605588"/>
          <p14:tracePt t="8627" x="7440613" y="6605588"/>
          <p14:tracePt t="8645" x="7480300" y="6605588"/>
          <p14:tracePt t="8661" x="7510463" y="6605588"/>
          <p14:tracePt t="8677" x="7529513" y="6605588"/>
          <p14:tracePt t="8694" x="7578725" y="6605588"/>
          <p14:tracePt t="8711" x="7627938" y="6605588"/>
          <p14:tracePt t="8728" x="7686675" y="6605588"/>
          <p14:tracePt t="8745" x="7735888" y="6605588"/>
          <p14:tracePt t="8761" x="7785100" y="6605588"/>
          <p14:tracePt t="8778" x="7815263" y="6605588"/>
          <p14:tracePt t="8795" x="7864475" y="6605588"/>
          <p14:tracePt t="8811" x="7894638" y="6594475"/>
          <p14:tracePt t="8828" x="7913688" y="6594475"/>
          <p14:tracePt t="8845" x="7962900" y="6584950"/>
          <p14:tracePt t="8862" x="7972425" y="6584950"/>
          <p14:tracePt t="10928" x="7972425" y="6575425"/>
          <p14:tracePt t="11221" x="7972425" y="6556375"/>
          <p14:tracePt t="11237" x="7972425" y="6535738"/>
          <p14:tracePt t="11245" x="7972425" y="6507163"/>
          <p14:tracePt t="11253" x="7972425" y="6477000"/>
          <p14:tracePt t="11266" x="7962900" y="6397625"/>
          <p14:tracePt t="11283" x="7932738" y="6299200"/>
          <p14:tracePt t="11300" x="7894638" y="6181725"/>
          <p14:tracePt t="11300" x="7864475" y="6122988"/>
          <p14:tracePt t="11317" x="7796213" y="5994400"/>
          <p14:tracePt t="11333" x="7686675" y="5856288"/>
          <p14:tracePt t="11350" x="7578725" y="5729288"/>
          <p14:tracePt t="11366" x="7451725" y="5610225"/>
          <p14:tracePt t="11383" x="7313613" y="5483225"/>
          <p14:tracePt t="11400" x="7156450" y="5373688"/>
          <p14:tracePt t="11416" x="7008813" y="5286375"/>
          <p14:tracePt t="11433" x="6880225" y="5207000"/>
          <p14:tracePt t="11450" x="6772275" y="5138738"/>
          <p14:tracePt t="11466" x="6683375" y="5078413"/>
          <p14:tracePt t="11483" x="6615113" y="5029200"/>
          <p14:tracePt t="11500" x="6505575" y="4951413"/>
          <p14:tracePt t="11517" x="6446838" y="4902200"/>
          <p14:tracePt t="11534" x="6388100" y="4862513"/>
          <p14:tracePt t="11550" x="6357938" y="4822825"/>
          <p14:tracePt t="11567" x="6329363" y="4794250"/>
          <p14:tracePt t="11584" x="6299200" y="4773613"/>
          <p14:tracePt t="11600" x="6270625" y="4754563"/>
          <p14:tracePt t="11617" x="6259513" y="4745038"/>
          <p14:tracePt t="11634" x="6249988" y="4724400"/>
          <p14:tracePt t="11650" x="6240463" y="4695825"/>
          <p14:tracePt t="11667" x="6230938" y="4656138"/>
          <p14:tracePt t="11684" x="6221413" y="4625975"/>
          <p14:tracePt t="11700" x="6221413" y="4567238"/>
          <p14:tracePt t="11717" x="6221413" y="4518025"/>
          <p14:tracePt t="11734" x="6221413" y="4508500"/>
          <p14:tracePt t="11750" x="6210300" y="4478338"/>
          <p14:tracePt t="11767" x="6210300" y="4468813"/>
          <p14:tracePt t="11784" x="6210300" y="4459288"/>
          <p14:tracePt t="11800" x="6200775" y="4438650"/>
          <p14:tracePt t="11817" x="6191250" y="4429125"/>
          <p14:tracePt t="11834" x="6191250" y="4400550"/>
          <p14:tracePt t="11851" x="6181725" y="4370388"/>
          <p14:tracePt t="11868" x="6172200" y="4321175"/>
          <p14:tracePt t="11884" x="6142038" y="4252913"/>
          <p14:tracePt t="11901" x="6122988" y="4222750"/>
          <p14:tracePt t="11917" x="6102350" y="4183063"/>
          <p14:tracePt t="11934" x="6083300" y="4154488"/>
          <p14:tracePt t="11951" x="6053138" y="4124325"/>
          <p14:tracePt t="11968" x="6022975" y="4094163"/>
          <p14:tracePt t="11984" x="6003925" y="4065588"/>
          <p14:tracePt t="12001" x="5964238" y="4025900"/>
          <p14:tracePt t="12018" x="5945188" y="3995738"/>
          <p14:tracePt t="12034" x="5915025" y="3967163"/>
          <p14:tracePt t="12051" x="5865813" y="3927475"/>
          <p14:tracePt t="12068" x="5767388" y="3859213"/>
          <p14:tracePt t="12085" x="5668963" y="3810000"/>
          <p14:tracePt t="12101" x="5551488" y="3749675"/>
          <p14:tracePt t="12118" x="5453063" y="3700463"/>
          <p14:tracePt t="12135" x="5345113" y="3662363"/>
          <p14:tracePt t="12151" x="5284788" y="3641725"/>
          <p14:tracePt t="12168" x="5235575" y="3602038"/>
          <p14:tracePt t="12185" x="5197475" y="3582988"/>
          <p14:tracePt t="12201" x="5157788" y="3552825"/>
          <p14:tracePt t="12218" x="5127625" y="3524250"/>
          <p14:tracePt t="12235" x="5078413" y="3484563"/>
          <p14:tracePt t="12252" x="5019675" y="3435350"/>
          <p14:tracePt t="12268" x="4891088" y="3355975"/>
          <p14:tracePt t="12285" x="4783138" y="3287713"/>
          <p14:tracePt t="12301" x="4675188" y="3228975"/>
          <p14:tracePt t="12318" x="4557713" y="3159125"/>
          <p14:tracePt t="12335" x="4468813" y="3109913"/>
          <p14:tracePt t="12352" x="4370388" y="3071813"/>
          <p14:tracePt t="12369" x="4281488" y="3041650"/>
          <p14:tracePt t="12385" x="4192588" y="3011488"/>
          <p14:tracePt t="12402" x="4103688" y="2982913"/>
          <p14:tracePt t="12419" x="4025900" y="2973388"/>
          <p14:tracePt t="12435" x="3956050" y="2952750"/>
          <p14:tracePt t="12452" x="3798888" y="2924175"/>
          <p14:tracePt t="12469" x="3681413" y="2903538"/>
          <p14:tracePt t="12485" x="3562350" y="2884488"/>
          <p14:tracePt t="12502" x="3435350" y="2884488"/>
          <p14:tracePt t="12519" x="3327400" y="2884488"/>
          <p14:tracePt t="12536" x="3208338" y="2884488"/>
          <p14:tracePt t="12552" x="3119438" y="2884488"/>
          <p14:tracePt t="12568" x="3051175" y="2894013"/>
          <p14:tracePt t="12584" x="3011488" y="2913063"/>
          <p14:tracePt t="12601" x="2971800" y="2933700"/>
          <p14:tracePt t="12618" x="2933700" y="2962275"/>
          <p14:tracePt t="12635" x="2894013" y="2992438"/>
          <p14:tracePt t="12651" x="2844800" y="3022600"/>
          <p14:tracePt t="12668" x="2824163" y="3051175"/>
          <p14:tracePt t="12685" x="2805113" y="3090863"/>
          <p14:tracePt t="12701" x="2795588" y="3121025"/>
          <p14:tracePt t="12718" x="2795588" y="3149600"/>
          <p14:tracePt t="12735" x="2795588" y="3198813"/>
          <p14:tracePt t="12752" x="2805113" y="3257550"/>
          <p14:tracePt t="12768" x="2824163" y="3306763"/>
          <p14:tracePt t="12785" x="2884488" y="3367088"/>
          <p14:tracePt t="12802" x="2992438" y="3435350"/>
          <p14:tracePt t="12818" x="3130550" y="3503613"/>
          <p14:tracePt t="12835" x="3327400" y="3582988"/>
          <p14:tracePt t="12852" x="3484563" y="3622675"/>
          <p14:tracePt t="12869" x="3622675" y="3651250"/>
          <p14:tracePt t="12885" x="3749675" y="3671888"/>
          <p14:tracePt t="12902" x="3887788" y="3700463"/>
          <p14:tracePt t="12918" x="4065588" y="3740150"/>
          <p14:tracePt t="12935" x="4262438" y="3770313"/>
          <p14:tracePt t="12952" x="4448175" y="3819525"/>
          <p14:tracePt t="12969" x="4645025" y="3848100"/>
          <p14:tracePt t="12985" x="4822825" y="3868738"/>
          <p14:tracePt t="13002" x="4930775" y="3868738"/>
          <p14:tracePt t="13019" x="5049838" y="3868738"/>
          <p14:tracePt t="13019" x="5099050" y="3868738"/>
          <p14:tracePt t="13036" x="5157788" y="3868738"/>
          <p14:tracePt t="13052" x="5216525" y="3868738"/>
          <p14:tracePt t="13069" x="5265738" y="3859213"/>
          <p14:tracePt t="13085" x="5314950" y="3848100"/>
          <p14:tracePt t="13102" x="5345113" y="3838575"/>
          <p14:tracePt t="13119" x="5373688" y="3810000"/>
          <p14:tracePt t="13135" x="5383213" y="3789363"/>
          <p14:tracePt t="13152" x="5394325" y="3779838"/>
          <p14:tracePt t="13169" x="5394325" y="3770313"/>
          <p14:tracePt t="13186" x="5394325" y="3749675"/>
          <p14:tracePt t="13203" x="5394325" y="3730625"/>
          <p14:tracePt t="13219" x="5394325" y="3690938"/>
          <p14:tracePt t="13236" x="5383213" y="3671888"/>
          <p14:tracePt t="13253" x="5373688" y="3651250"/>
          <p14:tracePt t="13269" x="5354638" y="3632200"/>
          <p14:tracePt t="13286" x="5334000" y="3613150"/>
          <p14:tracePt t="13303" x="5284788" y="3582988"/>
          <p14:tracePt t="13319" x="5216525" y="3533775"/>
          <p14:tracePt t="13336" x="5108575" y="3503613"/>
          <p14:tracePt t="13353" x="5010150" y="3465513"/>
          <p14:tracePt t="13369" x="4902200" y="3435350"/>
          <p14:tracePt t="13386" x="4813300" y="3416300"/>
          <p14:tracePt t="13404" x="4714875" y="3405188"/>
          <p14:tracePt t="13420" x="4625975" y="3386138"/>
          <p14:tracePt t="13436" x="4537075" y="3367088"/>
          <p14:tracePt t="13453" x="4410075" y="3346450"/>
          <p14:tracePt t="13469" x="4281488" y="3317875"/>
          <p14:tracePt t="13486" x="4173538" y="3297238"/>
          <p14:tracePt t="13503" x="4084638" y="3297238"/>
          <p14:tracePt t="13520" x="4016375" y="3297238"/>
          <p14:tracePt t="13537" x="3956050" y="3297238"/>
          <p14:tracePt t="13553" x="3897313" y="3297238"/>
          <p14:tracePt t="13570" x="3829050" y="3297238"/>
          <p14:tracePt t="13587" x="3740150" y="3297238"/>
          <p14:tracePt t="13603" x="3622675" y="3317875"/>
          <p14:tracePt t="13620" x="3552825" y="3327400"/>
          <p14:tracePt t="13636" x="3463925" y="3346450"/>
          <p14:tracePt t="13653" x="3386138" y="3386138"/>
          <p14:tracePt t="13670" x="3316288" y="3416300"/>
          <p14:tracePt t="13687" x="3248025" y="3454400"/>
          <p14:tracePt t="13703" x="3189288" y="3494088"/>
          <p14:tracePt t="13720" x="3149600" y="3533775"/>
          <p14:tracePt t="13737" x="3119438" y="3563938"/>
          <p14:tracePt t="13754" x="3109913" y="3592513"/>
          <p14:tracePt t="13770" x="3090863" y="3622675"/>
          <p14:tracePt t="13787" x="3070225" y="3651250"/>
          <p14:tracePt t="13804" x="3060700" y="3690938"/>
          <p14:tracePt t="13820" x="3060700" y="3711575"/>
          <p14:tracePt t="13837" x="3051175" y="3749675"/>
          <p14:tracePt t="13854" x="3041650" y="3779838"/>
          <p14:tracePt t="13870" x="3041650" y="3798888"/>
          <p14:tracePt t="13887" x="3041650" y="3838575"/>
          <p14:tracePt t="13904" x="3041650" y="3868738"/>
          <p14:tracePt t="13920" x="3041650" y="3897313"/>
          <p14:tracePt t="13937" x="3041650" y="3937000"/>
          <p14:tracePt t="13954" x="3041650" y="3967163"/>
          <p14:tracePt t="13971" x="3051175" y="4016375"/>
          <p14:tracePt t="13987" x="3081338" y="4065588"/>
          <p14:tracePt t="14004" x="3109913" y="4094163"/>
          <p14:tracePt t="14021" x="3140075" y="4114800"/>
          <p14:tracePt t="14038" x="3198813" y="4143375"/>
          <p14:tracePt t="14054" x="3267075" y="4173538"/>
          <p14:tracePt t="14071" x="3327400" y="4192588"/>
          <p14:tracePt t="14088" x="3395663" y="4203700"/>
          <p14:tracePt t="14104" x="3444875" y="4213225"/>
          <p14:tracePt t="14121" x="3503613" y="4222750"/>
          <p14:tracePt t="14138" x="3533775" y="4232275"/>
          <p14:tracePt t="14154" x="3552825" y="4232275"/>
          <p14:tracePt t="14171" x="3562350" y="4232275"/>
          <p14:tracePt t="14188" x="3552825" y="4232275"/>
          <p14:tracePt t="14268" x="3533775" y="4222750"/>
          <p14:tracePt t="14276" x="3503613" y="4213225"/>
          <p14:tracePt t="14284" x="3475038" y="4203700"/>
          <p14:tracePt t="14292" x="3444875" y="4192588"/>
          <p14:tracePt t="14304" x="3395663" y="4173538"/>
          <p14:tracePt t="14322" x="3336925" y="4164013"/>
          <p14:tracePt t="14338" x="3287713" y="4164013"/>
          <p14:tracePt t="14355" x="3228975" y="4154488"/>
          <p14:tracePt t="14355" x="3208338" y="4154488"/>
          <p14:tracePt t="14372" x="3149600" y="4154488"/>
          <p14:tracePt t="14388" x="3090863" y="4154488"/>
          <p14:tracePt t="14405" x="3041650" y="4154488"/>
          <p14:tracePt t="14421" x="3001963" y="4154488"/>
          <p14:tracePt t="14438" x="2971800" y="4164013"/>
          <p14:tracePt t="14455" x="2952750" y="4173538"/>
          <p14:tracePt t="14471" x="2952750" y="4183063"/>
          <p14:tracePt t="14488" x="2933700" y="4183063"/>
          <p14:tracePt t="14505" x="2913063" y="4192588"/>
          <p14:tracePt t="14522" x="2894013" y="4213225"/>
          <p14:tracePt t="14538" x="2884488" y="4232275"/>
          <p14:tracePt t="14555" x="2854325" y="4252913"/>
          <p14:tracePt t="14572" x="2835275" y="4262438"/>
          <p14:tracePt t="14588" x="2824163" y="4291013"/>
          <p14:tracePt t="14605" x="2814638" y="4302125"/>
          <p14:tracePt t="14622" x="2814638" y="4311650"/>
          <p14:tracePt t="14638" x="2814638" y="4330700"/>
          <p14:tracePt t="14655" x="2814638" y="4340225"/>
          <p14:tracePt t="14676" x="2814638" y="4351338"/>
          <p14:tracePt t="14688" x="2814638" y="4360863"/>
          <p14:tracePt t="14705" x="2814638" y="4379913"/>
          <p14:tracePt t="14722" x="2824163" y="4389438"/>
          <p14:tracePt t="14739" x="2863850" y="4419600"/>
          <p14:tracePt t="14739" x="2884488" y="4429125"/>
          <p14:tracePt t="14756" x="2971800" y="4478338"/>
          <p14:tracePt t="14772" x="3081338" y="4508500"/>
          <p14:tracePt t="14789" x="3198813" y="4557713"/>
          <p14:tracePt t="14805" x="3306763" y="4586288"/>
          <p14:tracePt t="14822" x="3435350" y="4606925"/>
          <p14:tracePt t="14839" x="3562350" y="4635500"/>
          <p14:tracePt t="14856" x="3671888" y="4646613"/>
          <p14:tracePt t="14873" x="3759200" y="4646613"/>
          <p14:tracePt t="14889" x="3838575" y="4646613"/>
          <p14:tracePt t="14906" x="3917950" y="4646613"/>
          <p14:tracePt t="14923" x="3995738" y="4646613"/>
          <p14:tracePt t="14939" x="4084638" y="4625975"/>
          <p14:tracePt t="14956" x="4124325" y="4616450"/>
          <p14:tracePt t="14973" x="4152900" y="4586288"/>
          <p14:tracePt t="14989" x="4173538" y="4548188"/>
          <p14:tracePt t="15006" x="4192588" y="4508500"/>
          <p14:tracePt t="15023" x="4213225" y="4478338"/>
          <p14:tracePt t="15039" x="4232275" y="4429125"/>
          <p14:tracePt t="15057" x="4241800" y="4389438"/>
          <p14:tracePt t="15073" x="4241800" y="4351338"/>
          <p14:tracePt t="15089" x="4241800" y="4321175"/>
          <p14:tracePt t="15106" x="4241800" y="4281488"/>
          <p14:tracePt t="15123" x="4213225" y="4222750"/>
          <p14:tracePt t="15140" x="4183063" y="4183063"/>
          <p14:tracePt t="15156" x="4152900" y="4154488"/>
          <p14:tracePt t="15173" x="4094163" y="4105275"/>
          <p14:tracePt t="15190" x="3995738" y="4056063"/>
          <p14:tracePt t="15206" x="3897313" y="4016375"/>
          <p14:tracePt t="15223" x="3798888" y="3976688"/>
          <p14:tracePt t="15240" x="3709988" y="3937000"/>
          <p14:tracePt t="15256" x="3651250" y="3917950"/>
          <p14:tracePt t="15273" x="3592513" y="3897313"/>
          <p14:tracePt t="15290" x="3543300" y="3887788"/>
          <p14:tracePt t="15307" x="3425825" y="3868738"/>
          <p14:tracePt t="15324" x="3336925" y="3848100"/>
          <p14:tracePt t="15340" x="3248025" y="3838575"/>
          <p14:tracePt t="15357" x="3140075" y="3819525"/>
          <p14:tracePt t="15374" x="3021013" y="3798888"/>
          <p14:tracePt t="15390" x="2933700" y="3779838"/>
          <p14:tracePt t="15407" x="2854325" y="3770313"/>
          <p14:tracePt t="15423" x="2786063" y="3760788"/>
          <p14:tracePt t="15440" x="2716213" y="3760788"/>
          <p14:tracePt t="15457" x="2657475" y="3760788"/>
          <p14:tracePt t="15473" x="2578100" y="3760788"/>
          <p14:tracePt t="15490" x="2490788" y="3760788"/>
          <p14:tracePt t="15507" x="2420938" y="3760788"/>
          <p14:tracePt t="15524" x="2322513" y="3760788"/>
          <p14:tracePt t="15540" x="2244725" y="3770313"/>
          <p14:tracePt t="15557" x="2195513" y="3779838"/>
          <p14:tracePt t="15574" x="2135188" y="3789363"/>
          <p14:tracePt t="15590" x="2076450" y="3810000"/>
          <p14:tracePt t="15607" x="2036763" y="3829050"/>
          <p14:tracePt t="15624" x="1998663" y="3848100"/>
          <p14:tracePt t="15640" x="1958975" y="3868738"/>
          <p14:tracePt t="15657" x="1928813" y="3897313"/>
          <p14:tracePt t="15674" x="1909763" y="3917950"/>
          <p14:tracePt t="15691" x="1889125" y="3946525"/>
          <p14:tracePt t="15691" x="1879600" y="3967163"/>
          <p14:tracePt t="15708" x="1879600" y="3986213"/>
          <p14:tracePt t="15724" x="1879600" y="4016375"/>
          <p14:tracePt t="15741" x="1879600" y="4056063"/>
          <p14:tracePt t="15757" x="1879600" y="4105275"/>
          <p14:tracePt t="15774" x="1919288" y="4173538"/>
          <p14:tracePt t="15791" x="1998663" y="4271963"/>
          <p14:tracePt t="15808" x="2116138" y="4360863"/>
          <p14:tracePt t="15824" x="2273300" y="4449763"/>
          <p14:tracePt t="15841" x="2441575" y="4518025"/>
          <p14:tracePt t="15858" x="2598738" y="4586288"/>
          <p14:tracePt t="15874" x="2725738" y="4616450"/>
          <p14:tracePt t="15891" x="2903538" y="4646613"/>
          <p14:tracePt t="15908" x="3032125" y="4665663"/>
          <p14:tracePt t="15924" x="3119438" y="4705350"/>
          <p14:tracePt t="15941" x="3228975" y="4724400"/>
          <p14:tracePt t="15958" x="3316288" y="4724400"/>
          <p14:tracePt t="15975" x="3395663" y="4724400"/>
          <p14:tracePt t="15991" x="3475038" y="4724400"/>
          <p14:tracePt t="16008" x="3543300" y="4724400"/>
          <p14:tracePt t="16025" x="3582988" y="4724400"/>
          <p14:tracePt t="16041" x="3611563" y="4724400"/>
          <p14:tracePt t="16059" x="3641725" y="4724400"/>
          <p14:tracePt t="16075" x="3651250" y="4724400"/>
          <p14:tracePt t="16091" x="3660775" y="4724400"/>
          <p14:tracePt t="16308" x="3660775" y="4714875"/>
          <p14:tracePt t="16340" x="3671888" y="4705350"/>
          <p14:tracePt t="16363" x="3681413" y="4705350"/>
          <p14:tracePt t="16371" x="3690938" y="4695825"/>
          <p14:tracePt t="16379" x="3700463" y="4695825"/>
          <p14:tracePt t="16392" x="3721100" y="4675188"/>
          <p14:tracePt t="16409" x="3749675" y="4675188"/>
          <p14:tracePt t="16425" x="3789363" y="4675188"/>
          <p14:tracePt t="16442" x="3848100" y="4656138"/>
          <p14:tracePt t="16459" x="3946525" y="4635500"/>
          <p14:tracePt t="16476" x="4005263" y="4635500"/>
          <p14:tracePt t="16492" x="4094163" y="4635500"/>
          <p14:tracePt t="16509" x="4173538" y="4635500"/>
          <p14:tracePt t="16526" x="4281488" y="4635500"/>
          <p14:tracePt t="16543" x="4389438" y="4635500"/>
          <p14:tracePt t="16559" x="4527550" y="4635500"/>
          <p14:tracePt t="16576" x="4635500" y="4635500"/>
          <p14:tracePt t="16593" x="4733925" y="4635500"/>
          <p14:tracePt t="16609" x="4841875" y="4625975"/>
          <p14:tracePt t="16626" x="4930775" y="4616450"/>
          <p14:tracePt t="16626" x="4979988" y="4616450"/>
          <p14:tracePt t="16644" x="5029200" y="4616450"/>
          <p14:tracePt t="16659" x="5137150" y="4616450"/>
          <p14:tracePt t="16676" x="5207000" y="4616450"/>
          <p14:tracePt t="16693" x="5275263" y="4616450"/>
          <p14:tracePt t="16709" x="5334000" y="4616450"/>
          <p14:tracePt t="16726" x="5403850" y="4616450"/>
          <p14:tracePt t="16743" x="5472113" y="4616450"/>
          <p14:tracePt t="16759" x="5541963" y="4616450"/>
          <p14:tracePt t="16776" x="5619750" y="4616450"/>
          <p14:tracePt t="16793" x="5678488" y="4616450"/>
          <p14:tracePt t="16810" x="5748338" y="4616450"/>
          <p14:tracePt t="16826" x="5788025" y="4616450"/>
          <p14:tracePt t="16826" x="5816600" y="4616450"/>
          <p14:tracePt t="16844" x="5856288" y="4616450"/>
          <p14:tracePt t="16860" x="5905500" y="4616450"/>
          <p14:tracePt t="16876" x="5964238" y="4616450"/>
          <p14:tracePt t="16893" x="6013450" y="4616450"/>
          <p14:tracePt t="16910" x="6083300" y="4616450"/>
          <p14:tracePt t="16926" x="6151563" y="4616450"/>
          <p14:tracePt t="16943" x="6230938" y="4616450"/>
          <p14:tracePt t="16960" x="6308725" y="4616450"/>
          <p14:tracePt t="16976" x="6407150" y="4606925"/>
          <p14:tracePt t="16993" x="6467475" y="4586288"/>
          <p14:tracePt t="17010" x="6545263" y="4576763"/>
          <p14:tracePt t="17027" x="6673850" y="4557713"/>
          <p14:tracePt t="17044" x="6762750" y="4537075"/>
          <p14:tracePt t="17060" x="6831013" y="4527550"/>
          <p14:tracePt t="17077" x="6929438" y="4508500"/>
          <p14:tracePt t="17094" x="6988175" y="4498975"/>
          <p14:tracePt t="17110" x="7037388" y="4498975"/>
          <p14:tracePt t="17127" x="7077075" y="4487863"/>
          <p14:tracePt t="17144" x="7116763" y="4478338"/>
          <p14:tracePt t="17160" x="7145338" y="4468813"/>
          <p14:tracePt t="17177" x="7156450" y="4459288"/>
          <p14:tracePt t="17194" x="7175500" y="4438650"/>
          <p14:tracePt t="17210" x="7205663" y="4438650"/>
          <p14:tracePt t="17210" x="7224713" y="4429125"/>
          <p14:tracePt t="17228" x="7273925" y="4410075"/>
          <p14:tracePt t="17244" x="7304088" y="4410075"/>
          <p14:tracePt t="17260" x="7353300" y="4410075"/>
          <p14:tracePt t="17277" x="7381875" y="4400550"/>
          <p14:tracePt t="17294" x="7402513" y="4400550"/>
          <p14:tracePt t="17311" x="7451725" y="4379913"/>
          <p14:tracePt t="17327" x="7470775" y="4379913"/>
          <p14:tracePt t="17344" x="7519988" y="4379913"/>
          <p14:tracePt t="17361" x="7559675" y="4379913"/>
          <p14:tracePt t="17377" x="7599363" y="4379913"/>
          <p14:tracePt t="17394" x="7658100" y="4379913"/>
          <p14:tracePt t="17411" x="7747000" y="4379913"/>
          <p14:tracePt t="17428" x="7796213" y="4379913"/>
          <p14:tracePt t="17444" x="7845425" y="4379913"/>
          <p14:tracePt t="17461" x="7883525" y="4379913"/>
          <p14:tracePt t="17478" x="7913688" y="4379913"/>
          <p14:tracePt t="17494" x="7923213" y="4379913"/>
          <p14:tracePt t="17511" x="7943850" y="4379913"/>
          <p14:tracePt t="18676" x="7953375" y="4379913"/>
          <p14:tracePt t="18987" x="7972425" y="4370388"/>
          <p14:tracePt t="19035" x="7972425" y="4360863"/>
          <p14:tracePt t="19083" x="7972425" y="4351338"/>
          <p14:tracePt t="19091" x="7972425" y="4340225"/>
          <p14:tracePt t="19100" x="7981950" y="4321175"/>
          <p14:tracePt t="19114" x="7981950" y="4281488"/>
          <p14:tracePt t="19131" x="7981950" y="4203700"/>
          <p14:tracePt t="19148" x="7981950" y="4124325"/>
          <p14:tracePt t="19164" x="7981950" y="4065588"/>
          <p14:tracePt t="19181" x="7993063" y="4006850"/>
          <p14:tracePt t="19202" x="7993063" y="3967163"/>
          <p14:tracePt t="19214" x="7993063" y="3917950"/>
          <p14:tracePt t="19231" x="7993063" y="3868738"/>
          <p14:tracePt t="19248" x="7981950" y="3819525"/>
          <p14:tracePt t="19264" x="7972425" y="3760788"/>
          <p14:tracePt t="19281" x="7943850" y="3651250"/>
          <p14:tracePt t="19298" x="7923213" y="3454400"/>
          <p14:tracePt t="19314" x="7904163" y="3100388"/>
          <p14:tracePt t="19332" x="7883525" y="2844800"/>
          <p14:tracePt t="19348" x="7824788" y="2598738"/>
          <p14:tracePt t="19365" x="7747000" y="2392363"/>
          <p14:tracePt t="19381" x="7667625" y="2224088"/>
          <p14:tracePt t="19398" x="7608888" y="2125663"/>
          <p14:tracePt t="19415" x="7578725" y="2057400"/>
          <p14:tracePt t="19432" x="7559675" y="2017713"/>
          <p14:tracePt t="19448" x="7550150" y="1989138"/>
          <p14:tracePt t="19465" x="7529513" y="1968500"/>
          <p14:tracePt t="19481" x="7510463" y="1928813"/>
          <p14:tracePt t="19498" x="7431088" y="1879600"/>
          <p14:tracePt t="19515" x="7175500" y="1781175"/>
          <p14:tracePt t="19533" x="6959600" y="1692275"/>
          <p14:tracePt t="19548" x="6664325" y="1565275"/>
          <p14:tracePt t="19565" x="6388100" y="1457325"/>
          <p14:tracePt t="19582" x="6181725" y="1368425"/>
          <p14:tracePt t="19603" x="6003925" y="1309688"/>
          <p14:tracePt t="19616" x="5895975" y="1270000"/>
          <p14:tracePt t="19632" x="5807075" y="1230313"/>
          <p14:tracePt t="19648" x="5738813" y="1200150"/>
          <p14:tracePt t="19665" x="5619750" y="1162050"/>
          <p14:tracePt t="19682" x="5453063" y="1112838"/>
          <p14:tracePt t="19699" x="5137150" y="1023938"/>
          <p14:tracePt t="19716" x="4921250" y="974725"/>
          <p14:tracePt t="19732" x="4743450" y="944563"/>
          <p14:tracePt t="19749" x="4616450" y="925513"/>
          <p14:tracePt t="19765" x="4537075" y="915988"/>
          <p14:tracePt t="19782" x="4508500" y="904875"/>
          <p14:tracePt t="19799" x="4448175" y="904875"/>
          <p14:tracePt t="19816" x="4379913" y="904875"/>
          <p14:tracePt t="19832" x="4281488" y="904875"/>
          <p14:tracePt t="19849" x="4164013" y="904875"/>
          <p14:tracePt t="19866" x="4044950" y="904875"/>
          <p14:tracePt t="19883" x="3917950" y="904875"/>
          <p14:tracePt t="19899" x="3789363" y="904875"/>
          <p14:tracePt t="19916" x="3740150" y="904875"/>
          <p14:tracePt t="19933" x="3690938" y="915988"/>
          <p14:tracePt t="19952" x="3622675" y="935038"/>
          <p14:tracePt t="19966" x="3582988" y="965200"/>
          <p14:tracePt t="19983" x="3533775" y="974725"/>
          <p14:tracePt t="19999" x="3494088" y="1003300"/>
          <p14:tracePt t="20016" x="3463925" y="1033463"/>
          <p14:tracePt t="20033" x="3435350" y="1042988"/>
          <p14:tracePt t="20049" x="3414713" y="1052513"/>
          <p14:tracePt t="20066" x="3405188" y="1063625"/>
          <p14:tracePt t="20066" x="3395663" y="1063625"/>
          <p14:tracePt t="20083" x="3386138" y="1073150"/>
          <p14:tracePt t="20099" x="3365500" y="1082675"/>
          <p14:tracePt t="20117" x="3355975" y="1101725"/>
          <p14:tracePt t="20133" x="3346450" y="1112838"/>
          <p14:tracePt t="20149" x="3336925" y="1131888"/>
          <p14:tracePt t="20166" x="3336925" y="1141413"/>
          <p14:tracePt t="20183" x="3336925" y="1171575"/>
          <p14:tracePt t="20200" x="3336925" y="1190625"/>
          <p14:tracePt t="20216" x="3346450" y="1239838"/>
          <p14:tracePt t="20233" x="3365500" y="1279525"/>
          <p14:tracePt t="20250" x="3414713" y="1309688"/>
          <p14:tracePt t="20267" x="3494088" y="1358900"/>
          <p14:tracePt t="20283" x="3641725" y="1417638"/>
          <p14:tracePt t="20302" x="3759200" y="1457325"/>
          <p14:tracePt t="20316" x="3878263" y="1485900"/>
          <p14:tracePt t="20333" x="4005263" y="1506538"/>
          <p14:tracePt t="20350" x="4124325" y="1535113"/>
          <p14:tracePt t="20367" x="4241800" y="1535113"/>
          <p14:tracePt t="20383" x="4360863" y="1535113"/>
          <p14:tracePt t="20400" x="4468813" y="1535113"/>
          <p14:tracePt t="20417" x="4537075" y="1535113"/>
          <p14:tracePt t="20433" x="4586288" y="1535113"/>
          <p14:tracePt t="20450" x="4595813" y="1535113"/>
          <p14:tracePt t="20467" x="4606925" y="1535113"/>
          <p14:tracePt t="20483" x="4616450" y="1535113"/>
          <p14:tracePt t="20571" x="4616450" y="1525588"/>
          <p14:tracePt t="20619" x="4616450" y="1516063"/>
          <p14:tracePt t="20643" x="4616450" y="1506538"/>
          <p14:tracePt t="20652" x="4606925" y="1495425"/>
          <p14:tracePt t="20668" x="4595813" y="1495425"/>
          <p14:tracePt t="20675" x="4586288" y="1485900"/>
          <p14:tracePt t="20684" x="4546600" y="1476375"/>
          <p14:tracePt t="20701" x="4497388" y="1457325"/>
          <p14:tracePt t="20717" x="4429125" y="1446213"/>
          <p14:tracePt t="20734" x="4370388" y="1436688"/>
          <p14:tracePt t="20751" x="4311650" y="1417638"/>
          <p14:tracePt t="20767" x="4271963" y="1408113"/>
          <p14:tracePt t="20784" x="4222750" y="1408113"/>
          <p14:tracePt t="20801" x="4183063" y="1397000"/>
          <p14:tracePt t="20818" x="4133850" y="1377950"/>
          <p14:tracePt t="20834" x="4094163" y="1377950"/>
          <p14:tracePt t="20851" x="4005263" y="1358900"/>
          <p14:tracePt t="20868" x="3956050" y="1347788"/>
          <p14:tracePt t="20884" x="3917950" y="1338263"/>
          <p14:tracePt t="20901" x="3887788" y="1338263"/>
          <p14:tracePt t="20918" x="3848100" y="1328738"/>
          <p14:tracePt t="20934" x="3798888" y="1328738"/>
          <p14:tracePt t="20951" x="3770313" y="1328738"/>
          <p14:tracePt t="20968" x="3721100" y="1328738"/>
          <p14:tracePt t="20984" x="3690938" y="1328738"/>
          <p14:tracePt t="21001" x="3651250" y="1328738"/>
          <p14:tracePt t="21018" x="3632200" y="1328738"/>
          <p14:tracePt t="21035" x="3592513" y="1328738"/>
          <p14:tracePt t="21052" x="3562350" y="1328738"/>
          <p14:tracePt t="21068" x="3533775" y="1328738"/>
          <p14:tracePt t="21085" x="3524250" y="1338263"/>
          <p14:tracePt t="21101" x="3513138" y="1338263"/>
          <p14:tracePt t="21118" x="3494088" y="1338263"/>
          <p14:tracePt t="21135" x="3484563" y="1347788"/>
          <p14:tracePt t="21152" x="3475038" y="1347788"/>
          <p14:tracePt t="21168" x="3444875" y="1347788"/>
          <p14:tracePt t="21185" x="3444875" y="1358900"/>
          <p14:tracePt t="21202" x="3414713" y="1368425"/>
          <p14:tracePt t="21218" x="3395663" y="1368425"/>
          <p14:tracePt t="21235" x="3376613" y="1387475"/>
          <p14:tracePt t="21252" x="3355975" y="1397000"/>
          <p14:tracePt t="21269" x="3327400" y="1408113"/>
          <p14:tracePt t="21285" x="3316288" y="1417638"/>
          <p14:tracePt t="21302" x="3287713" y="1427163"/>
          <p14:tracePt t="21319" x="3278188" y="1446213"/>
          <p14:tracePt t="21335" x="3248025" y="1457325"/>
          <p14:tracePt t="21352" x="3228975" y="1476375"/>
          <p14:tracePt t="21369" x="3217863" y="1485900"/>
          <p14:tracePt t="21385" x="3208338" y="1495425"/>
          <p14:tracePt t="21402" x="3198813" y="1506538"/>
          <p14:tracePt t="21419" x="3179763" y="1525588"/>
          <p14:tracePt t="21435" x="3149600" y="1544638"/>
          <p14:tracePt t="21452" x="3130550" y="1555750"/>
          <p14:tracePt t="21469" x="3109913" y="1574800"/>
          <p14:tracePt t="21485" x="3081338" y="1593850"/>
          <p14:tracePt t="21502" x="3051175" y="1624013"/>
          <p14:tracePt t="21519" x="3032125" y="1643063"/>
          <p14:tracePt t="21536" x="3021013" y="1673225"/>
          <p14:tracePt t="21553" x="2992438" y="1692275"/>
          <p14:tracePt t="21569" x="2962275" y="1712913"/>
          <p14:tracePt t="21586" x="2943225" y="1741488"/>
          <p14:tracePt t="21602" x="2922588" y="1762125"/>
          <p14:tracePt t="21602" x="2922588" y="1771650"/>
          <p14:tracePt t="21619" x="2903538" y="1790700"/>
          <p14:tracePt t="21636" x="2903538" y="1811338"/>
          <p14:tracePt t="21652" x="2884488" y="1839913"/>
          <p14:tracePt t="21669" x="2863850" y="1860550"/>
          <p14:tracePt t="21686" x="2844800" y="1879600"/>
          <p14:tracePt t="21703" x="2824163" y="1909763"/>
          <p14:tracePt t="21719" x="2814638" y="1928813"/>
          <p14:tracePt t="21736" x="2795588" y="1949450"/>
          <p14:tracePt t="21753" x="2786063" y="1958975"/>
          <p14:tracePt t="21769" x="2774950" y="1978025"/>
          <p14:tracePt t="21786" x="2755900" y="1989138"/>
          <p14:tracePt t="21786" x="2755900" y="1998663"/>
          <p14:tracePt t="21803" x="2746375" y="1998663"/>
          <p14:tracePt t="21819" x="2725738" y="2017713"/>
          <p14:tracePt t="21836" x="2716213" y="2017713"/>
          <p14:tracePt t="21859" x="2706688" y="2017713"/>
          <p14:tracePt t="21869" x="2676525" y="2017713"/>
          <p14:tracePt t="21886" x="2647950" y="2017713"/>
          <p14:tracePt t="21903" x="2608263" y="2017713"/>
          <p14:tracePt t="21920" x="2578100" y="2017713"/>
          <p14:tracePt t="21937" x="2540000" y="2017713"/>
          <p14:tracePt t="21953" x="2490788" y="2017713"/>
          <p14:tracePt t="21970" x="2470150" y="2017713"/>
          <p14:tracePt t="21987" x="2441575" y="2017713"/>
          <p14:tracePt t="21987" x="2430463" y="2017713"/>
          <p14:tracePt t="22003" x="2420938" y="2017713"/>
          <p14:tracePt t="22020" x="2401888" y="2017713"/>
          <p14:tracePt t="22037" x="2392363" y="2017713"/>
          <p14:tracePt t="22053" x="2371725" y="2017713"/>
          <p14:tracePt t="22070" x="2352675" y="2017713"/>
          <p14:tracePt t="22086" x="2343150" y="2027238"/>
          <p14:tracePt t="22103" x="2322513" y="2027238"/>
          <p14:tracePt t="22120" x="2322513" y="2038350"/>
          <p14:tracePt t="22137" x="2312988" y="2038350"/>
          <p14:tracePt t="22153" x="2303463" y="2047875"/>
          <p14:tracePt t="22170" x="2303463" y="2057400"/>
          <p14:tracePt t="22187" x="2282825" y="2066925"/>
          <p14:tracePt t="22203" x="2273300" y="2076450"/>
          <p14:tracePt t="22220" x="2273300" y="2087563"/>
          <p14:tracePt t="22237" x="2273300" y="2106613"/>
          <p14:tracePt t="22254" x="2273300" y="2116138"/>
          <p14:tracePt t="22270" x="2273300" y="2125663"/>
          <p14:tracePt t="22287" x="2282825" y="2146300"/>
          <p14:tracePt t="22304" x="2282825" y="2155825"/>
          <p14:tracePt t="22320" x="2293938" y="2165350"/>
          <p14:tracePt t="22337" x="2303463" y="2185988"/>
          <p14:tracePt t="22354" x="2322513" y="2195513"/>
          <p14:tracePt t="22370" x="2352675" y="2214563"/>
          <p14:tracePt t="22388" x="2362200" y="2224088"/>
          <p14:tracePt t="22405" x="2392363" y="2235200"/>
          <p14:tracePt t="22421" x="2411413" y="2244725"/>
          <p14:tracePt t="22437" x="2441575" y="2254250"/>
          <p14:tracePt t="22454" x="2479675" y="2273300"/>
          <p14:tracePt t="22471" x="2528888" y="2293938"/>
          <p14:tracePt t="22488" x="2598738" y="2322513"/>
          <p14:tracePt t="22504" x="2647950" y="2333625"/>
          <p14:tracePt t="22521" x="2736850" y="2352675"/>
          <p14:tracePt t="22538" x="2824163" y="2371725"/>
          <p14:tracePt t="22554" x="2894013" y="2382838"/>
          <p14:tracePt t="22554" x="2922588" y="2382838"/>
          <p14:tracePt t="22571" x="2982913" y="2382838"/>
          <p14:tracePt t="22588" x="3041650" y="2382838"/>
          <p14:tracePt t="22604" x="3081338" y="2382838"/>
          <p14:tracePt t="22621" x="3149600" y="2382838"/>
          <p14:tracePt t="22638" x="3228975" y="2382838"/>
          <p14:tracePt t="22654" x="3297238" y="2382838"/>
          <p14:tracePt t="22671" x="3355975" y="2382838"/>
          <p14:tracePt t="22688" x="3395663" y="2371725"/>
          <p14:tracePt t="22705" x="3414713" y="2362200"/>
          <p14:tracePt t="22721" x="3444875" y="2343150"/>
          <p14:tracePt t="22738" x="3463925" y="2333625"/>
          <p14:tracePt t="22755" x="3513138" y="2293938"/>
          <p14:tracePt t="22772" x="3543300" y="2254250"/>
          <p14:tracePt t="22788" x="3573463" y="2214563"/>
          <p14:tracePt t="22805" x="3582988" y="2195513"/>
          <p14:tracePt t="22822" x="3582988" y="2155825"/>
          <p14:tracePt t="22838" x="3582988" y="2125663"/>
          <p14:tracePt t="22855" x="3582988" y="2087563"/>
          <p14:tracePt t="22872" x="3582988" y="2047875"/>
          <p14:tracePt t="22888" x="3573463" y="2008188"/>
          <p14:tracePt t="22905" x="3562350" y="1968500"/>
          <p14:tracePt t="22922" x="3552825" y="1928813"/>
          <p14:tracePt t="22938" x="3524250" y="1890713"/>
          <p14:tracePt t="22938" x="3513138" y="1870075"/>
          <p14:tracePt t="22956" x="3484563" y="1830388"/>
          <p14:tracePt t="22972" x="3454400" y="1801813"/>
          <p14:tracePt t="22988" x="3414713" y="1771650"/>
          <p14:tracePt t="23005" x="3346450" y="1731963"/>
          <p14:tracePt t="23022" x="3267075" y="1692275"/>
          <p14:tracePt t="23039" x="3189288" y="1654175"/>
          <p14:tracePt t="23055" x="3109913" y="1633538"/>
          <p14:tracePt t="23072" x="3051175" y="1604963"/>
          <p14:tracePt t="23089" x="3001963" y="1604963"/>
          <p14:tracePt t="23105" x="2971800" y="1604963"/>
          <p14:tracePt t="23123" x="2933700" y="1604963"/>
          <p14:tracePt t="23139" x="2863850" y="1604963"/>
          <p14:tracePt t="23156" x="2805113" y="1604963"/>
          <p14:tracePt t="23173" x="2736850" y="1604963"/>
          <p14:tracePt t="23189" x="2638425" y="1604963"/>
          <p14:tracePt t="23205" x="2578100" y="1614488"/>
          <p14:tracePt t="23222" x="2509838" y="1633538"/>
          <p14:tracePt t="23239" x="2460625" y="1663700"/>
          <p14:tracePt t="23256" x="2411413" y="1682750"/>
          <p14:tracePt t="23273" x="2381250" y="1712913"/>
          <p14:tracePt t="23289" x="2352675" y="1741488"/>
          <p14:tracePt t="23306" x="2332038" y="1771650"/>
          <p14:tracePt t="23323" x="2312988" y="1811338"/>
          <p14:tracePt t="23323" x="2303463" y="1839913"/>
          <p14:tracePt t="23339" x="2303463" y="1879600"/>
          <p14:tracePt t="23356" x="2303463" y="1939925"/>
          <p14:tracePt t="23373" x="2303463" y="1989138"/>
          <p14:tracePt t="23389" x="2303463" y="2047875"/>
          <p14:tracePt t="23406" x="2322513" y="2087563"/>
          <p14:tracePt t="23423" x="2371725" y="2125663"/>
          <p14:tracePt t="23439" x="2430463" y="2165350"/>
          <p14:tracePt t="23456" x="2519363" y="2195513"/>
          <p14:tracePt t="23473" x="2598738" y="2235200"/>
          <p14:tracePt t="23489" x="2676525" y="2263775"/>
          <p14:tracePt t="23506" x="2725738" y="2284413"/>
          <p14:tracePt t="23523" x="2795588" y="2293938"/>
          <p14:tracePt t="23540" x="2835275" y="2293938"/>
          <p14:tracePt t="23556" x="2873375" y="2293938"/>
          <p14:tracePt t="23573" x="2913063" y="2293938"/>
          <p14:tracePt t="23590" x="2952750" y="2293938"/>
          <p14:tracePt t="23606" x="2971800" y="2293938"/>
          <p14:tracePt t="23623" x="2992438" y="2293938"/>
          <p14:tracePt t="23640" x="3001963" y="2293938"/>
          <p14:tracePt t="23656" x="3011488" y="2293938"/>
          <p14:tracePt t="23673" x="3021013" y="2293938"/>
          <p14:tracePt t="23690" x="3032125" y="2293938"/>
          <p14:tracePt t="23811" x="3041650" y="2293938"/>
          <p14:tracePt t="24011" x="3051175" y="2293938"/>
          <p14:tracePt t="24043" x="3060700" y="2284413"/>
          <p14:tracePt t="24059" x="3060700" y="2273300"/>
          <p14:tracePt t="24075" x="3070225" y="2273300"/>
          <p14:tracePt t="24099" x="3081338" y="2273300"/>
          <p14:tracePt t="24107" x="3090863" y="2273300"/>
          <p14:tracePt t="24123" x="3109913" y="2263775"/>
          <p14:tracePt t="24131" x="3119438" y="2263775"/>
          <p14:tracePt t="24155" x="3130550" y="2263775"/>
          <p14:tracePt t="24163" x="3140075" y="2263775"/>
          <p14:tracePt t="24179" x="3149600" y="2263775"/>
          <p14:tracePt t="24191" x="3168650" y="2263775"/>
          <p14:tracePt t="24208" x="3179763" y="2244725"/>
          <p14:tracePt t="24224" x="3189288" y="2244725"/>
          <p14:tracePt t="24243" x="3189288" y="2235200"/>
          <p14:tracePt t="24267" x="3198813" y="2235200"/>
          <p14:tracePt t="24299" x="3208338" y="2235200"/>
          <p14:tracePt t="24331" x="3208338" y="2224088"/>
          <p14:tracePt t="24347" x="3217863" y="2214563"/>
          <p14:tracePt t="24355" x="3228975" y="2214563"/>
          <p14:tracePt t="24371" x="3248025" y="2214563"/>
          <p14:tracePt t="24379" x="3267075" y="2214563"/>
          <p14:tracePt t="24395" x="3287713" y="2205038"/>
          <p14:tracePt t="24408" x="3316288" y="2195513"/>
          <p14:tracePt t="24424" x="3336925" y="2185988"/>
          <p14:tracePt t="24441" x="3355975" y="2174875"/>
          <p14:tracePt t="24458" x="3365500" y="2155825"/>
          <p14:tracePt t="24475" x="3376613" y="2146300"/>
          <p14:tracePt t="24491" x="3395663" y="2125663"/>
          <p14:tracePt t="24508" x="3395663" y="2116138"/>
          <p14:tracePt t="24525" x="3395663" y="2097088"/>
          <p14:tracePt t="24542" x="3395663" y="2057400"/>
          <p14:tracePt t="24558" x="3395663" y="2017713"/>
          <p14:tracePt t="24575" x="3386138" y="1978025"/>
          <p14:tracePt t="24592" x="3376613" y="1949450"/>
          <p14:tracePt t="24608" x="3346450" y="1909763"/>
          <p14:tracePt t="24625" x="3316288" y="1879600"/>
          <p14:tracePt t="24642" x="3297238" y="1851025"/>
          <p14:tracePt t="24658" x="3287713" y="1839913"/>
          <p14:tracePt t="24675" x="3278188" y="1830388"/>
          <p14:tracePt t="24692" x="3267075" y="1820863"/>
          <p14:tracePt t="24708" x="3257550" y="1820863"/>
          <p14:tracePt t="24725" x="3248025" y="1820863"/>
          <p14:tracePt t="24819" x="3238500" y="1820863"/>
          <p14:tracePt t="24827" x="3217863" y="1811338"/>
          <p14:tracePt t="24859" x="3208338" y="1811338"/>
          <p14:tracePt t="24875" x="3198813" y="1811338"/>
          <p14:tracePt t="24915" x="3189288" y="1811338"/>
          <p14:tracePt t="24931" x="3189288" y="1820863"/>
          <p14:tracePt t="24963" x="3189288" y="1830388"/>
          <p14:tracePt t="24979" x="3189288" y="1860550"/>
          <p14:tracePt t="24987" x="3198813" y="1870075"/>
          <p14:tracePt t="24995" x="3217863" y="1890713"/>
          <p14:tracePt t="25009" x="3278188" y="1928813"/>
          <p14:tracePt t="25026" x="3355975" y="1968500"/>
          <p14:tracePt t="25026" x="3395663" y="1989138"/>
          <p14:tracePt t="25043" x="3494088" y="2027238"/>
          <p14:tracePt t="25060" x="3611563" y="2066925"/>
          <p14:tracePt t="25076" x="3730625" y="2106613"/>
          <p14:tracePt t="25092" x="3878263" y="2146300"/>
          <p14:tracePt t="25109" x="4084638" y="2174875"/>
          <p14:tracePt t="25126" x="4321175" y="2235200"/>
          <p14:tracePt t="25142" x="4546600" y="2273300"/>
          <p14:tracePt t="25159" x="4792663" y="2333625"/>
          <p14:tracePt t="25176" x="5038725" y="2371725"/>
          <p14:tracePt t="25193" x="5246688" y="2420938"/>
          <p14:tracePt t="25210" x="5413375" y="2441575"/>
          <p14:tracePt t="25226" x="5551488" y="2460625"/>
          <p14:tracePt t="25226" x="5600700" y="2460625"/>
          <p14:tracePt t="25243" x="5738813" y="2470150"/>
          <p14:tracePt t="25260" x="5895975" y="2490788"/>
          <p14:tracePt t="25276" x="6034088" y="2509838"/>
          <p14:tracePt t="25293" x="6151563" y="2519363"/>
          <p14:tracePt t="25310" x="6259513" y="2519363"/>
          <p14:tracePt t="25326" x="6388100" y="2519363"/>
          <p14:tracePt t="25343" x="6496050" y="2519363"/>
          <p14:tracePt t="25360" x="6624638" y="2530475"/>
          <p14:tracePt t="25376" x="6702425" y="2540000"/>
          <p14:tracePt t="25393" x="6751638" y="2540000"/>
          <p14:tracePt t="25410" x="6821488" y="2549525"/>
          <p14:tracePt t="25427" x="6938963" y="2568575"/>
          <p14:tracePt t="25443" x="6997700" y="2579688"/>
          <p14:tracePt t="25460" x="7096125" y="2598738"/>
          <p14:tracePt t="25477" x="7145338" y="2608263"/>
          <p14:tracePt t="25493" x="7215188" y="2608263"/>
          <p14:tracePt t="25510" x="7264400" y="2608263"/>
          <p14:tracePt t="25528" x="7313613" y="2608263"/>
          <p14:tracePt t="25544" x="7353300" y="2608263"/>
          <p14:tracePt t="25560" x="7412038" y="2608263"/>
          <p14:tracePt t="25577" x="7480300" y="2617788"/>
          <p14:tracePt t="25594" x="7559675" y="2628900"/>
          <p14:tracePt t="25610" x="7658100" y="2657475"/>
          <p14:tracePt t="25628" x="7707313" y="2657475"/>
          <p14:tracePt t="25644" x="7747000" y="2667000"/>
          <p14:tracePt t="25661" x="7766050" y="2667000"/>
          <p14:tracePt t="25677" x="7775575" y="2667000"/>
          <p14:tracePt t="25694" x="7785100" y="2667000"/>
          <p14:tracePt t="25747" x="7796213" y="2667000"/>
          <p14:tracePt t="25779" x="7805738" y="2667000"/>
          <p14:tracePt t="25811" x="7805738" y="2657475"/>
          <p14:tracePt t="25819" x="7815263" y="2647950"/>
          <p14:tracePt t="25843" x="7815263" y="2628900"/>
          <p14:tracePt t="25867" x="7824788" y="2617788"/>
          <p14:tracePt t="25883" x="7824788" y="2608263"/>
          <p14:tracePt t="25907" x="7834313" y="2598738"/>
          <p14:tracePt t="25915" x="7834313" y="2589213"/>
          <p14:tracePt t="26003" x="7834313" y="2579688"/>
          <p14:tracePt t="26043" x="7834313" y="2568575"/>
          <p14:tracePt t="26067" x="7845425" y="2568575"/>
          <p14:tracePt t="26075" x="7845425" y="2559050"/>
          <p14:tracePt t="26099" x="7845425" y="2549525"/>
          <p14:tracePt t="26107" x="7845425" y="2540000"/>
          <p14:tracePt t="26115" x="7854950" y="2540000"/>
          <p14:tracePt t="26128" x="7864475" y="2530475"/>
          <p14:tracePt t="26145" x="7864475" y="2519363"/>
          <p14:tracePt t="26163" x="7864475" y="2509838"/>
          <p14:tracePt t="26178" x="7874000" y="2490788"/>
          <p14:tracePt t="26195" x="7883525" y="2481263"/>
          <p14:tracePt t="26212" x="7883525" y="2460625"/>
          <p14:tracePt t="26228" x="7894638" y="2451100"/>
          <p14:tracePt t="26251" x="7904163" y="2441575"/>
          <p14:tracePt t="26267" x="7904163" y="2432050"/>
          <p14:tracePt t="26283" x="7904163" y="2420938"/>
          <p14:tracePt t="26295" x="7904163" y="2392363"/>
          <p14:tracePt t="26312" x="7904163" y="2382838"/>
          <p14:tracePt t="26328" x="7913688" y="2352675"/>
          <p14:tracePt t="26345" x="7923213" y="2343150"/>
          <p14:tracePt t="26362" x="7923213" y="2333625"/>
          <p14:tracePt t="26378" x="7923213" y="2322513"/>
          <p14:tracePt t="26395" x="7932738" y="2293938"/>
          <p14:tracePt t="26412" x="7932738" y="2284413"/>
          <p14:tracePt t="26429" x="7932738" y="2273300"/>
          <p14:tracePt t="26451" x="7932738" y="2263775"/>
          <p14:tracePt t="27427" x="7932738" y="2254250"/>
          <p14:tracePt t="27675" x="7932738" y="2235200"/>
          <p14:tracePt t="27683" x="7932738" y="2224088"/>
          <p14:tracePt t="27691" x="7932738" y="2214563"/>
          <p14:tracePt t="27699" x="7923213" y="2205038"/>
          <p14:tracePt t="27714" x="7913688" y="2174875"/>
          <p14:tracePt t="27732" x="7913688" y="2165350"/>
          <p14:tracePt t="27763" x="7894638" y="2155825"/>
          <p14:tracePt t="27795" x="7883525" y="2136775"/>
          <p14:tracePt t="27827" x="7874000" y="2125663"/>
          <p14:tracePt t="27859" x="7874000" y="2136775"/>
          <p14:tracePt t="28755" x="7874000" y="2146300"/>
          <p14:tracePt t="28763" x="7874000" y="2174875"/>
          <p14:tracePt t="28771" x="7874000" y="2205038"/>
          <p14:tracePt t="28783" x="7874000" y="2273300"/>
          <p14:tracePt t="28800" x="7874000" y="2343150"/>
          <p14:tracePt t="28817" x="7874000" y="2420938"/>
          <p14:tracePt t="28833" x="7874000" y="2549525"/>
          <p14:tracePt t="28850" x="7874000" y="2687638"/>
          <p14:tracePt t="28850" x="7874000" y="2755900"/>
          <p14:tracePt t="28867" x="7874000" y="2903538"/>
          <p14:tracePt t="28883" x="7883525" y="3051175"/>
          <p14:tracePt t="28900" x="7904163" y="3170238"/>
          <p14:tracePt t="28917" x="7913688" y="3278188"/>
          <p14:tracePt t="28934" x="7923213" y="3386138"/>
          <p14:tracePt t="28950" x="7932738" y="3475038"/>
          <p14:tracePt t="28967" x="7932738" y="3552825"/>
          <p14:tracePt t="28984" x="7932738" y="3641725"/>
          <p14:tracePt t="29001" x="7932738" y="3700463"/>
          <p14:tracePt t="29017" x="7932738" y="3770313"/>
          <p14:tracePt t="29034" x="7932738" y="3868738"/>
          <p14:tracePt t="29051" x="7913688" y="3946525"/>
          <p14:tracePt t="29068" x="7904163" y="4006850"/>
          <p14:tracePt t="29084" x="7904163" y="4025900"/>
          <p14:tracePt t="29100" x="7904163" y="4035425"/>
          <p14:tracePt t="29117" x="7904163" y="4044950"/>
          <p14:tracePt t="29134" x="7904163" y="4056063"/>
          <p14:tracePt t="29151" x="7904163" y="4065588"/>
          <p14:tracePt t="29167" x="7904163" y="4075113"/>
          <p14:tracePt t="29203" x="7904163" y="4084638"/>
          <p14:tracePt t="29219" x="7904163" y="4094163"/>
          <p14:tracePt t="29243" x="7904163" y="4105275"/>
          <p14:tracePt t="29275" x="7894638" y="4114800"/>
          <p14:tracePt t="29283" x="7894638" y="4124325"/>
          <p14:tracePt t="29299" x="7883525" y="4124325"/>
          <p14:tracePt t="29315" x="7883525" y="4133850"/>
          <p14:tracePt t="29635" x="7883525" y="4154488"/>
          <p14:tracePt t="29643" x="7874000" y="4154488"/>
          <p14:tracePt t="29652" x="7864475" y="4203700"/>
          <p14:tracePt t="29668" x="7834313" y="4262438"/>
          <p14:tracePt t="29685" x="7796213" y="4370388"/>
          <p14:tracePt t="29702" x="7716838" y="4498975"/>
          <p14:tracePt t="29718" x="7618413" y="4656138"/>
          <p14:tracePt t="29735" x="7510463" y="4862513"/>
          <p14:tracePt t="29752" x="7381875" y="5049838"/>
          <p14:tracePt t="29769" x="7273925" y="5246688"/>
          <p14:tracePt t="29785" x="7145338" y="5413375"/>
          <p14:tracePt t="29802" x="7046913" y="5561013"/>
          <p14:tracePt t="29802" x="7018338" y="5640388"/>
          <p14:tracePt t="29819" x="6978650" y="5738813"/>
          <p14:tracePt t="29835" x="6948488" y="5827713"/>
          <p14:tracePt t="29852" x="6919913" y="5895975"/>
          <p14:tracePt t="29869" x="6910388" y="5945188"/>
          <p14:tracePt t="29885" x="6899275" y="5984875"/>
          <p14:tracePt t="29902" x="6899275" y="6024563"/>
          <p14:tracePt t="29919" x="6889750" y="6053138"/>
          <p14:tracePt t="29936" x="6880225" y="6083300"/>
          <p14:tracePt t="29953" x="6880225" y="6102350"/>
          <p14:tracePt t="29971" x="6880225" y="6113463"/>
          <p14:tracePt t="29985" x="6870700" y="6142038"/>
          <p14:tracePt t="30002" x="6870700" y="6230938"/>
          <p14:tracePt t="30019" x="6870700" y="6299200"/>
          <p14:tracePt t="30036" x="6870700" y="6378575"/>
          <p14:tracePt t="30053" x="6880225" y="6457950"/>
          <p14:tracePt t="30069" x="6899275" y="6516688"/>
          <p14:tracePt t="30086" x="6919913" y="6565900"/>
          <p14:tracePt t="30102" x="6929438" y="6594475"/>
          <p14:tracePt t="30119" x="6938963" y="6605588"/>
          <p14:tracePt t="30136" x="6938963" y="6615113"/>
          <p14:tracePt t="30152" x="6948488" y="6615113"/>
          <p14:tracePt t="30203" x="6959600" y="6624638"/>
          <p14:tracePt t="30219" x="6969125" y="6634163"/>
          <p14:tracePt t="30227" x="6988175" y="6634163"/>
          <p14:tracePt t="30236" x="7058025" y="6643688"/>
          <p14:tracePt t="30253" x="7156450" y="6664325"/>
          <p14:tracePt t="30270" x="7292975" y="6683375"/>
          <p14:tracePt t="30286" x="7421563" y="6704013"/>
          <p14:tracePt t="30303" x="7519988" y="6704013"/>
          <p14:tracePt t="30320" x="7618413" y="6704013"/>
          <p14:tracePt t="30336" x="7686675" y="6704013"/>
          <p14:tracePt t="30353" x="7735888" y="6692900"/>
          <p14:tracePt t="30370" x="7766050" y="6673850"/>
          <p14:tracePt t="30387" x="7805738" y="6643688"/>
          <p14:tracePt t="30404" x="7824788" y="6615113"/>
          <p14:tracePt t="30420" x="7834313" y="6605588"/>
          <p14:tracePt t="30437" x="7845425" y="6594475"/>
          <p14:tracePt t="30453" x="7845425" y="6584950"/>
          <p14:tracePt t="30470" x="7854950" y="6575425"/>
          <p14:tracePt t="30486" x="7854950" y="6565900"/>
          <p14:tracePt t="30503" x="7864475" y="6556375"/>
          <p14:tracePt t="30523" x="7864475" y="6545263"/>
          <p14:tracePt t="30547" x="7874000" y="6535738"/>
          <p14:tracePt t="30563" x="7874000" y="6526213"/>
          <p14:tracePt t="30923" x="7874000" y="6516688"/>
          <p14:tracePt t="30939" x="7864475" y="6496050"/>
          <p14:tracePt t="30955" x="7864475" y="6486525"/>
          <p14:tracePt t="30963" x="7864475" y="6467475"/>
          <p14:tracePt t="30971" x="7864475" y="6437313"/>
          <p14:tracePt t="30988" x="7864475" y="6378575"/>
          <p14:tracePt t="31004" x="7864475" y="6319838"/>
          <p14:tracePt t="31021" x="7874000" y="6240463"/>
          <p14:tracePt t="31038" x="7883525" y="6151563"/>
          <p14:tracePt t="31054" x="7894638" y="6015038"/>
          <p14:tracePt t="31072" x="7923213" y="5846763"/>
          <p14:tracePt t="31088" x="7962900" y="5659438"/>
          <p14:tracePt t="31104" x="8042275" y="5462588"/>
          <p14:tracePt t="31121" x="8120063" y="5226050"/>
          <p14:tracePt t="31138" x="8189913" y="5019675"/>
          <p14:tracePt t="31138" x="8208963" y="4921250"/>
          <p14:tracePt t="31155" x="8239125" y="4745038"/>
          <p14:tracePt t="31172" x="8248650" y="4606925"/>
          <p14:tracePt t="31188" x="8258175" y="4487863"/>
          <p14:tracePt t="31205" x="8258175" y="4410075"/>
          <p14:tracePt t="31222" x="8258175" y="4330700"/>
          <p14:tracePt t="31238" x="8258175" y="4252913"/>
          <p14:tracePt t="31255" x="8258175" y="4164013"/>
          <p14:tracePt t="31273" x="8258175" y="4084638"/>
          <p14:tracePt t="31288" x="8258175" y="3995738"/>
          <p14:tracePt t="31305" x="8258175" y="3917950"/>
          <p14:tracePt t="31322" x="8258175" y="3810000"/>
          <p14:tracePt t="31338" x="8258175" y="3641725"/>
          <p14:tracePt t="31355" x="8258175" y="3524250"/>
          <p14:tracePt t="31372" x="8258175" y="3435350"/>
          <p14:tracePt t="31388" x="8258175" y="3336925"/>
          <p14:tracePt t="31405" x="8258175" y="3257550"/>
          <p14:tracePt t="31422" x="8258175" y="3149600"/>
          <p14:tracePt t="31439" x="8258175" y="3022600"/>
          <p14:tracePt t="31455" x="8248650" y="2924175"/>
          <p14:tracePt t="31472" x="8228013" y="2786063"/>
          <p14:tracePt t="31489" x="8208963" y="2687638"/>
          <p14:tracePt t="31505" x="8199438" y="2608263"/>
          <p14:tracePt t="31522" x="8178800" y="2530475"/>
          <p14:tracePt t="31539" x="8169275" y="2451100"/>
          <p14:tracePt t="31556" x="8150225" y="2401888"/>
          <p14:tracePt t="31572" x="8150225" y="2362200"/>
          <p14:tracePt t="31589" x="8140700" y="2322513"/>
          <p14:tracePt t="31606" x="8129588" y="2284413"/>
          <p14:tracePt t="31622" x="8120063" y="2263775"/>
          <p14:tracePt t="31639" x="8120063" y="2244725"/>
          <p14:tracePt t="31656" x="8120063" y="2235200"/>
          <p14:tracePt t="31672" x="8110538" y="2214563"/>
          <p14:tracePt t="31689" x="8110538" y="2205038"/>
          <p14:tracePt t="31707" x="8110538" y="2185988"/>
          <p14:tracePt t="31723" x="8110538" y="2174875"/>
          <p14:tracePt t="31779" x="8101013" y="2165350"/>
          <p14:tracePt t="31811" x="8101013" y="2155825"/>
          <p14:tracePt t="31819" x="8091488" y="2155825"/>
          <p14:tracePt t="31827" x="8080375" y="2146300"/>
          <p14:tracePt t="31839" x="8070850" y="2136775"/>
          <p14:tracePt t="31856" x="8042275" y="2125663"/>
          <p14:tracePt t="31873" x="7993063" y="2106613"/>
          <p14:tracePt t="31889" x="7943850" y="2097088"/>
          <p14:tracePt t="31906" x="7854950" y="2076450"/>
          <p14:tracePt t="31923" x="7834313" y="2076450"/>
          <p14:tracePt t="31940" x="7815263" y="2076450"/>
          <p14:tracePt t="31956" x="7785100" y="2066925"/>
          <p14:tracePt t="31973" x="7775575" y="2066925"/>
          <p14:tracePt t="31989" x="7756525" y="2066925"/>
          <p14:tracePt t="32006" x="7735888" y="2066925"/>
          <p14:tracePt t="32023" x="7707313" y="2066925"/>
          <p14:tracePt t="32040" x="7686675" y="2066925"/>
          <p14:tracePt t="32057" x="7658100" y="2076450"/>
          <p14:tracePt t="32073" x="7627938" y="2087563"/>
          <p14:tracePt t="32090" x="7608888" y="2097088"/>
          <p14:tracePt t="32107" x="7569200" y="2125663"/>
          <p14:tracePt t="32124" x="7539038" y="2146300"/>
          <p14:tracePt t="32140" x="7510463" y="2165350"/>
          <p14:tracePt t="32157" x="7480300" y="2185988"/>
          <p14:tracePt t="32174" x="7451725" y="2205038"/>
          <p14:tracePt t="32190" x="7440613" y="2214563"/>
          <p14:tracePt t="32207" x="7431088" y="2224088"/>
          <p14:tracePt t="32223" x="7431088" y="2244725"/>
          <p14:tracePt t="32240" x="7440613" y="2263775"/>
          <p14:tracePt t="32259" x="7440613" y="2273300"/>
          <p14:tracePt t="32275" x="7461250" y="2284413"/>
          <p14:tracePt t="32291" x="7489825" y="2303463"/>
          <p14:tracePt t="32307" x="7519988" y="2303463"/>
          <p14:tracePt t="32324" x="7550150" y="2312988"/>
          <p14:tracePt t="32340" x="7588250" y="2322513"/>
          <p14:tracePt t="32357" x="7599363" y="2322513"/>
          <p14:tracePt t="32374" x="7618413" y="2322513"/>
          <p14:tracePt t="32390" x="7637463" y="2333625"/>
          <p14:tracePt t="32407" x="7648575" y="2333625"/>
          <p14:tracePt t="32427" x="7667625" y="2343150"/>
          <p14:tracePt t="32441" x="7677150" y="2343150"/>
          <p14:tracePt t="32457" x="7716838" y="2343150"/>
          <p14:tracePt t="32474" x="7735888" y="2343150"/>
          <p14:tracePt t="32474" x="7756525" y="2352675"/>
          <p14:tracePt t="32491" x="7766050" y="2352675"/>
          <p14:tracePt t="32507" x="7775575" y="2352675"/>
          <p14:tracePt t="32524" x="7785100" y="2352675"/>
          <p14:tracePt t="32541" x="7796213" y="2352675"/>
          <p14:tracePt t="32571" x="7805738" y="2352675"/>
          <p14:tracePt t="32579" x="7815263" y="2352675"/>
          <p14:tracePt t="32619" x="7834313" y="2352675"/>
          <p14:tracePt t="32627" x="7845425" y="2352675"/>
          <p14:tracePt t="32635" x="7854950" y="2352675"/>
          <p14:tracePt t="32643" x="7874000" y="2352675"/>
          <p14:tracePt t="32657" x="7894638" y="2352675"/>
          <p14:tracePt t="32674" x="7943850" y="2352675"/>
          <p14:tracePt t="32691" x="7981950" y="2352675"/>
          <p14:tracePt t="32708" x="8012113" y="2352675"/>
          <p14:tracePt t="32725" x="8042275" y="2352675"/>
          <p14:tracePt t="32741" x="8061325" y="2352675"/>
          <p14:tracePt t="32758" x="8091488" y="2352675"/>
          <p14:tracePt t="32775" x="8101013" y="2343150"/>
          <p14:tracePt t="32791" x="8110538" y="2343150"/>
          <p14:tracePt t="32819" x="8120063" y="2343150"/>
          <p14:tracePt t="32835" x="8140700" y="2333625"/>
          <p14:tracePt t="32891" x="8140700" y="2322513"/>
          <p14:tracePt t="32899" x="8150225" y="2322513"/>
          <p14:tracePt t="32908" x="8169275" y="2303463"/>
          <p14:tracePt t="32925" x="8178800" y="2303463"/>
          <p14:tracePt t="32942" x="8189913" y="2293938"/>
          <p14:tracePt t="32958" x="8178800" y="2293938"/>
          <p14:tracePt t="33203" x="8178800" y="2312988"/>
          <p14:tracePt t="33219" x="8169275" y="2333625"/>
          <p14:tracePt t="33227" x="8169275" y="2343150"/>
          <p14:tracePt t="33235" x="8169275" y="2352675"/>
          <p14:tracePt t="33243" x="8169275" y="2382838"/>
          <p14:tracePt t="33259" x="8159750" y="2420938"/>
          <p14:tracePt t="33275" x="8159750" y="2451100"/>
          <p14:tracePt t="33292" x="8150225" y="2509838"/>
          <p14:tracePt t="33309" x="8140700" y="2530475"/>
          <p14:tracePt t="33326" x="8129588" y="2589213"/>
          <p14:tracePt t="33342" x="8120063" y="2617788"/>
          <p14:tracePt t="33359" x="8110538" y="2687638"/>
          <p14:tracePt t="33376" x="8101013" y="2727325"/>
          <p14:tracePt t="33392" x="8080375" y="2786063"/>
          <p14:tracePt t="33409" x="8070850" y="2825750"/>
          <p14:tracePt t="33426" x="8070850" y="2863850"/>
          <p14:tracePt t="33443" x="8061325" y="2962275"/>
          <p14:tracePt t="33459" x="8042275" y="3022600"/>
          <p14:tracePt t="33476" x="8012113" y="3109913"/>
          <p14:tracePt t="33493" x="7993063" y="3228975"/>
          <p14:tracePt t="33509" x="7962900" y="3327400"/>
          <p14:tracePt t="33526" x="7953375" y="3416300"/>
          <p14:tracePt t="33543" x="7943850" y="3484563"/>
          <p14:tracePt t="33560" x="7943850" y="3533775"/>
          <p14:tracePt t="33577" x="7932738" y="3602038"/>
          <p14:tracePt t="33593" x="7923213" y="3662363"/>
          <p14:tracePt t="33610" x="7904163" y="3711575"/>
          <p14:tracePt t="33610" x="7894638" y="3740150"/>
          <p14:tracePt t="33627" x="7883525" y="3810000"/>
          <p14:tracePt t="33643" x="7854950" y="3859213"/>
          <p14:tracePt t="33660" x="7824788" y="3917950"/>
          <p14:tracePt t="33676" x="7805738" y="3957638"/>
          <p14:tracePt t="33693" x="7785100" y="3986213"/>
          <p14:tracePt t="33710" x="7785100" y="4016375"/>
          <p14:tracePt t="33726" x="7775575" y="4025900"/>
          <p14:tracePt t="33743" x="7756525" y="4044950"/>
          <p14:tracePt t="33760" x="7726363" y="4056063"/>
          <p14:tracePt t="33777" x="7697788" y="4075113"/>
          <p14:tracePt t="33793" x="7677150" y="4084638"/>
          <p14:tracePt t="33810" x="7637463" y="4094163"/>
          <p14:tracePt t="33827" x="7608888" y="4105275"/>
          <p14:tracePt t="33843" x="7578725" y="4105275"/>
          <p14:tracePt t="33860" x="7559675" y="4105275"/>
          <p14:tracePt t="33877" x="7539038" y="4105275"/>
          <p14:tracePt t="33893" x="7519988" y="4105275"/>
          <p14:tracePt t="33910" x="7500938" y="4105275"/>
          <p14:tracePt t="33927" x="7470775" y="4114800"/>
          <p14:tracePt t="33944" x="7451725" y="4124325"/>
          <p14:tracePt t="33960" x="7412038" y="4143375"/>
          <p14:tracePt t="33977" x="7381875" y="4164013"/>
          <p14:tracePt t="33994" x="7372350" y="4164013"/>
          <p14:tracePt t="34011" x="7353300" y="4183063"/>
          <p14:tracePt t="34027" x="7342188" y="4192588"/>
          <p14:tracePt t="34059" x="7342188" y="4203700"/>
          <p14:tracePt t="34067" x="7332663" y="4203700"/>
          <p14:tracePt t="34083" x="7332663" y="4213225"/>
          <p14:tracePt t="34107" x="7332663" y="4222750"/>
          <p14:tracePt t="34123" x="7332663" y="4232275"/>
          <p14:tracePt t="34131" x="7332663" y="4252913"/>
          <p14:tracePt t="34144" x="7332663" y="4271963"/>
          <p14:tracePt t="34161" x="7332663" y="4291013"/>
          <p14:tracePt t="34177" x="7353300" y="4321175"/>
          <p14:tracePt t="34194" x="7412038" y="4351338"/>
          <p14:tracePt t="34211" x="7461250" y="4360863"/>
          <p14:tracePt t="34227" x="7529513" y="4400550"/>
          <p14:tracePt t="34244" x="7599363" y="4419600"/>
          <p14:tracePt t="34261" x="7658100" y="4449763"/>
          <p14:tracePt t="34277" x="7707313" y="4487863"/>
          <p14:tracePt t="34294" x="7735888" y="4508500"/>
          <p14:tracePt t="34311" x="7756525" y="4537075"/>
          <p14:tracePt t="34328" x="7756525" y="4586288"/>
          <p14:tracePt t="34344" x="7756525" y="4665663"/>
          <p14:tracePt t="34361" x="7756525" y="4783138"/>
          <p14:tracePt t="34378" x="7756525" y="4960938"/>
          <p14:tracePt t="34394" x="7756525" y="5237163"/>
          <p14:tracePt t="34411" x="7756525" y="5434013"/>
          <p14:tracePt t="34428" x="7756525" y="5610225"/>
          <p14:tracePt t="34445" x="7756525" y="5738813"/>
          <p14:tracePt t="34461" x="7756525" y="5867400"/>
          <p14:tracePt t="34478" x="7747000" y="5975350"/>
          <p14:tracePt t="34495" x="7726363" y="6064250"/>
          <p14:tracePt t="34511" x="7686675" y="6172200"/>
          <p14:tracePt t="34528" x="7658100" y="6280150"/>
          <p14:tracePt t="34545" x="7608888" y="6397625"/>
          <p14:tracePt t="34562" x="7578725" y="6526213"/>
          <p14:tracePt t="34578" x="7569200" y="6683375"/>
          <p14:tracePt t="34595" x="7559675" y="6772275"/>
          <p14:tracePt t="34612" x="7559675" y="6840538"/>
          <p14:tracePt t="34628" x="7559675" y="6880225"/>
          <p14:tracePt t="34645" x="7559675" y="6929438"/>
          <p14:tracePt t="34662" x="7559675" y="6959600"/>
          <p14:tracePt t="34678" x="7559675" y="6978650"/>
          <p14:tracePt t="34695" x="7559675" y="6999288"/>
          <p14:tracePt t="34712" x="7559675" y="7008813"/>
          <p14:tracePt t="34728" x="7559675" y="6999288"/>
          <p14:tracePt t="34907" x="7559675" y="6978650"/>
          <p14:tracePt t="34923" x="7559675" y="6969125"/>
          <p14:tracePt t="34931" x="7559675" y="6959600"/>
          <p14:tracePt t="34939" x="7559675" y="6938963"/>
          <p14:tracePt t="34947" x="7559675" y="6929438"/>
          <p14:tracePt t="34962" x="7559675" y="6880225"/>
          <p14:tracePt t="34979" x="7559675" y="6840538"/>
          <p14:tracePt t="34996" x="7559675" y="6802438"/>
          <p14:tracePt t="35012" x="7559675" y="6742113"/>
          <p14:tracePt t="35029" x="7569200" y="6692900"/>
          <p14:tracePt t="35046" x="7569200" y="6624638"/>
          <p14:tracePt t="35062" x="7578725" y="6535738"/>
          <p14:tracePt t="35079" x="7599363" y="6446838"/>
          <p14:tracePt t="35096" x="7637463" y="6348413"/>
          <p14:tracePt t="35112" x="7686675" y="6200775"/>
          <p14:tracePt t="35129" x="7735888" y="6064250"/>
          <p14:tracePt t="35129" x="7775575" y="5975350"/>
          <p14:tracePt t="35147" x="7805738" y="5876925"/>
          <p14:tracePt t="35162" x="7913688" y="5600700"/>
          <p14:tracePt t="35180" x="7972425" y="5403850"/>
          <p14:tracePt t="35196" x="8021638" y="5207000"/>
          <p14:tracePt t="35213" x="8051800" y="5019675"/>
          <p14:tracePt t="35229" x="8091488" y="4822825"/>
          <p14:tracePt t="35246" x="8129588" y="4646613"/>
          <p14:tracePt t="35263" x="8159750" y="4498975"/>
          <p14:tracePt t="35280" x="8159750" y="4370388"/>
          <p14:tracePt t="35296" x="8169275" y="4252913"/>
          <p14:tracePt t="35313" x="8169275" y="4114800"/>
          <p14:tracePt t="35330" x="8140700" y="3986213"/>
          <p14:tracePt t="35347" x="8101013" y="3810000"/>
          <p14:tracePt t="35363" x="8080375" y="3721100"/>
          <p14:tracePt t="35380" x="8061325" y="3641725"/>
          <p14:tracePt t="35396" x="8051800" y="3563938"/>
          <p14:tracePt t="35413" x="8042275" y="3514725"/>
          <p14:tracePt t="35430" x="8042275" y="3475038"/>
          <p14:tracePt t="35446" x="8031163" y="3444875"/>
          <p14:tracePt t="35463" x="8031163" y="3405188"/>
          <p14:tracePt t="35480" x="8021638" y="3367088"/>
          <p14:tracePt t="35497" x="8021638" y="3336925"/>
          <p14:tracePt t="35513" x="8012113" y="3297238"/>
          <p14:tracePt t="35530" x="7993063" y="3228975"/>
          <p14:tracePt t="35547" x="7993063" y="3189288"/>
          <p14:tracePt t="35563" x="7993063" y="3149600"/>
          <p14:tracePt t="35580" x="7993063" y="3121025"/>
          <p14:tracePt t="35597" x="7972425" y="3081338"/>
          <p14:tracePt t="35613" x="7972425" y="3071813"/>
          <p14:tracePt t="35630" x="7972425" y="3060700"/>
          <p14:tracePt t="35691" x="7953375" y="3060700"/>
          <p14:tracePt t="35715" x="7953375" y="3071813"/>
          <p14:tracePt t="35723" x="7932738" y="3100388"/>
          <p14:tracePt t="35731" x="7913688" y="3159125"/>
          <p14:tracePt t="35747" x="7874000" y="3238500"/>
          <p14:tracePt t="35764" x="7845425" y="3336925"/>
          <p14:tracePt t="35781" x="7834313" y="3425825"/>
          <p14:tracePt t="35797" x="7834313" y="3533775"/>
          <p14:tracePt t="35814" x="7834313" y="3641725"/>
          <p14:tracePt t="35831" x="7824788" y="3770313"/>
          <p14:tracePt t="35848" x="7824788" y="3908425"/>
          <p14:tracePt t="35864" x="7815263" y="4065588"/>
          <p14:tracePt t="35881" x="7805738" y="4222750"/>
          <p14:tracePt t="35898" x="7805738" y="4410075"/>
          <p14:tracePt t="35914" x="7805738" y="4646613"/>
          <p14:tracePt t="35931" x="7805738" y="4813300"/>
          <p14:tracePt t="35947" x="7805738" y="4970463"/>
          <p14:tracePt t="35964" x="7805738" y="5118100"/>
          <p14:tracePt t="35981" x="7805738" y="5265738"/>
          <p14:tracePt t="35998" x="7805738" y="5413375"/>
          <p14:tracePt t="36014" x="7805738" y="5570538"/>
          <p14:tracePt t="36031" x="7805738" y="5719763"/>
          <p14:tracePt t="36048" x="7805738" y="5867400"/>
          <p14:tracePt t="36065" x="7805738" y="5984875"/>
          <p14:tracePt t="36081" x="7805738" y="6083300"/>
          <p14:tracePt t="36098" x="7805738" y="6162675"/>
          <p14:tracePt t="36098" x="7805738" y="6200775"/>
          <p14:tracePt t="36115" x="7805738" y="6240463"/>
          <p14:tracePt t="36131" x="7805738" y="6270625"/>
          <p14:tracePt t="36148" x="7796213" y="6289675"/>
          <p14:tracePt t="36165" x="7796213" y="6299200"/>
          <p14:tracePt t="36181" x="7796213" y="6319838"/>
          <p14:tracePt t="36198" x="7796213" y="6338888"/>
          <p14:tracePt t="36215" x="7796213" y="6369050"/>
          <p14:tracePt t="36232" x="7785100" y="6388100"/>
          <p14:tracePt t="36248" x="7775575" y="6427788"/>
          <p14:tracePt t="36265" x="7775575" y="6457950"/>
          <p14:tracePt t="36282" x="7766050" y="6477000"/>
          <p14:tracePt t="36298" x="7766050" y="6496050"/>
          <p14:tracePt t="36315" x="7756525" y="6516688"/>
          <p14:tracePt t="36332" x="7756525" y="6526213"/>
          <p14:tracePt t="36355" x="7756525" y="6535738"/>
          <p14:tracePt t="36395" x="7756525" y="6545263"/>
          <p14:tracePt t="36427" x="7756525" y="6556375"/>
          <p14:tracePt t="36483" x="7756525" y="6565900"/>
          <p14:tracePt t="36811" x="7735888" y="6565900"/>
          <p14:tracePt t="37043" x="7707313" y="6565900"/>
          <p14:tracePt t="37051" x="7658100" y="6565900"/>
          <p14:tracePt t="37059" x="7578725" y="6556375"/>
          <p14:tracePt t="37067" x="7412038" y="6516688"/>
          <p14:tracePt t="37083" x="7215188" y="6477000"/>
          <p14:tracePt t="37100" x="7037388" y="6446838"/>
          <p14:tracePt t="37117" x="6861175" y="6397625"/>
          <p14:tracePt t="37133" x="6702425" y="6378575"/>
          <p14:tracePt t="37150" x="6565900" y="6359525"/>
          <p14:tracePt t="37167" x="6427788" y="6338888"/>
          <p14:tracePt t="37183" x="6319838" y="6329363"/>
          <p14:tracePt t="37200" x="6221413" y="6319838"/>
          <p14:tracePt t="37217" x="6132513" y="6299200"/>
          <p14:tracePt t="37234" x="6043613" y="6289675"/>
          <p14:tracePt t="37250" x="5935663" y="6280150"/>
          <p14:tracePt t="37267" x="5837238" y="6261100"/>
          <p14:tracePt t="37283" x="5767388" y="6249988"/>
          <p14:tracePt t="37300" x="5699125" y="6230938"/>
          <p14:tracePt t="37317" x="5629275" y="6211888"/>
          <p14:tracePt t="37333" x="5541963" y="6200775"/>
          <p14:tracePt t="37350" x="5472113" y="6200775"/>
          <p14:tracePt t="37367" x="5383213" y="6200775"/>
          <p14:tracePt t="37384" x="5314950" y="6200775"/>
          <p14:tracePt t="37401" x="5256213" y="6200775"/>
          <p14:tracePt t="37417" x="5207000" y="6200775"/>
          <p14:tracePt t="37434" x="5157788" y="6211888"/>
          <p14:tracePt t="37434" x="5148263" y="6221413"/>
          <p14:tracePt t="37451" x="5108575" y="6230938"/>
          <p14:tracePt t="37467" x="5068888" y="6240463"/>
          <p14:tracePt t="37484" x="5049838" y="6261100"/>
          <p14:tracePt t="37501" x="5038725" y="6270625"/>
          <p14:tracePt t="37517" x="5019675" y="6289675"/>
          <p14:tracePt t="37534" x="5000625" y="6329363"/>
          <p14:tracePt t="37551" x="5000625" y="6378575"/>
          <p14:tracePt t="37567" x="5000625" y="6427788"/>
          <p14:tracePt t="37584" x="5000625" y="6516688"/>
          <p14:tracePt t="37601" x="5010150" y="6575425"/>
          <p14:tracePt t="37617" x="5019675" y="6624638"/>
          <p14:tracePt t="37634" x="5049838" y="6683375"/>
          <p14:tracePt t="37652" x="5068888" y="6704013"/>
          <p14:tracePt t="37668" x="5099050" y="6723063"/>
          <p14:tracePt t="37684" x="5137150" y="6762750"/>
          <p14:tracePt t="37701" x="5197475" y="6781800"/>
          <p14:tracePt t="37718" x="5246688" y="6791325"/>
          <p14:tracePt t="37735" x="5305425" y="6811963"/>
          <p14:tracePt t="37751" x="5383213" y="6811963"/>
          <p14:tracePt t="37768" x="5462588" y="6811963"/>
          <p14:tracePt t="37785" x="5561013" y="6811963"/>
          <p14:tracePt t="37801" x="5689600" y="6791325"/>
          <p14:tracePt t="37818" x="5837238" y="6723063"/>
          <p14:tracePt t="37835" x="5935663" y="6673850"/>
          <p14:tracePt t="37851" x="5994400" y="6594475"/>
          <p14:tracePt t="37869" x="6034088" y="6516688"/>
          <p14:tracePt t="37885" x="6053138" y="6427788"/>
          <p14:tracePt t="37902" x="6073775" y="6338888"/>
          <p14:tracePt t="37918" x="6092825" y="6249988"/>
          <p14:tracePt t="37935" x="6111875" y="6172200"/>
          <p14:tracePt t="37952" x="6122988" y="6083300"/>
          <p14:tracePt t="37968" x="6142038" y="5965825"/>
          <p14:tracePt t="37985" x="6151563" y="5867400"/>
          <p14:tracePt t="38002" x="6151563" y="5757863"/>
          <p14:tracePt t="38002" x="6151563" y="5708650"/>
          <p14:tracePt t="38019" x="6151563" y="5619750"/>
          <p14:tracePt t="38035" x="6151563" y="5551488"/>
          <p14:tracePt t="38052" x="6151563" y="5502275"/>
          <p14:tracePt t="38069" x="6151563" y="5422900"/>
          <p14:tracePt t="38086" x="6142038" y="5384800"/>
          <p14:tracePt t="38102" x="6132513" y="5324475"/>
          <p14:tracePt t="38119" x="6122988" y="5275263"/>
          <p14:tracePt t="38135" x="6102350" y="5216525"/>
          <p14:tracePt t="38152" x="6073775" y="5148263"/>
          <p14:tracePt t="38169" x="6062663" y="5099050"/>
          <p14:tracePt t="38185" x="6043613" y="5040313"/>
          <p14:tracePt t="38202" x="6022975" y="4979988"/>
          <p14:tracePt t="38219" x="6003925" y="4951413"/>
          <p14:tracePt t="38235" x="5984875" y="4911725"/>
          <p14:tracePt t="38252" x="5964238" y="4881563"/>
          <p14:tracePt t="38269" x="5954713" y="4862513"/>
          <p14:tracePt t="38285" x="5935663" y="4843463"/>
          <p14:tracePt t="38302" x="5924550" y="4822825"/>
          <p14:tracePt t="38319" x="5924550" y="4803775"/>
          <p14:tracePt t="38335" x="5924550" y="4794250"/>
          <p14:tracePt t="38352" x="5915025" y="4783138"/>
          <p14:tracePt t="38369" x="5915025" y="4773613"/>
          <p14:tracePt t="38386" x="5905500" y="4764088"/>
          <p14:tracePt t="38402" x="5905500" y="4754563"/>
          <p14:tracePt t="38451" x="5905500" y="4745038"/>
          <p14:tracePt t="38467" x="5895975" y="4733925"/>
          <p14:tracePt t="38483" x="5895975" y="4724400"/>
          <p14:tracePt t="38499" x="5895975" y="4714875"/>
          <p14:tracePt t="38515" x="5895975" y="4705350"/>
          <p14:tracePt t="38595" x="5895975" y="4695825"/>
          <p14:tracePt t="38602" x="5895975" y="4684713"/>
          <p14:tracePt t="38626" x="5895975" y="4675188"/>
          <p14:tracePt t="38683" x="5895975" y="4665663"/>
          <p14:tracePt t="38707" x="5895975" y="4656138"/>
          <p14:tracePt t="38739" x="5895975" y="4646613"/>
          <p14:tracePt t="38995" x="5895975" y="4635500"/>
          <p14:tracePt t="39011" x="5895975" y="4625975"/>
          <p14:tracePt t="39059" x="5895975" y="4616450"/>
          <p14:tracePt t="39147" x="5895975" y="4606925"/>
          <p14:tracePt t="39379" x="5905500" y="4597400"/>
          <p14:tracePt t="39523" x="5905500" y="4586288"/>
          <p14:tracePt t="39555" x="5915025" y="4586288"/>
          <p14:tracePt t="39571" x="5924550" y="4586288"/>
          <p14:tracePt t="39587" x="5924550" y="4576763"/>
          <p14:tracePt t="39603" x="5935663" y="4576763"/>
          <p14:tracePt t="39627" x="5935663" y="4567238"/>
          <p14:tracePt t="39651" x="5945188" y="4567238"/>
          <p14:tracePt t="39667" x="5954713" y="4567238"/>
          <p14:tracePt t="39675" x="5954713" y="4557713"/>
          <p14:tracePt t="39691" x="5964238" y="4557713"/>
          <p14:tracePt t="40677" x="5964238" y="4548188"/>
          <p14:tracePt t="40867" x="5964238" y="4537075"/>
          <p14:tracePt t="40875" x="5973763" y="4527550"/>
          <p14:tracePt t="40883" x="5994400" y="4527550"/>
          <p14:tracePt t="40899" x="6003925" y="4518025"/>
          <p14:tracePt t="40907" x="6022975" y="4508500"/>
          <p14:tracePt t="40924" x="6043613" y="4487863"/>
          <p14:tracePt t="40941" x="6073775" y="4478338"/>
          <p14:tracePt t="40958" x="6111875" y="4449763"/>
          <p14:tracePt t="40974" x="6172200" y="4410075"/>
          <p14:tracePt t="40991" x="6249988" y="4379913"/>
          <p14:tracePt t="41008" x="6338888" y="4330700"/>
          <p14:tracePt t="41024" x="6477000" y="4281488"/>
          <p14:tracePt t="41041" x="6604000" y="4232275"/>
          <p14:tracePt t="41058" x="6811963" y="4133850"/>
          <p14:tracePt t="41075" x="6899275" y="4056063"/>
          <p14:tracePt t="41091" x="6988175" y="3957638"/>
          <p14:tracePt t="41108" x="7067550" y="3838575"/>
          <p14:tracePt t="41125" x="7135813" y="3711575"/>
          <p14:tracePt t="41141" x="7205663" y="3582988"/>
          <p14:tracePt t="41158" x="7304088" y="3435350"/>
          <p14:tracePt t="41175" x="7362825" y="3306763"/>
          <p14:tracePt t="41191" x="7421563" y="3170238"/>
          <p14:tracePt t="41208" x="7470775" y="3071813"/>
          <p14:tracePt t="41225" x="7519988" y="2982913"/>
          <p14:tracePt t="41242" x="7569200" y="2903538"/>
          <p14:tracePt t="41258" x="7608888" y="2825750"/>
          <p14:tracePt t="41275" x="7618413" y="2795588"/>
          <p14:tracePt t="41292" x="7637463" y="2765425"/>
          <p14:tracePt t="41308" x="7648575" y="2755900"/>
          <p14:tracePt t="41325" x="7658100" y="2736850"/>
          <p14:tracePt t="41342" x="7667625" y="2716213"/>
          <p14:tracePt t="41358" x="7686675" y="2716213"/>
          <p14:tracePt t="41375" x="7697788" y="2697163"/>
          <p14:tracePt t="41392" x="7716838" y="2687638"/>
          <p14:tracePt t="41409" x="7735888" y="2667000"/>
          <p14:tracePt t="41425" x="7766050" y="2628900"/>
          <p14:tracePt t="41442" x="7796213" y="2568575"/>
          <p14:tracePt t="41459" x="7824788" y="2530475"/>
          <p14:tracePt t="41475" x="7845425" y="2490788"/>
          <p14:tracePt t="41492" x="7854950" y="2441575"/>
          <p14:tracePt t="41508" x="7874000" y="2401888"/>
          <p14:tracePt t="41526" x="7883525" y="2382838"/>
          <p14:tracePt t="41542" x="7883525" y="2371725"/>
          <p14:tracePt t="41563" x="7883525" y="2401888"/>
          <p14:tracePt t="41706" x="7874000" y="2441575"/>
          <p14:tracePt t="41714" x="7874000" y="2481263"/>
          <p14:tracePt t="41725" x="7883525" y="2608263"/>
          <p14:tracePt t="41743" x="7894638" y="2746375"/>
          <p14:tracePt t="41759" x="7894638" y="2924175"/>
          <p14:tracePt t="41776" x="7894638" y="3109913"/>
          <p14:tracePt t="41793" x="7894638" y="3268663"/>
          <p14:tracePt t="41809" x="7894638" y="3435350"/>
          <p14:tracePt t="41826" x="7932738" y="3671888"/>
          <p14:tracePt t="41843" x="7953375" y="3810000"/>
          <p14:tracePt t="41860" x="7953375" y="3957638"/>
          <p14:tracePt t="41876" x="7953375" y="4133850"/>
          <p14:tracePt t="41893" x="7932738" y="4351338"/>
          <p14:tracePt t="41909" x="7904163" y="4567238"/>
          <p14:tracePt t="41927" x="7874000" y="4822825"/>
          <p14:tracePt t="41943" x="7834313" y="5108575"/>
          <p14:tracePt t="41960" x="7834313" y="5373688"/>
          <p14:tracePt t="41976" x="7834313" y="5640388"/>
          <p14:tracePt t="41993" x="7834313" y="5876925"/>
          <p14:tracePt t="42010" x="7864475" y="6083300"/>
          <p14:tracePt t="42027" x="7883525" y="6289675"/>
          <p14:tracePt t="42043" x="7883525" y="6388100"/>
          <p14:tracePt t="42060" x="7883525" y="6437313"/>
          <p14:tracePt t="42076" x="7883525" y="6496050"/>
          <p14:tracePt t="42093" x="7874000" y="6545263"/>
          <p14:tracePt t="42110" x="7874000" y="6575425"/>
          <p14:tracePt t="42126" x="7864475" y="6624638"/>
          <p14:tracePt t="42143" x="7845425" y="6683375"/>
          <p14:tracePt t="42160" x="7834313" y="6732588"/>
          <p14:tracePt t="42177" x="7815263" y="6821488"/>
          <p14:tracePt t="42193" x="7796213" y="6880225"/>
          <p14:tracePt t="42210" x="7766050" y="6978650"/>
          <p14:tracePt t="42227" x="7747000" y="7008813"/>
          <p14:tracePt t="42243" x="7747000" y="6999288"/>
          <p14:tracePt t="42547" x="7747000" y="6988175"/>
          <p14:tracePt t="42643" x="7747000" y="6978650"/>
          <p14:tracePt t="42659" x="7747000" y="6969125"/>
          <p14:tracePt t="42699" x="7747000" y="6959600"/>
          <p14:tracePt t="43290" x="7747000" y="6950075"/>
          <p14:tracePt t="43322" x="7747000" y="6938963"/>
          <p14:tracePt t="43410" x="7747000" y="6929438"/>
          <p14:tracePt t="43419" x="7756525" y="6919913"/>
          <p14:tracePt t="43429" x="7756525" y="6910388"/>
          <p14:tracePt t="43482" x="7756525" y="6900863"/>
          <p14:tracePt t="43498" x="7766050" y="6889750"/>
          <p14:tracePt t="43498" x="0" y="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"/>
          <a:stretch>
            <a:fillRect/>
          </a:stretch>
        </p:blipFill>
        <p:spPr bwMode="auto">
          <a:xfrm>
            <a:off x="163513" y="125413"/>
            <a:ext cx="9753600" cy="72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0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77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77" x="4665663" y="3405188"/>
          <p14:tracePt t="8500" x="4665663" y="3395663"/>
          <p14:tracePt t="8659" x="4665663" y="3386138"/>
          <p14:tracePt t="8668" x="4675188" y="3376613"/>
          <p14:tracePt t="8679" x="4705350" y="3327400"/>
          <p14:tracePt t="8695" x="4754563" y="3268663"/>
          <p14:tracePt t="8712" x="4803775" y="3208338"/>
          <p14:tracePt t="8730" x="4872038" y="3140075"/>
          <p14:tracePt t="8746" x="4970463" y="3060700"/>
          <p14:tracePt t="8762" x="5087938" y="2973388"/>
          <p14:tracePt t="8779" x="5284788" y="2835275"/>
          <p14:tracePt t="8796" x="5432425" y="2755900"/>
          <p14:tracePt t="8812" x="5580063" y="2667000"/>
          <p14:tracePt t="8828" x="5708650" y="2598738"/>
          <p14:tracePt t="8845" x="5826125" y="2540000"/>
          <p14:tracePt t="8862" x="5973763" y="2490788"/>
          <p14:tracePt t="8878" x="6102350" y="2451100"/>
          <p14:tracePt t="8895" x="6230938" y="2432050"/>
          <p14:tracePt t="8912" x="6357938" y="2401888"/>
          <p14:tracePt t="8928" x="6467475" y="2382838"/>
          <p14:tracePt t="8945" x="6565900" y="2362200"/>
          <p14:tracePt t="8962" x="6751638" y="2322513"/>
          <p14:tracePt t="8979" x="6889750" y="2293938"/>
          <p14:tracePt t="8995" x="7046913" y="2263775"/>
          <p14:tracePt t="9012" x="7185025" y="2235200"/>
          <p14:tracePt t="9028" x="7323138" y="2205038"/>
          <p14:tracePt t="9045" x="7440613" y="2185988"/>
          <p14:tracePt t="9062" x="7569200" y="2155825"/>
          <p14:tracePt t="9079" x="7686675" y="2136775"/>
          <p14:tracePt t="9095" x="7815263" y="2106613"/>
          <p14:tracePt t="9112" x="7943850" y="2087563"/>
          <p14:tracePt t="9129" x="8061325" y="2047875"/>
          <p14:tracePt t="9145" x="8140700" y="1998663"/>
          <p14:tracePt t="9163" x="8228013" y="1958975"/>
          <p14:tracePt t="9179" x="8258175" y="1928813"/>
          <p14:tracePt t="9196" x="8288338" y="1900238"/>
          <p14:tracePt t="9213" x="8316913" y="1870075"/>
          <p14:tracePt t="9229" x="8347075" y="1820863"/>
          <p14:tracePt t="9246" x="8375650" y="1752600"/>
          <p14:tracePt t="9263" x="8424863" y="1673225"/>
          <p14:tracePt t="9279" x="8464550" y="1593850"/>
          <p14:tracePt t="9279" x="0" y="0"/>
        </p14:tracePtLst>
        <p14:tracePtLst>
          <p14:tracePt t="9563" x="8632825" y="806450"/>
          <p14:tracePt t="9580" x="8642350" y="768350"/>
          <p14:tracePt t="9597" x="8651875" y="738188"/>
          <p14:tracePt t="9613" x="8651875" y="708025"/>
          <p14:tracePt t="9630" x="8651875" y="688975"/>
          <p14:tracePt t="9646" x="8651875" y="679450"/>
          <p14:tracePt t="9663" x="8651875" y="669925"/>
          <p14:tracePt t="9680" x="8651875" y="658813"/>
          <p14:tracePt t="9696" x="8651875" y="649288"/>
          <p14:tracePt t="9731" x="8651875" y="639763"/>
          <p14:tracePt t="9762" x="8651875" y="630238"/>
          <p14:tracePt t="9779" x="8651875" y="620713"/>
          <p14:tracePt t="9787" x="8651875" y="609600"/>
          <p14:tracePt t="9802" x="8651875" y="600075"/>
          <p14:tracePt t="9818" x="8651875" y="590550"/>
          <p14:tracePt t="9830" x="8651875" y="581025"/>
          <p14:tracePt t="9847" x="8651875" y="560388"/>
          <p14:tracePt t="9863" x="8642350" y="550863"/>
          <p14:tracePt t="9883" x="8632825" y="531813"/>
          <p14:tracePt t="9899" x="8621713" y="522288"/>
          <p14:tracePt t="9938" x="8621713" y="511175"/>
          <p14:tracePt t="9962" x="8612188" y="501650"/>
          <p14:tracePt t="9979" x="8602663" y="501650"/>
          <p14:tracePt t="10002" x="8593138" y="492125"/>
          <p14:tracePt t="10026" x="8583613" y="482600"/>
          <p14:tracePt t="10042" x="8572500" y="482600"/>
          <p14:tracePt t="10051" x="8562975" y="473075"/>
          <p14:tracePt t="10058" x="8553450" y="461963"/>
          <p14:tracePt t="10067" x="8543925" y="461963"/>
          <p14:tracePt t="10081" x="8523288" y="452438"/>
          <p14:tracePt t="10097" x="8513763" y="442913"/>
          <p14:tracePt t="10114" x="8504238" y="433388"/>
          <p14:tracePt t="10131" x="8485188" y="433388"/>
          <p14:tracePt t="10147" x="8474075" y="412750"/>
          <p14:tracePt t="10164" x="8464550" y="403225"/>
          <p14:tracePt t="10181" x="8455025" y="393700"/>
          <p14:tracePt t="10197" x="8435975" y="374650"/>
          <p14:tracePt t="10214" x="8424863" y="363538"/>
          <p14:tracePt t="10231" x="8415338" y="344488"/>
          <p14:tracePt t="10247" x="8415338" y="334963"/>
          <p14:tracePt t="10362" x="8405813" y="325438"/>
          <p14:tracePt t="10371" x="8405813" y="314325"/>
          <p14:tracePt t="10382" x="8396288" y="314325"/>
          <p14:tracePt t="10398" x="8386763" y="295275"/>
          <p14:tracePt t="10418" x="8386763" y="285750"/>
          <p14:tracePt t="10443" x="8366125" y="276225"/>
          <p14:tracePt t="10514" x="8356600" y="276225"/>
          <p14:tracePt t="10570" x="8347075" y="276225"/>
          <p14:tracePt t="10578" x="8337550" y="276225"/>
          <p14:tracePt t="10586" x="8316913" y="276225"/>
          <p14:tracePt t="10602" x="8307388" y="276225"/>
          <p14:tracePt t="10627" x="8288338" y="285750"/>
          <p14:tracePt t="10642" x="8277225" y="285750"/>
          <p14:tracePt t="10690" x="8267700" y="295275"/>
          <p14:tracePt t="10707" x="8258175" y="295275"/>
          <p14:tracePt t="10714" x="8258175" y="304800"/>
          <p14:tracePt t="10722" x="8239125" y="314325"/>
          <p14:tracePt t="10732" x="8228013" y="334963"/>
          <p14:tracePt t="10748" x="8208963" y="344488"/>
          <p14:tracePt t="10765" x="8199438" y="354013"/>
          <p14:tracePt t="10827" x="8199438" y="363538"/>
          <p14:tracePt t="10859" x="8189913" y="374650"/>
          <p14:tracePt t="10866" x="8178800" y="374650"/>
          <p14:tracePt t="10922" x="8178800" y="384175"/>
          <p14:tracePt t="10971" x="8178800" y="393700"/>
          <p14:tracePt t="11019" x="8178800" y="403225"/>
          <p14:tracePt t="11043" x="8169275" y="412750"/>
          <p14:tracePt t="11610" x="8169275" y="423863"/>
          <p14:tracePt t="11634" x="8169275" y="433388"/>
          <p14:tracePt t="11778" x="8169275" y="442913"/>
          <p14:tracePt t="11803" x="8159750" y="442913"/>
          <p14:tracePt t="11834" x="8159750" y="452438"/>
          <p14:tracePt t="11867" x="8159750" y="461963"/>
          <p14:tracePt t="12018" x="8159750" y="473075"/>
          <p14:tracePt t="12330" x="8159750" y="482600"/>
          <p14:tracePt t="12346" x="8150225" y="492125"/>
          <p14:tracePt t="12354" x="8150225" y="501650"/>
          <p14:tracePt t="12362" x="8150225" y="511175"/>
          <p14:tracePt t="12378" x="8150225" y="531813"/>
          <p14:tracePt t="12387" x="8140700" y="550863"/>
          <p14:tracePt t="12403" x="8140700" y="560388"/>
          <p14:tracePt t="12459" x="8140700" y="571500"/>
          <p14:tracePt t="12475" x="8140700" y="581025"/>
          <p14:tracePt t="12482" x="8129588" y="590550"/>
          <p14:tracePt t="12499" x="8129588" y="600075"/>
          <p14:tracePt t="12522" x="8129588" y="609600"/>
          <p14:tracePt t="12530" x="8120063" y="609600"/>
          <p14:tracePt t="12538" x="8120063" y="620713"/>
          <p14:tracePt t="12554" x="8120063" y="630238"/>
          <p14:tracePt t="12571" x="8120063" y="649288"/>
          <p14:tracePt t="12587" x="8120063" y="658813"/>
          <p14:tracePt t="12610" x="8120063" y="669925"/>
          <p14:tracePt t="12619" x="8120063" y="679450"/>
          <p14:tracePt t="12636" x="8110538" y="698500"/>
          <p14:tracePt t="12653" x="8110538" y="708025"/>
          <p14:tracePt t="12675" x="8110538" y="719138"/>
          <p14:tracePt t="12691" x="8110538" y="728663"/>
          <p14:tracePt t="12722" x="8110538" y="738188"/>
          <p14:tracePt t="12738" x="8110538" y="747713"/>
          <p14:tracePt t="12754" x="8110538" y="757238"/>
          <p14:tracePt t="12786" x="8110538" y="768350"/>
          <p14:tracePt t="12811" x="8110538" y="777875"/>
          <p14:tracePt t="12818" x="8110538" y="787400"/>
          <p14:tracePt t="12834" x="8110538" y="796925"/>
          <p14:tracePt t="12858" x="8110538" y="806450"/>
          <p14:tracePt t="12867" x="8110538" y="817563"/>
          <p14:tracePt t="12890" x="8110538" y="827088"/>
          <p14:tracePt t="12915" x="8110538" y="836613"/>
          <p14:tracePt t="12946" x="8110538" y="846138"/>
          <p14:tracePt t="12962" x="8110538" y="855663"/>
          <p14:tracePt t="12978" x="8110538" y="866775"/>
          <p14:tracePt t="13010" x="8110538" y="876300"/>
          <p14:tracePt t="13018" x="8110538" y="885825"/>
          <p14:tracePt t="13035" x="8110538" y="895350"/>
          <p14:tracePt t="13050" x="8110538" y="904875"/>
          <p14:tracePt t="13058" x="8110538" y="915988"/>
          <p14:tracePt t="13070" x="8110538" y="935038"/>
          <p14:tracePt t="13087" x="8110538" y="944563"/>
          <p14:tracePt t="13103" x="8110538" y="965200"/>
          <p14:tracePt t="13120" x="8110538" y="984250"/>
          <p14:tracePt t="13137" x="8110538" y="1014413"/>
          <p14:tracePt t="13153" x="8110538" y="1033463"/>
          <p14:tracePt t="13171" x="8110538" y="1063625"/>
          <p14:tracePt t="13187" x="8110538" y="1092200"/>
          <p14:tracePt t="13204" x="8110538" y="1101725"/>
          <p14:tracePt t="13220" x="8110538" y="1122363"/>
          <p14:tracePt t="13237" x="8110538" y="1131888"/>
          <p14:tracePt t="13254" x="8110538" y="1141413"/>
          <p14:tracePt t="13466" x="8110538" y="1150938"/>
          <p14:tracePt t="13499" x="8120063" y="1150938"/>
          <p14:tracePt t="13522" x="8129588" y="1150938"/>
          <p14:tracePt t="13530" x="8140700" y="1150938"/>
          <p14:tracePt t="13539" x="8150225" y="1150938"/>
          <p14:tracePt t="13579" x="8159750" y="1150938"/>
          <p14:tracePt t="13650" x="8169275" y="1141413"/>
          <p14:tracePt t="13690" x="8169275" y="1131888"/>
          <p14:tracePt t="13722" x="8169275" y="1122363"/>
          <p14:tracePt t="13730" x="8178800" y="1112838"/>
          <p14:tracePt t="13739" x="8178800" y="1101725"/>
          <p14:tracePt t="13754" x="8178800" y="1092200"/>
          <p14:tracePt t="13771" x="8178800" y="1073150"/>
          <p14:tracePt t="13788" x="8178800" y="1052513"/>
          <p14:tracePt t="13805" x="8178800" y="1033463"/>
          <p14:tracePt t="13821" x="8178800" y="1023938"/>
          <p14:tracePt t="13838" x="8178800" y="1014413"/>
          <p14:tracePt t="13855" x="8178800" y="1003300"/>
          <p14:tracePt t="13871" x="8169275" y="993775"/>
          <p14:tracePt t="13914" x="8159750" y="993775"/>
          <p14:tracePt t="13938" x="8140700" y="984250"/>
          <p14:tracePt t="13946" x="8129588" y="984250"/>
          <p14:tracePt t="13955" x="8110538" y="984250"/>
          <p14:tracePt t="13972" x="8101013" y="984250"/>
          <p14:tracePt t="13988" x="8070850" y="984250"/>
          <p14:tracePt t="14005" x="8061325" y="984250"/>
          <p14:tracePt t="14026" x="8051800" y="984250"/>
          <p14:tracePt t="14042" x="8042275" y="984250"/>
          <p14:tracePt t="14059" x="8031163" y="993775"/>
          <p14:tracePt t="14074" x="8021638" y="1003300"/>
          <p14:tracePt t="14089" x="8012113" y="1023938"/>
          <p14:tracePt t="14105" x="8002588" y="1052513"/>
          <p14:tracePt t="14123" x="7993063" y="1082675"/>
          <p14:tracePt t="14139" x="7993063" y="1092200"/>
          <p14:tracePt t="14162" x="7993063" y="1101725"/>
          <p14:tracePt t="14172" x="7993063" y="1112838"/>
          <p14:tracePt t="14189" x="7993063" y="1122363"/>
          <p14:tracePt t="14205" x="7993063" y="1141413"/>
          <p14:tracePt t="14222" x="8002588" y="1150938"/>
          <p14:tracePt t="14239" x="8021638" y="1171575"/>
          <p14:tracePt t="14256" x="8042275" y="1171575"/>
          <p14:tracePt t="14273" x="8110538" y="1181100"/>
          <p14:tracePt t="14289" x="8150225" y="1181100"/>
          <p14:tracePt t="14306" x="8288338" y="1181100"/>
          <p14:tracePt t="14323" x="8375650" y="1171575"/>
          <p14:tracePt t="14339" x="8415338" y="1171575"/>
          <p14:tracePt t="14356" x="8445500" y="1162050"/>
          <p14:tracePt t="14373" x="8455025" y="1162050"/>
          <p14:tracePt t="14389" x="8464550" y="1150938"/>
          <p14:tracePt t="14406" x="8474075" y="1131888"/>
          <p14:tracePt t="14423" x="8485188" y="1112838"/>
          <p14:tracePt t="14440" x="8513763" y="1092200"/>
          <p14:tracePt t="14456" x="8534400" y="1063625"/>
          <p14:tracePt t="14473" x="8553450" y="1033463"/>
          <p14:tracePt t="14490" x="8562975" y="1003300"/>
          <p14:tracePt t="14506" x="8562975" y="984250"/>
          <p14:tracePt t="14523" x="8562975" y="974725"/>
          <p14:tracePt t="14539" x="8562975" y="954088"/>
          <p14:tracePt t="14618" x="8553450" y="954088"/>
          <p14:tracePt t="14626" x="8543925" y="954088"/>
          <p14:tracePt t="14635" x="8513763" y="944563"/>
          <p14:tracePt t="14642" x="8485188" y="944563"/>
          <p14:tracePt t="14656" x="8405813" y="935038"/>
          <p14:tracePt t="14673" x="8337550" y="935038"/>
          <p14:tracePt t="14673" x="8307388" y="935038"/>
          <p14:tracePt t="14691" x="8258175" y="935038"/>
          <p14:tracePt t="14707" x="8228013" y="935038"/>
          <p14:tracePt t="14723" x="8199438" y="935038"/>
          <p14:tracePt t="14740" x="8178800" y="935038"/>
          <p14:tracePt t="14762" x="8169275" y="944563"/>
          <p14:tracePt t="14773" x="8140700" y="954088"/>
          <p14:tracePt t="14790" x="8080375" y="974725"/>
          <p14:tracePt t="14807" x="8042275" y="984250"/>
          <p14:tracePt t="14824" x="8002588" y="1003300"/>
          <p14:tracePt t="14840" x="8002588" y="1014413"/>
          <p14:tracePt t="14857" x="7993063" y="1014413"/>
          <p14:tracePt t="14873" x="7993063" y="1023938"/>
          <p14:tracePt t="14898" x="7981950" y="1023938"/>
          <p14:tracePt t="14907" x="7981950" y="1033463"/>
          <p14:tracePt t="14924" x="7981950" y="1042988"/>
          <p14:tracePt t="14940" x="7981950" y="1052513"/>
          <p14:tracePt t="14957" x="7981950" y="1063625"/>
          <p14:tracePt t="14974" x="7981950" y="1073150"/>
          <p14:tracePt t="14991" x="7981950" y="1092200"/>
          <p14:tracePt t="15007" x="7981950" y="1101725"/>
          <p14:tracePt t="15024" x="7981950" y="1131888"/>
          <p14:tracePt t="15041" x="7993063" y="1150938"/>
          <p14:tracePt t="15057" x="8021638" y="1171575"/>
          <p14:tracePt t="15074" x="8080375" y="1171575"/>
          <p14:tracePt t="15091" x="8169275" y="1171575"/>
          <p14:tracePt t="15107" x="8288338" y="1171575"/>
          <p14:tracePt t="15124" x="8396288" y="1150938"/>
          <p14:tracePt t="15141" x="8485188" y="1122363"/>
          <p14:tracePt t="15157" x="8513763" y="1112838"/>
          <p14:tracePt t="15174" x="8543925" y="1092200"/>
          <p14:tracePt t="15191" x="8553450" y="1092200"/>
          <p14:tracePt t="15207" x="8553450" y="1073150"/>
          <p14:tracePt t="15224" x="8553450" y="1063625"/>
          <p14:tracePt t="15243" x="8553450" y="1052513"/>
          <p14:tracePt t="15298" x="8553450" y="1042988"/>
          <p14:tracePt t="15314" x="8553450" y="1033463"/>
          <p14:tracePt t="15330" x="8543925" y="1033463"/>
          <p14:tracePt t="15338" x="8534400" y="1023938"/>
          <p14:tracePt t="15346" x="8523288" y="1023938"/>
          <p14:tracePt t="15358" x="8474075" y="1014413"/>
          <p14:tracePt t="15375" x="8405813" y="1003300"/>
          <p14:tracePt t="15391" x="8337550" y="993775"/>
          <p14:tracePt t="15408" x="8297863" y="984250"/>
          <p14:tracePt t="15425" x="8277225" y="984250"/>
          <p14:tracePt t="15441" x="8267700" y="984250"/>
          <p14:tracePt t="15458" x="8248650" y="984250"/>
          <p14:tracePt t="15475" x="8228013" y="993775"/>
          <p14:tracePt t="15491" x="8199438" y="1014413"/>
          <p14:tracePt t="15508" x="8169275" y="1033463"/>
          <p14:tracePt t="15525" x="8159750" y="1042988"/>
          <p14:tracePt t="15542" x="8159750" y="1052513"/>
          <p14:tracePt t="15558" x="8159750" y="1042988"/>
          <p14:tracePt t="16250" x="8159750" y="1033463"/>
          <p14:tracePt t="16258" x="8159750" y="1003300"/>
          <p14:tracePt t="16266" x="8159750" y="993775"/>
          <p14:tracePt t="16276" x="8159750" y="965200"/>
          <p14:tracePt t="16293" x="8159750" y="935038"/>
          <p14:tracePt t="16310" x="8169275" y="895350"/>
          <p14:tracePt t="16326" x="8169275" y="876300"/>
          <p14:tracePt t="16343" x="8169275" y="855663"/>
          <p14:tracePt t="16360" x="8178800" y="836613"/>
          <p14:tracePt t="16377" x="8178800" y="827088"/>
          <p14:tracePt t="16393" x="8178800" y="817563"/>
          <p14:tracePt t="16393" x="8189913" y="796925"/>
          <p14:tracePt t="16411" x="8189913" y="787400"/>
          <p14:tracePt t="16426" x="8199438" y="768350"/>
          <p14:tracePt t="16443" x="8199438" y="738188"/>
          <p14:tracePt t="16460" x="8208963" y="708025"/>
          <p14:tracePt t="16477" x="8208963" y="698500"/>
          <p14:tracePt t="16493" x="8218488" y="669925"/>
          <p14:tracePt t="16510" x="8218488" y="658813"/>
          <p14:tracePt t="16527" x="8239125" y="639763"/>
          <p14:tracePt t="16544" x="8239125" y="630238"/>
          <p14:tracePt t="16560" x="8239125" y="609600"/>
          <p14:tracePt t="16577" x="8248650" y="590550"/>
          <p14:tracePt t="16577" x="8258175" y="581025"/>
          <p14:tracePt t="16594" x="8258175" y="571500"/>
          <p14:tracePt t="16610" x="8267700" y="550863"/>
          <p14:tracePt t="16627" x="8267700" y="531813"/>
          <p14:tracePt t="16644" x="8277225" y="501650"/>
          <p14:tracePt t="16661" x="8277225" y="492125"/>
          <p14:tracePt t="16677" x="8277225" y="473075"/>
          <p14:tracePt t="16694" x="8277225" y="442913"/>
          <p14:tracePt t="16711" x="8277225" y="433388"/>
          <p14:tracePt t="16727" x="8277225" y="412750"/>
          <p14:tracePt t="16744" x="8277225" y="403225"/>
          <p14:tracePt t="16761" x="8277225" y="384175"/>
          <p14:tracePt t="16777" x="8277225" y="374650"/>
          <p14:tracePt t="16858" x="8277225" y="363538"/>
          <p14:tracePt t="16882" x="8277225" y="354013"/>
          <p14:tracePt t="16898" x="8277225" y="344488"/>
          <p14:tracePt t="16930" x="8267700" y="334963"/>
          <p14:tracePt t="16962" x="8258175" y="334963"/>
          <p14:tracePt t="16986" x="8248650" y="325438"/>
          <p14:tracePt t="17026" x="8239125" y="325438"/>
          <p14:tracePt t="17066" x="8228013" y="314325"/>
          <p14:tracePt t="17074" x="8218488" y="304800"/>
          <p14:tracePt t="17098" x="8208963" y="304800"/>
          <p14:tracePt t="17115" x="8199438" y="304800"/>
          <p14:tracePt t="17122" x="8178800" y="295275"/>
          <p14:tracePt t="17130" x="8169275" y="285750"/>
          <p14:tracePt t="17147" x="8159750" y="285750"/>
          <p14:tracePt t="17162" x="8140700" y="285750"/>
          <p14:tracePt t="17178" x="8140700" y="295275"/>
          <p14:tracePt t="17402" x="8140700" y="304800"/>
          <p14:tracePt t="17410" x="8150225" y="314325"/>
          <p14:tracePt t="17419" x="8159750" y="314325"/>
          <p14:tracePt t="17428" x="8159750" y="325438"/>
          <p14:tracePt t="17445" x="8169275" y="344488"/>
          <p14:tracePt t="17506" x="8169275" y="354013"/>
          <p14:tracePt t="17522" x="8169275" y="363538"/>
          <p14:tracePt t="17530" x="8169275" y="384175"/>
          <p14:tracePt t="17546" x="8169275" y="393700"/>
          <p14:tracePt t="17554" x="8169275" y="403225"/>
          <p14:tracePt t="17562" x="8169275" y="433388"/>
          <p14:tracePt t="17579" x="8169275" y="452438"/>
          <p14:tracePt t="17595" x="8169275" y="482600"/>
          <p14:tracePt t="17613" x="8169275" y="501650"/>
          <p14:tracePt t="17629" x="8169275" y="522288"/>
          <p14:tracePt t="17646" x="8169275" y="531813"/>
          <p14:tracePt t="17662" x="8169275" y="541338"/>
          <p14:tracePt t="17679" x="8169275" y="560388"/>
          <p14:tracePt t="17696" x="8169275" y="581025"/>
          <p14:tracePt t="17713" x="8169275" y="600075"/>
          <p14:tracePt t="17729" x="8169275" y="630238"/>
          <p14:tracePt t="17746" x="8169275" y="649288"/>
          <p14:tracePt t="17763" x="8169275" y="679450"/>
          <p14:tracePt t="17779" x="8169275" y="698500"/>
          <p14:tracePt t="17796" x="8169275" y="708025"/>
          <p14:tracePt t="17813" x="8169275" y="728663"/>
          <p14:tracePt t="17829" x="8169275" y="738188"/>
          <p14:tracePt t="17846" x="8169275" y="757238"/>
          <p14:tracePt t="17863" x="8169275" y="768350"/>
          <p14:tracePt t="17879" x="8169275" y="777875"/>
          <p14:tracePt t="17896" x="8169275" y="787400"/>
          <p14:tracePt t="17913" x="8169275" y="796925"/>
          <p14:tracePt t="17929" x="8169275" y="817563"/>
          <p14:tracePt t="17947" x="8169275" y="827088"/>
          <p14:tracePt t="17963" x="8169275" y="836613"/>
          <p14:tracePt t="17980" x="8169275" y="846138"/>
          <p14:tracePt t="17996" x="8169275" y="855663"/>
          <p14:tracePt t="18013" x="8169275" y="876300"/>
          <p14:tracePt t="18030" x="8169275" y="885825"/>
          <p14:tracePt t="18046" x="8169275" y="895350"/>
          <p14:tracePt t="18066" x="8169275" y="904875"/>
          <p14:tracePt t="18082" x="8169275" y="915988"/>
          <p14:tracePt t="18122" x="8169275" y="925513"/>
          <p14:tracePt t="18139" x="8169275" y="935038"/>
          <p14:tracePt t="18170" x="8169275" y="944563"/>
          <p14:tracePt t="18186" x="8169275" y="954088"/>
          <p14:tracePt t="18210" x="8169275" y="965200"/>
          <p14:tracePt t="18219" x="8169275" y="974725"/>
          <p14:tracePt t="18234" x="8169275" y="984250"/>
          <p14:tracePt t="18242" x="8169275" y="993775"/>
          <p14:tracePt t="18250" x="8169275" y="1023938"/>
          <p14:tracePt t="18263" x="8169275" y="1042988"/>
          <p14:tracePt t="18281" x="8159750" y="1073150"/>
          <p14:tracePt t="18297" x="8159750" y="1092200"/>
          <p14:tracePt t="18314" x="8159750" y="1112838"/>
          <p14:tracePt t="18331" x="8159750" y="1122363"/>
          <p14:tracePt t="18554" x="8159750" y="1131888"/>
          <p14:tracePt t="18570" x="8159750" y="1150938"/>
          <p14:tracePt t="18602" x="8159750" y="1162050"/>
          <p14:tracePt t="18618" x="8159750" y="1171575"/>
          <p14:tracePt t="18642" x="8159750" y="1181100"/>
          <p14:tracePt t="18658" x="8159750" y="1190625"/>
          <p14:tracePt t="18666" x="8159750" y="1200150"/>
          <p14:tracePt t="18690" x="8159750" y="1211263"/>
          <p14:tracePt t="18706" x="8159750" y="1220788"/>
          <p14:tracePt t="18722" x="8159750" y="1230313"/>
          <p14:tracePt t="18738" x="8159750" y="1239838"/>
          <p14:tracePt t="18762" x="8159750" y="1249363"/>
          <p14:tracePt t="18770" x="8159750" y="1260475"/>
          <p14:tracePt t="18786" x="8159750" y="1270000"/>
          <p14:tracePt t="18798" x="8159750" y="1279525"/>
          <p14:tracePt t="18815" x="8159750" y="1289050"/>
          <p14:tracePt t="18831" x="8159750" y="1298575"/>
          <p14:tracePt t="18848" x="8159750" y="1309688"/>
          <p14:tracePt t="18874" x="8150225" y="1319213"/>
          <p14:tracePt t="18890" x="8150225" y="1328738"/>
          <p14:tracePt t="18906" x="8150225" y="1338263"/>
          <p14:tracePt t="18915" x="8150225" y="1347788"/>
          <p14:tracePt t="18931" x="8150225" y="1358900"/>
          <p14:tracePt t="18948" x="8150225" y="1377950"/>
          <p14:tracePt t="18965" x="8150225" y="1397000"/>
          <p14:tracePt t="18982" x="8150225" y="1417638"/>
          <p14:tracePt t="18998" x="8150225" y="1436688"/>
          <p14:tracePt t="19015" x="8150225" y="1457325"/>
          <p14:tracePt t="19033" x="8150225" y="1485900"/>
          <p14:tracePt t="19048" x="8150225" y="1506538"/>
          <p14:tracePt t="19066" x="8150225" y="1535113"/>
          <p14:tracePt t="19082" x="8150225" y="1555750"/>
          <p14:tracePt t="19099" x="8150225" y="1574800"/>
          <p14:tracePt t="19115" x="8150225" y="1584325"/>
          <p14:tracePt t="19132" x="8150225" y="1604963"/>
          <p14:tracePt t="19149" x="8150225" y="1614488"/>
          <p14:tracePt t="19165" x="8150225" y="1624013"/>
          <p14:tracePt t="19182" x="8150225" y="1633538"/>
          <p14:tracePt t="19199" x="8150225" y="1654175"/>
          <p14:tracePt t="19215" x="8150225" y="1673225"/>
          <p14:tracePt t="19233" x="8150225" y="1692275"/>
          <p14:tracePt t="19249" x="8150225" y="1712913"/>
          <p14:tracePt t="19265" x="8140700" y="1752600"/>
          <p14:tracePt t="19283" x="8129588" y="1771650"/>
          <p14:tracePt t="19299" x="8120063" y="1790700"/>
          <p14:tracePt t="19316" x="8120063" y="1820863"/>
          <p14:tracePt t="19333" x="8110538" y="1851025"/>
          <p14:tracePt t="19349" x="8110538" y="1890713"/>
          <p14:tracePt t="19366" x="8091488" y="1928813"/>
          <p14:tracePt t="19383" x="8091488" y="1939925"/>
          <p14:tracePt t="19399" x="8080375" y="1968500"/>
          <p14:tracePt t="19416" x="8080375" y="1998663"/>
          <p14:tracePt t="19433" x="8061325" y="2027238"/>
          <p14:tracePt t="19449" x="8061325" y="2038350"/>
          <p14:tracePt t="19449" x="8051800" y="2057400"/>
          <p14:tracePt t="19466" x="8051800" y="2066925"/>
          <p14:tracePt t="19483" x="8042275" y="2087563"/>
          <p14:tracePt t="19499" x="8042275" y="2106613"/>
          <p14:tracePt t="19522" x="8021638" y="2116138"/>
          <p14:tracePt t="19666" x="8012113" y="2116138"/>
          <p14:tracePt t="19674" x="7993063" y="2125663"/>
          <p14:tracePt t="19683" x="7913688" y="2146300"/>
          <p14:tracePt t="19700" x="7815263" y="2165350"/>
          <p14:tracePt t="19716" x="7726363" y="2185988"/>
          <p14:tracePt t="19733" x="7667625" y="2214563"/>
          <p14:tracePt t="19750" x="7658100" y="2214563"/>
          <p14:tracePt t="19767" x="7648575" y="2224088"/>
          <p14:tracePt t="19794" x="7637463" y="2244725"/>
          <p14:tracePt t="19826" x="7627938" y="2244725"/>
          <p14:tracePt t="19835" x="7627938" y="2254250"/>
          <p14:tracePt t="19842" x="7618413" y="2254250"/>
          <p14:tracePt t="19850" x="7618413" y="2273300"/>
          <p14:tracePt t="19867" x="7618413" y="2293938"/>
          <p14:tracePt t="19884" x="7618413" y="2303463"/>
          <p14:tracePt t="19900" x="7618413" y="2322513"/>
          <p14:tracePt t="19917" x="7608888" y="2343150"/>
          <p14:tracePt t="19934" x="7608888" y="2352675"/>
          <p14:tracePt t="19950" x="7608888" y="2371725"/>
          <p14:tracePt t="19967" x="7608888" y="2382838"/>
          <p14:tracePt t="19984" x="7608888" y="2392363"/>
          <p14:tracePt t="20000" x="7608888" y="2401888"/>
          <p14:tracePt t="20017" x="7608888" y="2411413"/>
          <p14:tracePt t="20017" x="7608888" y="2420938"/>
          <p14:tracePt t="20034" x="7608888" y="2441575"/>
          <p14:tracePt t="20051" x="7618413" y="2451100"/>
          <p14:tracePt t="20067" x="7658100" y="2460625"/>
          <p14:tracePt t="20084" x="7707313" y="2481263"/>
          <p14:tracePt t="20101" x="7785100" y="2490788"/>
          <p14:tracePt t="20117" x="7854950" y="2490788"/>
          <p14:tracePt t="20134" x="7923213" y="2490788"/>
          <p14:tracePt t="20151" x="7972425" y="2490788"/>
          <p14:tracePt t="20168" x="8012113" y="2490788"/>
          <p14:tracePt t="20184" x="8042275" y="2490788"/>
          <p14:tracePt t="20201" x="8080375" y="2490788"/>
          <p14:tracePt t="20218" x="8140700" y="2490788"/>
          <p14:tracePt t="20234" x="8218488" y="2490788"/>
          <p14:tracePt t="20251" x="8288338" y="2490788"/>
          <p14:tracePt t="20268" x="8366125" y="2470150"/>
          <p14:tracePt t="20284" x="8435975" y="2451100"/>
          <p14:tracePt t="20301" x="8504238" y="2432050"/>
          <p14:tracePt t="20318" x="8553450" y="2411413"/>
          <p14:tracePt t="20334" x="8602663" y="2392363"/>
          <p14:tracePt t="20351" x="8621713" y="2371725"/>
          <p14:tracePt t="20368" x="8642350" y="2352675"/>
          <p14:tracePt t="20385" x="8651875" y="2333625"/>
          <p14:tracePt t="20385" x="8661400" y="2322513"/>
          <p14:tracePt t="20403" x="8670925" y="2312988"/>
          <p14:tracePt t="20403" x="8691563" y="2303463"/>
          <p14:tracePt t="20418" x="8720138" y="2273300"/>
          <p14:tracePt t="20435" x="8740775" y="2235200"/>
          <p14:tracePt t="20452" x="8759825" y="2195513"/>
          <p14:tracePt t="20468" x="8780463" y="2165350"/>
          <p14:tracePt t="20485" x="8799513" y="2125663"/>
          <p14:tracePt t="20502" x="8799513" y="2097088"/>
          <p14:tracePt t="20518" x="8799513" y="2087563"/>
          <p14:tracePt t="20535" x="8799513" y="2076450"/>
          <p14:tracePt t="20551" x="8799513" y="2066925"/>
          <p14:tracePt t="20568" x="8799513" y="2057400"/>
          <p14:tracePt t="20587" x="8799513" y="2047875"/>
          <p14:tracePt t="20602" x="8799513" y="2027238"/>
          <p14:tracePt t="20619" x="8789988" y="2017713"/>
          <p14:tracePt t="20635" x="8759825" y="1998663"/>
          <p14:tracePt t="20652" x="8710613" y="1978025"/>
          <p14:tracePt t="20668" x="8642350" y="1958975"/>
          <p14:tracePt t="20685" x="8543925" y="1939925"/>
          <p14:tracePt t="20702" x="8455025" y="1928813"/>
          <p14:tracePt t="20719" x="8347075" y="1928813"/>
          <p14:tracePt t="20735" x="8277225" y="1928813"/>
          <p14:tracePt t="20752" x="8218488" y="1928813"/>
          <p14:tracePt t="20769" x="8189913" y="1928813"/>
          <p14:tracePt t="20785" x="8169275" y="1928813"/>
          <p14:tracePt t="20802" x="8140700" y="1928813"/>
          <p14:tracePt t="20819" x="8091488" y="1958975"/>
          <p14:tracePt t="20835" x="8002588" y="1989138"/>
          <p14:tracePt t="20852" x="7904163" y="2027238"/>
          <p14:tracePt t="20869" x="7796213" y="2087563"/>
          <p14:tracePt t="20886" x="7726363" y="2125663"/>
          <p14:tracePt t="20903" x="7686675" y="2155825"/>
          <p14:tracePt t="20919" x="7658100" y="2185988"/>
          <p14:tracePt t="20936" x="7648575" y="2214563"/>
          <p14:tracePt t="20953" x="7627938" y="2244725"/>
          <p14:tracePt t="20969" x="7627938" y="2273300"/>
          <p14:tracePt t="20969" x="7618413" y="2293938"/>
          <p14:tracePt t="20987" x="7599363" y="2333625"/>
          <p14:tracePt t="21003" x="7578725" y="2382838"/>
          <p14:tracePt t="21019" x="7569200" y="2411413"/>
          <p14:tracePt t="21036" x="7569200" y="2441575"/>
          <p14:tracePt t="21053" x="7559675" y="2481263"/>
          <p14:tracePt t="21069" x="7559675" y="2500313"/>
          <p14:tracePt t="21086" x="7559675" y="2530475"/>
          <p14:tracePt t="21103" x="7559675" y="2549525"/>
          <p14:tracePt t="21119" x="7559675" y="2589213"/>
          <p14:tracePt t="21136" x="7559675" y="2617788"/>
          <p14:tracePt t="21153" x="7559675" y="2638425"/>
          <p14:tracePt t="21169" x="7559675" y="2678113"/>
          <p14:tracePt t="21186" x="7569200" y="2678113"/>
          <p14:tracePt t="21203" x="7569200" y="2687638"/>
          <p14:tracePt t="21219" x="7599363" y="2697163"/>
          <p14:tracePt t="21236" x="7637463" y="2706688"/>
          <p14:tracePt t="21253" x="7697788" y="2727325"/>
          <p14:tracePt t="21270" x="7796213" y="2736850"/>
          <p14:tracePt t="21287" x="7904163" y="2736850"/>
          <p14:tracePt t="21303" x="8012113" y="2736850"/>
          <p14:tracePt t="21320" x="8080375" y="2736850"/>
          <p14:tracePt t="21337" x="8159750" y="2727325"/>
          <p14:tracePt t="21353" x="8199438" y="2727325"/>
          <p14:tracePt t="21353" x="8228013" y="2716213"/>
          <p14:tracePt t="21370" x="8267700" y="2697163"/>
          <p14:tracePt t="21387" x="8326438" y="2667000"/>
          <p14:tracePt t="21403" x="8366125" y="2638425"/>
          <p14:tracePt t="21420" x="8435975" y="2617788"/>
          <p14:tracePt t="21437" x="8485188" y="2579688"/>
          <p14:tracePt t="21453" x="8543925" y="2540000"/>
          <p14:tracePt t="21470" x="8593138" y="2509838"/>
          <p14:tracePt t="21487" x="8621713" y="2481263"/>
          <p14:tracePt t="21503" x="8642350" y="2470150"/>
          <p14:tracePt t="21520" x="8661400" y="2441575"/>
          <p14:tracePt t="21537" x="8661400" y="2432050"/>
          <p14:tracePt t="21553" x="8682038" y="2401888"/>
          <p14:tracePt t="21570" x="8691563" y="2382838"/>
          <p14:tracePt t="21587" x="8710613" y="2352675"/>
          <p14:tracePt t="21604" x="8720138" y="2333625"/>
          <p14:tracePt t="21620" x="8731250" y="2293938"/>
          <p14:tracePt t="21637" x="8750300" y="2263775"/>
          <p14:tracePt t="21654" x="8750300" y="2254250"/>
          <p14:tracePt t="21670" x="8750300" y="2224088"/>
          <p14:tracePt t="21687" x="8750300" y="2214563"/>
          <p14:tracePt t="21704" x="8750300" y="2195513"/>
          <p14:tracePt t="21721" x="8750300" y="2185988"/>
          <p14:tracePt t="21737" x="8750300" y="2165350"/>
          <p14:tracePt t="21754" x="8750300" y="2155825"/>
          <p14:tracePt t="21770" x="8740775" y="2136775"/>
          <p14:tracePt t="21787" x="8720138" y="2116138"/>
          <p14:tracePt t="21804" x="8701088" y="2097088"/>
          <p14:tracePt t="21821" x="8682038" y="2076450"/>
          <p14:tracePt t="21838" x="8651875" y="2047875"/>
          <p14:tracePt t="21854" x="8612188" y="2027238"/>
          <p14:tracePt t="21871" x="8583613" y="2008188"/>
          <p14:tracePt t="21888" x="8562975" y="1998663"/>
          <p14:tracePt t="21904" x="8523288" y="1989138"/>
          <p14:tracePt t="21921" x="8494713" y="1968500"/>
          <p14:tracePt t="21938" x="8435975" y="1958975"/>
          <p14:tracePt t="21955" x="8366125" y="1949450"/>
          <p14:tracePt t="21971" x="8337550" y="1949450"/>
          <p14:tracePt t="21988" x="8297863" y="1939925"/>
          <p14:tracePt t="22004" x="8277225" y="1928813"/>
          <p14:tracePt t="22021" x="8228013" y="1928813"/>
          <p14:tracePt t="22038" x="8208963" y="1928813"/>
          <p14:tracePt t="22055" x="8169275" y="1928813"/>
          <p14:tracePt t="22071" x="8129588" y="1928813"/>
          <p14:tracePt t="22088" x="8080375" y="1928813"/>
          <p14:tracePt t="22105" x="8021638" y="1928813"/>
          <p14:tracePt t="22121" x="7932738" y="1958975"/>
          <p14:tracePt t="22139" x="7864475" y="2008188"/>
          <p14:tracePt t="22155" x="7785100" y="2047875"/>
          <p14:tracePt t="22171" x="7747000" y="2076450"/>
          <p14:tracePt t="22188" x="7716838" y="2097088"/>
          <p14:tracePt t="22205" x="7707313" y="2106613"/>
          <p14:tracePt t="22221" x="7707313" y="2116138"/>
          <p14:tracePt t="22306" x="7707313" y="2125663"/>
          <p14:tracePt t="22338" x="7697788" y="2136775"/>
          <p14:tracePt t="22362" x="7697788" y="2146300"/>
          <p14:tracePt t="22402" x="7686675" y="2155825"/>
          <p14:tracePt t="22411" x="7686675" y="2165350"/>
          <p14:tracePt t="22434" x="7677150" y="2185988"/>
          <p14:tracePt t="22450" x="7667625" y="2185988"/>
          <p14:tracePt t="22458" x="7667625" y="2195513"/>
          <p14:tracePt t="22466" x="7658100" y="2195513"/>
          <p14:tracePt t="22474" x="7658100" y="2205038"/>
          <p14:tracePt t="22498" x="7658100" y="2214563"/>
          <p14:tracePt t="22506" x="7658100" y="2224088"/>
          <p14:tracePt t="22538" x="7658100" y="2235200"/>
          <p14:tracePt t="22602" x="7648575" y="2244725"/>
          <p14:tracePt t="22610" x="7637463" y="2254250"/>
          <p14:tracePt t="22634" x="7627938" y="2263775"/>
          <p14:tracePt t="22658" x="7627938" y="2273300"/>
          <p14:tracePt t="22722" x="7618413" y="2284413"/>
          <p14:tracePt t="22754" x="7608888" y="2284413"/>
          <p14:tracePt t="22802" x="7608888" y="2293938"/>
          <p14:tracePt t="22818" x="7608888" y="2303463"/>
          <p14:tracePt t="22858" x="7599363" y="2303463"/>
          <p14:tracePt t="22866" x="7599363" y="2312988"/>
          <p14:tracePt t="22891" x="7599363" y="2322513"/>
          <p14:tracePt t="22906" x="7599363" y="2333625"/>
          <p14:tracePt t="23034" x="7599363" y="2343150"/>
          <p14:tracePt t="23050" x="7599363" y="2352675"/>
          <p14:tracePt t="23058" x="7599363" y="2362200"/>
          <p14:tracePt t="23066" x="7608888" y="2371725"/>
          <p14:tracePt t="23082" x="7618413" y="2371725"/>
          <p14:tracePt t="23090" x="7637463" y="2371725"/>
          <p14:tracePt t="23106" x="7686675" y="2382838"/>
          <p14:tracePt t="23124" x="7716838" y="2382838"/>
          <p14:tracePt t="23140" x="7756525" y="2382838"/>
          <p14:tracePt t="23157" x="7805738" y="2382838"/>
          <p14:tracePt t="23174" x="7845425" y="2382838"/>
          <p14:tracePt t="23190" x="7894638" y="2382838"/>
          <p14:tracePt t="23207" x="7932738" y="2382838"/>
          <p14:tracePt t="23224" x="7962900" y="2382838"/>
          <p14:tracePt t="23240" x="8012113" y="2382838"/>
          <p14:tracePt t="23257" x="8031163" y="2371725"/>
          <p14:tracePt t="23257" x="8051800" y="2371725"/>
          <p14:tracePt t="23274" x="8091488" y="2362200"/>
          <p14:tracePt t="23291" x="8129588" y="2362200"/>
          <p14:tracePt t="23307" x="8169275" y="2352675"/>
          <p14:tracePt t="23324" x="8208963" y="2343150"/>
          <p14:tracePt t="23340" x="8248650" y="2333625"/>
          <p14:tracePt t="23357" x="8288338" y="2333625"/>
          <p14:tracePt t="23374" x="8326438" y="2322513"/>
          <p14:tracePt t="23390" x="8356600" y="2322513"/>
          <p14:tracePt t="23407" x="8396288" y="2312988"/>
          <p14:tracePt t="23424" x="8396288" y="2303463"/>
          <p14:tracePt t="23441" x="8405813" y="2303463"/>
          <p14:tracePt t="23457" x="8424863" y="2293938"/>
          <p14:tracePt t="23474" x="8435975" y="2284413"/>
          <p14:tracePt t="23491" x="8435975" y="2273300"/>
          <p14:tracePt t="23507" x="8445500" y="2254250"/>
          <p14:tracePt t="23525" x="8455025" y="2244725"/>
          <p14:tracePt t="23541" x="8464550" y="2235200"/>
          <p14:tracePt t="23558" x="8464550" y="2224088"/>
          <p14:tracePt t="23574" x="8474075" y="2214563"/>
          <p14:tracePt t="23591" x="8464550" y="2214563"/>
          <p14:tracePt t="24466" x="8445500" y="2214563"/>
          <p14:tracePt t="24482" x="8415338" y="2224088"/>
          <p14:tracePt t="24490" x="8386763" y="2235200"/>
          <p14:tracePt t="24498" x="8356600" y="2244725"/>
          <p14:tracePt t="24509" x="8267700" y="2284413"/>
          <p14:tracePt t="24526" x="8199438" y="2312988"/>
          <p14:tracePt t="24543" x="8169275" y="2322513"/>
          <p14:tracePt t="24560" x="8159750" y="2322513"/>
          <p14:tracePt t="24576" x="8150225" y="2322513"/>
          <p14:tracePt t="24593" x="8140700" y="2322513"/>
          <p14:tracePt t="24610" x="8091488" y="2333625"/>
          <p14:tracePt t="24627" x="8051800" y="2343150"/>
          <p14:tracePt t="24643" x="8021638" y="2343150"/>
          <p14:tracePt t="24660" x="7993063" y="2352675"/>
          <p14:tracePt t="24677" x="7981950" y="2352675"/>
          <p14:tracePt t="24693" x="7972425" y="2352675"/>
          <p14:tracePt t="24754" x="7962900" y="2352675"/>
          <p14:tracePt t="24778" x="7953375" y="2352675"/>
          <p14:tracePt t="25018" x="7943850" y="2352675"/>
          <p14:tracePt t="25026" x="7932738" y="2352675"/>
          <p14:tracePt t="25034" x="7923213" y="2352675"/>
          <p14:tracePt t="25044" x="7894638" y="2352675"/>
          <p14:tracePt t="25061" x="7854950" y="2343150"/>
          <p14:tracePt t="25077" x="7834313" y="2333625"/>
          <p14:tracePt t="25094" x="7824788" y="2322513"/>
          <p14:tracePt t="25111" x="7805738" y="2322513"/>
          <p14:tracePt t="25127" x="7796213" y="2312988"/>
          <p14:tracePt t="25144" x="7775575" y="2303463"/>
          <p14:tracePt t="25161" x="7747000" y="2284413"/>
          <p14:tracePt t="25177" x="7707313" y="2263775"/>
          <p14:tracePt t="25194" x="7686675" y="2263775"/>
          <p14:tracePt t="25211" x="7667625" y="2254250"/>
          <p14:tracePt t="25228" x="7648575" y="2235200"/>
          <p14:tracePt t="25244" x="7637463" y="2235200"/>
          <p14:tracePt t="25274" x="7637463" y="2224088"/>
          <p14:tracePt t="26050" x="7637463" y="2214563"/>
          <p14:tracePt t="26066" x="7637463" y="2195513"/>
          <p14:tracePt t="26074" x="7648575" y="2165350"/>
          <p14:tracePt t="26082" x="7667625" y="2146300"/>
          <p14:tracePt t="26096" x="7697788" y="2097088"/>
          <p14:tracePt t="26113" x="7735888" y="2047875"/>
          <p14:tracePt t="26130" x="7775575" y="1989138"/>
          <p14:tracePt t="26146" x="7796213" y="1958975"/>
          <p14:tracePt t="26163" x="7815263" y="1939925"/>
          <p14:tracePt t="26179" x="7824788" y="1928813"/>
          <p14:tracePt t="26210" x="7824788" y="1919288"/>
          <p14:tracePt t="26218" x="7834313" y="1909763"/>
          <p14:tracePt t="26229" x="7845425" y="1909763"/>
          <p14:tracePt t="26246" x="7845425" y="1900238"/>
          <p14:tracePt t="26263" x="7854950" y="1900238"/>
          <p14:tracePt t="26279" x="7864475" y="1890713"/>
          <p14:tracePt t="26378" x="7874000" y="1890713"/>
          <p14:tracePt t="26394" x="7894638" y="1890713"/>
          <p14:tracePt t="26410" x="7913688" y="1900238"/>
          <p14:tracePt t="26418" x="7923213" y="1909763"/>
          <p14:tracePt t="26430" x="7953375" y="1919288"/>
          <p14:tracePt t="26447" x="7981950" y="1939925"/>
          <p14:tracePt t="26463" x="8002588" y="1949450"/>
          <p14:tracePt t="26481" x="8012113" y="1958975"/>
          <p14:tracePt t="26497" x="8021638" y="1968500"/>
          <p14:tracePt t="26513" x="8031163" y="1978025"/>
          <p14:tracePt t="26530" x="8042275" y="1989138"/>
          <p14:tracePt t="26834" x="8061325" y="1989138"/>
          <p14:tracePt t="26842" x="8101013" y="2008188"/>
          <p14:tracePt t="26850" x="8140700" y="2017713"/>
          <p14:tracePt t="26864" x="8267700" y="2047875"/>
          <p14:tracePt t="26881" x="8396288" y="2066925"/>
          <p14:tracePt t="26898" x="8553450" y="2106613"/>
          <p14:tracePt t="26914" x="8593138" y="2106613"/>
          <p14:tracePt t="26931" x="8602663" y="2106613"/>
          <p14:tracePt t="26947" x="8612188" y="2106613"/>
          <p14:tracePt t="26970" x="8621713" y="2106613"/>
          <p14:tracePt t="27010" x="8632825" y="2106613"/>
          <p14:tracePt t="27050" x="8651875" y="2106613"/>
          <p14:tracePt t="27058" x="8661400" y="2106613"/>
          <p14:tracePt t="27066" x="8682038" y="2106613"/>
          <p14:tracePt t="27081" x="8731250" y="2097088"/>
          <p14:tracePt t="27098" x="8769350" y="2087563"/>
          <p14:tracePt t="27114" x="8780463" y="2087563"/>
          <p14:tracePt t="27474" x="8789988" y="2087563"/>
          <p14:tracePt t="27850" x="8799513" y="2097088"/>
          <p14:tracePt t="27874" x="8799513" y="2116138"/>
          <p14:tracePt t="28202" x="8809038" y="2125663"/>
          <p14:tracePt t="28218" x="8818563" y="2136775"/>
          <p14:tracePt t="28226" x="8829675" y="2146300"/>
          <p14:tracePt t="28242" x="8839200" y="2146300"/>
          <p14:tracePt t="28250" x="8839200" y="2155825"/>
          <p14:tracePt t="28274" x="8829675" y="2155825"/>
          <p14:tracePt t="28506" x="8809038" y="2155825"/>
          <p14:tracePt t="28514" x="8789988" y="2146300"/>
          <p14:tracePt t="28522" x="8769350" y="2136775"/>
          <p14:tracePt t="28534" x="8691563" y="2106613"/>
          <p14:tracePt t="28551" x="8632825" y="2097088"/>
          <p14:tracePt t="28568" x="8593138" y="2087563"/>
          <p14:tracePt t="28584" x="8562975" y="2087563"/>
          <p14:tracePt t="28601" x="8543925" y="2087563"/>
          <p14:tracePt t="28618" x="8523288" y="2087563"/>
          <p14:tracePt t="28634" x="8485188" y="2097088"/>
          <p14:tracePt t="28651" x="8455025" y="2097088"/>
          <p14:tracePt t="28667" x="8396288" y="2097088"/>
          <p14:tracePt t="28684" x="8347075" y="2097088"/>
          <p14:tracePt t="28701" x="8316913" y="2097088"/>
          <p14:tracePt t="28718" x="8288338" y="2097088"/>
          <p14:tracePt t="28735" x="8277225" y="2097088"/>
          <p14:tracePt t="28751" x="8258175" y="2097088"/>
          <p14:tracePt t="28768" x="8248650" y="2097088"/>
          <p14:tracePt t="28786" x="8239125" y="2097088"/>
          <p14:tracePt t="28818" x="8228013" y="2097088"/>
          <p14:tracePt t="28826" x="8218488" y="2097088"/>
          <p14:tracePt t="28858" x="8208963" y="2097088"/>
          <p14:tracePt t="28882" x="8199438" y="2097088"/>
          <p14:tracePt t="28906" x="8189913" y="2097088"/>
          <p14:tracePt t="28914" x="8178800" y="2097088"/>
          <p14:tracePt t="28930" x="8169275" y="2097088"/>
          <p14:tracePt t="28954" x="8159750" y="2097088"/>
          <p14:tracePt t="28962" x="8150225" y="2097088"/>
          <p14:tracePt t="28970" x="8140700" y="2097088"/>
          <p14:tracePt t="29010" x="8129588" y="2097088"/>
          <p14:tracePt t="29019" x="8120063" y="2097088"/>
          <p14:tracePt t="29026" x="8110538" y="2106613"/>
          <p14:tracePt t="29035" x="8080375" y="2116138"/>
          <p14:tracePt t="29052" x="8051800" y="2116138"/>
          <p14:tracePt t="29069" x="8012113" y="2125663"/>
          <p14:tracePt t="29085" x="7981950" y="2125663"/>
          <p14:tracePt t="29102" x="7972425" y="2125663"/>
          <p14:tracePt t="29162" x="7962900" y="2125663"/>
          <p14:tracePt t="29178" x="7953375" y="2125663"/>
          <p14:tracePt t="29186" x="7932738" y="2125663"/>
          <p14:tracePt t="29194" x="7923213" y="2125663"/>
          <p14:tracePt t="29210" x="7883525" y="2125663"/>
          <p14:tracePt t="29218" x="7834313" y="2125663"/>
          <p14:tracePt t="29236" x="7785100" y="2116138"/>
          <p14:tracePt t="29252" x="7735888" y="2097088"/>
          <p14:tracePt t="29269" x="7726363" y="2097088"/>
          <p14:tracePt t="29285" x="7716838" y="2097088"/>
          <p14:tracePt t="29370" x="7707313" y="2097088"/>
          <p14:tracePt t="29378" x="7697788" y="2097088"/>
          <p14:tracePt t="29418" x="7686675" y="2097088"/>
          <p14:tracePt t="29458" x="7667625" y="2106613"/>
          <p14:tracePt t="29482" x="7658100" y="2116138"/>
          <p14:tracePt t="29498" x="7648575" y="2125663"/>
          <p14:tracePt t="29514" x="7637463" y="2136775"/>
          <p14:tracePt t="29522" x="7627938" y="2146300"/>
          <p14:tracePt t="29538" x="7618413" y="2155825"/>
          <p14:tracePt t="29554" x="7608888" y="2155825"/>
          <p14:tracePt t="29562" x="7608888" y="2174875"/>
          <p14:tracePt t="29578" x="7599363" y="2185988"/>
          <p14:tracePt t="29594" x="7599363" y="2195513"/>
          <p14:tracePt t="29610" x="7588250" y="2195513"/>
          <p14:tracePt t="29619" x="7578725" y="2214563"/>
          <p14:tracePt t="29636" x="7569200" y="2224088"/>
          <p14:tracePt t="29682" x="7569200" y="2235200"/>
          <p14:tracePt t="29690" x="7559675" y="2244725"/>
          <p14:tracePt t="29698" x="7550150" y="2244725"/>
          <p14:tracePt t="29706" x="7550150" y="2254250"/>
          <p14:tracePt t="29720" x="7539038" y="2254250"/>
          <p14:tracePt t="29736" x="7539038" y="2273300"/>
          <p14:tracePt t="29753" x="7519988" y="2293938"/>
          <p14:tracePt t="29770" x="7510463" y="2303463"/>
          <p14:tracePt t="29786" x="7500938" y="2322513"/>
          <p14:tracePt t="29803" x="7500938" y="2333625"/>
          <p14:tracePt t="29820" x="7500938" y="2343150"/>
          <p14:tracePt t="29837" x="7500938" y="2352675"/>
          <p14:tracePt t="29854" x="7500938" y="2362200"/>
          <p14:tracePt t="29870" x="7500938" y="2371725"/>
          <p14:tracePt t="29887" x="7500938" y="2382838"/>
          <p14:tracePt t="29904" x="7500938" y="2392363"/>
          <p14:tracePt t="29922" x="7500938" y="2401888"/>
          <p14:tracePt t="30442" x="7500938" y="2411413"/>
          <p14:tracePt t="30458" x="7500938" y="2420938"/>
          <p14:tracePt t="30466" x="7500938" y="2432050"/>
          <p14:tracePt t="30490" x="7500938" y="2441575"/>
          <p14:tracePt t="31525" x="7489825" y="2451100"/>
          <p14:tracePt t="31842" x="7489825" y="2470150"/>
          <p14:tracePt t="32466" x="7500938" y="2481263"/>
          <p14:tracePt t="32474" x="7510463" y="2500313"/>
          <p14:tracePt t="32482" x="7519988" y="2509838"/>
          <p14:tracePt t="32492" x="7559675" y="2559050"/>
          <p14:tracePt t="32509" x="7627938" y="2608263"/>
          <p14:tracePt t="32526" x="7697788" y="2667000"/>
          <p14:tracePt t="32542" x="7756525" y="2727325"/>
          <p14:tracePt t="32559" x="7815263" y="2776538"/>
          <p14:tracePt t="32576" x="7845425" y="2805113"/>
          <p14:tracePt t="32592" x="7864475" y="2835275"/>
          <p14:tracePt t="32609" x="7894638" y="2884488"/>
          <p14:tracePt t="32626" x="7913688" y="2924175"/>
          <p14:tracePt t="32642" x="7932738" y="2962275"/>
          <p14:tracePt t="32659" x="7953375" y="2992438"/>
          <p14:tracePt t="32676" x="7972425" y="3032125"/>
          <p14:tracePt t="32693" x="7981950" y="3071813"/>
          <p14:tracePt t="32709" x="8002588" y="3100388"/>
          <p14:tracePt t="32726" x="8012113" y="3140075"/>
          <p14:tracePt t="32743" x="8031163" y="3179763"/>
          <p14:tracePt t="32759" x="8042275" y="3198813"/>
          <p14:tracePt t="32776" x="8051800" y="3219450"/>
          <p14:tracePt t="32792" x="8061325" y="3248025"/>
          <p14:tracePt t="32792" x="8070850" y="3268663"/>
          <p14:tracePt t="32810" x="8070850" y="3278188"/>
          <p14:tracePt t="32826" x="8070850" y="3327400"/>
          <p14:tracePt t="32843" x="8070850" y="3346450"/>
          <p14:tracePt t="32859" x="8080375" y="3367088"/>
          <p14:tracePt t="32876" x="8091488" y="3405188"/>
          <p14:tracePt t="32893" x="8101013" y="3425825"/>
          <p14:tracePt t="32909" x="8101013" y="3444875"/>
          <p14:tracePt t="32926" x="8101013" y="3454400"/>
          <p14:tracePt t="32943" x="8101013" y="3475038"/>
          <p14:tracePt t="32959" x="8101013" y="3494088"/>
          <p14:tracePt t="32976" x="8101013" y="3514725"/>
          <p14:tracePt t="32993" x="8101013" y="3533775"/>
          <p14:tracePt t="33010" x="8101013" y="3543300"/>
          <p14:tracePt t="33026" x="8101013" y="3563938"/>
          <p14:tracePt t="33043" x="8101013" y="3573463"/>
          <p14:tracePt t="33060" x="8101013" y="3582988"/>
          <p14:tracePt t="33077" x="8101013" y="3592513"/>
          <p14:tracePt t="33098" x="8101013" y="3602038"/>
          <p14:tracePt t="33122" x="8101013" y="3613150"/>
          <p14:tracePt t="33138" x="8101013" y="3622675"/>
          <p14:tracePt t="33178" x="8101013" y="3632200"/>
          <p14:tracePt t="33194" x="8101013" y="3641725"/>
          <p14:tracePt t="33202" x="8101013" y="3651250"/>
          <p14:tracePt t="33210" x="8101013" y="3662363"/>
          <p14:tracePt t="33227" x="8101013" y="3681413"/>
          <p14:tracePt t="33243" x="8101013" y="3690938"/>
          <p14:tracePt t="33260" x="8101013" y="3700463"/>
          <p14:tracePt t="33277" x="8101013" y="3721100"/>
          <p14:tracePt t="33294" x="8101013" y="3730625"/>
          <p14:tracePt t="33310" x="8101013" y="3749675"/>
          <p14:tracePt t="33327" x="8101013" y="3770313"/>
          <p14:tracePt t="33343" x="8101013" y="3779838"/>
          <p14:tracePt t="33360" x="8101013" y="3798888"/>
          <p14:tracePt t="33377" x="8101013" y="3810000"/>
          <p14:tracePt t="33394" x="8101013" y="3829050"/>
          <p14:tracePt t="33411" x="8101013" y="3838575"/>
          <p14:tracePt t="33427" x="8101013" y="3859213"/>
          <p14:tracePt t="33444" x="8101013" y="3868738"/>
          <p14:tracePt t="33460" x="8101013" y="3878263"/>
          <p14:tracePt t="33478" x="8101013" y="3887788"/>
          <p14:tracePt t="33494" x="8101013" y="3897313"/>
          <p14:tracePt t="33511" x="8101013" y="3908425"/>
          <p14:tracePt t="33528" x="8101013" y="3917950"/>
          <p14:tracePt t="33546" x="8101013" y="3927475"/>
          <p14:tracePt t="33561" x="8110538" y="3937000"/>
          <p14:tracePt t="33586" x="8110538" y="3946525"/>
          <p14:tracePt t="33634" x="8110538" y="3957638"/>
          <p14:tracePt t="33642" x="8110538" y="3967163"/>
          <p14:tracePt t="33666" x="8110538" y="3976688"/>
          <p14:tracePt t="33682" x="8110538" y="3986213"/>
          <p14:tracePt t="33690" x="8110538" y="3995738"/>
          <p14:tracePt t="33706" x="8110538" y="4006850"/>
          <p14:tracePt t="33714" x="8110538" y="4016375"/>
          <p14:tracePt t="33728" x="8110538" y="4025900"/>
          <p14:tracePt t="33744" x="8110538" y="4056063"/>
          <p14:tracePt t="33744" x="8110538" y="4065588"/>
          <p14:tracePt t="33762" x="8110538" y="4105275"/>
          <p14:tracePt t="33778" x="8110538" y="4133850"/>
          <p14:tracePt t="33794" x="8110538" y="4164013"/>
          <p14:tracePt t="33812" x="8110538" y="4192588"/>
          <p14:tracePt t="33828" x="8101013" y="4241800"/>
          <p14:tracePt t="33845" x="8091488" y="4271963"/>
          <p14:tracePt t="33862" x="8091488" y="4291013"/>
          <p14:tracePt t="33878" x="8091488" y="4302125"/>
          <p14:tracePt t="33906" x="8091488" y="4311650"/>
          <p14:tracePt t="33946" x="8091488" y="4321175"/>
          <p14:tracePt t="33986" x="8091488" y="4330700"/>
          <p14:tracePt t="34002" x="8091488" y="4340225"/>
          <p14:tracePt t="34018" x="8091488" y="4351338"/>
          <p14:tracePt t="34074" x="8091488" y="4360863"/>
          <p14:tracePt t="34106" x="8091488" y="4370388"/>
          <p14:tracePt t="34130" x="8091488" y="4379913"/>
          <p14:tracePt t="34186" x="8091488" y="4389438"/>
          <p14:tracePt t="34210" x="8091488" y="4400550"/>
          <p14:tracePt t="34218" x="8080375" y="4410075"/>
          <p14:tracePt t="34250" x="8080375" y="4400550"/>
          <p14:tracePt t="34962" x="8080375" y="4389438"/>
          <p14:tracePt t="34970" x="8080375" y="4370388"/>
          <p14:tracePt t="34980" x="8080375" y="4330700"/>
          <p14:tracePt t="34997" x="8080375" y="4291013"/>
          <p14:tracePt t="35014" x="8080375" y="4262438"/>
          <p14:tracePt t="35031" x="8101013" y="4213225"/>
          <p14:tracePt t="35047" x="8110538" y="4183063"/>
          <p14:tracePt t="35064" x="8120063" y="4133850"/>
          <p14:tracePt t="35081" x="8129588" y="4065588"/>
          <p14:tracePt t="35097" x="8150225" y="3957638"/>
          <p14:tracePt t="35115" x="8150225" y="3887788"/>
          <p14:tracePt t="35131" x="8150225" y="3829050"/>
          <p14:tracePt t="35147" x="8150225" y="3770313"/>
          <p14:tracePt t="35164" x="8150225" y="3711575"/>
          <p14:tracePt t="35181" x="8150225" y="3651250"/>
          <p14:tracePt t="35198" x="8150225" y="3632200"/>
          <p14:tracePt t="35214" x="8150225" y="3613150"/>
          <p14:tracePt t="35232" x="8150225" y="3602038"/>
          <p14:tracePt t="35247" x="8150225" y="3592513"/>
          <p14:tracePt t="35290" x="8150225" y="3582988"/>
          <p14:tracePt t="35298" x="8150225" y="3573463"/>
          <p14:tracePt t="35306" x="8159750" y="3552825"/>
          <p14:tracePt t="35322" x="8159750" y="3543300"/>
          <p14:tracePt t="35338" x="8159750" y="3533775"/>
          <p14:tracePt t="35347" x="8169275" y="3503613"/>
          <p14:tracePt t="35364" x="8169275" y="3475038"/>
          <p14:tracePt t="35382" x="8178800" y="3435350"/>
          <p14:tracePt t="35398" x="8178800" y="3405188"/>
          <p14:tracePt t="35414" x="8178800" y="3386138"/>
          <p14:tracePt t="35432" x="8189913" y="3376613"/>
          <p14:tracePt t="35530" x="8189913" y="3386138"/>
          <p14:tracePt t="35578" x="8189913" y="3395663"/>
          <p14:tracePt t="35586" x="8189913" y="3405188"/>
          <p14:tracePt t="35602" x="8189913" y="3416300"/>
          <p14:tracePt t="35866" x="8189913" y="3425825"/>
          <p14:tracePt t="35882" x="8189913" y="3435350"/>
          <p14:tracePt t="35890" x="8189913" y="3444875"/>
          <p14:tracePt t="35899" x="8189913" y="3465513"/>
          <p14:tracePt t="35916" x="8189913" y="3475038"/>
          <p14:tracePt t="35932" x="8189913" y="3484563"/>
          <p14:tracePt t="35949" x="8189913" y="3494088"/>
          <p14:tracePt t="35965" x="8189913" y="3503613"/>
          <p14:tracePt t="36002" x="8189913" y="3514725"/>
          <p14:tracePt t="36042" x="8189913" y="3524250"/>
          <p14:tracePt t="36058" x="8189913" y="3533775"/>
          <p14:tracePt t="36082" x="8189913" y="3543300"/>
          <p14:tracePt t="36106" x="8189913" y="3552825"/>
          <p14:tracePt t="36154" x="8189913" y="3563938"/>
          <p14:tracePt t="36162" x="8189913" y="3552825"/>
          <p14:tracePt t="36546" x="8189913" y="3543300"/>
          <p14:tracePt t="36554" x="8189913" y="3533775"/>
          <p14:tracePt t="36562" x="8189913" y="3524250"/>
          <p14:tracePt t="36570" x="8189913" y="3503613"/>
          <p14:tracePt t="36583" x="8189913" y="3475038"/>
          <p14:tracePt t="36600" x="8189913" y="3444875"/>
          <p14:tracePt t="36600" x="8189913" y="3435350"/>
          <p14:tracePt t="36618" x="8189913" y="3425825"/>
          <p14:tracePt t="36634" x="8189913" y="3416300"/>
          <p14:tracePt t="36738" x="8189913" y="3405188"/>
          <p14:tracePt t="36754" x="8189913" y="3395663"/>
          <p14:tracePt t="36778" x="8189913" y="3386138"/>
          <p14:tracePt t="36802" x="8189913" y="3376613"/>
          <p14:tracePt t="37402" x="8189913" y="3386138"/>
          <p14:tracePt t="37490" x="8189913" y="3376613"/>
          <p14:tracePt t="37850" x="8189913" y="3367088"/>
          <p14:tracePt t="37858" x="8189913" y="3355975"/>
          <p14:tracePt t="37866" x="8189913" y="3346450"/>
          <p14:tracePt t="37882" x="8189913" y="3336925"/>
          <p14:tracePt t="37890" x="8178800" y="3327400"/>
          <p14:tracePt t="37903" x="8169275" y="3327400"/>
          <p14:tracePt t="38002" x="8169275" y="3336925"/>
          <p14:tracePt t="38010" x="8159750" y="3355975"/>
          <p14:tracePt t="38020" x="8140700" y="3386138"/>
          <p14:tracePt t="38037" x="8129588" y="3416300"/>
          <p14:tracePt t="38054" x="8120063" y="3425825"/>
          <p14:tracePt t="38070" x="8120063" y="3435350"/>
          <p14:tracePt t="38106" x="8120063" y="3454400"/>
          <p14:tracePt t="38122" x="8120063" y="3475038"/>
          <p14:tracePt t="38138" x="8120063" y="3484563"/>
          <p14:tracePt t="38154" x="8120063" y="3503613"/>
          <p14:tracePt t="38161" x="8120063" y="3514725"/>
          <p14:tracePt t="38170" x="8120063" y="3533775"/>
          <p14:tracePt t="38187" x="8120063" y="3543300"/>
          <p14:tracePt t="38203" x="8120063" y="3552825"/>
          <p14:tracePt t="38220" x="8120063" y="3563938"/>
          <p14:tracePt t="38242" x="8120063" y="3573463"/>
          <p14:tracePt t="38298" x="8129588" y="3573463"/>
          <p14:tracePt t="38314" x="8140700" y="3573463"/>
          <p14:tracePt t="38322" x="8159750" y="3552825"/>
          <p14:tracePt t="38338" x="8178800" y="3552825"/>
          <p14:tracePt t="38346" x="8178800" y="3543300"/>
          <p14:tracePt t="38354" x="8189913" y="3533775"/>
          <p14:tracePt t="38370" x="8189913" y="3514725"/>
          <p14:tracePt t="38387" x="8189913" y="3484563"/>
          <p14:tracePt t="38404" x="8189913" y="3475038"/>
          <p14:tracePt t="38420" x="8189913" y="3465513"/>
          <p14:tracePt t="38437" x="8178800" y="3475038"/>
          <p14:tracePt t="38521" x="8159750" y="3484563"/>
          <p14:tracePt t="38530" x="8150225" y="3503613"/>
          <p14:tracePt t="38538" x="8110538" y="3524250"/>
          <p14:tracePt t="38554" x="8101013" y="3552825"/>
          <p14:tracePt t="38571" x="8101013" y="3563938"/>
          <p14:tracePt t="38587" x="8101013" y="3573463"/>
          <p14:tracePt t="38604" x="8101013" y="3582988"/>
          <p14:tracePt t="38621" x="8101013" y="3592513"/>
          <p14:tracePt t="38637" x="8101013" y="3602038"/>
          <p14:tracePt t="38658" x="8101013" y="3613150"/>
          <p14:tracePt t="38671" x="8110538" y="3622675"/>
          <p14:tracePt t="38687" x="8140700" y="3622675"/>
          <p14:tracePt t="38704" x="8178800" y="3622675"/>
          <p14:tracePt t="38704" x="8199438" y="3622675"/>
          <p14:tracePt t="38722" x="8248650" y="3622675"/>
          <p14:tracePt t="38738" x="8297863" y="3622675"/>
          <p14:tracePt t="38755" x="8316913" y="3613150"/>
          <p14:tracePt t="38772" x="8316913" y="3602038"/>
          <p14:tracePt t="38788" x="8316913" y="3592513"/>
          <p14:tracePt t="38804" x="8316913" y="3563938"/>
          <p14:tracePt t="38822" x="8316913" y="3543300"/>
          <p14:tracePt t="38838" x="8307388" y="3533775"/>
          <p14:tracePt t="38854" x="8307388" y="3524250"/>
          <p14:tracePt t="38872" x="8297863" y="3524250"/>
          <p14:tracePt t="38898" x="8288338" y="3524250"/>
          <p14:tracePt t="38946" x="8277225" y="3524250"/>
          <p14:tracePt t="38978" x="8277225" y="3533775"/>
          <p14:tracePt t="39002" x="8267700" y="3543300"/>
          <p14:tracePt t="39010" x="8258175" y="3552825"/>
          <p14:tracePt t="39026" x="8258175" y="3563938"/>
          <p14:tracePt t="39034" x="8258175" y="3573463"/>
          <p14:tracePt t="39042" x="8258175" y="3582988"/>
          <p14:tracePt t="39055" x="8258175" y="3602038"/>
          <p14:tracePt t="39072" x="8267700" y="3632200"/>
          <p14:tracePt t="39089" x="8288338" y="3641725"/>
          <p14:tracePt t="39106" x="8297863" y="3641725"/>
          <p14:tracePt t="39154" x="8297863" y="3632200"/>
          <p14:tracePt t="39162" x="8307388" y="3622675"/>
          <p14:tracePt t="39178" x="8316913" y="3613150"/>
          <p14:tracePt t="39188" x="8316913" y="3602038"/>
          <p14:tracePt t="39206" x="8316913" y="3582988"/>
          <p14:tracePt t="39222" x="8297863" y="3573463"/>
          <p14:tracePt t="39239" x="8288338" y="3552825"/>
          <p14:tracePt t="39255" x="8267700" y="3552825"/>
          <p14:tracePt t="39272" x="8228013" y="3552825"/>
          <p14:tracePt t="39289" x="8199438" y="3552825"/>
          <p14:tracePt t="39306" x="8189913" y="3563938"/>
          <p14:tracePt t="39626" x="8178800" y="3563938"/>
          <p14:tracePt t="39642" x="8159750" y="3573463"/>
          <p14:tracePt t="39650" x="8140700" y="3592513"/>
          <p14:tracePt t="39666" x="8129588" y="3602038"/>
          <p14:tracePt t="39674" x="8101013" y="3622675"/>
          <p14:tracePt t="39690" x="8091488" y="3632200"/>
          <p14:tracePt t="39714" x="8080375" y="3632200"/>
          <p14:tracePt t="39738" x="8070850" y="3641725"/>
          <p14:tracePt t="39746" x="8061325" y="3651250"/>
          <p14:tracePt t="39762" x="8042275" y="3651250"/>
          <p14:tracePt t="39778" x="8021638" y="3662363"/>
          <p14:tracePt t="39794" x="8002588" y="3662363"/>
          <p14:tracePt t="39810" x="7993063" y="3662363"/>
          <p14:tracePt t="39826" x="7981950" y="3662363"/>
          <p14:tracePt t="39840" x="7972425" y="3662363"/>
          <p14:tracePt t="39857" x="7981950" y="3662363"/>
          <p14:tracePt t="40073" x="8002588" y="3662363"/>
          <p14:tracePt t="40082" x="8051800" y="3662363"/>
          <p14:tracePt t="40090" x="8140700" y="3641725"/>
          <p14:tracePt t="40107" x="8208963" y="3641725"/>
          <p14:tracePt t="40124" x="8239125" y="3641725"/>
          <p14:tracePt t="40141" x="8248650" y="3641725"/>
          <p14:tracePt t="40157" x="8248650" y="3632200"/>
          <p14:tracePt t="40234" x="8228013" y="3632200"/>
          <p14:tracePt t="40369" x="8199438" y="3632200"/>
          <p14:tracePt t="40378" x="8159750" y="3632200"/>
          <p14:tracePt t="40386" x="8101013" y="3632200"/>
          <p14:tracePt t="40394" x="8070850" y="3632200"/>
          <p14:tracePt t="40408" x="8021638" y="3632200"/>
          <p14:tracePt t="40425" x="8002588" y="3622675"/>
          <p14:tracePt t="40441" x="8002588" y="3602038"/>
          <p14:tracePt t="40521" x="8012113" y="3602038"/>
          <p14:tracePt t="40529" x="8031163" y="3592513"/>
          <p14:tracePt t="40538" x="8051800" y="3582988"/>
          <p14:tracePt t="40546" x="8080375" y="3573463"/>
          <p14:tracePt t="40558" x="8120063" y="3543300"/>
          <p14:tracePt t="40575" x="8150225" y="3533775"/>
          <p14:tracePt t="40592" x="8159750" y="3524250"/>
          <p14:tracePt t="40608" x="8159750" y="3514725"/>
          <p14:tracePt t="40642" x="8159750" y="3503613"/>
          <p14:tracePt t="40690" x="8159750" y="3484563"/>
          <p14:tracePt t="40722" x="8159750" y="3475038"/>
          <p14:tracePt t="40754" x="8159750" y="3465513"/>
          <p14:tracePt t="40769" x="8159750" y="3454400"/>
          <p14:tracePt t="40778" x="8169275" y="3444875"/>
          <p14:tracePt t="40786" x="8169275" y="3435350"/>
          <p14:tracePt t="40794" x="8169275" y="3425825"/>
          <p14:tracePt t="40810" x="8169275" y="3416300"/>
          <p14:tracePt t="40826" x="8169275" y="3395663"/>
          <p14:tracePt t="40842" x="8169275" y="3386138"/>
          <p14:tracePt t="40866" x="8169275" y="3376613"/>
          <p14:tracePt t="40890" x="8169275" y="3367088"/>
          <p14:tracePt t="40898" x="8169275" y="3355975"/>
          <p14:tracePt t="40921" x="8169275" y="3346450"/>
          <p14:tracePt t="41010" x="8169275" y="3336925"/>
          <p14:tracePt t="41025" x="8169275" y="3327400"/>
          <p14:tracePt t="41034" x="8159750" y="3317875"/>
          <p14:tracePt t="41042" x="8159750" y="3306763"/>
          <p14:tracePt t="41059" x="8159750" y="3287713"/>
          <p14:tracePt t="41076" x="8159750" y="3268663"/>
          <p14:tracePt t="41092" x="8150225" y="3248025"/>
          <p14:tracePt t="41109" x="8150225" y="3228975"/>
          <p14:tracePt t="41126" x="8150225" y="3219450"/>
          <p14:tracePt t="41142" x="8140700" y="3198813"/>
          <p14:tracePt t="41159" x="8140700" y="3189288"/>
          <p14:tracePt t="41569" x="8140700" y="3170238"/>
          <p14:tracePt t="41586" x="8140700" y="3149600"/>
          <p14:tracePt t="41594" x="8129588" y="3121025"/>
          <p14:tracePt t="41601" x="8120063" y="3100388"/>
          <p14:tracePt t="41618" x="8120063" y="3081338"/>
          <p14:tracePt t="41627" x="8110538" y="3041650"/>
          <p14:tracePt t="41644" x="8110538" y="3001963"/>
          <p14:tracePt t="41660" x="8101013" y="2992438"/>
          <p14:tracePt t="41677" x="8101013" y="2982913"/>
          <p14:tracePt t="41694" x="8101013" y="2973388"/>
          <p14:tracePt t="41710" x="8091488" y="2973388"/>
          <p14:tracePt t="41730" x="8091488" y="2962275"/>
          <p14:tracePt t="41826" x="8091488" y="2952750"/>
          <p14:tracePt t="41833" x="8091488" y="2962275"/>
          <p14:tracePt t="42113" x="8091488" y="2973388"/>
          <p14:tracePt t="42130" x="8091488" y="2982913"/>
          <p14:tracePt t="42146" x="8091488" y="2992438"/>
          <p14:tracePt t="42154" x="8091488" y="3001963"/>
          <p14:tracePt t="42162" x="8091488" y="3011488"/>
          <p14:tracePt t="42186" x="8091488" y="3022600"/>
          <p14:tracePt t="42201" x="8091488" y="3032125"/>
          <p14:tracePt t="42218" x="8091488" y="3041650"/>
          <p14:tracePt t="42241" x="8091488" y="3051175"/>
          <p14:tracePt t="42258" x="8091488" y="3060700"/>
          <p14:tracePt t="42266" x="8091488" y="3071813"/>
          <p14:tracePt t="42281" x="8091488" y="3081338"/>
          <p14:tracePt t="42295" x="8091488" y="3090863"/>
          <p14:tracePt t="42313" x="8091488" y="3121025"/>
          <p14:tracePt t="42328" x="8091488" y="3140075"/>
          <p14:tracePt t="42328" x="8091488" y="3149600"/>
          <p14:tracePt t="42346" x="8091488" y="3170238"/>
          <p14:tracePt t="42362" x="8091488" y="3189288"/>
          <p14:tracePt t="42378" x="8091488" y="3198813"/>
          <p14:tracePt t="42395" x="8091488" y="3219450"/>
          <p14:tracePt t="42412" x="8091488" y="3228975"/>
          <p14:tracePt t="42428" x="8091488" y="3248025"/>
          <p14:tracePt t="42445" x="8091488" y="3257550"/>
          <p14:tracePt t="42462" x="8091488" y="3268663"/>
          <p14:tracePt t="42478" x="8091488" y="3278188"/>
          <p14:tracePt t="42514" x="8091488" y="3287713"/>
          <p14:tracePt t="42530" x="8091488" y="3297238"/>
          <p14:tracePt t="42553" x="8091488" y="3306763"/>
          <p14:tracePt t="42577" x="8091488" y="3317875"/>
          <p14:tracePt t="42610" x="8101013" y="3336925"/>
          <p14:tracePt t="42626" x="8101013" y="3346450"/>
          <p14:tracePt t="42722" x="8101013" y="3367088"/>
          <p14:tracePt t="42738" x="8110538" y="3376613"/>
          <p14:tracePt t="42769" x="8120063" y="3386138"/>
          <p14:tracePt t="42778" x="8120063" y="3395663"/>
          <p14:tracePt t="42794" x="8120063" y="3405188"/>
          <p14:tracePt t="42889" x="8120063" y="3416300"/>
          <p14:tracePt t="42906" x="8120063" y="3425825"/>
          <p14:tracePt t="42914" x="8129588" y="3435350"/>
          <p14:tracePt t="42921" x="8129588" y="3444875"/>
          <p14:tracePt t="42945" x="8129588" y="3454400"/>
          <p14:tracePt t="42954" x="8129588" y="3465513"/>
          <p14:tracePt t="43018" x="8129588" y="3475038"/>
          <p14:tracePt t="43057" x="8129588" y="3484563"/>
          <p14:tracePt t="43073" x="8140700" y="3494088"/>
          <p14:tracePt t="43113" x="8150225" y="3503613"/>
          <p14:tracePt t="43121" x="8150225" y="3514725"/>
          <p14:tracePt t="43225" x="8150225" y="3524250"/>
          <p14:tracePt t="43417" x="8150225" y="3533775"/>
          <p14:tracePt t="43450" x="8150225" y="3543300"/>
          <p14:tracePt t="43473" x="8150225" y="3552825"/>
          <p14:tracePt t="43506" x="8150225" y="3563938"/>
          <p14:tracePt t="43521" x="8150225" y="3582988"/>
          <p14:tracePt t="43537" x="8150225" y="3592513"/>
          <p14:tracePt t="43546" x="8150225" y="3602038"/>
          <p14:tracePt t="43561" x="8150225" y="3613150"/>
          <p14:tracePt t="43570" x="8140700" y="3622675"/>
          <p14:tracePt t="43580" x="8140700" y="3632200"/>
          <p14:tracePt t="43597" x="8140700" y="3641725"/>
          <p14:tracePt t="43697" x="8140700" y="3651250"/>
          <p14:tracePt t="43706" x="8140700" y="3662363"/>
          <p14:tracePt t="43826" x="8129588" y="3662363"/>
          <p14:tracePt t="43833" x="8120063" y="3671888"/>
          <p14:tracePt t="43865" x="8120063" y="3681413"/>
          <p14:tracePt t="43882" x="8120063" y="3690938"/>
          <p14:tracePt t="43890" x="8110538" y="3690938"/>
          <p14:tracePt t="43898" x="8110538" y="3711575"/>
          <p14:tracePt t="43915" x="8091488" y="3721100"/>
          <p14:tracePt t="43932" x="8080375" y="3730625"/>
          <p14:tracePt t="43948" x="8080375" y="3740150"/>
          <p14:tracePt t="43978" x="8070850" y="3749675"/>
          <p14:tracePt t="44009" x="8061325" y="3749675"/>
          <p14:tracePt t="44033" x="8042275" y="3760788"/>
          <p14:tracePt t="44057" x="8031163" y="3770313"/>
          <p14:tracePt t="44089" x="8012113" y="3779838"/>
          <p14:tracePt t="44137" x="8002588" y="3779838"/>
          <p14:tracePt t="44161" x="7993063" y="3779838"/>
          <p14:tracePt t="44177" x="7981950" y="3789363"/>
          <p14:tracePt t="44186" x="7972425" y="3789363"/>
          <p14:tracePt t="44201" x="7962900" y="3789363"/>
          <p14:tracePt t="44434" x="7953375" y="3789363"/>
          <p14:tracePt t="44442" x="7943850" y="3789363"/>
          <p14:tracePt t="44458" x="7932738" y="3789363"/>
          <p14:tracePt t="44466" x="7923213" y="3789363"/>
          <p14:tracePt t="44482" x="7913688" y="3789363"/>
          <p14:tracePt t="44499" x="7904163" y="3789363"/>
          <p14:tracePt t="44585" x="7894638" y="3789363"/>
          <p14:tracePt t="44609" x="7883525" y="3789363"/>
          <p14:tracePt t="44617" x="7874000" y="3789363"/>
          <p14:tracePt t="44634" x="7864475" y="3789363"/>
          <p14:tracePt t="44657" x="7854950" y="3789363"/>
          <p14:tracePt t="44665" x="7845425" y="3798888"/>
          <p14:tracePt t="44673" x="7834313" y="3798888"/>
          <p14:tracePt t="44714" x="7824788" y="3798888"/>
          <p14:tracePt t="44721" x="7805738" y="3810000"/>
          <p14:tracePt t="44745" x="7796213" y="3810000"/>
          <p14:tracePt t="44770" x="7785100" y="3810000"/>
          <p14:tracePt t="44897" x="7775575" y="3810000"/>
          <p14:tracePt t="44913" x="7766050" y="3810000"/>
          <p14:tracePt t="44921" x="7756525" y="3810000"/>
          <p14:tracePt t="44934" x="7735888" y="3810000"/>
          <p14:tracePt t="44950" x="7716838" y="3810000"/>
          <p14:tracePt t="44967" x="7707313" y="3819525"/>
          <p14:tracePt t="44984" x="7697788" y="3819525"/>
          <p14:tracePt t="45034" x="7686675" y="3819525"/>
          <p14:tracePt t="45041" x="7677150" y="3819525"/>
          <p14:tracePt t="45065" x="7667625" y="3819525"/>
          <p14:tracePt t="45121" x="7658100" y="3819525"/>
          <p14:tracePt t="45217" x="7648575" y="3819525"/>
          <p14:tracePt t="45241" x="7637463" y="3819525"/>
          <p14:tracePt t="45521" x="7648575" y="3789363"/>
          <p14:tracePt t="45538" x="7667625" y="3779838"/>
          <p14:tracePt t="45545" x="7697788" y="3760788"/>
          <p14:tracePt t="45554" x="7726363" y="3740150"/>
          <p14:tracePt t="45568" x="7805738" y="3681413"/>
          <p14:tracePt t="45585" x="7894638" y="3622675"/>
          <p14:tracePt t="45602" x="7932738" y="3582988"/>
          <p14:tracePt t="45618" x="7962900" y="3543300"/>
          <p14:tracePt t="45635" x="7981950" y="3503613"/>
          <p14:tracePt t="45652" x="8002588" y="3465513"/>
          <p14:tracePt t="45669" x="8031163" y="3416300"/>
          <p14:tracePt t="45685" x="8051800" y="3376613"/>
          <p14:tracePt t="45702" x="8061325" y="3336925"/>
          <p14:tracePt t="45719" x="8070850" y="3306763"/>
          <p14:tracePt t="45735" x="8091488" y="3268663"/>
          <p14:tracePt t="45753" x="8101013" y="3248025"/>
          <p14:tracePt t="45769" x="8110538" y="3219450"/>
          <p14:tracePt t="45785" x="8120063" y="3198813"/>
          <p14:tracePt t="45802" x="8120063" y="3179763"/>
          <p14:tracePt t="45819" x="8120063" y="3170238"/>
          <p14:tracePt t="45961" x="8120063" y="3179763"/>
          <p14:tracePt t="45994" x="8120063" y="3198813"/>
          <p14:tracePt t="46001" x="8120063" y="3208338"/>
          <p14:tracePt t="46009" x="8120063" y="3219450"/>
          <p14:tracePt t="46019" x="8120063" y="3248025"/>
          <p14:tracePt t="46036" x="8120063" y="3278188"/>
          <p14:tracePt t="46053" x="8120063" y="3297238"/>
          <p14:tracePt t="46069" x="8120063" y="3336925"/>
          <p14:tracePt t="46086" x="8120063" y="3367088"/>
          <p14:tracePt t="46103" x="8120063" y="3405188"/>
          <p14:tracePt t="46119" x="8120063" y="3435350"/>
          <p14:tracePt t="46136" x="8120063" y="3465513"/>
          <p14:tracePt t="46153" x="8120063" y="3475038"/>
          <p14:tracePt t="46153" x="8120063" y="3484563"/>
          <p14:tracePt t="46170" x="8120063" y="3494088"/>
          <p14:tracePt t="46226" x="8120063" y="3503613"/>
          <p14:tracePt t="46241" x="8120063" y="3514725"/>
          <p14:tracePt t="46305" x="8120063" y="3524250"/>
          <p14:tracePt t="46329" x="8120063" y="3533775"/>
          <p14:tracePt t="46345" x="8120063" y="3543300"/>
          <p14:tracePt t="46369" x="8120063" y="3552825"/>
          <p14:tracePt t="46393" x="8120063" y="3563938"/>
          <p14:tracePt t="46441" x="8120063" y="3573463"/>
          <p14:tracePt t="46465" x="8120063" y="3582988"/>
          <p14:tracePt t="46481" x="8120063" y="3592513"/>
          <p14:tracePt t="46490" x="8120063" y="3602038"/>
          <p14:tracePt t="46505" x="8120063" y="3613150"/>
          <p14:tracePt t="46521" x="8120063" y="3622675"/>
          <p14:tracePt t="46538" x="8120063" y="3632200"/>
          <p14:tracePt t="46561" x="8120063" y="3641725"/>
          <p14:tracePt t="46593" x="8120063" y="3651250"/>
          <p14:tracePt t="46649" x="8120063" y="3662363"/>
          <p14:tracePt t="46666" x="8120063" y="3671888"/>
          <p14:tracePt t="48775" x="0" y="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36550"/>
            <a:ext cx="990282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23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29" x="6821488" y="3770313"/>
          <p14:tracePt t="7281" x="6831013" y="3770313"/>
          <p14:tracePt t="7424" x="6840538" y="3770313"/>
          <p14:tracePt t="7464" x="6840538" y="3779838"/>
          <p14:tracePt t="7488" x="6850063" y="3779838"/>
          <p14:tracePt t="7504" x="6861175" y="3798888"/>
          <p14:tracePt t="7512" x="6861175" y="3810000"/>
          <p14:tracePt t="7520" x="6870700" y="3829050"/>
          <p14:tracePt t="7532" x="6889750" y="3868738"/>
          <p14:tracePt t="7549" x="6919913" y="3908425"/>
          <p14:tracePt t="7565" x="6959600" y="3946525"/>
          <p14:tracePt t="7582" x="6997700" y="3957638"/>
          <p14:tracePt t="7599" x="7018338" y="3957638"/>
          <p14:tracePt t="7615" x="7058025" y="3976688"/>
          <p14:tracePt t="7632" x="7116763" y="3976688"/>
          <p14:tracePt t="7649" x="7175500" y="3976688"/>
          <p14:tracePt t="7665" x="7243763" y="3976688"/>
          <p14:tracePt t="7682" x="7323138" y="3976688"/>
          <p14:tracePt t="7699" x="7431088" y="3976688"/>
          <p14:tracePt t="7715" x="7519988" y="3976688"/>
          <p14:tracePt t="7732" x="7618413" y="3976688"/>
          <p14:tracePt t="7749" x="7686675" y="3967163"/>
          <p14:tracePt t="7765" x="7766050" y="3946525"/>
          <p14:tracePt t="7782" x="7824788" y="3927475"/>
          <p14:tracePt t="7799" x="7883525" y="3927475"/>
          <p14:tracePt t="7815" x="8021638" y="3897313"/>
          <p14:tracePt t="7833" x="8091488" y="3878263"/>
          <p14:tracePt t="7849" x="8140700" y="3868738"/>
          <p14:tracePt t="7866" x="8169275" y="3859213"/>
          <p14:tracePt t="7883" x="8189913" y="3859213"/>
          <p14:tracePt t="7899" x="8208963" y="3859213"/>
          <p14:tracePt t="7915" x="8228013" y="3838575"/>
          <p14:tracePt t="7933" x="8239125" y="3829050"/>
          <p14:tracePt t="7949" x="8277225" y="3819525"/>
          <p14:tracePt t="7966" x="8307388" y="3819525"/>
          <p14:tracePt t="7983" x="8356600" y="3798888"/>
          <p14:tracePt t="7999" x="8386763" y="3789363"/>
          <p14:tracePt t="8016" x="8405813" y="3789363"/>
          <p14:tracePt t="8033" x="8415338" y="3779838"/>
          <p14:tracePt t="8080" x="8415338" y="3770313"/>
          <p14:tracePt t="8088" x="8424863" y="3760788"/>
          <p14:tracePt t="8099" x="8455025" y="3749675"/>
          <p14:tracePt t="8116" x="8474075" y="3740150"/>
          <p14:tracePt t="8133" x="8513763" y="3711575"/>
          <p14:tracePt t="8150" x="8543925" y="3700463"/>
          <p14:tracePt t="8166" x="8572500" y="3690938"/>
          <p14:tracePt t="8183" x="8593138" y="3681413"/>
          <p14:tracePt t="8199" x="8602663" y="3671888"/>
          <p14:tracePt t="8216" x="8612188" y="3671888"/>
          <p14:tracePt t="8233" x="8612188" y="3651250"/>
          <p14:tracePt t="8250" x="8632825" y="3651250"/>
          <p14:tracePt t="8266" x="8651875" y="3632200"/>
          <p14:tracePt t="8283" x="8661400" y="3622675"/>
          <p14:tracePt t="8328" x="8670925" y="3622675"/>
          <p14:tracePt t="8351" x="8682038" y="3613150"/>
          <p14:tracePt t="8367" x="8682038" y="3602038"/>
          <p14:tracePt t="8375" x="8691563" y="3602038"/>
          <p14:tracePt t="8383" x="8691563" y="3582988"/>
          <p14:tracePt t="8399" x="8701088" y="3563938"/>
          <p14:tracePt t="8415" x="8710613" y="3533775"/>
          <p14:tracePt t="8432" x="8710613" y="3524250"/>
          <p14:tracePt t="8449" x="8710613" y="3503613"/>
          <p14:tracePt t="8466" x="8710613" y="3484563"/>
          <p14:tracePt t="8482" x="8710613" y="3465513"/>
          <p14:tracePt t="8499" x="8710613" y="3454400"/>
          <p14:tracePt t="8516" x="8710613" y="3444875"/>
          <p14:tracePt t="8533" x="8710613" y="3435350"/>
          <p14:tracePt t="8551" x="8710613" y="3425825"/>
          <p14:tracePt t="8566" x="8710613" y="3405188"/>
          <p14:tracePt t="8583" x="8701088" y="3386138"/>
          <p14:tracePt t="8599" x="8682038" y="3367088"/>
          <p14:tracePt t="8616" x="8661400" y="3336925"/>
          <p14:tracePt t="8633" x="8632825" y="3306763"/>
          <p14:tracePt t="8649" x="8612188" y="3287713"/>
          <p14:tracePt t="8666" x="8583613" y="3268663"/>
          <p14:tracePt t="8683" x="8553450" y="3248025"/>
          <p14:tracePt t="8699" x="8523288" y="3238500"/>
          <p14:tracePt t="8716" x="8494713" y="3219450"/>
          <p14:tracePt t="8733" x="8474075" y="3208338"/>
          <p14:tracePt t="8750" x="8455025" y="3208338"/>
          <p14:tracePt t="8766" x="8415338" y="3189288"/>
          <p14:tracePt t="8783" x="8396288" y="3179763"/>
          <p14:tracePt t="8799" x="8366125" y="3170238"/>
          <p14:tracePt t="8816" x="8347075" y="3170238"/>
          <p14:tracePt t="8834" x="8316913" y="3159125"/>
          <p14:tracePt t="8850" x="8288338" y="3149600"/>
          <p14:tracePt t="8866" x="8267700" y="3140075"/>
          <p14:tracePt t="8883" x="8239125" y="3140075"/>
          <p14:tracePt t="8900" x="8218488" y="3140075"/>
          <p14:tracePt t="8916" x="8189913" y="3130550"/>
          <p14:tracePt t="8933" x="8159750" y="3121025"/>
          <p14:tracePt t="8950" x="8129588" y="3109913"/>
          <p14:tracePt t="8950" x="8110538" y="3109913"/>
          <p14:tracePt t="8967" x="8091488" y="3109913"/>
          <p14:tracePt t="8983" x="8070850" y="3100388"/>
          <p14:tracePt t="9000" x="8051800" y="3100388"/>
          <p14:tracePt t="9017" x="8031163" y="3090863"/>
          <p14:tracePt t="9034" x="8012113" y="3081338"/>
          <p14:tracePt t="9050" x="7981950" y="3060700"/>
          <p14:tracePt t="9067" x="7962900" y="3060700"/>
          <p14:tracePt t="9083" x="7923213" y="3041650"/>
          <p14:tracePt t="9100" x="7883525" y="3032125"/>
          <p14:tracePt t="9117" x="7845425" y="3011488"/>
          <p14:tracePt t="9134" x="7796213" y="3001963"/>
          <p14:tracePt t="9150" x="7735888" y="2992438"/>
          <p14:tracePt t="9167" x="7697788" y="2982913"/>
          <p14:tracePt t="9184" x="7648575" y="2973388"/>
          <p14:tracePt t="9200" x="7637463" y="2962275"/>
          <p14:tracePt t="9217" x="7618413" y="2962275"/>
          <p14:tracePt t="9234" x="7599363" y="2962275"/>
          <p14:tracePt t="9250" x="7588250" y="2962275"/>
          <p14:tracePt t="9267" x="7569200" y="2962275"/>
          <p14:tracePt t="9284" x="7550150" y="2962275"/>
          <p14:tracePt t="9300" x="7529513" y="2952750"/>
          <p14:tracePt t="9317" x="7489825" y="2952750"/>
          <p14:tracePt t="9334" x="7440613" y="2952750"/>
          <p14:tracePt t="9334" x="7421563" y="2952750"/>
          <p14:tracePt t="9351" x="7381875" y="2952750"/>
          <p14:tracePt t="9367" x="7332663" y="2952750"/>
          <p14:tracePt t="9384" x="7304088" y="2952750"/>
          <p14:tracePt t="9401" x="7254875" y="2952750"/>
          <p14:tracePt t="9417" x="7224713" y="2962275"/>
          <p14:tracePt t="9434" x="7185025" y="2973388"/>
          <p14:tracePt t="9451" x="7156450" y="2982913"/>
          <p14:tracePt t="9468" x="7126288" y="3001963"/>
          <p14:tracePt t="9485" x="7086600" y="3011488"/>
          <p14:tracePt t="9501" x="7067550" y="3022600"/>
          <p14:tracePt t="9518" x="7058025" y="3032125"/>
          <p14:tracePt t="9535" x="7027863" y="3051175"/>
          <p14:tracePt t="9551" x="7008813" y="3060700"/>
          <p14:tracePt t="9568" x="6988175" y="3081338"/>
          <p14:tracePt t="9585" x="6978650" y="3090863"/>
          <p14:tracePt t="9601" x="6959600" y="3109913"/>
          <p14:tracePt t="9618" x="6948488" y="3121025"/>
          <p14:tracePt t="9635" x="6919913" y="3130550"/>
          <p14:tracePt t="9651" x="6919913" y="3140075"/>
          <p14:tracePt t="9668" x="6899275" y="3149600"/>
          <p14:tracePt t="9685" x="6889750" y="3149600"/>
          <p14:tracePt t="9701" x="6870700" y="3159125"/>
          <p14:tracePt t="9718" x="6831013" y="3179763"/>
          <p14:tracePt t="9735" x="6811963" y="3189288"/>
          <p14:tracePt t="9751" x="6781800" y="3219450"/>
          <p14:tracePt t="9768" x="6762750" y="3228975"/>
          <p14:tracePt t="9785" x="6732588" y="3248025"/>
          <p14:tracePt t="9802" x="6702425" y="3268663"/>
          <p14:tracePt t="9819" x="6692900" y="3278188"/>
          <p14:tracePt t="9835" x="6673850" y="3287713"/>
          <p14:tracePt t="9852" x="6664325" y="3306763"/>
          <p14:tracePt t="9869" x="6643688" y="3327400"/>
          <p14:tracePt t="9885" x="6624638" y="3346450"/>
          <p14:tracePt t="9902" x="6604000" y="3386138"/>
          <p14:tracePt t="9902" x="6594475" y="3405188"/>
          <p14:tracePt t="9919" x="6565900" y="3454400"/>
          <p14:tracePt t="9935" x="6545263" y="3503613"/>
          <p14:tracePt t="9952" x="6526213" y="3533775"/>
          <p14:tracePt t="9969" x="6505575" y="3573463"/>
          <p14:tracePt t="9985" x="6505575" y="3602038"/>
          <p14:tracePt t="10002" x="6496050" y="3622675"/>
          <p14:tracePt t="10019" x="6486525" y="3641725"/>
          <p14:tracePt t="10035" x="6486525" y="3662363"/>
          <p14:tracePt t="10053" x="6477000" y="3690938"/>
          <p14:tracePt t="10069" x="6477000" y="3700463"/>
          <p14:tracePt t="10085" x="6467475" y="3740150"/>
          <p14:tracePt t="10103" x="6467475" y="3779838"/>
          <p14:tracePt t="10119" x="6456363" y="3810000"/>
          <p14:tracePt t="10135" x="6456363" y="3859213"/>
          <p14:tracePt t="10152" x="6456363" y="3897313"/>
          <p14:tracePt t="10169" x="6456363" y="3937000"/>
          <p14:tracePt t="10186" x="6456363" y="3946525"/>
          <p14:tracePt t="10202" x="6456363" y="3967163"/>
          <p14:tracePt t="10219" x="6456363" y="3976688"/>
          <p14:tracePt t="10239" x="6456363" y="3986213"/>
          <p14:tracePt t="10511" x="6456363" y="3995738"/>
          <p14:tracePt t="10519" x="6446838" y="4006850"/>
          <p14:tracePt t="10527" x="6446838" y="4016375"/>
          <p14:tracePt t="10847" x="6456363" y="4016375"/>
          <p14:tracePt t="10855" x="6496050" y="4016375"/>
          <p14:tracePt t="10863" x="6554788" y="4016375"/>
          <p14:tracePt t="10871" x="6702425" y="4016375"/>
          <p14:tracePt t="10887" x="6850063" y="4016375"/>
          <p14:tracePt t="10904" x="6948488" y="4016375"/>
          <p14:tracePt t="10921" x="7008813" y="4016375"/>
          <p14:tracePt t="10937" x="7037388" y="4016375"/>
          <p14:tracePt t="10954" x="7067550" y="4016375"/>
          <p14:tracePt t="10971" x="7096125" y="4016375"/>
          <p14:tracePt t="10988" x="7145338" y="4016375"/>
          <p14:tracePt t="11004" x="7205663" y="4016375"/>
          <p14:tracePt t="11021" x="7254875" y="4016375"/>
          <p14:tracePt t="11038" x="7304088" y="4016375"/>
          <p14:tracePt t="11054" x="7362825" y="4016375"/>
          <p14:tracePt t="11071" x="7421563" y="4016375"/>
          <p14:tracePt t="11087" x="7480300" y="4016375"/>
          <p14:tracePt t="11104" x="7539038" y="4016375"/>
          <p14:tracePt t="11121" x="7608888" y="4016375"/>
          <p14:tracePt t="11138" x="7667625" y="4016375"/>
          <p14:tracePt t="11154" x="7716838" y="4016375"/>
          <p14:tracePt t="11171" x="7766050" y="4016375"/>
          <p14:tracePt t="11188" x="7834313" y="4016375"/>
          <p14:tracePt t="11205" x="7904163" y="4016375"/>
          <p14:tracePt t="11221" x="8012113" y="4016375"/>
          <p14:tracePt t="11238" x="8101013" y="3995738"/>
          <p14:tracePt t="11238" x="8140700" y="3986213"/>
          <p14:tracePt t="11255" x="8208963" y="3967163"/>
          <p14:tracePt t="11271" x="8248650" y="3957638"/>
          <p14:tracePt t="11288" x="8297863" y="3946525"/>
          <p14:tracePt t="11305" x="8337550" y="3927475"/>
          <p14:tracePt t="11321" x="8386763" y="3917950"/>
          <p14:tracePt t="11338" x="8424863" y="3897313"/>
          <p14:tracePt t="11355" x="8485188" y="3878263"/>
          <p14:tracePt t="11371" x="8523288" y="3868738"/>
          <p14:tracePt t="11388" x="8562975" y="3859213"/>
          <p14:tracePt t="11405" x="8572500" y="3859213"/>
          <p14:tracePt t="11422" x="8593138" y="3848100"/>
          <p14:tracePt t="11438" x="8612188" y="3838575"/>
          <p14:tracePt t="11455" x="8632825" y="3838575"/>
          <p14:tracePt t="11471" x="8670925" y="3838575"/>
          <p14:tracePt t="11488" x="8691563" y="3838575"/>
          <p14:tracePt t="11505" x="8720138" y="3838575"/>
          <p14:tracePt t="11522" x="8750300" y="3829050"/>
          <p14:tracePt t="11539" x="8759825" y="3829050"/>
          <p14:tracePt t="11559" x="8769350" y="3829050"/>
          <p14:tracePt t="11591" x="8780463" y="3829050"/>
          <p14:tracePt t="11599" x="8799513" y="3829050"/>
          <p14:tracePt t="11607" x="8818563" y="3829050"/>
          <p14:tracePt t="11622" x="8867775" y="3829050"/>
          <p14:tracePt t="11622" x="8888413" y="3829050"/>
          <p14:tracePt t="11639" x="8937625" y="3829050"/>
          <p14:tracePt t="11656" x="8947150" y="3829050"/>
          <p14:tracePt t="11672" x="8966200" y="3829050"/>
          <p14:tracePt t="11689" x="8977313" y="3829050"/>
          <p14:tracePt t="11705" x="8966200" y="3829050"/>
          <p14:tracePt t="12023" x="8947150" y="3829050"/>
          <p14:tracePt t="12031" x="8928100" y="3829050"/>
          <p14:tracePt t="12039" x="8878888" y="3829050"/>
          <p14:tracePt t="12056" x="8809038" y="3829050"/>
          <p14:tracePt t="12074" x="8710613" y="3829050"/>
          <p14:tracePt t="12090" x="8602663" y="3829050"/>
          <p14:tracePt t="12106" x="8504238" y="3829050"/>
          <p14:tracePt t="12123" x="8424863" y="3829050"/>
          <p14:tracePt t="12139" x="8375650" y="3829050"/>
          <p14:tracePt t="12156" x="8316913" y="3829050"/>
          <p14:tracePt t="12173" x="8258175" y="3829050"/>
          <p14:tracePt t="12190" x="8189913" y="3829050"/>
          <p14:tracePt t="12190" x="8150225" y="3829050"/>
          <p14:tracePt t="12207" x="8051800" y="3829050"/>
          <p14:tracePt t="12223" x="7932738" y="3829050"/>
          <p14:tracePt t="12240" x="7796213" y="3829050"/>
          <p14:tracePt t="12256" x="7658100" y="3829050"/>
          <p14:tracePt t="12273" x="7550150" y="3829050"/>
          <p14:tracePt t="12290" x="7470775" y="3829050"/>
          <p14:tracePt t="12307" x="7381875" y="3829050"/>
          <p14:tracePt t="12323" x="7304088" y="3829050"/>
          <p14:tracePt t="12341" x="7215188" y="3829050"/>
          <p14:tracePt t="12357" x="7126288" y="3829050"/>
          <p14:tracePt t="12373" x="7027863" y="3829050"/>
          <p14:tracePt t="12390" x="6899275" y="3829050"/>
          <p14:tracePt t="12407" x="6821488" y="3829050"/>
          <p14:tracePt t="12423" x="6751638" y="3829050"/>
          <p14:tracePt t="12440" x="6692900" y="3829050"/>
          <p14:tracePt t="12457" x="6634163" y="3829050"/>
          <p14:tracePt t="12474" x="6575425" y="3829050"/>
          <p14:tracePt t="12490" x="6516688" y="3829050"/>
          <p14:tracePt t="12507" x="6446838" y="3829050"/>
          <p14:tracePt t="12524" x="6397625" y="3829050"/>
          <p14:tracePt t="12540" x="6357938" y="3829050"/>
          <p14:tracePt t="12557" x="6329363" y="3829050"/>
          <p14:tracePt t="12574" x="6308725" y="3829050"/>
          <p14:tracePt t="12591" x="6280150" y="3829050"/>
          <p14:tracePt t="12607" x="6259513" y="3829050"/>
          <p14:tracePt t="12624" x="6230938" y="3829050"/>
          <p14:tracePt t="12641" x="6210300" y="3829050"/>
          <p14:tracePt t="12657" x="6181725" y="3829050"/>
          <p14:tracePt t="12674" x="6161088" y="3829050"/>
          <p14:tracePt t="12691" x="6151563" y="3829050"/>
          <p14:tracePt t="12823" x="6151563" y="3838575"/>
          <p14:tracePt t="12839" x="6172200" y="3848100"/>
          <p14:tracePt t="12847" x="6181725" y="3859213"/>
          <p14:tracePt t="12858" x="6259513" y="3868738"/>
          <p14:tracePt t="12875" x="6369050" y="3887788"/>
          <p14:tracePt t="12891" x="6496050" y="3897313"/>
          <p14:tracePt t="12908" x="6643688" y="3897313"/>
          <p14:tracePt t="12925" x="6732588" y="3897313"/>
          <p14:tracePt t="12941" x="6800850" y="3897313"/>
          <p14:tracePt t="12941" x="6821488" y="3897313"/>
          <p14:tracePt t="12959" x="6870700" y="3897313"/>
          <p14:tracePt t="12975" x="6929438" y="3897313"/>
          <p14:tracePt t="12991" x="7008813" y="3897313"/>
          <p14:tracePt t="13008" x="7116763" y="3897313"/>
          <p14:tracePt t="13025" x="7224713" y="3897313"/>
          <p14:tracePt t="13042" x="7362825" y="3897313"/>
          <p14:tracePt t="13058" x="7470775" y="3897313"/>
          <p14:tracePt t="13075" x="7588250" y="3897313"/>
          <p14:tracePt t="13091" x="7686675" y="3897313"/>
          <p14:tracePt t="13108" x="7775575" y="3897313"/>
          <p14:tracePt t="13125" x="7845425" y="3897313"/>
          <p14:tracePt t="13142" x="7904163" y="3897313"/>
          <p14:tracePt t="13159" x="7981950" y="3897313"/>
          <p14:tracePt t="13175" x="8051800" y="3897313"/>
          <p14:tracePt t="13192" x="8101013" y="3897313"/>
          <p14:tracePt t="13209" x="8159750" y="3897313"/>
          <p14:tracePt t="13225" x="8228013" y="3897313"/>
          <p14:tracePt t="13242" x="8288338" y="3897313"/>
          <p14:tracePt t="13259" x="8347075" y="3897313"/>
          <p14:tracePt t="13275" x="8405813" y="3897313"/>
          <p14:tracePt t="13292" x="8455025" y="3897313"/>
          <p14:tracePt t="13309" x="8494713" y="3897313"/>
          <p14:tracePt t="13325" x="8534400" y="3897313"/>
          <p14:tracePt t="13343" x="8583613" y="3897313"/>
          <p14:tracePt t="13359" x="8632825" y="3897313"/>
          <p14:tracePt t="13375" x="8661400" y="3897313"/>
          <p14:tracePt t="13392" x="8701088" y="3897313"/>
          <p14:tracePt t="13409" x="8720138" y="3897313"/>
          <p14:tracePt t="13425" x="8740775" y="3897313"/>
          <p14:tracePt t="13442" x="8769350" y="3897313"/>
          <p14:tracePt t="13459" x="8789988" y="3897313"/>
          <p14:tracePt t="13476" x="8809038" y="3897313"/>
          <p14:tracePt t="13492" x="8839200" y="3897313"/>
          <p14:tracePt t="13509" x="8858250" y="3897313"/>
          <p14:tracePt t="13526" x="8878888" y="3897313"/>
          <p14:tracePt t="13542" x="8897938" y="3897313"/>
          <p14:tracePt t="13559" x="8907463" y="3897313"/>
          <p14:tracePt t="13576" x="8888413" y="3897313"/>
          <p14:tracePt t="13767" x="8867775" y="3897313"/>
          <p14:tracePt t="13775" x="8839200" y="3897313"/>
          <p14:tracePt t="13783" x="8809038" y="3897313"/>
          <p14:tracePt t="13793" x="8701088" y="3897313"/>
          <p14:tracePt t="13809" x="8612188" y="3897313"/>
          <p14:tracePt t="13826" x="8534400" y="3897313"/>
          <p14:tracePt t="13843" x="8474075" y="3897313"/>
          <p14:tracePt t="13860" x="8424863" y="3897313"/>
          <p14:tracePt t="13877" x="8366125" y="3897313"/>
          <p14:tracePt t="13893" x="8307388" y="3917950"/>
          <p14:tracePt t="13910" x="8228013" y="3937000"/>
          <p14:tracePt t="13910" x="8189913" y="3946525"/>
          <p14:tracePt t="13927" x="8091488" y="3957638"/>
          <p14:tracePt t="13943" x="8012113" y="3967163"/>
          <p14:tracePt t="13960" x="7953375" y="3967163"/>
          <p14:tracePt t="13977" x="7894638" y="3967163"/>
          <p14:tracePt t="13994" x="7834313" y="3967163"/>
          <p14:tracePt t="14010" x="7775575" y="3967163"/>
          <p14:tracePt t="14027" x="7735888" y="3967163"/>
          <p14:tracePt t="14043" x="7677150" y="3967163"/>
          <p14:tracePt t="14060" x="7618413" y="3967163"/>
          <p14:tracePt t="14077" x="7539038" y="3967163"/>
          <p14:tracePt t="14093" x="7451725" y="3967163"/>
          <p14:tracePt t="14093" x="7402513" y="3967163"/>
          <p14:tracePt t="14111" x="7304088" y="3967163"/>
          <p14:tracePt t="14127" x="7215188" y="3967163"/>
          <p14:tracePt t="14144" x="7156450" y="3967163"/>
          <p14:tracePt t="14160" x="7107238" y="3967163"/>
          <p14:tracePt t="14177" x="7067550" y="3967163"/>
          <p14:tracePt t="14194" x="7037388" y="3967163"/>
          <p14:tracePt t="14211" x="6988175" y="3967163"/>
          <p14:tracePt t="14228" x="6929438" y="3967163"/>
          <p14:tracePt t="14244" x="6870700" y="3967163"/>
          <p14:tracePt t="14261" x="6821488" y="3967163"/>
          <p14:tracePt t="14278" x="6772275" y="3967163"/>
          <p14:tracePt t="14294" x="6732588" y="3967163"/>
          <p14:tracePt t="14311" x="6713538" y="3967163"/>
          <p14:tracePt t="14327" x="6702425" y="3967163"/>
          <p14:tracePt t="14344" x="6742113" y="3967163"/>
          <p14:tracePt t="14495" x="6800850" y="3967163"/>
          <p14:tracePt t="14503" x="6880225" y="3967163"/>
          <p14:tracePt t="14511" x="7037388" y="3967163"/>
          <p14:tracePt t="14528" x="7215188" y="3967163"/>
          <p14:tracePt t="14544" x="7353300" y="3967163"/>
          <p14:tracePt t="14561" x="7451725" y="3967163"/>
          <p14:tracePt t="14578" x="7529513" y="3967163"/>
          <p14:tracePt t="14595" x="7627938" y="3967163"/>
          <p14:tracePt t="14612" x="7707313" y="3967163"/>
          <p14:tracePt t="14628" x="7805738" y="3967163"/>
          <p14:tracePt t="14645" x="7904163" y="3967163"/>
          <p14:tracePt t="14662" x="7981950" y="3967163"/>
          <p14:tracePt t="14678" x="8101013" y="3967163"/>
          <p14:tracePt t="14695" x="8218488" y="3967163"/>
          <p14:tracePt t="14712" x="8316913" y="3946525"/>
          <p14:tracePt t="14728" x="8396288" y="3937000"/>
          <p14:tracePt t="14745" x="8474075" y="3927475"/>
          <p14:tracePt t="14762" x="8553450" y="3908425"/>
          <p14:tracePt t="14778" x="8632825" y="3908425"/>
          <p14:tracePt t="14795" x="8731250" y="3897313"/>
          <p14:tracePt t="14812" x="8780463" y="3887788"/>
          <p14:tracePt t="14828" x="8818563" y="3868738"/>
          <p14:tracePt t="14845" x="8848725" y="3859213"/>
          <p14:tracePt t="14862" x="8858250" y="3848100"/>
          <p14:tracePt t="14878" x="8867775" y="3848100"/>
          <p14:tracePt t="14895" x="8878888" y="3848100"/>
          <p14:tracePt t="14912" x="8897938" y="3838575"/>
          <p14:tracePt t="14928" x="8907463" y="3829050"/>
          <p14:tracePt t="14951" x="8916988" y="3829050"/>
          <p14:tracePt t="14962" x="8928100" y="3819525"/>
          <p14:tracePt t="14979" x="8947150" y="3810000"/>
          <p14:tracePt t="14995" x="8966200" y="3810000"/>
          <p14:tracePt t="15012" x="8986838" y="3789363"/>
          <p14:tracePt t="15030" x="9005888" y="3789363"/>
          <p14:tracePt t="15049" x="9015413" y="3789363"/>
          <p14:tracePt t="15071" x="9015413" y="3779838"/>
          <p14:tracePt t="15439" x="9015413" y="3760788"/>
          <p14:tracePt t="15455" x="9015413" y="3740150"/>
          <p14:tracePt t="15471" x="9015413" y="3730625"/>
          <p14:tracePt t="15479" x="9005888" y="3700463"/>
          <p14:tracePt t="15487" x="9005888" y="3681413"/>
          <p14:tracePt t="15496" x="9005888" y="3632200"/>
          <p14:tracePt t="15513" x="8986838" y="3563938"/>
          <p14:tracePt t="15530" x="8977313" y="3524250"/>
          <p14:tracePt t="15547" x="8966200" y="3465513"/>
          <p14:tracePt t="15563" x="8966200" y="3425825"/>
          <p14:tracePt t="15580" x="8966200" y="3386138"/>
          <p14:tracePt t="15597" x="8966200" y="3336925"/>
          <p14:tracePt t="15613" x="8947150" y="3306763"/>
          <p14:tracePt t="15630" x="8947150" y="3278188"/>
          <p14:tracePt t="15647" x="8928100" y="3248025"/>
          <p14:tracePt t="15664" x="8916988" y="3219450"/>
          <p14:tracePt t="15680" x="8907463" y="3208338"/>
          <p14:tracePt t="15697" x="8907463" y="3198813"/>
          <p14:tracePt t="15714" x="8897938" y="3170238"/>
          <p14:tracePt t="15730" x="8888413" y="3159125"/>
          <p14:tracePt t="15747" x="8878888" y="3140075"/>
          <p14:tracePt t="15764" x="8858250" y="3140075"/>
          <p14:tracePt t="15780" x="8839200" y="3130550"/>
          <p14:tracePt t="15797" x="8809038" y="3109913"/>
          <p14:tracePt t="15814" x="8799513" y="3109913"/>
          <p14:tracePt t="15830" x="8789988" y="3100388"/>
          <p14:tracePt t="15847" x="8780463" y="3100388"/>
          <p14:tracePt t="15903" x="8769350" y="3109913"/>
          <p14:tracePt t="15927" x="8759825" y="3109913"/>
          <p14:tracePt t="15935" x="8750300" y="3130550"/>
          <p14:tracePt t="15943" x="8740775" y="3140075"/>
          <p14:tracePt t="15951" x="8731250" y="3149600"/>
          <p14:tracePt t="15964" x="8720138" y="3179763"/>
          <p14:tracePt t="15981" x="8701088" y="3189288"/>
          <p14:tracePt t="15998" x="8682038" y="3208338"/>
          <p14:tracePt t="16014" x="8682038" y="3219450"/>
          <p14:tracePt t="16031" x="8670925" y="3248025"/>
          <p14:tracePt t="16048" x="8661400" y="3257550"/>
          <p14:tracePt t="16064" x="8651875" y="3268663"/>
          <p14:tracePt t="16081" x="8642350" y="3278188"/>
          <p14:tracePt t="16098" x="8621713" y="3287713"/>
          <p14:tracePt t="16114" x="8593138" y="3287713"/>
          <p14:tracePt t="16131" x="8553450" y="3297238"/>
          <p14:tracePt t="16148" x="8504238" y="3297238"/>
          <p14:tracePt t="16164" x="8455025" y="3297238"/>
          <p14:tracePt t="16181" x="8424863" y="3297238"/>
          <p14:tracePt t="16198" x="8415338" y="3297238"/>
          <p14:tracePt t="16214" x="8386763" y="3297238"/>
          <p14:tracePt t="16231" x="8337550" y="3297238"/>
          <p14:tracePt t="16248" x="8277225" y="3306763"/>
          <p14:tracePt t="16264" x="8218488" y="3306763"/>
          <p14:tracePt t="16281" x="8150225" y="3306763"/>
          <p14:tracePt t="16298" x="8080375" y="3306763"/>
          <p14:tracePt t="16315" x="8031163" y="3306763"/>
          <p14:tracePt t="16333" x="7962900" y="3278188"/>
          <p14:tracePt t="16348" x="7913688" y="3268663"/>
          <p14:tracePt t="16365" x="7854950" y="3268663"/>
          <p14:tracePt t="16381" x="7805738" y="3248025"/>
          <p14:tracePt t="16398" x="7747000" y="3238500"/>
          <p14:tracePt t="16415" x="7726363" y="3238500"/>
          <p14:tracePt t="16431" x="7697788" y="3228975"/>
          <p14:tracePt t="16448" x="7648575" y="3208338"/>
          <p14:tracePt t="16465" x="7599363" y="3208338"/>
          <p14:tracePt t="16482" x="7559675" y="3198813"/>
          <p14:tracePt t="16498" x="7500938" y="3179763"/>
          <p14:tracePt t="16515" x="7431088" y="3159125"/>
          <p14:tracePt t="16532" x="7372350" y="3130550"/>
          <p14:tracePt t="16548" x="7313613" y="3109913"/>
          <p14:tracePt t="16565" x="7254875" y="3081338"/>
          <p14:tracePt t="16583" x="7175500" y="3051175"/>
          <p14:tracePt t="16599" x="7116763" y="3032125"/>
          <p14:tracePt t="16615" x="7067550" y="3011488"/>
          <p14:tracePt t="16632" x="6997700" y="2982913"/>
          <p14:tracePt t="16649" x="6948488" y="2962275"/>
          <p14:tracePt t="16665" x="6889750" y="2933700"/>
          <p14:tracePt t="16683" x="6811963" y="2884488"/>
          <p14:tracePt t="16699" x="6742113" y="2844800"/>
          <p14:tracePt t="16716" x="6673850" y="2776538"/>
          <p14:tracePt t="16732" x="6594475" y="2727325"/>
          <p14:tracePt t="16749" x="6516688" y="2647950"/>
          <p14:tracePt t="16766" x="6456363" y="2589213"/>
          <p14:tracePt t="16766" x="6427788" y="2559050"/>
          <p14:tracePt t="16783" x="6397625" y="2500313"/>
          <p14:tracePt t="16799" x="6378575" y="2451100"/>
          <p14:tracePt t="16815" x="6357938" y="2401888"/>
          <p14:tracePt t="16833" x="6338888" y="2343150"/>
          <p14:tracePt t="16849" x="6329363" y="2303463"/>
          <p14:tracePt t="16866" x="6329363" y="2263775"/>
          <p14:tracePt t="16883" x="6329363" y="2205038"/>
          <p14:tracePt t="16899" x="6329363" y="2146300"/>
          <p14:tracePt t="16916" x="6329363" y="2087563"/>
          <p14:tracePt t="16933" x="6329363" y="2017713"/>
          <p14:tracePt t="16950" x="6338888" y="1958975"/>
          <p14:tracePt t="16966" x="6378575" y="1839913"/>
          <p14:tracePt t="16983" x="6418263" y="1781175"/>
          <p14:tracePt t="16999" x="6437313" y="1712913"/>
          <p14:tracePt t="17017" x="6477000" y="1643063"/>
          <p14:tracePt t="17033" x="6505575" y="1604963"/>
          <p14:tracePt t="17049" x="6545263" y="1555750"/>
          <p14:tracePt t="17066" x="6575425" y="1516063"/>
          <p14:tracePt t="17083" x="6604000" y="1476375"/>
          <p14:tracePt t="17100" x="6643688" y="1446213"/>
          <p14:tracePt t="17116" x="6692900" y="1417638"/>
          <p14:tracePt t="17133" x="6732588" y="1387475"/>
          <p14:tracePt t="17133" x="6762750" y="1377950"/>
          <p14:tracePt t="17151" x="6800850" y="1368425"/>
          <p14:tracePt t="17167" x="6880225" y="1328738"/>
          <p14:tracePt t="17183" x="6948488" y="1298575"/>
          <p14:tracePt t="17200" x="7008813" y="1279525"/>
          <p14:tracePt t="17216" x="7067550" y="1249363"/>
          <p14:tracePt t="17233" x="7107238" y="1239838"/>
          <p14:tracePt t="17250" x="7135813" y="1230313"/>
          <p14:tracePt t="17266" x="7175500" y="1211263"/>
          <p14:tracePt t="17283" x="7215188" y="1200150"/>
          <p14:tracePt t="17300" x="7224713" y="1200150"/>
          <p14:tracePt t="17317" x="7283450" y="1181100"/>
          <p14:tracePt t="17334" x="7342188" y="1171575"/>
          <p14:tracePt t="17354" x="7362825" y="1171575"/>
          <p14:tracePt t="17367" x="7381875" y="1171575"/>
          <p14:tracePt t="17383" x="7412038" y="1171575"/>
          <p14:tracePt t="17400" x="7440613" y="1171575"/>
          <p14:tracePt t="17417" x="7500938" y="1171575"/>
          <p14:tracePt t="17433" x="7578725" y="1171575"/>
          <p14:tracePt t="17450" x="7677150" y="1171575"/>
          <p14:tracePt t="17467" x="7756525" y="1171575"/>
          <p14:tracePt t="17484" x="7824788" y="1171575"/>
          <p14:tracePt t="17500" x="7854950" y="1171575"/>
          <p14:tracePt t="17517" x="7883525" y="1171575"/>
          <p14:tracePt t="17534" x="7904163" y="1171575"/>
          <p14:tracePt t="17550" x="7953375" y="1181100"/>
          <p14:tracePt t="17567" x="8012113" y="1211263"/>
          <p14:tracePt t="17584" x="8091488" y="1230313"/>
          <p14:tracePt t="17601" x="8150225" y="1260475"/>
          <p14:tracePt t="17617" x="8199438" y="1279525"/>
          <p14:tracePt t="17634" x="8239125" y="1298575"/>
          <p14:tracePt t="17650" x="8288338" y="1328738"/>
          <p14:tracePt t="17667" x="8316913" y="1347788"/>
          <p14:tracePt t="17684" x="8375650" y="1377950"/>
          <p14:tracePt t="17704" x="8386763" y="1387475"/>
          <p14:tracePt t="17717" x="8424863" y="1408113"/>
          <p14:tracePt t="17734" x="8474075" y="1446213"/>
          <p14:tracePt t="17751" x="8504238" y="1485900"/>
          <p14:tracePt t="17768" x="8523288" y="1516063"/>
          <p14:tracePt t="17784" x="8543925" y="1544638"/>
          <p14:tracePt t="17801" x="8553450" y="1584325"/>
          <p14:tracePt t="17818" x="8572500" y="1633538"/>
          <p14:tracePt t="17834" x="8593138" y="1682750"/>
          <p14:tracePt t="17851" x="8621713" y="1762125"/>
          <p14:tracePt t="17868" x="8632825" y="1839913"/>
          <p14:tracePt t="17884" x="8651875" y="1919288"/>
          <p14:tracePt t="17901" x="8651875" y="2008188"/>
          <p14:tracePt t="17918" x="8651875" y="2195513"/>
          <p14:tracePt t="17935" x="8651875" y="2312988"/>
          <p14:tracePt t="17951" x="8651875" y="2451100"/>
          <p14:tracePt t="17968" x="8632825" y="2568575"/>
          <p14:tracePt t="17985" x="8612188" y="2697163"/>
          <p14:tracePt t="18001" x="8593138" y="2805113"/>
          <p14:tracePt t="18019" x="8562975" y="2913063"/>
          <p14:tracePt t="18035" x="8553450" y="2992438"/>
          <p14:tracePt t="18051" x="8543925" y="3060700"/>
          <p14:tracePt t="18068" x="8523288" y="3121025"/>
          <p14:tracePt t="18085" x="8494713" y="3219450"/>
          <p14:tracePt t="18103" x="8474075" y="3248025"/>
          <p14:tracePt t="18103" x="8455025" y="3287713"/>
          <p14:tracePt t="18119" x="8424863" y="3346450"/>
          <p14:tracePt t="18135" x="8396288" y="3395663"/>
          <p14:tracePt t="18152" x="8356600" y="3444875"/>
          <p14:tracePt t="18168" x="8337550" y="3475038"/>
          <p14:tracePt t="18185" x="8326438" y="3494088"/>
          <p14:tracePt t="18202" x="8307388" y="3503613"/>
          <p14:tracePt t="18219" x="8288338" y="3514725"/>
          <p14:tracePt t="18235" x="8248650" y="3524250"/>
          <p14:tracePt t="18252" x="8199438" y="3533775"/>
          <p14:tracePt t="18269" x="8129588" y="3533775"/>
          <p14:tracePt t="18285" x="8061325" y="3533775"/>
          <p14:tracePt t="18303" x="7972425" y="3533775"/>
          <p14:tracePt t="18319" x="7923213" y="3533775"/>
          <p14:tracePt t="18335" x="7864475" y="3533775"/>
          <p14:tracePt t="18352" x="7815263" y="3524250"/>
          <p14:tracePt t="18369" x="7735888" y="3514725"/>
          <p14:tracePt t="18385" x="7648575" y="3494088"/>
          <p14:tracePt t="18402" x="7529513" y="3475038"/>
          <p14:tracePt t="18419" x="7402513" y="3444875"/>
          <p14:tracePt t="18435" x="7304088" y="3435350"/>
          <p14:tracePt t="18453" x="7234238" y="3416300"/>
          <p14:tracePt t="18469" x="7205663" y="3405188"/>
          <p14:tracePt t="18486" x="7175500" y="3395663"/>
          <p14:tracePt t="18503" x="7145338" y="3386138"/>
          <p14:tracePt t="18519" x="7086600" y="3367088"/>
          <p14:tracePt t="18536" x="7018338" y="3346450"/>
          <p14:tracePt t="18553" x="6919913" y="3327400"/>
          <p14:tracePt t="18569" x="6811963" y="3297238"/>
          <p14:tracePt t="18586" x="6732588" y="3257550"/>
          <p14:tracePt t="18603" x="6673850" y="3228975"/>
          <p14:tracePt t="18619" x="6643688" y="3198813"/>
          <p14:tracePt t="18636" x="6615113" y="3170238"/>
          <p14:tracePt t="18653" x="6604000" y="3130550"/>
          <p14:tracePt t="18669" x="6584950" y="3060700"/>
          <p14:tracePt t="18687" x="6565900" y="2943225"/>
          <p14:tracePt t="18703" x="6565900" y="2844800"/>
          <p14:tracePt t="18719" x="6565900" y="2727325"/>
          <p14:tracePt t="18736" x="6565900" y="2589213"/>
          <p14:tracePt t="18753" x="6565900" y="2451100"/>
          <p14:tracePt t="18769" x="6565900" y="2322513"/>
          <p14:tracePt t="18786" x="6575425" y="2185988"/>
          <p14:tracePt t="18803" x="6604000" y="2057400"/>
          <p14:tracePt t="18820" x="6624638" y="1939925"/>
          <p14:tracePt t="18836" x="6653213" y="1839913"/>
          <p14:tracePt t="18853" x="6683375" y="1752600"/>
          <p14:tracePt t="18870" x="6713538" y="1663700"/>
          <p14:tracePt t="18887" x="6732588" y="1614488"/>
          <p14:tracePt t="18906" x="6762750" y="1574800"/>
          <p14:tracePt t="18920" x="6781800" y="1535113"/>
          <p14:tracePt t="18936" x="6811963" y="1495425"/>
          <p14:tracePt t="18953" x="6840538" y="1466850"/>
          <p14:tracePt t="18970" x="6870700" y="1427163"/>
          <p14:tracePt t="18987" x="6919913" y="1387475"/>
          <p14:tracePt t="19003" x="6978650" y="1347788"/>
          <p14:tracePt t="19020" x="7027863" y="1319213"/>
          <p14:tracePt t="19038" x="7096125" y="1270000"/>
          <p14:tracePt t="19054" x="7156450" y="1239838"/>
          <p14:tracePt t="19070" x="7224713" y="1200150"/>
          <p14:tracePt t="19087" x="7273925" y="1190625"/>
          <p14:tracePt t="19104" x="7313613" y="1171575"/>
          <p14:tracePt t="19120" x="7362825" y="1171575"/>
          <p14:tracePt t="19137" x="7412038" y="1162050"/>
          <p14:tracePt t="19154" x="7500938" y="1162050"/>
          <p14:tracePt t="19170" x="7578725" y="1162050"/>
          <p14:tracePt t="19187" x="7677150" y="1162050"/>
          <p14:tracePt t="19204" x="7735888" y="1162050"/>
          <p14:tracePt t="19220" x="7785100" y="1162050"/>
          <p14:tracePt t="19237" x="7796213" y="1162050"/>
          <p14:tracePt t="19237" x="7805738" y="1162050"/>
          <p14:tracePt t="19259" x="7834313" y="1162050"/>
          <p14:tracePt t="19271" x="7874000" y="1171575"/>
          <p14:tracePt t="19287" x="7953375" y="1200150"/>
          <p14:tracePt t="19304" x="8042275" y="1230313"/>
          <p14:tracePt t="19321" x="8129588" y="1270000"/>
          <p14:tracePt t="19337" x="8208963" y="1298575"/>
          <p14:tracePt t="19354" x="8258175" y="1338263"/>
          <p14:tracePt t="19371" x="8297863" y="1358900"/>
          <p14:tracePt t="19388" x="8316913" y="1387475"/>
          <p14:tracePt t="19404" x="8337550" y="1397000"/>
          <p14:tracePt t="19421" x="8337550" y="1417638"/>
          <p14:tracePt t="19437" x="8347075" y="1417638"/>
          <p14:tracePt t="19454" x="8347075" y="1427163"/>
          <p14:tracePt t="20022" x="8347075" y="1446213"/>
          <p14:tracePt t="20039" x="8347075" y="1466850"/>
          <p14:tracePt t="20047" x="8347075" y="1476375"/>
          <p14:tracePt t="20055" x="8347075" y="1516063"/>
          <p14:tracePt t="20072" x="8347075" y="1555750"/>
          <p14:tracePt t="20089" x="8347075" y="1593850"/>
          <p14:tracePt t="20106" x="8347075" y="1624013"/>
          <p14:tracePt t="20123" x="8347075" y="1654175"/>
          <p14:tracePt t="20139" x="8337550" y="1682750"/>
          <p14:tracePt t="20156" x="8326438" y="1722438"/>
          <p14:tracePt t="20173" x="8307388" y="1771650"/>
          <p14:tracePt t="20189" x="8277225" y="1820863"/>
          <p14:tracePt t="20206" x="8248650" y="1879600"/>
          <p14:tracePt t="20206" x="8228013" y="1900238"/>
          <p14:tracePt t="20223" x="8189913" y="1958975"/>
          <p14:tracePt t="20239" x="8159750" y="2008188"/>
          <p14:tracePt t="20256" x="8129588" y="2057400"/>
          <p14:tracePt t="20273" x="8070850" y="2106613"/>
          <p14:tracePt t="20289" x="8021638" y="2165350"/>
          <p14:tracePt t="20306" x="7962900" y="2235200"/>
          <p14:tracePt t="20324" x="7883525" y="2312988"/>
          <p14:tracePt t="20339" x="7815263" y="2371725"/>
          <p14:tracePt t="20356" x="7756525" y="2420938"/>
          <p14:tracePt t="20373" x="7716838" y="2460625"/>
          <p14:tracePt t="20389" x="7677150" y="2490788"/>
          <p14:tracePt t="20389" x="7658100" y="2500313"/>
          <p14:tracePt t="20407" x="7637463" y="2519363"/>
          <p14:tracePt t="20423" x="7618413" y="2530475"/>
          <p14:tracePt t="20440" x="7618413" y="2540000"/>
          <p14:tracePt t="20456" x="7608888" y="2540000"/>
          <p14:tracePt t="20487" x="7599363" y="2540000"/>
          <p14:tracePt t="20495" x="7588250" y="2540000"/>
          <p14:tracePt t="20506" x="7529513" y="2540000"/>
          <p14:tracePt t="20523" x="7451725" y="2540000"/>
          <p14:tracePt t="20540" x="7381875" y="2530475"/>
          <p14:tracePt t="20556" x="7332663" y="2519363"/>
          <p14:tracePt t="20574" x="7304088" y="2519363"/>
          <p14:tracePt t="20574" x="7283450" y="2509838"/>
          <p14:tracePt t="20591" x="7273925" y="2509838"/>
          <p14:tracePt t="20607" x="7264400" y="2509838"/>
          <p14:tracePt t="20623" x="7224713" y="2509838"/>
          <p14:tracePt t="20640" x="7185025" y="2509838"/>
          <p14:tracePt t="20657" x="7135813" y="2500313"/>
          <p14:tracePt t="20673" x="7107238" y="2490788"/>
          <p14:tracePt t="20691" x="7077075" y="2481263"/>
          <p14:tracePt t="20707" x="7067550" y="2470150"/>
          <p14:tracePt t="20723" x="7058025" y="2460625"/>
          <p14:tracePt t="20740" x="7037388" y="2451100"/>
          <p14:tracePt t="20757" x="7027863" y="2441575"/>
          <p14:tracePt t="20774" x="7008813" y="2420938"/>
          <p14:tracePt t="20774" x="6997700" y="2401888"/>
          <p14:tracePt t="20791" x="6988175" y="2371725"/>
          <p14:tracePt t="20807" x="6969125" y="2322513"/>
          <p14:tracePt t="20824" x="6948488" y="2273300"/>
          <p14:tracePt t="20840" x="6938963" y="2205038"/>
          <p14:tracePt t="20857" x="6929438" y="2146300"/>
          <p14:tracePt t="20874" x="6919913" y="2087563"/>
          <p14:tracePt t="20891" x="6919913" y="2027238"/>
          <p14:tracePt t="20907" x="6919913" y="1968500"/>
          <p14:tracePt t="20924" x="6919913" y="1928813"/>
          <p14:tracePt t="20941" x="6919913" y="1890713"/>
          <p14:tracePt t="20957" x="6929438" y="1839913"/>
          <p14:tracePt t="20974" x="6948488" y="1811338"/>
          <p14:tracePt t="20991" x="6969125" y="1790700"/>
          <p14:tracePt t="21007" x="6988175" y="1762125"/>
          <p14:tracePt t="21024" x="7018338" y="1731963"/>
          <p14:tracePt t="21041" x="7077075" y="1703388"/>
          <p14:tracePt t="21057" x="7126288" y="1654175"/>
          <p14:tracePt t="21074" x="7215188" y="1584325"/>
          <p14:tracePt t="21091" x="7304088" y="1516063"/>
          <p14:tracePt t="21107" x="7391400" y="1457325"/>
          <p14:tracePt t="21124" x="7461250" y="1417638"/>
          <p14:tracePt t="21141" x="7519988" y="1368425"/>
          <p14:tracePt t="21158" x="7559675" y="1338263"/>
          <p14:tracePt t="21158" x="7588250" y="1328738"/>
          <p14:tracePt t="21175" x="7627938" y="1309688"/>
          <p14:tracePt t="21191" x="7648575" y="1289050"/>
          <p14:tracePt t="21208" x="7658100" y="1279525"/>
          <p14:tracePt t="21224" x="7677150" y="1270000"/>
          <p14:tracePt t="21241" x="7697788" y="1270000"/>
          <p14:tracePt t="21258" x="7707313" y="1260475"/>
          <p14:tracePt t="21274" x="7716838" y="1249363"/>
          <p14:tracePt t="21291" x="7747000" y="1239838"/>
          <p14:tracePt t="21308" x="7796213" y="1230313"/>
          <p14:tracePt t="21325" x="7845425" y="1230313"/>
          <p14:tracePt t="21341" x="7904163" y="1220788"/>
          <p14:tracePt t="21358" x="7981950" y="1220788"/>
          <p14:tracePt t="21375" x="8042275" y="1220788"/>
          <p14:tracePt t="21392" x="8080375" y="1220788"/>
          <p14:tracePt t="21408" x="8129588" y="1220788"/>
          <p14:tracePt t="21425" x="8169275" y="1220788"/>
          <p14:tracePt t="21442" x="8208963" y="1239838"/>
          <p14:tracePt t="21458" x="8239125" y="1260475"/>
          <p14:tracePt t="21475" x="8277225" y="1279525"/>
          <p14:tracePt t="21492" x="8316913" y="1298575"/>
          <p14:tracePt t="21508" x="8356600" y="1328738"/>
          <p14:tracePt t="21525" x="8396288" y="1358900"/>
          <p14:tracePt t="21542" x="8445500" y="1408113"/>
          <p14:tracePt t="21559" x="8474075" y="1427163"/>
          <p14:tracePt t="21575" x="8494713" y="1436688"/>
          <p14:tracePt t="21592" x="8504238" y="1436688"/>
          <p14:tracePt t="21608" x="8513763" y="1446213"/>
          <p14:tracePt t="21625" x="8523288" y="1457325"/>
          <p14:tracePt t="21642" x="8523288" y="1466850"/>
          <p14:tracePt t="21751" x="8523288" y="1476375"/>
          <p14:tracePt t="21767" x="8523288" y="1495425"/>
          <p14:tracePt t="21775" x="8523288" y="1506538"/>
          <p14:tracePt t="21783" x="8523288" y="1535113"/>
          <p14:tracePt t="21792" x="8494713" y="1574800"/>
          <p14:tracePt t="21809" x="8455025" y="1643063"/>
          <p14:tracePt t="21826" x="8396288" y="1712913"/>
          <p14:tracePt t="21842" x="8326438" y="1771650"/>
          <p14:tracePt t="21859" x="8267700" y="1820863"/>
          <p14:tracePt t="21877" x="8199438" y="1879600"/>
          <p14:tracePt t="21893" x="8150225" y="1919288"/>
          <p14:tracePt t="21909" x="8110538" y="1949450"/>
          <p14:tracePt t="21926" x="8051800" y="1978025"/>
          <p14:tracePt t="21943" x="8021638" y="2008188"/>
          <p14:tracePt t="21959" x="7962900" y="2038350"/>
          <p14:tracePt t="21976" x="7894638" y="2076450"/>
          <p14:tracePt t="21993" x="7805738" y="2125663"/>
          <p14:tracePt t="22009" x="7735888" y="2174875"/>
          <p14:tracePt t="22026" x="7667625" y="2214563"/>
          <p14:tracePt t="22043" x="7599363" y="2263775"/>
          <p14:tracePt t="22060" x="7539038" y="2293938"/>
          <p14:tracePt t="22077" x="7500938" y="2322513"/>
          <p14:tracePt t="22093" x="7440613" y="2352675"/>
          <p14:tracePt t="22110" x="7381875" y="2392363"/>
          <p14:tracePt t="22110" x="7342188" y="2411413"/>
          <p14:tracePt t="22127" x="7264400" y="2460625"/>
          <p14:tracePt t="22143" x="7194550" y="2500313"/>
          <p14:tracePt t="22160" x="7135813" y="2530475"/>
          <p14:tracePt t="22176" x="7107238" y="2540000"/>
          <p14:tracePt t="22193" x="7096125" y="2549525"/>
          <p14:tracePt t="22239" x="7086600" y="2549525"/>
          <p14:tracePt t="22255" x="7077075" y="2549525"/>
          <p14:tracePt t="22263" x="7067550" y="2549525"/>
          <p14:tracePt t="22279" x="7046913" y="2549525"/>
          <p14:tracePt t="22287" x="7037388" y="2549525"/>
          <p14:tracePt t="22295" x="7027863" y="2549525"/>
          <p14:tracePt t="22310" x="6978650" y="2519363"/>
          <p14:tracePt t="22327" x="6948488" y="2500313"/>
          <p14:tracePt t="22343" x="6919913" y="2460625"/>
          <p14:tracePt t="22360" x="6899275" y="2420938"/>
          <p14:tracePt t="22377" x="6889750" y="2371725"/>
          <p14:tracePt t="22393" x="6889750" y="2322513"/>
          <p14:tracePt t="22410" x="6889750" y="2244725"/>
          <p14:tracePt t="22427" x="6889750" y="2155825"/>
          <p14:tracePt t="22444" x="6889750" y="2066925"/>
          <p14:tracePt t="22460" x="6910388" y="1968500"/>
          <p14:tracePt t="22477" x="6948488" y="1879600"/>
          <p14:tracePt t="22493" x="7008813" y="1790700"/>
          <p14:tracePt t="22493" x="7046913" y="1741488"/>
          <p14:tracePt t="22511" x="7145338" y="1654175"/>
          <p14:tracePt t="22527" x="7264400" y="1555750"/>
          <p14:tracePt t="22544" x="7402513" y="1446213"/>
          <p14:tracePt t="22561" x="7578725" y="1338263"/>
          <p14:tracePt t="22577" x="7756525" y="1230313"/>
          <p14:tracePt t="22594" x="7962900" y="1112838"/>
          <p14:tracePt t="22611" x="8159750" y="993775"/>
          <p14:tracePt t="22627" x="8326438" y="915988"/>
          <p14:tracePt t="22644" x="8445500" y="866775"/>
          <p14:tracePt t="22661" x="8494713" y="866775"/>
          <p14:tracePt t="22677" x="8504238" y="866775"/>
          <p14:tracePt t="22694" x="8513763" y="866775"/>
          <p14:tracePt t="22711" x="8543925" y="866775"/>
          <p14:tracePt t="22728" x="8553450" y="876300"/>
          <p14:tracePt t="22744" x="8572500" y="885825"/>
          <p14:tracePt t="22761" x="8583613" y="904875"/>
          <p14:tracePt t="22778" x="8583613" y="915988"/>
          <p14:tracePt t="22794" x="8583613" y="935038"/>
          <p14:tracePt t="23031" x="8583613" y="954088"/>
          <p14:tracePt t="23039" x="8562975" y="974725"/>
          <p14:tracePt t="23047" x="8543925" y="1003300"/>
          <p14:tracePt t="23061" x="8415338" y="1122363"/>
          <p14:tracePt t="23061" x="8326438" y="1190625"/>
          <p14:tracePt t="23079" x="8101013" y="1358900"/>
          <p14:tracePt t="23095" x="7735888" y="1624013"/>
          <p14:tracePt t="23112" x="7342188" y="1890713"/>
          <p14:tracePt t="23128" x="6978650" y="2174875"/>
          <p14:tracePt t="23145" x="6713538" y="2382838"/>
          <p14:tracePt t="23162" x="6535738" y="2549525"/>
          <p14:tracePt t="23178" x="6418263" y="2687638"/>
          <p14:tracePt t="23195" x="6369050" y="2776538"/>
          <p14:tracePt t="23212" x="6329363" y="2835275"/>
          <p14:tracePt t="23228" x="6299200" y="2903538"/>
          <p14:tracePt t="23245" x="6259513" y="2973388"/>
          <p14:tracePt t="23262" x="6191250" y="3051175"/>
          <p14:tracePt t="23279" x="6161088" y="3109913"/>
          <p14:tracePt t="23295" x="6122988" y="3149600"/>
          <p14:tracePt t="23313" x="6102350" y="3189288"/>
          <p14:tracePt t="23329" x="6073775" y="3228975"/>
          <p14:tracePt t="23346" x="6062663" y="3257550"/>
          <p14:tracePt t="23362" x="6053138" y="3287713"/>
          <p14:tracePt t="23379" x="6053138" y="3306763"/>
          <p14:tracePt t="23395" x="6034088" y="3346450"/>
          <p14:tracePt t="23412" x="6034088" y="3367088"/>
          <p14:tracePt t="23429" x="6034088" y="3395663"/>
          <p14:tracePt t="23446" x="6034088" y="3416300"/>
          <p14:tracePt t="23463" x="6034088" y="3435350"/>
          <p14:tracePt t="23479" x="6034088" y="3454400"/>
          <p14:tracePt t="23495" x="6053138" y="3465513"/>
          <p14:tracePt t="23512" x="6073775" y="3494088"/>
          <p14:tracePt t="23529" x="6111875" y="3514725"/>
          <p14:tracePt t="23546" x="6161088" y="3533775"/>
          <p14:tracePt t="23563" x="6230938" y="3552825"/>
          <p14:tracePt t="23579" x="6299200" y="3573463"/>
          <p14:tracePt t="23596" x="6357938" y="3582988"/>
          <p14:tracePt t="23613" x="6388100" y="3582988"/>
          <p14:tracePt t="23629" x="6427788" y="3582988"/>
          <p14:tracePt t="23629" x="6437313" y="3573463"/>
          <p14:tracePt t="23647" x="6456363" y="3552825"/>
          <p14:tracePt t="23663" x="6477000" y="3533775"/>
          <p14:tracePt t="23679" x="6505575" y="3494088"/>
          <p14:tracePt t="23696" x="6535738" y="3454400"/>
          <p14:tracePt t="23714" x="6575425" y="3395663"/>
          <p14:tracePt t="23729" x="6615113" y="3327400"/>
          <p14:tracePt t="23746" x="6634163" y="3257550"/>
          <p14:tracePt t="23764" x="6664325" y="3179763"/>
          <p14:tracePt t="23779" x="6673850" y="3109913"/>
          <p14:tracePt t="23796" x="6673850" y="3060700"/>
          <p14:tracePt t="23814" x="6673850" y="3011488"/>
          <p14:tracePt t="23830" x="6673850" y="2973388"/>
          <p14:tracePt t="23830" x="6673850" y="2962275"/>
          <p14:tracePt t="23847" x="6673850" y="2952750"/>
          <p14:tracePt t="23863" x="6673850" y="2943225"/>
          <p14:tracePt t="23927" x="6653213" y="2943225"/>
          <p14:tracePt t="23958" x="6653213" y="2933700"/>
          <p14:tracePt t="23967" x="6634163" y="2924175"/>
          <p14:tracePt t="23975" x="6624638" y="2924175"/>
          <p14:tracePt t="23983" x="6615113" y="2924175"/>
          <p14:tracePt t="23996" x="6594475" y="2913063"/>
          <p14:tracePt t="24013" x="6575425" y="2903538"/>
          <p14:tracePt t="24030" x="6565900" y="2903538"/>
          <p14:tracePt t="24047" x="6554788" y="2903538"/>
          <p14:tracePt t="24103" x="6545263" y="2903538"/>
          <p14:tracePt t="24126" x="6535738" y="2903538"/>
          <p14:tracePt t="24151" x="6535738" y="2913063"/>
          <p14:tracePt t="24159" x="6526213" y="2913063"/>
          <p14:tracePt t="24167" x="6526213" y="2924175"/>
          <p14:tracePt t="24180" x="6505575" y="2952750"/>
          <p14:tracePt t="24197" x="6496050" y="2982913"/>
          <p14:tracePt t="24214" x="6486525" y="3001963"/>
          <p14:tracePt t="24231" x="6486525" y="3032125"/>
          <p14:tracePt t="24247" x="6486525" y="3051175"/>
          <p14:tracePt t="24264" x="6486525" y="3071813"/>
          <p14:tracePt t="24281" x="6486525" y="3100388"/>
          <p14:tracePt t="24297" x="6486525" y="3109913"/>
          <p14:tracePt t="24314" x="6496050" y="3121025"/>
          <p14:tracePt t="24331" x="6496050" y="3140075"/>
          <p14:tracePt t="24347" x="6505575" y="3149600"/>
          <p14:tracePt t="24364" x="6516688" y="3149600"/>
          <p14:tracePt t="24381" x="6526213" y="3149600"/>
          <p14:tracePt t="24422" x="6554788" y="3149600"/>
          <p14:tracePt t="24431" x="6565900" y="3149600"/>
          <p14:tracePt t="24438" x="6575425" y="3140075"/>
          <p14:tracePt t="24447" x="6624638" y="3130550"/>
          <p14:tracePt t="24464" x="6664325" y="3109913"/>
          <p14:tracePt t="24481" x="6713538" y="3081338"/>
          <p14:tracePt t="24498" x="6732588" y="3060700"/>
          <p14:tracePt t="24514" x="6751638" y="3022600"/>
          <p14:tracePt t="24531" x="6772275" y="2992438"/>
          <p14:tracePt t="24548" x="6781800" y="2952750"/>
          <p14:tracePt t="24564" x="6781800" y="2913063"/>
          <p14:tracePt t="24582" x="6781800" y="2863850"/>
          <p14:tracePt t="24598" x="6781800" y="2814638"/>
          <p14:tracePt t="24615" x="6781800" y="2776538"/>
          <p14:tracePt t="24631" x="6781800" y="2736850"/>
          <p14:tracePt t="24648" x="6772275" y="2697163"/>
          <p14:tracePt t="24665" x="6762750" y="2657475"/>
          <p14:tracePt t="24681" x="6732588" y="2628900"/>
          <p14:tracePt t="24698" x="6713538" y="2608263"/>
          <p14:tracePt t="24715" x="6702425" y="2608263"/>
          <p14:tracePt t="24743" x="6692900" y="2608263"/>
          <p14:tracePt t="24759" x="6673850" y="2608263"/>
          <p14:tracePt t="24767" x="6664325" y="2608263"/>
          <p14:tracePt t="24782" x="6604000" y="2628900"/>
          <p14:tracePt t="24782" x="6575425" y="2638425"/>
          <p14:tracePt t="24799" x="6505575" y="2678113"/>
          <p14:tracePt t="24815" x="6467475" y="2706688"/>
          <p14:tracePt t="24832" x="6437313" y="2736850"/>
          <p14:tracePt t="24848" x="6407150" y="2786063"/>
          <p14:tracePt t="24865" x="6397625" y="2835275"/>
          <p14:tracePt t="24882" x="6378575" y="2894013"/>
          <p14:tracePt t="24898" x="6378575" y="2943225"/>
          <p14:tracePt t="24915" x="6378575" y="3001963"/>
          <p14:tracePt t="24932" x="6378575" y="3081338"/>
          <p14:tracePt t="24949" x="6378575" y="3140075"/>
          <p14:tracePt t="24965" x="6397625" y="3219450"/>
          <p14:tracePt t="24965" x="6407150" y="3238500"/>
          <p14:tracePt t="24983" x="6427788" y="3278188"/>
          <p14:tracePt t="24999" x="6437313" y="3306763"/>
          <p14:tracePt t="25015" x="6456363" y="3327400"/>
          <p14:tracePt t="25032" x="6456363" y="3336925"/>
          <p14:tracePt t="25049" x="6467475" y="3336925"/>
          <p14:tracePt t="25065" x="6486525" y="3336925"/>
          <p14:tracePt t="25087" x="6505575" y="3336925"/>
          <p14:tracePt t="25099" x="6565900" y="3327400"/>
          <p14:tracePt t="25116" x="6634163" y="3306763"/>
          <p14:tracePt t="25132" x="6673850" y="3278188"/>
          <p14:tracePt t="25149" x="6702425" y="3248025"/>
          <p14:tracePt t="25166" x="6732588" y="3198813"/>
          <p14:tracePt t="25183" x="6742113" y="3179763"/>
          <p14:tracePt t="25199" x="6751638" y="3130550"/>
          <p14:tracePt t="25216" x="6751638" y="3071813"/>
          <p14:tracePt t="25232" x="6751638" y="3032125"/>
          <p14:tracePt t="25249" x="6751638" y="2973388"/>
          <p14:tracePt t="25266" x="6751638" y="2924175"/>
          <p14:tracePt t="25283" x="6751638" y="2863850"/>
          <p14:tracePt t="25299" x="6732588" y="2835275"/>
          <p14:tracePt t="25316" x="6723063" y="2805113"/>
          <p14:tracePt t="25333" x="6723063" y="2795588"/>
          <p14:tracePt t="25349" x="6713538" y="2786063"/>
          <p14:tracePt t="25366" x="6713538" y="2776538"/>
          <p14:tracePt t="25383" x="6702425" y="2776538"/>
          <p14:tracePt t="25423" x="6683375" y="2776538"/>
          <p14:tracePt t="25439" x="6664325" y="2776538"/>
          <p14:tracePt t="25455" x="6634163" y="2795588"/>
          <p14:tracePt t="25462" x="6615113" y="2805113"/>
          <p14:tracePt t="25471" x="6594475" y="2825750"/>
          <p14:tracePt t="25483" x="6545263" y="2863850"/>
          <p14:tracePt t="25500" x="6505575" y="2903538"/>
          <p14:tracePt t="25516" x="6486525" y="2943225"/>
          <p14:tracePt t="25533" x="6477000" y="2973388"/>
          <p14:tracePt t="25550" x="6477000" y="3011488"/>
          <p14:tracePt t="25567" x="6477000" y="3041650"/>
          <p14:tracePt t="25583" x="6477000" y="3071813"/>
          <p14:tracePt t="25600" x="6486525" y="3100388"/>
          <p14:tracePt t="25617" x="6486525" y="3121025"/>
          <p14:tracePt t="25634" x="6496050" y="3149600"/>
          <p14:tracePt t="25650" x="6505575" y="3170238"/>
          <p14:tracePt t="25667" x="6526213" y="3189288"/>
          <p14:tracePt t="25683" x="6545263" y="3208338"/>
          <p14:tracePt t="25700" x="6554788" y="3208338"/>
          <p14:tracePt t="25727" x="6565900" y="3208338"/>
          <p14:tracePt t="25735" x="6575425" y="3208338"/>
          <p14:tracePt t="25750" x="6643688" y="3189288"/>
          <p14:tracePt t="25767" x="6692900" y="3170238"/>
          <p14:tracePt t="25783" x="6723063" y="3140075"/>
          <p14:tracePt t="25800" x="6732588" y="3121025"/>
          <p14:tracePt t="25817" x="6742113" y="3100388"/>
          <p14:tracePt t="25833" x="6742113" y="3060700"/>
          <p14:tracePt t="25850" x="6742113" y="3032125"/>
          <p14:tracePt t="25867" x="6742113" y="2982913"/>
          <p14:tracePt t="25884" x="6742113" y="2933700"/>
          <p14:tracePt t="25900" x="6723063" y="2874963"/>
          <p14:tracePt t="25917" x="6692900" y="2835275"/>
          <p14:tracePt t="25934" x="6664325" y="2814638"/>
          <p14:tracePt t="25934" x="6634163" y="2805113"/>
          <p14:tracePt t="25951" x="6604000" y="2786063"/>
          <p14:tracePt t="25967" x="6584950" y="2776538"/>
          <p14:tracePt t="25984" x="6565900" y="2776538"/>
          <p14:tracePt t="26000" x="6535738" y="2776538"/>
          <p14:tracePt t="26018" x="6516688" y="2786063"/>
          <p14:tracePt t="26034" x="6486525" y="2805113"/>
          <p14:tracePt t="26051" x="6446838" y="2835275"/>
          <p14:tracePt t="26068" x="6407150" y="2884488"/>
          <p14:tracePt t="26084" x="6378575" y="2924175"/>
          <p14:tracePt t="26101" x="6369050" y="2962275"/>
          <p14:tracePt t="26118" x="6369050" y="3001963"/>
          <p14:tracePt t="26118" x="6369050" y="3022600"/>
          <p14:tracePt t="26135" x="6369050" y="3041650"/>
          <p14:tracePt t="26151" x="6369050" y="3071813"/>
          <p14:tracePt t="26168" x="6388100" y="3100388"/>
          <p14:tracePt t="26184" x="6397625" y="3121025"/>
          <p14:tracePt t="26201" x="6418263" y="3140075"/>
          <p14:tracePt t="26218" x="6437313" y="3159125"/>
          <p14:tracePt t="26234" x="6467475" y="3159125"/>
          <p14:tracePt t="26251" x="6505575" y="3159125"/>
          <p14:tracePt t="26268" x="6545263" y="3159125"/>
          <p14:tracePt t="26284" x="6584950" y="3159125"/>
          <p14:tracePt t="26301" x="6615113" y="3140075"/>
          <p14:tracePt t="26318" x="6653213" y="3100388"/>
          <p14:tracePt t="26335" x="6673850" y="3071813"/>
          <p14:tracePt t="26352" x="6692900" y="3022600"/>
          <p14:tracePt t="26368" x="6692900" y="2973388"/>
          <p14:tracePt t="26385" x="6692900" y="2924175"/>
          <p14:tracePt t="26402" x="6692900" y="2863850"/>
          <p14:tracePt t="26418" x="6692900" y="2814638"/>
          <p14:tracePt t="26435" x="6673850" y="2765425"/>
          <p14:tracePt t="26452" x="6653213" y="2746375"/>
          <p14:tracePt t="26468" x="6643688" y="2727325"/>
          <p14:tracePt t="26485" x="6634163" y="2716213"/>
          <p14:tracePt t="26502" x="6624638" y="2716213"/>
          <p14:tracePt t="26519" x="6615113" y="2716213"/>
          <p14:tracePt t="26535" x="6594475" y="2716213"/>
          <p14:tracePt t="26552" x="6554788" y="2727325"/>
          <p14:tracePt t="26568" x="6516688" y="2746375"/>
          <p14:tracePt t="26585" x="6505575" y="2776538"/>
          <p14:tracePt t="26602" x="6486525" y="2795588"/>
          <p14:tracePt t="26619" x="6467475" y="2844800"/>
          <p14:tracePt t="26635" x="6467475" y="2874963"/>
          <p14:tracePt t="26653" x="6467475" y="2913063"/>
          <p14:tracePt t="26669" x="6467475" y="2943225"/>
          <p14:tracePt t="26685" x="6467475" y="3001963"/>
          <p14:tracePt t="26703" x="6477000" y="3041650"/>
          <p14:tracePt t="26719" x="6486525" y="3081338"/>
          <p14:tracePt t="26735" x="6505575" y="3109913"/>
          <p14:tracePt t="26752" x="6535738" y="3149600"/>
          <p14:tracePt t="26769" x="6545263" y="3179763"/>
          <p14:tracePt t="26785" x="6575425" y="3189288"/>
          <p14:tracePt t="26803" x="6594475" y="3189288"/>
          <p14:tracePt t="26819" x="6604000" y="3189288"/>
          <p14:tracePt t="26835" x="6643688" y="3189288"/>
          <p14:tracePt t="26853" x="6683375" y="3179763"/>
          <p14:tracePt t="26869" x="6713538" y="3149600"/>
          <p14:tracePt t="26869" x="6742113" y="3130550"/>
          <p14:tracePt t="26887" x="6762750" y="3100388"/>
          <p14:tracePt t="26903" x="6772275" y="3051175"/>
          <p14:tracePt t="26919" x="6781800" y="3011488"/>
          <p14:tracePt t="26936" x="6781800" y="2952750"/>
          <p14:tracePt t="26953" x="6781800" y="2874963"/>
          <p14:tracePt t="26969" x="6772275" y="2786063"/>
          <p14:tracePt t="26986" x="6751638" y="2697163"/>
          <p14:tracePt t="27003" x="6702425" y="2608263"/>
          <p14:tracePt t="27019" x="6673850" y="2559050"/>
          <p14:tracePt t="27036" x="6643688" y="2540000"/>
          <p14:tracePt t="27053" x="6634163" y="2530475"/>
          <p14:tracePt t="27069" x="6615113" y="2530475"/>
          <p14:tracePt t="27069" x="6594475" y="2530475"/>
          <p14:tracePt t="27086" x="6545263" y="2549525"/>
          <p14:tracePt t="27103" x="6486525" y="2579688"/>
          <p14:tracePt t="27120" x="6407150" y="2638425"/>
          <p14:tracePt t="27136" x="6338888" y="2687638"/>
          <p14:tracePt t="27153" x="6289675" y="2746375"/>
          <p14:tracePt t="27170" x="6259513" y="2805113"/>
          <p14:tracePt t="27186" x="6259513" y="2854325"/>
          <p14:tracePt t="27203" x="6259513" y="2913063"/>
          <p14:tracePt t="27220" x="6259513" y="2952750"/>
          <p14:tracePt t="27237" x="6259513" y="3001963"/>
          <p14:tracePt t="27253" x="6270625" y="3041650"/>
          <p14:tracePt t="27270" x="6280150" y="3090863"/>
          <p14:tracePt t="27287" x="6308725" y="3121025"/>
          <p14:tracePt t="27303" x="6329363" y="3140075"/>
          <p14:tracePt t="27320" x="6338888" y="3159125"/>
          <p14:tracePt t="27337" x="6357938" y="3170238"/>
          <p14:tracePt t="27353" x="6378575" y="3189288"/>
          <p14:tracePt t="27370" x="6397625" y="3189288"/>
          <p14:tracePt t="27387" x="6437313" y="3189288"/>
          <p14:tracePt t="27404" x="6496050" y="3179763"/>
          <p14:tracePt t="27420" x="6554788" y="3170238"/>
          <p14:tracePt t="27437" x="6575425" y="3140075"/>
          <p14:tracePt t="27454" x="6604000" y="3121025"/>
          <p14:tracePt t="27454" x="6615113" y="3090863"/>
          <p14:tracePt t="27471" x="6634163" y="3060700"/>
          <p14:tracePt t="27487" x="6643688" y="3011488"/>
          <p14:tracePt t="27503" x="6653213" y="2962275"/>
          <p14:tracePt t="27520" x="6664325" y="2903538"/>
          <p14:tracePt t="27537" x="6664325" y="2844800"/>
          <p14:tracePt t="27554" x="6664325" y="2776538"/>
          <p14:tracePt t="27570" x="6664325" y="2706688"/>
          <p14:tracePt t="27587" x="6643688" y="2638425"/>
          <p14:tracePt t="27604" x="6624638" y="2598738"/>
          <p14:tracePt t="27621" x="6615113" y="2579688"/>
          <p14:tracePt t="27637" x="6594475" y="2568575"/>
          <p14:tracePt t="27654" x="6584950" y="2559050"/>
          <p14:tracePt t="27678" x="6565900" y="2559050"/>
          <p14:tracePt t="27694" x="6554788" y="2559050"/>
          <p14:tracePt t="27704" x="6496050" y="2598738"/>
          <p14:tracePt t="27721" x="6437313" y="2647950"/>
          <p14:tracePt t="27737" x="6378575" y="2697163"/>
          <p14:tracePt t="27754" x="6329363" y="2765425"/>
          <p14:tracePt t="27771" x="6308725" y="2854325"/>
          <p14:tracePt t="27787" x="6308725" y="2913063"/>
          <p14:tracePt t="27804" x="6308725" y="2973388"/>
          <p14:tracePt t="27821" x="6308725" y="3032125"/>
          <p14:tracePt t="27838" x="6319838" y="3100388"/>
          <p14:tracePt t="27855" x="6329363" y="3130550"/>
          <p14:tracePt t="27871" x="6348413" y="3159125"/>
          <p14:tracePt t="27888" x="6378575" y="3179763"/>
          <p14:tracePt t="27905" x="6397625" y="3208338"/>
          <p14:tracePt t="27921" x="6427788" y="3228975"/>
          <p14:tracePt t="27938" x="6456363" y="3257550"/>
          <p14:tracePt t="27955" x="6496050" y="3278188"/>
          <p14:tracePt t="27971" x="6535738" y="3287713"/>
          <p14:tracePt t="27988" x="6575425" y="3287713"/>
          <p14:tracePt t="28005" x="6604000" y="3287713"/>
          <p14:tracePt t="28021" x="6624638" y="3287713"/>
          <p14:tracePt t="28021" x="6643688" y="3278188"/>
          <p14:tracePt t="28039" x="6664325" y="3248025"/>
          <p14:tracePt t="28055" x="6692900" y="3219450"/>
          <p14:tracePt t="28071" x="6713538" y="3170238"/>
          <p14:tracePt t="28088" x="6732588" y="3121025"/>
          <p14:tracePt t="28105" x="6732588" y="3060700"/>
          <p14:tracePt t="28121" x="6732588" y="2982913"/>
          <p14:tracePt t="28138" x="6732588" y="2903538"/>
          <p14:tracePt t="28155" x="6732588" y="2805113"/>
          <p14:tracePt t="28173" x="6723063" y="2716213"/>
          <p14:tracePt t="28188" x="6683375" y="2638425"/>
          <p14:tracePt t="28205" x="6653213" y="2589213"/>
          <p14:tracePt t="28222" x="6624638" y="2559050"/>
          <p14:tracePt t="28238" x="6604000" y="2559050"/>
          <p14:tracePt t="28255" x="6554788" y="2559050"/>
          <p14:tracePt t="28272" x="6496050" y="2568575"/>
          <p14:tracePt t="28289" x="6418263" y="2608263"/>
          <p14:tracePt t="28305" x="6338888" y="2638425"/>
          <p14:tracePt t="28322" x="6289675" y="2667000"/>
          <p14:tracePt t="28339" x="6259513" y="2706688"/>
          <p14:tracePt t="28355" x="6240463" y="2746375"/>
          <p14:tracePt t="28372" x="6221413" y="2805113"/>
          <p14:tracePt t="28389" x="6221413" y="2874963"/>
          <p14:tracePt t="28406" x="6221413" y="2962275"/>
          <p14:tracePt t="28406" x="6221413" y="3001963"/>
          <p14:tracePt t="28423" x="6221413" y="3100388"/>
          <p14:tracePt t="28439" x="6249988" y="3159125"/>
          <p14:tracePt t="28456" x="6280150" y="3208338"/>
          <p14:tracePt t="28472" x="6299200" y="3248025"/>
          <p14:tracePt t="28489" x="6319838" y="3268663"/>
          <p14:tracePt t="28506" x="6348413" y="3287713"/>
          <p14:tracePt t="28523" x="6369050" y="3297238"/>
          <p14:tracePt t="28539" x="6378575" y="3297238"/>
          <p14:tracePt t="28556" x="6407150" y="3297238"/>
          <p14:tracePt t="28572" x="6467475" y="3297238"/>
          <p14:tracePt t="28589" x="6516688" y="3287713"/>
          <p14:tracePt t="28606" x="6575425" y="3248025"/>
          <p14:tracePt t="28623" x="6584950" y="3228975"/>
          <p14:tracePt t="28639" x="6594475" y="3198813"/>
          <p14:tracePt t="28656" x="6604000" y="3159125"/>
          <p14:tracePt t="28673" x="6615113" y="3121025"/>
          <p14:tracePt t="28689" x="6615113" y="3060700"/>
          <p14:tracePt t="28706" x="6615113" y="3011488"/>
          <p14:tracePt t="28723" x="6615113" y="2943225"/>
          <p14:tracePt t="28740" x="6604000" y="2884488"/>
          <p14:tracePt t="28756" x="6584950" y="2844800"/>
          <p14:tracePt t="28773" x="6565900" y="2805113"/>
          <p14:tracePt t="28790" x="6535738" y="2786063"/>
          <p14:tracePt t="28806" x="6505575" y="2776538"/>
          <p14:tracePt t="28823" x="6477000" y="2776538"/>
          <p14:tracePt t="28840" x="6446838" y="2786063"/>
          <p14:tracePt t="28856" x="6418263" y="2805113"/>
          <p14:tracePt t="28873" x="6397625" y="2844800"/>
          <p14:tracePt t="28890" x="6338888" y="2903538"/>
          <p14:tracePt t="28907" x="6299200" y="2982913"/>
          <p14:tracePt t="28923" x="6280150" y="3060700"/>
          <p14:tracePt t="28940" x="6270625" y="3121025"/>
          <p14:tracePt t="28956" x="6259513" y="3159125"/>
          <p14:tracePt t="28974" x="6259513" y="3189288"/>
          <p14:tracePt t="28974" x="6259513" y="3198813"/>
          <p14:tracePt t="28991" x="6259513" y="3238500"/>
          <p14:tracePt t="29007" x="6270625" y="3257550"/>
          <p14:tracePt t="29023" x="6280150" y="3268663"/>
          <p14:tracePt t="29040" x="6299200" y="3287713"/>
          <p14:tracePt t="29057" x="6308725" y="3297238"/>
          <p14:tracePt t="29073" x="6338888" y="3297238"/>
          <p14:tracePt t="29090" x="6357938" y="3297238"/>
          <p14:tracePt t="29107" x="6388100" y="3297238"/>
          <p14:tracePt t="29124" x="6427788" y="3287713"/>
          <p14:tracePt t="29140" x="6456363" y="3278188"/>
          <p14:tracePt t="29157" x="6477000" y="3257550"/>
          <p14:tracePt t="29157" x="6486525" y="3257550"/>
          <p14:tracePt t="29175" x="6496050" y="3238500"/>
          <p14:tracePt t="29191" x="6505575" y="3228975"/>
          <p14:tracePt t="29207" x="6516688" y="3208338"/>
          <p14:tracePt t="29224" x="6516688" y="3198813"/>
          <p14:tracePt t="36604" x="0" y="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 noChangeArrowheads="1"/>
          </p:cNvPicPr>
          <p:nvPr/>
        </p:nvPicPr>
        <p:blipFill>
          <a:blip r:embed="rId5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2914" b="2499"/>
          <a:stretch>
            <a:fillRect/>
          </a:stretch>
        </p:blipFill>
        <p:spPr bwMode="auto">
          <a:xfrm>
            <a:off x="2771775" y="0"/>
            <a:ext cx="49117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 l="3291" r="2914" b="24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387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28" x="5807075" y="965200"/>
          <p14:tracePt t="5980" x="5807075" y="954088"/>
          <p14:tracePt t="6004" x="5816600" y="944563"/>
          <p14:tracePt t="6124" x="5807075" y="944563"/>
          <p14:tracePt t="6236" x="5797550" y="944563"/>
          <p14:tracePt t="6244" x="5788025" y="944563"/>
          <p14:tracePt t="6260" x="5776913" y="944563"/>
          <p14:tracePt t="6271" x="5767388" y="944563"/>
          <p14:tracePt t="6288" x="5757863" y="944563"/>
          <p14:tracePt t="6340" x="5748338" y="944563"/>
          <p14:tracePt t="6348" x="5748338" y="954088"/>
          <p14:tracePt t="6404" x="5748338" y="965200"/>
          <p14:tracePt t="6420" x="5748338" y="974725"/>
          <p14:tracePt t="6436" x="5748338" y="984250"/>
          <p14:tracePt t="6444" x="5748338" y="993775"/>
          <p14:tracePt t="6455" x="5757863" y="1003300"/>
          <p14:tracePt t="6472" x="5776913" y="1023938"/>
          <p14:tracePt t="6489" x="5797550" y="1042988"/>
          <p14:tracePt t="6505" x="5837238" y="1063625"/>
          <p14:tracePt t="6522" x="5886450" y="1082675"/>
          <p14:tracePt t="6522" x="5924550" y="1092200"/>
          <p14:tracePt t="6540" x="5954713" y="1101725"/>
          <p14:tracePt t="6555" x="6073775" y="1122363"/>
          <p14:tracePt t="6573" x="6122988" y="1141413"/>
          <p14:tracePt t="6589" x="6172200" y="1150938"/>
          <p14:tracePt t="6605" x="6200775" y="1150938"/>
          <p14:tracePt t="6622" x="6210300" y="1150938"/>
          <p14:tracePt t="6639" x="6230938" y="1150938"/>
          <p14:tracePt t="6884" x="6249988" y="1162050"/>
          <p14:tracePt t="6892" x="6270625" y="1171575"/>
          <p14:tracePt t="6900" x="6289675" y="1181100"/>
          <p14:tracePt t="6908" x="6329363" y="1181100"/>
          <p14:tracePt t="6923" x="6397625" y="1211263"/>
          <p14:tracePt t="6923" x="6437313" y="1220788"/>
          <p14:tracePt t="6940" x="6477000" y="1220788"/>
          <p14:tracePt t="6956" x="6516688" y="1230313"/>
          <p14:tracePt t="6973" x="6526213" y="1230313"/>
          <p14:tracePt t="6990" x="6535738" y="1230313"/>
          <p14:tracePt t="7006" x="6545263" y="1230313"/>
          <p14:tracePt t="7024" x="6554788" y="1230313"/>
          <p14:tracePt t="7040" x="6575425" y="1239838"/>
          <p14:tracePt t="7056" x="6604000" y="1249363"/>
          <p14:tracePt t="7073" x="6643688" y="1260475"/>
          <p14:tracePt t="7090" x="6692900" y="1270000"/>
          <p14:tracePt t="7107" x="6742113" y="1270000"/>
          <p14:tracePt t="7124" x="6772275" y="1270000"/>
          <p14:tracePt t="7140" x="6791325" y="1270000"/>
          <p14:tracePt t="7157" x="6800850" y="1270000"/>
          <p14:tracePt t="7174" x="6811963" y="1270000"/>
          <p14:tracePt t="7228" x="6831013" y="1279525"/>
          <p14:tracePt t="7244" x="6850063" y="1289050"/>
          <p14:tracePt t="7268" x="6861175" y="1289050"/>
          <p14:tracePt t="7284" x="6870700" y="1289050"/>
          <p14:tracePt t="7292" x="6880225" y="1289050"/>
          <p14:tracePt t="7300" x="6889750" y="1289050"/>
          <p14:tracePt t="7308" x="6880225" y="1279525"/>
          <p14:tracePt t="7460" x="6870700" y="1270000"/>
          <p14:tracePt t="7468" x="6850063" y="1260475"/>
          <p14:tracePt t="7476" x="6821488" y="1249363"/>
          <p14:tracePt t="7491" x="6723063" y="1220788"/>
          <p14:tracePt t="7491" x="6683375" y="1211263"/>
          <p14:tracePt t="7508" x="6634163" y="1200150"/>
          <p14:tracePt t="7524" x="6516688" y="1162050"/>
          <p14:tracePt t="7542" x="6496050" y="1162050"/>
          <p14:tracePt t="7557" x="6427788" y="1131888"/>
          <p14:tracePt t="7575" x="6388100" y="1112838"/>
          <p14:tracePt t="7591" x="6378575" y="1112838"/>
          <p14:tracePt t="7607" x="6329363" y="1101725"/>
          <p14:tracePt t="7625" x="6289675" y="1092200"/>
          <p14:tracePt t="7641" x="6230938" y="1092200"/>
          <p14:tracePt t="7658" x="6181725" y="1092200"/>
          <p14:tracePt t="7675" x="6132513" y="1092200"/>
          <p14:tracePt t="7691" x="6083300" y="1092200"/>
          <p14:tracePt t="7708" x="6062663" y="1092200"/>
          <p14:tracePt t="7725" x="6043613" y="1092200"/>
          <p14:tracePt t="7741" x="6034088" y="1092200"/>
          <p14:tracePt t="7772" x="6034088" y="1101725"/>
          <p14:tracePt t="7828" x="6034088" y="1122363"/>
          <p14:tracePt t="7860" x="6034088" y="1131888"/>
          <p14:tracePt t="7884" x="6053138" y="1131888"/>
          <p14:tracePt t="7892" x="6062663" y="1141413"/>
          <p14:tracePt t="7900" x="6083300" y="1150938"/>
          <p14:tracePt t="7908" x="6151563" y="1171575"/>
          <p14:tracePt t="7925" x="6249988" y="1190625"/>
          <p14:tracePt t="7942" x="6378575" y="1220788"/>
          <p14:tracePt t="7958" x="6505575" y="1239838"/>
          <p14:tracePt t="7975" x="6565900" y="1249363"/>
          <p14:tracePt t="7992" x="6624638" y="1249363"/>
          <p14:tracePt t="8008" x="6643688" y="1249363"/>
          <p14:tracePt t="8025" x="6653213" y="1249363"/>
          <p14:tracePt t="8076" x="6673850" y="1249363"/>
          <p14:tracePt t="8100" x="6683375" y="1249363"/>
          <p14:tracePt t="8108" x="6692900" y="1249363"/>
          <p14:tracePt t="8116" x="6723063" y="1249363"/>
          <p14:tracePt t="8125" x="6811963" y="1260475"/>
          <p14:tracePt t="8142" x="6870700" y="1270000"/>
          <p14:tracePt t="8159" x="6938963" y="1289050"/>
          <p14:tracePt t="8176" x="6978650" y="1289050"/>
          <p14:tracePt t="8192" x="6997700" y="1298575"/>
          <p14:tracePt t="8209" x="7018338" y="1309688"/>
          <p14:tracePt t="8372" x="7027863" y="1319213"/>
          <p14:tracePt t="8388" x="7046913" y="1338263"/>
          <p14:tracePt t="8404" x="7058025" y="1338263"/>
          <p14:tracePt t="8412" x="7077075" y="1347788"/>
          <p14:tracePt t="8420" x="7107238" y="1358900"/>
          <p14:tracePt t="8427" x="7126288" y="1368425"/>
          <p14:tracePt t="8441" x="7156450" y="1377950"/>
          <p14:tracePt t="8441" x="7175500" y="1387475"/>
          <p14:tracePt t="8459" x="7205663" y="1387475"/>
          <p14:tracePt t="8476" x="7215188" y="1387475"/>
          <p14:tracePt t="8492" x="7224713" y="1387475"/>
          <p14:tracePt t="8508" x="7234238" y="1397000"/>
          <p14:tracePt t="8531" x="7243763" y="1408113"/>
          <p14:tracePt t="8555" x="7254875" y="1408113"/>
          <p14:tracePt t="8571" x="7254875" y="1417638"/>
          <p14:tracePt t="8587" x="7264400" y="1417638"/>
          <p14:tracePt t="8603" x="7273925" y="1427163"/>
          <p14:tracePt t="8619" x="7283450" y="1436688"/>
          <p14:tracePt t="8635" x="7292975" y="1446213"/>
          <p14:tracePt t="8651" x="7304088" y="1446213"/>
          <p14:tracePt t="8667" x="7313613" y="1457325"/>
          <p14:tracePt t="8683" x="7323138" y="1466850"/>
          <p14:tracePt t="8699" x="7332663" y="1466850"/>
          <p14:tracePt t="8709" x="7332663" y="1476375"/>
          <p14:tracePt t="8725" x="7332663" y="1485900"/>
          <p14:tracePt t="8795" x="7342188" y="1495425"/>
          <p14:tracePt t="8803" x="7342188" y="1506538"/>
          <p14:tracePt t="8819" x="7342188" y="1516063"/>
          <p14:tracePt t="8827" x="7362825" y="1544638"/>
          <p14:tracePt t="8843" x="7362825" y="1565275"/>
          <p14:tracePt t="8859" x="7372350" y="1593850"/>
          <p14:tracePt t="8876" x="7372350" y="1654175"/>
          <p14:tracePt t="8893" x="7372350" y="1682750"/>
          <p14:tracePt t="8909" x="7372350" y="1731963"/>
          <p14:tracePt t="8926" x="7372350" y="1790700"/>
          <p14:tracePt t="8943" x="7372350" y="1851025"/>
          <p14:tracePt t="8959" x="7372350" y="1909763"/>
          <p14:tracePt t="8976" x="7372350" y="1989138"/>
          <p14:tracePt t="8993" x="7362825" y="2076450"/>
          <p14:tracePt t="9009" x="7332663" y="2146300"/>
          <p14:tracePt t="9027" x="7304088" y="2235200"/>
          <p14:tracePt t="9043" x="7283450" y="2293938"/>
          <p14:tracePt t="9060" x="7254875" y="2333625"/>
          <p14:tracePt t="9076" x="7243763" y="2392363"/>
          <p14:tracePt t="9093" x="7224713" y="2432050"/>
          <p14:tracePt t="9110" x="7205663" y="2481263"/>
          <p14:tracePt t="9127" x="7185025" y="2519363"/>
          <p14:tracePt t="9143" x="7165975" y="2568575"/>
          <p14:tracePt t="9160" x="7156450" y="2608263"/>
          <p14:tracePt t="9176" x="7135813" y="2657475"/>
          <p14:tracePt t="9194" x="7126288" y="2697163"/>
          <p14:tracePt t="9210" x="7107238" y="2727325"/>
          <p14:tracePt t="9210" x="7096125" y="2755900"/>
          <p14:tracePt t="9227" x="7077075" y="2786063"/>
          <p14:tracePt t="9243" x="7067550" y="2825750"/>
          <p14:tracePt t="9260" x="7058025" y="2863850"/>
          <p14:tracePt t="9277" x="7027863" y="2894013"/>
          <p14:tracePt t="9293" x="7018338" y="2924175"/>
          <p14:tracePt t="9310" x="6988175" y="2962275"/>
          <p14:tracePt t="9327" x="6969125" y="2992438"/>
          <p14:tracePt t="9343" x="6929438" y="3022600"/>
          <p14:tracePt t="9360" x="6880225" y="3051175"/>
          <p14:tracePt t="9377" x="6821488" y="3081338"/>
          <p14:tracePt t="9394" x="6742113" y="3121025"/>
          <p14:tracePt t="9410" x="6653213" y="3159125"/>
          <p14:tracePt t="9427" x="6594475" y="3170238"/>
          <p14:tracePt t="9444" x="6565900" y="3189288"/>
          <p14:tracePt t="9460" x="6545263" y="3198813"/>
          <p14:tracePt t="9477" x="6526213" y="3208338"/>
          <p14:tracePt t="9494" x="6496050" y="3208338"/>
          <p14:tracePt t="9510" x="6456363" y="3219450"/>
          <p14:tracePt t="9527" x="6407150" y="3219450"/>
          <p14:tracePt t="9544" x="6357938" y="3219450"/>
          <p14:tracePt t="9561" x="6308725" y="3219450"/>
          <p14:tracePt t="9577" x="6259513" y="3219450"/>
          <p14:tracePt t="9594" x="6240463" y="3219450"/>
          <p14:tracePt t="9611" x="6221413" y="3219450"/>
          <p14:tracePt t="9627" x="6200775" y="3228975"/>
          <p14:tracePt t="9644" x="6181725" y="3228975"/>
          <p14:tracePt t="9660" x="6161088" y="3228975"/>
          <p14:tracePt t="9677" x="6132513" y="3238500"/>
          <p14:tracePt t="9694" x="6092825" y="3248025"/>
          <p14:tracePt t="9711" x="6073775" y="3248025"/>
          <p14:tracePt t="9727" x="6034088" y="3257550"/>
          <p14:tracePt t="9744" x="6003925" y="3278188"/>
          <p14:tracePt t="9761" x="5984875" y="3287713"/>
          <p14:tracePt t="9778" x="5945188" y="3297238"/>
          <p14:tracePt t="9778" x="5924550" y="3306763"/>
          <p14:tracePt t="9795" x="5886450" y="3317875"/>
          <p14:tracePt t="9812" x="5856288" y="3336925"/>
          <p14:tracePt t="9828" x="5807075" y="3336925"/>
          <p14:tracePt t="9845" x="5748338" y="3355975"/>
          <p14:tracePt t="9862" x="5699125" y="3355975"/>
          <p14:tracePt t="9878" x="5640388" y="3367088"/>
          <p14:tracePt t="9895" x="5610225" y="3367088"/>
          <p14:tracePt t="9911" x="5591175" y="3367088"/>
          <p14:tracePt t="9928" x="5580063" y="3367088"/>
          <p14:tracePt t="9945" x="5551488" y="3367088"/>
          <p14:tracePt t="9961" x="5511800" y="3367088"/>
          <p14:tracePt t="9961" x="5492750" y="3367088"/>
          <p14:tracePt t="9979" x="5443538" y="3355975"/>
          <p14:tracePt t="9995" x="5413375" y="3346450"/>
          <p14:tracePt t="10011" x="5383213" y="3336925"/>
          <p14:tracePt t="10028" x="5354638" y="3327400"/>
          <p14:tracePt t="10046" x="5324475" y="3306763"/>
          <p14:tracePt t="10061" x="5305425" y="3306763"/>
          <p14:tracePt t="10078" x="5275263" y="3297238"/>
          <p14:tracePt t="10095" x="5246688" y="3287713"/>
          <p14:tracePt t="10112" x="5216525" y="3268663"/>
          <p14:tracePt t="10129" x="5197475" y="3268663"/>
          <p14:tracePt t="10145" x="5176838" y="3248025"/>
          <p14:tracePt t="10162" x="5157788" y="3238500"/>
          <p14:tracePt t="10162" x="5148263" y="3228975"/>
          <p14:tracePt t="10179" x="5118100" y="3219450"/>
          <p14:tracePt t="10195" x="5099050" y="3208338"/>
          <p14:tracePt t="10212" x="5078413" y="3208338"/>
          <p14:tracePt t="10229" x="5059363" y="3198813"/>
          <p14:tracePt t="10245" x="5029200" y="3189288"/>
          <p14:tracePt t="10262" x="5019675" y="3179763"/>
          <p14:tracePt t="10279" x="4989513" y="3170238"/>
          <p14:tracePt t="10295" x="4979988" y="3159125"/>
          <p14:tracePt t="10312" x="4951413" y="3149600"/>
          <p14:tracePt t="10329" x="4930775" y="3140075"/>
          <p14:tracePt t="10347" x="4911725" y="3140075"/>
          <p14:tracePt t="10371" x="4902200" y="3130550"/>
          <p14:tracePt t="10387" x="4891088" y="3130550"/>
          <p14:tracePt t="10395" x="4872038" y="3121025"/>
          <p14:tracePt t="10412" x="4852988" y="3109913"/>
          <p14:tracePt t="10429" x="4832350" y="3100388"/>
          <p14:tracePt t="10446" x="4813300" y="3100388"/>
          <p14:tracePt t="10462" x="4773613" y="3081338"/>
          <p14:tracePt t="10479" x="4743450" y="3071813"/>
          <p14:tracePt t="10496" x="4724400" y="3060700"/>
          <p14:tracePt t="10513" x="4694238" y="3060700"/>
          <p14:tracePt t="10529" x="4675188" y="3041650"/>
          <p14:tracePt t="10546" x="4645025" y="3032125"/>
          <p14:tracePt t="10563" x="4606925" y="3022600"/>
          <p14:tracePt t="10579" x="4586288" y="3011488"/>
          <p14:tracePt t="10596" x="4576763" y="3001963"/>
          <p14:tracePt t="10613" x="4567238" y="3001963"/>
          <p14:tracePt t="10629" x="4557713" y="2992438"/>
          <p14:tracePt t="10646" x="4527550" y="2992438"/>
          <p14:tracePt t="10663" x="4508500" y="2973388"/>
          <p14:tracePt t="10680" x="4478338" y="2973388"/>
          <p14:tracePt t="10696" x="4438650" y="2962275"/>
          <p14:tracePt t="10713" x="4410075" y="2962275"/>
          <p14:tracePt t="10729" x="4370388" y="2952750"/>
          <p14:tracePt t="10729" x="4360863" y="2952750"/>
          <p14:tracePt t="10747" x="4330700" y="2943225"/>
          <p14:tracePt t="10763" x="4321175" y="2943225"/>
          <p14:tracePt t="10779" x="4300538" y="2943225"/>
          <p14:tracePt t="10796" x="4271963" y="2943225"/>
          <p14:tracePt t="10813" x="4241800" y="2943225"/>
          <p14:tracePt t="10830" x="4213225" y="2952750"/>
          <p14:tracePt t="10846" x="4183063" y="2962275"/>
          <p14:tracePt t="10863" x="4173538" y="2982913"/>
          <p14:tracePt t="10881" x="4152900" y="2992438"/>
          <p14:tracePt t="10897" x="4143375" y="2992438"/>
          <p14:tracePt t="10913" x="4143375" y="3022600"/>
          <p14:tracePt t="10930" x="4133850" y="3051175"/>
          <p14:tracePt t="10947" x="4133850" y="3071813"/>
          <p14:tracePt t="10963" x="4133850" y="3100388"/>
          <p14:tracePt t="10980" x="4133850" y="3140075"/>
          <p14:tracePt t="10997" x="4133850" y="3170238"/>
          <p14:tracePt t="11013" x="4133850" y="3198813"/>
          <p14:tracePt t="11030" x="4152900" y="3228975"/>
          <p14:tracePt t="11047" x="4164013" y="3257550"/>
          <p14:tracePt t="11063" x="4192588" y="3268663"/>
          <p14:tracePt t="11080" x="4222750" y="3278188"/>
          <p14:tracePt t="11097" x="4271963" y="3297238"/>
          <p14:tracePt t="11115" x="4321175" y="3297238"/>
          <p14:tracePt t="11115" x="4349750" y="3297238"/>
          <p14:tracePt t="11131" x="4429125" y="3297238"/>
          <p14:tracePt t="11147" x="4478338" y="3287713"/>
          <p14:tracePt t="11164" x="4508500" y="3278188"/>
          <p14:tracePt t="11180" x="4527550" y="3268663"/>
          <p14:tracePt t="11197" x="4546600" y="3248025"/>
          <p14:tracePt t="11214" x="4557713" y="3228975"/>
          <p14:tracePt t="11231" x="4567238" y="3189288"/>
          <p14:tracePt t="11247" x="4586288" y="3159125"/>
          <p14:tracePt t="11264" x="4595813" y="3121025"/>
          <p14:tracePt t="11281" x="4606925" y="3071813"/>
          <p14:tracePt t="11297" x="4606925" y="3022600"/>
          <p14:tracePt t="11314" x="4606925" y="2973388"/>
          <p14:tracePt t="11331" x="4606925" y="2933700"/>
          <p14:tracePt t="11347" x="4606925" y="2924175"/>
          <p14:tracePt t="11364" x="4606925" y="2913063"/>
          <p14:tracePt t="11382" x="4595813" y="2913063"/>
          <p14:tracePt t="11397" x="4576763" y="2913063"/>
          <p14:tracePt t="11414" x="4537075" y="2913063"/>
          <p14:tracePt t="11431" x="4478338" y="2913063"/>
          <p14:tracePt t="11448" x="4410075" y="2913063"/>
          <p14:tracePt t="11464" x="4349750" y="2924175"/>
          <p14:tracePt t="11481" x="4330700" y="2933700"/>
          <p14:tracePt t="11498" x="4300538" y="2943225"/>
          <p14:tracePt t="11498" x="4291013" y="2952750"/>
          <p14:tracePt t="11515" x="4271963" y="2973388"/>
          <p14:tracePt t="11531" x="4232275" y="3011488"/>
          <p14:tracePt t="11548" x="4213225" y="3071813"/>
          <p14:tracePt t="11565" x="4192588" y="3130550"/>
          <p14:tracePt t="11581" x="4183063" y="3198813"/>
          <p14:tracePt t="11598" x="4183063" y="3268663"/>
          <p14:tracePt t="11615" x="4202113" y="3317875"/>
          <p14:tracePt t="11631" x="4232275" y="3367088"/>
          <p14:tracePt t="11648" x="4262438" y="3386138"/>
          <p14:tracePt t="11665" x="4281488" y="3405188"/>
          <p14:tracePt t="11681" x="4330700" y="3435350"/>
          <p14:tracePt t="11681" x="4349750" y="3435350"/>
          <p14:tracePt t="11699" x="4429125" y="3444875"/>
          <p14:tracePt t="11715" x="4487863" y="3444875"/>
          <p14:tracePt t="11731" x="4557713" y="3444875"/>
          <p14:tracePt t="11748" x="4616450" y="3444875"/>
          <p14:tracePt t="11765" x="4665663" y="3444875"/>
          <p14:tracePt t="11782" x="4694238" y="3444875"/>
          <p14:tracePt t="11798" x="4733925" y="3425825"/>
          <p14:tracePt t="11815" x="4764088" y="3416300"/>
          <p14:tracePt t="11832" x="4783138" y="3386138"/>
          <p14:tracePt t="11849" x="4792663" y="3355975"/>
          <p14:tracePt t="11865" x="4813300" y="3327400"/>
          <p14:tracePt t="11882" x="4813300" y="3257550"/>
          <p14:tracePt t="11900" x="4813300" y="3189288"/>
          <p14:tracePt t="11915" x="4792663" y="3121025"/>
          <p14:tracePt t="11932" x="4764088" y="3060700"/>
          <p14:tracePt t="11949" x="4705350" y="2992438"/>
          <p14:tracePt t="11965" x="4665663" y="2943225"/>
          <p14:tracePt t="11982" x="4595813" y="2894013"/>
          <p14:tracePt t="11999" x="4537075" y="2863850"/>
          <p14:tracePt t="12016" x="4497388" y="2863850"/>
          <p14:tracePt t="12033" x="4459288" y="2863850"/>
          <p14:tracePt t="12049" x="4438650" y="2863850"/>
          <p14:tracePt t="12066" x="4389438" y="2863850"/>
          <p14:tracePt t="12066" x="4370388" y="2874963"/>
          <p14:tracePt t="12083" x="4321175" y="2894013"/>
          <p14:tracePt t="12099" x="4251325" y="2913063"/>
          <p14:tracePt t="12116" x="4192588" y="2952750"/>
          <p14:tracePt t="12133" x="4164013" y="2992438"/>
          <p14:tracePt t="12149" x="4143375" y="3032125"/>
          <p14:tracePt t="12166" x="4133850" y="3071813"/>
          <p14:tracePt t="12183" x="4124325" y="3130550"/>
          <p14:tracePt t="12199" x="4124325" y="3170238"/>
          <p14:tracePt t="12216" x="4124325" y="3208338"/>
          <p14:tracePt t="12232" x="4124325" y="3248025"/>
          <p14:tracePt t="12249" x="4133850" y="3297238"/>
          <p14:tracePt t="12266" x="4152900" y="3317875"/>
          <p14:tracePt t="12283" x="4164013" y="3336925"/>
          <p14:tracePt t="12299" x="4192588" y="3355975"/>
          <p14:tracePt t="12316" x="4222750" y="3376613"/>
          <p14:tracePt t="12333" x="4291013" y="3386138"/>
          <p14:tracePt t="12350" x="4379913" y="3405188"/>
          <p14:tracePt t="12366" x="4438650" y="3416300"/>
          <p14:tracePt t="12383" x="4497388" y="3416300"/>
          <p14:tracePt t="12400" x="4527550" y="3416300"/>
          <p14:tracePt t="12416" x="4546600" y="3416300"/>
          <p14:tracePt t="12433" x="4557713" y="3416300"/>
          <p14:tracePt t="12450" x="4567238" y="3405188"/>
          <p14:tracePt t="12475" x="4567238" y="3395663"/>
          <p14:tracePt t="12483" x="4567238" y="3386138"/>
          <p14:tracePt t="12500" x="4586288" y="3355975"/>
          <p14:tracePt t="12516" x="4586288" y="3336925"/>
          <p14:tracePt t="12533" x="4586288" y="3317875"/>
          <p14:tracePt t="12550" x="4586288" y="3297238"/>
          <p14:tracePt t="12566" x="4586288" y="3287713"/>
          <p14:tracePt t="12583" x="4586288" y="3278188"/>
          <p14:tracePt t="12600" x="4586288" y="3268663"/>
          <p14:tracePt t="12643" x="4586288" y="3257550"/>
          <p14:tracePt t="12659" x="4576763" y="3248025"/>
          <p14:tracePt t="12667" x="4576763" y="3238500"/>
          <p14:tracePt t="12923" x="4576763" y="3228975"/>
          <p14:tracePt t="12939" x="4576763" y="3219450"/>
          <p14:tracePt t="12955" x="4576763" y="3208338"/>
          <p14:tracePt t="12971" x="4576763" y="3198813"/>
          <p14:tracePt t="13003" x="4576763" y="3189288"/>
          <p14:tracePt t="13067" x="4576763" y="3179763"/>
          <p14:tracePt t="13099" x="4576763" y="3170238"/>
          <p14:tracePt t="13139" x="4576763" y="3159125"/>
          <p14:tracePt t="13475" x="4576763" y="3140075"/>
          <p14:tracePt t="13491" x="4586288" y="3130550"/>
          <p14:tracePt t="13499" x="4586288" y="3121025"/>
          <p14:tracePt t="13515" x="4586288" y="3109913"/>
          <p14:tracePt t="13522" x="4595813" y="3090863"/>
          <p14:tracePt t="13535" x="4595813" y="3081338"/>
          <p14:tracePt t="13835" x="4595813" y="3071813"/>
          <p14:tracePt t="13851" x="4595813" y="3060700"/>
          <p14:tracePt t="13859" x="4595813" y="3051175"/>
          <p14:tracePt t="13869" x="4595813" y="3041650"/>
          <p14:tracePt t="13886" x="4595813" y="3022600"/>
          <p14:tracePt t="13903" x="4595813" y="3011488"/>
          <p14:tracePt t="13919" x="4595813" y="3001963"/>
          <p14:tracePt t="13936" x="4595813" y="3011488"/>
          <p14:tracePt t="14243" x="4595813" y="3032125"/>
          <p14:tracePt t="14251" x="4595813" y="3041650"/>
          <p14:tracePt t="14267" x="4595813" y="3051175"/>
          <p14:tracePt t="14283" x="4595813" y="3060700"/>
          <p14:tracePt t="14291" x="4586288" y="3071813"/>
          <p14:tracePt t="14459" x="4586288" y="3081338"/>
          <p14:tracePt t="14986" x="4586288" y="3090863"/>
          <p14:tracePt t="15003" x="4586288" y="3100388"/>
          <p14:tracePt t="15042" x="4586288" y="3109913"/>
          <p14:tracePt t="15227" x="4586288" y="3121025"/>
          <p14:tracePt t="15243" x="4595813" y="3130550"/>
          <p14:tracePt t="15275" x="4595813" y="3140075"/>
          <p14:tracePt t="15395" x="4606925" y="3149600"/>
          <p14:tracePt t="15427" x="4616450" y="3159125"/>
          <p14:tracePt t="15451" x="4625975" y="3159125"/>
          <p14:tracePt t="15571" x="4625975" y="3170238"/>
          <p14:tracePt t="15595" x="4635500" y="3179763"/>
          <p14:tracePt t="15603" x="4635500" y="3189288"/>
          <p14:tracePt t="15634" x="4645025" y="3189288"/>
          <p14:tracePt t="15643" x="4645025" y="3198813"/>
          <p14:tracePt t="15667" x="4645025" y="3208338"/>
          <p14:tracePt t="15683" x="4645025" y="3219450"/>
          <p14:tracePt t="15722" x="4645025" y="3228975"/>
          <p14:tracePt t="15739" x="4645025" y="3238500"/>
          <p14:tracePt t="15755" x="4645025" y="3248025"/>
          <p14:tracePt t="15763" x="4645025" y="3257550"/>
          <p14:tracePt t="15779" x="4645025" y="3268663"/>
          <p14:tracePt t="15795" x="4645025" y="3278188"/>
          <p14:tracePt t="15811" x="4645025" y="3287713"/>
          <p14:tracePt t="15834" x="4645025" y="3297238"/>
          <p14:tracePt t="15859" x="4645025" y="3306763"/>
          <p14:tracePt t="15875" x="4645025" y="3317875"/>
          <p14:tracePt t="15882" x="4645025" y="3327400"/>
          <p14:tracePt t="15923" x="4645025" y="3336925"/>
          <p14:tracePt t="15963" x="4645025" y="3346450"/>
          <p14:tracePt t="15971" x="4645025" y="3355975"/>
          <p14:tracePt t="15995" x="4645025" y="3367088"/>
          <p14:tracePt t="16026" x="4645025" y="3376613"/>
          <p14:tracePt t="16043" x="4645025" y="3386138"/>
          <p14:tracePt t="16051" x="4645025" y="3395663"/>
          <p14:tracePt t="16091" x="4645025" y="3405188"/>
          <p14:tracePt t="16122" x="4645025" y="3416300"/>
          <p14:tracePt t="16162" x="4645025" y="3425825"/>
          <p14:tracePt t="16195" x="4645025" y="3435350"/>
          <p14:tracePt t="16211" x="4645025" y="3444875"/>
          <p14:tracePt t="16227" x="4645025" y="3454400"/>
          <p14:tracePt t="16251" x="4645025" y="3465513"/>
          <p14:tracePt t="16275" x="4645025" y="3475038"/>
          <p14:tracePt t="16306" x="4645025" y="3484563"/>
          <p14:tracePt t="16315" x="4645025" y="3494088"/>
          <p14:tracePt t="16331" x="4645025" y="3503613"/>
          <p14:tracePt t="16386" x="4645025" y="3514725"/>
          <p14:tracePt t="16418" x="4635500" y="3524250"/>
          <p14:tracePt t="16427" x="4635500" y="3533775"/>
          <p14:tracePt t="16466" x="4625975" y="3543300"/>
          <p14:tracePt t="16475" x="4625975" y="3552825"/>
          <p14:tracePt t="16506" x="4625975" y="3563938"/>
          <p14:tracePt t="16539" x="4616450" y="3573463"/>
          <p14:tracePt t="16546" x="4606925" y="3582988"/>
          <p14:tracePt t="16562" x="4606925" y="3592513"/>
          <p14:tracePt t="16587" x="4595813" y="3602038"/>
          <p14:tracePt t="16634" x="4586288" y="3622675"/>
          <p14:tracePt t="16722" x="4576763" y="3622675"/>
          <p14:tracePt t="16747" x="4567238" y="3622675"/>
          <p14:tracePt t="16771" x="4557713" y="3622675"/>
          <p14:tracePt t="16779" x="4557713" y="3632200"/>
          <p14:tracePt t="16787" x="4546600" y="3641725"/>
          <p14:tracePt t="16890" x="4546600" y="3651250"/>
          <p14:tracePt t="16907" x="4537075" y="3651250"/>
          <p14:tracePt t="16915" x="4527550" y="3662363"/>
          <p14:tracePt t="16931" x="4527550" y="3671888"/>
          <p14:tracePt t="16955" x="4518025" y="3681413"/>
          <p14:tracePt t="17010" x="4518025" y="3690938"/>
          <p14:tracePt t="17130" x="4508500" y="3700463"/>
          <p14:tracePt t="17139" x="4497388" y="3711575"/>
          <p14:tracePt t="17163" x="4497388" y="3721100"/>
          <p14:tracePt t="17186" x="4487863" y="3730625"/>
          <p14:tracePt t="17195" x="4487863" y="3740150"/>
          <p14:tracePt t="17211" x="4487863" y="3760788"/>
          <p14:tracePt t="17227" x="4478338" y="3760788"/>
          <p14:tracePt t="17234" x="4468813" y="3779838"/>
          <p14:tracePt t="17250" x="4468813" y="3789363"/>
          <p14:tracePt t="17275" x="4468813" y="3798888"/>
          <p14:tracePt t="17291" x="4468813" y="3810000"/>
          <p14:tracePt t="17299" x="4459288" y="3819525"/>
          <p14:tracePt t="17315" x="4448175" y="3838575"/>
          <p14:tracePt t="17347" x="4448175" y="3848100"/>
          <p14:tracePt t="17387" x="4448175" y="3859213"/>
          <p14:tracePt t="17402" x="4448175" y="3868738"/>
          <p14:tracePt t="17411" x="4438650" y="3878263"/>
          <p14:tracePt t="17419" x="4438650" y="3887788"/>
          <p14:tracePt t="17442" x="4438650" y="3897313"/>
          <p14:tracePt t="17451" x="4438650" y="3908425"/>
          <p14:tracePt t="17467" x="4429125" y="3917950"/>
          <p14:tracePt t="17476" x="4429125" y="3927475"/>
          <p14:tracePt t="17499" x="4429125" y="3937000"/>
          <p14:tracePt t="17509" x="4429125" y="3946525"/>
          <p14:tracePt t="17527" x="4429125" y="3957638"/>
          <p14:tracePt t="17543" x="4429125" y="3967163"/>
          <p14:tracePt t="17563" x="4429125" y="3976688"/>
          <p14:tracePt t="17579" x="4419600" y="3986213"/>
          <p14:tracePt t="17593" x="4419600" y="3995738"/>
          <p14:tracePt t="17634" x="4419600" y="4006850"/>
          <p14:tracePt t="17651" x="4410075" y="4016375"/>
          <p14:tracePt t="17667" x="4410075" y="4025900"/>
          <p14:tracePt t="17683" x="4410075" y="4035425"/>
          <p14:tracePt t="17723" x="4410075" y="4044950"/>
          <p14:tracePt t="17834" x="4410075" y="4056063"/>
          <p14:tracePt t="17851" x="4410075" y="4065588"/>
          <p14:tracePt t="17867" x="4410075" y="4075113"/>
          <p14:tracePt t="17875" x="4398963" y="4084638"/>
          <p14:tracePt t="17883" x="4398963" y="4094163"/>
          <p14:tracePt t="17907" x="4398963" y="4105275"/>
          <p14:tracePt t="17915" x="4398963" y="4114800"/>
          <p14:tracePt t="17938" x="4398963" y="4124325"/>
          <p14:tracePt t="17970" x="4398963" y="4133850"/>
          <p14:tracePt t="18002" x="4398963" y="4143375"/>
          <p14:tracePt t="18090" x="4398963" y="4154488"/>
          <p14:tracePt t="18106" x="4398963" y="4173538"/>
          <p14:tracePt t="18122" x="4398963" y="4183063"/>
          <p14:tracePt t="18138" x="4398963" y="4192588"/>
          <p14:tracePt t="18155" x="4398963" y="4203700"/>
          <p14:tracePt t="18164" x="4398963" y="4213225"/>
          <p14:tracePt t="18179" x="4398963" y="4222750"/>
          <p14:tracePt t="18195" x="4398963" y="4232275"/>
          <p14:tracePt t="18203" x="4398963" y="4241800"/>
          <p14:tracePt t="18267" x="4398963" y="4252913"/>
          <p14:tracePt t="18299" x="4398963" y="4262438"/>
          <p14:tracePt t="18315" x="4398963" y="4271963"/>
          <p14:tracePt t="18322" x="4398963" y="4281488"/>
          <p14:tracePt t="18339" x="4398963" y="4291013"/>
          <p14:tracePt t="18355" x="4398963" y="4302125"/>
          <p14:tracePt t="18363" x="4398963" y="4311650"/>
          <p14:tracePt t="18395" x="4398963" y="4321175"/>
          <p14:tracePt t="18411" x="4398963" y="4330700"/>
          <p14:tracePt t="18427" x="4398963" y="4340225"/>
          <p14:tracePt t="18459" x="4398963" y="4351338"/>
          <p14:tracePt t="18483" x="4398963" y="4360863"/>
          <p14:tracePt t="18515" x="4398963" y="4370388"/>
          <p14:tracePt t="18531" x="4398963" y="4379913"/>
          <p14:tracePt t="18555" x="4398963" y="4389438"/>
          <p14:tracePt t="18587" x="4398963" y="4400550"/>
          <p14:tracePt t="18594" x="4398963" y="4410075"/>
          <p14:tracePt t="18611" x="4398963" y="4429125"/>
          <p14:tracePt t="18626" x="4398963" y="4438650"/>
          <p14:tracePt t="18642" x="4398963" y="4449763"/>
          <p14:tracePt t="18658" x="4398963" y="4459288"/>
          <p14:tracePt t="18666" x="4398963" y="4468813"/>
          <p14:tracePt t="18679" x="4398963" y="4478338"/>
          <p14:tracePt t="18695" x="4398963" y="4487863"/>
          <p14:tracePt t="18715" x="4398963" y="4498975"/>
          <p14:tracePt t="18729" x="4398963" y="4508500"/>
          <p14:tracePt t="18746" x="4389438" y="4527550"/>
          <p14:tracePt t="18762" x="4379913" y="4557713"/>
          <p14:tracePt t="18779" x="4379913" y="4567238"/>
          <p14:tracePt t="18802" x="4379913" y="4576763"/>
          <p14:tracePt t="18834" x="4379913" y="4586288"/>
          <p14:tracePt t="18875" x="4379913" y="4597400"/>
          <p14:tracePt t="18899" x="4370388" y="4606925"/>
          <p14:tracePt t="18915" x="4370388" y="4616450"/>
          <p14:tracePt t="18962" x="4370388" y="4625975"/>
          <p14:tracePt t="18978" x="4370388" y="4635500"/>
          <p14:tracePt t="19011" x="4370388" y="4646613"/>
          <p14:tracePt t="19027" x="4370388" y="4656138"/>
          <p14:tracePt t="19034" x="4360863" y="4665663"/>
          <p14:tracePt t="19046" x="4349750" y="4675188"/>
          <p14:tracePt t="19063" x="4349750" y="4684713"/>
          <p14:tracePt t="19079" x="4349750" y="4705350"/>
          <p14:tracePt t="19096" x="4349750" y="4714875"/>
          <p14:tracePt t="19113" x="4349750" y="4724400"/>
          <p14:tracePt t="19131" x="4349750" y="4733925"/>
          <p14:tracePt t="19162" x="4349750" y="4745038"/>
          <p14:tracePt t="19187" x="4349750" y="4754563"/>
          <p14:tracePt t="19203" x="4349750" y="4764088"/>
          <p14:tracePt t="19219" x="4340225" y="4783138"/>
          <p14:tracePt t="19242" x="4340225" y="4794250"/>
          <p14:tracePt t="19267" x="4340225" y="4803775"/>
          <p14:tracePt t="19290" x="4340225" y="4813300"/>
          <p14:tracePt t="19306" x="4330700" y="4822825"/>
          <p14:tracePt t="19322" x="4330700" y="4832350"/>
          <p14:tracePt t="19370" x="4330700" y="4843463"/>
          <p14:tracePt t="19387" x="4330700" y="4852988"/>
          <p14:tracePt t="19394" x="4321175" y="4852988"/>
          <p14:tracePt t="19411" x="4321175" y="4872038"/>
          <p14:tracePt t="19427" x="4321175" y="4881563"/>
          <p14:tracePt t="19450" x="4321175" y="4892675"/>
          <p14:tracePt t="19458" x="4311650" y="4911725"/>
          <p14:tracePt t="19467" x="4311650" y="4921250"/>
          <p14:tracePt t="19491" x="4311650" y="4930775"/>
          <p14:tracePt t="19707" x="4311650" y="4941888"/>
          <p14:tracePt t="19722" x="4311650" y="4951413"/>
          <p14:tracePt t="19747" x="4311650" y="4960938"/>
          <p14:tracePt t="19787" x="4311650" y="4970463"/>
          <p14:tracePt t="19819" x="4311650" y="4979988"/>
          <p14:tracePt t="19851" x="4311650" y="4991100"/>
          <p14:tracePt t="19859" x="4311650" y="5000625"/>
          <p14:tracePt t="19875" x="4311650" y="5010150"/>
          <p14:tracePt t="19890" x="4311650" y="5019675"/>
          <p14:tracePt t="19922" x="4311650" y="5029200"/>
          <p14:tracePt t="19987" x="4311650" y="5040313"/>
          <p14:tracePt t="20107" x="4311650" y="5049838"/>
          <p14:tracePt t="20147" x="4311650" y="5059363"/>
          <p14:tracePt t="20171" x="4311650" y="5068888"/>
          <p14:tracePt t="20203" x="4311650" y="5078413"/>
          <p14:tracePt t="20226" x="4311650" y="5089525"/>
          <p14:tracePt t="20234" x="4300538" y="5089525"/>
          <p14:tracePt t="20242" x="4300538" y="5099050"/>
          <p14:tracePt t="20259" x="4300538" y="5108575"/>
          <p14:tracePt t="20298" x="4291013" y="5118100"/>
          <p14:tracePt t="20834" x="4251325" y="5118100"/>
          <p14:tracePt t="20842" x="4232275" y="5118100"/>
          <p14:tracePt t="20851" x="4103688" y="5099050"/>
          <p14:tracePt t="20867" x="4005263" y="5078413"/>
          <p14:tracePt t="20883" x="3976688" y="5068888"/>
          <p14:tracePt t="20900" x="3967163" y="5068888"/>
          <p14:tracePt t="21043" x="3956050" y="5068888"/>
          <p14:tracePt t="21051" x="3946525" y="5059363"/>
          <p14:tracePt t="21083" x="3946525" y="5049838"/>
          <p14:tracePt t="21323" x="3946525" y="5040313"/>
          <p14:tracePt t="21330" x="3967163" y="5040313"/>
          <p14:tracePt t="21339" x="4005263" y="5040313"/>
          <p14:tracePt t="21351" x="4054475" y="5040313"/>
          <p14:tracePt t="21367" x="4114800" y="5040313"/>
          <p14:tracePt t="21384" x="4173538" y="5040313"/>
          <p14:tracePt t="21401" x="4192588" y="5040313"/>
          <p14:tracePt t="21417" x="4213225" y="5040313"/>
          <p14:tracePt t="21434" x="4232275" y="5040313"/>
          <p14:tracePt t="21451" x="4262438" y="5040313"/>
          <p14:tracePt t="21468" x="4291013" y="5040313"/>
          <p14:tracePt t="21484" x="4349750" y="5040313"/>
          <p14:tracePt t="21501" x="4398963" y="5040313"/>
          <p14:tracePt t="21518" x="4448175" y="5040313"/>
          <p14:tracePt t="21534" x="4487863" y="5040313"/>
          <p14:tracePt t="21551" x="4546600" y="5040313"/>
          <p14:tracePt t="21568" x="4606925" y="5040313"/>
          <p14:tracePt t="21584" x="4665663" y="5049838"/>
          <p14:tracePt t="21601" x="4684713" y="5049838"/>
          <p14:tracePt t="21618" x="4714875" y="5059363"/>
          <p14:tracePt t="21635" x="4724400" y="5059363"/>
          <p14:tracePt t="21651" x="4724400" y="5068888"/>
          <p14:tracePt t="21668" x="4733925" y="5068888"/>
          <p14:tracePt t="21690" x="4743450" y="5078413"/>
          <p14:tracePt t="21707" x="4754563" y="5078413"/>
          <p14:tracePt t="21730" x="4764088" y="5078413"/>
          <p14:tracePt t="21739" x="4773613" y="5078413"/>
          <p14:tracePt t="21755" x="4783138" y="5089525"/>
          <p14:tracePt t="21771" x="4792663" y="5089525"/>
          <p14:tracePt t="21787" x="4803775" y="5089525"/>
          <p14:tracePt t="21907" x="4792663" y="5078413"/>
          <p14:tracePt t="21923" x="4783138" y="5068888"/>
          <p14:tracePt t="21930" x="4773613" y="5059363"/>
          <p14:tracePt t="21939" x="4743450" y="5040313"/>
          <p14:tracePt t="21952" x="4684713" y="5019675"/>
          <p14:tracePt t="21969" x="4635500" y="5010150"/>
          <p14:tracePt t="21986" x="4557713" y="5010150"/>
          <p14:tracePt t="22003" x="4518025" y="5010150"/>
          <p14:tracePt t="22019" x="4487863" y="5010150"/>
          <p14:tracePt t="22036" x="4448175" y="5010150"/>
          <p14:tracePt t="22053" x="4398963" y="5019675"/>
          <p14:tracePt t="22069" x="4360863" y="5019675"/>
          <p14:tracePt t="22085" x="4311650" y="5019675"/>
          <p14:tracePt t="22102" x="4251325" y="5019675"/>
          <p14:tracePt t="22119" x="4232275" y="5019675"/>
          <p14:tracePt t="22136" x="4202113" y="5019675"/>
          <p14:tracePt t="22153" x="4232275" y="5010150"/>
          <p14:tracePt t="22330" x="4271963" y="5000625"/>
          <p14:tracePt t="22338" x="4311650" y="5000625"/>
          <p14:tracePt t="22347" x="4360863" y="5000625"/>
          <p14:tracePt t="22355" x="4429125" y="5000625"/>
          <p14:tracePt t="22369" x="4557713" y="5000625"/>
          <p14:tracePt t="22369" x="4645025" y="5000625"/>
          <p14:tracePt t="22387" x="4773613" y="5019675"/>
          <p14:tracePt t="22403" x="4881563" y="5040313"/>
          <p14:tracePt t="22419" x="4979988" y="5059363"/>
          <p14:tracePt t="22436" x="5068888" y="5068888"/>
          <p14:tracePt t="22453" x="5127625" y="5089525"/>
          <p14:tracePt t="22470" x="5167313" y="5099050"/>
          <p14:tracePt t="22486" x="5176838" y="5099050"/>
          <p14:tracePt t="22503" x="5148263" y="5099050"/>
          <p14:tracePt t="22642" x="5099050" y="5089525"/>
          <p14:tracePt t="22650" x="5049838" y="5078413"/>
          <p14:tracePt t="22658" x="4989513" y="5068888"/>
          <p14:tracePt t="22670" x="4902200" y="5049838"/>
          <p14:tracePt t="22687" x="4822825" y="5040313"/>
          <p14:tracePt t="22704" x="4783138" y="5029200"/>
          <p14:tracePt t="22720" x="4743450" y="5019675"/>
          <p14:tracePt t="22737" x="4694238" y="5019675"/>
          <p14:tracePt t="22754" x="4606925" y="5019675"/>
          <p14:tracePt t="22771" x="4537075" y="5019675"/>
          <p14:tracePt t="22787" x="4487863" y="5019675"/>
          <p14:tracePt t="22804" x="4448175" y="5019675"/>
          <p14:tracePt t="22820" x="4419600" y="5019675"/>
          <p14:tracePt t="22837" x="4379913" y="5019675"/>
          <p14:tracePt t="22854" x="4349750" y="5029200"/>
          <p14:tracePt t="22870" x="4340225" y="5029200"/>
          <p14:tracePt t="22887" x="4321175" y="5029200"/>
          <p14:tracePt t="22904" x="4291013" y="5029200"/>
          <p14:tracePt t="22920" x="4271963" y="5040313"/>
          <p14:tracePt t="22938" x="4262438" y="5040313"/>
          <p14:tracePt t="22954" x="4251325" y="5040313"/>
          <p14:tracePt t="23058" x="4251325" y="5029200"/>
          <p14:tracePt t="23075" x="4262438" y="5029200"/>
          <p14:tracePt t="23083" x="4271963" y="5019675"/>
          <p14:tracePt t="23091" x="4291013" y="5010150"/>
          <p14:tracePt t="23104" x="4349750" y="4991100"/>
          <p14:tracePt t="23121" x="4410075" y="4991100"/>
          <p14:tracePt t="23138" x="4537075" y="4991100"/>
          <p14:tracePt t="23155" x="4656138" y="4991100"/>
          <p14:tracePt t="23171" x="4764088" y="5010150"/>
          <p14:tracePt t="23188" x="4832350" y="5019675"/>
          <p14:tracePt t="23204" x="4902200" y="5040313"/>
          <p14:tracePt t="23221" x="4940300" y="5049838"/>
          <p14:tracePt t="23238" x="4970463" y="5049838"/>
          <p14:tracePt t="23254" x="4989513" y="5059363"/>
          <p14:tracePt t="23271" x="5010150" y="5059363"/>
          <p14:tracePt t="23288" x="4989513" y="5059363"/>
          <p14:tracePt t="23378" x="4951413" y="5059363"/>
          <p14:tracePt t="23387" x="4881563" y="5059363"/>
          <p14:tracePt t="23394" x="4813300" y="5059363"/>
          <p14:tracePt t="23405" x="4645025" y="5059363"/>
          <p14:tracePt t="23422" x="4508500" y="5059363"/>
          <p14:tracePt t="23438" x="4429125" y="5059363"/>
          <p14:tracePt t="23455" x="4419600" y="5059363"/>
          <p14:tracePt t="23472" x="4410075" y="5059363"/>
          <p14:tracePt t="23488" x="4398963" y="5059363"/>
          <p14:tracePt t="23505" x="4410075" y="5059363"/>
          <p14:tracePt t="23611" x="4438650" y="5059363"/>
          <p14:tracePt t="23618" x="4478338" y="5059363"/>
          <p14:tracePt t="23626" x="4546600" y="5059363"/>
          <p14:tracePt t="23638" x="4705350" y="5059363"/>
          <p14:tracePt t="23655" x="4852988" y="5059363"/>
          <p14:tracePt t="23672" x="4989513" y="5078413"/>
          <p14:tracePt t="23689" x="5038725" y="5078413"/>
          <p14:tracePt t="23706" x="5068888" y="5099050"/>
          <p14:tracePt t="23722" x="5049838" y="5108575"/>
          <p14:tracePt t="24058" x="5029200" y="5118100"/>
          <p14:tracePt t="24066" x="5010150" y="5118100"/>
          <p14:tracePt t="24074" x="4979988" y="5127625"/>
          <p14:tracePt t="24089" x="4921250" y="5167313"/>
          <p14:tracePt t="24107" x="4891088" y="5197475"/>
          <p14:tracePt t="24123" x="4862513" y="5237163"/>
          <p14:tracePt t="24140" x="4813300" y="5295900"/>
          <p14:tracePt t="24156" x="4764088" y="5354638"/>
          <p14:tracePt t="24173" x="4705350" y="5434013"/>
          <p14:tracePt t="24190" x="4656138" y="5521325"/>
          <p14:tracePt t="24206" x="4616450" y="5581650"/>
          <p14:tracePt t="24223" x="4576763" y="5649913"/>
          <p14:tracePt t="24240" x="4546600" y="5699125"/>
          <p14:tracePt t="24257" x="4518025" y="5738813"/>
          <p14:tracePt t="24273" x="4487863" y="5778500"/>
          <p14:tracePt t="24290" x="4468813" y="5807075"/>
          <p14:tracePt t="24307" x="4448175" y="5827713"/>
          <p14:tracePt t="24323" x="4438650" y="5856288"/>
          <p14:tracePt t="24340" x="4419600" y="5905500"/>
          <p14:tracePt t="24357" x="4379913" y="5975350"/>
          <p14:tracePt t="24374" x="4340225" y="6073775"/>
          <p14:tracePt t="24390" x="4311650" y="6162675"/>
          <p14:tracePt t="24407" x="4262438" y="6249988"/>
          <p14:tracePt t="24423" x="4241800" y="6319838"/>
          <p14:tracePt t="24440" x="4232275" y="6348413"/>
          <p14:tracePt t="24457" x="4213225" y="6388100"/>
          <p14:tracePt t="24474" x="4213225" y="6397625"/>
          <p14:tracePt t="24490" x="4213225" y="6408738"/>
          <p14:tracePt t="24514" x="4213225" y="6418263"/>
          <p14:tracePt t="24562" x="4202113" y="6427788"/>
          <p14:tracePt t="24570" x="4202113" y="6437313"/>
          <p14:tracePt t="24586" x="4192588" y="6457950"/>
          <p14:tracePt t="24594" x="4192588" y="6477000"/>
          <p14:tracePt t="24610" x="4192588" y="6496050"/>
          <p14:tracePt t="24624" x="4192588" y="6535738"/>
          <p14:tracePt t="24641" x="4192588" y="6594475"/>
          <p14:tracePt t="24657" x="4192588" y="6643688"/>
          <p14:tracePt t="24657" x="4192588" y="6664325"/>
          <p14:tracePt t="24674" x="4192588" y="6692900"/>
          <p14:tracePt t="24691" x="4192588" y="6732588"/>
          <p14:tracePt t="24708" x="4192588" y="6762750"/>
          <p14:tracePt t="24724" x="4192588" y="6772275"/>
          <p14:tracePt t="24746" x="4192588" y="6781800"/>
          <p14:tracePt t="24803" x="4192588" y="6791325"/>
          <p14:tracePt t="24810" x="4192588" y="6802438"/>
          <p14:tracePt t="24826" x="4192588" y="6821488"/>
          <p14:tracePt t="24834" x="4192588" y="6831013"/>
          <p14:tracePt t="24842" x="4192588" y="6851650"/>
          <p14:tracePt t="24858" x="4192588" y="6919913"/>
          <p14:tracePt t="24874" x="4192588" y="6950075"/>
          <p14:tracePt t="24891" x="4192588" y="6978650"/>
          <p14:tracePt t="24908" x="4192588" y="6999288"/>
          <p14:tracePt t="24924" x="4192588" y="7008813"/>
          <p14:tracePt t="24941" x="4183063" y="7018338"/>
          <p14:tracePt t="25066" x="4183063" y="7027863"/>
          <p14:tracePt t="25082" x="4183063" y="7037388"/>
          <p14:tracePt t="25099" x="4173538" y="7037388"/>
          <p14:tracePt t="25114" x="4173538" y="7048500"/>
          <p14:tracePt t="25131" x="4164013" y="7058025"/>
          <p14:tracePt t="25138" x="4164013" y="7067550"/>
          <p14:tracePt t="25154" x="4143375" y="7067550"/>
          <p14:tracePt t="25170" x="4124325" y="7077075"/>
          <p14:tracePt t="25186" x="4124325" y="7086600"/>
          <p14:tracePt t="25194" x="4114800" y="7086600"/>
          <p14:tracePt t="25208" x="4084638" y="7107238"/>
          <p14:tracePt t="25225" x="4054475" y="7126288"/>
          <p14:tracePt t="25225" x="4044950" y="7135813"/>
          <p14:tracePt t="25243" x="4016375" y="7156450"/>
          <p14:tracePt t="25259" x="3986213" y="7165975"/>
          <p14:tracePt t="25275" x="3976688" y="7165975"/>
          <p14:tracePt t="25298" x="3956050" y="7165975"/>
          <p14:tracePt t="25330" x="3946525" y="7165975"/>
          <p14:tracePt t="25346" x="3937000" y="7165975"/>
          <p14:tracePt t="25354" x="3927475" y="7165975"/>
          <p14:tracePt t="25362" x="3917950" y="7165975"/>
          <p14:tracePt t="25378" x="3906838" y="7165975"/>
          <p14:tracePt t="25393" x="3897313" y="7165975"/>
          <p14:tracePt t="25409" x="3878263" y="7165975"/>
          <p14:tracePt t="25427" x="3868738" y="7165975"/>
          <p14:tracePt t="25594" x="3857625" y="7156450"/>
          <p14:tracePt t="25602" x="3848100" y="7156450"/>
          <p14:tracePt t="25634" x="3838575" y="7156450"/>
          <p14:tracePt t="25658" x="3829050" y="7156450"/>
          <p14:tracePt t="25674" x="3819525" y="7156450"/>
          <p14:tracePt t="25682" x="3808413" y="7156450"/>
          <p14:tracePt t="25698" x="3798888" y="7156450"/>
          <p14:tracePt t="25794" x="3789363" y="7165975"/>
          <p14:tracePt t="25818" x="3779838" y="7175500"/>
          <p14:tracePt t="25842" x="3770313" y="7175500"/>
          <p14:tracePt t="25858" x="3759200" y="7185025"/>
          <p14:tracePt t="25882" x="3749675" y="7196138"/>
          <p14:tracePt t="26018" x="3740150" y="7196138"/>
          <p14:tracePt t="26234" x="3730625" y="7196138"/>
          <p14:tracePt t="26242" x="3730625" y="7185025"/>
          <p14:tracePt t="26251" x="3721100" y="7175500"/>
          <p14:tracePt t="26266" x="3721100" y="7165975"/>
          <p14:tracePt t="26277" x="3700463" y="7156450"/>
          <p14:tracePt t="26294" x="3690938" y="7146925"/>
          <p14:tracePt t="26310" x="3671888" y="7135813"/>
          <p14:tracePt t="26327" x="3651250" y="7135813"/>
          <p14:tracePt t="26344" x="3632200" y="7135813"/>
          <p14:tracePt t="26360" x="3592513" y="7126288"/>
          <p14:tracePt t="26378" x="3573463" y="7126288"/>
          <p14:tracePt t="26378" x="3543300" y="7116763"/>
          <p14:tracePt t="26394" x="3494088" y="7107238"/>
          <p14:tracePt t="26411" x="3454400" y="7097713"/>
          <p14:tracePt t="26427" x="3405188" y="7086600"/>
          <p14:tracePt t="26444" x="3386138" y="7077075"/>
          <p14:tracePt t="26461" x="3365500" y="7077075"/>
          <p14:tracePt t="26478" x="3355975" y="7067550"/>
          <p14:tracePt t="26494" x="3346450" y="7058025"/>
          <p14:tracePt t="26511" x="3327400" y="7058025"/>
          <p14:tracePt t="26528" x="3297238" y="7048500"/>
          <p14:tracePt t="26545" x="3278188" y="7037388"/>
          <p14:tracePt t="26561" x="3306763" y="7048500"/>
          <p14:tracePt t="26762" x="3346450" y="7058025"/>
          <p14:tracePt t="26770" x="3386138" y="7067550"/>
          <p14:tracePt t="26778" x="3475038" y="7086600"/>
          <p14:tracePt t="26795" x="3533775" y="7107238"/>
          <p14:tracePt t="26812" x="3543300" y="7107238"/>
          <p14:tracePt t="26828" x="3552825" y="7107238"/>
          <p14:tracePt t="26890" x="3562350" y="7107238"/>
          <p14:tracePt t="26906" x="3573463" y="7107238"/>
          <p14:tracePt t="26930" x="3582988" y="7107238"/>
          <p14:tracePt t="26970" x="3582988" y="7097713"/>
          <p14:tracePt t="26986" x="3582988" y="7086600"/>
          <p14:tracePt t="27010" x="3582988" y="7077075"/>
          <p14:tracePt t="27026" x="3582988" y="7067550"/>
          <p14:tracePt t="27042" x="3582988" y="7058025"/>
          <p14:tracePt t="27051" x="3573463" y="7048500"/>
          <p14:tracePt t="27062" x="3543300" y="7027863"/>
          <p14:tracePt t="27079" x="3503613" y="7008813"/>
          <p14:tracePt t="27095" x="3454400" y="6988175"/>
          <p14:tracePt t="27113" x="3405188" y="6969125"/>
          <p14:tracePt t="27129" x="3395663" y="6959600"/>
          <p14:tracePt t="27146" x="3386138" y="6950075"/>
          <p14:tracePt t="27162" x="3414713" y="6959600"/>
          <p14:tracePt t="27290" x="3425825" y="6969125"/>
          <p14:tracePt t="27298" x="3454400" y="6988175"/>
          <p14:tracePt t="27306" x="3494088" y="6999288"/>
          <p14:tracePt t="27315" x="3524250" y="7018338"/>
          <p14:tracePt t="27329" x="3611563" y="7058025"/>
          <p14:tracePt t="27346" x="3651250" y="7067550"/>
          <p14:tracePt t="27363" x="3660775" y="7077075"/>
          <p14:tracePt t="27379" x="3671888" y="7086600"/>
          <p14:tracePt t="27396" x="3681413" y="7086600"/>
          <p14:tracePt t="27426" x="3681413" y="7097713"/>
          <p14:tracePt t="27458" x="3690938" y="7097713"/>
          <p14:tracePt t="27586" x="3690938" y="7107238"/>
          <p14:tracePt t="27610" x="3681413" y="7107238"/>
          <p14:tracePt t="27626" x="3671888" y="7107238"/>
          <p14:tracePt t="27634" x="3660775" y="7116763"/>
          <p14:tracePt t="27650" x="3651250" y="7126288"/>
          <p14:tracePt t="27714" x="3641725" y="7126288"/>
          <p14:tracePt t="27754" x="3632200" y="7135813"/>
          <p14:tracePt t="27778" x="3622675" y="7135813"/>
          <p14:tracePt t="27794" x="3611563" y="7135813"/>
          <p14:tracePt t="27802" x="3592513" y="7135813"/>
          <p14:tracePt t="27813" x="3562350" y="7135813"/>
          <p14:tracePt t="27831" x="3524250" y="7135813"/>
          <p14:tracePt t="27847" x="3494088" y="7135813"/>
          <p14:tracePt t="27864" x="3454400" y="7135813"/>
          <p14:tracePt t="27880" x="3425825" y="7135813"/>
          <p14:tracePt t="27897" x="3395663" y="7135813"/>
          <p14:tracePt t="27897" x="3386138" y="7135813"/>
          <p14:tracePt t="27914" x="3346450" y="7135813"/>
          <p14:tracePt t="27931" x="3327400" y="7135813"/>
          <p14:tracePt t="27947" x="3287713" y="7135813"/>
          <p14:tracePt t="27964" x="3248025" y="7146925"/>
          <p14:tracePt t="27981" x="3198813" y="7156450"/>
          <p14:tracePt t="27997" x="3168650" y="7165975"/>
          <p14:tracePt t="28014" x="3140075" y="7165975"/>
          <p14:tracePt t="28031" x="3100388" y="7175500"/>
          <p14:tracePt t="28047" x="3070225" y="7185025"/>
          <p14:tracePt t="28064" x="3060700" y="7185025"/>
          <p14:tracePt t="28081" x="3070225" y="7185025"/>
          <p14:tracePt t="28282" x="3100388" y="7175500"/>
          <p14:tracePt t="28290" x="3130550" y="7165975"/>
          <p14:tracePt t="28299" x="3189288" y="7156450"/>
          <p14:tracePt t="28315" x="3228975" y="7135813"/>
          <p14:tracePt t="28331" x="3248025" y="7126288"/>
          <p14:tracePt t="28348" x="3248025" y="7116763"/>
          <p14:tracePt t="28365" x="3248025" y="7097713"/>
          <p14:tracePt t="28381" x="3248025" y="7077075"/>
          <p14:tracePt t="28398" x="3257550" y="7037388"/>
          <p14:tracePt t="28415" x="3257550" y="7008813"/>
          <p14:tracePt t="28432" x="3257550" y="6978650"/>
          <p14:tracePt t="28448" x="3257550" y="6969125"/>
          <p14:tracePt t="28465" x="3257550" y="6950075"/>
          <p14:tracePt t="28482" x="3257550" y="6929438"/>
          <p14:tracePt t="28498" x="3248025" y="6910388"/>
          <p14:tracePt t="28515" x="3228975" y="6900863"/>
          <p14:tracePt t="28532" x="3208338" y="6889750"/>
          <p14:tracePt t="28548" x="3189288" y="6889750"/>
          <p14:tracePt t="28565" x="3130550" y="6889750"/>
          <p14:tracePt t="28582" x="3090863" y="6900863"/>
          <p14:tracePt t="28598" x="3041650" y="6929438"/>
          <p14:tracePt t="28615" x="3021013" y="6938963"/>
          <p14:tracePt t="28633" x="3001963" y="6969125"/>
          <p14:tracePt t="28648" x="2992438" y="6988175"/>
          <p14:tracePt t="28665" x="2982913" y="7027863"/>
          <p14:tracePt t="28683" x="2982913" y="7048500"/>
          <p14:tracePt t="28699" x="2982913" y="7077075"/>
          <p14:tracePt t="28715" x="2982913" y="7097713"/>
          <p14:tracePt t="28732" x="2982913" y="7126288"/>
          <p14:tracePt t="28749" x="2992438" y="7165975"/>
          <p14:tracePt t="28765" x="3021013" y="7196138"/>
          <p14:tracePt t="28782" x="3060700" y="7224713"/>
          <p14:tracePt t="28799" x="3081338" y="7254875"/>
          <p14:tracePt t="28816" x="3130550" y="7283450"/>
          <p14:tracePt t="28832" x="3189288" y="7283450"/>
          <p14:tracePt t="28849" x="3267075" y="7283450"/>
          <p14:tracePt t="28849" x="3306763" y="7283450"/>
          <p14:tracePt t="28866" x="3355975" y="7283450"/>
          <p14:tracePt t="28883" x="3425825" y="7283450"/>
          <p14:tracePt t="28899" x="3454400" y="7273925"/>
          <p14:tracePt t="28916" x="3494088" y="7264400"/>
          <p14:tracePt t="28932" x="3524250" y="7234238"/>
          <p14:tracePt t="28949" x="3543300" y="7215188"/>
          <p14:tracePt t="28966" x="3552825" y="7185025"/>
          <p14:tracePt t="28983" x="3573463" y="7146925"/>
          <p14:tracePt t="28999" x="3573463" y="7126288"/>
          <p14:tracePt t="29016" x="3573463" y="7086600"/>
          <p14:tracePt t="29033" x="3573463" y="7058025"/>
          <p14:tracePt t="29050" x="3573463" y="7008813"/>
          <p14:tracePt t="29066" x="3573463" y="6978650"/>
          <p14:tracePt t="29083" x="3573463" y="6950075"/>
          <p14:tracePt t="29099" x="3562350" y="6910388"/>
          <p14:tracePt t="29116" x="3543300" y="6870700"/>
          <p14:tracePt t="29133" x="3524250" y="6840538"/>
          <p14:tracePt t="29150" x="3494088" y="6821488"/>
          <p14:tracePt t="29166" x="3444875" y="6802438"/>
          <p14:tracePt t="29183" x="3405188" y="6781800"/>
          <p14:tracePt t="29200" x="3365500" y="6781800"/>
          <p14:tracePt t="29216" x="3316288" y="6772275"/>
          <p14:tracePt t="29233" x="3278188" y="6762750"/>
          <p14:tracePt t="29233" x="3257550" y="6762750"/>
          <p14:tracePt t="29250" x="3238500" y="6762750"/>
          <p14:tracePt t="29267" x="3217863" y="6762750"/>
          <p14:tracePt t="29283" x="3189288" y="6772275"/>
          <p14:tracePt t="29300" x="3168650" y="6791325"/>
          <p14:tracePt t="29317" x="3140075" y="6821488"/>
          <p14:tracePt t="29333" x="3119438" y="6861175"/>
          <p14:tracePt t="29350" x="3100388" y="6889750"/>
          <p14:tracePt t="29367" x="3081338" y="6929438"/>
          <p14:tracePt t="29383" x="3070225" y="6959600"/>
          <p14:tracePt t="29400" x="3070225" y="6978650"/>
          <p14:tracePt t="29417" x="3070225" y="6999288"/>
          <p14:tracePt t="29433" x="3070225" y="7027863"/>
          <p14:tracePt t="29451" x="3070225" y="7058025"/>
          <p14:tracePt t="29467" x="3081338" y="7077075"/>
          <p14:tracePt t="29483" x="3090863" y="7116763"/>
          <p14:tracePt t="29501" x="3109913" y="7135813"/>
          <p14:tracePt t="29517" x="3119438" y="7146925"/>
          <p14:tracePt t="29534" x="3130550" y="7165975"/>
          <p14:tracePt t="29551" x="3149600" y="7175500"/>
          <p14:tracePt t="29567" x="3168650" y="7185025"/>
          <p14:tracePt t="29584" x="3189288" y="7196138"/>
          <p14:tracePt t="29601" x="3217863" y="7196138"/>
          <p14:tracePt t="29617" x="3267075" y="7196138"/>
          <p14:tracePt t="29617" x="3297238" y="7196138"/>
          <p14:tracePt t="29635" x="3355975" y="7196138"/>
          <p14:tracePt t="29651" x="3405188" y="7196138"/>
          <p14:tracePt t="29667" x="3444875" y="7185025"/>
          <p14:tracePt t="29684" x="3475038" y="7175500"/>
          <p14:tracePt t="29701" x="3503613" y="7165975"/>
          <p14:tracePt t="29717" x="3513138" y="7146925"/>
          <p14:tracePt t="29734" x="3533775" y="7126288"/>
          <p14:tracePt t="29751" x="3543300" y="7107238"/>
          <p14:tracePt t="29768" x="3573463" y="7067550"/>
          <p14:tracePt t="29784" x="3573463" y="7037388"/>
          <p14:tracePt t="29801" x="3582988" y="7008813"/>
          <p14:tracePt t="29818" x="3582988" y="6969125"/>
          <p14:tracePt t="29834" x="3582988" y="6938963"/>
          <p14:tracePt t="29851" x="3582988" y="6910388"/>
          <p14:tracePt t="29868" x="3573463" y="6880225"/>
          <p14:tracePt t="29884" x="3533775" y="6851650"/>
          <p14:tracePt t="29901" x="3484563" y="6821488"/>
          <p14:tracePt t="29918" x="3395663" y="6811963"/>
          <p14:tracePt t="29934" x="3297238" y="6802438"/>
          <p14:tracePt t="29951" x="3208338" y="6802438"/>
          <p14:tracePt t="29968" x="3130550" y="6802438"/>
          <p14:tracePt t="29985" x="3100388" y="6831013"/>
          <p14:tracePt t="30001" x="3070225" y="6870700"/>
          <p14:tracePt t="30018" x="3051175" y="6900863"/>
          <p14:tracePt t="30035" x="3041650" y="6919913"/>
          <p14:tracePt t="30052" x="3032125" y="6929438"/>
          <p14:tracePt t="30068" x="3041650" y="6929438"/>
          <p14:tracePt t="30210" x="3060700" y="6919913"/>
          <p14:tracePt t="30226" x="3070225" y="6910388"/>
          <p14:tracePt t="30242" x="0" y="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7175E"/>
            </a:gs>
            <a:gs pos="50000">
              <a:srgbClr val="3333CC"/>
            </a:gs>
            <a:gs pos="100000">
              <a:srgbClr val="17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3" t="5554" r="12074" b="2777"/>
          <a:stretch>
            <a:fillRect/>
          </a:stretch>
        </p:blipFill>
        <p:spPr bwMode="auto">
          <a:xfrm>
            <a:off x="3024188" y="0"/>
            <a:ext cx="4032250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6283" t="5554" r="12074" b="27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7072313" y="2479675"/>
            <a:ext cx="3333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04452" name="AutoShape 4"/>
          <p:cNvSpPr>
            <a:spLocks noChangeArrowheads="1"/>
          </p:cNvSpPr>
          <p:nvPr/>
        </p:nvSpPr>
        <p:spPr bwMode="auto">
          <a:xfrm>
            <a:off x="4968875" y="1979613"/>
            <a:ext cx="576263" cy="576262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173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29" x="5167313" y="6181725"/>
          <p14:tracePt t="11188" x="5167313" y="6172200"/>
          <p14:tracePt t="11292" x="5167313" y="6162675"/>
          <p14:tracePt t="11324" x="5167313" y="6151563"/>
          <p14:tracePt t="11332" x="5167313" y="6142038"/>
          <p14:tracePt t="11340" x="5167313" y="6132513"/>
          <p14:tracePt t="11348" x="5167313" y="6102350"/>
          <p14:tracePt t="11364" x="5157788" y="6083300"/>
          <p14:tracePt t="11388" x="5137150" y="6083300"/>
          <p14:tracePt t="11492" x="5118100" y="6083300"/>
          <p14:tracePt t="11500" x="5099050" y="6092825"/>
          <p14:tracePt t="11508" x="5087938" y="6092825"/>
          <p14:tracePt t="11516" x="5038725" y="6102350"/>
          <p14:tracePt t="11531" x="4970463" y="6113463"/>
          <p14:tracePt t="11548" x="4930775" y="6122988"/>
          <p14:tracePt t="11564" x="4911725" y="6132513"/>
          <p14:tracePt t="11582" x="4902200" y="6151563"/>
          <p14:tracePt t="11598" x="4881563" y="6181725"/>
          <p14:tracePt t="11615" x="4852988" y="6230938"/>
          <p14:tracePt t="11632" x="4841875" y="6261100"/>
          <p14:tracePt t="11648" x="4822825" y="6310313"/>
          <p14:tracePt t="11665" x="4813300" y="6338888"/>
          <p14:tracePt t="11682" x="4813300" y="6388100"/>
          <p14:tracePt t="11698" x="4813300" y="6427788"/>
          <p14:tracePt t="11715" x="4813300" y="6516688"/>
          <p14:tracePt t="11732" x="4813300" y="6584950"/>
          <p14:tracePt t="11748" x="4813300" y="6654800"/>
          <p14:tracePt t="11765" x="4813300" y="6732588"/>
          <p14:tracePt t="11782" x="4822825" y="6791325"/>
          <p14:tracePt t="11798" x="4841875" y="6840538"/>
          <p14:tracePt t="11815" x="4852988" y="6870700"/>
          <p14:tracePt t="11832" x="4872038" y="6900863"/>
          <p14:tracePt t="11848" x="4891088" y="6929438"/>
          <p14:tracePt t="11865" x="4921250" y="6959600"/>
          <p14:tracePt t="11882" x="4970463" y="6988175"/>
          <p14:tracePt t="11901" x="5000625" y="6999288"/>
          <p14:tracePt t="11915" x="5087938" y="7027863"/>
          <p14:tracePt t="11932" x="5137150" y="7037388"/>
          <p14:tracePt t="11949" x="5216525" y="7037388"/>
          <p14:tracePt t="11965" x="5265738" y="7037388"/>
          <p14:tracePt t="11982" x="5305425" y="7037388"/>
          <p14:tracePt t="11999" x="5334000" y="7037388"/>
          <p14:tracePt t="12015" x="5364163" y="7027863"/>
          <p14:tracePt t="12032" x="5383213" y="7008813"/>
          <p14:tracePt t="12049" x="5413375" y="6978650"/>
          <p14:tracePt t="12065" x="5432425" y="6938963"/>
          <p14:tracePt t="12082" x="5453063" y="6889750"/>
          <p14:tracePt t="12099" x="5472113" y="6821488"/>
          <p14:tracePt t="12116" x="5502275" y="6772275"/>
          <p14:tracePt t="12132" x="5511800" y="6732588"/>
          <p14:tracePt t="12149" x="5521325" y="6673850"/>
          <p14:tracePt t="12166" x="5521325" y="6624638"/>
          <p14:tracePt t="12182" x="5521325" y="6584950"/>
          <p14:tracePt t="12199" x="5521325" y="6535738"/>
          <p14:tracePt t="12216" x="5521325" y="6496050"/>
          <p14:tracePt t="12233" x="5511800" y="6437313"/>
          <p14:tracePt t="12249" x="5502275" y="6408738"/>
          <p14:tracePt t="12266" x="5472113" y="6369050"/>
          <p14:tracePt t="12283" x="5443538" y="6338888"/>
          <p14:tracePt t="12283" x="5422900" y="6329363"/>
          <p14:tracePt t="12300" x="5373688" y="6310313"/>
          <p14:tracePt t="12316" x="5334000" y="6289675"/>
          <p14:tracePt t="12333" x="5275263" y="6261100"/>
          <p14:tracePt t="12349" x="5216525" y="6249988"/>
          <p14:tracePt t="12366" x="5157788" y="6230938"/>
          <p14:tracePt t="12383" x="5068888" y="6211888"/>
          <p14:tracePt t="12400" x="4989513" y="6211888"/>
          <p14:tracePt t="12416" x="4921250" y="6211888"/>
          <p14:tracePt t="12433" x="4852988" y="6211888"/>
          <p14:tracePt t="12450" x="4792663" y="6211888"/>
          <p14:tracePt t="12467" x="4733925" y="6211888"/>
          <p14:tracePt t="12483" x="4694238" y="6221413"/>
          <p14:tracePt t="12500" x="4675188" y="6240463"/>
          <p14:tracePt t="12516" x="4645025" y="6249988"/>
          <p14:tracePt t="12533" x="4616450" y="6299200"/>
          <p14:tracePt t="12550" x="4595813" y="6338888"/>
          <p14:tracePt t="12567" x="4586288" y="6388100"/>
          <p14:tracePt t="12583" x="4576763" y="6427788"/>
          <p14:tracePt t="12600" x="4576763" y="6477000"/>
          <p14:tracePt t="12617" x="4576763" y="6516688"/>
          <p14:tracePt t="12633" x="4576763" y="6565900"/>
          <p14:tracePt t="12650" x="4576763" y="6605588"/>
          <p14:tracePt t="12667" x="4616450" y="6654800"/>
          <p14:tracePt t="12667" x="4625975" y="6673850"/>
          <p14:tracePt t="12684" x="4675188" y="6723063"/>
          <p14:tracePt t="12700" x="4733925" y="6762750"/>
          <p14:tracePt t="12717" x="4822825" y="6811963"/>
          <p14:tracePt t="12733" x="4911725" y="6840538"/>
          <p14:tracePt t="12750" x="5019675" y="6870700"/>
          <p14:tracePt t="12767" x="5099050" y="6889750"/>
          <p14:tracePt t="12784" x="5167313" y="6900863"/>
          <p14:tracePt t="12801" x="5226050" y="6900863"/>
          <p14:tracePt t="12817" x="5284788" y="6900863"/>
          <p14:tracePt t="12834" x="5334000" y="6889750"/>
          <p14:tracePt t="12851" x="5383213" y="6880225"/>
          <p14:tracePt t="12867" x="5443538" y="6851650"/>
          <p14:tracePt t="12884" x="5492750" y="6821488"/>
          <p14:tracePt t="12901" x="5521325" y="6791325"/>
          <p14:tracePt t="12917" x="5561013" y="6753225"/>
          <p14:tracePt t="12934" x="5591175" y="6704013"/>
          <p14:tracePt t="12951" x="5629275" y="6664325"/>
          <p14:tracePt t="12967" x="5649913" y="6615113"/>
          <p14:tracePt t="12984" x="5668963" y="6556375"/>
          <p14:tracePt t="13001" x="5689600" y="6507163"/>
          <p14:tracePt t="13017" x="5699125" y="6467475"/>
          <p14:tracePt t="13034" x="5708650" y="6418263"/>
          <p14:tracePt t="13052" x="5708650" y="6378575"/>
          <p14:tracePt t="13052" x="5708650" y="6359525"/>
          <p14:tracePt t="13068" x="5708650" y="6319838"/>
          <p14:tracePt t="13084" x="5689600" y="6280150"/>
          <p14:tracePt t="13102" x="5659438" y="6240463"/>
          <p14:tracePt t="13118" x="5629275" y="6200775"/>
          <p14:tracePt t="13134" x="5591175" y="6162675"/>
          <p14:tracePt t="13152" x="5551488" y="6122988"/>
          <p14:tracePt t="13168" x="5521325" y="6092825"/>
          <p14:tracePt t="13184" x="5472113" y="6064250"/>
          <p14:tracePt t="13201" x="5422900" y="6043613"/>
          <p14:tracePt t="13218" x="5383213" y="6024563"/>
          <p14:tracePt t="13235" x="5345113" y="6015038"/>
          <p14:tracePt t="13235" x="5324475" y="6003925"/>
          <p14:tracePt t="13252" x="5295900" y="6003925"/>
          <p14:tracePt t="13268" x="5246688" y="5984875"/>
          <p14:tracePt t="13285" x="5207000" y="5984875"/>
          <p14:tracePt t="13302" x="5176838" y="5984875"/>
          <p14:tracePt t="13318" x="5137150" y="5984875"/>
          <p14:tracePt t="13335" x="5087938" y="5984875"/>
          <p14:tracePt t="13352" x="5038725" y="5994400"/>
          <p14:tracePt t="13368" x="4989513" y="6024563"/>
          <p14:tracePt t="13385" x="4951413" y="6053138"/>
          <p14:tracePt t="13402" x="4911725" y="6083300"/>
          <p14:tracePt t="13418" x="4881563" y="6113463"/>
          <p14:tracePt t="13435" x="4841875" y="6181725"/>
          <p14:tracePt t="13452" x="4822825" y="6249988"/>
          <p14:tracePt t="13468" x="4822825" y="6289675"/>
          <p14:tracePt t="13485" x="4803775" y="6359525"/>
          <p14:tracePt t="13502" x="4803775" y="6418263"/>
          <p14:tracePt t="13518" x="4803775" y="6486525"/>
          <p14:tracePt t="13535" x="4803775" y="6556375"/>
          <p14:tracePt t="13552" x="4803775" y="6615113"/>
          <p14:tracePt t="13568" x="4813300" y="6654800"/>
          <p14:tracePt t="13586" x="4822825" y="6713538"/>
          <p14:tracePt t="13602" x="4841875" y="6742113"/>
          <p14:tracePt t="13619" x="4852988" y="6772275"/>
          <p14:tracePt t="13619" x="4862513" y="6791325"/>
          <p14:tracePt t="13636" x="4872038" y="6802438"/>
          <p14:tracePt t="13652" x="4902200" y="6821488"/>
          <p14:tracePt t="13669" x="4921250" y="6831013"/>
          <p14:tracePt t="13685" x="4960938" y="6831013"/>
          <p14:tracePt t="13702" x="5010150" y="6831013"/>
          <p14:tracePt t="13719" x="5068888" y="6831013"/>
          <p14:tracePt t="13736" x="5167313" y="6831013"/>
          <p14:tracePt t="13752" x="5226050" y="6821488"/>
          <p14:tracePt t="13769" x="5295900" y="6802438"/>
          <p14:tracePt t="13786" x="5334000" y="6772275"/>
          <p14:tracePt t="13802" x="5383213" y="6762750"/>
          <p14:tracePt t="13819" x="5413375" y="6723063"/>
          <p14:tracePt t="13836" x="5443538" y="6692900"/>
          <p14:tracePt t="13852" x="5472113" y="6654800"/>
          <p14:tracePt t="13869" x="5502275" y="6605588"/>
          <p14:tracePt t="13886" x="5511800" y="6556375"/>
          <p14:tracePt t="13902" x="5551488" y="6486525"/>
          <p14:tracePt t="13919" x="5561013" y="6427788"/>
          <p14:tracePt t="13936" x="5561013" y="6369050"/>
          <p14:tracePt t="13953" x="5561013" y="6310313"/>
          <p14:tracePt t="13969" x="5561013" y="6270625"/>
          <p14:tracePt t="13986" x="5561013" y="6249988"/>
          <p14:tracePt t="14003" x="5561013" y="6240463"/>
          <p14:tracePt t="14019" x="5561013" y="6230938"/>
          <p14:tracePt t="14332" x="5561013" y="6221413"/>
          <p14:tracePt t="14340" x="5551488" y="6200775"/>
          <p14:tracePt t="14348" x="5541963" y="6191250"/>
          <p14:tracePt t="14356" x="5530850" y="6172200"/>
          <p14:tracePt t="14370" x="5511800" y="6113463"/>
          <p14:tracePt t="14387" x="5511800" y="6073775"/>
          <p14:tracePt t="14387" x="5511800" y="6043613"/>
          <p14:tracePt t="14404" x="5511800" y="5965825"/>
          <p14:tracePt t="14420" x="5511800" y="5895975"/>
          <p14:tracePt t="14437" x="5511800" y="5837238"/>
          <p14:tracePt t="14454" x="5511800" y="5778500"/>
          <p14:tracePt t="14470" x="5521325" y="5738813"/>
          <p14:tracePt t="14488" x="5530850" y="5680075"/>
          <p14:tracePt t="14504" x="5530850" y="5659438"/>
          <p14:tracePt t="14520" x="5530850" y="5630863"/>
          <p14:tracePt t="14537" x="5530850" y="5610225"/>
          <p14:tracePt t="14554" x="5530850" y="5581650"/>
          <p14:tracePt t="14571" x="5530850" y="5561013"/>
          <p14:tracePt t="14571" x="5530850" y="5551488"/>
          <p14:tracePt t="14588" x="5530850" y="5521325"/>
          <p14:tracePt t="14604" x="5530850" y="5492750"/>
          <p14:tracePt t="14621" x="5530850" y="5453063"/>
          <p14:tracePt t="14637" x="5530850" y="5413375"/>
          <p14:tracePt t="14654" x="5530850" y="5373688"/>
          <p14:tracePt t="14671" x="5530850" y="5354638"/>
          <p14:tracePt t="14688" x="5541963" y="5314950"/>
          <p14:tracePt t="14704" x="5541963" y="5305425"/>
          <p14:tracePt t="14721" x="5541963" y="5295900"/>
          <p14:tracePt t="14738" x="5530850" y="5295900"/>
          <p14:tracePt t="14980" x="5511800" y="5295900"/>
          <p14:tracePt t="14987" x="5481638" y="5295900"/>
          <p14:tracePt t="14996" x="5443538" y="5295900"/>
          <p14:tracePt t="15005" x="5305425" y="5314950"/>
          <p14:tracePt t="15022" x="5186363" y="5345113"/>
          <p14:tracePt t="15038" x="5087938" y="5364163"/>
          <p14:tracePt t="15055" x="5059363" y="5364163"/>
          <p14:tracePt t="15072" x="5038725" y="5364163"/>
          <p14:tracePt t="15088" x="5029200" y="5364163"/>
          <p14:tracePt t="15116" x="5019675" y="5373688"/>
          <p14:tracePt t="15124" x="5010150" y="5373688"/>
          <p14:tracePt t="15138" x="4970463" y="5384800"/>
          <p14:tracePt t="15155" x="4881563" y="5403850"/>
          <p14:tracePt t="15172" x="4832350" y="5422900"/>
          <p14:tracePt t="15188" x="4773613" y="5453063"/>
          <p14:tracePt t="15205" x="4743450" y="5462588"/>
          <p14:tracePt t="15222" x="4705350" y="5472113"/>
          <p14:tracePt t="15239" x="4675188" y="5483225"/>
          <p14:tracePt t="15255" x="4645025" y="5492750"/>
          <p14:tracePt t="15272" x="4616450" y="5502275"/>
          <p14:tracePt t="15289" x="4595813" y="5521325"/>
          <p14:tracePt t="15305" x="4576763" y="5541963"/>
          <p14:tracePt t="15322" x="4567238" y="5570538"/>
          <p14:tracePt t="15339" x="4557713" y="5591175"/>
          <p14:tracePt t="15355" x="4537075" y="5659438"/>
          <p14:tracePt t="15372" x="4537075" y="5680075"/>
          <p14:tracePt t="15389" x="4537075" y="5708650"/>
          <p14:tracePt t="15405" x="4537075" y="5738813"/>
          <p14:tracePt t="15422" x="4537075" y="5778500"/>
          <p14:tracePt t="15439" x="4567238" y="5818188"/>
          <p14:tracePt t="15456" x="4606925" y="5856288"/>
          <p14:tracePt t="15472" x="4665663" y="5905500"/>
          <p14:tracePt t="15489" x="4743450" y="5935663"/>
          <p14:tracePt t="15506" x="4832350" y="5975350"/>
          <p14:tracePt t="15523" x="4911725" y="5984875"/>
          <p14:tracePt t="15539" x="5019675" y="6015038"/>
          <p14:tracePt t="15556" x="5059363" y="6015038"/>
          <p14:tracePt t="15573" x="5099050" y="6015038"/>
          <p14:tracePt t="15590" x="5127625" y="6015038"/>
          <p14:tracePt t="15606" x="5157788" y="6015038"/>
          <p14:tracePt t="15623" x="5197475" y="6003925"/>
          <p14:tracePt t="15639" x="5207000" y="6003925"/>
          <p14:tracePt t="15656" x="5256213" y="6003925"/>
          <p14:tracePt t="15673" x="5284788" y="5984875"/>
          <p14:tracePt t="15689" x="5295900" y="5984875"/>
          <p14:tracePt t="15706" x="5324475" y="5984875"/>
          <p14:tracePt t="15723" x="5364163" y="5965825"/>
          <p14:tracePt t="15740" x="5394325" y="5954713"/>
          <p14:tracePt t="15756" x="5413375" y="5945188"/>
          <p14:tracePt t="15773" x="5453063" y="5935663"/>
          <p14:tracePt t="15790" x="5481638" y="5916613"/>
          <p14:tracePt t="15806" x="5502275" y="5905500"/>
          <p14:tracePt t="15823" x="5511800" y="5895975"/>
          <p14:tracePt t="15840" x="5530850" y="5886450"/>
          <p14:tracePt t="15856" x="5541963" y="5867400"/>
          <p14:tracePt t="15873" x="5551488" y="5856288"/>
          <p14:tracePt t="15890" x="5561013" y="5837238"/>
          <p14:tracePt t="15906" x="5580063" y="5827713"/>
          <p14:tracePt t="15923" x="5600700" y="5797550"/>
          <p14:tracePt t="15940" x="5600700" y="5788025"/>
          <p14:tracePt t="15964" x="5610225" y="5788025"/>
          <p14:tracePt t="15973" x="5610225" y="5768975"/>
          <p14:tracePt t="16076" x="5619750" y="5757863"/>
          <p14:tracePt t="16172" x="5629275" y="5757863"/>
          <p14:tracePt t="16388" x="5619750" y="5757863"/>
          <p14:tracePt t="16411" x="5600700" y="5757863"/>
          <p14:tracePt t="16420" x="5591175" y="5757863"/>
          <p14:tracePt t="16428" x="5580063" y="5757863"/>
          <p14:tracePt t="16441" x="5551488" y="5757863"/>
          <p14:tracePt t="16458" x="5521325" y="5757863"/>
          <p14:tracePt t="16475" x="5502275" y="5757863"/>
          <p14:tracePt t="16491" x="5472113" y="5757863"/>
          <p14:tracePt t="16508" x="5453063" y="5757863"/>
          <p14:tracePt t="16525" x="5413375" y="5757863"/>
          <p14:tracePt t="16541" x="5394325" y="5757863"/>
          <p14:tracePt t="16558" x="5345113" y="5757863"/>
          <p14:tracePt t="16574" x="5314950" y="5757863"/>
          <p14:tracePt t="16591" x="5284788" y="5757863"/>
          <p14:tracePt t="16608" x="5256213" y="5757863"/>
          <p14:tracePt t="16625" x="5246688" y="5757863"/>
          <p14:tracePt t="16641" x="5216525" y="5757863"/>
          <p14:tracePt t="16658" x="5176838" y="5757863"/>
          <p14:tracePt t="16675" x="5087938" y="5757863"/>
          <p14:tracePt t="16692" x="5049838" y="5757863"/>
          <p14:tracePt t="16708" x="5000625" y="5748338"/>
          <p14:tracePt t="16725" x="4970463" y="5748338"/>
          <p14:tracePt t="16742" x="4930775" y="5738813"/>
          <p14:tracePt t="16759" x="4911725" y="5729288"/>
          <p14:tracePt t="16780" x="4902200" y="5729288"/>
          <p14:tracePt t="16795" x="4891088" y="5729288"/>
          <p14:tracePt t="16808" x="4862513" y="5729288"/>
          <p14:tracePt t="16825" x="4832350" y="5719763"/>
          <p14:tracePt t="16842" x="4803775" y="5708650"/>
          <p14:tracePt t="16859" x="4773613" y="5689600"/>
          <p14:tracePt t="16875" x="4733925" y="5670550"/>
          <p14:tracePt t="16892" x="4714875" y="5659438"/>
          <p14:tracePt t="16908" x="4694238" y="5630863"/>
          <p14:tracePt t="16925" x="4665663" y="5591175"/>
          <p14:tracePt t="16942" x="4656138" y="5570538"/>
          <p14:tracePt t="16959" x="4635500" y="5532438"/>
          <p14:tracePt t="16975" x="4625975" y="5502275"/>
          <p14:tracePt t="16992" x="4625975" y="5492750"/>
          <p14:tracePt t="17008" x="4625975" y="5483225"/>
          <p14:tracePt t="17025" x="4625975" y="5462588"/>
          <p14:tracePt t="17068" x="4635500" y="5453063"/>
          <p14:tracePt t="17084" x="4645025" y="5443538"/>
          <p14:tracePt t="17091" x="4656138" y="5434013"/>
          <p14:tracePt t="17100" x="4665663" y="5434013"/>
          <p14:tracePt t="17109" x="4714875" y="5403850"/>
          <p14:tracePt t="17126" x="4773613" y="5384800"/>
          <p14:tracePt t="17142" x="4841875" y="5354638"/>
          <p14:tracePt t="17159" x="4902200" y="5345113"/>
          <p14:tracePt t="17176" x="4951413" y="5335588"/>
          <p14:tracePt t="17192" x="4989513" y="5324475"/>
          <p14:tracePt t="17210" x="5019675" y="5324475"/>
          <p14:tracePt t="17226" x="5049838" y="5314950"/>
          <p14:tracePt t="17243" x="5078413" y="5314950"/>
          <p14:tracePt t="17243" x="5099050" y="5314950"/>
          <p14:tracePt t="17260" x="5137150" y="5314950"/>
          <p14:tracePt t="17276" x="5176838" y="5314950"/>
          <p14:tracePt t="17292" x="5235575" y="5314950"/>
          <p14:tracePt t="17309" x="5284788" y="5314950"/>
          <p14:tracePt t="17326" x="5345113" y="5314950"/>
          <p14:tracePt t="17343" x="5394325" y="5314950"/>
          <p14:tracePt t="17360" x="5443538" y="5305425"/>
          <p14:tracePt t="17376" x="5453063" y="5305425"/>
          <p14:tracePt t="17393" x="5472113" y="5305425"/>
          <p14:tracePt t="17410" x="5481638" y="5295900"/>
          <p14:tracePt t="17426" x="5472113" y="5295900"/>
          <p14:tracePt t="17604" x="5462588" y="5305425"/>
          <p14:tracePt t="17612" x="5443538" y="5305425"/>
          <p14:tracePt t="17620" x="5432425" y="5314950"/>
          <p14:tracePt t="17628" x="5383213" y="5324475"/>
          <p14:tracePt t="17644" x="5354638" y="5324475"/>
          <p14:tracePt t="17660" x="5295900" y="5335588"/>
          <p14:tracePt t="17677" x="5256213" y="5335588"/>
          <p14:tracePt t="17694" x="5197475" y="5335588"/>
          <p14:tracePt t="17710" x="5137150" y="5345113"/>
          <p14:tracePt t="17727" x="5059363" y="5364163"/>
          <p14:tracePt t="17744" x="5000625" y="5373688"/>
          <p14:tracePt t="17760" x="4951413" y="5384800"/>
          <p14:tracePt t="17777" x="4930775" y="5394325"/>
          <p14:tracePt t="17793" x="4911725" y="5403850"/>
          <p14:tracePt t="17810" x="4902200" y="5403850"/>
          <p14:tracePt t="17827" x="4852988" y="5422900"/>
          <p14:tracePt t="17844" x="4813300" y="5453063"/>
          <p14:tracePt t="17861" x="4773613" y="5472113"/>
          <p14:tracePt t="17877" x="4743450" y="5511800"/>
          <p14:tracePt t="17894" x="4714875" y="5541963"/>
          <p14:tracePt t="17911" x="4705350" y="5591175"/>
          <p14:tracePt t="17927" x="4684713" y="5630863"/>
          <p14:tracePt t="17944" x="4684713" y="5659438"/>
          <p14:tracePt t="17961" x="4684713" y="5699125"/>
          <p14:tracePt t="17977" x="4684713" y="5738813"/>
          <p14:tracePt t="17994" x="4694238" y="5778500"/>
          <p14:tracePt t="18011" x="4705350" y="5818188"/>
          <p14:tracePt t="18028" x="4714875" y="5837238"/>
          <p14:tracePt t="18044" x="4743450" y="5867400"/>
          <p14:tracePt t="18061" x="4764088" y="5876925"/>
          <p14:tracePt t="18077" x="4803775" y="5905500"/>
          <p14:tracePt t="18094" x="4862513" y="5916613"/>
          <p14:tracePt t="18111" x="4930775" y="5916613"/>
          <p14:tracePt t="18128" x="5019675" y="5916613"/>
          <p14:tracePt t="18144" x="5099050" y="5916613"/>
          <p14:tracePt t="18161" x="5186363" y="5916613"/>
          <p14:tracePt t="18178" x="5265738" y="5916613"/>
          <p14:tracePt t="18194" x="5324475" y="5916613"/>
          <p14:tracePt t="18212" x="5364163" y="5916613"/>
          <p14:tracePt t="18228" x="5373688" y="5905500"/>
          <p14:tracePt t="18245" x="5403850" y="5895975"/>
          <p14:tracePt t="18261" x="5422900" y="5886450"/>
          <p14:tracePt t="18278" x="5453063" y="5876925"/>
          <p14:tracePt t="18295" x="5481638" y="5876925"/>
          <p14:tracePt t="18311" x="5511800" y="5856288"/>
          <p14:tracePt t="18328" x="5541963" y="5846763"/>
          <p14:tracePt t="18345" x="5551488" y="5846763"/>
          <p14:tracePt t="18361" x="5570538" y="5846763"/>
          <p14:tracePt t="18378" x="5591175" y="5837238"/>
          <p14:tracePt t="18395" x="5600700" y="5837238"/>
          <p14:tracePt t="18660" x="5591175" y="5837238"/>
          <p14:tracePt t="18692" x="5580063" y="5837238"/>
          <p14:tracePt t="18700" x="5561013" y="5837238"/>
          <p14:tracePt t="18708" x="5530850" y="5837238"/>
          <p14:tracePt t="18716" x="5502275" y="5837238"/>
          <p14:tracePt t="18729" x="5443538" y="5837238"/>
          <p14:tracePt t="18745" x="5383213" y="5837238"/>
          <p14:tracePt t="18763" x="5364163" y="5837238"/>
          <p14:tracePt t="18779" x="5334000" y="5837238"/>
          <p14:tracePt t="18796" x="5305425" y="5837238"/>
          <p14:tracePt t="18812" x="5246688" y="5827713"/>
          <p14:tracePt t="18829" x="5167313" y="5818188"/>
          <p14:tracePt t="18846" x="5059363" y="5797550"/>
          <p14:tracePt t="18862" x="4970463" y="5778500"/>
          <p14:tracePt t="18879" x="4902200" y="5757863"/>
          <p14:tracePt t="18896" x="4862513" y="5757863"/>
          <p14:tracePt t="18913" x="4832350" y="5738813"/>
          <p14:tracePt t="18930" x="4813300" y="5729288"/>
          <p14:tracePt t="18956" x="4803775" y="5729288"/>
          <p14:tracePt t="18980" x="4792663" y="5719763"/>
          <p14:tracePt t="18995" x="4783138" y="5708650"/>
          <p14:tracePt t="19004" x="4773613" y="5699125"/>
          <p14:tracePt t="19020" x="4754563" y="5689600"/>
          <p14:tracePt t="19036" x="4754563" y="5680075"/>
          <p14:tracePt t="19046" x="4743450" y="5670550"/>
          <p14:tracePt t="19063" x="4724400" y="5649913"/>
          <p14:tracePt t="19080" x="4714875" y="5630863"/>
          <p14:tracePt t="19100" x="4714875" y="5619750"/>
          <p14:tracePt t="19116" x="4714875" y="5600700"/>
          <p14:tracePt t="19132" x="4714875" y="5591175"/>
          <p14:tracePt t="19146" x="4724400" y="5561013"/>
          <p14:tracePt t="19146" x="4724400" y="5551488"/>
          <p14:tracePt t="19164" x="4764088" y="5521325"/>
          <p14:tracePt t="19180" x="4822825" y="5492750"/>
          <p14:tracePt t="19196" x="4891088" y="5462588"/>
          <p14:tracePt t="19213" x="5010150" y="5422900"/>
          <p14:tracePt t="19230" x="5127625" y="5394325"/>
          <p14:tracePt t="19246" x="5235575" y="5373688"/>
          <p14:tracePt t="19263" x="5314950" y="5364163"/>
          <p14:tracePt t="19280" x="5373688" y="5345113"/>
          <p14:tracePt t="19296" x="5413375" y="5335588"/>
          <p14:tracePt t="19313" x="5422900" y="5335588"/>
          <p14:tracePt t="19330" x="5432425" y="5335588"/>
          <p14:tracePt t="19347" x="5453063" y="5335588"/>
          <p14:tracePt t="19364" x="5481638" y="5335588"/>
          <p14:tracePt t="19380" x="5492750" y="5335588"/>
          <p14:tracePt t="19397" x="5502275" y="5335588"/>
          <p14:tracePt t="19413" x="5511800" y="5335588"/>
          <p14:tracePt t="19430" x="5521325" y="5335588"/>
          <p14:tracePt t="19447" x="5530850" y="5335588"/>
          <p14:tracePt t="19924" x="5511800" y="5335588"/>
          <p14:tracePt t="19956" x="5502275" y="5335588"/>
          <p14:tracePt t="19964" x="5472113" y="5335588"/>
          <p14:tracePt t="19971" x="5443538" y="5335588"/>
          <p14:tracePt t="19981" x="5334000" y="5335588"/>
          <p14:tracePt t="19998" x="5226050" y="5345113"/>
          <p14:tracePt t="20015" x="5137150" y="5354638"/>
          <p14:tracePt t="20032" x="5087938" y="5354638"/>
          <p14:tracePt t="20048" x="5029200" y="5373688"/>
          <p14:tracePt t="20065" x="5000625" y="5384800"/>
          <p14:tracePt t="20082" x="4951413" y="5413375"/>
          <p14:tracePt t="20098" x="4911725" y="5422900"/>
          <p14:tracePt t="20115" x="4841875" y="5453063"/>
          <p14:tracePt t="20132" x="4803775" y="5472113"/>
          <p14:tracePt t="20148" x="4764088" y="5502275"/>
          <p14:tracePt t="20165" x="4733925" y="5521325"/>
          <p14:tracePt t="20182" x="4714875" y="5532438"/>
          <p14:tracePt t="20199" x="4705350" y="5541963"/>
          <p14:tracePt t="20215" x="4705350" y="5561013"/>
          <p14:tracePt t="20233" x="4694238" y="5581650"/>
          <p14:tracePt t="20249" x="4684713" y="5610225"/>
          <p14:tracePt t="20265" x="4684713" y="5640388"/>
          <p14:tracePt t="20282" x="4675188" y="5659438"/>
          <p14:tracePt t="20299" x="4675188" y="5689600"/>
          <p14:tracePt t="20299" x="4675188" y="5699125"/>
          <p14:tracePt t="20316" x="4675188" y="5708650"/>
          <p14:tracePt t="20332" x="4675188" y="5719763"/>
          <p14:tracePt t="20349" x="4675188" y="5729288"/>
          <p14:tracePt t="20365" x="4675188" y="5748338"/>
          <p14:tracePt t="20396" x="4675188" y="5757863"/>
          <p14:tracePt t="20411" x="4684713" y="5757863"/>
          <p14:tracePt t="20420" x="4684713" y="5778500"/>
          <p14:tracePt t="20432" x="4705350" y="5788025"/>
          <p14:tracePt t="20449" x="4733925" y="5818188"/>
          <p14:tracePt t="20466" x="4783138" y="5827713"/>
          <p14:tracePt t="20482" x="4832350" y="5856288"/>
          <p14:tracePt t="20482" x="4862513" y="5867400"/>
          <p14:tracePt t="20500" x="4921250" y="5867400"/>
          <p14:tracePt t="20516" x="4989513" y="5886450"/>
          <p14:tracePt t="20532" x="5038725" y="5886450"/>
          <p14:tracePt t="20549" x="5108575" y="5886450"/>
          <p14:tracePt t="20566" x="5167313" y="5886450"/>
          <p14:tracePt t="20583" x="5226050" y="5876925"/>
          <p14:tracePt t="20599" x="5275263" y="5876925"/>
          <p14:tracePt t="20616" x="5295900" y="5867400"/>
          <p14:tracePt t="20632" x="5345113" y="5856288"/>
          <p14:tracePt t="20650" x="5364163" y="5846763"/>
          <p14:tracePt t="20666" x="5413375" y="5837238"/>
          <p14:tracePt t="20683" x="5453063" y="5827713"/>
          <p14:tracePt t="20700" x="5492750" y="5807075"/>
          <p14:tracePt t="20716" x="5511800" y="5797550"/>
          <p14:tracePt t="20733" x="5521325" y="5788025"/>
          <p14:tracePt t="20749" x="5530850" y="5788025"/>
          <p14:tracePt t="20795" x="5530850" y="5797550"/>
          <p14:tracePt t="20988" x="5530850" y="5827713"/>
          <p14:tracePt t="20996" x="5530850" y="5867400"/>
          <p14:tracePt t="21004" x="5530850" y="5905500"/>
          <p14:tracePt t="21017" x="5511800" y="6034088"/>
          <p14:tracePt t="21034" x="5462588" y="6200775"/>
          <p14:tracePt t="21050" x="5432425" y="6359525"/>
          <p14:tracePt t="21067" x="5403850" y="6496050"/>
          <p14:tracePt t="21086" x="5373688" y="6654800"/>
          <p14:tracePt t="21100" x="5345113" y="6732588"/>
          <p14:tracePt t="21117" x="5305425" y="6791325"/>
          <p14:tracePt t="21134" x="5284788" y="6851650"/>
          <p14:tracePt t="21151" x="5246688" y="6910388"/>
          <p14:tracePt t="21167" x="5176838" y="6969125"/>
          <p14:tracePt t="21184" x="5118100" y="7018338"/>
          <p14:tracePt t="21201" x="5049838" y="7058025"/>
          <p14:tracePt t="21217" x="5000625" y="7086600"/>
          <p14:tracePt t="21234" x="4979988" y="7116763"/>
          <p14:tracePt t="21251" x="4951413" y="7126288"/>
          <p14:tracePt t="21268" x="4940300" y="7135813"/>
          <p14:tracePt t="21284" x="4930775" y="7135813"/>
          <p14:tracePt t="21300" x="4921250" y="7146925"/>
          <p14:tracePt t="21317" x="4891088" y="7146925"/>
          <p14:tracePt t="21334" x="4881563" y="7146925"/>
          <p14:tracePt t="21351" x="4872038" y="7146925"/>
          <p14:tracePt t="21367" x="4862513" y="7146925"/>
          <p14:tracePt t="21404" x="4852988" y="7146925"/>
          <p14:tracePt t="21411" x="4872038" y="7146925"/>
          <p14:tracePt t="21523" x="4911725" y="7126288"/>
          <p14:tracePt t="21531" x="4970463" y="7116763"/>
          <p14:tracePt t="21540" x="5029200" y="7107238"/>
          <p14:tracePt t="21551" x="5148263" y="7086600"/>
          <p14:tracePt t="21568" x="5226050" y="7067550"/>
          <p14:tracePt t="21585" x="5295900" y="7058025"/>
          <p14:tracePt t="21602" x="5334000" y="7058025"/>
          <p14:tracePt t="21618" x="5354638" y="7058025"/>
          <p14:tracePt t="21635" x="5413375" y="7058025"/>
          <p14:tracePt t="21652" x="5502275" y="7067550"/>
          <p14:tracePt t="21668" x="5570538" y="7086600"/>
          <p14:tracePt t="21685" x="5629275" y="7097713"/>
          <p14:tracePt t="21701" x="5689600" y="7116763"/>
          <p14:tracePt t="21718" x="5718175" y="7126288"/>
          <p14:tracePt t="21735" x="5718175" y="7135813"/>
          <p14:tracePt t="21751" x="5718175" y="7146925"/>
          <p14:tracePt t="21795" x="5718175" y="7156450"/>
          <p14:tracePt t="21811" x="5718175" y="7165975"/>
          <p14:tracePt t="21820" x="5718175" y="7185025"/>
          <p14:tracePt t="21828" x="5718175" y="7205663"/>
          <p14:tracePt t="21836" x="5708650" y="7224713"/>
          <p14:tracePt t="21852" x="5708650" y="7245350"/>
          <p14:tracePt t="21868" x="5689600" y="7254875"/>
          <p14:tracePt t="21885" x="5678488" y="7273925"/>
          <p14:tracePt t="21902" x="5649913" y="7283450"/>
          <p14:tracePt t="21919" x="5591175" y="7294563"/>
          <p14:tracePt t="21935" x="5502275" y="7294563"/>
          <p14:tracePt t="21952" x="5345113" y="7294563"/>
          <p14:tracePt t="21969" x="5197475" y="7294563"/>
          <p14:tracePt t="21985" x="5049838" y="7294563"/>
          <p14:tracePt t="22002" x="4902200" y="7294563"/>
          <p14:tracePt t="22019" x="4684713" y="7294563"/>
          <p14:tracePt t="22036" x="4546600" y="7294563"/>
          <p14:tracePt t="22052" x="4419600" y="7294563"/>
          <p14:tracePt t="22069" x="4311650" y="7294563"/>
          <p14:tracePt t="22086" x="4222750" y="7294563"/>
          <p14:tracePt t="22102" x="4173538" y="7294563"/>
          <p14:tracePt t="22119" x="4164013" y="7294563"/>
          <p14:tracePt t="22135" x="4152900" y="7294563"/>
          <p14:tracePt t="22468" x="4152900" y="7273925"/>
          <p14:tracePt t="22476" x="4164013" y="7254875"/>
          <p14:tracePt t="22486" x="4183063" y="7196138"/>
          <p14:tracePt t="22503" x="4192588" y="7135813"/>
          <p14:tracePt t="22520" x="4202113" y="7048500"/>
          <p14:tracePt t="22537" x="4222750" y="6988175"/>
          <p14:tracePt t="22553" x="4241800" y="6900863"/>
          <p14:tracePt t="22570" x="4251325" y="6831013"/>
          <p14:tracePt t="22587" x="4300538" y="6713538"/>
          <p14:tracePt t="22604" x="4330700" y="6654800"/>
          <p14:tracePt t="22620" x="4370388" y="6584950"/>
          <p14:tracePt t="22637" x="4398963" y="6526213"/>
          <p14:tracePt t="22653" x="4410075" y="6467475"/>
          <p14:tracePt t="22670" x="4438650" y="6427788"/>
          <p14:tracePt t="22687" x="4448175" y="6378575"/>
          <p14:tracePt t="22703" x="4468813" y="6329363"/>
          <p14:tracePt t="22720" x="4487863" y="6289675"/>
          <p14:tracePt t="22737" x="4497388" y="6240463"/>
          <p14:tracePt t="22753" x="4527550" y="6200775"/>
          <p14:tracePt t="22771" x="4546600" y="6142038"/>
          <p14:tracePt t="22771" x="4557713" y="6113463"/>
          <p14:tracePt t="22788" x="4586288" y="6053138"/>
          <p14:tracePt t="22804" x="4616450" y="5984875"/>
          <p14:tracePt t="22820" x="4635500" y="5916613"/>
          <p14:tracePt t="22837" x="4665663" y="5856288"/>
          <p14:tracePt t="22854" x="4684713" y="5797550"/>
          <p14:tracePt t="22870" x="4705350" y="5748338"/>
          <p14:tracePt t="22887" x="4724400" y="5699125"/>
          <p14:tracePt t="22904" x="4733925" y="5670550"/>
          <p14:tracePt t="22920" x="4754563" y="5630863"/>
          <p14:tracePt t="22937" x="4764088" y="5600700"/>
          <p14:tracePt t="22954" x="4773613" y="5581650"/>
          <p14:tracePt t="22970" x="4783138" y="5561013"/>
          <p14:tracePt t="22988" x="4783138" y="5551488"/>
          <p14:tracePt t="23004" x="4792663" y="5532438"/>
          <p14:tracePt t="23020" x="4792663" y="5521325"/>
          <p14:tracePt t="23099" x="4773613" y="5532438"/>
          <p14:tracePt t="23116" x="4764088" y="5551488"/>
          <p14:tracePt t="23124" x="4724400" y="5570538"/>
          <p14:tracePt t="23131" x="4694238" y="5600700"/>
          <p14:tracePt t="23140" x="4656138" y="5630863"/>
          <p14:tracePt t="23154" x="4567238" y="5768975"/>
          <p14:tracePt t="23172" x="4518025" y="5856288"/>
          <p14:tracePt t="23188" x="4487863" y="5945188"/>
          <p14:tracePt t="23204" x="4478338" y="6024563"/>
          <p14:tracePt t="23221" x="4478338" y="6113463"/>
          <p14:tracePt t="23238" x="4478338" y="6221413"/>
          <p14:tracePt t="23254" x="4478338" y="6348413"/>
          <p14:tracePt t="23271" x="4468813" y="6467475"/>
          <p14:tracePt t="23288" x="4468813" y="6605588"/>
          <p14:tracePt t="23305" x="4468813" y="6753225"/>
          <p14:tracePt t="23321" x="4468813" y="6880225"/>
          <p14:tracePt t="23338" x="4487863" y="6969125"/>
          <p14:tracePt t="23355" x="4537075" y="7086600"/>
          <p14:tracePt t="23372" x="4557713" y="7156450"/>
          <p14:tracePt t="23388" x="4576763" y="7215188"/>
          <p14:tracePt t="23405" x="4606925" y="7273925"/>
          <p14:tracePt t="23422" x="4625975" y="7332663"/>
          <p14:tracePt t="23438" x="4665663" y="7392988"/>
          <p14:tracePt t="23455" x="4714875" y="7431088"/>
          <p14:tracePt t="23473" x="4773613" y="7461250"/>
          <p14:tracePt t="23488" x="4822825" y="7480300"/>
          <p14:tracePt t="23505" x="4862513" y="7491413"/>
          <p14:tracePt t="23522" x="4902200" y="7491413"/>
          <p14:tracePt t="23539" x="4940300" y="7491413"/>
          <p14:tracePt t="23539" x="4970463" y="7491413"/>
          <p14:tracePt t="23555" x="5019675" y="7491413"/>
          <p14:tracePt t="23572" x="5068888" y="7491413"/>
          <p14:tracePt t="23589" x="5137150" y="7480300"/>
          <p14:tracePt t="23605" x="5207000" y="7461250"/>
          <p14:tracePt t="23623" x="5265738" y="7442200"/>
          <p14:tracePt t="23639" x="5314950" y="7412038"/>
          <p14:tracePt t="23655" x="5354638" y="7381875"/>
          <p14:tracePt t="23672" x="5383213" y="7353300"/>
          <p14:tracePt t="23689" x="5413375" y="7313613"/>
          <p14:tracePt t="23705" x="5453063" y="7245350"/>
          <p14:tracePt t="23722" x="5472113" y="7165975"/>
          <p14:tracePt t="23739" x="5521325" y="7067550"/>
          <p14:tracePt t="23756" x="5551488" y="6988175"/>
          <p14:tracePt t="23772" x="5580063" y="6900863"/>
          <p14:tracePt t="23789" x="5591175" y="6840538"/>
          <p14:tracePt t="23806" x="5600700" y="6772275"/>
          <p14:tracePt t="23822" x="5610225" y="6704013"/>
          <p14:tracePt t="23839" x="5610225" y="6624638"/>
          <p14:tracePt t="23856" x="5610225" y="6545263"/>
          <p14:tracePt t="23873" x="5610225" y="6457950"/>
          <p14:tracePt t="23889" x="5610225" y="6378575"/>
          <p14:tracePt t="23906" x="5610225" y="6289675"/>
          <p14:tracePt t="23923" x="5610225" y="6122988"/>
          <p14:tracePt t="23940" x="5591175" y="6024563"/>
          <p14:tracePt t="23956" x="5580063" y="5954713"/>
          <p14:tracePt t="23973" x="5570538" y="5895975"/>
          <p14:tracePt t="23989" x="5551488" y="5837238"/>
          <p14:tracePt t="24006" x="5541963" y="5788025"/>
          <p14:tracePt t="24023" x="5521325" y="5738813"/>
          <p14:tracePt t="24040" x="5502275" y="5699125"/>
          <p14:tracePt t="24056" x="5481638" y="5659438"/>
          <p14:tracePt t="24073" x="5453063" y="5619750"/>
          <p14:tracePt t="24089" x="5422900" y="5581650"/>
          <p14:tracePt t="24106" x="5394325" y="5541963"/>
          <p14:tracePt t="24106" x="5373688" y="5521325"/>
          <p14:tracePt t="24124" x="5345113" y="5483225"/>
          <p14:tracePt t="24140" x="5314950" y="5453063"/>
          <p14:tracePt t="24156" x="5284788" y="5413375"/>
          <p14:tracePt t="24173" x="5246688" y="5384800"/>
          <p14:tracePt t="24190" x="5207000" y="5354638"/>
          <p14:tracePt t="24206" x="5137150" y="5314950"/>
          <p14:tracePt t="24223" x="5087938" y="5295900"/>
          <p14:tracePt t="24240" x="5019675" y="5275263"/>
          <p14:tracePt t="24256" x="4989513" y="5265738"/>
          <p14:tracePt t="24273" x="4940300" y="5265738"/>
          <p14:tracePt t="24290" x="4891088" y="5265738"/>
          <p14:tracePt t="24307" x="4764088" y="5295900"/>
          <p14:tracePt t="24324" x="4656138" y="5335588"/>
          <p14:tracePt t="24340" x="4557713" y="5384800"/>
          <p14:tracePt t="24357" x="4468813" y="5443538"/>
          <p14:tracePt t="24373" x="4410075" y="5492750"/>
          <p14:tracePt t="24390" x="4370388" y="5561013"/>
          <p14:tracePt t="24407" x="4330700" y="5670550"/>
          <p14:tracePt t="24423" x="4281488" y="5768975"/>
          <p14:tracePt t="24440" x="4251325" y="5895975"/>
          <p14:tracePt t="24457" x="4222750" y="6015038"/>
          <p14:tracePt t="24474" x="4202113" y="6151563"/>
          <p14:tracePt t="24490" x="4183063" y="6270625"/>
          <p14:tracePt t="24490" x="4183063" y="6310313"/>
          <p14:tracePt t="24508" x="4183063" y="6388100"/>
          <p14:tracePt t="24524" x="4183063" y="6477000"/>
          <p14:tracePt t="24540" x="4183063" y="6575425"/>
          <p14:tracePt t="24557" x="4202113" y="6664325"/>
          <p14:tracePt t="24574" x="4222750" y="6732588"/>
          <p14:tracePt t="24591" x="4241800" y="6821488"/>
          <p14:tracePt t="24607" x="4271963" y="6900863"/>
          <p14:tracePt t="24624" x="4321175" y="6988175"/>
          <p14:tracePt t="24641" x="4360863" y="7058025"/>
          <p14:tracePt t="24658" x="4429125" y="7135813"/>
          <p14:tracePt t="24675" x="4478338" y="7185025"/>
          <p14:tracePt t="24691" x="4595813" y="7254875"/>
          <p14:tracePt t="24708" x="4665663" y="7294563"/>
          <p14:tracePt t="24724" x="4733925" y="7323138"/>
          <p14:tracePt t="24741" x="4803775" y="7332663"/>
          <p14:tracePt t="24758" x="4881563" y="7343775"/>
          <p14:tracePt t="24774" x="4940300" y="7343775"/>
          <p14:tracePt t="24791" x="5000625" y="7343775"/>
          <p14:tracePt t="24808" x="5068888" y="7343775"/>
          <p14:tracePt t="24824" x="5127625" y="7343775"/>
          <p14:tracePt t="24841" x="5167313" y="7323138"/>
          <p14:tracePt t="24858" x="5207000" y="7313613"/>
          <p14:tracePt t="24874" x="5256213" y="7283450"/>
          <p14:tracePt t="24891" x="5305425" y="7254875"/>
          <p14:tracePt t="24908" x="5345113" y="7224713"/>
          <p14:tracePt t="24925" x="5394325" y="7185025"/>
          <p14:tracePt t="24941" x="5453063" y="7116763"/>
          <p14:tracePt t="24958" x="5492750" y="7058025"/>
          <p14:tracePt t="24975" x="5530850" y="6959600"/>
          <p14:tracePt t="24991" x="5570538" y="6870700"/>
          <p14:tracePt t="25008" x="5610225" y="6781800"/>
          <p14:tracePt t="25025" x="5629275" y="6692900"/>
          <p14:tracePt t="25042" x="5649913" y="6575425"/>
          <p14:tracePt t="25058" x="5678488" y="6467475"/>
          <p14:tracePt t="25075" x="5718175" y="6270625"/>
          <p14:tracePt t="25092" x="5738813" y="6122988"/>
          <p14:tracePt t="25108" x="5738813" y="6003925"/>
          <p14:tracePt t="25125" x="5738813" y="5895975"/>
          <p14:tracePt t="25142" x="5738813" y="5788025"/>
          <p14:tracePt t="25159" x="5738813" y="5699125"/>
          <p14:tracePt t="25175" x="5738813" y="5640388"/>
          <p14:tracePt t="25192" x="5738813" y="5591175"/>
          <p14:tracePt t="25208" x="5738813" y="5551488"/>
          <p14:tracePt t="25225" x="5738813" y="5502275"/>
          <p14:tracePt t="25242" x="5738813" y="5472113"/>
          <p14:tracePt t="25259" x="5738813" y="5422900"/>
          <p14:tracePt t="25276" x="5738813" y="5394325"/>
          <p14:tracePt t="25292" x="5738813" y="5364163"/>
          <p14:tracePt t="25309" x="5727700" y="5314950"/>
          <p14:tracePt t="25325" x="5708650" y="5256213"/>
          <p14:tracePt t="25342" x="5678488" y="5197475"/>
          <p14:tracePt t="25359" x="5640388" y="5138738"/>
          <p14:tracePt t="25375" x="5600700" y="5089525"/>
          <p14:tracePt t="25392" x="5541963" y="5049838"/>
          <p14:tracePt t="25409" x="5502275" y="5019675"/>
          <p14:tracePt t="25425" x="5453063" y="5000625"/>
          <p14:tracePt t="25442" x="5432425" y="5000625"/>
          <p14:tracePt t="25442" x="5413375" y="5000625"/>
          <p14:tracePt t="25460" x="5373688" y="5000625"/>
          <p14:tracePt t="25476" x="5324475" y="5000625"/>
          <p14:tracePt t="25493" x="5265738" y="5000625"/>
          <p14:tracePt t="25509" x="5207000" y="5010150"/>
          <p14:tracePt t="25526" x="5157788" y="5019675"/>
          <p14:tracePt t="25543" x="5087938" y="5049838"/>
          <p14:tracePt t="25559" x="5029200" y="5068888"/>
          <p14:tracePt t="25576" x="4979988" y="5089525"/>
          <p14:tracePt t="25593" x="4921250" y="5108575"/>
          <p14:tracePt t="25609" x="4872038" y="5148263"/>
          <p14:tracePt t="25626" x="4803775" y="5187950"/>
          <p14:tracePt t="25626" x="4764088" y="5216525"/>
          <p14:tracePt t="25644" x="4694238" y="5265738"/>
          <p14:tracePt t="25660" x="4625975" y="5335588"/>
          <p14:tracePt t="25676" x="4557713" y="5434013"/>
          <p14:tracePt t="25693" x="4487863" y="5551488"/>
          <p14:tracePt t="25709" x="4429125" y="5670550"/>
          <p14:tracePt t="25726" x="4370388" y="5818188"/>
          <p14:tracePt t="25743" x="4321175" y="5954713"/>
          <p14:tracePt t="25759" x="4291013" y="6113463"/>
          <p14:tracePt t="25776" x="4271963" y="6261100"/>
          <p14:tracePt t="25793" x="4271963" y="6397625"/>
          <p14:tracePt t="25810" x="4271963" y="6535738"/>
          <p14:tracePt t="25826" x="4271963" y="6673850"/>
          <p14:tracePt t="25826" x="4271963" y="6742113"/>
          <p14:tracePt t="25844" x="4291013" y="6870700"/>
          <p14:tracePt t="25860" x="4321175" y="6969125"/>
          <p14:tracePt t="25876" x="4349750" y="7058025"/>
          <p14:tracePt t="25893" x="4379913" y="7126288"/>
          <p14:tracePt t="25910" x="4410075" y="7196138"/>
          <p14:tracePt t="25926" x="4448175" y="7234238"/>
          <p14:tracePt t="25943" x="4478338" y="7283450"/>
          <p14:tracePt t="25960" x="4508500" y="7313613"/>
          <p14:tracePt t="25976" x="4537075" y="7343775"/>
          <p14:tracePt t="25993" x="4576763" y="7372350"/>
          <p14:tracePt t="26011" x="4635500" y="7392988"/>
          <p14:tracePt t="26027" x="4714875" y="7412038"/>
          <p14:tracePt t="26044" x="4764088" y="7412038"/>
          <p14:tracePt t="26060" x="4832350" y="7412038"/>
          <p14:tracePt t="26077" x="4881563" y="7412038"/>
          <p14:tracePt t="26094" x="4930775" y="7412038"/>
          <p14:tracePt t="26110" x="4979988" y="7412038"/>
          <p14:tracePt t="26127" x="5038725" y="7402513"/>
          <p14:tracePt t="26144" x="5078413" y="7381875"/>
          <p14:tracePt t="26160" x="5127625" y="7353300"/>
          <p14:tracePt t="26177" x="5176838" y="7323138"/>
          <p14:tracePt t="26194" x="5226050" y="7294563"/>
          <p14:tracePt t="26210" x="5295900" y="7215188"/>
          <p14:tracePt t="26227" x="5345113" y="7156450"/>
          <p14:tracePt t="26244" x="5403850" y="7077075"/>
          <p14:tracePt t="26261" x="5453063" y="6978650"/>
          <p14:tracePt t="26277" x="5481638" y="6889750"/>
          <p14:tracePt t="26294" x="5521325" y="6791325"/>
          <p14:tracePt t="26311" x="5561013" y="6673850"/>
          <p14:tracePt t="26327" x="5591175" y="6545263"/>
          <p14:tracePt t="26344" x="5610225" y="6408738"/>
          <p14:tracePt t="26361" x="5610225" y="6310313"/>
          <p14:tracePt t="26377" x="5610225" y="6200775"/>
          <p14:tracePt t="26394" x="5610225" y="6113463"/>
          <p14:tracePt t="26394" x="5610225" y="6083300"/>
          <p14:tracePt t="26412" x="5610225" y="6015038"/>
          <p14:tracePt t="26428" x="5600700" y="5965825"/>
          <p14:tracePt t="26444" x="5580063" y="5916613"/>
          <p14:tracePt t="26461" x="5570538" y="5876925"/>
          <p14:tracePt t="26478" x="5541963" y="5837238"/>
          <p14:tracePt t="26494" x="5521325" y="5788025"/>
          <p14:tracePt t="26511" x="5481638" y="5738813"/>
          <p14:tracePt t="26528" x="5443538" y="5689600"/>
          <p14:tracePt t="26544" x="5403850" y="5640388"/>
          <p14:tracePt t="26562" x="5364163" y="5600700"/>
          <p14:tracePt t="26578" x="5295900" y="5541963"/>
          <p14:tracePt t="26595" x="5207000" y="5492750"/>
          <p14:tracePt t="26612" x="5127625" y="5453063"/>
          <p14:tracePt t="26628" x="5068888" y="5443538"/>
          <p14:tracePt t="26645" x="5019675" y="5413375"/>
          <p14:tracePt t="26662" x="4970463" y="5403850"/>
          <p14:tracePt t="26679" x="4940300" y="5403850"/>
          <p14:tracePt t="26695" x="4891088" y="5403850"/>
          <p14:tracePt t="26712" x="4841875" y="5413375"/>
          <p14:tracePt t="26728" x="4773613" y="5453063"/>
          <p14:tracePt t="26745" x="4694238" y="5521325"/>
          <p14:tracePt t="26762" x="4616450" y="5610225"/>
          <p14:tracePt t="26778" x="4537075" y="5699125"/>
          <p14:tracePt t="26795" x="4459288" y="5867400"/>
          <p14:tracePt t="26812" x="4410075" y="5975350"/>
          <p14:tracePt t="26828" x="4379913" y="6064250"/>
          <p14:tracePt t="26845" x="4340225" y="6172200"/>
          <p14:tracePt t="26862" x="4321175" y="6270625"/>
          <p14:tracePt t="26879" x="4300538" y="6378575"/>
          <p14:tracePt t="26895" x="4281488" y="6496050"/>
          <p14:tracePt t="26912" x="4281488" y="6615113"/>
          <p14:tracePt t="26929" x="4281488" y="6742113"/>
          <p14:tracePt t="26945" x="4281488" y="6851650"/>
          <p14:tracePt t="26962" x="4281488" y="6969125"/>
          <p14:tracePt t="26979" x="4281488" y="7135813"/>
          <p14:tracePt t="26995" x="4281488" y="7245350"/>
          <p14:tracePt t="27012" x="4291013" y="7353300"/>
          <p14:tracePt t="27029" x="4311650" y="7421563"/>
          <p14:tracePt t="27045" x="4340225" y="7480300"/>
          <p14:tracePt t="27062" x="4360863" y="7529513"/>
          <p14:tracePt t="27079" x="4379913" y="7550150"/>
          <p14:tracePt t="27095" x="4398963" y="7550150"/>
          <p14:tracePt t="27112" x="4419600" y="7550150"/>
          <p14:tracePt t="27129" x="4429125" y="7550150"/>
          <p14:tracePt t="27145" x="4448175" y="7550150"/>
          <p14:tracePt t="27162" x="4468813" y="7550150"/>
          <p14:tracePt t="27179" x="4537075" y="7550150"/>
          <p14:tracePt t="27196" x="4595813" y="7550150"/>
          <p14:tracePt t="27212" x="4684713" y="7550150"/>
          <p14:tracePt t="27229" x="4743450" y="7540625"/>
          <p14:tracePt t="27246" x="4803775" y="7529513"/>
          <p14:tracePt t="27262" x="4852988" y="7510463"/>
          <p14:tracePt t="27279" x="4891088" y="7500938"/>
          <p14:tracePt t="27296" x="4921250" y="7470775"/>
          <p14:tracePt t="27312" x="4960938" y="7451725"/>
          <p14:tracePt t="27329" x="5000625" y="7431088"/>
          <p14:tracePt t="27346" x="5038725" y="7402513"/>
          <p14:tracePt t="27363" x="5087938" y="7372350"/>
          <p14:tracePt t="27380" x="5118100" y="7353300"/>
          <p14:tracePt t="27397" x="5137150" y="7323138"/>
          <p14:tracePt t="27413" x="5167313" y="7304088"/>
          <p14:tracePt t="27430" x="5186363" y="7273925"/>
          <p14:tracePt t="27446" x="5207000" y="7254875"/>
          <p14:tracePt t="27463" x="5226050" y="7234238"/>
          <p14:tracePt t="27480" x="5235575" y="7215188"/>
          <p14:tracePt t="27496" x="5256213" y="7196138"/>
          <p14:tracePt t="27513" x="5265738" y="7175500"/>
          <p14:tracePt t="27530" x="5275263" y="7165975"/>
          <p14:tracePt t="27546" x="5284788" y="7156450"/>
          <p14:tracePt t="27546" x="5284788" y="7146925"/>
          <p14:tracePt t="27563" x="5295900" y="7146925"/>
          <p14:tracePt t="27580" x="5305425" y="7126288"/>
          <p14:tracePt t="27597" x="5305425" y="7116763"/>
          <p14:tracePt t="27613" x="5305425" y="7107238"/>
          <p14:tracePt t="27630" x="5314950" y="7097713"/>
          <p14:tracePt t="27647" x="5324475" y="7086600"/>
          <p14:tracePt t="27663" x="5334000" y="7077075"/>
          <p14:tracePt t="27680" x="5334000" y="7067550"/>
          <p14:tracePt t="27697" x="5345113" y="7037388"/>
          <p14:tracePt t="27713" x="5364163" y="7018338"/>
          <p14:tracePt t="27730" x="5364163" y="7008813"/>
          <p14:tracePt t="27730" x="5373688" y="6999288"/>
          <p14:tracePt t="27747" x="5383213" y="6988175"/>
          <p14:tracePt t="27764" x="5383213" y="6978650"/>
          <p14:tracePt t="27780" x="5383213" y="6969125"/>
          <p14:tracePt t="27947" x="5383213" y="6959600"/>
          <p14:tracePt t="27963" x="5394325" y="6950075"/>
          <p14:tracePt t="27971" x="5403850" y="6929438"/>
          <p14:tracePt t="27981" x="5413375" y="6910388"/>
          <p14:tracePt t="27998" x="5422900" y="6880225"/>
          <p14:tracePt t="28014" x="5443538" y="6840538"/>
          <p14:tracePt t="28031" x="5453063" y="6802438"/>
          <p14:tracePt t="28048" x="5472113" y="6762750"/>
          <p14:tracePt t="28064" x="5492750" y="6713538"/>
          <p14:tracePt t="28081" x="5511800" y="6673850"/>
          <p14:tracePt t="28098" x="5530850" y="6615113"/>
          <p14:tracePt t="28114" x="5561013" y="6486525"/>
          <p14:tracePt t="28132" x="5580063" y="6388100"/>
          <p14:tracePt t="28148" x="5610225" y="6261100"/>
          <p14:tracePt t="28165" x="5629275" y="6142038"/>
          <p14:tracePt t="28181" x="5659438" y="6015038"/>
          <p14:tracePt t="28198" x="5659438" y="5945188"/>
          <p14:tracePt t="28214" x="5659438" y="5876925"/>
          <p14:tracePt t="28231" x="5659438" y="5818188"/>
          <p14:tracePt t="28248" x="5659438" y="5768975"/>
          <p14:tracePt t="28264" x="5659438" y="5729288"/>
          <p14:tracePt t="28282" x="5649913" y="5689600"/>
          <p14:tracePt t="28298" x="5629275" y="5659438"/>
          <p14:tracePt t="28298" x="5629275" y="5649913"/>
          <p14:tracePt t="28315" x="5629275" y="5630863"/>
          <p14:tracePt t="28331" x="5619750" y="5610225"/>
          <p14:tracePt t="28355" x="5610225" y="5600700"/>
          <p14:tracePt t="28371" x="5600700" y="5591175"/>
          <p14:tracePt t="28382" x="5561013" y="5561013"/>
          <p14:tracePt t="28398" x="5521325" y="5541963"/>
          <p14:tracePt t="28415" x="5462588" y="5511800"/>
          <p14:tracePt t="28432" x="5403850" y="5492750"/>
          <p14:tracePt t="28448" x="5345113" y="5483225"/>
          <p14:tracePt t="28465" x="5314950" y="5483225"/>
          <p14:tracePt t="28482" x="5275263" y="5483225"/>
          <p14:tracePt t="28498" x="5207000" y="5483225"/>
          <p14:tracePt t="28498" x="5176838" y="5502275"/>
          <p14:tracePt t="28515" x="5118100" y="5551488"/>
          <p14:tracePt t="28532" x="5019675" y="5640388"/>
          <p14:tracePt t="28549" x="4940300" y="5729288"/>
          <p14:tracePt t="28565" x="4891088" y="5818188"/>
          <p14:tracePt t="28582" x="4862513" y="5876925"/>
          <p14:tracePt t="28598" x="4852988" y="5916613"/>
          <p14:tracePt t="28615" x="4832350" y="5994400"/>
          <p14:tracePt t="28632" x="4813300" y="6064250"/>
          <p14:tracePt t="28648" x="4803775" y="6172200"/>
          <p14:tracePt t="28665" x="4783138" y="6289675"/>
          <p14:tracePt t="28665" x="4773613" y="6359525"/>
          <p14:tracePt t="28684" x="4754563" y="6437313"/>
          <p14:tracePt t="28699" x="4714875" y="6654800"/>
          <p14:tracePt t="28716" x="4714875" y="6802438"/>
          <p14:tracePt t="28732" x="4724400" y="6938963"/>
          <p14:tracePt t="28749" x="4743450" y="7058025"/>
          <p14:tracePt t="28766" x="4783138" y="7165975"/>
          <p14:tracePt t="28782" x="4822825" y="7273925"/>
          <p14:tracePt t="28799" x="4862513" y="7362825"/>
          <p14:tracePt t="28816" x="4891088" y="7442200"/>
          <p14:tracePt t="28832" x="4940300" y="7510463"/>
          <p14:tracePt t="28849" x="4979988" y="7550150"/>
          <p14:tracePt t="28866" x="5019675" y="7550150"/>
          <p14:tracePt t="28882" x="5049838" y="7550150"/>
          <p14:tracePt t="28900" x="5059363" y="7550150"/>
          <p14:tracePt t="28916" x="5078413" y="7550150"/>
          <p14:tracePt t="28933" x="5087938" y="7550150"/>
          <p14:tracePt t="28949" x="5127625" y="7550150"/>
          <p14:tracePt t="28966" x="5186363" y="7550150"/>
          <p14:tracePt t="28983" x="5256213" y="7540625"/>
          <p14:tracePt t="28999" x="5305425" y="7519988"/>
          <p14:tracePt t="29016" x="5354638" y="7500938"/>
          <p14:tracePt t="29033" x="5383213" y="7480300"/>
          <p14:tracePt t="29049" x="5413375" y="7451725"/>
          <p14:tracePt t="29066" x="5422900" y="7421563"/>
          <p14:tracePt t="29066" x="5432425" y="7402513"/>
          <p14:tracePt t="29084" x="5453063" y="7353300"/>
          <p14:tracePt t="29100" x="5472113" y="7294563"/>
          <p14:tracePt t="29116" x="5502275" y="7234238"/>
          <p14:tracePt t="29133" x="5511800" y="7165975"/>
          <p14:tracePt t="29150" x="5530850" y="7077075"/>
          <p14:tracePt t="29166" x="5551488" y="6988175"/>
          <p14:tracePt t="29184" x="5561013" y="6880225"/>
          <p14:tracePt t="29200" x="5570538" y="6791325"/>
          <p14:tracePt t="29217" x="5570538" y="6683375"/>
          <p14:tracePt t="29234" x="5570538" y="6584950"/>
          <p14:tracePt t="29250" x="5570538" y="6477000"/>
          <p14:tracePt t="29267" x="5570538" y="6310313"/>
          <p14:tracePt t="29284" x="5570538" y="6200775"/>
          <p14:tracePt t="29300" x="5570538" y="6102350"/>
          <p14:tracePt t="29317" x="5551488" y="6015038"/>
          <p14:tracePt t="29333" x="5541963" y="5954713"/>
          <p14:tracePt t="29350" x="5521325" y="5905500"/>
          <p14:tracePt t="29367" x="5511800" y="5856288"/>
          <p14:tracePt t="29383" x="5481638" y="5818188"/>
          <p14:tracePt t="29400" x="5462588" y="5778500"/>
          <p14:tracePt t="29417" x="5432425" y="5738813"/>
          <p14:tracePt t="29433" x="5403850" y="5699125"/>
          <p14:tracePt t="29450" x="5354638" y="5680075"/>
          <p14:tracePt t="29450" x="5334000" y="5670550"/>
          <p14:tracePt t="29468" x="5275263" y="5640388"/>
          <p14:tracePt t="29484" x="5197475" y="5619750"/>
          <p14:tracePt t="29500" x="5137150" y="5610225"/>
          <p14:tracePt t="29517" x="5049838" y="5600700"/>
          <p14:tracePt t="29534" x="4940300" y="5600700"/>
          <p14:tracePt t="29550" x="4822825" y="5600700"/>
          <p14:tracePt t="29567" x="4694238" y="5610225"/>
          <p14:tracePt t="29584" x="4595813" y="5649913"/>
          <p14:tracePt t="29601" x="4508500" y="5680075"/>
          <p14:tracePt t="29617" x="4438650" y="5748338"/>
          <p14:tracePt t="29634" x="4370388" y="5827713"/>
          <p14:tracePt t="29634" x="4340225" y="5886450"/>
          <p14:tracePt t="29651" x="4281488" y="6034088"/>
          <p14:tracePt t="29668" x="4222750" y="6200775"/>
          <p14:tracePt t="29684" x="4173538" y="6378575"/>
          <p14:tracePt t="29702" x="4133850" y="6575425"/>
          <p14:tracePt t="29718" x="4124325" y="6723063"/>
          <p14:tracePt t="29734" x="4124325" y="6870700"/>
          <p14:tracePt t="29751" x="4133850" y="7008813"/>
          <p14:tracePt t="29768" x="4164013" y="7097713"/>
          <p14:tracePt t="29784" x="4192588" y="7175500"/>
          <p14:tracePt t="29802" x="4213225" y="7234238"/>
          <p14:tracePt t="29818" x="4232275" y="7273925"/>
          <p14:tracePt t="29834" x="4271963" y="7332663"/>
          <p14:tracePt t="29852" x="4281488" y="7372350"/>
          <p14:tracePt t="29868" x="4300538" y="7392988"/>
          <p14:tracePt t="29884" x="4321175" y="7412038"/>
          <p14:tracePt t="29901" x="4340225" y="7431088"/>
          <p14:tracePt t="29918" x="4370388" y="7442200"/>
          <p14:tracePt t="29934" x="4410075" y="7470775"/>
          <p14:tracePt t="29952" x="4448175" y="7480300"/>
          <p14:tracePt t="29968" x="4487863" y="7500938"/>
          <p14:tracePt t="29985" x="4527550" y="7519988"/>
          <p14:tracePt t="30001" x="4557713" y="7519988"/>
          <p14:tracePt t="30018" x="4595813" y="7529513"/>
          <p14:tracePt t="30018" x="4616450" y="7529513"/>
          <p14:tracePt t="30035" x="4656138" y="7540625"/>
          <p14:tracePt t="30052" x="4665663" y="7540625"/>
          <p14:tracePt t="30068" x="4684713" y="7540625"/>
          <p14:tracePt t="30085" x="4705350" y="7540625"/>
          <p14:tracePt t="30102" x="4754563" y="7540625"/>
          <p14:tracePt t="30118" x="4803775" y="7529513"/>
          <p14:tracePt t="30135" x="4852988" y="7510463"/>
          <p14:tracePt t="30152" x="4891088" y="7491413"/>
          <p14:tracePt t="30168" x="4940300" y="7470775"/>
          <p14:tracePt t="30185" x="4960938" y="7451725"/>
          <p14:tracePt t="30202" x="4989513" y="7431088"/>
          <p14:tracePt t="30218" x="5029200" y="7402513"/>
          <p14:tracePt t="30235" x="5049838" y="7381875"/>
          <p14:tracePt t="30252" x="5059363" y="7353300"/>
          <p14:tracePt t="30268" x="5087938" y="7313613"/>
          <p14:tracePt t="30285" x="5108575" y="7273925"/>
          <p14:tracePt t="30302" x="5137150" y="7234238"/>
          <p14:tracePt t="30319" x="5167313" y="7175500"/>
          <p14:tracePt t="30335" x="5197475" y="7116763"/>
          <p14:tracePt t="30352" x="5235575" y="7037388"/>
          <p14:tracePt t="30369" x="5265738" y="6938963"/>
          <p14:tracePt t="30385" x="5305425" y="6840538"/>
          <p14:tracePt t="30402" x="5345113" y="6762750"/>
          <p14:tracePt t="30402" x="5364163" y="6704013"/>
          <p14:tracePt t="30419" x="5394325" y="6615113"/>
          <p14:tracePt t="30436" x="5403850" y="6526213"/>
          <p14:tracePt t="30452" x="5432425" y="6427788"/>
          <p14:tracePt t="30469" x="5453063" y="6319838"/>
          <p14:tracePt t="30486" x="5462588" y="6240463"/>
          <p14:tracePt t="30502" x="5462588" y="6151563"/>
          <p14:tracePt t="30519" x="5462588" y="6073775"/>
          <p14:tracePt t="30536" x="5462588" y="5994400"/>
          <p14:tracePt t="30553" x="5462588" y="5945188"/>
          <p14:tracePt t="30570" x="5462588" y="5886450"/>
          <p14:tracePt t="30586" x="5453063" y="5846763"/>
          <p14:tracePt t="30586" x="5453063" y="5837238"/>
          <p14:tracePt t="30603" x="5432425" y="5797550"/>
          <p14:tracePt t="30620" x="5422900" y="5778500"/>
          <p14:tracePt t="30636" x="5413375" y="5768975"/>
          <p14:tracePt t="30652" x="5413375" y="5757863"/>
          <p14:tracePt t="30669" x="5394325" y="5738813"/>
          <p14:tracePt t="30686" x="5373688" y="5729288"/>
          <p14:tracePt t="30703" x="5354638" y="5729288"/>
          <p14:tracePt t="30720" x="5305425" y="5708650"/>
          <p14:tracePt t="30736" x="5226050" y="5708650"/>
          <p14:tracePt t="30753" x="5118100" y="5708650"/>
          <p14:tracePt t="30769" x="5010150" y="5708650"/>
          <p14:tracePt t="30787" x="4911725" y="5719763"/>
          <p14:tracePt t="30787" x="4872038" y="5729288"/>
          <p14:tracePt t="30804" x="4803775" y="5757863"/>
          <p14:tracePt t="30820" x="4733925" y="5807075"/>
          <p14:tracePt t="30836" x="4665663" y="5886450"/>
          <p14:tracePt t="30853" x="4586288" y="6015038"/>
          <p14:tracePt t="30870" x="4518025" y="6142038"/>
          <p14:tracePt t="30887" x="4468813" y="6261100"/>
          <p14:tracePt t="30903" x="4448175" y="6388100"/>
          <p14:tracePt t="30920" x="4438650" y="6486525"/>
          <p14:tracePt t="30936" x="4438650" y="6565900"/>
          <p14:tracePt t="30953" x="4438650" y="6654800"/>
          <p14:tracePt t="30970" x="4438650" y="6762750"/>
          <p14:tracePt t="30970" x="4448175" y="6802438"/>
          <p14:tracePt t="30987" x="4468813" y="6919913"/>
          <p14:tracePt t="31003" x="4478338" y="6999288"/>
          <p14:tracePt t="31020" x="4508500" y="7086600"/>
          <p14:tracePt t="31037" x="4546600" y="7146925"/>
          <p14:tracePt t="31053" x="4567238" y="7196138"/>
          <p14:tracePt t="31070" x="4586288" y="7234238"/>
          <p14:tracePt t="31087" x="4606925" y="7254875"/>
          <p14:tracePt t="31103" x="4616450" y="7273925"/>
          <p14:tracePt t="31121" x="4635500" y="7294563"/>
          <p14:tracePt t="31137" x="4645025" y="7294563"/>
          <p14:tracePt t="31153" x="4656138" y="7304088"/>
          <p14:tracePt t="31171" x="4665663" y="7313613"/>
          <p14:tracePt t="31187" x="4684713" y="7323138"/>
          <p14:tracePt t="31203" x="4694238" y="7323138"/>
          <p14:tracePt t="31221" x="4705350" y="7323138"/>
          <p14:tracePt t="31803" x="4714875" y="7323138"/>
          <p14:tracePt t="31812" x="4724400" y="7323138"/>
          <p14:tracePt t="31821" x="4754563" y="7294563"/>
          <p14:tracePt t="31838" x="4792663" y="7273925"/>
          <p14:tracePt t="31855" x="4832350" y="7245350"/>
          <p14:tracePt t="31872" x="4862513" y="7224713"/>
          <p14:tracePt t="31888" x="4881563" y="7205663"/>
          <p14:tracePt t="31905" x="4891088" y="7175500"/>
          <p14:tracePt t="31922" x="4911725" y="7146925"/>
          <p14:tracePt t="31939" x="4930775" y="7086600"/>
          <p14:tracePt t="31955" x="4940300" y="7037388"/>
          <p14:tracePt t="31972" x="4960938" y="6999288"/>
          <p14:tracePt t="31989" x="4979988" y="6950075"/>
          <p14:tracePt t="32005" x="5000625" y="6900863"/>
          <p14:tracePt t="32022" x="5000625" y="6840538"/>
          <p14:tracePt t="32039" x="5019675" y="6772275"/>
          <p14:tracePt t="32055" x="5038725" y="6713538"/>
          <p14:tracePt t="32072" x="5038725" y="6643688"/>
          <p14:tracePt t="32089" x="5059363" y="6584950"/>
          <p14:tracePt t="32106" x="5068888" y="6535738"/>
          <p14:tracePt t="32122" x="5078413" y="6486525"/>
          <p14:tracePt t="32122" x="5078413" y="6437313"/>
          <p14:tracePt t="32139" x="5087938" y="6397625"/>
          <p14:tracePt t="32156" x="5108575" y="6348413"/>
          <p14:tracePt t="32173" x="5108575" y="6319838"/>
          <p14:tracePt t="32189" x="5118100" y="6280150"/>
          <p14:tracePt t="32206" x="5127625" y="6249988"/>
          <p14:tracePt t="32222" x="5137150" y="6221413"/>
          <p14:tracePt t="32240" x="5137150" y="6191250"/>
          <p14:tracePt t="32256" x="5148263" y="6142038"/>
          <p14:tracePt t="32273" x="5157788" y="6122988"/>
          <p14:tracePt t="32289" x="5157788" y="6102350"/>
          <p14:tracePt t="32306" x="5167313" y="6064250"/>
          <p14:tracePt t="32323" x="5167313" y="6053138"/>
          <p14:tracePt t="32339" x="5167313" y="6043613"/>
          <p14:tracePt t="32356" x="5167313" y="6034088"/>
          <p14:tracePt t="32373" x="5176838" y="6024563"/>
          <p14:tracePt t="32389" x="5176838" y="6015038"/>
          <p14:tracePt t="32411" x="5176838" y="5994400"/>
          <p14:tracePt t="32423" x="5176838" y="5984875"/>
          <p14:tracePt t="32439" x="5186363" y="5954713"/>
          <p14:tracePt t="32456" x="5186363" y="5935663"/>
          <p14:tracePt t="32473" x="5197475" y="5916613"/>
          <p14:tracePt t="32490" x="5197475" y="5905500"/>
          <p14:tracePt t="32506" x="5197475" y="5886450"/>
          <p14:tracePt t="32523" x="5207000" y="5837238"/>
          <p14:tracePt t="32540" x="5216525" y="5818188"/>
          <p14:tracePt t="32556" x="5216525" y="5797550"/>
          <p14:tracePt t="32573" x="5216525" y="5768975"/>
          <p14:tracePt t="32590" x="5216525" y="5738813"/>
          <p14:tracePt t="32606" x="5216525" y="5699125"/>
          <p14:tracePt t="32623" x="5216525" y="5649913"/>
          <p14:tracePt t="32640" x="5216525" y="5600700"/>
          <p14:tracePt t="32657" x="5216525" y="5551488"/>
          <p14:tracePt t="32673" x="5207000" y="5472113"/>
          <p14:tracePt t="32690" x="5197475" y="5422900"/>
          <p14:tracePt t="32690" x="5197475" y="5403850"/>
          <p14:tracePt t="32707" x="5186363" y="5354638"/>
          <p14:tracePt t="32724" x="5167313" y="5305425"/>
          <p14:tracePt t="32740" x="5157788" y="5256213"/>
          <p14:tracePt t="32757" x="5137150" y="5216525"/>
          <p14:tracePt t="32774" x="5118100" y="5167313"/>
          <p14:tracePt t="32790" x="5108575" y="5127625"/>
          <p14:tracePt t="32807" x="5099050" y="5108575"/>
          <p14:tracePt t="32824" x="5078413" y="5068888"/>
          <p14:tracePt t="32840" x="5068888" y="5040313"/>
          <p14:tracePt t="32857" x="5059363" y="5029200"/>
          <p14:tracePt t="32874" x="5059363" y="5000625"/>
          <p14:tracePt t="32890" x="5038725" y="4970463"/>
          <p14:tracePt t="32907" x="5029200" y="4951413"/>
          <p14:tracePt t="32924" x="5019675" y="4930775"/>
          <p14:tracePt t="32940" x="5010150" y="4911725"/>
          <p14:tracePt t="32958" x="4989513" y="4881563"/>
          <p14:tracePt t="32974" x="4970463" y="4843463"/>
          <p14:tracePt t="32991" x="4940300" y="4803775"/>
          <p14:tracePt t="33008" x="4911725" y="4754563"/>
          <p14:tracePt t="33024" x="4881563" y="4695825"/>
          <p14:tracePt t="33041" x="4841875" y="4635500"/>
          <p14:tracePt t="33058" x="4822825" y="4576763"/>
          <p14:tracePt t="33074" x="4773613" y="4508500"/>
          <p14:tracePt t="33091" x="4764088" y="4459288"/>
          <p14:tracePt t="33108" x="4733925" y="4410075"/>
          <p14:tracePt t="33124" x="4724400" y="4360863"/>
          <p14:tracePt t="33141" x="4705350" y="4321175"/>
          <p14:tracePt t="33158" x="4684713" y="4271963"/>
          <p14:tracePt t="33174" x="4665663" y="4232275"/>
          <p14:tracePt t="33192" x="4645025" y="4173538"/>
          <p14:tracePt t="33208" x="4616450" y="4124325"/>
          <p14:tracePt t="33224" x="4595813" y="4075113"/>
          <p14:tracePt t="33242" x="4576763" y="4044950"/>
          <p14:tracePt t="33258" x="4546600" y="4006850"/>
          <p14:tracePt t="33275" x="4537075" y="3976688"/>
          <p14:tracePt t="33292" x="4527550" y="3957638"/>
          <p14:tracePt t="33308" x="4518025" y="3937000"/>
          <p14:tracePt t="33324" x="4508500" y="3927475"/>
          <p14:tracePt t="33341" x="4508500" y="3917950"/>
          <p14:tracePt t="33358" x="4508500" y="3908425"/>
          <p14:tracePt t="33374" x="4497388" y="3908425"/>
          <p14:tracePt t="33391" x="4497388" y="3897313"/>
          <p14:tracePt t="33408" x="4487863" y="3878263"/>
          <p14:tracePt t="33425" x="4478338" y="3878263"/>
          <p14:tracePt t="33441" x="4478338" y="3868738"/>
          <p14:tracePt t="33458" x="4459288" y="3848100"/>
          <p14:tracePt t="33475" x="4459288" y="3838575"/>
          <p14:tracePt t="33491" x="4448175" y="3838575"/>
          <p14:tracePt t="33508" x="4448175" y="3829050"/>
          <p14:tracePt t="33525" x="4438650" y="3829050"/>
          <p14:tracePt t="33547" x="4429125" y="3810000"/>
          <p14:tracePt t="33571" x="4419600" y="3798888"/>
          <p14:tracePt t="33587" x="4410075" y="3798888"/>
          <p14:tracePt t="33611" x="4398963" y="3798888"/>
          <p14:tracePt t="33819" x="4398963" y="3810000"/>
          <p14:tracePt t="33835" x="4398963" y="3838575"/>
          <p14:tracePt t="33843" x="4398963" y="3878263"/>
          <p14:tracePt t="33851" x="4398963" y="3917950"/>
          <p14:tracePt t="33860" x="4398963" y="4044950"/>
          <p14:tracePt t="33876" x="4429125" y="4143375"/>
          <p14:tracePt t="33893" x="4478338" y="4252913"/>
          <p14:tracePt t="33909" x="4518025" y="4340225"/>
          <p14:tracePt t="33926" x="4586288" y="4438650"/>
          <p14:tracePt t="33943" x="4665663" y="4537075"/>
          <p14:tracePt t="33959" x="4754563" y="4646613"/>
          <p14:tracePt t="33976" x="4841875" y="4773613"/>
          <p14:tracePt t="33993" x="4951413" y="4892675"/>
          <p14:tracePt t="34009" x="5049838" y="5019675"/>
          <p14:tracePt t="34026" x="5157788" y="5138738"/>
          <p14:tracePt t="34026" x="5197475" y="5187950"/>
          <p14:tracePt t="34043" x="5284788" y="5286375"/>
          <p14:tracePt t="34060" x="5354638" y="5373688"/>
          <p14:tracePt t="34076" x="5403850" y="5413375"/>
          <p14:tracePt t="34093" x="5432425" y="5443538"/>
          <p14:tracePt t="34110" x="5443538" y="5453063"/>
          <p14:tracePt t="34126" x="5443538" y="5462588"/>
          <p14:tracePt t="34259" x="5443538" y="5483225"/>
          <p14:tracePt t="34267" x="5432425" y="5492750"/>
          <p14:tracePt t="34276" x="5394325" y="5551488"/>
          <p14:tracePt t="34294" x="5334000" y="5649913"/>
          <p14:tracePt t="34310" x="5265738" y="5788025"/>
          <p14:tracePt t="34327" x="5207000" y="5945188"/>
          <p14:tracePt t="34344" x="5137150" y="6113463"/>
          <p14:tracePt t="34360" x="5068888" y="6280150"/>
          <p14:tracePt t="34377" x="4989513" y="6467475"/>
          <p14:tracePt t="34393" x="4951413" y="6643688"/>
          <p14:tracePt t="34410" x="4911725" y="6811963"/>
          <p14:tracePt t="34410" x="4902200" y="6910388"/>
          <p14:tracePt t="34427" x="4852988" y="7097713"/>
          <p14:tracePt t="34444" x="4832350" y="7264400"/>
          <p14:tracePt t="34460" x="4822825" y="7402513"/>
          <p14:tracePt t="34477" x="4822825" y="7510463"/>
          <p14:tracePt t="34494" x="4822825" y="7550150"/>
          <p14:tracePt t="34510" x="4841875" y="7550150"/>
          <p14:tracePt t="34527" x="4862513" y="7550150"/>
          <p14:tracePt t="34544" x="4872038" y="7550150"/>
          <p14:tracePt t="34560" x="4881563" y="7550150"/>
          <p14:tracePt t="34595" x="4891088" y="7550150"/>
          <p14:tracePt t="34603" x="4911725" y="7550150"/>
          <p14:tracePt t="34611" x="4970463" y="7540625"/>
          <p14:tracePt t="34627" x="5049838" y="7500938"/>
          <p14:tracePt t="34644" x="5127625" y="7470775"/>
          <p14:tracePt t="34661" x="5186363" y="7421563"/>
          <p14:tracePt t="34678" x="5235575" y="7372350"/>
          <p14:tracePt t="34694" x="5265738" y="7313613"/>
          <p14:tracePt t="34711" x="5295900" y="7245350"/>
          <p14:tracePt t="34727" x="5324475" y="7156450"/>
          <p14:tracePt t="34744" x="5345113" y="7058025"/>
          <p14:tracePt t="34761" x="5364163" y="6929438"/>
          <p14:tracePt t="34778" x="5394325" y="6791325"/>
          <p14:tracePt t="34795" x="5403850" y="6624638"/>
          <p14:tracePt t="34812" x="5403850" y="6457950"/>
          <p14:tracePt t="34828" x="5394325" y="6191250"/>
          <p14:tracePt t="34844" x="5354638" y="6064250"/>
          <p14:tracePt t="34861" x="5314950" y="5984875"/>
          <p14:tracePt t="34878" x="5284788" y="5945188"/>
          <p14:tracePt t="34894" x="5265738" y="5926138"/>
          <p14:tracePt t="34912" x="5235575" y="5926138"/>
          <p14:tracePt t="34930" x="5197475" y="5926138"/>
          <p14:tracePt t="34945" x="5108575" y="5935663"/>
          <p14:tracePt t="34961" x="5000625" y="5984875"/>
          <p14:tracePt t="34978" x="4881563" y="6043613"/>
          <p14:tracePt t="34978" x="4822825" y="6083300"/>
          <p14:tracePt t="34995" x="4714875" y="6191250"/>
          <p14:tracePt t="35012" x="4635500" y="6310313"/>
          <p14:tracePt t="35028" x="4576763" y="6427788"/>
          <p14:tracePt t="35045" x="4546600" y="6545263"/>
          <p14:tracePt t="35062" x="4537075" y="6643688"/>
          <p14:tracePt t="35078" x="4537075" y="6762750"/>
          <p14:tracePt t="35095" x="4546600" y="6889750"/>
          <p14:tracePt t="35112" x="4576763" y="6969125"/>
          <p14:tracePt t="35128" x="4616450" y="7018338"/>
          <p14:tracePt t="35145" x="4656138" y="7048500"/>
          <p14:tracePt t="35162" x="4665663" y="7048500"/>
          <p14:tracePt t="35178" x="4714875" y="7048500"/>
          <p14:tracePt t="35195" x="4773613" y="7048500"/>
          <p14:tracePt t="35212" x="4852988" y="7037388"/>
          <p14:tracePt t="35229" x="4970463" y="6999288"/>
          <p14:tracePt t="35245" x="5078413" y="6959600"/>
          <p14:tracePt t="35262" x="5176838" y="6900863"/>
          <p14:tracePt t="35278" x="5226050" y="6851650"/>
          <p14:tracePt t="35296" x="5275263" y="6791325"/>
          <p14:tracePt t="35312" x="5305425" y="6732588"/>
          <p14:tracePt t="35329" x="5334000" y="6654800"/>
          <p14:tracePt t="35346" x="5373688" y="6565900"/>
          <p14:tracePt t="35362" x="5383213" y="6477000"/>
          <p14:tracePt t="35362" x="5394325" y="6427788"/>
          <p14:tracePt t="35379" x="5413375" y="6329363"/>
          <p14:tracePt t="35396" x="5432425" y="6221413"/>
          <p14:tracePt t="35412" x="5443538" y="6122988"/>
          <p14:tracePt t="35429" x="5443538" y="6003925"/>
          <p14:tracePt t="35446" x="5443538" y="5895975"/>
          <p14:tracePt t="35462" x="5443538" y="5818188"/>
          <p14:tracePt t="35479" x="5422900" y="5738813"/>
          <p14:tracePt t="35496" x="5403850" y="5689600"/>
          <p14:tracePt t="35512" x="5394325" y="5659438"/>
          <p14:tracePt t="35530" x="5373688" y="5649913"/>
          <p14:tracePt t="35546" x="5354638" y="5649913"/>
          <p14:tracePt t="35562" x="5324475" y="5640388"/>
          <p14:tracePt t="35580" x="5284788" y="5619750"/>
          <p14:tracePt t="35596" x="5265738" y="5610225"/>
          <p14:tracePt t="35612" x="5235575" y="5591175"/>
          <p14:tracePt t="35629" x="5207000" y="5581650"/>
          <p14:tracePt t="35646" x="5197475" y="5561013"/>
          <p14:tracePt t="35663" x="5176838" y="5551488"/>
          <p14:tracePt t="35679" x="5167313" y="5541963"/>
          <p14:tracePt t="35696" x="5157788" y="5532438"/>
          <p14:tracePt t="35712" x="5148263" y="5532438"/>
          <p14:tracePt t="35955" x="5137150" y="5532438"/>
          <p14:tracePt t="35963" x="5127625" y="5532438"/>
          <p14:tracePt t="35979" x="5118100" y="5532438"/>
          <p14:tracePt t="36003" x="5099050" y="5532438"/>
          <p14:tracePt t="36019" x="5099050" y="5521325"/>
          <p14:tracePt t="36027" x="5087938" y="5521325"/>
          <p14:tracePt t="36043" x="5078413" y="5521325"/>
          <p14:tracePt t="36123" x="5068888" y="5521325"/>
          <p14:tracePt t="36139" x="5038725" y="5532438"/>
          <p14:tracePt t="36155" x="5029200" y="5541963"/>
          <p14:tracePt t="36171" x="5010150" y="5541963"/>
          <p14:tracePt t="36179" x="5010150" y="5551488"/>
          <p14:tracePt t="36187" x="5000625" y="5551488"/>
          <p14:tracePt t="36197" x="4970463" y="5561013"/>
          <p14:tracePt t="36214" x="4960938" y="5570538"/>
          <p14:tracePt t="36231" x="4951413" y="5581650"/>
          <p14:tracePt t="36247" x="4940300" y="5581650"/>
          <p14:tracePt t="36907" x="4940300" y="5570538"/>
          <p14:tracePt t="36923" x="4940300" y="5561013"/>
          <p14:tracePt t="36931" x="4940300" y="5551488"/>
          <p14:tracePt t="36939" x="4930775" y="5532438"/>
          <p14:tracePt t="36948" x="4930775" y="5521325"/>
          <p14:tracePt t="36965" x="4930775" y="5502275"/>
          <p14:tracePt t="36982" x="4930775" y="5492750"/>
          <p14:tracePt t="36998" x="4930775" y="5472113"/>
          <p14:tracePt t="37016" x="4930775" y="5453063"/>
          <p14:tracePt t="37032" x="4930775" y="5434013"/>
          <p14:tracePt t="37049" x="4930775" y="5413375"/>
          <p14:tracePt t="37065" x="4930775" y="5403850"/>
          <p14:tracePt t="37082" x="4930775" y="5394325"/>
          <p14:tracePt t="37915" x="4930775" y="5384800"/>
          <p14:tracePt t="37931" x="4930775" y="5373688"/>
          <p14:tracePt t="37939" x="4930775" y="5364163"/>
          <p14:tracePt t="38019" x="4921250" y="5373688"/>
          <p14:tracePt t="38195" x="4921250" y="5384800"/>
          <p14:tracePt t="38211" x="4911725" y="5394325"/>
          <p14:tracePt t="38219" x="4911725" y="5384800"/>
          <p14:tracePt t="38355" x="4911725" y="5373688"/>
          <p14:tracePt t="38363" x="4911725" y="5364163"/>
          <p14:tracePt t="38371" x="4911725" y="5345113"/>
          <p14:tracePt t="38384" x="4930775" y="5314950"/>
          <p14:tracePt t="38402" x="4951413" y="5286375"/>
          <p14:tracePt t="38418" x="4970463" y="5246688"/>
          <p14:tracePt t="38435" x="4979988" y="5237163"/>
          <p14:tracePt t="38451" x="4970463" y="5237163"/>
          <p14:tracePt t="39083" x="4951413" y="5237163"/>
          <p14:tracePt t="39091" x="4921250" y="5226050"/>
          <p14:tracePt t="39099" x="4891088" y="5216525"/>
          <p14:tracePt t="39107" x="4862513" y="5207000"/>
          <p14:tracePt t="39119" x="4832350" y="5197475"/>
          <p14:tracePt t="39136" x="4813300" y="5187950"/>
          <p14:tracePt t="39153" x="4803775" y="5167313"/>
          <p14:tracePt t="39170" x="4792663" y="5148263"/>
          <p14:tracePt t="39186" x="4754563" y="5089525"/>
          <p14:tracePt t="39203" x="4733925" y="5029200"/>
          <p14:tracePt t="39220" x="4694238" y="4930775"/>
          <p14:tracePt t="39237" x="4684713" y="4852988"/>
          <p14:tracePt t="39253" x="4656138" y="4724400"/>
          <p14:tracePt t="39270" x="4616450" y="4576763"/>
          <p14:tracePt t="39287" x="4576763" y="4429125"/>
          <p14:tracePt t="39303" x="4527550" y="4271963"/>
          <p14:tracePt t="39320" x="4468813" y="4114800"/>
          <p14:tracePt t="39337" x="4398963" y="3946525"/>
          <p14:tracePt t="39354" x="4360863" y="3789363"/>
          <p14:tracePt t="39354" x="4340225" y="3711575"/>
          <p14:tracePt t="39371" x="4321175" y="3563938"/>
          <p14:tracePt t="39387" x="4291013" y="3425825"/>
          <p14:tracePt t="39404" x="4281488" y="3287713"/>
          <p14:tracePt t="39420" x="4281488" y="3140075"/>
          <p14:tracePt t="39437" x="4281488" y="2992438"/>
          <p14:tracePt t="39453" x="4281488" y="2835275"/>
          <p14:tracePt t="39470" x="4281488" y="2657475"/>
          <p14:tracePt t="39487" x="4281488" y="2500313"/>
          <p14:tracePt t="39503" x="4281488" y="2333625"/>
          <p14:tracePt t="39521" x="4281488" y="2185988"/>
          <p14:tracePt t="39537" x="4281488" y="2057400"/>
          <p14:tracePt t="39554" x="4300538" y="1958975"/>
          <p14:tracePt t="39554" x="4311650" y="1919288"/>
          <p14:tracePt t="39571" x="4321175" y="1860550"/>
          <p14:tracePt t="39588" x="4330700" y="1851025"/>
          <p14:tracePt t="39604" x="4340225" y="1830388"/>
          <p14:tracePt t="39699" x="4349750" y="1830388"/>
          <p14:tracePt t="39707" x="4360863" y="1820863"/>
          <p14:tracePt t="39723" x="4370388" y="1820863"/>
          <p14:tracePt t="39739" x="4379913" y="1820863"/>
          <p14:tracePt t="39747" x="4389438" y="1820863"/>
          <p14:tracePt t="39763" x="4389438" y="1811338"/>
          <p14:tracePt t="39771" x="4398963" y="1811338"/>
          <p14:tracePt t="39795" x="0" y="0"/>
        </p14:tracePtLst>
        <p14:tracePtLst>
          <p14:tracePt t="41981" x="3986213" y="3632200"/>
          <p14:tracePt t="42243" x="3986213" y="3622675"/>
          <p14:tracePt t="42419" x="3986213" y="3613150"/>
          <p14:tracePt t="42435" x="3986213" y="3602038"/>
          <p14:tracePt t="42443" x="3986213" y="3592513"/>
          <p14:tracePt t="42451" x="3986213" y="3573463"/>
          <p14:tracePt t="42467" x="3986213" y="3563938"/>
          <p14:tracePt t="42476" x="4005263" y="3533775"/>
          <p14:tracePt t="42493" x="4016375" y="3514725"/>
          <p14:tracePt t="42510" x="4025900" y="3494088"/>
          <p14:tracePt t="42526" x="4035425" y="3465513"/>
          <p14:tracePt t="42543" x="4044950" y="3454400"/>
          <p14:tracePt t="42560" x="4044950" y="3435350"/>
          <p14:tracePt t="42576" x="4044950" y="3416300"/>
          <p14:tracePt t="42593" x="4044950" y="3405188"/>
          <p14:tracePt t="42610" x="4044950" y="3386138"/>
          <p14:tracePt t="42626" x="4035425" y="3367088"/>
          <p14:tracePt t="42643" x="4025900" y="3355975"/>
          <p14:tracePt t="42660" x="4005263" y="3355975"/>
          <p14:tracePt t="42677" x="3976688" y="3355975"/>
          <p14:tracePt t="42693" x="3927475" y="3355975"/>
          <p14:tracePt t="42711" x="3878263" y="3376613"/>
          <p14:tracePt t="42727" x="3838575" y="3386138"/>
          <p14:tracePt t="42743" x="3808413" y="3405188"/>
          <p14:tracePt t="42761" x="3789363" y="3425825"/>
          <p14:tracePt t="42777" x="3779838" y="3444875"/>
          <p14:tracePt t="42793" x="3779838" y="3465513"/>
          <p14:tracePt t="42793" x="3779838" y="3475038"/>
          <p14:tracePt t="42811" x="3779838" y="3494088"/>
          <p14:tracePt t="42827" x="3779838" y="3514725"/>
          <p14:tracePt t="42843" x="3779838" y="3543300"/>
          <p14:tracePt t="42861" x="3798888" y="3573463"/>
          <p14:tracePt t="42877" x="3819525" y="3602038"/>
          <p14:tracePt t="42894" x="3857625" y="3632200"/>
          <p14:tracePt t="42911" x="3897313" y="3651250"/>
          <p14:tracePt t="42927" x="3937000" y="3681413"/>
          <p14:tracePt t="42944" x="3995738" y="3681413"/>
          <p14:tracePt t="42961" x="4044950" y="3681413"/>
          <p14:tracePt t="42977" x="4114800" y="3681413"/>
          <p14:tracePt t="42994" x="4213225" y="3651250"/>
          <p14:tracePt t="43011" x="4262438" y="3613150"/>
          <p14:tracePt t="43028" x="4311650" y="3573463"/>
          <p14:tracePt t="43044" x="4340225" y="3552825"/>
          <p14:tracePt t="43061" x="4360863" y="3514725"/>
          <p14:tracePt t="43077" x="4379913" y="3475038"/>
          <p14:tracePt t="43094" x="4379913" y="3454400"/>
          <p14:tracePt t="43111" x="4379913" y="3435350"/>
          <p14:tracePt t="43128" x="4379913" y="3405188"/>
          <p14:tracePt t="43144" x="4379913" y="3386138"/>
          <p14:tracePt t="43161" x="4379913" y="3355975"/>
          <p14:tracePt t="43178" x="4370388" y="3327400"/>
          <p14:tracePt t="43194" x="4349750" y="3287713"/>
          <p14:tracePt t="43211" x="4330700" y="3257550"/>
          <p14:tracePt t="43228" x="4300538" y="3238500"/>
          <p14:tracePt t="43244" x="4262438" y="3208338"/>
          <p14:tracePt t="43261" x="4213225" y="3198813"/>
          <p14:tracePt t="43278" x="4183063" y="3189288"/>
          <p14:tracePt t="43295" x="4143375" y="3170238"/>
          <p14:tracePt t="43311" x="4103688" y="3170238"/>
          <p14:tracePt t="43328" x="4075113" y="3170238"/>
          <p14:tracePt t="43345" x="4035425" y="3170238"/>
          <p14:tracePt t="43361" x="3986213" y="3170238"/>
          <p14:tracePt t="43378" x="3927475" y="3170238"/>
          <p14:tracePt t="43395" x="3887788" y="3179763"/>
          <p14:tracePt t="43411" x="3848100" y="3189288"/>
          <p14:tracePt t="43428" x="3819525" y="3208338"/>
          <p14:tracePt t="43445" x="3798888" y="3238500"/>
          <p14:tracePt t="43462" x="3770313" y="3257550"/>
          <p14:tracePt t="43478" x="3759200" y="3268663"/>
          <p14:tracePt t="43495" x="3749675" y="3287713"/>
          <p14:tracePt t="43512" x="3740150" y="3317875"/>
          <p14:tracePt t="43528" x="3730625" y="3367088"/>
          <p14:tracePt t="43545" x="3730625" y="3416300"/>
          <p14:tracePt t="43562" x="3730625" y="3454400"/>
          <p14:tracePt t="43562" x="3730625" y="3475038"/>
          <p14:tracePt t="43579" x="3730625" y="3533775"/>
          <p14:tracePt t="43595" x="3740150" y="3573463"/>
          <p14:tracePt t="43612" x="3770313" y="3613150"/>
          <p14:tracePt t="43628" x="3798888" y="3651250"/>
          <p14:tracePt t="43645" x="3819525" y="3681413"/>
          <p14:tracePt t="43662" x="3848100" y="3700463"/>
          <p14:tracePt t="43679" x="3878263" y="3730625"/>
          <p14:tracePt t="43695" x="3906838" y="3740150"/>
          <p14:tracePt t="43712" x="3937000" y="3749675"/>
          <p14:tracePt t="43729" x="3967163" y="3749675"/>
          <p14:tracePt t="43745" x="4005263" y="3749675"/>
          <p14:tracePt t="43762" x="4075113" y="3749675"/>
          <p14:tracePt t="43779" x="4124325" y="3730625"/>
          <p14:tracePt t="43796" x="4183063" y="3711575"/>
          <p14:tracePt t="43812" x="4232275" y="3690938"/>
          <p14:tracePt t="43829" x="4262438" y="3662363"/>
          <p14:tracePt t="43846" x="4271963" y="3622675"/>
          <p14:tracePt t="43862" x="4281488" y="3592513"/>
          <p14:tracePt t="43879" x="4291013" y="3573463"/>
          <p14:tracePt t="43896" x="4291013" y="3533775"/>
          <p14:tracePt t="43912" x="4291013" y="3503613"/>
          <p14:tracePt t="43929" x="4291013" y="3465513"/>
          <p14:tracePt t="43946" x="4291013" y="3435350"/>
          <p14:tracePt t="43946" x="4291013" y="3416300"/>
          <p14:tracePt t="43963" x="4291013" y="3386138"/>
          <p14:tracePt t="43979" x="4291013" y="3346450"/>
          <p14:tracePt t="43996" x="4271963" y="3327400"/>
          <p14:tracePt t="44013" x="4251325" y="3297238"/>
          <p14:tracePt t="44029" x="4241800" y="3278188"/>
          <p14:tracePt t="44046" x="4232275" y="3257550"/>
          <p14:tracePt t="44062" x="4222750" y="3248025"/>
          <p14:tracePt t="44079" x="4202113" y="3228975"/>
          <p14:tracePt t="44096" x="4192588" y="3228975"/>
          <p14:tracePt t="44113" x="4164013" y="3208338"/>
          <p14:tracePt t="44130" x="4143375" y="3208338"/>
          <p14:tracePt t="44146" x="4094163" y="3189288"/>
          <p14:tracePt t="44163" x="4065588" y="3179763"/>
          <p14:tracePt t="44180" x="4044950" y="3170238"/>
          <p14:tracePt t="44196" x="4016375" y="3170238"/>
          <p14:tracePt t="44213" x="3986213" y="3159125"/>
          <p14:tracePt t="44230" x="3967163" y="3159125"/>
          <p14:tracePt t="44246" x="3956050" y="3159125"/>
          <p14:tracePt t="44263" x="3937000" y="3159125"/>
          <p14:tracePt t="44280" x="3906838" y="3159125"/>
          <p14:tracePt t="44296" x="3878263" y="3159125"/>
          <p14:tracePt t="44313" x="3868738" y="3159125"/>
          <p14:tracePt t="44330" x="3848100" y="3159125"/>
          <p14:tracePt t="44346" x="3838575" y="3170238"/>
          <p14:tracePt t="44363" x="3829050" y="3189288"/>
          <p14:tracePt t="44380" x="3808413" y="3198813"/>
          <p14:tracePt t="44397" x="3798888" y="3228975"/>
          <p14:tracePt t="44414" x="3779838" y="3268663"/>
          <p14:tracePt t="44430" x="3770313" y="3306763"/>
          <p14:tracePt t="44447" x="3759200" y="3327400"/>
          <p14:tracePt t="44464" x="3759200" y="3367088"/>
          <p14:tracePt t="44480" x="3759200" y="3395663"/>
          <p14:tracePt t="44497" x="3759200" y="3435350"/>
          <p14:tracePt t="44514" x="3759200" y="3454400"/>
          <p14:tracePt t="44514" x="3759200" y="3475038"/>
          <p14:tracePt t="44531" x="3759200" y="3503613"/>
          <p14:tracePt t="44547" x="3759200" y="3543300"/>
          <p14:tracePt t="44564" x="3770313" y="3573463"/>
          <p14:tracePt t="44580" x="3779838" y="3602038"/>
          <p14:tracePt t="44597" x="3798888" y="3641725"/>
          <p14:tracePt t="44614" x="3819525" y="3671888"/>
          <p14:tracePt t="44631" x="3838575" y="3700463"/>
          <p14:tracePt t="44647" x="3868738" y="3721100"/>
          <p14:tracePt t="44664" x="3887788" y="3730625"/>
          <p14:tracePt t="44681" x="3917950" y="3740150"/>
          <p14:tracePt t="44697" x="3937000" y="3740150"/>
          <p14:tracePt t="44714" x="3976688" y="3740150"/>
          <p14:tracePt t="44731" x="4005263" y="3740150"/>
          <p14:tracePt t="44747" x="4054475" y="3730625"/>
          <p14:tracePt t="44764" x="4114800" y="3711575"/>
          <p14:tracePt t="44781" x="4164013" y="3690938"/>
          <p14:tracePt t="44798" x="4222750" y="3651250"/>
          <p14:tracePt t="44814" x="4262438" y="3622675"/>
          <p14:tracePt t="44832" x="4291013" y="3592513"/>
          <p14:tracePt t="44848" x="4300538" y="3552825"/>
          <p14:tracePt t="44865" x="4321175" y="3514725"/>
          <p14:tracePt t="44881" x="4340225" y="3484563"/>
          <p14:tracePt t="44898" x="4349750" y="3444875"/>
          <p14:tracePt t="44898" x="4349750" y="3435350"/>
          <p14:tracePt t="44915" x="4349750" y="3405188"/>
          <p14:tracePt t="44931" x="4349750" y="3386138"/>
          <p14:tracePt t="44948" x="4349750" y="3355975"/>
          <p14:tracePt t="44965" x="4340225" y="3327400"/>
          <p14:tracePt t="44981" x="4330700" y="3297238"/>
          <p14:tracePt t="44998" x="4311650" y="3278188"/>
          <p14:tracePt t="45014" x="4281488" y="3257550"/>
          <p14:tracePt t="45031" x="4251325" y="3238500"/>
          <p14:tracePt t="45048" x="4213225" y="3228975"/>
          <p14:tracePt t="45065" x="4192588" y="3198813"/>
          <p14:tracePt t="45081" x="4164013" y="3189288"/>
          <p14:tracePt t="45098" x="4114800" y="3179763"/>
          <p14:tracePt t="45115" x="4084638" y="3179763"/>
          <p14:tracePt t="45132" x="4065588" y="3179763"/>
          <p14:tracePt t="45148" x="4044950" y="3179763"/>
          <p14:tracePt t="45165" x="4016375" y="3179763"/>
          <p14:tracePt t="45182" x="3995738" y="3179763"/>
          <p14:tracePt t="45198" x="3956050" y="3179763"/>
          <p14:tracePt t="45215" x="3937000" y="3189288"/>
          <p14:tracePt t="45232" x="3917950" y="3189288"/>
          <p14:tracePt t="45248" x="3897313" y="3189288"/>
          <p14:tracePt t="45265" x="3887788" y="3189288"/>
          <p14:tracePt t="45282" x="3868738" y="3189288"/>
          <p14:tracePt t="45299" x="3857625" y="3189288"/>
          <p14:tracePt t="45315" x="3838575" y="3198813"/>
          <p14:tracePt t="45332" x="3808413" y="3208338"/>
          <p14:tracePt t="45349" x="3798888" y="3228975"/>
          <p14:tracePt t="45366" x="3789363" y="3228975"/>
          <p14:tracePt t="45382" x="3770313" y="3238500"/>
          <p14:tracePt t="45398" x="3770313" y="3257550"/>
          <p14:tracePt t="45427" x="3759200" y="3278188"/>
          <p14:tracePt t="45451" x="3759200" y="3287713"/>
          <p14:tracePt t="45459" x="3749675" y="3287713"/>
          <p14:tracePt t="45467" x="3740150" y="3306763"/>
          <p14:tracePt t="45483" x="3740150" y="3327400"/>
          <p14:tracePt t="45499" x="3740150" y="3336925"/>
          <p14:tracePt t="45515" x="3740150" y="3346450"/>
          <p14:tracePt t="45532" x="3740150" y="3367088"/>
          <p14:tracePt t="45549" x="3730625" y="3395663"/>
          <p14:tracePt t="45566" x="3730625" y="3405188"/>
          <p14:tracePt t="45582" x="3730625" y="3425825"/>
          <p14:tracePt t="45599" x="3730625" y="3444875"/>
          <p14:tracePt t="45616" x="3730625" y="3465513"/>
          <p14:tracePt t="45632" x="3730625" y="3494088"/>
          <p14:tracePt t="45649" x="3730625" y="3503613"/>
          <p14:tracePt t="45666" x="3730625" y="3533775"/>
          <p14:tracePt t="45683" x="3740150" y="3552825"/>
          <p14:tracePt t="45699" x="3749675" y="3563938"/>
          <p14:tracePt t="45716" x="3759200" y="3592513"/>
          <p14:tracePt t="45733" x="3770313" y="3602038"/>
          <p14:tracePt t="45750" x="3808413" y="3632200"/>
          <p14:tracePt t="45766" x="3838575" y="3641725"/>
          <p14:tracePt t="45783" x="3887788" y="3641725"/>
          <p14:tracePt t="45800" x="3937000" y="3641725"/>
          <p14:tracePt t="45816" x="3995738" y="3641725"/>
          <p14:tracePt t="45833" x="4054475" y="3641725"/>
          <p14:tracePt t="45850" x="4103688" y="3632200"/>
          <p14:tracePt t="45850" x="4114800" y="3622675"/>
          <p14:tracePt t="45867" x="4133850" y="3613150"/>
          <p14:tracePt t="45883" x="4152900" y="3592513"/>
          <p14:tracePt t="45900" x="4164013" y="3573463"/>
          <p14:tracePt t="45916" x="4173538" y="3552825"/>
          <p14:tracePt t="45933" x="4183063" y="3514725"/>
          <p14:tracePt t="45950" x="4192588" y="3484563"/>
          <p14:tracePt t="45966" x="4202113" y="3444875"/>
          <p14:tracePt t="45983" x="4202113" y="3405188"/>
          <p14:tracePt t="46000" x="4202113" y="3367088"/>
          <p14:tracePt t="46017" x="4202113" y="3327400"/>
          <p14:tracePt t="46033" x="4192588" y="3297238"/>
          <p14:tracePt t="46033" x="4192588" y="3287713"/>
          <p14:tracePt t="46051" x="4192588" y="3268663"/>
          <p14:tracePt t="46067" x="4183063" y="3257550"/>
          <p14:tracePt t="46083" x="4164013" y="3238500"/>
          <p14:tracePt t="46100" x="4164013" y="3228975"/>
          <p14:tracePt t="46117" x="4143375" y="3219450"/>
          <p14:tracePt t="46133" x="4124325" y="3219450"/>
          <p14:tracePt t="46150" x="4094163" y="3208338"/>
          <p14:tracePt t="46167" x="4065588" y="3198813"/>
          <p14:tracePt t="46184" x="4044950" y="3198813"/>
          <p14:tracePt t="46201" x="4016375" y="3198813"/>
          <p14:tracePt t="46217" x="4005263" y="3198813"/>
          <p14:tracePt t="46233" x="3976688" y="3198813"/>
          <p14:tracePt t="46251" x="3967163" y="3198813"/>
          <p14:tracePt t="46267" x="3937000" y="3198813"/>
          <p14:tracePt t="46284" x="3917950" y="3208338"/>
          <p14:tracePt t="46301" x="3897313" y="3228975"/>
          <p14:tracePt t="46317" x="3868738" y="3257550"/>
          <p14:tracePt t="46334" x="3848100" y="3278188"/>
          <p14:tracePt t="46351" x="3829050" y="3306763"/>
          <p14:tracePt t="46367" x="3829050" y="3327400"/>
          <p14:tracePt t="46384" x="3808413" y="3355975"/>
          <p14:tracePt t="46401" x="3808413" y="3376613"/>
          <p14:tracePt t="46417" x="3808413" y="3395663"/>
          <p14:tracePt t="46434" x="3808413" y="3435350"/>
          <p14:tracePt t="46452" x="3808413" y="3454400"/>
          <p14:tracePt t="46467" x="3808413" y="3484563"/>
          <p14:tracePt t="46484" x="3808413" y="3503613"/>
          <p14:tracePt t="46501" x="3819525" y="3514725"/>
          <p14:tracePt t="46517" x="3819525" y="3533775"/>
          <p14:tracePt t="46535" x="3819525" y="3543300"/>
          <p14:tracePt t="46551" x="3838575" y="3552825"/>
          <p14:tracePt t="46568" x="3838575" y="3563938"/>
          <p14:tracePt t="46584" x="3848100" y="3563938"/>
          <p14:tracePt t="46819" x="3857625" y="3552825"/>
          <p14:tracePt t="46859" x="3868738" y="3552825"/>
          <p14:tracePt t="46875" x="3868738" y="3543300"/>
          <p14:tracePt t="46947" x="3868738" y="3533775"/>
          <p14:tracePt t="46955" x="3868738" y="3524250"/>
          <p14:tracePt t="46963" x="3878263" y="3503613"/>
          <p14:tracePt t="46987" x="3878263" y="3494088"/>
          <p14:tracePt t="47003" x="3878263" y="3484563"/>
          <p14:tracePt t="47010" x="3878263" y="3475038"/>
          <p14:tracePt t="47019" x="3878263" y="3454400"/>
          <p14:tracePt t="47035" x="3878263" y="3416300"/>
          <p14:tracePt t="47052" x="3878263" y="3386138"/>
          <p14:tracePt t="47069" x="3878263" y="3336925"/>
          <p14:tracePt t="47086" x="3878263" y="3306763"/>
          <p14:tracePt t="47102" x="3878263" y="3268663"/>
          <p14:tracePt t="47119" x="3878263" y="3248025"/>
          <p14:tracePt t="47136" x="3878263" y="3219450"/>
          <p14:tracePt t="47152" x="3878263" y="3189288"/>
          <p14:tracePt t="47169" x="3878263" y="3170238"/>
          <p14:tracePt t="47186" x="3878263" y="3149600"/>
          <p14:tracePt t="47186" x="3878263" y="3140075"/>
          <p14:tracePt t="47203" x="3878263" y="3109913"/>
          <p14:tracePt t="47219" x="3878263" y="3100388"/>
          <p14:tracePt t="47236" x="3878263" y="3081338"/>
          <p14:tracePt t="47252" x="3878263" y="3051175"/>
          <p14:tracePt t="47269" x="3878263" y="3041650"/>
          <p14:tracePt t="47286" x="3887788" y="3011488"/>
          <p14:tracePt t="47303" x="3897313" y="2982913"/>
          <p14:tracePt t="47319" x="3906838" y="2933700"/>
          <p14:tracePt t="47336" x="3906838" y="2903538"/>
          <p14:tracePt t="47353" x="3917950" y="2844800"/>
          <p14:tracePt t="47369" x="3917950" y="2805113"/>
          <p14:tracePt t="47386" x="3917950" y="2736850"/>
          <p14:tracePt t="47403" x="3917950" y="2697163"/>
          <p14:tracePt t="47419" x="3917950" y="2638425"/>
          <p14:tracePt t="47436" x="3917950" y="2598738"/>
          <p14:tracePt t="47454" x="3917950" y="2559050"/>
          <p14:tracePt t="47470" x="3917950" y="2509838"/>
          <p14:tracePt t="47486" x="3917950" y="2460625"/>
          <p14:tracePt t="47503" x="3917950" y="2411413"/>
          <p14:tracePt t="47520" x="3917950" y="2352675"/>
          <p14:tracePt t="47536" x="3917950" y="2293938"/>
          <p14:tracePt t="47553" x="3917950" y="2224088"/>
          <p14:tracePt t="47570" x="3917950" y="2165350"/>
          <p14:tracePt t="47570" x="3917950" y="2125663"/>
          <p14:tracePt t="47587" x="3917950" y="2066925"/>
          <p14:tracePt t="47603" x="3917950" y="2008188"/>
          <p14:tracePt t="47620" x="3917950" y="1958975"/>
          <p14:tracePt t="47636" x="3917950" y="1909763"/>
          <p14:tracePt t="47653" x="3917950" y="1890713"/>
          <p14:tracePt t="47670" x="3917950" y="1870075"/>
          <p14:tracePt t="47687" x="3917950" y="1860550"/>
          <p14:tracePt t="48211" x="3917950" y="1851025"/>
          <p14:tracePt t="48227" x="3917950" y="1830388"/>
          <p14:tracePt t="48243" x="3917950" y="1820863"/>
          <p14:tracePt t="48251" x="3917950" y="1811338"/>
          <p14:tracePt t="48259" x="3917950" y="1801813"/>
          <p14:tracePt t="48275" x="3917950" y="1790700"/>
          <p14:tracePt t="48288" x="3917950" y="1781175"/>
          <p14:tracePt t="48304" x="3917950" y="1771650"/>
          <p14:tracePt t="48321" x="3917950" y="1762125"/>
          <p14:tracePt t="48338" x="3917950" y="1752600"/>
          <p14:tracePt t="48387" x="3917950" y="1741488"/>
          <p14:tracePt t="48467" x="3917950" y="1731963"/>
          <p14:tracePt t="48522" x="3917950" y="1722438"/>
          <p14:tracePt t="48587" x="3917950" y="1712913"/>
          <p14:tracePt t="48699" x="3917950" y="1703388"/>
          <p14:tracePt t="48731" x="3917950" y="1692275"/>
          <p14:tracePt t="48755" x="3917950" y="1682750"/>
          <p14:tracePt t="48770" x="3917950" y="1673225"/>
          <p14:tracePt t="48779" x="3917950" y="1663700"/>
          <p14:tracePt t="48795" x="3917950" y="1654175"/>
          <p14:tracePt t="48819" x="3917950" y="1643063"/>
          <p14:tracePt t="48827" x="3917950" y="1633538"/>
          <p14:tracePt t="48914" x="3917950" y="1624013"/>
          <p14:tracePt t="49235" x="3917950" y="1614488"/>
          <p14:tracePt t="49250" x="3917950" y="1604963"/>
          <p14:tracePt t="49259" x="3917950" y="1593850"/>
          <p14:tracePt t="49275" x="3917950" y="1584325"/>
          <p14:tracePt t="49282" x="3917950" y="1574800"/>
          <p14:tracePt t="49291" x="3917950" y="1544638"/>
          <p14:tracePt t="49307" x="3917950" y="1525588"/>
          <p14:tracePt t="49323" x="3917950" y="1506538"/>
          <p14:tracePt t="49340" x="3917950" y="1485900"/>
          <p14:tracePt t="49357" x="3917950" y="1476375"/>
          <p14:tracePt t="49373" x="3917950" y="1457325"/>
          <p14:tracePt t="49390" x="3917950" y="1427163"/>
          <p14:tracePt t="49407" x="3917950" y="1408113"/>
          <p14:tracePt t="49423" x="3917950" y="1397000"/>
          <p14:tracePt t="49440" x="3917950" y="1387475"/>
          <p14:tracePt t="49457" x="3917950" y="1377950"/>
          <p14:tracePt t="49473" x="3917950" y="1368425"/>
          <p14:tracePt t="49491" x="3917950" y="1358900"/>
          <p14:tracePt t="49538" x="3917950" y="1347788"/>
          <p14:tracePt t="49571" x="3917950" y="1338263"/>
          <p14:tracePt t="49667" x="3917950" y="1328738"/>
          <p14:tracePt t="49690" x="3927475" y="1309688"/>
          <p14:tracePt t="49699" x="3937000" y="1298575"/>
          <p14:tracePt t="49707" x="3946525" y="1270000"/>
          <p14:tracePt t="49724" x="3967163" y="1230313"/>
          <p14:tracePt t="49741" x="3976688" y="1211263"/>
          <p14:tracePt t="49757" x="3986213" y="1190625"/>
          <p14:tracePt t="49774" x="3995738" y="1171575"/>
          <p14:tracePt t="49819" x="4005263" y="1162050"/>
          <p14:tracePt t="49843" x="4016375" y="1150938"/>
          <p14:tracePt t="49859" x="4016375" y="1141413"/>
          <p14:tracePt t="49867" x="4016375" y="1131888"/>
          <p14:tracePt t="49875" x="4025900" y="1101725"/>
          <p14:tracePt t="49891" x="4035425" y="1082675"/>
          <p14:tracePt t="49908" x="4035425" y="1063625"/>
          <p14:tracePt t="49924" x="4044950" y="1042988"/>
          <p14:tracePt t="49941" x="4044950" y="1033463"/>
          <p14:tracePt t="49963" x="4044950" y="1023938"/>
          <p14:tracePt t="49979" x="4044950" y="1014413"/>
          <p14:tracePt t="49991" x="4044950" y="1003300"/>
          <p14:tracePt t="50026" x="4044950" y="993775"/>
          <p14:tracePt t="50090" x="4044950" y="984250"/>
          <p14:tracePt t="50123" x="4044950" y="974725"/>
          <p14:tracePt t="50147" x="4044950" y="965200"/>
          <p14:tracePt t="50170" x="4044950" y="954088"/>
          <p14:tracePt t="50187" x="4044950" y="944563"/>
          <p14:tracePt t="50195" x="4044950" y="935038"/>
          <p14:tracePt t="50227" x="4044950" y="925513"/>
          <p14:tracePt t="50250" x="4044950" y="915988"/>
          <p14:tracePt t="50291" x="4044950" y="904875"/>
          <p14:tracePt t="50306" x="4044950" y="895350"/>
          <p14:tracePt t="50347" x="4044950" y="885825"/>
          <p14:tracePt t="50403" x="4044950" y="876300"/>
          <p14:tracePt t="50411" x="4044950" y="866775"/>
          <p14:tracePt t="50450" x="4044950" y="855663"/>
          <p14:tracePt t="50490" x="4035425" y="846138"/>
          <p14:tracePt t="50515" x="4035425" y="836613"/>
          <p14:tracePt t="51162" x="4016375" y="836613"/>
          <p14:tracePt t="51187" x="4016375" y="827088"/>
          <p14:tracePt t="51290" x="4005263" y="827088"/>
          <p14:tracePt t="51443" x="3995738" y="827088"/>
          <p14:tracePt t="51467" x="3986213" y="817563"/>
          <p14:tracePt t="51475" x="3976688" y="806450"/>
          <p14:tracePt t="51522" x="3967163" y="806450"/>
          <p14:tracePt t="51539" x="3956050" y="806450"/>
          <p14:tracePt t="51555" x="3946525" y="806450"/>
          <p14:tracePt t="51595" x="3937000" y="796925"/>
          <p14:tracePt t="51619" x="3927475" y="796925"/>
          <p14:tracePt t="51635" x="3917950" y="796925"/>
          <p14:tracePt t="51675" x="3906838" y="796925"/>
          <p14:tracePt t="51690" x="3897313" y="796925"/>
          <p14:tracePt t="51706" x="3887788" y="796925"/>
          <p14:tracePt t="51786" x="3878263" y="796925"/>
          <p14:tracePt t="51835" x="3868738" y="796925"/>
          <p14:tracePt t="51883" x="3857625" y="796925"/>
          <p14:tracePt t="51955" x="3848100" y="796925"/>
          <p14:tracePt t="51987" x="3838575" y="796925"/>
          <p14:tracePt t="52043" x="3829050" y="796925"/>
          <p14:tracePt t="52939" x="3819525" y="796925"/>
          <p14:tracePt t="52970" x="3819525" y="787400"/>
          <p14:tracePt t="52978" x="3808413" y="787400"/>
          <p14:tracePt t="52987" x="3798888" y="777875"/>
          <p14:tracePt t="53011" x="3798888" y="768350"/>
          <p14:tracePt t="53083" x="3789363" y="747713"/>
          <p14:tracePt t="53115" x="3770313" y="738188"/>
          <p14:tracePt t="53219" x="3770313" y="728663"/>
          <p14:tracePt t="53250" x="3770313" y="719138"/>
          <p14:tracePt t="53299" x="3759200" y="719138"/>
          <p14:tracePt t="53322" x="3759200" y="708025"/>
          <p14:tracePt t="53338" x="3749675" y="698500"/>
          <p14:tracePt t="53475" x="3749675" y="688975"/>
          <p14:tracePt t="53514" x="3749675" y="679450"/>
          <p14:tracePt t="53547" x="3749675" y="669925"/>
          <p14:tracePt t="53562" x="3749675" y="658813"/>
          <p14:tracePt t="53570" x="3749675" y="649288"/>
          <p14:tracePt t="53595" x="3749675" y="639763"/>
          <p14:tracePt t="53610" x="3749675" y="630238"/>
          <p14:tracePt t="53619" x="3749675" y="620713"/>
          <p14:tracePt t="53659" x="3749675" y="609600"/>
          <p14:tracePt t="53675" x="3749675" y="590550"/>
          <p14:tracePt t="53714" x="3759200" y="571500"/>
          <p14:tracePt t="53747" x="3770313" y="560388"/>
          <p14:tracePt t="53835" x="3779838" y="560388"/>
          <p14:tracePt t="54522" x="3798888" y="550863"/>
          <p14:tracePt t="54531" x="3808413" y="550863"/>
          <p14:tracePt t="54547" x="3829050" y="541338"/>
          <p14:tracePt t="54554" x="3838575" y="541338"/>
          <p14:tracePt t="54567" x="3857625" y="541338"/>
          <p14:tracePt t="54584" x="3917950" y="541338"/>
          <p14:tracePt t="54600" x="3995738" y="541338"/>
          <p14:tracePt t="54617" x="4103688" y="541338"/>
          <p14:tracePt t="54634" x="4281488" y="541338"/>
          <p14:tracePt t="54651" x="4389438" y="541338"/>
          <p14:tracePt t="54667" x="4497388" y="541338"/>
          <p14:tracePt t="54684" x="4595813" y="541338"/>
          <p14:tracePt t="54701" x="4675188" y="541338"/>
          <p14:tracePt t="54717" x="4764088" y="541338"/>
          <p14:tracePt t="54734" x="4822825" y="541338"/>
          <p14:tracePt t="54751" x="4872038" y="541338"/>
          <p14:tracePt t="54767" x="4930775" y="531813"/>
          <p14:tracePt t="54784" x="4989513" y="531813"/>
          <p14:tracePt t="54801" x="5068888" y="531813"/>
          <p14:tracePt t="54818" x="5216525" y="531813"/>
          <p14:tracePt t="54835" x="5324475" y="531813"/>
          <p14:tracePt t="54851" x="5422900" y="531813"/>
          <p14:tracePt t="54868" x="5502275" y="531813"/>
          <p14:tracePt t="54884" x="5511800" y="531813"/>
          <p14:tracePt t="54901" x="5521325" y="531813"/>
          <p14:tracePt t="54918" x="5502275" y="531813"/>
          <p14:tracePt t="55010" x="5492750" y="531813"/>
          <p14:tracePt t="55019" x="5453063" y="522288"/>
          <p14:tracePt t="55026" x="5422900" y="511175"/>
          <p14:tracePt t="55034" x="5324475" y="492125"/>
          <p14:tracePt t="55052" x="5137150" y="452438"/>
          <p14:tracePt t="55068" x="4951413" y="403225"/>
          <p14:tracePt t="55085" x="4773613" y="374650"/>
          <p14:tracePt t="55101" x="4606925" y="354013"/>
          <p14:tracePt t="55118" x="4487863" y="334963"/>
          <p14:tracePt t="55135" x="4419600" y="314325"/>
          <p14:tracePt t="55151" x="4389438" y="304800"/>
          <p14:tracePt t="55169" x="4349750" y="285750"/>
          <p14:tracePt t="55186" x="4321175" y="276225"/>
          <p14:tracePt t="55203" x="4251325" y="255588"/>
          <p14:tracePt t="55220" x="4202113" y="236538"/>
          <p14:tracePt t="55236" x="4143375" y="227013"/>
          <p14:tracePt t="55253" x="4114800" y="215900"/>
          <p14:tracePt t="55270" x="4065588" y="206375"/>
          <p14:tracePt t="55286" x="4054475" y="196850"/>
          <p14:tracePt t="55303" x="4035425" y="196850"/>
          <p14:tracePt t="55319" x="4025900" y="196850"/>
          <p14:tracePt t="55340" x="4016375" y="196850"/>
          <p14:tracePt t="55355" x="4005263" y="196850"/>
          <p14:tracePt t="55369" x="3937000" y="196850"/>
          <p14:tracePt t="55386" x="3857625" y="215900"/>
          <p14:tracePt t="55386" x="3808413" y="227013"/>
          <p14:tracePt t="55404" x="3721100" y="246063"/>
          <p14:tracePt t="55420" x="3660775" y="265113"/>
          <p14:tracePt t="55436" x="3611563" y="295275"/>
          <p14:tracePt t="55453" x="3573463" y="334963"/>
          <p14:tracePt t="55470" x="3552825" y="374650"/>
          <p14:tracePt t="55487" x="3543300" y="403225"/>
          <p14:tracePt t="55503" x="3543300" y="452438"/>
          <p14:tracePt t="55520" x="3543300" y="492125"/>
          <p14:tracePt t="55537" x="3543300" y="541338"/>
          <p14:tracePt t="55553" x="3552825" y="581025"/>
          <p14:tracePt t="55571" x="3562350" y="609600"/>
          <p14:tracePt t="55571" x="3573463" y="620713"/>
          <p14:tracePt t="55588" x="3602038" y="639763"/>
          <p14:tracePt t="55604" x="3611563" y="658813"/>
          <p14:tracePt t="55620" x="3632200" y="669925"/>
          <p14:tracePt t="55637" x="3641725" y="679450"/>
          <p14:tracePt t="55653" x="3651250" y="679450"/>
          <p14:tracePt t="55803" x="3660775" y="679450"/>
          <p14:tracePt t="55820" x="3671888" y="669925"/>
          <p14:tracePt t="56011" x="3681413" y="669925"/>
          <p14:tracePt t="56020" x="3721100" y="669925"/>
          <p14:tracePt t="56027" x="3808413" y="669925"/>
          <p14:tracePt t="56037" x="4016375" y="669925"/>
          <p14:tracePt t="56054" x="4379913" y="669925"/>
          <p14:tracePt t="56071" x="4841875" y="669925"/>
          <p14:tracePt t="56088" x="5334000" y="669925"/>
          <p14:tracePt t="56104" x="5757863" y="669925"/>
          <p14:tracePt t="56121" x="6053138" y="669925"/>
          <p14:tracePt t="56138" x="6280150" y="669925"/>
          <p14:tracePt t="56154" x="6486525" y="669925"/>
          <p14:tracePt t="56172" x="6545263" y="669925"/>
          <p14:tracePt t="56188" x="6594475" y="669925"/>
          <p14:tracePt t="56205" x="6643688" y="669925"/>
          <p14:tracePt t="56221" x="6702425" y="669925"/>
          <p14:tracePt t="56238" x="6791325" y="669925"/>
          <p14:tracePt t="56255" x="6861175" y="669925"/>
          <p14:tracePt t="56271" x="6910388" y="658813"/>
          <p14:tracePt t="56288" x="6929438" y="658813"/>
          <p14:tracePt t="56305" x="6929438" y="649288"/>
          <p14:tracePt t="56387" x="6919913" y="649288"/>
          <p14:tracePt t="56411" x="6910388" y="649288"/>
          <p14:tracePt t="56419" x="6880225" y="639763"/>
          <p14:tracePt t="56428" x="6861175" y="639763"/>
          <p14:tracePt t="56438" x="6772275" y="630238"/>
          <p14:tracePt t="56455" x="6634163" y="630238"/>
          <p14:tracePt t="56473" x="6486525" y="630238"/>
          <p14:tracePt t="56489" x="6348413" y="609600"/>
          <p14:tracePt t="56505" x="6259513" y="590550"/>
          <p14:tracePt t="56522" x="6230938" y="590550"/>
          <p14:tracePt t="56539" x="6221413" y="581025"/>
          <p14:tracePt t="56555" x="6210300" y="581025"/>
          <p14:tracePt t="56644" x="6210300" y="571500"/>
          <p14:tracePt t="56660" x="6210300" y="560388"/>
          <p14:tracePt t="56667" x="6200775" y="550863"/>
          <p14:tracePt t="56675" x="6191250" y="541338"/>
          <p14:tracePt t="56691" x="6191250" y="531813"/>
          <p14:tracePt t="56708" x="6191250" y="522288"/>
          <p14:tracePt t="56723" x="6191250" y="511175"/>
          <p14:tracePt t="56763" x="6191250" y="522288"/>
          <p14:tracePt t="56995" x="6191250" y="541338"/>
          <p14:tracePt t="57003" x="6200775" y="571500"/>
          <p14:tracePt t="57011" x="6221413" y="620713"/>
          <p14:tracePt t="57023" x="6270625" y="719138"/>
          <p14:tracePt t="57040" x="6319838" y="855663"/>
          <p14:tracePt t="57056" x="6357938" y="1023938"/>
          <p14:tracePt t="57073" x="6397625" y="1190625"/>
          <p14:tracePt t="57090" x="6427788" y="1368425"/>
          <p14:tracePt t="57106" x="6446838" y="1544638"/>
          <p14:tracePt t="57106" x="6446838" y="1624013"/>
          <p14:tracePt t="57124" x="6477000" y="1801813"/>
          <p14:tracePt t="57140" x="6496050" y="1939925"/>
          <p14:tracePt t="57157" x="6535738" y="2057400"/>
          <p14:tracePt t="57173" x="6565900" y="2155825"/>
          <p14:tracePt t="57190" x="6604000" y="2254250"/>
          <p14:tracePt t="57207" x="6643688" y="2312988"/>
          <p14:tracePt t="57223" x="6673850" y="2382838"/>
          <p14:tracePt t="57240" x="6692900" y="2441575"/>
          <p14:tracePt t="57257" x="6713538" y="2490788"/>
          <p14:tracePt t="57274" x="6732588" y="2549525"/>
          <p14:tracePt t="57290" x="6751638" y="2589213"/>
          <p14:tracePt t="57307" x="6781800" y="2657475"/>
          <p14:tracePt t="57324" x="6791325" y="2697163"/>
          <p14:tracePt t="57340" x="6811963" y="2736850"/>
          <p14:tracePt t="57357" x="6821488" y="2776538"/>
          <p14:tracePt t="57373" x="6831013" y="2795588"/>
          <p14:tracePt t="57390" x="6831013" y="2805113"/>
          <p14:tracePt t="57407" x="6831013" y="2795588"/>
          <p14:tracePt t="57531" x="6831013" y="2786063"/>
          <p14:tracePt t="57539" x="6831013" y="2776538"/>
          <p14:tracePt t="57548" x="6831013" y="2765425"/>
          <p14:tracePt t="57557" x="6831013" y="2736850"/>
          <p14:tracePt t="57574" x="6831013" y="2706688"/>
          <p14:tracePt t="57591" x="6831013" y="2667000"/>
          <p14:tracePt t="57608" x="6831013" y="2647950"/>
          <p14:tracePt t="57624" x="6831013" y="2617788"/>
          <p14:tracePt t="57641" x="6831013" y="2589213"/>
          <p14:tracePt t="57658" x="6831013" y="2568575"/>
          <p14:tracePt t="57674" x="6831013" y="2559050"/>
          <p14:tracePt t="57691" x="6831013" y="2530475"/>
          <p14:tracePt t="57708" x="6831013" y="2519363"/>
          <p14:tracePt t="57731" x="6831013" y="2509838"/>
          <p14:tracePt t="57747" x="6831013" y="2500313"/>
          <p14:tracePt t="57883" x="6840538" y="2500313"/>
          <p14:tracePt t="57891" x="6840538" y="2490788"/>
          <p14:tracePt t="57931" x="6840538" y="2481263"/>
          <p14:tracePt t="58131" x="6850063" y="2460625"/>
          <p14:tracePt t="58147" x="6850063" y="2451100"/>
          <p14:tracePt t="58155" x="6861175" y="2432050"/>
          <p14:tracePt t="58163" x="6861175" y="2420938"/>
          <p14:tracePt t="58175" x="6861175" y="2371725"/>
          <p14:tracePt t="58192" x="6861175" y="2293938"/>
          <p14:tracePt t="58209" x="6840538" y="2224088"/>
          <p14:tracePt t="58225" x="6772275" y="2116138"/>
          <p14:tracePt t="58242" x="6664325" y="1978025"/>
          <p14:tracePt t="58242" x="6594475" y="1919288"/>
          <p14:tracePt t="58260" x="6446838" y="1811338"/>
          <p14:tracePt t="58275" x="6308725" y="1692275"/>
          <p14:tracePt t="58292" x="6172200" y="1593850"/>
          <p14:tracePt t="58309" x="6053138" y="1485900"/>
          <p14:tracePt t="58325" x="5945188" y="1397000"/>
          <p14:tracePt t="58342" x="5816600" y="1298575"/>
          <p14:tracePt t="58359" x="5699125" y="1200150"/>
          <p14:tracePt t="58375" x="5580063" y="1101725"/>
          <p14:tracePt t="58392" x="5462588" y="993775"/>
          <p14:tracePt t="58409" x="5354638" y="904875"/>
          <p14:tracePt t="58426" x="5256213" y="827088"/>
          <p14:tracePt t="58442" x="5157788" y="757238"/>
          <p14:tracePt t="58460" x="5118100" y="708025"/>
          <p14:tracePt t="58476" x="5068888" y="669925"/>
          <p14:tracePt t="58492" x="5000625" y="620713"/>
          <p14:tracePt t="58509" x="4930775" y="560388"/>
          <p14:tracePt t="58526" x="4862513" y="522288"/>
          <p14:tracePt t="58543" x="4792663" y="482600"/>
          <p14:tracePt t="58560" x="4714875" y="433388"/>
          <p14:tracePt t="58576" x="4645025" y="393700"/>
          <p14:tracePt t="58593" x="4576763" y="354013"/>
          <p14:tracePt t="58610" x="4518025" y="325438"/>
          <p14:tracePt t="58626" x="4459288" y="304800"/>
          <p14:tracePt t="58643" x="4379913" y="285750"/>
          <p14:tracePt t="58660" x="4330700" y="285750"/>
          <p14:tracePt t="58676" x="4262438" y="285750"/>
          <p14:tracePt t="58693" x="4164013" y="285750"/>
          <p14:tracePt t="58710" x="4084638" y="285750"/>
          <p14:tracePt t="58726" x="4005263" y="285750"/>
          <p14:tracePt t="58743" x="3946525" y="285750"/>
          <p14:tracePt t="58760" x="3917950" y="285750"/>
          <p14:tracePt t="58776" x="3897313" y="285750"/>
          <p14:tracePt t="58793" x="3887788" y="285750"/>
          <p14:tracePt t="58810" x="3868738" y="295275"/>
          <p14:tracePt t="58827" x="3838575" y="325438"/>
          <p14:tracePt t="58844" x="3808413" y="363538"/>
          <p14:tracePt t="58860" x="3789363" y="393700"/>
          <p14:tracePt t="58877" x="3770313" y="433388"/>
          <p14:tracePt t="58893" x="3759200" y="473075"/>
          <p14:tracePt t="58910" x="3749675" y="492125"/>
          <p14:tracePt t="58927" x="3749675" y="501650"/>
          <p14:tracePt t="58943" x="3749675" y="531813"/>
          <p14:tracePt t="58960" x="3749675" y="550863"/>
          <p14:tracePt t="58977" x="3749675" y="571500"/>
          <p14:tracePt t="58993" x="3759200" y="590550"/>
          <p14:tracePt t="59010" x="3779838" y="609600"/>
          <p14:tracePt t="59010" x="3789363" y="630238"/>
          <p14:tracePt t="59028" x="3819525" y="630238"/>
          <p14:tracePt t="59044" x="3857625" y="630238"/>
          <p14:tracePt t="59060" x="3917950" y="630238"/>
          <p14:tracePt t="59077" x="3967163" y="630238"/>
          <p14:tracePt t="59094" x="4016375" y="620713"/>
          <p14:tracePt t="59111" x="4035425" y="609600"/>
          <p14:tracePt t="59127" x="4054475" y="600075"/>
          <p14:tracePt t="59144" x="4075113" y="581025"/>
          <p14:tracePt t="59161" x="4084638" y="550863"/>
          <p14:tracePt t="59177" x="4094163" y="531813"/>
          <p14:tracePt t="59194" x="4103688" y="501650"/>
          <p14:tracePt t="59210" x="4114800" y="461963"/>
          <p14:tracePt t="59228" x="4114800" y="442913"/>
          <p14:tracePt t="59244" x="4114800" y="433388"/>
          <p14:tracePt t="59261" x="4114800" y="412750"/>
          <p14:tracePt t="59277" x="4114800" y="393700"/>
          <p14:tracePt t="59294" x="4103688" y="363538"/>
          <p14:tracePt t="59311" x="4084638" y="334963"/>
          <p14:tracePt t="59327" x="4044950" y="304800"/>
          <p14:tracePt t="59344" x="3995738" y="285750"/>
          <p14:tracePt t="59361" x="3927475" y="265113"/>
          <p14:tracePt t="59378" x="3848100" y="246063"/>
          <p14:tracePt t="59394" x="3779838" y="246063"/>
          <p14:tracePt t="59394" x="3749675" y="246063"/>
          <p14:tracePt t="59412" x="3690938" y="246063"/>
          <p14:tracePt t="59428" x="3641725" y="246063"/>
          <p14:tracePt t="59445" x="3602038" y="255588"/>
          <p14:tracePt t="59462" x="3573463" y="285750"/>
          <p14:tracePt t="59478" x="3552825" y="304800"/>
          <p14:tracePt t="59495" x="3524250" y="334963"/>
          <p14:tracePt t="59512" x="3513138" y="363538"/>
          <p14:tracePt t="59528" x="3503613" y="393700"/>
          <p14:tracePt t="59545" x="3503613" y="423863"/>
          <p14:tracePt t="59562" x="3503613" y="473075"/>
          <p14:tracePt t="59578" x="3503613" y="501650"/>
          <p14:tracePt t="59578" x="3503613" y="522288"/>
          <p14:tracePt t="59596" x="3503613" y="560388"/>
          <p14:tracePt t="59612" x="3513138" y="590550"/>
          <p14:tracePt t="59629" x="3533775" y="609600"/>
          <p14:tracePt t="59645" x="3543300" y="620713"/>
          <p14:tracePt t="59662" x="3552825" y="630238"/>
          <p14:tracePt t="59678" x="3582988" y="639763"/>
          <p14:tracePt t="59695" x="3632200" y="639763"/>
          <p14:tracePt t="59712" x="3700463" y="649288"/>
          <p14:tracePt t="59728" x="3789363" y="649288"/>
          <p14:tracePt t="59745" x="3868738" y="649288"/>
          <p14:tracePt t="59762" x="3937000" y="649288"/>
          <p14:tracePt t="59779" x="4005263" y="649288"/>
          <p14:tracePt t="59796" x="4016375" y="639763"/>
          <p14:tracePt t="59851" x="4025900" y="639763"/>
          <p14:tracePt t="59875" x="4035425" y="639763"/>
          <p14:tracePt t="59884" x="4044950" y="630238"/>
          <p14:tracePt t="59899" x="4065588" y="620713"/>
          <p14:tracePt t="59915" x="4075113" y="620713"/>
          <p14:tracePt t="59923" x="4084638" y="609600"/>
          <p14:tracePt t="59931" x="4103688" y="600075"/>
          <p14:tracePt t="59948" x="4114800" y="609600"/>
          <p14:tracePt t="60075" x="4114800" y="620713"/>
          <p14:tracePt t="60091" x="4114800" y="630238"/>
          <p14:tracePt t="60099" x="4114800" y="639763"/>
          <p14:tracePt t="60107" x="4114800" y="649288"/>
          <p14:tracePt t="60115" x="4114800" y="658813"/>
          <p14:tracePt t="60129" x="4114800" y="669925"/>
          <p14:tracePt t="60146" x="4114800" y="679450"/>
          <p14:tracePt t="60164" x="4114800" y="688975"/>
          <p14:tracePt t="60179" x="4114800" y="698500"/>
          <p14:tracePt t="60196" x="4114800" y="708025"/>
          <p14:tracePt t="60212" x="4103688" y="719138"/>
          <p14:tracePt t="60229" x="4094163" y="728663"/>
          <p14:tracePt t="60246" x="4084638" y="728663"/>
          <p14:tracePt t="60267" x="4065588" y="728663"/>
          <p14:tracePt t="60299" x="4054475" y="728663"/>
          <p14:tracePt t="60307" x="4044950" y="728663"/>
          <p14:tracePt t="60315" x="4016375" y="728663"/>
          <p14:tracePt t="60330" x="3976688" y="728663"/>
          <p14:tracePt t="60346" x="3937000" y="728663"/>
          <p14:tracePt t="60346" x="3917950" y="728663"/>
          <p14:tracePt t="60363" x="3897313" y="728663"/>
          <p14:tracePt t="60380" x="3887788" y="728663"/>
          <p14:tracePt t="60396" x="3868738" y="738188"/>
          <p14:tracePt t="60508" x="3848100" y="747713"/>
          <p14:tracePt t="60555" x="3848100" y="757238"/>
          <p14:tracePt t="60571" x="3838575" y="777875"/>
          <p14:tracePt t="60595" x="3838575" y="787400"/>
          <p14:tracePt t="60628" x="3829050" y="806450"/>
          <p14:tracePt t="60643" x="3829050" y="817563"/>
          <p14:tracePt t="61155" x="3829050" y="827088"/>
          <p14:tracePt t="61171" x="3848100" y="836613"/>
          <p14:tracePt t="61187" x="3857625" y="836613"/>
          <p14:tracePt t="61195" x="3878263" y="836613"/>
          <p14:tracePt t="61203" x="3878263" y="846138"/>
          <p14:tracePt t="61214" x="3897313" y="846138"/>
          <p14:tracePt t="61231" x="3917950" y="846138"/>
          <p14:tracePt t="61248" x="3937000" y="846138"/>
          <p14:tracePt t="61265" x="3956050" y="846138"/>
          <p14:tracePt t="61282" x="3967163" y="846138"/>
          <p14:tracePt t="61331" x="3986213" y="846138"/>
          <p14:tracePt t="61347" x="3995738" y="846138"/>
          <p14:tracePt t="61363" x="4005263" y="846138"/>
          <p14:tracePt t="61371" x="4025900" y="836613"/>
          <p14:tracePt t="61381" x="4065588" y="836613"/>
          <p14:tracePt t="61398" x="4114800" y="817563"/>
          <p14:tracePt t="61415" x="4124325" y="817563"/>
          <p14:tracePt t="61431" x="4143375" y="817563"/>
          <p14:tracePt t="61449" x="4152900" y="817563"/>
          <p14:tracePt t="61465" x="4173538" y="806450"/>
          <p14:tracePt t="61484" x="4192588" y="796925"/>
          <p14:tracePt t="61507" x="4202113" y="787400"/>
          <p14:tracePt t="61523" x="4213225" y="787400"/>
          <p14:tracePt t="61532" x="4241800" y="757238"/>
          <p14:tracePt t="61549" x="4271963" y="747713"/>
          <p14:tracePt t="61565" x="4281488" y="738188"/>
          <p14:tracePt t="61582" x="4291013" y="738188"/>
          <p14:tracePt t="61599" x="4300538" y="719138"/>
          <p14:tracePt t="61615" x="4311650" y="719138"/>
          <p14:tracePt t="61632" x="4311650" y="708025"/>
          <p14:tracePt t="61649" x="4330700" y="698500"/>
          <p14:tracePt t="61666" x="4330700" y="688975"/>
          <p14:tracePt t="61684" x="4330700" y="698500"/>
          <p14:tracePt t="61843" x="4321175" y="708025"/>
          <p14:tracePt t="61851" x="4321175" y="719138"/>
          <p14:tracePt t="61859" x="4311650" y="719138"/>
          <p14:tracePt t="61867" x="4300538" y="738188"/>
          <p14:tracePt t="61882" x="4281488" y="787400"/>
          <p14:tracePt t="61900" x="4251325" y="817563"/>
          <p14:tracePt t="61916" x="4232275" y="855663"/>
          <p14:tracePt t="61933" x="4213225" y="904875"/>
          <p14:tracePt t="61949" x="4183063" y="954088"/>
          <p14:tracePt t="61966" x="4143375" y="1014413"/>
          <p14:tracePt t="61983" x="4124325" y="1073150"/>
          <p14:tracePt t="61999" x="4103688" y="1122363"/>
          <p14:tracePt t="62016" x="4065588" y="1190625"/>
          <p14:tracePt t="62033" x="4044950" y="1249363"/>
          <p14:tracePt t="62050" x="4016375" y="1309688"/>
          <p14:tracePt t="62066" x="3995738" y="1377950"/>
          <p14:tracePt t="62083" x="3986213" y="1408113"/>
          <p14:tracePt t="62100" x="3986213" y="1427163"/>
          <p14:tracePt t="62116" x="3986213" y="1436688"/>
          <p14:tracePt t="62133" x="3986213" y="1446213"/>
          <p14:tracePt t="62150" x="3986213" y="1457325"/>
          <p14:tracePt t="62166" x="3986213" y="1466850"/>
          <p14:tracePt t="63233" x="3995738" y="1446213"/>
          <p14:tracePt t="63259" x="4016375" y="1427163"/>
          <p14:tracePt t="63267" x="4054475" y="1397000"/>
          <p14:tracePt t="63275" x="4084638" y="1358900"/>
          <p14:tracePt t="63285" x="4183063" y="1279525"/>
          <p14:tracePt t="63302" x="4300538" y="1211263"/>
          <p14:tracePt t="63319" x="4410075" y="1141413"/>
          <p14:tracePt t="63335" x="4518025" y="1082675"/>
          <p14:tracePt t="63353" x="4635500" y="1033463"/>
          <p14:tracePt t="63369" x="4743450" y="1003300"/>
          <p14:tracePt t="63386" x="4841875" y="965200"/>
          <p14:tracePt t="63402" x="5000625" y="904875"/>
          <p14:tracePt t="63419" x="5099050" y="876300"/>
          <p14:tracePt t="63436" x="5197475" y="846138"/>
          <p14:tracePt t="63452" x="5295900" y="827088"/>
          <p14:tracePt t="63469" x="5394325" y="806450"/>
          <p14:tracePt t="63486" x="5481638" y="787400"/>
          <p14:tracePt t="63503" x="5551488" y="768350"/>
          <p14:tracePt t="63519" x="5600700" y="768350"/>
          <p14:tracePt t="63536" x="5649913" y="757238"/>
          <p14:tracePt t="63553" x="5708650" y="747713"/>
          <p14:tracePt t="63569" x="5757863" y="738188"/>
          <p14:tracePt t="63586" x="5807075" y="738188"/>
          <p14:tracePt t="63603" x="5905500" y="728663"/>
          <p14:tracePt t="63619" x="5964238" y="728663"/>
          <p14:tracePt t="63636" x="6013450" y="719138"/>
          <p14:tracePt t="63653" x="6022975" y="719138"/>
          <p14:tracePt t="63669" x="6043613" y="708025"/>
          <p14:tracePt t="63686" x="6053138" y="698500"/>
          <p14:tracePt t="63755" x="6062663" y="688975"/>
          <p14:tracePt t="63779" x="6073775" y="688975"/>
          <p14:tracePt t="63795" x="6083300" y="679450"/>
          <p14:tracePt t="63804" x="6092825" y="669925"/>
          <p14:tracePt t="63811" x="6102350" y="669925"/>
          <p14:tracePt t="63820" x="6111875" y="658813"/>
          <p14:tracePt t="63836" x="6132513" y="649288"/>
          <p14:tracePt t="63853" x="6151563" y="639763"/>
          <p14:tracePt t="63870" x="6172200" y="620713"/>
          <p14:tracePt t="63887" x="6181725" y="609600"/>
          <p14:tracePt t="63903" x="6191250" y="590550"/>
          <p14:tracePt t="63923" x="6200775" y="581025"/>
          <p14:tracePt t="63939" x="6200775" y="571500"/>
          <p14:tracePt t="63955" x="6200775" y="560388"/>
          <p14:tracePt t="63972" x="6200775" y="550863"/>
          <p14:tracePt t="63988" x="6200775" y="541338"/>
          <p14:tracePt t="64003" x="6210300" y="531813"/>
          <p14:tracePt t="64020" x="6210300" y="522288"/>
          <p14:tracePt t="64037" x="6210300" y="501650"/>
          <p14:tracePt t="64053" x="6210300" y="492125"/>
          <p14:tracePt t="64070" x="6210300" y="473075"/>
          <p14:tracePt t="64087" x="6210300" y="461963"/>
          <p14:tracePt t="64103" x="6210300" y="442913"/>
          <p14:tracePt t="64120" x="6210300" y="433388"/>
          <p14:tracePt t="64137" x="6210300" y="423863"/>
          <p14:tracePt t="64154" x="6210300" y="403225"/>
          <p14:tracePt t="64171" x="6200775" y="384175"/>
          <p14:tracePt t="64188" x="6191250" y="374650"/>
          <p14:tracePt t="64211" x="6181725" y="374650"/>
          <p14:tracePt t="64220" x="6181725" y="363538"/>
          <p14:tracePt t="64237" x="6151563" y="363538"/>
          <p14:tracePt t="64254" x="6132513" y="363538"/>
          <p14:tracePt t="64271" x="6102350" y="363538"/>
          <p14:tracePt t="64288" x="6083300" y="363538"/>
          <p14:tracePt t="64304" x="6062663" y="363538"/>
          <p14:tracePt t="64321" x="6043613" y="363538"/>
          <p14:tracePt t="64337" x="6022975" y="384175"/>
          <p14:tracePt t="64354" x="6013450" y="393700"/>
          <p14:tracePt t="64354" x="6013450" y="403225"/>
          <p14:tracePt t="64371" x="5984875" y="433388"/>
          <p14:tracePt t="64388" x="5973763" y="473075"/>
          <p14:tracePt t="64404" x="5954713" y="492125"/>
          <p14:tracePt t="64421" x="5945188" y="511175"/>
          <p14:tracePt t="64438" x="5945188" y="541338"/>
          <p14:tracePt t="64454" x="5945188" y="571500"/>
          <p14:tracePt t="64471" x="5945188" y="590550"/>
          <p14:tracePt t="64488" x="5945188" y="609600"/>
          <p14:tracePt t="64504" x="5945188" y="639763"/>
          <p14:tracePt t="64522" x="5954713" y="649288"/>
          <p14:tracePt t="64538" x="5964238" y="669925"/>
          <p14:tracePt t="64554" x="5994400" y="679450"/>
          <p14:tracePt t="64572" x="6034088" y="688975"/>
          <p14:tracePt t="64588" x="6073775" y="688975"/>
          <p14:tracePt t="64605" x="6122988" y="688975"/>
          <p14:tracePt t="64621" x="6172200" y="688975"/>
          <p14:tracePt t="64638" x="6230938" y="688975"/>
          <p14:tracePt t="64655" x="6280150" y="688975"/>
          <p14:tracePt t="64672" x="6308725" y="688975"/>
          <p14:tracePt t="64688" x="6329363" y="688975"/>
          <p14:tracePt t="64705" x="6357938" y="679450"/>
          <p14:tracePt t="64722" x="6369050" y="669925"/>
          <p14:tracePt t="64738" x="6388100" y="658813"/>
          <p14:tracePt t="64755" x="6397625" y="630238"/>
          <p14:tracePt t="64772" x="6418263" y="609600"/>
          <p14:tracePt t="64789" x="6427788" y="581025"/>
          <p14:tracePt t="64805" x="6437313" y="550863"/>
          <p14:tracePt t="64822" x="6437313" y="531813"/>
          <p14:tracePt t="64838" x="6437313" y="522288"/>
          <p14:tracePt t="64855" x="6437313" y="501650"/>
          <p14:tracePt t="64872" x="6437313" y="482600"/>
          <p14:tracePt t="64889" x="6437313" y="452438"/>
          <p14:tracePt t="64905" x="6427788" y="433388"/>
          <p14:tracePt t="64923" x="6418263" y="423863"/>
          <p14:tracePt t="64923" x="6407150" y="412750"/>
          <p14:tracePt t="64939" x="6388100" y="393700"/>
          <p14:tracePt t="64955" x="6348413" y="384175"/>
          <p14:tracePt t="64972" x="6299200" y="384175"/>
          <p14:tracePt t="64989" x="6249988" y="384175"/>
          <p14:tracePt t="65005" x="6200775" y="384175"/>
          <p14:tracePt t="65022" x="6151563" y="384175"/>
          <p14:tracePt t="65039" x="6122988" y="384175"/>
          <p14:tracePt t="65055" x="6083300" y="384175"/>
          <p14:tracePt t="65072" x="6062663" y="384175"/>
          <p14:tracePt t="65089" x="6034088" y="403225"/>
          <p14:tracePt t="65106" x="6003925" y="412750"/>
          <p14:tracePt t="65123" x="5984875" y="452438"/>
          <p14:tracePt t="65139" x="5973763" y="461963"/>
          <p14:tracePt t="65156" x="5964238" y="473075"/>
          <p14:tracePt t="65172" x="5964238" y="482600"/>
          <p14:tracePt t="65189" x="5964238" y="492125"/>
          <p14:tracePt t="65219" x="5964238" y="501650"/>
          <p14:tracePt t="65243" x="5964238" y="511175"/>
          <p14:tracePt t="65251" x="5964238" y="522288"/>
          <p14:tracePt t="65275" x="5964238" y="531813"/>
          <p14:tracePt t="65283" x="5964238" y="541338"/>
          <p14:tracePt t="65291" x="5964238" y="550863"/>
          <p14:tracePt t="65315" x="5964238" y="560388"/>
          <p14:tracePt t="65339" x="5964238" y="571500"/>
          <p14:tracePt t="65371" x="5964238" y="581025"/>
          <p14:tracePt t="65403" x="5964238" y="590550"/>
          <p14:tracePt t="65411" x="5973763" y="609600"/>
          <p14:tracePt t="65867" x="5984875" y="630238"/>
          <p14:tracePt t="65891" x="5984875" y="639763"/>
          <p14:tracePt t="65915" x="5994400" y="658813"/>
          <p14:tracePt t="65947" x="6003925" y="658813"/>
          <p14:tracePt t="66003" x="6003925" y="649288"/>
          <p14:tracePt t="66251" x="5994400" y="639763"/>
          <p14:tracePt t="66259" x="5984875" y="630238"/>
          <p14:tracePt t="66275" x="5973763" y="620713"/>
          <p14:tracePt t="66291" x="5964238" y="620713"/>
          <p14:tracePt t="66355" x="5954713" y="620713"/>
          <p14:tracePt t="66371" x="5935663" y="609600"/>
          <p14:tracePt t="66395" x="5924550" y="609600"/>
          <p14:tracePt t="66411" x="5905500" y="609600"/>
          <p14:tracePt t="66419" x="5895975" y="609600"/>
          <p14:tracePt t="66427" x="5875338" y="609600"/>
          <p14:tracePt t="66441" x="5837238" y="609600"/>
          <p14:tracePt t="66459" x="5816600" y="609600"/>
          <p14:tracePt t="66475" x="5807075" y="609600"/>
          <p14:tracePt t="66539" x="5797550" y="609600"/>
          <p14:tracePt t="66587" x="5788025" y="609600"/>
          <p14:tracePt t="66899" x="5788025" y="600075"/>
          <p14:tracePt t="66907" x="5797550" y="600075"/>
          <p14:tracePt t="66947" x="5807075" y="600075"/>
          <p14:tracePt t="67983" x="5826125" y="600075"/>
          <p14:tracePt t="68891" x="5837238" y="639763"/>
          <p14:tracePt t="68915" x="5865813" y="658813"/>
          <p14:tracePt t="68923" x="5886450" y="688975"/>
          <p14:tracePt t="68931" x="5915025" y="728663"/>
          <p14:tracePt t="68931" x="5954713" y="777875"/>
          <p14:tracePt t="68947" x="6022975" y="846138"/>
          <p14:tracePt t="68963" x="6111875" y="915988"/>
          <p14:tracePt t="68980" x="6181725" y="984250"/>
          <p14:tracePt t="68997" x="6240463" y="1073150"/>
          <p14:tracePt t="69013" x="6299200" y="1141413"/>
          <p14:tracePt t="69031" x="6338888" y="1230313"/>
          <p14:tracePt t="69047" x="6369050" y="1328738"/>
          <p14:tracePt t="69064" x="6407150" y="1408113"/>
          <p14:tracePt t="69081" x="6446838" y="1495425"/>
          <p14:tracePt t="69097" x="6477000" y="1574800"/>
          <p14:tracePt t="69114" x="6526213" y="1663700"/>
          <p14:tracePt t="69131" x="6565900" y="1771650"/>
          <p14:tracePt t="69147" x="6604000" y="1870075"/>
          <p14:tracePt t="69164" x="6624638" y="1928813"/>
          <p14:tracePt t="69181" x="6664325" y="1998663"/>
          <p14:tracePt t="69197" x="6683375" y="2066925"/>
          <p14:tracePt t="69214" x="6702425" y="2116138"/>
          <p14:tracePt t="69231" x="6732588" y="2155825"/>
          <p14:tracePt t="69247" x="6742113" y="2185988"/>
          <p14:tracePt t="69264" x="6751638" y="2205038"/>
          <p14:tracePt t="69281" x="6762750" y="2214563"/>
          <p14:tracePt t="69299" x="6772275" y="2235200"/>
          <p14:tracePt t="69323" x="6772275" y="2244725"/>
          <p14:tracePt t="69339" x="6772275" y="2273300"/>
          <p14:tracePt t="69347" x="6772275" y="2293938"/>
          <p14:tracePt t="69364" x="6791325" y="2343150"/>
          <p14:tracePt t="69381" x="6800850" y="2362200"/>
          <p14:tracePt t="69398" x="6811963" y="2401888"/>
          <p14:tracePt t="69414" x="6811963" y="2411413"/>
          <p14:tracePt t="69432" x="6821488" y="2432050"/>
          <p14:tracePt t="69448" x="6821488" y="2441575"/>
          <p14:tracePt t="69507" x="6821488" y="2451100"/>
          <p14:tracePt t="69555" x="6821488" y="2470150"/>
          <p14:tracePt t="70211" x="6821488" y="2481263"/>
          <p14:tracePt t="70227" x="6800850" y="2490788"/>
          <p14:tracePt t="70235" x="6781800" y="2500313"/>
          <p14:tracePt t="70251" x="6772275" y="2509838"/>
          <p14:tracePt t="70267" x="6762750" y="2509838"/>
          <p14:tracePt t="70275" x="6762750" y="2519363"/>
          <p14:tracePt t="70283" x="6751638" y="2519363"/>
          <p14:tracePt t="70307" x="6732588" y="2530475"/>
          <p14:tracePt t="70331" x="6713538" y="2540000"/>
          <p14:tracePt t="70347" x="6692900" y="2549525"/>
          <p14:tracePt t="70363" x="6683375" y="2559050"/>
          <p14:tracePt t="70371" x="6673850" y="2559050"/>
          <p14:tracePt t="70387" x="6653213" y="2559050"/>
          <p14:tracePt t="70399" x="6643688" y="2559050"/>
          <p14:tracePt t="70416" x="6624638" y="2568575"/>
          <p14:tracePt t="70433" x="6615113" y="2579688"/>
          <p14:tracePt t="70449" x="6584950" y="2579688"/>
          <p14:tracePt t="70449" x="6565900" y="2589213"/>
          <p14:tracePt t="70467" x="6545263" y="2598738"/>
          <p14:tracePt t="70483" x="6516688" y="2608263"/>
          <p14:tracePt t="70500" x="6486525" y="2617788"/>
          <p14:tracePt t="70516" x="6477000" y="2628900"/>
          <p14:tracePt t="70533" x="6467475" y="2628900"/>
          <p14:tracePt t="70550" x="6446838" y="2638425"/>
          <p14:tracePt t="70571" x="6437313" y="2647950"/>
          <p14:tracePt t="70595" x="6427788" y="2647950"/>
          <p14:tracePt t="70603" x="6418263" y="2657475"/>
          <p14:tracePt t="70616" x="6397625" y="2657475"/>
          <p14:tracePt t="70633" x="6369050" y="2657475"/>
          <p14:tracePt t="70650" x="6338888" y="2678113"/>
          <p14:tracePt t="70667" x="6319838" y="2678113"/>
          <p14:tracePt t="70684" x="6308725" y="2678113"/>
          <p14:tracePt t="70715" x="6299200" y="2678113"/>
          <p14:tracePt t="71043" x="6289675" y="2678113"/>
          <p14:tracePt t="71051" x="6280150" y="2678113"/>
          <p14:tracePt t="71083" x="6270625" y="2678113"/>
          <p14:tracePt t="71099" x="6289675" y="2678113"/>
          <p14:tracePt t="71251" x="6308725" y="2678113"/>
          <p14:tracePt t="71259" x="6338888" y="2678113"/>
          <p14:tracePt t="71268" x="6397625" y="2678113"/>
          <p14:tracePt t="71285" x="6456363" y="2678113"/>
          <p14:tracePt t="71302" x="6505575" y="2678113"/>
          <p14:tracePt t="71319" x="6545263" y="2678113"/>
          <p14:tracePt t="71335" x="6584950" y="2678113"/>
          <p14:tracePt t="71352" x="6615113" y="2678113"/>
          <p14:tracePt t="71369" x="6653213" y="2678113"/>
          <p14:tracePt t="71385" x="6683375" y="2667000"/>
          <p14:tracePt t="71402" x="6723063" y="2657475"/>
          <p14:tracePt t="71402" x="6732588" y="2657475"/>
          <p14:tracePt t="71419" x="6751638" y="2638425"/>
          <p14:tracePt t="71435" x="6781800" y="2617788"/>
          <p14:tracePt t="71452" x="6791325" y="2608263"/>
          <p14:tracePt t="71468" x="6821488" y="2579688"/>
          <p14:tracePt t="71485" x="6840538" y="2549525"/>
          <p14:tracePt t="71502" x="6861175" y="2519363"/>
          <p14:tracePt t="71519" x="6880225" y="2490788"/>
          <p14:tracePt t="71535" x="6899275" y="2460625"/>
          <p14:tracePt t="71552" x="6910388" y="2432050"/>
          <p14:tracePt t="71569" x="6919913" y="2411413"/>
          <p14:tracePt t="71585" x="6929438" y="2411413"/>
          <p14:tracePt t="71602" x="6929438" y="2392363"/>
          <p14:tracePt t="71619" x="6929438" y="2371725"/>
          <p14:tracePt t="71638" x="6929438" y="2352675"/>
          <p14:tracePt t="71652" x="6929438" y="2343150"/>
          <p14:tracePt t="71669" x="6929438" y="2322513"/>
          <p14:tracePt t="71685" x="6929438" y="2312988"/>
          <p14:tracePt t="71702" x="6929438" y="2293938"/>
          <p14:tracePt t="71719" x="6929438" y="2284413"/>
          <p14:tracePt t="71735" x="6929438" y="2273300"/>
          <p14:tracePt t="71755" x="6919913" y="2263775"/>
          <p14:tracePt t="71769" x="6910388" y="2254250"/>
          <p14:tracePt t="71785" x="6889750" y="2244725"/>
          <p14:tracePt t="71803" x="6880225" y="2244725"/>
          <p14:tracePt t="71819" x="6850063" y="2244725"/>
          <p14:tracePt t="71836" x="6821488" y="2244725"/>
          <p14:tracePt t="71853" x="6781800" y="2244725"/>
          <p14:tracePt t="71869" x="6751638" y="2244725"/>
          <p14:tracePt t="71886" x="6702425" y="2244725"/>
          <p14:tracePt t="71903" x="6673850" y="2244725"/>
          <p14:tracePt t="71919" x="6643688" y="2244725"/>
          <p14:tracePt t="71936" x="6615113" y="2244725"/>
          <p14:tracePt t="71953" x="6594475" y="2244725"/>
          <p14:tracePt t="71969" x="6565900" y="2263775"/>
          <p14:tracePt t="71986" x="6516688" y="2284413"/>
          <p14:tracePt t="72003" x="6477000" y="2293938"/>
          <p14:tracePt t="72019" x="6446838" y="2322513"/>
          <p14:tracePt t="72036" x="6427788" y="2333625"/>
          <p14:tracePt t="72053" x="6418263" y="2362200"/>
          <p14:tracePt t="72070" x="6407150" y="2371725"/>
          <p14:tracePt t="72086" x="6397625" y="2392363"/>
          <p14:tracePt t="72103" x="6388100" y="2401888"/>
          <p14:tracePt t="72123" x="6388100" y="2411413"/>
          <p14:tracePt t="72139" x="6378575" y="2441575"/>
          <p14:tracePt t="72156" x="6378575" y="2451100"/>
          <p14:tracePt t="72171" x="6369050" y="2460625"/>
          <p14:tracePt t="72171" x="6357938" y="2470150"/>
          <p14:tracePt t="72187" x="6357938" y="2490788"/>
          <p14:tracePt t="72203" x="6357938" y="2530475"/>
          <p14:tracePt t="72220" x="6357938" y="2549525"/>
          <p14:tracePt t="72237" x="6357938" y="2579688"/>
          <p14:tracePt t="72253" x="6357938" y="2589213"/>
          <p14:tracePt t="72271" x="6357938" y="2608263"/>
          <p14:tracePt t="72287" x="6357938" y="2628900"/>
          <p14:tracePt t="72304" x="6357938" y="2647950"/>
          <p14:tracePt t="72320" x="6357938" y="2657475"/>
          <p14:tracePt t="72337" x="6357938" y="2678113"/>
          <p14:tracePt t="72357" x="6369050" y="2697163"/>
          <p14:tracePt t="72379" x="6369050" y="2706688"/>
          <p14:tracePt t="72411" x="6378575" y="2716213"/>
          <p14:tracePt t="72427" x="6388100" y="2727325"/>
          <p14:tracePt t="72451" x="6397625" y="2727325"/>
          <p14:tracePt t="72467" x="6397625" y="2736850"/>
          <p14:tracePt t="72483" x="6418263" y="2736850"/>
          <p14:tracePt t="72499" x="6427788" y="2736850"/>
          <p14:tracePt t="72523" x="6437313" y="2736850"/>
          <p14:tracePt t="72531" x="6446838" y="2736850"/>
          <p14:tracePt t="72539" x="6456363" y="2736850"/>
          <p14:tracePt t="72556" x="6477000" y="2736850"/>
          <p14:tracePt t="72571" x="6496050" y="2736850"/>
          <p14:tracePt t="72588" x="6526213" y="2736850"/>
          <p14:tracePt t="72604" x="6554788" y="2736850"/>
          <p14:tracePt t="72621" x="6594475" y="2736850"/>
          <p14:tracePt t="72638" x="6624638" y="2736850"/>
          <p14:tracePt t="72654" x="6673850" y="2727325"/>
          <p14:tracePt t="72672" x="6692900" y="2727325"/>
          <p14:tracePt t="72687" x="6713538" y="2706688"/>
          <p14:tracePt t="72704" x="6742113" y="2697163"/>
          <p14:tracePt t="72721" x="6751638" y="2678113"/>
          <p14:tracePt t="72738" x="6781800" y="2647950"/>
          <p14:tracePt t="72738" x="6791325" y="2647950"/>
          <p14:tracePt t="72755" x="6811963" y="2628900"/>
          <p14:tracePt t="72771" x="6821488" y="2608263"/>
          <p14:tracePt t="72788" x="6840538" y="2589213"/>
          <p14:tracePt t="72805" x="6850063" y="2568575"/>
          <p14:tracePt t="72821" x="6861175" y="2559050"/>
          <p14:tracePt t="72838" x="6861175" y="2549525"/>
          <p14:tracePt t="72854" x="6861175" y="2530475"/>
          <p14:tracePt t="72871" x="6870700" y="2530475"/>
          <p14:tracePt t="72888" x="6870700" y="2519363"/>
          <p14:tracePt t="72904" x="6870700" y="2509838"/>
          <p14:tracePt t="72921" x="6870700" y="2500313"/>
          <p14:tracePt t="72939" x="6870700" y="2490788"/>
          <p14:tracePt t="72954" x="6870700" y="2481263"/>
          <p14:tracePt t="73019" x="6850063" y="2481263"/>
          <p14:tracePt t="73051" x="6831013" y="2481263"/>
          <p14:tracePt t="73059" x="6811963" y="2481263"/>
          <p14:tracePt t="73075" x="6781800" y="2490788"/>
          <p14:tracePt t="73083" x="6762750" y="2490788"/>
          <p14:tracePt t="73091" x="6732588" y="2500313"/>
          <p14:tracePt t="73105" x="6692900" y="2500313"/>
          <p14:tracePt t="73122" x="6653213" y="2519363"/>
          <p14:tracePt t="73139" x="6594475" y="2549525"/>
          <p14:tracePt t="73157" x="6554788" y="2579688"/>
          <p14:tracePt t="73172" x="6535738" y="2589213"/>
          <p14:tracePt t="73188" x="6516688" y="2598738"/>
          <p14:tracePt t="73205" x="6505575" y="2608263"/>
          <p14:tracePt t="73227" x="6496050" y="2617788"/>
          <p14:tracePt t="73243" x="6496050" y="2628900"/>
          <p14:tracePt t="73255" x="6477000" y="2638425"/>
          <p14:tracePt t="73272" x="6467475" y="2647950"/>
          <p14:tracePt t="73289" x="6446838" y="2657475"/>
          <p14:tracePt t="73305" x="6437313" y="2657475"/>
          <p14:tracePt t="73305" x="6427788" y="2657475"/>
          <p14:tracePt t="73323" x="6427788" y="2667000"/>
          <p14:tracePt t="73339" x="6418263" y="2667000"/>
          <p14:tracePt t="73355" x="6397625" y="2678113"/>
          <p14:tracePt t="73380" x="6388100" y="2678113"/>
          <p14:tracePt t="73395" x="6369050" y="2687638"/>
          <p14:tracePt t="73411" x="6357938" y="2687638"/>
          <p14:tracePt t="73422" x="6348413" y="2687638"/>
          <p14:tracePt t="73439" x="6338888" y="2687638"/>
          <p14:tracePt t="73455" x="6329363" y="2687638"/>
          <p14:tracePt t="73473" x="6319838" y="2687638"/>
          <p14:tracePt t="73499" x="6308725" y="2687638"/>
          <p14:tracePt t="73523" x="6289675" y="2687638"/>
          <p14:tracePt t="73531" x="6270625" y="2678113"/>
          <p14:tracePt t="73555" x="6259513" y="2678113"/>
          <p14:tracePt t="73571" x="6249988" y="2678113"/>
          <p14:tracePt t="73579" x="6240463" y="2678113"/>
          <p14:tracePt t="73619" x="6230938" y="2678113"/>
          <p14:tracePt t="73661" x="6221413" y="2678113"/>
          <p14:tracePt t="73667" x="6210300" y="2678113"/>
          <p14:tracePt t="73699" x="6200775" y="2678113"/>
          <p14:tracePt t="73715" x="6191250" y="2678113"/>
          <p14:tracePt t="73747" x="6181725" y="2678113"/>
          <p14:tracePt t="73771" x="6172200" y="2678113"/>
          <p14:tracePt t="73787" x="6151563" y="2678113"/>
          <p14:tracePt t="73811" x="6142038" y="2687638"/>
          <p14:tracePt t="73827" x="6132513" y="2687638"/>
          <p14:tracePt t="73843" x="6122988" y="2687638"/>
          <p14:tracePt t="73859" x="6111875" y="2687638"/>
          <p14:tracePt t="73867" x="6102350" y="2687638"/>
          <p14:tracePt t="73883" x="6092825" y="2697163"/>
          <p14:tracePt t="73892" x="6083300" y="2706688"/>
          <p14:tracePt t="73906" x="6073775" y="2706688"/>
          <p14:tracePt t="73995" x="6062663" y="2716213"/>
          <p14:tracePt t="74043" x="6053138" y="2716213"/>
          <p14:tracePt t="74059" x="6043613" y="2716213"/>
          <p14:tracePt t="74203" x="6043613" y="2706688"/>
          <p14:tracePt t="74939" x="6043613" y="2697163"/>
          <p14:tracePt t="74947" x="6043613" y="2687638"/>
          <p14:tracePt t="74963" x="6043613" y="2667000"/>
          <p14:tracePt t="74979" x="6043613" y="2647950"/>
          <p14:tracePt t="74987" x="6043613" y="2638425"/>
          <p14:tracePt t="74995" x="6043613" y="2628900"/>
          <p14:tracePt t="75009" x="6053138" y="2598738"/>
          <p14:tracePt t="75026" x="6062663" y="2568575"/>
          <p14:tracePt t="75042" x="6062663" y="2519363"/>
          <p14:tracePt t="75059" x="6073775" y="2490788"/>
          <p14:tracePt t="75076" x="6073775" y="2470150"/>
          <p14:tracePt t="75092" x="6073775" y="2432050"/>
          <p14:tracePt t="75109" x="6073775" y="2392363"/>
          <p14:tracePt t="75126" x="6073775" y="2352675"/>
          <p14:tracePt t="75142" x="6062663" y="2333625"/>
          <p14:tracePt t="75159" x="6053138" y="2303463"/>
          <p14:tracePt t="75176" x="6043613" y="2273300"/>
          <p14:tracePt t="75192" x="6034088" y="2273300"/>
          <p14:tracePt t="75209" x="6022975" y="2244725"/>
          <p14:tracePt t="75226" x="6003925" y="2224088"/>
          <p14:tracePt t="75243" x="5994400" y="2214563"/>
          <p14:tracePt t="75259" x="5973763" y="2185988"/>
          <p14:tracePt t="75276" x="5935663" y="2165350"/>
          <p14:tracePt t="75293" x="5905500" y="2136775"/>
          <p14:tracePt t="75309" x="5886450" y="2116138"/>
          <p14:tracePt t="75326" x="5875338" y="2116138"/>
          <p14:tracePt t="75347" x="5865813" y="2106613"/>
          <p14:tracePt t="75611" x="5846763" y="2097088"/>
          <p14:tracePt t="75627" x="5837238" y="2087563"/>
          <p14:tracePt t="75643" x="5826125" y="2087563"/>
          <p14:tracePt t="75651" x="5816600" y="2076450"/>
          <p14:tracePt t="75660" x="5788025" y="2057400"/>
          <p14:tracePt t="75677" x="5727700" y="2038350"/>
          <p14:tracePt t="75693" x="5689600" y="2027238"/>
          <p14:tracePt t="75711" x="5619750" y="2017713"/>
          <p14:tracePt t="75727" x="5591175" y="2017713"/>
          <p14:tracePt t="75744" x="5551488" y="2017713"/>
          <p14:tracePt t="75761" x="5541963" y="2017713"/>
          <p14:tracePt t="75777" x="5511800" y="2017713"/>
          <p14:tracePt t="75794" x="5462588" y="2017713"/>
          <p14:tracePt t="75794" x="5443538" y="2017713"/>
          <p14:tracePt t="75811" x="5373688" y="2027238"/>
          <p14:tracePt t="75828" x="5314950" y="2047875"/>
          <p14:tracePt t="75844" x="5246688" y="2066925"/>
          <p14:tracePt t="75861" x="5197475" y="2097088"/>
          <p14:tracePt t="75877" x="5157788" y="2125663"/>
          <p14:tracePt t="75894" x="5118100" y="2146300"/>
          <p14:tracePt t="75911" x="5087938" y="2165350"/>
          <p14:tracePt t="75928" x="5068888" y="2195513"/>
          <p14:tracePt t="75944" x="5049838" y="2235200"/>
          <p14:tracePt t="75961" x="5038725" y="2263775"/>
          <p14:tracePt t="75978" x="5038725" y="2293938"/>
          <p14:tracePt t="75994" x="5038725" y="2352675"/>
          <p14:tracePt t="76011" x="5038725" y="2392363"/>
          <p14:tracePt t="76028" x="5038725" y="2420938"/>
          <p14:tracePt t="76044" x="5068888" y="2451100"/>
          <p14:tracePt t="76061" x="5087938" y="2481263"/>
          <p14:tracePt t="76078" x="5127625" y="2509838"/>
          <p14:tracePt t="76094" x="5157788" y="2530475"/>
          <p14:tracePt t="76111" x="5216525" y="2559050"/>
          <p14:tracePt t="76128" x="5295900" y="2589213"/>
          <p14:tracePt t="76145" x="5383213" y="2617788"/>
          <p14:tracePt t="76161" x="5462588" y="2647950"/>
          <p14:tracePt t="76178" x="5530850" y="2667000"/>
          <p14:tracePt t="76178" x="5561013" y="2678113"/>
          <p14:tracePt t="76195" x="5619750" y="2697163"/>
          <p14:tracePt t="76211" x="5668963" y="2706688"/>
          <p14:tracePt t="76228" x="5718175" y="2716213"/>
          <p14:tracePt t="76245" x="5757863" y="2727325"/>
          <p14:tracePt t="76261" x="5807075" y="2736850"/>
          <p14:tracePt t="76278" x="5816600" y="2736850"/>
          <p14:tracePt t="76295" x="5826125" y="2736850"/>
          <p14:tracePt t="76315" x="5837238" y="2736850"/>
          <p14:tracePt t="76339" x="5846763" y="2736850"/>
          <p14:tracePt t="76347" x="5846763" y="2727325"/>
          <p14:tracePt t="76362" x="5865813" y="2716213"/>
          <p14:tracePt t="76362" x="5875338" y="2706688"/>
          <p14:tracePt t="76379" x="5886450" y="2697163"/>
          <p14:tracePt t="76395" x="5895975" y="2697163"/>
          <p14:tracePt t="76412" x="5915025" y="2687638"/>
          <p14:tracePt t="76428" x="5924550" y="2687638"/>
          <p14:tracePt t="76467" x="5935663" y="2687638"/>
          <p14:tracePt t="76483" x="5945188" y="2678113"/>
          <p14:tracePt t="77483" x="5954713" y="2667000"/>
          <p14:tracePt t="77555" x="5973763" y="2667000"/>
          <p14:tracePt t="77563" x="6003925" y="2667000"/>
          <p14:tracePt t="77571" x="6043613" y="2667000"/>
          <p14:tracePt t="77581" x="6161088" y="2667000"/>
          <p14:tracePt t="77597" x="6289675" y="2667000"/>
          <p14:tracePt t="77614" x="6407150" y="2667000"/>
          <p14:tracePt t="77631" x="6467475" y="2667000"/>
          <p14:tracePt t="77647" x="6526213" y="2667000"/>
          <p14:tracePt t="77664" x="6545263" y="2667000"/>
          <p14:tracePt t="77681" x="6575425" y="2667000"/>
          <p14:tracePt t="77697" x="6604000" y="2667000"/>
          <p14:tracePt t="77697" x="6615113" y="2667000"/>
          <p14:tracePt t="77715" x="6634163" y="2657475"/>
          <p14:tracePt t="77731" x="6664325" y="2638425"/>
          <p14:tracePt t="77748" x="6673850" y="2638425"/>
          <p14:tracePt t="77764" x="6673850" y="2628900"/>
          <p14:tracePt t="77781" x="6683375" y="2628900"/>
          <p14:tracePt t="77803" x="6683375" y="2608263"/>
          <p14:tracePt t="77827" x="6692900" y="2608263"/>
          <p14:tracePt t="77835" x="6702425" y="2598738"/>
          <p14:tracePt t="77848" x="6702425" y="2589213"/>
          <p14:tracePt t="77864" x="6713538" y="2579688"/>
          <p14:tracePt t="77882" x="6713538" y="2568575"/>
          <p14:tracePt t="77898" x="6732588" y="2549525"/>
          <p14:tracePt t="77915" x="6742113" y="2530475"/>
          <p14:tracePt t="77931" x="6742113" y="2519363"/>
          <p14:tracePt t="77948" x="6742113" y="2509838"/>
          <p14:tracePt t="77964" x="6742113" y="2500313"/>
          <p14:tracePt t="77987" x="6742113" y="2490788"/>
          <p14:tracePt t="77998" x="6742113" y="2481263"/>
          <p14:tracePt t="78019" x="6742113" y="2470150"/>
          <p14:tracePt t="78083" x="6732588" y="2470150"/>
          <p14:tracePt t="78115" x="6723063" y="2470150"/>
          <p14:tracePt t="78123" x="6713538" y="2470150"/>
          <p14:tracePt t="78131" x="6702425" y="2470150"/>
          <p14:tracePt t="78148" x="6673850" y="2470150"/>
          <p14:tracePt t="78165" x="6653213" y="2470150"/>
          <p14:tracePt t="78182" x="6643688" y="2470150"/>
          <p14:tracePt t="78198" x="6624638" y="2490788"/>
          <p14:tracePt t="78215" x="6615113" y="2490788"/>
          <p14:tracePt t="78232" x="6604000" y="2509838"/>
          <p14:tracePt t="78251" x="6604000" y="2519363"/>
          <p14:tracePt t="78275" x="6594475" y="2530475"/>
          <p14:tracePt t="78283" x="6594475" y="2540000"/>
          <p14:tracePt t="78299" x="6594475" y="2559050"/>
          <p14:tracePt t="78315" x="6594475" y="2579688"/>
          <p14:tracePt t="78332" x="6594475" y="2608263"/>
          <p14:tracePt t="78349" x="6594475" y="2628900"/>
          <p14:tracePt t="78366" x="6594475" y="2638425"/>
          <p14:tracePt t="78382" x="6604000" y="2667000"/>
          <p14:tracePt t="78400" x="6615113" y="2678113"/>
          <p14:tracePt t="78416" x="6615113" y="2697163"/>
          <p14:tracePt t="78432" x="6624638" y="2697163"/>
          <p14:tracePt t="78449" x="6634163" y="2706688"/>
          <p14:tracePt t="78466" x="6643688" y="2706688"/>
          <p14:tracePt t="78466" x="6643688" y="2716213"/>
          <p14:tracePt t="78483" x="6664325" y="2727325"/>
          <p14:tracePt t="78499" x="6692900" y="2727325"/>
          <p14:tracePt t="78516" x="6713538" y="2727325"/>
          <p14:tracePt t="78533" x="6732588" y="2727325"/>
          <p14:tracePt t="78549" x="6751638" y="2727325"/>
          <p14:tracePt t="78566" x="6772275" y="2727325"/>
          <p14:tracePt t="78583" x="6800850" y="2727325"/>
          <p14:tracePt t="78599" x="6831013" y="2727325"/>
          <p14:tracePt t="78616" x="6870700" y="2716213"/>
          <p14:tracePt t="78633" x="6899275" y="2697163"/>
          <p14:tracePt t="78649" x="6919913" y="2678113"/>
          <p14:tracePt t="78666" x="6938963" y="2657475"/>
          <p14:tracePt t="78683" x="6959600" y="2638425"/>
          <p14:tracePt t="78699" x="6969125" y="2608263"/>
          <p14:tracePt t="78716" x="6978650" y="2589213"/>
          <p14:tracePt t="78733" x="6978650" y="2559050"/>
          <p14:tracePt t="78750" x="6978650" y="2549525"/>
          <p14:tracePt t="78766" x="6978650" y="2519363"/>
          <p14:tracePt t="78783" x="6978650" y="2490788"/>
          <p14:tracePt t="78800" x="6969125" y="2470150"/>
          <p14:tracePt t="78816" x="6969125" y="2460625"/>
          <p14:tracePt t="78833" x="6948488" y="2441575"/>
          <p14:tracePt t="78850" x="6938963" y="2441575"/>
          <p14:tracePt t="78867" x="6929438" y="2441575"/>
          <p14:tracePt t="78883" x="6910388" y="2441575"/>
          <p14:tracePt t="78900" x="6880225" y="2441575"/>
          <p14:tracePt t="78917" x="6850063" y="2451100"/>
          <p14:tracePt t="78933" x="6821488" y="2470150"/>
          <p14:tracePt t="78950" x="6791325" y="2490788"/>
          <p14:tracePt t="78967" x="6751638" y="2519363"/>
          <p14:tracePt t="78983" x="6723063" y="2559050"/>
          <p14:tracePt t="79001" x="6713538" y="2589213"/>
          <p14:tracePt t="79017" x="6692900" y="2608263"/>
          <p14:tracePt t="79033" x="6692900" y="2617788"/>
          <p14:tracePt t="79050" x="6692900" y="2628900"/>
          <p14:tracePt t="79347" x="6683375" y="2628900"/>
          <p14:tracePt t="79355" x="6664325" y="2628900"/>
          <p14:tracePt t="79371" x="6653213" y="2628900"/>
          <p14:tracePt t="79379" x="6643688" y="2628900"/>
          <p14:tracePt t="79387" x="6624638" y="2628900"/>
          <p14:tracePt t="79401" x="6615113" y="2628900"/>
          <p14:tracePt t="79417" x="6604000" y="2628900"/>
          <p14:tracePt t="79499" x="6594475" y="2628900"/>
          <p14:tracePt t="79531" x="6584950" y="2628900"/>
          <p14:tracePt t="79539" x="6575425" y="2628900"/>
          <p14:tracePt t="79555" x="6545263" y="2638425"/>
          <p14:tracePt t="79563" x="6535738" y="2638425"/>
          <p14:tracePt t="79571" x="6526213" y="2638425"/>
          <p14:tracePt t="79585" x="6505575" y="2647950"/>
          <p14:tracePt t="79601" x="6496050" y="2647950"/>
          <p14:tracePt t="79618" x="6477000" y="2657475"/>
          <p14:tracePt t="79635" x="6477000" y="2647950"/>
          <p14:tracePt t="79963" x="6486525" y="2638425"/>
          <p14:tracePt t="79979" x="6486525" y="2628900"/>
          <p14:tracePt t="79995" x="6486525" y="2617788"/>
          <p14:tracePt t="80003" x="6496050" y="2617788"/>
          <p14:tracePt t="80027" x="6505575" y="2617788"/>
          <p14:tracePt t="80307" x="6496050" y="2617788"/>
          <p14:tracePt t="80435" x="6477000" y="2617788"/>
          <p14:tracePt t="80451" x="6467475" y="2617788"/>
          <p14:tracePt t="80467" x="6456363" y="2617788"/>
          <p14:tracePt t="80483" x="6446838" y="2617788"/>
          <p14:tracePt t="80523" x="6437313" y="2617788"/>
          <p14:tracePt t="80539" x="6427788" y="2617788"/>
          <p14:tracePt t="80555" x="6418263" y="2617788"/>
          <p14:tracePt t="80563" x="6407150" y="2608263"/>
          <p14:tracePt t="80699" x="6407150" y="2598738"/>
          <p14:tracePt t="80723" x="6397625" y="2589213"/>
          <p14:tracePt t="80731" x="6397625" y="2579688"/>
          <p14:tracePt t="80755" x="6397625" y="2568575"/>
          <p14:tracePt t="80763" x="6388100" y="2559050"/>
          <p14:tracePt t="80771" x="6388100" y="2549525"/>
          <p14:tracePt t="80819" x="6388100" y="2540000"/>
          <p14:tracePt t="80827" x="6388100" y="2530475"/>
          <p14:tracePt t="80843" x="6388100" y="2519363"/>
          <p14:tracePt t="80859" x="6388100" y="2509838"/>
          <p14:tracePt t="80871" x="6388100" y="2500313"/>
          <p14:tracePt t="80887" x="6388100" y="2481263"/>
          <p14:tracePt t="80904" x="6388100" y="2470150"/>
          <p14:tracePt t="80921" x="6388100" y="2460625"/>
          <p14:tracePt t="80939" x="6388100" y="2451100"/>
          <p14:tracePt t="80954" x="6378575" y="2432050"/>
          <p14:tracePt t="80971" x="6378575" y="2420938"/>
          <p14:tracePt t="81003" x="6378575" y="2411413"/>
          <p14:tracePt t="81019" x="6378575" y="2401888"/>
          <p14:tracePt t="81043" x="6378575" y="2392363"/>
          <p14:tracePt t="81051" x="6378575" y="2382838"/>
          <p14:tracePt t="81067" x="6378575" y="2362200"/>
          <p14:tracePt t="81082" x="6378575" y="2352675"/>
          <p14:tracePt t="81099" x="6369050" y="2333625"/>
          <p14:tracePt t="81115" x="6369050" y="2322513"/>
          <p14:tracePt t="81139" x="6369050" y="2312988"/>
          <p14:tracePt t="81163" x="6369050" y="2303463"/>
          <p14:tracePt t="81171" x="6357938" y="2293938"/>
          <p14:tracePt t="81203" x="6357938" y="2273300"/>
          <p14:tracePt t="81227" x="6357938" y="2263775"/>
          <p14:tracePt t="81250" x="6357938" y="2254250"/>
          <p14:tracePt t="81259" x="6348413" y="2244725"/>
          <p14:tracePt t="81275" x="6348413" y="2235200"/>
          <p14:tracePt t="81291" x="6348413" y="2224088"/>
          <p14:tracePt t="81299" x="6338888" y="2224088"/>
          <p14:tracePt t="81307" x="6338888" y="2214563"/>
          <p14:tracePt t="81321" x="6338888" y="2224088"/>
          <p14:tracePt t="81499" x="6338888" y="2235200"/>
          <p14:tracePt t="81507" x="6338888" y="2244725"/>
          <p14:tracePt t="81515" x="6338888" y="2254250"/>
          <p14:tracePt t="81523" x="6338888" y="2293938"/>
          <p14:tracePt t="81539" x="6338888" y="2322513"/>
          <p14:tracePt t="81555" x="6338888" y="2362200"/>
          <p14:tracePt t="81572" x="6338888" y="2392363"/>
          <p14:tracePt t="81589" x="6338888" y="2420938"/>
          <p14:tracePt t="81605" x="6338888" y="2460625"/>
          <p14:tracePt t="81622" x="6338888" y="2490788"/>
          <p14:tracePt t="81639" x="6338888" y="2519363"/>
          <p14:tracePt t="81655" x="6338888" y="2549525"/>
          <p14:tracePt t="81672" x="6338888" y="2579688"/>
          <p14:tracePt t="81689" x="6338888" y="2608263"/>
          <p14:tracePt t="81705" x="6348413" y="2628900"/>
          <p14:tracePt t="81722" x="6357938" y="2638425"/>
          <p14:tracePt t="81739" x="6357938" y="2657475"/>
          <p14:tracePt t="82387" x="6348413" y="2657475"/>
          <p14:tracePt t="82395" x="6329363" y="2657475"/>
          <p14:tracePt t="82403" x="6329363" y="2667000"/>
          <p14:tracePt t="82411" x="6319838" y="2667000"/>
          <p14:tracePt t="82423" x="6299200" y="2667000"/>
          <p14:tracePt t="82441" x="6289675" y="2667000"/>
          <p14:tracePt t="82457" x="6280150" y="2667000"/>
          <p14:tracePt t="82499" x="6270625" y="2667000"/>
          <p14:tracePt t="82506" x="6259513" y="2667000"/>
          <p14:tracePt t="82531" x="6249988" y="2667000"/>
          <p14:tracePt t="82547" x="6240463" y="2667000"/>
          <p14:tracePt t="82555" x="6230938" y="2667000"/>
          <p14:tracePt t="82899" x="6210300" y="2657475"/>
          <p14:tracePt t="83059" x="6210300" y="2647950"/>
          <p14:tracePt t="83083" x="6200775" y="2638425"/>
          <p14:tracePt t="83107" x="6181725" y="2628900"/>
          <p14:tracePt t="83147" x="6181725" y="2617788"/>
          <p14:tracePt t="83163" x="6181725" y="2608263"/>
          <p14:tracePt t="83187" x="6172200" y="2589213"/>
          <p14:tracePt t="83203" x="6172200" y="2579688"/>
          <p14:tracePt t="83219" x="6172200" y="2568575"/>
          <p14:tracePt t="83227" x="6172200" y="2559050"/>
          <p14:tracePt t="83235" x="6161088" y="2549525"/>
          <p14:tracePt t="83243" x="6161088" y="2530475"/>
          <p14:tracePt t="83258" x="6151563" y="2490788"/>
          <p14:tracePt t="83275" x="6142038" y="2470150"/>
          <p14:tracePt t="83299" x="6142038" y="2451100"/>
          <p14:tracePt t="83315" x="6142038" y="2441575"/>
          <p14:tracePt t="83325" x="6142038" y="2432050"/>
          <p14:tracePt t="83342" x="6142038" y="2411413"/>
          <p14:tracePt t="83359" x="6122988" y="2392363"/>
          <p14:tracePt t="83375" x="6122988" y="2382838"/>
          <p14:tracePt t="83395" x="6122988" y="2371725"/>
          <p14:tracePt t="83409" x="6111875" y="2362200"/>
          <p14:tracePt t="83426" x="6111875" y="2343150"/>
          <p14:tracePt t="83442" x="6102350" y="2312988"/>
          <p14:tracePt t="83459" x="6102350" y="2293938"/>
          <p14:tracePt t="83476" x="6092825" y="2263775"/>
          <p14:tracePt t="83492" x="6083300" y="2235200"/>
          <p14:tracePt t="83509" x="6083300" y="2224088"/>
          <p14:tracePt t="83526" x="6083300" y="2205038"/>
          <p14:tracePt t="83542" x="6083300" y="2195513"/>
          <p14:tracePt t="83559" x="6083300" y="2185988"/>
          <p14:tracePt t="83576" x="6083300" y="2174875"/>
          <p14:tracePt t="83592" x="6073775" y="2165350"/>
          <p14:tracePt t="83609" x="6073775" y="2155825"/>
          <p14:tracePt t="83626" x="6062663" y="2136775"/>
          <p14:tracePt t="83643" x="6053138" y="2125663"/>
          <p14:tracePt t="83675" x="6043613" y="2106613"/>
          <p14:tracePt t="83819" x="6034088" y="2106613"/>
          <p14:tracePt t="83970" x="6022975" y="2097088"/>
          <p14:tracePt t="83987" x="5994400" y="2087563"/>
          <p14:tracePt t="84003" x="5973763" y="2087563"/>
          <p14:tracePt t="84026" x="5973763" y="2076450"/>
          <p14:tracePt t="84035" x="5964238" y="2076450"/>
          <p14:tracePt t="84067" x="5945188" y="2066925"/>
          <p14:tracePt t="84099" x="5945188" y="2057400"/>
          <p14:tracePt t="84139" x="5935663" y="2057400"/>
          <p14:tracePt t="84243" x="5924550" y="2057400"/>
          <p14:tracePt t="84250" x="5915025" y="2047875"/>
          <p14:tracePt t="84267" x="5915025" y="2038350"/>
          <p14:tracePt t="84291" x="5905500" y="2038350"/>
          <p14:tracePt t="84307" x="5895975" y="2038350"/>
          <p14:tracePt t="84315" x="5875338" y="2027238"/>
          <p14:tracePt t="84331" x="5865813" y="2027238"/>
          <p14:tracePt t="84363" x="5846763" y="2017713"/>
          <p14:tracePt t="84435" x="5837238" y="2017713"/>
          <p14:tracePt t="84467" x="5826125" y="2017713"/>
          <p14:tracePt t="84475" x="5816600" y="2017713"/>
          <p14:tracePt t="84483" x="5797550" y="2008188"/>
          <p14:tracePt t="84494" x="5788025" y="2008188"/>
          <p14:tracePt t="84511" x="5776913" y="2008188"/>
          <p14:tracePt t="84528" x="5767388" y="2008188"/>
          <p14:tracePt t="84544" x="5757863" y="2008188"/>
          <p14:tracePt t="84603" x="5748338" y="2008188"/>
          <p14:tracePt t="84610" x="5738813" y="1998663"/>
          <p14:tracePt t="84643" x="5727700" y="1998663"/>
          <p14:tracePt t="84659" x="5718175" y="1989138"/>
          <p14:tracePt t="84666" x="5708650" y="1989138"/>
          <p14:tracePt t="84678" x="5699125" y="1978025"/>
          <p14:tracePt t="84695" x="5689600" y="1978025"/>
          <p14:tracePt t="84711" x="5668963" y="1978025"/>
          <p14:tracePt t="84728" x="5659438" y="1968500"/>
          <p14:tracePt t="84745" x="5640388" y="1968500"/>
          <p14:tracePt t="84762" x="5629275" y="1968500"/>
          <p14:tracePt t="84778" x="5610225" y="1968500"/>
          <p14:tracePt t="84795" x="5600700" y="1968500"/>
          <p14:tracePt t="84811" x="5591175" y="1968500"/>
          <p14:tracePt t="84828" x="5570538" y="1968500"/>
          <p14:tracePt t="84846" x="5551488" y="1968500"/>
          <p14:tracePt t="84862" x="5530850" y="1968500"/>
          <p14:tracePt t="84878" x="5511800" y="1968500"/>
          <p14:tracePt t="84896" x="5502275" y="1968500"/>
          <p14:tracePt t="84912" x="5492750" y="1968500"/>
          <p14:tracePt t="84928" x="5481638" y="1968500"/>
          <p14:tracePt t="84945" x="5472113" y="1968500"/>
          <p14:tracePt t="84962" x="5462588" y="1968500"/>
          <p14:tracePt t="84979" x="5453063" y="1968500"/>
          <p14:tracePt t="84995" x="5443538" y="1968500"/>
          <p14:tracePt t="85012" x="5432425" y="1968500"/>
          <p14:tracePt t="85029" x="5422900" y="1968500"/>
          <p14:tracePt t="85045" x="5403850" y="1968500"/>
          <p14:tracePt t="85062" x="5394325" y="1978025"/>
          <p14:tracePt t="85079" x="5383213" y="1978025"/>
          <p14:tracePt t="85095" x="5373688" y="1978025"/>
          <p14:tracePt t="85112" x="5354638" y="1989138"/>
          <p14:tracePt t="85129" x="5345113" y="1989138"/>
          <p14:tracePt t="85147" x="5334000" y="1989138"/>
          <p14:tracePt t="85163" x="5324475" y="1998663"/>
          <p14:tracePt t="85179" x="5314950" y="2008188"/>
          <p14:tracePt t="85196" x="5305425" y="2008188"/>
          <p14:tracePt t="85219" x="5295900" y="2017713"/>
          <p14:tracePt t="85229" x="5284788" y="2027238"/>
          <p14:tracePt t="85246" x="5275263" y="2038350"/>
          <p14:tracePt t="85262" x="5265738" y="2038350"/>
          <p14:tracePt t="85279" x="5256213" y="2047875"/>
          <p14:tracePt t="85296" x="5235575" y="2057400"/>
          <p14:tracePt t="85312" x="5226050" y="2066925"/>
          <p14:tracePt t="85331" x="5216525" y="2076450"/>
          <p14:tracePt t="85347" x="5207000" y="2076450"/>
          <p14:tracePt t="85363" x="5207000" y="2087563"/>
          <p14:tracePt t="85379" x="5197475" y="2097088"/>
          <p14:tracePt t="85396" x="5186363" y="2106613"/>
          <p14:tracePt t="85413" x="5186363" y="2125663"/>
          <p14:tracePt t="85430" x="5176838" y="2125663"/>
          <p14:tracePt t="85446" x="5176838" y="2146300"/>
          <p14:tracePt t="85463" x="5176838" y="2155825"/>
          <p14:tracePt t="85479" x="5176838" y="2174875"/>
          <p14:tracePt t="85496" x="5176838" y="2185988"/>
          <p14:tracePt t="85513" x="5167313" y="2195513"/>
          <p14:tracePt t="85530" x="5167313" y="2224088"/>
          <p14:tracePt t="85547" x="5167313" y="2235200"/>
          <p14:tracePt t="85563" x="5167313" y="2244725"/>
          <p14:tracePt t="85586" x="5167313" y="2254250"/>
          <p14:tracePt t="85619" x="5167313" y="2263775"/>
          <p14:tracePt t="85627" x="5167313" y="2273300"/>
          <p14:tracePt t="85643" x="5167313" y="2284413"/>
          <p14:tracePt t="85659" x="5167313" y="2293938"/>
          <p14:tracePt t="85667" x="5167313" y="2303463"/>
          <p14:tracePt t="85680" x="5167313" y="2312988"/>
          <p14:tracePt t="85697" x="5167313" y="2333625"/>
          <p14:tracePt t="85713" x="5186363" y="2382838"/>
          <p14:tracePt t="85731" x="5186363" y="2392363"/>
          <p14:tracePt t="85747" x="5197475" y="2411413"/>
          <p14:tracePt t="85764" x="5207000" y="2420938"/>
          <p14:tracePt t="85780" x="5216525" y="2432050"/>
          <p14:tracePt t="85797" x="5226050" y="2460625"/>
          <p14:tracePt t="85814" x="5246688" y="2470150"/>
          <p14:tracePt t="85831" x="5275263" y="2490788"/>
          <p14:tracePt t="85847" x="5324475" y="2509838"/>
          <p14:tracePt t="85864" x="5383213" y="2530475"/>
          <p14:tracePt t="85881" x="5432425" y="2540000"/>
          <p14:tracePt t="85897" x="5472113" y="2540000"/>
          <p14:tracePt t="85897" x="5502275" y="2549525"/>
          <p14:tracePt t="85915" x="5530850" y="2549525"/>
          <p14:tracePt t="85931" x="5561013" y="2568575"/>
          <p14:tracePt t="85947" x="5570538" y="2568575"/>
          <p14:tracePt t="85987" x="5580063" y="2568575"/>
          <p14:tracePt t="85995" x="5600700" y="2568575"/>
          <p14:tracePt t="86011" x="5619750" y="2568575"/>
          <p14:tracePt t="86019" x="5640388" y="2568575"/>
          <p14:tracePt t="86031" x="5668963" y="2568575"/>
          <p14:tracePt t="86047" x="5718175" y="2568575"/>
          <p14:tracePt t="86064" x="5748338" y="2568575"/>
          <p14:tracePt t="86081" x="5757863" y="2568575"/>
          <p14:tracePt t="86098" x="5788025" y="2568575"/>
          <p14:tracePt t="86115" x="5807075" y="2568575"/>
          <p14:tracePt t="86131" x="5816600" y="2568575"/>
          <p14:tracePt t="86147" x="5837238" y="2568575"/>
          <p14:tracePt t="86164" x="5846763" y="2568575"/>
          <p14:tracePt t="86181" x="5856288" y="2568575"/>
          <p14:tracePt t="86198" x="5875338" y="2568575"/>
          <p14:tracePt t="86214" x="5886450" y="2568575"/>
          <p14:tracePt t="86232" x="5905500" y="2568575"/>
          <p14:tracePt t="86248" x="5924550" y="2568575"/>
          <p14:tracePt t="86265" x="5935663" y="2568575"/>
          <p14:tracePt t="86281" x="5945188" y="2568575"/>
          <p14:tracePt t="87235" x="5954713" y="2568575"/>
          <p14:tracePt t="87747" x="5964238" y="2568575"/>
          <p14:tracePt t="87754" x="5973763" y="2589213"/>
          <p14:tracePt t="87770" x="5994400" y="2617788"/>
          <p14:tracePt t="87778" x="6003925" y="2647950"/>
          <p14:tracePt t="87787" x="6013450" y="2678113"/>
          <p14:tracePt t="87801" x="6053138" y="2765425"/>
          <p14:tracePt t="87818" x="6102350" y="2903538"/>
          <p14:tracePt t="87835" x="6142038" y="3011488"/>
          <p14:tracePt t="87851" x="6181725" y="3109913"/>
          <p14:tracePt t="87868" x="6200775" y="3198813"/>
          <p14:tracePt t="87885" x="6210300" y="3287713"/>
          <p14:tracePt t="87901" x="6210300" y="3386138"/>
          <p14:tracePt t="87918" x="6210300" y="3475038"/>
          <p14:tracePt t="87935" x="6210300" y="3563938"/>
          <p14:tracePt t="87951" x="6210300" y="3662363"/>
          <p14:tracePt t="87968" x="6210300" y="3749675"/>
          <p14:tracePt t="87985" x="6210300" y="3838575"/>
          <p14:tracePt t="87985" x="6210300" y="3878263"/>
          <p14:tracePt t="88002" x="6210300" y="3917950"/>
          <p14:tracePt t="88002" x="6210300" y="3957638"/>
          <p14:tracePt t="88019" x="6210300" y="4025900"/>
          <p14:tracePt t="88035" x="6210300" y="4084638"/>
          <p14:tracePt t="88052" x="6210300" y="4124325"/>
          <p14:tracePt t="88068" x="6210300" y="4164013"/>
          <p14:tracePt t="88085" x="6210300" y="4192588"/>
          <p14:tracePt t="88102" x="6210300" y="4203700"/>
          <p14:tracePt t="88118" x="6210300" y="4213225"/>
          <p14:tracePt t="88170" x="6210300" y="4222750"/>
          <p14:tracePt t="88179" x="6200775" y="4232275"/>
          <p14:tracePt t="88194" x="6191250" y="4241800"/>
          <p14:tracePt t="88219" x="6181725" y="4252913"/>
          <p14:tracePt t="88347" x="6172200" y="4252913"/>
          <p14:tracePt t="88355" x="6161088" y="4252913"/>
          <p14:tracePt t="88363" x="6142038" y="4252913"/>
          <p14:tracePt t="88371" x="6122988" y="4252913"/>
          <p14:tracePt t="88385" x="6034088" y="4213225"/>
          <p14:tracePt t="88403" x="5984875" y="4192588"/>
          <p14:tracePt t="88419" x="5954713" y="4183063"/>
          <p14:tracePt t="88435" x="5915025" y="4164013"/>
          <p14:tracePt t="88452" x="5905500" y="4143375"/>
          <p14:tracePt t="88469" x="5875338" y="4133850"/>
          <p14:tracePt t="88486" x="5856288" y="4124325"/>
          <p14:tracePt t="88502" x="5846763" y="4124325"/>
          <p14:tracePt t="88519" x="5826125" y="4124325"/>
          <p14:tracePt t="88536" x="5816600" y="4124325"/>
          <p14:tracePt t="88553" x="5797550" y="4124325"/>
          <p14:tracePt t="88569" x="5788025" y="4124325"/>
          <p14:tracePt t="88586" x="5776913" y="4124325"/>
          <p14:tracePt t="88610" x="5767388" y="4124325"/>
          <p14:tracePt t="88619" x="5757863" y="4124325"/>
          <p14:tracePt t="88643" x="5757863" y="4133850"/>
          <p14:tracePt t="88667" x="5757863" y="4143375"/>
          <p14:tracePt t="88674" x="5757863" y="4154488"/>
          <p14:tracePt t="88691" x="5757863" y="4164013"/>
          <p14:tracePt t="88715" x="5757863" y="4173538"/>
          <p14:tracePt t="88730" x="5757863" y="4183063"/>
          <p14:tracePt t="88739" x="5757863" y="4213225"/>
          <p14:tracePt t="88755" x="5767388" y="4213225"/>
          <p14:tracePt t="88769" x="5797550" y="4232275"/>
          <p14:tracePt t="88787" x="5837238" y="4232275"/>
          <p14:tracePt t="88803" x="5895975" y="4232275"/>
          <p14:tracePt t="88820" x="5984875" y="4232275"/>
          <p14:tracePt t="88837" x="6053138" y="4232275"/>
          <p14:tracePt t="88853" x="6111875" y="4232275"/>
          <p14:tracePt t="88870" x="6161088" y="4232275"/>
          <p14:tracePt t="88887" x="6210300" y="4232275"/>
          <p14:tracePt t="88903" x="6249988" y="4232275"/>
          <p14:tracePt t="88920" x="6299200" y="4232275"/>
          <p14:tracePt t="88937" x="6338888" y="4232275"/>
          <p14:tracePt t="88953" x="6378575" y="4222750"/>
          <p14:tracePt t="88953" x="6397625" y="4213225"/>
          <p14:tracePt t="88971" x="6427788" y="4203700"/>
          <p14:tracePt t="88987" x="6446838" y="4192588"/>
          <p14:tracePt t="89004" x="6467475" y="4164013"/>
          <p14:tracePt t="89020" x="6477000" y="4154488"/>
          <p14:tracePt t="89037" x="6486525" y="4143375"/>
          <p14:tracePt t="89053" x="6496050" y="4133850"/>
          <p14:tracePt t="89070" x="6496050" y="4105275"/>
          <p14:tracePt t="89087" x="6496050" y="4094163"/>
          <p14:tracePt t="89104" x="6496050" y="4065588"/>
          <p14:tracePt t="89120" x="6496050" y="4044950"/>
          <p14:tracePt t="89137" x="6486525" y="4035425"/>
          <p14:tracePt t="89154" x="6437313" y="3995738"/>
          <p14:tracePt t="89171" x="6369050" y="3976688"/>
          <p14:tracePt t="89187" x="6280150" y="3957638"/>
          <p14:tracePt t="89204" x="6191250" y="3937000"/>
          <p14:tracePt t="89221" x="6122988" y="3917950"/>
          <p14:tracePt t="89237" x="6062663" y="3908425"/>
          <p14:tracePt t="89254" x="6022975" y="3887788"/>
          <p14:tracePt t="89271" x="5984875" y="3878263"/>
          <p14:tracePt t="89287" x="5964238" y="3868738"/>
          <p14:tracePt t="89304" x="5935663" y="3859213"/>
          <p14:tracePt t="89321" x="5886450" y="3838575"/>
          <p14:tracePt t="89338" x="5846763" y="3819525"/>
          <p14:tracePt t="89338" x="5826125" y="3810000"/>
          <p14:tracePt t="89355" x="5797550" y="3789363"/>
          <p14:tracePt t="89371" x="5757863" y="3760788"/>
          <p14:tracePt t="89387" x="5718175" y="3730625"/>
          <p14:tracePt t="89404" x="5678488" y="3690938"/>
          <p14:tracePt t="89421" x="5659438" y="3671888"/>
          <p14:tracePt t="89437" x="5640388" y="3641725"/>
          <p14:tracePt t="89454" x="5619750" y="3613150"/>
          <p14:tracePt t="89471" x="5610225" y="3582988"/>
          <p14:tracePt t="89488" x="5580063" y="3563938"/>
          <p14:tracePt t="89504" x="5570538" y="3533775"/>
          <p14:tracePt t="89521" x="5551488" y="3514725"/>
          <p14:tracePt t="89521" x="5541963" y="3503613"/>
          <p14:tracePt t="89539" x="5530850" y="3475038"/>
          <p14:tracePt t="89555" x="5511800" y="3444875"/>
          <p14:tracePt t="89571" x="5502275" y="3416300"/>
          <p14:tracePt t="89588" x="5492750" y="3386138"/>
          <p14:tracePt t="89605" x="5481638" y="3355975"/>
          <p14:tracePt t="89621" x="5472113" y="3346450"/>
          <p14:tracePt t="89638" x="5472113" y="3336925"/>
          <p14:tracePt t="89655" x="5472113" y="3327400"/>
          <p14:tracePt t="89671" x="5472113" y="3336925"/>
          <p14:tracePt t="89795" x="5472113" y="3346450"/>
          <p14:tracePt t="89803" x="5472113" y="3355975"/>
          <p14:tracePt t="89811" x="5472113" y="3376613"/>
          <p14:tracePt t="89821" x="5472113" y="3405188"/>
          <p14:tracePt t="89839" x="5492750" y="3454400"/>
          <p14:tracePt t="89855" x="5521325" y="3494088"/>
          <p14:tracePt t="89872" x="5551488" y="3543300"/>
          <p14:tracePt t="89889" x="5570538" y="3592513"/>
          <p14:tracePt t="89905" x="5591175" y="3622675"/>
          <p14:tracePt t="89905" x="5591175" y="3641725"/>
          <p14:tracePt t="89923" x="5610225" y="3671888"/>
          <p14:tracePt t="89939" x="5610225" y="3690938"/>
          <p14:tracePt t="89955" x="5610225" y="3721100"/>
          <p14:tracePt t="89972" x="5610225" y="3740150"/>
          <p14:tracePt t="89989" x="5610225" y="3779838"/>
          <p14:tracePt t="90005" x="5610225" y="3810000"/>
          <p14:tracePt t="90023" x="5610225" y="3848100"/>
          <p14:tracePt t="90039" x="5600700" y="3887788"/>
          <p14:tracePt t="90056" x="5600700" y="3908425"/>
          <p14:tracePt t="90072" x="5591175" y="3946525"/>
          <p14:tracePt t="90089" x="5591175" y="3957638"/>
          <p14:tracePt t="90105" x="5591175" y="3976688"/>
          <p14:tracePt t="90123" x="5591175" y="3995738"/>
          <p14:tracePt t="90139" x="5591175" y="4016375"/>
          <p14:tracePt t="90156" x="5591175" y="4035425"/>
          <p14:tracePt t="90173" x="5591175" y="4056063"/>
          <p14:tracePt t="90189" x="5591175" y="4075113"/>
          <p14:tracePt t="90206" x="5591175" y="4094163"/>
          <p14:tracePt t="90222" x="5600700" y="4105275"/>
          <p14:tracePt t="90243" x="5610225" y="4114800"/>
          <p14:tracePt t="90283" x="5629275" y="4114800"/>
          <p14:tracePt t="90307" x="5629275" y="4124325"/>
          <p14:tracePt t="90314" x="5640388" y="4124325"/>
          <p14:tracePt t="90330" x="5649913" y="4124325"/>
          <p14:tracePt t="90347" x="5659438" y="4124325"/>
          <p14:tracePt t="90370" x="5668963" y="4124325"/>
          <p14:tracePt t="90642" x="5689600" y="4133850"/>
          <p14:tracePt t="90650" x="5699125" y="4133850"/>
          <p14:tracePt t="90659" x="5718175" y="4154488"/>
          <p14:tracePt t="90673" x="5797550" y="4213225"/>
          <p14:tracePt t="90691" x="5865813" y="4252913"/>
          <p14:tracePt t="90707" x="5924550" y="4281488"/>
          <p14:tracePt t="90723" x="5984875" y="4330700"/>
          <p14:tracePt t="90740" x="6022975" y="4370388"/>
          <p14:tracePt t="90757" x="6034088" y="4389438"/>
          <p14:tracePt t="90773" x="6043613" y="4410075"/>
          <p14:tracePt t="90791" x="6043613" y="4429125"/>
          <p14:tracePt t="90807" x="6043613" y="4459288"/>
          <p14:tracePt t="90824" x="6043613" y="4498975"/>
          <p14:tracePt t="90841" x="6043613" y="4548188"/>
          <p14:tracePt t="90857" x="6043613" y="4616450"/>
          <p14:tracePt t="90874" x="6022975" y="4745038"/>
          <p14:tracePt t="90891" x="5994400" y="4832350"/>
          <p14:tracePt t="90907" x="5973763" y="4921250"/>
          <p14:tracePt t="90924" x="5973763" y="4960938"/>
          <p14:tracePt t="90941" x="5964238" y="5000625"/>
          <p14:tracePt t="90957" x="5964238" y="5019675"/>
          <p14:tracePt t="90974" x="5954713" y="5040313"/>
          <p14:tracePt t="90991" x="5954713" y="5049838"/>
          <p14:tracePt t="91007" x="5954713" y="5059363"/>
          <p14:tracePt t="91024" x="5945188" y="5068888"/>
          <p14:tracePt t="91041" x="5935663" y="5108575"/>
          <p14:tracePt t="91058" x="5924550" y="5148263"/>
          <p14:tracePt t="91075" x="5905500" y="5176838"/>
          <p14:tracePt t="91091" x="5905500" y="5197475"/>
          <p14:tracePt t="91107" x="5905500" y="5207000"/>
          <p14:tracePt t="91124" x="5905500" y="5216525"/>
          <p14:tracePt t="91141" x="5895975" y="5237163"/>
          <p14:tracePt t="91158" x="5886450" y="5265738"/>
          <p14:tracePt t="91174" x="5875338" y="5286375"/>
          <p14:tracePt t="91191" x="5865813" y="5314950"/>
          <p14:tracePt t="91208" x="5856288" y="5335588"/>
          <p14:tracePt t="91224" x="5846763" y="5345113"/>
          <p14:tracePt t="91241" x="5846763" y="5354638"/>
          <p14:tracePt t="91258" x="5846763" y="5364163"/>
          <p14:tracePt t="91274" x="5837238" y="5373688"/>
          <p14:tracePt t="91291" x="5837238" y="5384800"/>
          <p14:tracePt t="91308" x="5826125" y="5394325"/>
          <p14:tracePt t="91324" x="5816600" y="5403850"/>
          <p14:tracePt t="91341" x="5788025" y="5413375"/>
          <p14:tracePt t="91358" x="5757863" y="5422900"/>
          <p14:tracePt t="91375" x="5748338" y="5422900"/>
          <p14:tracePt t="91391" x="5727700" y="5434013"/>
          <p14:tracePt t="91408" x="5718175" y="5434013"/>
          <p14:tracePt t="91425" x="5699125" y="5434013"/>
          <p14:tracePt t="91442" x="5668963" y="5434013"/>
          <p14:tracePt t="91459" x="5649913" y="5434013"/>
          <p14:tracePt t="91475" x="5610225" y="5434013"/>
          <p14:tracePt t="91492" x="5600700" y="5434013"/>
          <p14:tracePt t="91508" x="5591175" y="5434013"/>
          <p14:tracePt t="91571" x="5591175" y="5443538"/>
          <p14:tracePt t="91578" x="5570538" y="5443538"/>
          <p14:tracePt t="91602" x="5561013" y="5453063"/>
          <p14:tracePt t="91618" x="5551488" y="5453063"/>
          <p14:tracePt t="91627" x="5530850" y="5462588"/>
          <p14:tracePt t="91634" x="5521325" y="5462588"/>
          <p14:tracePt t="91658" x="5521325" y="5472113"/>
          <p14:tracePt t="91858" x="5511800" y="5483225"/>
          <p14:tracePt t="91882" x="5492750" y="5483225"/>
          <p14:tracePt t="91923" x="5481638" y="5483225"/>
          <p14:tracePt t="91938" x="5462588" y="5492750"/>
          <p14:tracePt t="91947" x="5443538" y="5502275"/>
          <p14:tracePt t="91954" x="5432425" y="5502275"/>
          <p14:tracePt t="91962" x="5413375" y="5502275"/>
          <p14:tracePt t="91976" x="5334000" y="5521325"/>
          <p14:tracePt t="91993" x="5275263" y="5532438"/>
          <p14:tracePt t="92009" x="5176838" y="5551488"/>
          <p14:tracePt t="92027" x="5137150" y="5570538"/>
          <p14:tracePt t="92043" x="5118100" y="5570538"/>
          <p14:tracePt t="92059" x="5108575" y="5570538"/>
          <p14:tracePt t="92130" x="5099050" y="5570538"/>
          <p14:tracePt t="92138" x="5087938" y="5570538"/>
          <p14:tracePt t="92155" x="5078413" y="5570538"/>
          <p14:tracePt t="92186" x="5068888" y="5570538"/>
          <p14:tracePt t="92202" x="5059363" y="5570538"/>
          <p14:tracePt t="92211" x="5049838" y="5570538"/>
          <p14:tracePt t="92218" x="5038725" y="5570538"/>
          <p14:tracePt t="92226" x="5010150" y="5570538"/>
          <p14:tracePt t="92243" x="4979988" y="5570538"/>
          <p14:tracePt t="92260" x="4951413" y="5581650"/>
          <p14:tracePt t="92276" x="4921250" y="5591175"/>
          <p14:tracePt t="92293" x="4881563" y="5600700"/>
          <p14:tracePt t="92310" x="4872038" y="5600700"/>
          <p14:tracePt t="92327" x="4862513" y="5600700"/>
          <p14:tracePt t="92344" x="4852988" y="5600700"/>
          <p14:tracePt t="92418" x="4852988" y="5610225"/>
          <p14:tracePt t="92442" x="4852988" y="5619750"/>
          <p14:tracePt t="92507" x="4852988" y="5630863"/>
          <p14:tracePt t="92530" x="4852988" y="5640388"/>
          <p14:tracePt t="92546" x="4852988" y="5649913"/>
          <p14:tracePt t="92570" x="4852988" y="5659438"/>
          <p14:tracePt t="92578" x="4852988" y="5670550"/>
          <p14:tracePt t="92587" x="4862513" y="5670550"/>
          <p14:tracePt t="92595" x="4891088" y="5689600"/>
          <p14:tracePt t="92611" x="4911725" y="5699125"/>
          <p14:tracePt t="92627" x="4940300" y="5708650"/>
          <p14:tracePt t="92644" x="4979988" y="5708650"/>
          <p14:tracePt t="92661" x="5010150" y="5708650"/>
          <p14:tracePt t="92677" x="5049838" y="5708650"/>
          <p14:tracePt t="92694" x="5078413" y="5708650"/>
          <p14:tracePt t="92711" x="5127625" y="5708650"/>
          <p14:tracePt t="92727" x="5186363" y="5699125"/>
          <p14:tracePt t="92744" x="5235575" y="5689600"/>
          <p14:tracePt t="92762" x="5305425" y="5680075"/>
          <p14:tracePt t="92778" x="5373688" y="5649913"/>
          <p14:tracePt t="92795" x="5422900" y="5630863"/>
          <p14:tracePt t="92811" x="5453063" y="5610225"/>
          <p14:tracePt t="92828" x="5481638" y="5600700"/>
          <p14:tracePt t="92845" x="5492750" y="5581650"/>
          <p14:tracePt t="92861" x="5502275" y="5570538"/>
          <p14:tracePt t="92878" x="5511800" y="5561013"/>
          <p14:tracePt t="92895" x="5511800" y="5551488"/>
          <p14:tracePt t="92911" x="5511800" y="5541963"/>
          <p14:tracePt t="92928" x="5511800" y="5532438"/>
          <p14:tracePt t="92944" x="5511800" y="5521325"/>
          <p14:tracePt t="92961" x="5511800" y="5511800"/>
          <p14:tracePt t="92979" x="5511800" y="5502275"/>
          <p14:tracePt t="93002" x="5511800" y="5492750"/>
          <p14:tracePt t="93011" x="5492750" y="5483225"/>
          <p14:tracePt t="93028" x="5453063" y="5462588"/>
          <p14:tracePt t="93045" x="5394325" y="5453063"/>
          <p14:tracePt t="93062" x="5314950" y="5434013"/>
          <p14:tracePt t="93078" x="5256213" y="5422900"/>
          <p14:tracePt t="93095" x="5176838" y="5403850"/>
          <p14:tracePt t="93112" x="5127625" y="5403850"/>
          <p14:tracePt t="93129" x="5078413" y="5403850"/>
          <p14:tracePt t="93145" x="5038725" y="5403850"/>
          <p14:tracePt t="93162" x="5000625" y="5403850"/>
          <p14:tracePt t="93179" x="4979988" y="5403850"/>
          <p14:tracePt t="93195" x="4940300" y="5403850"/>
          <p14:tracePt t="93212" x="4902200" y="5403850"/>
          <p14:tracePt t="93229" x="4841875" y="5422900"/>
          <p14:tracePt t="93245" x="4813300" y="5434013"/>
          <p14:tracePt t="93262" x="4773613" y="5453063"/>
          <p14:tracePt t="93279" x="4764088" y="5462588"/>
          <p14:tracePt t="93295" x="4754563" y="5483225"/>
          <p14:tracePt t="93312" x="4743450" y="5492750"/>
          <p14:tracePt t="93329" x="4743450" y="5502275"/>
          <p14:tracePt t="93345" x="4733925" y="5532438"/>
          <p14:tracePt t="93363" x="4733925" y="5561013"/>
          <p14:tracePt t="93379" x="4733925" y="5581650"/>
          <p14:tracePt t="93395" x="4733925" y="5600700"/>
          <p14:tracePt t="93412" x="4733925" y="5619750"/>
          <p14:tracePt t="93429" x="4733925" y="5640388"/>
          <p14:tracePt t="93446" x="4743450" y="5659438"/>
          <p14:tracePt t="93462" x="4754563" y="5659438"/>
          <p14:tracePt t="93479" x="4764088" y="5670550"/>
          <p14:tracePt t="93496" x="4783138" y="5680075"/>
          <p14:tracePt t="93512" x="4832350" y="5680075"/>
          <p14:tracePt t="93529" x="4902200" y="5680075"/>
          <p14:tracePt t="93546" x="5010150" y="5680075"/>
          <p14:tracePt t="93563" x="5068888" y="5680075"/>
          <p14:tracePt t="93579" x="5108575" y="5680075"/>
          <p14:tracePt t="93596" x="5137150" y="5680075"/>
          <p14:tracePt t="93613" x="5148263" y="5680075"/>
          <p14:tracePt t="93629" x="5167313" y="5680075"/>
          <p14:tracePt t="93646" x="5197475" y="5680075"/>
          <p14:tracePt t="93663" x="5246688" y="5680075"/>
          <p14:tracePt t="93680" x="5295900" y="5659438"/>
          <p14:tracePt t="93696" x="5354638" y="5649913"/>
          <p14:tracePt t="93713" x="5403850" y="5640388"/>
          <p14:tracePt t="93730" x="5453063" y="5630863"/>
          <p14:tracePt t="93747" x="5472113" y="5619750"/>
          <p14:tracePt t="93763" x="5492750" y="5600700"/>
          <p14:tracePt t="93780" x="5511800" y="5591175"/>
          <p14:tracePt t="93796" x="5521325" y="5581650"/>
          <p14:tracePt t="93813" x="5541963" y="5570538"/>
          <p14:tracePt t="93830" x="5541963" y="5551488"/>
          <p14:tracePt t="93846" x="5551488" y="5532438"/>
          <p14:tracePt t="93863" x="5551488" y="5521325"/>
          <p14:tracePt t="93880" x="5551488" y="5502275"/>
          <p14:tracePt t="93897" x="5551488" y="5483225"/>
          <p14:tracePt t="93913" x="5551488" y="5472113"/>
          <p14:tracePt t="93913" x="5541963" y="5462588"/>
          <p14:tracePt t="93931" x="5530850" y="5453063"/>
          <p14:tracePt t="93946" x="5502275" y="5443538"/>
          <p14:tracePt t="93963" x="5472113" y="5422900"/>
          <p14:tracePt t="93980" x="5413375" y="5413375"/>
          <p14:tracePt t="93997" x="5345113" y="5403850"/>
          <p14:tracePt t="94013" x="5275263" y="5384800"/>
          <p14:tracePt t="94031" x="5226050" y="5384800"/>
          <p14:tracePt t="94047" x="5197475" y="5384800"/>
          <p14:tracePt t="94064" x="5157788" y="5384800"/>
          <p14:tracePt t="94080" x="5127625" y="5384800"/>
          <p14:tracePt t="94097" x="5108575" y="5384800"/>
          <p14:tracePt t="94114" x="5068888" y="5384800"/>
          <p14:tracePt t="94131" x="5038725" y="5384800"/>
          <p14:tracePt t="94147" x="5019675" y="5384800"/>
          <p14:tracePt t="94164" x="5000625" y="5384800"/>
          <p14:tracePt t="94180" x="4989513" y="5394325"/>
          <p14:tracePt t="94197" x="4979988" y="5394325"/>
          <p14:tracePt t="94214" x="4960938" y="5403850"/>
          <p14:tracePt t="94231" x="4940300" y="5403850"/>
          <p14:tracePt t="94247" x="4911725" y="5413375"/>
          <p14:tracePt t="94264" x="4891088" y="5413375"/>
          <p14:tracePt t="94281" x="4881563" y="5422900"/>
          <p14:tracePt t="94297" x="4862513" y="5422900"/>
          <p14:tracePt t="94297" x="4852988" y="5434013"/>
          <p14:tracePt t="94314" x="4841875" y="5443538"/>
          <p14:tracePt t="94331" x="4832350" y="5453063"/>
          <p14:tracePt t="94347" x="4822825" y="5453063"/>
          <p14:tracePt t="94364" x="4813300" y="5472113"/>
          <p14:tracePt t="94381" x="4813300" y="5483225"/>
          <p14:tracePt t="94397" x="4813300" y="5492750"/>
          <p14:tracePt t="94414" x="4813300" y="5502275"/>
          <p14:tracePt t="94431" x="4813300" y="5511800"/>
          <p14:tracePt t="94448" x="4813300" y="5532438"/>
          <p14:tracePt t="94464" x="4813300" y="5541963"/>
          <p14:tracePt t="94481" x="4813300" y="5551488"/>
          <p14:tracePt t="94497" x="4813300" y="5570538"/>
          <p14:tracePt t="94515" x="4813300" y="5591175"/>
          <p14:tracePt t="94531" x="4813300" y="5600700"/>
          <p14:tracePt t="94548" x="4832350" y="5619750"/>
          <p14:tracePt t="94565" x="4852988" y="5630863"/>
          <p14:tracePt t="94581" x="4872038" y="5649913"/>
          <p14:tracePt t="94598" x="4930775" y="5670550"/>
          <p14:tracePt t="94615" x="5000625" y="5689600"/>
          <p14:tracePt t="94631" x="5068888" y="5689600"/>
          <p14:tracePt t="94648" x="5127625" y="5689600"/>
          <p14:tracePt t="94665" x="5176838" y="5689600"/>
          <p14:tracePt t="94681" x="5256213" y="5689600"/>
          <p14:tracePt t="94699" x="5305425" y="5689600"/>
          <p14:tracePt t="94715" x="5373688" y="5680075"/>
          <p14:tracePt t="94731" x="5422900" y="5670550"/>
          <p14:tracePt t="94748" x="5472113" y="5659438"/>
          <p14:tracePt t="94765" x="5502275" y="5649913"/>
          <p14:tracePt t="94782" x="5521325" y="5640388"/>
          <p14:tracePt t="94798" x="5530850" y="5630863"/>
          <p14:tracePt t="94842" x="5541963" y="5630863"/>
          <p14:tracePt t="95730" x="5561013" y="5619750"/>
          <p14:tracePt t="95738" x="5570538" y="5619750"/>
          <p14:tracePt t="95747" x="5580063" y="5619750"/>
          <p14:tracePt t="95754" x="5600700" y="5619750"/>
          <p14:tracePt t="95767" x="5649913" y="5619750"/>
          <p14:tracePt t="95784" x="5678488" y="5619750"/>
          <p14:tracePt t="95800" x="5718175" y="5610225"/>
          <p14:tracePt t="95817" x="5738813" y="5600700"/>
          <p14:tracePt t="95833" x="5757863" y="5600700"/>
          <p14:tracePt t="95851" x="5788025" y="5600700"/>
          <p14:tracePt t="95867" x="5807075" y="5591175"/>
          <p14:tracePt t="95884" x="5816600" y="5591175"/>
          <p14:tracePt t="95901" x="5837238" y="5581650"/>
          <p14:tracePt t="95917" x="5846763" y="5570538"/>
          <p14:tracePt t="95934" x="5846763" y="5561013"/>
          <p14:tracePt t="95951" x="5865813" y="5551488"/>
          <p14:tracePt t="95968" x="5875338" y="5541963"/>
          <p14:tracePt t="95984" x="5895975" y="5532438"/>
          <p14:tracePt t="96001" x="5915025" y="5521325"/>
          <p14:tracePt t="96018" x="5945188" y="5502275"/>
          <p14:tracePt t="96035" x="5954713" y="5502275"/>
          <p14:tracePt t="96058" x="5964238" y="5502275"/>
          <p14:tracePt t="96074" x="5973763" y="5502275"/>
          <p14:tracePt t="96084" x="5984875" y="5502275"/>
          <p14:tracePt t="96101" x="6003925" y="5502275"/>
          <p14:tracePt t="96118" x="6043613" y="5502275"/>
          <p14:tracePt t="96135" x="6083300" y="5502275"/>
          <p14:tracePt t="96151" x="6122988" y="5502275"/>
          <p14:tracePt t="96168" x="6142038" y="5511800"/>
          <p14:tracePt t="96184" x="6151563" y="5521325"/>
          <p14:tracePt t="96201" x="6161088" y="5521325"/>
          <p14:tracePt t="96201" x="6172200" y="5521325"/>
          <p14:tracePt t="96219" x="6172200" y="5532438"/>
          <p14:tracePt t="96258" x="6172200" y="5541963"/>
          <p14:tracePt t="96298" x="6172200" y="5551488"/>
          <p14:tracePt t="96322" x="6172200" y="5561013"/>
          <p14:tracePt t="96330" x="6172200" y="5570538"/>
          <p14:tracePt t="96338" x="6161088" y="5581650"/>
          <p14:tracePt t="96351" x="6142038" y="5581650"/>
          <p14:tracePt t="96368" x="6092825" y="5600700"/>
          <p14:tracePt t="96385" x="6083300" y="5600700"/>
          <p14:tracePt t="96401" x="6062663" y="5600700"/>
          <p14:tracePt t="96418" x="6053138" y="5600700"/>
          <p14:tracePt t="96610" x="6043613" y="5591175"/>
          <p14:tracePt t="96634" x="6034088" y="5591175"/>
          <p14:tracePt t="96802" x="6022975" y="5591175"/>
          <p14:tracePt t="96810" x="6003925" y="5591175"/>
          <p14:tracePt t="96819" x="5973763" y="5591175"/>
          <p14:tracePt t="96836" x="5915025" y="5591175"/>
          <p14:tracePt t="96853" x="5865813" y="5591175"/>
          <p14:tracePt t="96869" x="5816600" y="5591175"/>
          <p14:tracePt t="96886" x="5757863" y="5591175"/>
          <p14:tracePt t="96902" x="5708650" y="5591175"/>
          <p14:tracePt t="96919" x="5640388" y="5591175"/>
          <p14:tracePt t="96936" x="5591175" y="5591175"/>
          <p14:tracePt t="96952" x="5530850" y="5581650"/>
          <p14:tracePt t="96969" x="5472113" y="5561013"/>
          <p14:tracePt t="96985" x="5422900" y="5561013"/>
          <p14:tracePt t="97002" x="5383213" y="5551488"/>
          <p14:tracePt t="97018" x="5345113" y="5532438"/>
          <p14:tracePt t="97035" x="5295900" y="5532438"/>
          <p14:tracePt t="97052" x="5275263" y="5521325"/>
          <p14:tracePt t="97068" x="5256213" y="5521325"/>
          <p14:tracePt t="97085" x="5235575" y="5511800"/>
          <p14:tracePt t="97105" x="5226050" y="5511800"/>
          <p14:tracePt t="97137" x="5207000" y="5511800"/>
          <p14:tracePt t="97153" x="5197475" y="5511800"/>
          <p14:tracePt t="97170" x="5186363" y="5511800"/>
          <p14:tracePt t="97185" x="5176838" y="5511800"/>
          <p14:tracePt t="97201" x="5167313" y="5511800"/>
          <p14:tracePt t="97217" x="5157788" y="5511800"/>
          <p14:tracePt t="97249" x="5148263" y="5511800"/>
          <p14:tracePt t="97273" x="5137150" y="5511800"/>
          <p14:tracePt t="97289" x="5127625" y="5511800"/>
          <p14:tracePt t="97297" x="5118100" y="5511800"/>
          <p14:tracePt t="97314" x="5108575" y="5511800"/>
          <p14:tracePt t="97330" x="5099050" y="5511800"/>
          <p14:tracePt t="97346" x="5108575" y="5511800"/>
          <p14:tracePt t="97930" x="5108575" y="5521325"/>
          <p14:tracePt t="97946" x="5108575" y="5532438"/>
          <p14:tracePt t="97954" x="5118100" y="5541963"/>
          <p14:tracePt t="97978" x="5127625" y="5551488"/>
          <p14:tracePt t="97994" x="5127625" y="5561013"/>
          <p14:tracePt t="98002" x="5137150" y="5570538"/>
          <p14:tracePt t="98018" x="5137150" y="5581650"/>
          <p14:tracePt t="98042" x="5137150" y="5591175"/>
          <p14:tracePt t="98058" x="5137150" y="5600700"/>
          <p14:tracePt t="98082" x="5137150" y="5610225"/>
          <p14:tracePt t="98090" x="5137150" y="5619750"/>
          <p14:tracePt t="98106" x="5137150" y="5630863"/>
          <p14:tracePt t="98114" x="5137150" y="5640388"/>
          <p14:tracePt t="98122" x="5137150" y="5659438"/>
          <p14:tracePt t="98139" x="5137150" y="5689600"/>
          <p14:tracePt t="98155" x="5127625" y="5719763"/>
          <p14:tracePt t="98172" x="5118100" y="5738813"/>
          <p14:tracePt t="98189" x="5108575" y="5748338"/>
          <p14:tracePt t="98205" x="5108575" y="5757863"/>
          <p14:tracePt t="98222" x="5108575" y="5768975"/>
          <p14:tracePt t="98238" x="5099050" y="5788025"/>
          <p14:tracePt t="98255" x="5087938" y="5797550"/>
          <p14:tracePt t="98282" x="5087938" y="5818188"/>
          <p14:tracePt t="98298" x="5078413" y="5818188"/>
          <p14:tracePt t="98306" x="5078413" y="5837238"/>
          <p14:tracePt t="98322" x="5078413" y="5856288"/>
          <p14:tracePt t="98339" x="5068888" y="5895975"/>
          <p14:tracePt t="98355" x="5068888" y="5926138"/>
          <p14:tracePt t="98372" x="5059363" y="5984875"/>
          <p14:tracePt t="98389" x="5049838" y="6015038"/>
          <p14:tracePt t="98405" x="5038725" y="6053138"/>
          <p14:tracePt t="98422" x="5029200" y="6092825"/>
          <p14:tracePt t="98439" x="5019675" y="6113463"/>
          <p14:tracePt t="98455" x="5010150" y="6151563"/>
          <p14:tracePt t="98473" x="5010150" y="6181725"/>
          <p14:tracePt t="98489" x="5000625" y="6191250"/>
          <p14:tracePt t="98505" x="5000625" y="6211888"/>
          <p14:tracePt t="98523" x="5000625" y="6240463"/>
          <p14:tracePt t="98539" x="4989513" y="6280150"/>
          <p14:tracePt t="98556" x="4989513" y="6299200"/>
          <p14:tracePt t="98573" x="4989513" y="6338888"/>
          <p14:tracePt t="98589" x="4989513" y="6378575"/>
          <p14:tracePt t="98606" x="4989513" y="6397625"/>
          <p14:tracePt t="98623" x="4989513" y="6408738"/>
          <p14:tracePt t="98639" x="4989513" y="6418263"/>
          <p14:tracePt t="98656" x="4989513" y="6427788"/>
          <p14:tracePt t="98673" x="4989513" y="6437313"/>
          <p14:tracePt t="98689" x="4989513" y="6457950"/>
          <p14:tracePt t="98707" x="4989513" y="6477000"/>
          <p14:tracePt t="98723" x="4989513" y="6516688"/>
          <p14:tracePt t="98739" x="4989513" y="6545263"/>
          <p14:tracePt t="98756" x="4989513" y="6584950"/>
          <p14:tracePt t="98773" x="4989513" y="6615113"/>
          <p14:tracePt t="98790" x="4989513" y="6634163"/>
          <p14:tracePt t="98806" x="4989513" y="6664325"/>
          <p14:tracePt t="98823" x="4989513" y="6673850"/>
          <p14:tracePt t="98840" x="4989513" y="6692900"/>
          <p14:tracePt t="98857" x="4989513" y="6704013"/>
          <p14:tracePt t="98873" x="4989513" y="6742113"/>
          <p14:tracePt t="98890" x="4989513" y="6772275"/>
          <p14:tracePt t="98907" x="4989513" y="6811963"/>
          <p14:tracePt t="98923" x="4989513" y="6840538"/>
          <p14:tracePt t="98940" x="4989513" y="6880225"/>
          <p14:tracePt t="98957" x="4989513" y="6900863"/>
          <p14:tracePt t="98973" x="4989513" y="6919913"/>
          <p14:tracePt t="98990" x="4989513" y="6929438"/>
          <p14:tracePt t="99007" x="4989513" y="6950075"/>
          <p14:tracePt t="99024" x="4989513" y="6959600"/>
          <p14:tracePt t="99040" x="4989513" y="6988175"/>
          <p14:tracePt t="99057" x="4989513" y="6999288"/>
          <p14:tracePt t="99074" x="5000625" y="7027863"/>
          <p14:tracePt t="99090" x="5000625" y="7058025"/>
          <p14:tracePt t="99107" x="5010150" y="7086600"/>
          <p14:tracePt t="99124" x="5010150" y="7097713"/>
          <p14:tracePt t="99140" x="5019675" y="7146925"/>
          <p14:tracePt t="99157" x="5029200" y="7165975"/>
          <p14:tracePt t="99173" x="5029200" y="7205663"/>
          <p14:tracePt t="99190" x="5029200" y="7224713"/>
          <p14:tracePt t="99207" x="5029200" y="7245350"/>
          <p14:tracePt t="99223" x="5019675" y="7245350"/>
          <p14:tracePt t="99594" x="5010150" y="7245350"/>
          <p14:tracePt t="99601" x="4989513" y="7245350"/>
          <p14:tracePt t="99601" x="0" y="0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7175E"/>
            </a:gs>
            <a:gs pos="50000">
              <a:srgbClr val="3333CC"/>
            </a:gs>
            <a:gs pos="100000">
              <a:srgbClr val="17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/>
          <p:cNvSpPr txBox="1">
            <a:spLocks noChangeArrowheads="1"/>
          </p:cNvSpPr>
          <p:nvPr/>
        </p:nvSpPr>
        <p:spPr bwMode="auto">
          <a:xfrm>
            <a:off x="563563" y="104775"/>
            <a:ext cx="892651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2188"/>
              </a:spcBef>
              <a:buSzPct val="100000"/>
              <a:defRPr/>
            </a:pPr>
            <a:r>
              <a:rPr lang="en-US" sz="3500" b="1" i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The ubiquitin-proteasome system (UPS)</a:t>
            </a:r>
          </a:p>
        </p:txBody>
      </p:sp>
      <p:grpSp>
        <p:nvGrpSpPr>
          <p:cNvPr id="106499" name="Group 2"/>
          <p:cNvGrpSpPr>
            <a:grpSpLocks/>
          </p:cNvGrpSpPr>
          <p:nvPr/>
        </p:nvGrpSpPr>
        <p:grpSpPr bwMode="auto">
          <a:xfrm>
            <a:off x="944563" y="1063625"/>
            <a:ext cx="4011612" cy="6219825"/>
            <a:chOff x="595" y="670"/>
            <a:chExt cx="2527" cy="3918"/>
          </a:xfrm>
        </p:grpSpPr>
        <p:sp>
          <p:nvSpPr>
            <p:cNvPr id="106505" name="Rectangle 3"/>
            <p:cNvSpPr>
              <a:spLocks noChangeArrowheads="1"/>
            </p:cNvSpPr>
            <p:nvPr/>
          </p:nvSpPr>
          <p:spPr bwMode="auto">
            <a:xfrm>
              <a:off x="595" y="1066"/>
              <a:ext cx="671" cy="35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pic>
          <p:nvPicPr>
            <p:cNvPr id="106506" name="Picture 4"/>
            <p:cNvPicPr>
              <a:picLocks noChangeAspect="1" noChangeArrowheads="1"/>
            </p:cNvPicPr>
            <p:nvPr/>
          </p:nvPicPr>
          <p:blipFill>
            <a:blip r:embed="rId6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6" t="5884" r="12074" b="2789"/>
            <a:stretch>
              <a:fillRect/>
            </a:stretch>
          </p:blipFill>
          <p:spPr bwMode="auto">
            <a:xfrm>
              <a:off x="1239" y="1066"/>
              <a:ext cx="1883" cy="3517"/>
            </a:xfrm>
            <a:prstGeom prst="rect">
              <a:avLst/>
            </a:prstGeom>
            <a:noFill/>
            <a:ln w="93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6000" contrast="18000"/>
                    </a:blip>
                    <a:srcRect l="16266" t="5884" r="12074" b="2789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6507" name="Freeform 5"/>
            <p:cNvSpPr>
              <a:spLocks noChangeArrowheads="1"/>
            </p:cNvSpPr>
            <p:nvPr/>
          </p:nvSpPr>
          <p:spPr bwMode="auto">
            <a:xfrm rot="-360000">
              <a:off x="1764" y="703"/>
              <a:ext cx="698" cy="4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87 w 21600"/>
                <a:gd name="T19" fmla="*/ 3168 h 21600"/>
                <a:gd name="T20" fmla="*/ 18413 w 21600"/>
                <a:gd name="T21" fmla="*/ 1843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9CCFF"/>
            </a:solidFill>
            <a:ln w="3816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326" name="Text Box 6"/>
            <p:cNvSpPr txBox="1">
              <a:spLocks noChangeArrowheads="1"/>
            </p:cNvSpPr>
            <p:nvPr/>
          </p:nvSpPr>
          <p:spPr bwMode="auto">
            <a:xfrm>
              <a:off x="767" y="1837"/>
              <a:ext cx="821" cy="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pt-BR" sz="20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Ubiquitin</a:t>
              </a:r>
            </a:p>
          </p:txBody>
        </p:sp>
        <p:sp>
          <p:nvSpPr>
            <p:cNvPr id="184327" name="Text Box 7"/>
            <p:cNvSpPr txBox="1">
              <a:spLocks noChangeArrowheads="1"/>
            </p:cNvSpPr>
            <p:nvPr/>
          </p:nvSpPr>
          <p:spPr bwMode="auto">
            <a:xfrm>
              <a:off x="730" y="2551"/>
              <a:ext cx="821" cy="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pt-BR" sz="20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Ubiquitin</a:t>
              </a:r>
            </a:p>
          </p:txBody>
        </p:sp>
        <p:sp>
          <p:nvSpPr>
            <p:cNvPr id="184328" name="Text Box 8"/>
            <p:cNvSpPr txBox="1">
              <a:spLocks noChangeArrowheads="1"/>
            </p:cNvSpPr>
            <p:nvPr/>
          </p:nvSpPr>
          <p:spPr bwMode="auto">
            <a:xfrm>
              <a:off x="857" y="3804"/>
              <a:ext cx="1044" cy="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pt-BR" sz="20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Proteasome</a:t>
              </a:r>
            </a:p>
          </p:txBody>
        </p:sp>
      </p:grpSp>
      <p:sp>
        <p:nvSpPr>
          <p:cNvPr id="184329" name="AutoShape 9"/>
          <p:cNvSpPr>
            <a:spLocks/>
          </p:cNvSpPr>
          <p:nvPr/>
        </p:nvSpPr>
        <p:spPr bwMode="auto">
          <a:xfrm>
            <a:off x="5078413" y="2525713"/>
            <a:ext cx="476250" cy="1746250"/>
          </a:xfrm>
          <a:prstGeom prst="leftBrace">
            <a:avLst>
              <a:gd name="adj1" fmla="val 30556"/>
              <a:gd name="adj2" fmla="val 50000"/>
            </a:avLst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5497513" y="2741613"/>
            <a:ext cx="3271837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sz="30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MAFbx/Atrogin-1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5478463" y="3455988"/>
            <a:ext cx="123825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sz="30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Murf1</a:t>
            </a:r>
          </a:p>
        </p:txBody>
      </p:sp>
      <p:pic>
        <p:nvPicPr>
          <p:cNvPr id="10650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3859213"/>
            <a:ext cx="1781175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4" name="AutoShape 14"/>
          <p:cNvSpPr>
            <a:spLocks noChangeArrowheads="1"/>
          </p:cNvSpPr>
          <p:nvPr/>
        </p:nvSpPr>
        <p:spPr bwMode="auto">
          <a:xfrm>
            <a:off x="3600450" y="3203575"/>
            <a:ext cx="144463" cy="360363"/>
          </a:xfrm>
          <a:prstGeom prst="curvedRightArrow">
            <a:avLst>
              <a:gd name="adj1" fmla="val 49890"/>
              <a:gd name="adj2" fmla="val 99780"/>
              <a:gd name="adj3" fmla="val 3333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88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29" grpId="0" animBg="1"/>
    </p:bldLst>
  </p:timing>
  <p:extLst>
    <p:ext uri="{3A86A75C-4F4B-4683-9AE1-C65F6400EC91}">
      <p14:laserTraceLst xmlns:p14="http://schemas.microsoft.com/office/powerpoint/2010/main">
        <p14:tracePtLst>
          <p14:tracePt t="9427" x="2549525" y="3613150"/>
          <p14:tracePt t="9477" x="2549525" y="3632200"/>
          <p14:tracePt t="9494" x="2549525" y="3721100"/>
          <p14:tracePt t="9511" x="2549525" y="3819525"/>
          <p14:tracePt t="9527" x="2549525" y="3946525"/>
          <p14:tracePt t="9544" x="2559050" y="4094163"/>
          <p14:tracePt t="9561" x="2578100" y="4241800"/>
          <p14:tracePt t="9577" x="2627313" y="4410075"/>
          <p14:tracePt t="9594" x="2687638" y="4586288"/>
          <p14:tracePt t="9611" x="2765425" y="4754563"/>
          <p14:tracePt t="9628" x="2824163" y="4930775"/>
          <p14:tracePt t="9644" x="2903538" y="5108575"/>
          <p14:tracePt t="9661" x="2971800" y="5275263"/>
          <p14:tracePt t="9678" x="3051175" y="5462588"/>
          <p14:tracePt t="9678" x="3081338" y="5541963"/>
          <p14:tracePt t="9695" x="3159125" y="5699125"/>
          <p14:tracePt t="9711" x="3238500" y="5837238"/>
          <p14:tracePt t="9728" x="3316288" y="5935663"/>
          <p14:tracePt t="9744" x="3395663" y="5975350"/>
          <p14:tracePt t="9761" x="3475038" y="6003925"/>
          <p14:tracePt t="9777" x="3524250" y="6015038"/>
          <p14:tracePt t="9794" x="3573463" y="6015038"/>
          <p14:tracePt t="9810" x="3622675" y="6024563"/>
          <p14:tracePt t="9827" x="3671888" y="6034088"/>
          <p14:tracePt t="9844" x="3709988" y="6034088"/>
          <p14:tracePt t="9860" x="3730625" y="6034088"/>
          <p14:tracePt t="9977" x="3740150" y="6034088"/>
          <p14:tracePt t="10010" x="3721100" y="6034088"/>
          <p14:tracePt t="10028" x="3700463" y="6043613"/>
          <p14:tracePt t="10044" x="3690938" y="6073775"/>
          <p14:tracePt t="10061" x="3651250" y="6113463"/>
          <p14:tracePt t="10078" x="3632200" y="6151563"/>
          <p14:tracePt t="10094" x="3602038" y="6211888"/>
          <p14:tracePt t="10111" x="3582988" y="6270625"/>
          <p14:tracePt t="10128" x="3543300" y="6369050"/>
          <p14:tracePt t="10144" x="3513138" y="6467475"/>
          <p14:tracePt t="10161" x="3475038" y="6575425"/>
          <p14:tracePt t="10178" x="3454400" y="6664325"/>
          <p14:tracePt t="10194" x="3454400" y="6732588"/>
          <p14:tracePt t="10211" x="3463925" y="6802438"/>
          <p14:tracePt t="10228" x="3484563" y="6840538"/>
          <p14:tracePt t="10245" x="3524250" y="6870700"/>
          <p14:tracePt t="10245" x="3533775" y="6880225"/>
          <p14:tracePt t="10261" x="3562350" y="6889750"/>
          <p14:tracePt t="10278" x="3582988" y="6889750"/>
          <p14:tracePt t="10294" x="3611563" y="6889750"/>
          <p14:tracePt t="10311" x="3641725" y="6880225"/>
          <p14:tracePt t="10328" x="3660775" y="6870700"/>
          <p14:tracePt t="10345" x="3690938" y="6851650"/>
          <p14:tracePt t="10361" x="3730625" y="6821488"/>
          <p14:tracePt t="10378" x="3770313" y="6762750"/>
          <p14:tracePt t="10395" x="3789363" y="6704013"/>
          <p14:tracePt t="10411" x="3808413" y="6643688"/>
          <p14:tracePt t="10428" x="3819525" y="6605588"/>
          <p14:tracePt t="10445" x="3819525" y="6507163"/>
          <p14:tracePt t="10462" x="3819525" y="6446838"/>
          <p14:tracePt t="10478" x="3798888" y="6388100"/>
          <p14:tracePt t="10495" x="3770313" y="6359525"/>
          <p14:tracePt t="10512" x="3749675" y="6329363"/>
          <p14:tracePt t="10528" x="3709988" y="6299200"/>
          <p14:tracePt t="10545" x="3651250" y="6270625"/>
          <p14:tracePt t="10562" x="3573463" y="6240463"/>
          <p14:tracePt t="10578" x="3484563" y="6200775"/>
          <p14:tracePt t="10595" x="3395663" y="6191250"/>
          <p14:tracePt t="10612" x="3297238" y="6172200"/>
          <p14:tracePt t="10628" x="3208338" y="6151563"/>
          <p14:tracePt t="10645" x="3149600" y="6151563"/>
          <p14:tracePt t="10662" x="3100388" y="6151563"/>
          <p14:tracePt t="10679" x="3081338" y="6172200"/>
          <p14:tracePt t="10695" x="3070225" y="6200775"/>
          <p14:tracePt t="10712" x="3060700" y="6270625"/>
          <p14:tracePt t="10729" x="3060700" y="6310313"/>
          <p14:tracePt t="10745" x="3060700" y="6378575"/>
          <p14:tracePt t="10762" x="3081338" y="6467475"/>
          <p14:tracePt t="10779" x="3109913" y="6526213"/>
          <p14:tracePt t="10795" x="3130550" y="6565900"/>
          <p14:tracePt t="10812" x="3149600" y="6594475"/>
          <p14:tracePt t="10812" x="3159125" y="6605588"/>
          <p14:tracePt t="10829" x="3189288" y="6615113"/>
          <p14:tracePt t="10846" x="3208338" y="6615113"/>
          <p14:tracePt t="10862" x="3267075" y="6615113"/>
          <p14:tracePt t="10879" x="3336925" y="6615113"/>
          <p14:tracePt t="10896" x="3454400" y="6605588"/>
          <p14:tracePt t="10913" x="3562350" y="6584950"/>
          <p14:tracePt t="10929" x="3632200" y="6556375"/>
          <p14:tracePt t="10946" x="3690938" y="6526213"/>
          <p14:tracePt t="10962" x="3730625" y="6486525"/>
          <p14:tracePt t="10979" x="3730625" y="6446838"/>
          <p14:tracePt t="10996" x="3740150" y="6388100"/>
          <p14:tracePt t="11013" x="3740150" y="6289675"/>
          <p14:tracePt t="11030" x="3740150" y="6200775"/>
          <p14:tracePt t="11046" x="3730625" y="6102350"/>
          <p14:tracePt t="11063" x="3709988" y="6015038"/>
          <p14:tracePt t="11079" x="3660775" y="5926138"/>
          <p14:tracePt t="11096" x="3582988" y="5837238"/>
          <p14:tracePt t="11113" x="3503613" y="5788025"/>
          <p14:tracePt t="11130" x="3425825" y="5748338"/>
          <p14:tracePt t="11146" x="3346450" y="5719763"/>
          <p14:tracePt t="11163" x="3267075" y="5719763"/>
          <p14:tracePt t="11180" x="3198813" y="5719763"/>
          <p14:tracePt t="11196" x="3149600" y="5748338"/>
          <p14:tracePt t="11213" x="3090863" y="5856288"/>
          <p14:tracePt t="11230" x="3060700" y="5945188"/>
          <p14:tracePt t="11246" x="3041650" y="6053138"/>
          <p14:tracePt t="11263" x="3021013" y="6181725"/>
          <p14:tracePt t="11280" x="3021013" y="6289675"/>
          <p14:tracePt t="11296" x="3021013" y="6397625"/>
          <p14:tracePt t="11313" x="3051175" y="6516688"/>
          <p14:tracePt t="11330" x="3100388" y="6594475"/>
          <p14:tracePt t="11347" x="3159125" y="6654800"/>
          <p14:tracePt t="11364" x="3208338" y="6713538"/>
          <p14:tracePt t="11380" x="3278188" y="6772275"/>
          <p14:tracePt t="11397" x="3355975" y="6802438"/>
          <p14:tracePt t="11414" x="3425825" y="6821488"/>
          <p14:tracePt t="11430" x="3454400" y="6821488"/>
          <p14:tracePt t="11447" x="3524250" y="6821488"/>
          <p14:tracePt t="11463" x="3552825" y="6802438"/>
          <p14:tracePt t="11480" x="3592513" y="6772275"/>
          <p14:tracePt t="11497" x="3611563" y="6732588"/>
          <p14:tracePt t="11514" x="3622675" y="6673850"/>
          <p14:tracePt t="11530" x="3641725" y="6615113"/>
          <p14:tracePt t="11547" x="3641725" y="6556375"/>
          <p14:tracePt t="11564" x="3641725" y="6477000"/>
          <p14:tracePt t="11580" x="3632200" y="6408738"/>
          <p14:tracePt t="11580" x="3622675" y="6359525"/>
          <p14:tracePt t="11597" x="3611563" y="6289675"/>
          <p14:tracePt t="11614" x="3582988" y="6240463"/>
          <p14:tracePt t="11630" x="3573463" y="6211888"/>
          <p14:tracePt t="11647" x="3562350" y="6191250"/>
          <p14:tracePt t="11664" x="3543300" y="6181725"/>
          <p14:tracePt t="11681" x="3524250" y="6181725"/>
          <p14:tracePt t="11697" x="3494088" y="6181725"/>
          <p14:tracePt t="11714" x="3435350" y="6181725"/>
          <p14:tracePt t="11731" x="3355975" y="6181725"/>
          <p14:tracePt t="11747" x="3297238" y="6221413"/>
          <p14:tracePt t="11764" x="3248025" y="6249988"/>
          <p14:tracePt t="11781" x="3208338" y="6319838"/>
          <p14:tracePt t="11798" x="3208338" y="6369050"/>
          <p14:tracePt t="11814" x="3208338" y="6408738"/>
          <p14:tracePt t="11831" x="3208338" y="6457950"/>
          <p14:tracePt t="11848" x="3208338" y="6486525"/>
          <p14:tracePt t="11864" x="3217863" y="6516688"/>
          <p14:tracePt t="11881" x="3238500" y="6535738"/>
          <p14:tracePt t="11898" x="3248025" y="6545263"/>
          <p14:tracePt t="11914" x="3267075" y="6556375"/>
          <p14:tracePt t="11931" x="3287713" y="6565900"/>
          <p14:tracePt t="11948" x="3306763" y="6565900"/>
          <p14:tracePt t="11964" x="3346450" y="6565900"/>
          <p14:tracePt t="11964" x="3365500" y="6565900"/>
          <p14:tracePt t="11998" x="3405188" y="6565900"/>
          <p14:tracePt t="12015" x="3425825" y="6556375"/>
          <p14:tracePt t="12031" x="3435350" y="6545263"/>
          <p14:tracePt t="12048" x="3444875" y="6535738"/>
          <p14:tracePt t="12065" x="3454400" y="6526213"/>
          <p14:tracePt t="12465" x="3454400" y="6507163"/>
          <p14:tracePt t="12483" x="3454400" y="6477000"/>
          <p14:tracePt t="12499" x="3454400" y="6446838"/>
          <p14:tracePt t="12516" x="3435350" y="6378575"/>
          <p14:tracePt t="12533" x="3414713" y="6319838"/>
          <p14:tracePt t="12533" x="3405188" y="6289675"/>
          <p14:tracePt t="12549" x="3365500" y="6200775"/>
          <p14:tracePt t="12566" x="3316288" y="6132513"/>
          <p14:tracePt t="12582" x="3278188" y="6053138"/>
          <p14:tracePt t="12599" x="3238500" y="5975350"/>
          <p14:tracePt t="12616" x="3198813" y="5895975"/>
          <p14:tracePt t="12633" x="3159125" y="5807075"/>
          <p14:tracePt t="12649" x="3130550" y="5719763"/>
          <p14:tracePt t="12666" x="3081338" y="5619750"/>
          <p14:tracePt t="12683" x="3032125" y="5532438"/>
          <p14:tracePt t="12699" x="2952750" y="5422900"/>
          <p14:tracePt t="12716" x="2844800" y="5295900"/>
          <p14:tracePt t="12733" x="2716213" y="5127625"/>
          <p14:tracePt t="12750" x="2638425" y="5029200"/>
          <p14:tracePt t="12766" x="2549525" y="4930775"/>
          <p14:tracePt t="12783" x="2479675" y="4832350"/>
          <p14:tracePt t="12800" x="2430463" y="4745038"/>
          <p14:tracePt t="12816" x="2392363" y="4665663"/>
          <p14:tracePt t="12833" x="2362200" y="4597400"/>
          <p14:tracePt t="12850" x="2343150" y="4557713"/>
          <p14:tracePt t="12866" x="2332038" y="4508500"/>
          <p14:tracePt t="12883" x="2312988" y="4478338"/>
          <p14:tracePt t="12900" x="2312988" y="4438650"/>
          <p14:tracePt t="12916" x="2303463" y="4410075"/>
          <p14:tracePt t="12933" x="2293938" y="4370388"/>
          <p14:tracePt t="12950" x="2282825" y="4340225"/>
          <p14:tracePt t="12966" x="2282825" y="4321175"/>
          <p14:tracePt t="12983" x="2282825" y="4311650"/>
          <p14:tracePt t="13000" x="2282825" y="4281488"/>
          <p14:tracePt t="13016" x="2282825" y="4271963"/>
          <p14:tracePt t="13034" x="2282825" y="4262438"/>
          <p14:tracePt t="13083" x="2282825" y="4252913"/>
          <p14:tracePt t="13150" x="2303463" y="4252913"/>
          <p14:tracePt t="13167" x="2322513" y="4252913"/>
          <p14:tracePt t="13184" x="2343150" y="4262438"/>
          <p14:tracePt t="13200" x="2392363" y="4271963"/>
          <p14:tracePt t="13217" x="2411413" y="4281488"/>
          <p14:tracePt t="13234" x="2441575" y="4291013"/>
          <p14:tracePt t="13250" x="2479675" y="4302125"/>
          <p14:tracePt t="13267" x="2509838" y="4311650"/>
          <p14:tracePt t="13284" x="2519363" y="4311650"/>
          <p14:tracePt t="13300" x="2528888" y="4321175"/>
          <p14:tracePt t="13300" x="2540000" y="4330700"/>
          <p14:tracePt t="13317" x="2549525" y="4340225"/>
          <p14:tracePt t="13334" x="2568575" y="4340225"/>
          <p14:tracePt t="13351" x="2578100" y="4351338"/>
          <p14:tracePt t="13367" x="2608263" y="4360863"/>
          <p14:tracePt t="13384" x="2617788" y="4360863"/>
          <p14:tracePt t="13401" x="2627313" y="4360863"/>
          <p14:tracePt t="13417" x="2638425" y="4360863"/>
          <p14:tracePt t="13517" x="2647950" y="4360863"/>
          <p14:tracePt t="13584" x="2657475" y="4340225"/>
          <p14:tracePt t="13618" x="2657475" y="4330700"/>
          <p14:tracePt t="13634" x="2657475" y="4311650"/>
          <p14:tracePt t="13651" x="2657475" y="4291013"/>
          <p14:tracePt t="13668" x="2657475" y="4271963"/>
          <p14:tracePt t="13685" x="2657475" y="4252913"/>
          <p14:tracePt t="13685" x="2657475" y="4241800"/>
          <p14:tracePt t="13702" x="2647950" y="4213225"/>
          <p14:tracePt t="13718" x="2647950" y="4192588"/>
          <p14:tracePt t="13735" x="2647950" y="4154488"/>
          <p14:tracePt t="13751" x="2647950" y="4105275"/>
          <p14:tracePt t="13768" x="2647950" y="4035425"/>
          <p14:tracePt t="13785" x="2647950" y="3957638"/>
          <p14:tracePt t="13801" x="2647950" y="3859213"/>
          <p14:tracePt t="13818" x="2647950" y="3749675"/>
          <p14:tracePt t="13835" x="2657475" y="3622675"/>
          <p14:tracePt t="13852" x="2676525" y="3524250"/>
          <p14:tracePt t="13868" x="2697163" y="3435350"/>
          <p14:tracePt t="13885" x="2706688" y="3346450"/>
          <p14:tracePt t="13902" x="2716213" y="3268663"/>
          <p14:tracePt t="13918" x="2725738" y="3238500"/>
          <p14:tracePt t="13935" x="2725738" y="3179763"/>
          <p14:tracePt t="13952" x="2725738" y="3140075"/>
          <p14:tracePt t="13968" x="2725738" y="3090863"/>
          <p14:tracePt t="13985" x="2725738" y="3041650"/>
          <p14:tracePt t="14002" x="2725738" y="3001963"/>
          <p14:tracePt t="14019" x="2736850" y="2962275"/>
          <p14:tracePt t="14035" x="2746375" y="2903538"/>
          <p14:tracePt t="14053" x="2746375" y="2835275"/>
          <p14:tracePt t="14069" x="2746375" y="2765425"/>
          <p14:tracePt t="14086" x="2746375" y="2716213"/>
          <p14:tracePt t="14103" x="2746375" y="2657475"/>
          <p14:tracePt t="14119" x="2746375" y="2598738"/>
          <p14:tracePt t="14136" x="2746375" y="2559050"/>
          <p14:tracePt t="14153" x="2746375" y="2530475"/>
          <p14:tracePt t="14169" x="2746375" y="2500313"/>
          <p14:tracePt t="14186" x="2746375" y="2490788"/>
          <p14:tracePt t="14236" x="2746375" y="2470150"/>
          <p14:tracePt t="14253" x="2746375" y="2460625"/>
          <p14:tracePt t="14253" x="2746375" y="2451100"/>
          <p14:tracePt t="14269" x="2746375" y="2420938"/>
          <p14:tracePt t="14286" x="2746375" y="2392363"/>
          <p14:tracePt t="14302" x="2736850" y="2352675"/>
          <p14:tracePt t="14319" x="2716213" y="2312988"/>
          <p14:tracePt t="14336" x="2706688" y="2293938"/>
          <p14:tracePt t="14353" x="2697163" y="2273300"/>
          <p14:tracePt t="14369" x="2687638" y="2244725"/>
          <p14:tracePt t="14386" x="2676525" y="2224088"/>
          <p14:tracePt t="14403" x="2676525" y="2214563"/>
          <p14:tracePt t="14419" x="2667000" y="2195513"/>
          <p14:tracePt t="14436" x="2667000" y="2185988"/>
          <p14:tracePt t="14453" x="2657475" y="2155825"/>
          <p14:tracePt t="14470" x="2647950" y="2136775"/>
          <p14:tracePt t="14486" x="2638425" y="2106613"/>
          <p14:tracePt t="14519" x="2638425" y="2097088"/>
          <p14:tracePt t="14536" x="2638425" y="2076450"/>
          <p14:tracePt t="14553" x="2638425" y="2066925"/>
          <p14:tracePt t="14603" x="2627313" y="2057400"/>
          <p14:tracePt t="14870" x="2638425" y="2047875"/>
          <p14:tracePt t="14887" x="2657475" y="2027238"/>
          <p14:tracePt t="14904" x="2725738" y="1998663"/>
          <p14:tracePt t="14920" x="2824163" y="1958975"/>
          <p14:tracePt t="14937" x="2962275" y="1909763"/>
          <p14:tracePt t="14954" x="3090863" y="1860550"/>
          <p14:tracePt t="14970" x="3217863" y="1830388"/>
          <p14:tracePt t="14987" x="3355975" y="1801813"/>
          <p14:tracePt t="15004" x="3484563" y="1762125"/>
          <p14:tracePt t="15021" x="3641725" y="1703388"/>
          <p14:tracePt t="15037" x="3721100" y="1673225"/>
          <p14:tracePt t="15054" x="3759200" y="1663700"/>
          <p14:tracePt t="15071" x="3789363" y="1663700"/>
          <p14:tracePt t="15121" x="3808413" y="1663700"/>
          <p14:tracePt t="15138" x="3838575" y="1663700"/>
          <p14:tracePt t="15154" x="3878263" y="1663700"/>
          <p14:tracePt t="15171" x="3946525" y="1663700"/>
          <p14:tracePt t="15187" x="3995738" y="1682750"/>
          <p14:tracePt t="15204" x="4044950" y="1692275"/>
          <p14:tracePt t="15204" x="4065588" y="1703388"/>
          <p14:tracePt t="15221" x="4103688" y="1722438"/>
          <p14:tracePt t="15238" x="4124325" y="1741488"/>
          <p14:tracePt t="15254" x="4152900" y="1762125"/>
          <p14:tracePt t="15271" x="4173538" y="1781175"/>
          <p14:tracePt t="15288" x="4183063" y="1801813"/>
          <p14:tracePt t="15304" x="4213225" y="1839913"/>
          <p14:tracePt t="15321" x="4222750" y="1890713"/>
          <p14:tracePt t="15338" x="4241800" y="1928813"/>
          <p14:tracePt t="15355" x="4251325" y="1968500"/>
          <p14:tracePt t="15371" x="4262438" y="1989138"/>
          <p14:tracePt t="15655" x="4271963" y="2008188"/>
          <p14:tracePt t="15672" x="4291013" y="2047875"/>
          <p14:tracePt t="15689" x="4300538" y="2106613"/>
          <p14:tracePt t="15705" x="4340225" y="2185988"/>
          <p14:tracePt t="15722" x="4370388" y="2293938"/>
          <p14:tracePt t="15739" x="4389438" y="2420938"/>
          <p14:tracePt t="15755" x="4419600" y="2549525"/>
          <p14:tracePt t="15772" x="4438650" y="2697163"/>
          <p14:tracePt t="15789" x="4497388" y="2903538"/>
          <p14:tracePt t="15806" x="4537075" y="3022600"/>
          <p14:tracePt t="15822" x="4557713" y="3130550"/>
          <p14:tracePt t="15839" x="4595813" y="3219450"/>
          <p14:tracePt t="15856" x="4625975" y="3278188"/>
          <p14:tracePt t="15872" x="4645025" y="3336925"/>
          <p14:tracePt t="15889" x="4665663" y="3386138"/>
          <p14:tracePt t="15906" x="4675188" y="3444875"/>
          <p14:tracePt t="15923" x="4694238" y="3514725"/>
          <p14:tracePt t="15939" x="4705350" y="3592513"/>
          <p14:tracePt t="15956" x="4724400" y="3651250"/>
          <p14:tracePt t="15973" x="4743450" y="3730625"/>
          <p14:tracePt t="15990" x="4754563" y="3760788"/>
          <p14:tracePt t="16006" x="4764088" y="3789363"/>
          <p14:tracePt t="16023" x="4764088" y="3798888"/>
          <p14:tracePt t="16039" x="4764088" y="3810000"/>
          <p14:tracePt t="16056" x="4773613" y="3819525"/>
          <p14:tracePt t="16824" x="4773613" y="3829050"/>
          <p14:tracePt t="16841" x="4813300" y="3868738"/>
          <p14:tracePt t="16858" x="4891088" y="3908425"/>
          <p14:tracePt t="16874" x="5029200" y="3967163"/>
          <p14:tracePt t="16891" x="5186363" y="4044950"/>
          <p14:tracePt t="16908" x="5345113" y="4105275"/>
          <p14:tracePt t="16924" x="5511800" y="4192588"/>
          <p14:tracePt t="16924" x="5600700" y="4241800"/>
          <p14:tracePt t="16942" x="5727700" y="4330700"/>
          <p14:tracePt t="16958" x="5865813" y="4410075"/>
          <p14:tracePt t="16975" x="5984875" y="4468813"/>
          <p14:tracePt t="16991" x="6102350" y="4518025"/>
          <p14:tracePt t="17008" x="6221413" y="4567238"/>
          <p14:tracePt t="17025" x="6338888" y="4606925"/>
          <p14:tracePt t="17041" x="6446838" y="4635500"/>
          <p14:tracePt t="17058" x="6565900" y="4656138"/>
          <p14:tracePt t="17075" x="6653213" y="4675188"/>
          <p14:tracePt t="17091" x="6723063" y="4684713"/>
          <p14:tracePt t="17108" x="6772275" y="4684713"/>
          <p14:tracePt t="17125" x="6821488" y="4684713"/>
          <p14:tracePt t="17142" x="6861175" y="4684713"/>
          <p14:tracePt t="17158" x="6899275" y="4684713"/>
          <p14:tracePt t="17175" x="6919913" y="4684713"/>
          <p14:tracePt t="17192" x="6969125" y="4684713"/>
          <p14:tracePt t="17208" x="7027863" y="4684713"/>
          <p14:tracePt t="17225" x="7086600" y="4684713"/>
          <p14:tracePt t="17242" x="7165975" y="4684713"/>
          <p14:tracePt t="17258" x="7224713" y="4684713"/>
          <p14:tracePt t="17275" x="7313613" y="4684713"/>
          <p14:tracePt t="17292" x="7381875" y="4684713"/>
          <p14:tracePt t="17308" x="7461250" y="4695825"/>
          <p14:tracePt t="17308" x="7489825" y="4695825"/>
          <p14:tracePt t="17325" x="7559675" y="4695825"/>
          <p14:tracePt t="17342" x="7618413" y="4695825"/>
          <p14:tracePt t="17359" x="7686675" y="4695825"/>
          <p14:tracePt t="17375" x="7756525" y="4695825"/>
          <p14:tracePt t="17392" x="7815263" y="4695825"/>
          <p14:tracePt t="17409" x="7874000" y="4695825"/>
          <p14:tracePt t="17425" x="7904163" y="4695825"/>
          <p14:tracePt t="17442" x="7943850" y="4695825"/>
          <p14:tracePt t="17459" x="7972425" y="4695825"/>
          <p14:tracePt t="17476" x="7981950" y="4695825"/>
          <p14:tracePt t="17492" x="8012113" y="4695825"/>
          <p14:tracePt t="17492" x="8031163" y="4705350"/>
          <p14:tracePt t="17509" x="8070850" y="4724400"/>
          <p14:tracePt t="17526" x="8080375" y="4724400"/>
          <p14:tracePt t="17542" x="8140700" y="4754563"/>
          <p14:tracePt t="17559" x="8159750" y="4773613"/>
          <p14:tracePt t="17576" x="8178800" y="4794250"/>
          <p14:tracePt t="17592" x="8189913" y="4822825"/>
          <p14:tracePt t="17609" x="8208963" y="4862513"/>
          <p14:tracePt t="17626" x="8239125" y="4892675"/>
          <p14:tracePt t="17643" x="8267700" y="4941888"/>
          <p14:tracePt t="17659" x="8277225" y="4991100"/>
          <p14:tracePt t="17676" x="8297863" y="5029200"/>
          <p14:tracePt t="17693" x="8326438" y="5099050"/>
          <p14:tracePt t="17709" x="8337550" y="5138738"/>
          <p14:tracePt t="17726" x="8356600" y="5187950"/>
          <p14:tracePt t="17743" x="8375650" y="5226050"/>
          <p14:tracePt t="17759" x="8396288" y="5295900"/>
          <p14:tracePt t="17776" x="8424863" y="5354638"/>
          <p14:tracePt t="17793" x="8464550" y="5453063"/>
          <p14:tracePt t="17809" x="8494713" y="5511800"/>
          <p14:tracePt t="17826" x="8523288" y="5591175"/>
          <p14:tracePt t="17843" x="8562975" y="5689600"/>
          <p14:tracePt t="17860" x="8612188" y="5778500"/>
          <p14:tracePt t="17876" x="8670925" y="5856288"/>
          <p14:tracePt t="17876" x="8682038" y="5905500"/>
          <p14:tracePt t="17893" x="8731250" y="5975350"/>
          <p14:tracePt t="17910" x="8769350" y="6043613"/>
          <p14:tracePt t="17926" x="8818563" y="6102350"/>
          <p14:tracePt t="17943" x="8867775" y="6142038"/>
          <p14:tracePt t="17960" x="8907463" y="6181725"/>
          <p14:tracePt t="17976" x="8947150" y="6211888"/>
          <p14:tracePt t="17993" x="8996363" y="6230938"/>
          <p14:tracePt t="18010" x="9036050" y="6249988"/>
          <p14:tracePt t="18027" x="9075738" y="6261100"/>
          <p14:tracePt t="18043" x="9113838" y="6270625"/>
          <p14:tracePt t="18060" x="9174163" y="6280150"/>
          <p14:tracePt t="18077" x="9212263" y="6280150"/>
          <p14:tracePt t="18093" x="9251950" y="6280150"/>
          <p14:tracePt t="18110" x="9282113" y="6261100"/>
          <p14:tracePt t="18127" x="9321800" y="6230938"/>
          <p14:tracePt t="18144" x="9350375" y="6200775"/>
          <p14:tracePt t="18160" x="9390063" y="6172200"/>
          <p14:tracePt t="18177" x="9420225" y="6102350"/>
          <p14:tracePt t="18194" x="9458325" y="6015038"/>
          <p14:tracePt t="18210" x="9488488" y="5926138"/>
          <p14:tracePt t="18227" x="9498013" y="5846763"/>
          <p14:tracePt t="18244" x="9498013" y="5738813"/>
          <p14:tracePt t="18260" x="9478963" y="5561013"/>
          <p14:tracePt t="18277" x="9448800" y="5472113"/>
          <p14:tracePt t="18294" x="9409113" y="5373688"/>
          <p14:tracePt t="18311" x="9390063" y="5314950"/>
          <p14:tracePt t="18327" x="9359900" y="5246688"/>
          <p14:tracePt t="18344" x="9331325" y="5207000"/>
          <p14:tracePt t="18361" x="9282113" y="5148263"/>
          <p14:tracePt t="18377" x="9251950" y="5099050"/>
          <p14:tracePt t="18394" x="9232900" y="5059363"/>
          <p14:tracePt t="18411" x="9202738" y="5010150"/>
          <p14:tracePt t="18427" x="9183688" y="4970463"/>
          <p14:tracePt t="18444" x="9153525" y="4921250"/>
          <p14:tracePt t="18461" x="9104313" y="4852988"/>
          <p14:tracePt t="18478" x="9055100" y="4803775"/>
          <p14:tracePt t="18494" x="8986838" y="4754563"/>
          <p14:tracePt t="18511" x="8928100" y="4724400"/>
          <p14:tracePt t="18528" x="8858250" y="4695825"/>
          <p14:tracePt t="18544" x="8799513" y="4684713"/>
          <p14:tracePt t="18561" x="8740775" y="4684713"/>
          <p14:tracePt t="18578" x="8682038" y="4684713"/>
          <p14:tracePt t="18594" x="8621713" y="4684713"/>
          <p14:tracePt t="18611" x="8562975" y="4714875"/>
          <p14:tracePt t="18628" x="8523288" y="4745038"/>
          <p14:tracePt t="18645" x="8464550" y="4803775"/>
          <p14:tracePt t="18662" x="8435975" y="4843463"/>
          <p14:tracePt t="18678" x="8405813" y="4881563"/>
          <p14:tracePt t="18694" x="8386763" y="4930775"/>
          <p14:tracePt t="18711" x="8366125" y="4970463"/>
          <p14:tracePt t="18728" x="8337550" y="5040313"/>
          <p14:tracePt t="18745" x="8307388" y="5118100"/>
          <p14:tracePt t="18761" x="8277225" y="5207000"/>
          <p14:tracePt t="18778" x="8228013" y="5305425"/>
          <p14:tracePt t="18795" x="8189913" y="5422900"/>
          <p14:tracePt t="18811" x="8140700" y="5541963"/>
          <p14:tracePt t="18828" x="8101013" y="5659438"/>
          <p14:tracePt t="18828" x="8080375" y="5719763"/>
          <p14:tracePt t="18845" x="8070850" y="5778500"/>
          <p14:tracePt t="18862" x="8031163" y="5945188"/>
          <p14:tracePt t="18878" x="8012113" y="6073775"/>
          <p14:tracePt t="18895" x="8002588" y="6200775"/>
          <p14:tracePt t="18912" x="7981950" y="6310313"/>
          <p14:tracePt t="18928" x="7962900" y="6437313"/>
          <p14:tracePt t="18945" x="7953375" y="6535738"/>
          <p14:tracePt t="18962" x="7953375" y="6615113"/>
          <p14:tracePt t="18978" x="7953375" y="6704013"/>
          <p14:tracePt t="18995" x="7953375" y="6772275"/>
          <p14:tracePt t="19012" x="7993063" y="6840538"/>
          <p14:tracePt t="19029" x="8021638" y="6938963"/>
          <p14:tracePt t="19045" x="8051800" y="6999288"/>
          <p14:tracePt t="19062" x="8080375" y="7037388"/>
          <p14:tracePt t="19079" x="8110538" y="7077075"/>
          <p14:tracePt t="19095" x="8129588" y="7097713"/>
          <p14:tracePt t="19112" x="8140700" y="7107238"/>
          <p14:tracePt t="19129" x="8159750" y="7107238"/>
          <p14:tracePt t="19146" x="8199438" y="7107238"/>
          <p14:tracePt t="19163" x="8228013" y="7107238"/>
          <p14:tracePt t="19179" x="8307388" y="7097713"/>
          <p14:tracePt t="19196" x="8356600" y="7086600"/>
          <p14:tracePt t="19212" x="8405813" y="7067550"/>
          <p14:tracePt t="19212" x="8424863" y="7058025"/>
          <p14:tracePt t="19230" x="8464550" y="7037388"/>
          <p14:tracePt t="19246" x="8485188" y="7018338"/>
          <p14:tracePt t="19262" x="8513763" y="6988175"/>
          <p14:tracePt t="19279" x="8553450" y="6938963"/>
          <p14:tracePt t="19296" x="8583613" y="6889750"/>
          <p14:tracePt t="19313" x="8632825" y="6821488"/>
          <p14:tracePt t="19329" x="8670925" y="6762750"/>
          <p14:tracePt t="19346" x="8701088" y="6713538"/>
          <p14:tracePt t="19363" x="8710613" y="6664325"/>
          <p14:tracePt t="19379" x="8740775" y="6615113"/>
          <p14:tracePt t="19396" x="8750300" y="6575425"/>
          <p14:tracePt t="19413" x="8780463" y="6496050"/>
          <p14:tracePt t="19429" x="8809038" y="6437313"/>
          <p14:tracePt t="19446" x="8829675" y="6359525"/>
          <p14:tracePt t="19463" x="8848725" y="6270625"/>
          <p14:tracePt t="19479" x="8867775" y="6211888"/>
          <p14:tracePt t="19496" x="8867775" y="6132513"/>
          <p14:tracePt t="19513" x="8867775" y="6064250"/>
          <p14:tracePt t="19530" x="8867775" y="5984875"/>
          <p14:tracePt t="19546" x="8867775" y="5886450"/>
          <p14:tracePt t="19563" x="8867775" y="5778500"/>
          <p14:tracePt t="19580" x="8867775" y="5680075"/>
          <p14:tracePt t="19596" x="8848725" y="5551488"/>
          <p14:tracePt t="19613" x="8829675" y="5483225"/>
          <p14:tracePt t="19630" x="8809038" y="5422900"/>
          <p14:tracePt t="19647" x="8780463" y="5364163"/>
          <p14:tracePt t="19663" x="8740775" y="5314950"/>
          <p14:tracePt t="19680" x="8701088" y="5265738"/>
          <p14:tracePt t="19697" x="8670925" y="5216525"/>
          <p14:tracePt t="19713" x="8621713" y="5167313"/>
          <p14:tracePt t="19730" x="8583613" y="5108575"/>
          <p14:tracePt t="19747" x="8534400" y="5049838"/>
          <p14:tracePt t="19763" x="8464550" y="4979988"/>
          <p14:tracePt t="19780" x="8375650" y="4921250"/>
          <p14:tracePt t="19780" x="8326438" y="4881563"/>
          <p14:tracePt t="19797" x="8208963" y="4822825"/>
          <p14:tracePt t="19814" x="8070850" y="4773613"/>
          <p14:tracePt t="19830" x="7972425" y="4745038"/>
          <p14:tracePt t="19847" x="7904163" y="4733925"/>
          <p14:tracePt t="19864" x="7815263" y="4733925"/>
          <p14:tracePt t="19880" x="7756525" y="4733925"/>
          <p14:tracePt t="19897" x="7707313" y="4754563"/>
          <p14:tracePt t="19914" x="7658100" y="4773613"/>
          <p14:tracePt t="19930" x="7618413" y="4794250"/>
          <p14:tracePt t="19947" x="7559675" y="4843463"/>
          <p14:tracePt t="19964" x="7500938" y="4902200"/>
          <p14:tracePt t="19980" x="7402513" y="5019675"/>
          <p14:tracePt t="19997" x="7342188" y="5127625"/>
          <p14:tracePt t="20014" x="7313613" y="5237163"/>
          <p14:tracePt t="20031" x="7283450" y="5345113"/>
          <p14:tracePt t="20047" x="7264400" y="5462588"/>
          <p14:tracePt t="20064" x="7234238" y="5561013"/>
          <p14:tracePt t="20081" x="7224713" y="5649913"/>
          <p14:tracePt t="20097" x="7224713" y="5748338"/>
          <p14:tracePt t="20114" x="7224713" y="5856288"/>
          <p14:tracePt t="20131" x="7224713" y="5965825"/>
          <p14:tracePt t="20148" x="7224713" y="6102350"/>
          <p14:tracePt t="20164" x="7224713" y="6221413"/>
          <p14:tracePt t="20164" x="7224713" y="6280150"/>
          <p14:tracePt t="20181" x="7224713" y="6397625"/>
          <p14:tracePt t="20198" x="7243763" y="6486525"/>
          <p14:tracePt t="20214" x="7254875" y="6545263"/>
          <p14:tracePt t="20231" x="7264400" y="6584950"/>
          <p14:tracePt t="20248" x="7264400" y="6605588"/>
          <p14:tracePt t="20264" x="7264400" y="6615113"/>
          <p14:tracePt t="20281" x="7273925" y="6624638"/>
          <p14:tracePt t="20314" x="7273925" y="6634163"/>
          <p14:tracePt t="20331" x="7273925" y="6643688"/>
          <p14:tracePt t="20365" x="7292975" y="6664325"/>
          <p14:tracePt t="20398" x="7292975" y="6673850"/>
          <p14:tracePt t="20415" x="7304088" y="6692900"/>
          <p14:tracePt t="20431" x="7313613" y="6704013"/>
          <p14:tracePt t="20448" x="7313613" y="6723063"/>
          <p14:tracePt t="20465" x="7332663" y="6732588"/>
          <p14:tracePt t="20481" x="7342188" y="6742113"/>
          <p14:tracePt t="20498" x="7342188" y="6753225"/>
          <p14:tracePt t="20515" x="7353300" y="6753225"/>
          <p14:tracePt t="20532" x="7381875" y="6762750"/>
          <p14:tracePt t="20548" x="7391400" y="6762750"/>
          <p14:tracePt t="20565" x="7402513" y="6772275"/>
          <p14:tracePt t="20582" x="7412038" y="6772275"/>
          <p14:tracePt t="20598" x="7412038" y="6781800"/>
          <p14:tracePt t="20999" x="7421563" y="6781800"/>
          <p14:tracePt t="21049" x="7421563" y="6772275"/>
          <p14:tracePt t="21066" x="7421563" y="6762750"/>
          <p14:tracePt t="21083" x="7421563" y="6742113"/>
          <p14:tracePt t="21099" x="7412038" y="6742113"/>
          <p14:tracePt t="21116" x="7402513" y="6723063"/>
          <p14:tracePt t="21133" x="7391400" y="6704013"/>
          <p14:tracePt t="21150" x="7391400" y="6692900"/>
          <p14:tracePt t="21166" x="7391400" y="6683375"/>
          <p14:tracePt t="21183" x="7381875" y="6664325"/>
          <p14:tracePt t="21200" x="7372350" y="6634163"/>
          <p14:tracePt t="21216" x="7362825" y="6624638"/>
          <p14:tracePt t="21233" x="7353300" y="6605588"/>
          <p14:tracePt t="21266" x="7353300" y="6594475"/>
          <p14:tracePt t="21283" x="7353300" y="6584950"/>
          <p14:tracePt t="21300" x="7353300" y="6575425"/>
          <p14:tracePt t="21333" x="7342188" y="6556375"/>
          <p14:tracePt t="21350" x="7332663" y="6556375"/>
          <p14:tracePt t="21367" x="7332663" y="6545263"/>
          <p14:tracePt t="21416" x="7332663" y="6535738"/>
          <p14:tracePt t="21450" x="7323138" y="6526213"/>
          <p14:tracePt t="21750" x="7323138" y="6516688"/>
          <p14:tracePt t="21784" x="7323138" y="6507163"/>
          <p14:tracePt t="21901" x="7323138" y="6486525"/>
          <p14:tracePt t="21934" x="7323138" y="6477000"/>
          <p14:tracePt t="21984" x="7323138" y="6457950"/>
          <p14:tracePt t="22001" x="7323138" y="6446838"/>
          <p14:tracePt t="22018" x="7313613" y="6437313"/>
          <p14:tracePt t="22035" x="7304088" y="6427788"/>
          <p14:tracePt t="22051" x="7304088" y="6408738"/>
          <p14:tracePt t="22068" x="7292975" y="6397625"/>
          <p14:tracePt t="22085" x="7283450" y="6369050"/>
          <p14:tracePt t="22101" x="7283450" y="6348413"/>
          <p14:tracePt t="22118" x="7273925" y="6338888"/>
          <p14:tracePt t="22135" x="7264400" y="6319838"/>
          <p14:tracePt t="22185" x="7264400" y="6310313"/>
          <p14:tracePt t="22201" x="7264400" y="6299200"/>
          <p14:tracePt t="22218" x="7254875" y="6299200"/>
          <p14:tracePt t="22235" x="7254875" y="6289675"/>
          <p14:tracePt t="22268" x="7243763" y="6270625"/>
          <p14:tracePt t="22368" x="7234238" y="6261100"/>
          <p14:tracePt t="22602" x="7234238" y="6249988"/>
          <p14:tracePt t="22619" x="7254875" y="6240463"/>
          <p14:tracePt t="22636" x="7292975" y="6221413"/>
          <p14:tracePt t="22653" x="7391400" y="6181725"/>
          <p14:tracePt t="22670" x="7431088" y="6181725"/>
          <p14:tracePt t="22686" x="7461250" y="6162675"/>
          <p14:tracePt t="22736" x="7480300" y="6162675"/>
          <p14:tracePt t="22753" x="7489825" y="6151563"/>
          <p14:tracePt t="22769" x="7519988" y="6122988"/>
          <p14:tracePt t="22786" x="7559675" y="6064250"/>
          <p14:tracePt t="22803" x="7627938" y="5984875"/>
          <p14:tracePt t="22819" x="7747000" y="5895975"/>
          <p14:tracePt t="22819" x="7805738" y="5837238"/>
          <p14:tracePt t="22836" x="7874000" y="5778500"/>
          <p14:tracePt t="22853" x="8021638" y="5670550"/>
          <p14:tracePt t="22853" x="8101013" y="5619750"/>
          <p14:tracePt t="22870" x="8239125" y="5532438"/>
          <p14:tracePt t="22886" x="8356600" y="5453063"/>
          <p14:tracePt t="22903" x="8445500" y="5403850"/>
          <p14:tracePt t="22920" x="8523288" y="5384800"/>
          <p14:tracePt t="22936" x="8562975" y="5373688"/>
          <p14:tracePt t="22953" x="8583613" y="5373688"/>
          <p14:tracePt t="22970" x="8593138" y="5373688"/>
          <p14:tracePt t="22986" x="8612188" y="5373688"/>
          <p14:tracePt t="23003" x="8651875" y="5373688"/>
          <p14:tracePt t="23020" x="8701088" y="5373688"/>
          <p14:tracePt t="23020" x="8740775" y="5373688"/>
          <p14:tracePt t="23037" x="8839200" y="5364163"/>
          <p14:tracePt t="23053" x="8916988" y="5354638"/>
          <p14:tracePt t="23070" x="8986838" y="5335588"/>
          <p14:tracePt t="23087" x="9036050" y="5335588"/>
          <p14:tracePt t="23103" x="9045575" y="5324475"/>
          <p14:tracePt t="23153" x="9055100" y="5324475"/>
          <p14:tracePt t="23187" x="9055100" y="5345113"/>
          <p14:tracePt t="23204" x="9055100" y="5384800"/>
          <p14:tracePt t="23220" x="9055100" y="5453063"/>
          <p14:tracePt t="23237" x="9055100" y="5492750"/>
          <p14:tracePt t="23254" x="9055100" y="5541963"/>
          <p14:tracePt t="23270" x="9064625" y="5581650"/>
          <p14:tracePt t="23287" x="9075738" y="5619750"/>
          <p14:tracePt t="23304" x="9085263" y="5659438"/>
          <p14:tracePt t="23320" x="9104313" y="5719763"/>
          <p14:tracePt t="23337" x="9124950" y="5778500"/>
          <p14:tracePt t="23354" x="9163050" y="5856288"/>
          <p14:tracePt t="23371" x="9193213" y="5935663"/>
          <p14:tracePt t="23387" x="9242425" y="6003925"/>
          <p14:tracePt t="23404" x="9282113" y="6064250"/>
          <p14:tracePt t="23421" x="9321800" y="6132513"/>
          <p14:tracePt t="23437" x="9350375" y="6172200"/>
          <p14:tracePt t="23454" x="9371013" y="6191250"/>
          <p14:tracePt t="23471" x="9399588" y="6221413"/>
          <p14:tracePt t="23487" x="9409113" y="6240463"/>
          <p14:tracePt t="23504" x="9429750" y="6270625"/>
          <p14:tracePt t="23521" x="9439275" y="6299200"/>
          <p14:tracePt t="23538" x="9458325" y="6329363"/>
          <p14:tracePt t="23554" x="9478963" y="6348413"/>
          <p14:tracePt t="23571" x="9498013" y="6378575"/>
          <p14:tracePt t="23588" x="9507538" y="6418263"/>
          <p14:tracePt t="23604" x="9537700" y="6486525"/>
          <p14:tracePt t="23621" x="9567863" y="6516688"/>
          <p14:tracePt t="23638" x="9577388" y="6575425"/>
          <p14:tracePt t="23655" x="9605963" y="6615113"/>
          <p14:tracePt t="23671" x="9605963" y="6654800"/>
          <p14:tracePt t="23688" x="9617075" y="6683375"/>
          <p14:tracePt t="23705" x="9617075" y="6704013"/>
          <p14:tracePt t="23721" x="9626600" y="6723063"/>
          <p14:tracePt t="23738" x="9626600" y="6742113"/>
          <p14:tracePt t="23755" x="9626600" y="6772275"/>
          <p14:tracePt t="23771" x="9626600" y="6791325"/>
          <p14:tracePt t="23788" x="9626600" y="6802438"/>
          <p14:tracePt t="23805" x="9626600" y="6831013"/>
          <p14:tracePt t="23821" x="9626600" y="6840538"/>
          <p14:tracePt t="23838" x="9626600" y="6851650"/>
          <p14:tracePt t="23855" x="9626600" y="6861175"/>
          <p14:tracePt t="23872" x="9645650" y="6889750"/>
          <p14:tracePt t="23888" x="9645650" y="6900863"/>
          <p14:tracePt t="23905" x="9645650" y="6919913"/>
          <p14:tracePt t="23922" x="9645650" y="6950075"/>
          <p14:tracePt t="23938" x="9655175" y="6959600"/>
          <p14:tracePt t="23955" x="9655175" y="6969125"/>
          <p14:tracePt t="24189" x="9655175" y="6978650"/>
          <p14:tracePt t="24239" x="9655175" y="6988175"/>
          <p14:tracePt t="24256" x="9655175" y="6999288"/>
          <p14:tracePt t="24289" x="9655175" y="7008813"/>
          <p14:tracePt t="24323" x="9655175" y="7027863"/>
          <p14:tracePt t="24339" x="9655175" y="7037388"/>
          <p14:tracePt t="24356" x="9666288" y="7048500"/>
          <p14:tracePt t="24373" x="9675813" y="7058025"/>
          <p14:tracePt t="24423" x="9685338" y="7058025"/>
          <p14:tracePt t="24439" x="9694863" y="7037388"/>
          <p14:tracePt t="24456" x="9725025" y="7008813"/>
          <p14:tracePt t="24473" x="9734550" y="6978650"/>
          <p14:tracePt t="24490" x="9744075" y="6950075"/>
          <p14:tracePt t="24506" x="9744075" y="6900863"/>
          <p14:tracePt t="24523" x="9744075" y="6861175"/>
          <p14:tracePt t="24540" x="9725025" y="6821488"/>
          <p14:tracePt t="24556" x="9704388" y="6802438"/>
          <p14:tracePt t="24573" x="9685338" y="6781800"/>
          <p14:tracePt t="24590" x="9655175" y="6781800"/>
          <p14:tracePt t="24606" x="9626600" y="6781800"/>
          <p14:tracePt t="24623" x="9605963" y="6791325"/>
          <p14:tracePt t="24640" x="9556750" y="6802438"/>
          <p14:tracePt t="24657" x="9537700" y="6811963"/>
          <p14:tracePt t="24673" x="9518650" y="6831013"/>
          <p14:tracePt t="24690" x="9518650" y="6840538"/>
          <p14:tracePt t="24707" x="9518650" y="6851650"/>
          <p14:tracePt t="24723" x="9518650" y="6880225"/>
          <p14:tracePt t="24740" x="9507538" y="6900863"/>
          <p14:tracePt t="24757" x="9507538" y="6959600"/>
          <p14:tracePt t="24773" x="9507538" y="6988175"/>
          <p14:tracePt t="24790" x="9507538" y="7027863"/>
          <p14:tracePt t="24807" x="9507538" y="7048500"/>
          <p14:tracePt t="24823" x="9507538" y="7067550"/>
          <p14:tracePt t="24840" x="9507538" y="7077075"/>
          <p14:tracePt t="24890" x="9518650" y="7077075"/>
          <p14:tracePt t="24907" x="9537700" y="7077075"/>
          <p14:tracePt t="24924" x="9567863" y="7077075"/>
          <p14:tracePt t="24941" x="9605963" y="7067550"/>
          <p14:tracePt t="24957" x="9626600" y="7048500"/>
          <p14:tracePt t="24974" x="9645650" y="7027863"/>
          <p14:tracePt t="24990" x="9645650" y="7018338"/>
          <p14:tracePt t="25007" x="9645650" y="6988175"/>
          <p14:tracePt t="25024" x="9645650" y="6950075"/>
          <p14:tracePt t="25041" x="9645650" y="6900863"/>
          <p14:tracePt t="25057" x="9636125" y="6851650"/>
          <p14:tracePt t="25074" x="9617075" y="6802438"/>
          <p14:tracePt t="25091" x="9596438" y="6772275"/>
          <p14:tracePt t="25107" x="9577388" y="6753225"/>
          <p14:tracePt t="25124" x="9547225" y="6742113"/>
          <p14:tracePt t="25124" x="9528175" y="6732588"/>
          <p14:tracePt t="25141" x="9478963" y="6732588"/>
          <p14:tracePt t="25158" x="9420225" y="6732588"/>
          <p14:tracePt t="25174" x="9340850" y="6753225"/>
          <p14:tracePt t="25191" x="9282113" y="6762750"/>
          <p14:tracePt t="25208" x="9242425" y="6791325"/>
          <p14:tracePt t="25224" x="9232900" y="6802438"/>
          <p14:tracePt t="25241" x="9232900" y="6821488"/>
          <p14:tracePt t="25258" x="9232900" y="6840538"/>
          <p14:tracePt t="25274" x="9232900" y="6880225"/>
          <p14:tracePt t="25291" x="9232900" y="6910388"/>
          <p14:tracePt t="25308" x="9242425" y="6950075"/>
          <p14:tracePt t="25325" x="9272588" y="6959600"/>
          <p14:tracePt t="25341" x="9301163" y="6978650"/>
          <p14:tracePt t="25358" x="9321800" y="6978650"/>
          <p14:tracePt t="25375" x="9371013" y="6978650"/>
          <p14:tracePt t="25391" x="9420225" y="6978650"/>
          <p14:tracePt t="25408" x="9469438" y="6978650"/>
          <p14:tracePt t="25425" x="9507538" y="6959600"/>
          <p14:tracePt t="25441" x="9528175" y="6950075"/>
          <p14:tracePt t="25458" x="9537700" y="6929438"/>
          <p14:tracePt t="25475" x="9537700" y="6910388"/>
          <p14:tracePt t="25491" x="9537700" y="6880225"/>
          <p14:tracePt t="25508" x="9518650" y="6840538"/>
          <p14:tracePt t="25525" x="9518650" y="6831013"/>
          <p14:tracePt t="25542" x="9469438" y="6772275"/>
          <p14:tracePt t="25558" x="9420225" y="6742113"/>
          <p14:tracePt t="25575" x="9371013" y="6732588"/>
          <p14:tracePt t="25592" x="9310688" y="6732588"/>
          <p14:tracePt t="25608" x="9272588" y="6732588"/>
          <p14:tracePt t="25625" x="9223375" y="6753225"/>
          <p14:tracePt t="25642" x="9202738" y="6772275"/>
          <p14:tracePt t="25658" x="9193213" y="6802438"/>
          <p14:tracePt t="25675" x="9193213" y="6821488"/>
          <p14:tracePt t="25692" x="9193213" y="6851650"/>
          <p14:tracePt t="25709" x="9193213" y="6880225"/>
          <p14:tracePt t="25725" x="9193213" y="6910388"/>
          <p14:tracePt t="25742" x="9212263" y="6938963"/>
          <p14:tracePt t="25759" x="9212263" y="6950075"/>
          <p14:tracePt t="25775" x="9223375" y="6978650"/>
          <p14:tracePt t="25942" x="9223375" y="6988175"/>
          <p14:tracePt t="25959" x="9183688" y="6988175"/>
          <p14:tracePt t="25976" x="9094788" y="6988175"/>
          <p14:tracePt t="25992" x="8956675" y="6988175"/>
          <p14:tracePt t="26009" x="8789988" y="6988175"/>
          <p14:tracePt t="26026" x="8562975" y="6988175"/>
          <p14:tracePt t="26043" x="8316913" y="6988175"/>
          <p14:tracePt t="26059" x="8051800" y="6988175"/>
          <p14:tracePt t="26076" x="7834313" y="6978650"/>
          <p14:tracePt t="26076" x="0" y="0"/>
        </p14:tracePtLst>
        <p14:tracePtLst>
          <p14:tracePt t="36063" x="5099050" y="4302125"/>
          <p14:tracePt t="36346" x="5108575" y="4302125"/>
          <p14:tracePt t="36380" x="5108575" y="4262438"/>
          <p14:tracePt t="36397" x="5108575" y="4213225"/>
          <p14:tracePt t="36413" x="5099050" y="4173538"/>
          <p14:tracePt t="36430" x="5099050" y="4105275"/>
          <p14:tracePt t="36447" x="5078413" y="4035425"/>
          <p14:tracePt t="36463" x="5068888" y="3957638"/>
          <p14:tracePt t="36480" x="5068888" y="3878263"/>
          <p14:tracePt t="36497" x="5068888" y="3770313"/>
          <p14:tracePt t="36513" x="5068888" y="3671888"/>
          <p14:tracePt t="36530" x="5068888" y="3563938"/>
          <p14:tracePt t="36547" x="5068888" y="3484563"/>
          <p14:tracePt t="36567" x="5068888" y="3367088"/>
          <p14:tracePt t="36580" x="5049838" y="3297238"/>
          <p14:tracePt t="36597" x="5038725" y="3228975"/>
          <p14:tracePt t="36614" x="5019675" y="3170238"/>
          <p14:tracePt t="36630" x="4989513" y="3121025"/>
          <p14:tracePt t="36647" x="4960938" y="3090863"/>
          <p14:tracePt t="36664" x="4951413" y="3051175"/>
          <p14:tracePt t="36681" x="4921250" y="3022600"/>
          <p14:tracePt t="36697" x="4902200" y="3001963"/>
          <p14:tracePt t="36714" x="4872038" y="2973388"/>
          <p14:tracePt t="36731" x="4852988" y="2952750"/>
          <p14:tracePt t="36747" x="4813300" y="2933700"/>
          <p14:tracePt t="36764" x="4764088" y="2903538"/>
          <p14:tracePt t="36781" x="4754563" y="2903538"/>
          <p14:tracePt t="36797" x="4733925" y="2903538"/>
          <p14:tracePt t="36814" x="4724400" y="2903538"/>
          <p14:tracePt t="36831" x="4694238" y="2903538"/>
          <p14:tracePt t="36848" x="4656138" y="2924175"/>
          <p14:tracePt t="36864" x="4625975" y="2952750"/>
          <p14:tracePt t="36881" x="4595813" y="2992438"/>
          <p14:tracePt t="36898" x="4576763" y="3041650"/>
          <p14:tracePt t="36916" x="4557713" y="3100388"/>
          <p14:tracePt t="36931" x="4557713" y="3130550"/>
          <p14:tracePt t="36948" x="4557713" y="3208338"/>
          <p14:tracePt t="36964" x="4557713" y="3268663"/>
          <p14:tracePt t="36981" x="4576763" y="3327400"/>
          <p14:tracePt t="36998" x="4586288" y="3367088"/>
          <p14:tracePt t="37014" x="4606925" y="3395663"/>
          <p14:tracePt t="37031" x="4616450" y="3416300"/>
          <p14:tracePt t="37048" x="4635500" y="3435350"/>
          <p14:tracePt t="37064" x="4656138" y="3444875"/>
          <p14:tracePt t="37081" x="4684713" y="3465513"/>
          <p14:tracePt t="37098" x="4733925" y="3475038"/>
          <p14:tracePt t="37115" x="4764088" y="3475038"/>
          <p14:tracePt t="37131" x="4792663" y="3475038"/>
          <p14:tracePt t="37131" x="4803775" y="3475038"/>
          <p14:tracePt t="37165" x="4813300" y="3475038"/>
          <p14:tracePt t="37181" x="4832350" y="3475038"/>
          <p14:tracePt t="37198" x="4841875" y="3465513"/>
          <p14:tracePt t="37215" x="4852988" y="3444875"/>
          <p14:tracePt t="37232" x="4872038" y="3416300"/>
          <p14:tracePt t="37248" x="4872038" y="3405188"/>
          <p14:tracePt t="37265" x="4872038" y="3386138"/>
          <p14:tracePt t="37282" x="4872038" y="3367088"/>
          <p14:tracePt t="37298" x="4872038" y="3355975"/>
          <p14:tracePt t="37332" x="4872038" y="3336925"/>
          <p14:tracePt t="37349" x="4872038" y="3317875"/>
          <p14:tracePt t="37365" x="4862513" y="3306763"/>
          <p14:tracePt t="37382" x="4841875" y="3297238"/>
          <p14:tracePt t="37399" x="4803775" y="3287713"/>
          <p14:tracePt t="37415" x="4754563" y="3268663"/>
          <p14:tracePt t="37432" x="4705350" y="3268663"/>
          <p14:tracePt t="37449" x="4616450" y="3268663"/>
          <p14:tracePt t="37465" x="4557713" y="3287713"/>
          <p14:tracePt t="37482" x="4518025" y="3317875"/>
          <p14:tracePt t="37499" x="4497388" y="3355975"/>
          <p14:tracePt t="37499" x="4487863" y="3367088"/>
          <p14:tracePt t="37516" x="4487863" y="3405188"/>
          <p14:tracePt t="37532" x="4487863" y="3465513"/>
          <p14:tracePt t="37549" x="4487863" y="3524250"/>
          <p14:tracePt t="37566" x="4487863" y="3573463"/>
          <p14:tracePt t="37582" x="4497388" y="3632200"/>
          <p14:tracePt t="37599" x="4518025" y="3671888"/>
          <p14:tracePt t="37616" x="4546600" y="3711575"/>
          <p14:tracePt t="37632" x="4586288" y="3730625"/>
          <p14:tracePt t="37649" x="4606925" y="3740150"/>
          <p14:tracePt t="37666" x="4625975" y="3740150"/>
          <p14:tracePt t="37682" x="4645025" y="3740150"/>
          <p14:tracePt t="37699" x="4684713" y="3730625"/>
          <p14:tracePt t="37699" x="4694238" y="3711575"/>
          <p14:tracePt t="37716" x="4743450" y="3681413"/>
          <p14:tracePt t="37733" x="4792663" y="3641725"/>
          <p14:tracePt t="37749" x="4832350" y="3592513"/>
          <p14:tracePt t="37766" x="4862513" y="3552825"/>
          <p14:tracePt t="37783" x="4862513" y="3514725"/>
          <p14:tracePt t="37799" x="4872038" y="3484563"/>
          <p14:tracePt t="37816" x="4872038" y="3465513"/>
          <p14:tracePt t="37833" x="4872038" y="3444875"/>
          <p14:tracePt t="37850" x="4872038" y="3435350"/>
          <p14:tracePt t="37866" x="4872038" y="3416300"/>
          <p14:tracePt t="37883" x="4872038" y="3395663"/>
          <p14:tracePt t="37900" x="4862513" y="3386138"/>
          <p14:tracePt t="37916" x="4841875" y="3376613"/>
          <p14:tracePt t="37933" x="4822825" y="3376613"/>
          <p14:tracePt t="37950" x="4792663" y="3376613"/>
          <p14:tracePt t="37966" x="4764088" y="3376613"/>
          <p14:tracePt t="37983" x="4733925" y="3376613"/>
          <p14:tracePt t="38000" x="4714875" y="3376613"/>
          <p14:tracePt t="38016" x="4694238" y="3386138"/>
          <p14:tracePt t="38033" x="4675188" y="3405188"/>
          <p14:tracePt t="38050" x="4665663" y="3425825"/>
          <p14:tracePt t="38067" x="4665663" y="3444875"/>
          <p14:tracePt t="38083" x="4665663" y="3465513"/>
          <p14:tracePt t="38100" x="4665663" y="3494088"/>
          <p14:tracePt t="38117" x="4665663" y="3514725"/>
          <p14:tracePt t="38133" x="4665663" y="3533775"/>
          <p14:tracePt t="38150" x="4665663" y="3543300"/>
          <p14:tracePt t="38167" x="4684713" y="3573463"/>
          <p14:tracePt t="38183" x="4694238" y="3582988"/>
          <p14:tracePt t="38200" x="4705350" y="3602038"/>
          <p14:tracePt t="38217" x="4724400" y="3622675"/>
          <p14:tracePt t="38234" x="4733925" y="3632200"/>
          <p14:tracePt t="38250" x="4764088" y="3632200"/>
          <p14:tracePt t="38267" x="4773613" y="3641725"/>
          <p14:tracePt t="38284" x="4792663" y="3651250"/>
          <p14:tracePt t="38351" x="4803775" y="3651250"/>
          <p14:tracePt t="38367" x="4822825" y="3641725"/>
          <p14:tracePt t="38384" x="4841875" y="3622675"/>
          <p14:tracePt t="38401" x="4862513" y="3602038"/>
          <p14:tracePt t="38417" x="4881563" y="3552825"/>
          <p14:tracePt t="38434" x="4891088" y="3543300"/>
          <p14:tracePt t="38451" x="4902200" y="3524250"/>
          <p14:tracePt t="38467" x="4911725" y="3484563"/>
          <p14:tracePt t="38467" x="4921250" y="3454400"/>
          <p14:tracePt t="38501" x="4921250" y="3416300"/>
          <p14:tracePt t="38517" x="4921250" y="3386138"/>
          <p14:tracePt t="38534" x="4921250" y="3376613"/>
          <p14:tracePt t="38551" x="4921250" y="3355975"/>
          <p14:tracePt t="38568" x="4921250" y="3346450"/>
          <p14:tracePt t="38584" x="4921250" y="3336925"/>
          <p14:tracePt t="38601" x="4911725" y="3327400"/>
          <p14:tracePt t="38618" x="4902200" y="3317875"/>
          <p14:tracePt t="38634" x="4891088" y="3297238"/>
          <p14:tracePt t="38651" x="4872038" y="3287713"/>
          <p14:tracePt t="38668" x="4852988" y="3287713"/>
          <p14:tracePt t="38685" x="4792663" y="3268663"/>
          <p14:tracePt t="38701" x="4764088" y="3268663"/>
          <p14:tracePt t="38718" x="4724400" y="3268663"/>
          <p14:tracePt t="38734" x="4675188" y="3278188"/>
          <p14:tracePt t="38751" x="4645025" y="3297238"/>
          <p14:tracePt t="38773" x="4616450" y="3346450"/>
          <p14:tracePt t="38785" x="4606925" y="3355975"/>
          <p14:tracePt t="38802" x="4595813" y="3405188"/>
          <p14:tracePt t="38818" x="4595813" y="3435350"/>
          <p14:tracePt t="38835" x="4595813" y="3494088"/>
          <p14:tracePt t="38852" x="4606925" y="3563938"/>
          <p14:tracePt t="38868" x="4625975" y="3613150"/>
          <p14:tracePt t="38888" x="4656138" y="3651250"/>
          <p14:tracePt t="38902" x="4684713" y="3671888"/>
          <p14:tracePt t="38918" x="4743450" y="3711575"/>
          <p14:tracePt t="38935" x="4792663" y="3730625"/>
          <p14:tracePt t="38952" x="4852988" y="3740150"/>
          <p14:tracePt t="38968" x="4911725" y="3740150"/>
          <p14:tracePt t="38985" x="4960938" y="3740150"/>
          <p14:tracePt t="39002" x="5000625" y="3730625"/>
          <p14:tracePt t="39018" x="5019675" y="3730625"/>
          <p14:tracePt t="39035" x="5029200" y="3711575"/>
          <p14:tracePt t="39053" x="5038725" y="3700463"/>
          <p14:tracePt t="39069" x="5038725" y="3681413"/>
          <p14:tracePt t="39085" x="5059363" y="3651250"/>
          <p14:tracePt t="39102" x="5059363" y="3641725"/>
          <p14:tracePt t="39119" x="5068888" y="3622675"/>
          <p14:tracePt t="39135" x="5068888" y="3592513"/>
          <p14:tracePt t="39152" x="5068888" y="3582988"/>
          <p14:tracePt t="39169" x="5068888" y="3552825"/>
          <p14:tracePt t="39185" x="5059363" y="3524250"/>
          <p14:tracePt t="39202" x="5029200" y="3494088"/>
          <p14:tracePt t="39219" x="5000625" y="3465513"/>
          <p14:tracePt t="39236" x="4911725" y="3405188"/>
          <p14:tracePt t="39252" x="4841875" y="3395663"/>
          <p14:tracePt t="39269" x="4773613" y="3376613"/>
          <p14:tracePt t="39286" x="4733925" y="3367088"/>
          <p14:tracePt t="39302" x="4694238" y="3367088"/>
          <p14:tracePt t="39319" x="4684713" y="3367088"/>
          <p14:tracePt t="39336" x="4675188" y="3367088"/>
          <p14:tracePt t="39353" x="4675188" y="3386138"/>
          <p14:tracePt t="39369" x="4656138" y="3425825"/>
          <p14:tracePt t="39386" x="4656138" y="3465513"/>
          <p14:tracePt t="39403" x="4656138" y="3503613"/>
          <p14:tracePt t="39419" x="4656138" y="3543300"/>
          <p14:tracePt t="39436" x="4656138" y="3592513"/>
          <p14:tracePt t="39453" x="4665663" y="3622675"/>
          <p14:tracePt t="39469" x="4665663" y="3632200"/>
          <p14:tracePt t="39486" x="4675188" y="3641725"/>
          <p14:tracePt t="39503" x="4684713" y="3651250"/>
          <p14:tracePt t="39519" x="4694238" y="3662363"/>
          <p14:tracePt t="39553" x="4714875" y="3662363"/>
          <p14:tracePt t="39570" x="4754563" y="3662363"/>
          <p14:tracePt t="39586" x="4792663" y="3662363"/>
          <p14:tracePt t="39603" x="4852988" y="3662363"/>
          <p14:tracePt t="39620" x="4911725" y="3662363"/>
          <p14:tracePt t="39636" x="4921250" y="3662363"/>
          <p14:tracePt t="39736" x="4930775" y="3662363"/>
          <p14:tracePt t="39803" x="4911725" y="3651250"/>
          <p14:tracePt t="39820" x="4911725" y="3632200"/>
          <p14:tracePt t="39837" x="4902200" y="3632200"/>
          <p14:tracePt t="39854" x="4891088" y="3632200"/>
          <p14:tracePt t="39920" x="4881563" y="3632200"/>
          <p14:tracePt t="39987" x="4872038" y="3632200"/>
          <p14:tracePt t="40037" x="4862513" y="3632200"/>
          <p14:tracePt t="41323" x="4872038" y="3622675"/>
          <p14:tracePt t="41340" x="4881563" y="3602038"/>
          <p14:tracePt t="41357" x="4881563" y="3592513"/>
          <p14:tracePt t="41373" x="4881563" y="3582988"/>
          <p14:tracePt t="41390" x="4881563" y="3563938"/>
          <p14:tracePt t="41407" x="4881563" y="3552825"/>
          <p14:tracePt t="41423" x="4881563" y="3524250"/>
          <p14:tracePt t="41440" x="4881563" y="3494088"/>
          <p14:tracePt t="41457" x="4872038" y="3475038"/>
          <p14:tracePt t="41473" x="4862513" y="3454400"/>
          <p14:tracePt t="41490" x="4841875" y="3435350"/>
          <p14:tracePt t="41507" x="4822825" y="3416300"/>
          <p14:tracePt t="41524" x="4792663" y="3395663"/>
          <p14:tracePt t="41540" x="4773613" y="3386138"/>
          <p14:tracePt t="41557" x="4754563" y="3376613"/>
          <p14:tracePt t="41573" x="4743450" y="3376613"/>
          <p14:tracePt t="41590" x="4733925" y="3376613"/>
          <p14:tracePt t="41607" x="4714875" y="3386138"/>
          <p14:tracePt t="41624" x="4705350" y="3395663"/>
          <p14:tracePt t="41640" x="4684713" y="3425825"/>
          <p14:tracePt t="41657" x="4665663" y="3465513"/>
          <p14:tracePt t="41674" x="4665663" y="3494088"/>
          <p14:tracePt t="41690" x="4665663" y="3543300"/>
          <p14:tracePt t="41707" x="4665663" y="3582988"/>
          <p14:tracePt t="41724" x="4684713" y="3632200"/>
          <p14:tracePt t="41741" x="4705350" y="3651250"/>
          <p14:tracePt t="41757" x="4724400" y="3681413"/>
          <p14:tracePt t="41774" x="4743450" y="3690938"/>
          <p14:tracePt t="41791" x="4773613" y="3700463"/>
          <p14:tracePt t="41807" x="4813300" y="3700463"/>
          <p14:tracePt t="41824" x="4872038" y="3700463"/>
          <p14:tracePt t="41841" x="4930775" y="3700463"/>
          <p14:tracePt t="41857" x="5000625" y="3700463"/>
          <p14:tracePt t="41874" x="5049838" y="3690938"/>
          <p14:tracePt t="41891" x="5059363" y="3690938"/>
          <p14:tracePt t="41908" x="5078413" y="3671888"/>
          <p14:tracePt t="41941" x="5087938" y="3632200"/>
          <p14:tracePt t="41958" x="5087938" y="3602038"/>
          <p14:tracePt t="41974" x="5087938" y="3563938"/>
          <p14:tracePt t="41991" x="5087938" y="3533775"/>
          <p14:tracePt t="42008" x="5087938" y="3484563"/>
          <p14:tracePt t="42025" x="5068888" y="3454400"/>
          <p14:tracePt t="42041" x="5059363" y="3425825"/>
          <p14:tracePt t="42058" x="5029200" y="3395663"/>
          <p14:tracePt t="42075" x="5010150" y="3376613"/>
          <p14:tracePt t="42091" x="5000625" y="3367088"/>
          <p14:tracePt t="42108" x="4979988" y="3355975"/>
          <p14:tracePt t="42125" x="4970463" y="3355975"/>
          <p14:tracePt t="42142" x="4940300" y="3355975"/>
          <p14:tracePt t="42158" x="4891088" y="3355975"/>
          <p14:tracePt t="42175" x="4852988" y="3376613"/>
          <p14:tracePt t="42192" x="4803775" y="3386138"/>
          <p14:tracePt t="42208" x="4773613" y="3405188"/>
          <p14:tracePt t="42225" x="4754563" y="3416300"/>
          <p14:tracePt t="42242" x="4754563" y="3435350"/>
          <p14:tracePt t="42258" x="4754563" y="3444875"/>
          <p14:tracePt t="42275" x="4743450" y="3484563"/>
          <p14:tracePt t="42293" x="4743450" y="3524250"/>
          <p14:tracePt t="42308" x="4743450" y="3552825"/>
          <p14:tracePt t="42325" x="4743450" y="3573463"/>
          <p14:tracePt t="42342" x="4743450" y="3602038"/>
          <p14:tracePt t="42358" x="4754563" y="3613150"/>
          <p14:tracePt t="42375" x="4764088" y="3622675"/>
          <p14:tracePt t="42408" x="4773613" y="3622675"/>
          <p14:tracePt t="42425" x="4803775" y="3622675"/>
          <p14:tracePt t="42442" x="4832350" y="3613150"/>
          <p14:tracePt t="42459" x="4852988" y="3613150"/>
          <p14:tracePt t="42475" x="4872038" y="3602038"/>
          <p14:tracePt t="42475" x="4881563" y="3592513"/>
          <p14:tracePt t="42509" x="4881563" y="3582988"/>
          <p14:tracePt t="42525" x="4881563" y="3563938"/>
          <p14:tracePt t="42542" x="4881563" y="3552825"/>
          <p14:tracePt t="42559" x="4881563" y="3533775"/>
          <p14:tracePt t="42576" x="4881563" y="3514725"/>
          <p14:tracePt t="42592" x="4881563" y="3484563"/>
          <p14:tracePt t="42609" x="4881563" y="3465513"/>
          <p14:tracePt t="42626" x="4872038" y="3435350"/>
          <p14:tracePt t="42642" x="4862513" y="3416300"/>
          <p14:tracePt t="42659" x="4852988" y="3395663"/>
          <p14:tracePt t="42676" x="4832350" y="3376613"/>
          <p14:tracePt t="42693" x="4822825" y="3367088"/>
          <p14:tracePt t="42709" x="4813300" y="3355975"/>
          <p14:tracePt t="42726" x="4792663" y="3346450"/>
          <p14:tracePt t="42743" x="4783138" y="3336925"/>
          <p14:tracePt t="42759" x="4764088" y="3336925"/>
          <p14:tracePt t="42776" x="4733925" y="3327400"/>
          <p14:tracePt t="42793" x="4705350" y="3327400"/>
          <p14:tracePt t="42809" x="4684713" y="3327400"/>
          <p14:tracePt t="42826" x="4656138" y="3327400"/>
          <p14:tracePt t="42843" x="4625975" y="3327400"/>
          <p14:tracePt t="42860" x="4595813" y="3346450"/>
          <p14:tracePt t="42876" x="4576763" y="3386138"/>
          <p14:tracePt t="42893" x="4576763" y="3416300"/>
          <p14:tracePt t="42910" x="4567238" y="3454400"/>
          <p14:tracePt t="42926" x="4567238" y="3494088"/>
          <p14:tracePt t="42943" x="4567238" y="3543300"/>
          <p14:tracePt t="42960" x="4567238" y="3563938"/>
          <p14:tracePt t="42976" x="4586288" y="3582988"/>
          <p14:tracePt t="42993" x="4595813" y="3602038"/>
          <p14:tracePt t="43010" x="4606925" y="3613150"/>
          <p14:tracePt t="43027" x="4625975" y="3632200"/>
          <p14:tracePt t="43043" x="4665663" y="3641725"/>
          <p14:tracePt t="43060" x="4724400" y="3641725"/>
          <p14:tracePt t="43077" x="4764088" y="3641725"/>
          <p14:tracePt t="43093" x="4803775" y="3641725"/>
          <p14:tracePt t="43110" x="4832350" y="3641725"/>
          <p14:tracePt t="43160" x="4841875" y="3622675"/>
          <p14:tracePt t="43177" x="4852988" y="3592513"/>
          <p14:tracePt t="43193" x="4872038" y="3563938"/>
          <p14:tracePt t="43210" x="4872038" y="3533775"/>
          <p14:tracePt t="43227" x="4881563" y="3503613"/>
          <p14:tracePt t="43244" x="4891088" y="3484563"/>
          <p14:tracePt t="43260" x="4891088" y="3475038"/>
          <p14:tracePt t="43294" x="4891088" y="3465513"/>
          <p14:tracePt t="43360" x="4891088" y="3454400"/>
          <p14:tracePt t="43427" x="4881563" y="3454400"/>
          <p14:tracePt t="43444" x="4862513" y="3454400"/>
          <p14:tracePt t="43461" x="4841875" y="3465513"/>
          <p14:tracePt t="43477" x="4832350" y="3484563"/>
          <p14:tracePt t="43494" x="4813300" y="3503613"/>
          <p14:tracePt t="43511" x="4813300" y="3524250"/>
          <p14:tracePt t="43528" x="4813300" y="3533775"/>
          <p14:tracePt t="43544" x="4813300" y="3552825"/>
          <p14:tracePt t="43561" x="4813300" y="3582988"/>
          <p14:tracePt t="43578" x="4813300" y="3602038"/>
          <p14:tracePt t="43594" x="4822825" y="3622675"/>
          <p14:tracePt t="43611" x="4832350" y="3641725"/>
          <p14:tracePt t="43611" x="4841875" y="3651250"/>
          <p14:tracePt t="43644" x="4841875" y="3662363"/>
          <p14:tracePt t="43945" x="4852988" y="3671888"/>
          <p14:tracePt t="44012" x="4862513" y="3671888"/>
          <p14:tracePt t="45515" x="4872038" y="3681413"/>
          <p14:tracePt t="45533" x="4930775" y="3681413"/>
          <p14:tracePt t="45548" x="4979988" y="3690938"/>
          <p14:tracePt t="45565" x="5038725" y="3700463"/>
          <p14:tracePt t="45582" x="5099050" y="3721100"/>
          <p14:tracePt t="45598" x="5137150" y="3721100"/>
          <p14:tracePt t="45615" x="5167313" y="3730625"/>
          <p14:tracePt t="45632" x="5176838" y="3730625"/>
          <p14:tracePt t="45648" x="5186363" y="3730625"/>
          <p14:tracePt t="45682" x="5207000" y="3730625"/>
          <p14:tracePt t="45698" x="5235575" y="3730625"/>
          <p14:tracePt t="45715" x="5284788" y="3730625"/>
          <p14:tracePt t="45715" x="5305425" y="3730625"/>
          <p14:tracePt t="45732" x="5383213" y="3721100"/>
          <p14:tracePt t="45749" x="5472113" y="3700463"/>
          <p14:tracePt t="45765" x="5561013" y="3681413"/>
          <p14:tracePt t="45782" x="5640388" y="3671888"/>
          <p14:tracePt t="45799" x="5708650" y="3651250"/>
          <p14:tracePt t="45815" x="5738813" y="3641725"/>
          <p14:tracePt t="45832" x="5776913" y="3632200"/>
          <p14:tracePt t="45849" x="5788025" y="3632200"/>
          <p14:tracePt t="45899" x="5788025" y="3622675"/>
          <p14:tracePt t="45915" x="5797550" y="3622675"/>
          <p14:tracePt t="45932" x="5807075" y="3613150"/>
          <p14:tracePt t="45949" x="5826125" y="3602038"/>
          <p14:tracePt t="45966" x="5837238" y="3602038"/>
          <p14:tracePt t="45982" x="5856288" y="3592513"/>
          <p14:tracePt t="45999" x="5865813" y="3592513"/>
          <p14:tracePt t="46016" x="5875338" y="3582988"/>
          <p14:tracePt t="46266" x="5875338" y="3573463"/>
          <p14:tracePt t="46283" x="5875338" y="3563938"/>
          <p14:tracePt t="46300" x="5875338" y="3543300"/>
          <p14:tracePt t="46333" x="5886450" y="3524250"/>
          <p14:tracePt t="46416" x="5886450" y="3514725"/>
          <p14:tracePt t="46433" x="5886450" y="3503613"/>
          <p14:tracePt t="46467" x="5875338" y="3484563"/>
          <p14:tracePt t="46483" x="5865813" y="3454400"/>
          <p14:tracePt t="46517" x="5846763" y="3425825"/>
          <p14:tracePt t="46550" x="5846763" y="3416300"/>
          <p14:tracePt t="46617" x="5846763" y="3405188"/>
          <p14:tracePt t="46834" x="5846763" y="3395663"/>
          <p14:tracePt t="46867" x="5895975" y="3395663"/>
          <p14:tracePt t="46867" x="5924550" y="3395663"/>
          <p14:tracePt t="46884" x="5973763" y="3395663"/>
          <p14:tracePt t="46901" x="6013450" y="3395663"/>
          <p14:tracePt t="46917" x="6053138" y="3395663"/>
          <p14:tracePt t="46934" x="6083300" y="3395663"/>
          <p14:tracePt t="46951" x="6122988" y="3386138"/>
          <p14:tracePt t="46968" x="6132513" y="3386138"/>
          <p14:tracePt t="46984" x="6151563" y="3386138"/>
          <p14:tracePt t="47001" x="6181725" y="3386138"/>
          <p14:tracePt t="47018" x="6230938" y="3386138"/>
          <p14:tracePt t="47035" x="6280150" y="3386138"/>
          <p14:tracePt t="47051" x="6397625" y="3386138"/>
          <p14:tracePt t="47068" x="6477000" y="3386138"/>
          <p14:tracePt t="47085" x="6545263" y="3386138"/>
          <p14:tracePt t="47101" x="6604000" y="3386138"/>
          <p14:tracePt t="47118" x="6664325" y="3386138"/>
          <p14:tracePt t="47135" x="6732588" y="3386138"/>
          <p14:tracePt t="47151" x="6791325" y="3386138"/>
          <p14:tracePt t="47168" x="6850063" y="3386138"/>
          <p14:tracePt t="47185" x="6929438" y="3386138"/>
          <p14:tracePt t="47202" x="7018338" y="3386138"/>
          <p14:tracePt t="47218" x="7126288" y="3376613"/>
          <p14:tracePt t="47235" x="7234238" y="3355975"/>
          <p14:tracePt t="47252" x="7402513" y="3346450"/>
          <p14:tracePt t="47269" x="7480300" y="3336925"/>
          <p14:tracePt t="47285" x="7550150" y="3336925"/>
          <p14:tracePt t="47302" x="7588250" y="3336925"/>
          <p14:tracePt t="47318" x="7599363" y="3336925"/>
          <p14:tracePt t="47502" x="7599363" y="3346450"/>
          <p14:tracePt t="47519" x="7559675" y="3386138"/>
          <p14:tracePt t="47536" x="7461250" y="3435350"/>
          <p14:tracePt t="47552" x="7332663" y="3514725"/>
          <p14:tracePt t="47569" x="7165975" y="3602038"/>
          <p14:tracePt t="47586" x="6988175" y="3681413"/>
          <p14:tracePt t="47602" x="6831013" y="3749675"/>
          <p14:tracePt t="47619" x="6702425" y="3798888"/>
          <p14:tracePt t="47619" x="6653213" y="3829050"/>
          <p14:tracePt t="47636" x="6565900" y="3887788"/>
          <p14:tracePt t="47653" x="6496050" y="3927475"/>
          <p14:tracePt t="47669" x="6437313" y="3976688"/>
          <p14:tracePt t="47686" x="6388100" y="4006850"/>
          <p14:tracePt t="47702" x="6357938" y="4044950"/>
          <p14:tracePt t="47719" x="6329363" y="4075113"/>
          <p14:tracePt t="47736" x="6319838" y="4105275"/>
          <p14:tracePt t="47753" x="6308725" y="4124325"/>
          <p14:tracePt t="47769" x="6299200" y="4133850"/>
          <p14:tracePt t="47786" x="6289675" y="4143375"/>
          <p14:tracePt t="47803" x="6280150" y="4154488"/>
          <p14:tracePt t="47819" x="6270625" y="4164013"/>
          <p14:tracePt t="47819" x="6259513" y="4164013"/>
          <p14:tracePt t="47836" x="6230938" y="4164013"/>
          <p14:tracePt t="47853" x="6191250" y="4164013"/>
          <p14:tracePt t="47869" x="6151563" y="4164013"/>
          <p14:tracePt t="47886" x="6092825" y="4164013"/>
          <p14:tracePt t="47903" x="6043613" y="4164013"/>
          <p14:tracePt t="47920" x="6003925" y="4164013"/>
          <p14:tracePt t="47936" x="5935663" y="4154488"/>
          <p14:tracePt t="47953" x="5895975" y="4143375"/>
          <p14:tracePt t="47970" x="5856288" y="4133850"/>
          <p14:tracePt t="47986" x="5826125" y="4114800"/>
          <p14:tracePt t="48003" x="5816600" y="4114800"/>
          <p14:tracePt t="48020" x="5797550" y="4105275"/>
          <p14:tracePt t="48037" x="5776913" y="4094163"/>
          <p14:tracePt t="48053" x="5748338" y="4084638"/>
          <p14:tracePt t="48070" x="5708650" y="4065588"/>
          <p14:tracePt t="48087" x="5668963" y="4056063"/>
          <p14:tracePt t="48103" x="5640388" y="4056063"/>
          <p14:tracePt t="48120" x="5629275" y="4056063"/>
          <p14:tracePt t="48254" x="5640388" y="4056063"/>
          <p14:tracePt t="48270" x="5689600" y="4056063"/>
          <p14:tracePt t="48287" x="5767388" y="4056063"/>
          <p14:tracePt t="48304" x="5886450" y="4056063"/>
          <p14:tracePt t="48320" x="5973763" y="4056063"/>
          <p14:tracePt t="48337" x="6083300" y="4056063"/>
          <p14:tracePt t="48354" x="6161088" y="4056063"/>
          <p14:tracePt t="48371" x="6221413" y="4056063"/>
          <p14:tracePt t="48371" x="6249988" y="4056063"/>
          <p14:tracePt t="48387" x="6270625" y="4056063"/>
          <p14:tracePt t="48387" x="6308725" y="4044950"/>
          <p14:tracePt t="48404" x="6357938" y="4025900"/>
          <p14:tracePt t="48421" x="6378575" y="4025900"/>
          <p14:tracePt t="48437" x="6418263" y="4016375"/>
          <p14:tracePt t="48454" x="6446838" y="4016375"/>
          <p14:tracePt t="48471" x="6486525" y="4006850"/>
          <p14:tracePt t="48487" x="6535738" y="3986213"/>
          <p14:tracePt t="48504" x="6575425" y="3986213"/>
          <p14:tracePt t="48521" x="6615113" y="3976688"/>
          <p14:tracePt t="48537" x="6643688" y="3967163"/>
          <p14:tracePt t="49373" x="6664325" y="3937000"/>
          <p14:tracePt t="49389" x="6664325" y="3917950"/>
          <p14:tracePt t="49406" x="6664325" y="3887788"/>
          <p14:tracePt t="49423" x="6683375" y="3848100"/>
          <p14:tracePt t="49439" x="6683375" y="3819525"/>
          <p14:tracePt t="49456" x="6683375" y="3779838"/>
          <p14:tracePt t="49473" x="6683375" y="3740150"/>
          <p14:tracePt t="49489" x="6683375" y="3700463"/>
          <p14:tracePt t="49506" x="6683375" y="3681413"/>
          <p14:tracePt t="49523" x="6673850" y="3651250"/>
          <p14:tracePt t="49540" x="6673850" y="3622675"/>
          <p14:tracePt t="49557" x="6673850" y="3592513"/>
          <p14:tracePt t="49573" x="6673850" y="3582988"/>
          <p14:tracePt t="49590" x="6683375" y="3543300"/>
          <p14:tracePt t="49606" x="6723063" y="3514725"/>
          <p14:tracePt t="49623" x="6781800" y="3484563"/>
          <p14:tracePt t="49640" x="6831013" y="3444875"/>
          <p14:tracePt t="49656" x="6899275" y="3425825"/>
          <p14:tracePt t="49673" x="6948488" y="3405188"/>
          <p14:tracePt t="49690" x="6988175" y="3386138"/>
          <p14:tracePt t="49706" x="7008813" y="3386138"/>
          <p14:tracePt t="49723" x="7027863" y="3386138"/>
          <p14:tracePt t="49757" x="7037388" y="3386138"/>
          <p14:tracePt t="49773" x="7058025" y="3386138"/>
          <p14:tracePt t="49790" x="7067550" y="3386138"/>
          <p14:tracePt t="49807" x="7086600" y="3386138"/>
          <p14:tracePt t="49823" x="7116763" y="3386138"/>
          <p14:tracePt t="49840" x="7135813" y="3386138"/>
          <p14:tracePt t="49890" x="7145338" y="3386138"/>
          <p14:tracePt t="49940" x="7156450" y="3386138"/>
          <p14:tracePt t="49957" x="7165975" y="3376613"/>
          <p14:tracePt t="49974" x="7185025" y="3367088"/>
          <p14:tracePt t="49990" x="7194550" y="3355975"/>
          <p14:tracePt t="50007" x="7194550" y="3346450"/>
          <p14:tracePt t="50024" x="7215188" y="3336925"/>
          <p14:tracePt t="50057" x="7215188" y="3327400"/>
          <p14:tracePt t="50191" x="7234238" y="3327400"/>
          <p14:tracePt t="50208" x="7243763" y="3336925"/>
          <p14:tracePt t="50224" x="7273925" y="3346450"/>
          <p14:tracePt t="50241" x="7304088" y="3355975"/>
          <p14:tracePt t="50258" x="7353300" y="3376613"/>
          <p14:tracePt t="50274" x="7402513" y="3395663"/>
          <p14:tracePt t="50291" x="7470775" y="3405188"/>
          <p14:tracePt t="50291" x="7500938" y="3405188"/>
          <p14:tracePt t="50308" x="7578725" y="3416300"/>
          <p14:tracePt t="50324" x="7677150" y="3416300"/>
          <p14:tracePt t="50341" x="7756525" y="3416300"/>
          <p14:tracePt t="50358" x="7864475" y="3416300"/>
          <p14:tracePt t="50374" x="7993063" y="3405188"/>
          <p14:tracePt t="50391" x="8101013" y="3386138"/>
          <p14:tracePt t="50408" x="8218488" y="3367088"/>
          <p14:tracePt t="50425" x="8347075" y="3346450"/>
          <p14:tracePt t="50441" x="8445500" y="3317875"/>
          <p14:tracePt t="50458" x="8504238" y="3306763"/>
          <p14:tracePt t="50475" x="8534400" y="3297238"/>
          <p14:tracePt t="50492" x="8562975" y="3287713"/>
          <p14:tracePt t="50508" x="8583613" y="3287713"/>
          <p14:tracePt t="50525" x="8593138" y="3278188"/>
          <p14:tracePt t="50542" x="8621713" y="3268663"/>
          <p14:tracePt t="50558" x="8651875" y="3257550"/>
          <p14:tracePt t="50575" x="8682038" y="3248025"/>
          <p14:tracePt t="50592" x="8701088" y="3238500"/>
          <p14:tracePt t="50608" x="8731250" y="3228975"/>
          <p14:tracePt t="50625" x="8750300" y="3228975"/>
          <p14:tracePt t="50642" x="8769350" y="3219450"/>
          <p14:tracePt t="50675" x="8780463" y="3208338"/>
          <p14:tracePt t="50708" x="8780463" y="3198813"/>
          <p14:tracePt t="50775" x="8780463" y="3189288"/>
          <p14:tracePt t="50792" x="8780463" y="3179763"/>
          <p14:tracePt t="50809" x="8780463" y="3170238"/>
          <p14:tracePt t="50825" x="8780463" y="3159125"/>
          <p14:tracePt t="50842" x="8780463" y="3140075"/>
          <p14:tracePt t="50859" x="8780463" y="3121025"/>
          <p14:tracePt t="50875" x="8769350" y="3090863"/>
          <p14:tracePt t="50909" x="8750300" y="3060700"/>
          <p14:tracePt t="50926" x="8731250" y="3041650"/>
          <p14:tracePt t="50942" x="8691563" y="3011488"/>
          <p14:tracePt t="50959" x="8621713" y="2962275"/>
          <p14:tracePt t="50976" x="8534400" y="2924175"/>
          <p14:tracePt t="50992" x="8445500" y="2884488"/>
          <p14:tracePt t="51009" x="8366125" y="2854325"/>
          <p14:tracePt t="51026" x="8316913" y="2835275"/>
          <p14:tracePt t="51042" x="8267700" y="2814638"/>
          <p14:tracePt t="51059" x="8208963" y="2805113"/>
          <p14:tracePt t="51076" x="8140700" y="2795588"/>
          <p14:tracePt t="51093" x="8061325" y="2795588"/>
          <p14:tracePt t="51109" x="7932738" y="2795588"/>
          <p14:tracePt t="51126" x="7796213" y="2795588"/>
          <p14:tracePt t="51143" x="7637463" y="2795588"/>
          <p14:tracePt t="51160" x="7519988" y="2814638"/>
          <p14:tracePt t="51176" x="7451725" y="2835275"/>
          <p14:tracePt t="51193" x="7391400" y="2844800"/>
          <p14:tracePt t="51210" x="7372350" y="2854325"/>
          <p14:tracePt t="51226" x="7342188" y="2863850"/>
          <p14:tracePt t="51243" x="7304088" y="2874963"/>
          <p14:tracePt t="51243" x="7304088" y="2884488"/>
          <p14:tracePt t="51260" x="7273925" y="2894013"/>
          <p14:tracePt t="51276" x="7243763" y="2913063"/>
          <p14:tracePt t="51293" x="7215188" y="2933700"/>
          <p14:tracePt t="51310" x="7185025" y="2962275"/>
          <p14:tracePt t="51326" x="7165975" y="2982913"/>
          <p14:tracePt t="51343" x="7145338" y="3001963"/>
          <p14:tracePt t="51360" x="7126288" y="3041650"/>
          <p14:tracePt t="51376" x="7107238" y="3081338"/>
          <p14:tracePt t="51393" x="7086600" y="3109913"/>
          <p14:tracePt t="51410" x="7086600" y="3149600"/>
          <p14:tracePt t="51427" x="7086600" y="3189288"/>
          <p14:tracePt t="51443" x="7107238" y="3268663"/>
          <p14:tracePt t="51460" x="7165975" y="3317875"/>
          <p14:tracePt t="51477" x="7243763" y="3367088"/>
          <p14:tracePt t="51493" x="7372350" y="3416300"/>
          <p14:tracePt t="51510" x="7529513" y="3454400"/>
          <p14:tracePt t="51527" x="7677150" y="3475038"/>
          <p14:tracePt t="51543" x="7815263" y="3503613"/>
          <p14:tracePt t="51560" x="7923213" y="3524250"/>
          <p14:tracePt t="51577" x="7962900" y="3524250"/>
          <p14:tracePt t="51594" x="7972425" y="3524250"/>
          <p14:tracePt t="51744" x="7904163" y="3533775"/>
          <p14:tracePt t="51761" x="7766050" y="3563938"/>
          <p14:tracePt t="51777" x="7550150" y="3602038"/>
          <p14:tracePt t="51794" x="7292975" y="3651250"/>
          <p14:tracePt t="51811" x="7046913" y="3671888"/>
          <p14:tracePt t="51827" x="6821488" y="3671888"/>
          <p14:tracePt t="51844" x="6772275" y="3671888"/>
          <p14:tracePt t="51861" x="6723063" y="3671888"/>
          <p14:tracePt t="51877" x="6702425" y="3671888"/>
          <p14:tracePt t="51894" x="6683375" y="3671888"/>
          <p14:tracePt t="51911" x="6643688" y="3671888"/>
          <p14:tracePt t="51928" x="6584950" y="3671888"/>
          <p14:tracePt t="51944" x="6535738" y="3671888"/>
          <p14:tracePt t="51961" x="6496050" y="3662363"/>
          <p14:tracePt t="51978" x="6477000" y="3662363"/>
          <p14:tracePt t="51994" x="6467475" y="3651250"/>
          <p14:tracePt t="52011" x="6456363" y="3641725"/>
          <p14:tracePt t="52028" x="6446838" y="3641725"/>
          <p14:tracePt t="52045" x="6427788" y="3632200"/>
          <p14:tracePt t="52061" x="6418263" y="3622675"/>
          <p14:tracePt t="52078" x="6418263" y="3613150"/>
          <p14:tracePt t="52095" x="6397625" y="3602038"/>
          <p14:tracePt t="52111" x="6388100" y="3592513"/>
          <p14:tracePt t="52128" x="6369050" y="3582988"/>
          <p14:tracePt t="52145" x="6357938" y="3573463"/>
          <p14:tracePt t="52161" x="6329363" y="3573463"/>
          <p14:tracePt t="52178" x="6299200" y="3552825"/>
          <p14:tracePt t="52195" x="6259513" y="3543300"/>
          <p14:tracePt t="52212" x="6172200" y="3543300"/>
          <p14:tracePt t="52228" x="6122988" y="3543300"/>
          <p14:tracePt t="52245" x="6062663" y="3543300"/>
          <p14:tracePt t="52262" x="6013450" y="3543300"/>
          <p14:tracePt t="52278" x="5973763" y="3543300"/>
          <p14:tracePt t="52295" x="5935663" y="3543300"/>
          <p14:tracePt t="52312" x="5895975" y="3552825"/>
          <p14:tracePt t="52328" x="5846763" y="3573463"/>
          <p14:tracePt t="52345" x="5797550" y="3592513"/>
          <p14:tracePt t="52362" x="5767388" y="3613150"/>
          <p14:tracePt t="52378" x="5738813" y="3641725"/>
          <p14:tracePt t="52395" x="5718175" y="3681413"/>
          <p14:tracePt t="52412" x="5708650" y="3711575"/>
          <p14:tracePt t="52429" x="5708650" y="3730625"/>
          <p14:tracePt t="52445" x="5699125" y="3779838"/>
          <p14:tracePt t="52462" x="5699125" y="3798888"/>
          <p14:tracePt t="52479" x="5699125" y="3838575"/>
          <p14:tracePt t="52495" x="5699125" y="3878263"/>
          <p14:tracePt t="52512" x="5708650" y="3927475"/>
          <p14:tracePt t="52529" x="5738813" y="3967163"/>
          <p14:tracePt t="52545" x="5767388" y="3995738"/>
          <p14:tracePt t="52562" x="5797550" y="4035425"/>
          <p14:tracePt t="52579" x="5826125" y="4075113"/>
          <p14:tracePt t="52579" x="5865813" y="4094163"/>
          <p14:tracePt t="52596" x="5915025" y="4133850"/>
          <p14:tracePt t="52612" x="5984875" y="4154488"/>
          <p14:tracePt t="52629" x="6043613" y="4173538"/>
          <p14:tracePt t="52646" x="6102350" y="4173538"/>
          <p14:tracePt t="52662" x="6161088" y="4173538"/>
          <p14:tracePt t="52679" x="6221413" y="4173538"/>
          <p14:tracePt t="52696" x="6289675" y="4173538"/>
          <p14:tracePt t="52712" x="6357938" y="4164013"/>
          <p14:tracePt t="52729" x="6407150" y="4154488"/>
          <p14:tracePt t="52746" x="6477000" y="4143375"/>
          <p14:tracePt t="52763" x="6505575" y="4133850"/>
          <p14:tracePt t="52779" x="6545263" y="4114800"/>
          <p14:tracePt t="52796" x="6575425" y="4105275"/>
          <p14:tracePt t="52813" x="6604000" y="4094163"/>
          <p14:tracePt t="52829" x="6624638" y="4075113"/>
          <p14:tracePt t="52846" x="6653213" y="4056063"/>
          <p14:tracePt t="52863" x="6673850" y="4025900"/>
          <p14:tracePt t="52879" x="6692900" y="4006850"/>
          <p14:tracePt t="52896" x="6713538" y="3976688"/>
          <p14:tracePt t="52913" x="6723063" y="3957638"/>
          <p14:tracePt t="52930" x="6723063" y="3927475"/>
          <p14:tracePt t="52946" x="6723063" y="3908425"/>
          <p14:tracePt t="52963" x="6723063" y="3878263"/>
          <p14:tracePt t="52963" x="6713538" y="3859213"/>
          <p14:tracePt t="52980" x="6692900" y="3829050"/>
          <p14:tracePt t="52996" x="6653213" y="3819525"/>
          <p14:tracePt t="53013" x="6575425" y="3798888"/>
          <p14:tracePt t="53030" x="6467475" y="3779838"/>
          <p14:tracePt t="53046" x="6319838" y="3749675"/>
          <p14:tracePt t="53063" x="6191250" y="3749675"/>
          <p14:tracePt t="53080" x="6053138" y="3749675"/>
          <p14:tracePt t="53097" x="5954713" y="3749675"/>
          <p14:tracePt t="53113" x="5905500" y="3749675"/>
          <p14:tracePt t="53130" x="5875338" y="3749675"/>
          <p14:tracePt t="53147" x="5856288" y="3749675"/>
          <p14:tracePt t="53664" x="5856288" y="3730625"/>
          <p14:tracePt t="53681" x="5856288" y="3721100"/>
          <p14:tracePt t="53698" x="5875338" y="3711575"/>
          <p14:tracePt t="53714" x="5905500" y="3690938"/>
          <p14:tracePt t="53731" x="5945188" y="3671888"/>
          <p14:tracePt t="53748" x="5973763" y="3662363"/>
          <p14:tracePt t="53765" x="6013450" y="3651250"/>
          <p14:tracePt t="53781" x="6073775" y="3632200"/>
          <p14:tracePt t="53798" x="6142038" y="3613150"/>
          <p14:tracePt t="53815" x="6230938" y="3602038"/>
          <p14:tracePt t="53831" x="6348413" y="3582988"/>
          <p14:tracePt t="53848" x="6437313" y="3563938"/>
          <p14:tracePt t="53865" x="6496050" y="3543300"/>
          <p14:tracePt t="53881" x="6516688" y="3543300"/>
          <p14:tracePt t="53898" x="6535738" y="3524250"/>
          <p14:tracePt t="53915" x="6554788" y="3514725"/>
          <p14:tracePt t="53915" x="6565900" y="3514725"/>
          <p14:tracePt t="53932" x="6594475" y="3494088"/>
          <p14:tracePt t="53948" x="6634163" y="3484563"/>
          <p14:tracePt t="53965" x="6702425" y="3454400"/>
          <p14:tracePt t="53982" x="6772275" y="3444875"/>
          <p14:tracePt t="53998" x="6850063" y="3435350"/>
          <p14:tracePt t="54015" x="6899275" y="3425825"/>
          <p14:tracePt t="54032" x="6938963" y="3405188"/>
          <p14:tracePt t="54048" x="6969125" y="3405188"/>
          <p14:tracePt t="54065" x="6978650" y="3405188"/>
          <p14:tracePt t="54082" x="6988175" y="3405188"/>
          <p14:tracePt t="54099" x="7008813" y="3395663"/>
          <p14:tracePt t="54115" x="7037388" y="3395663"/>
          <p14:tracePt t="54132" x="7067550" y="3386138"/>
          <p14:tracePt t="54149" x="7096125" y="3376613"/>
          <p14:tracePt t="54165" x="7135813" y="3367088"/>
          <p14:tracePt t="54183" x="7165975" y="3355975"/>
          <p14:tracePt t="54199" x="7185025" y="3355975"/>
          <p14:tracePt t="54215" x="7224713" y="3346450"/>
          <p14:tracePt t="54232" x="7234238" y="3336925"/>
          <p14:tracePt t="54249" x="7254875" y="3336925"/>
          <p14:tracePt t="54282" x="7273925" y="3336925"/>
          <p14:tracePt t="54299" x="7292975" y="3327400"/>
          <p14:tracePt t="54316" x="7313613" y="3327400"/>
          <p14:tracePt t="54332" x="7332663" y="3317875"/>
          <p14:tracePt t="54366" x="7342188" y="3317875"/>
          <p14:tracePt t="54382" x="7353300" y="3306763"/>
          <p14:tracePt t="54399" x="7362825" y="3306763"/>
          <p14:tracePt t="54416" x="7372350" y="3306763"/>
          <p14:tracePt t="54583" x="7362825" y="3306763"/>
          <p14:tracePt t="54600" x="7332663" y="3327400"/>
          <p14:tracePt t="54616" x="7283450" y="3355975"/>
          <p14:tracePt t="54633" x="7215188" y="3386138"/>
          <p14:tracePt t="54650" x="7116763" y="3425825"/>
          <p14:tracePt t="54666" x="7027863" y="3454400"/>
          <p14:tracePt t="54683" x="6948488" y="3484563"/>
          <p14:tracePt t="54683" x="6919913" y="3503613"/>
          <p14:tracePt t="54700" x="6870700" y="3514725"/>
          <p14:tracePt t="54717" x="6831013" y="3543300"/>
          <p14:tracePt t="54733" x="6791325" y="3552825"/>
          <p14:tracePt t="54750" x="6751638" y="3582988"/>
          <p14:tracePt t="54767" x="6692900" y="3622675"/>
          <p14:tracePt t="54783" x="6594475" y="3671888"/>
          <p14:tracePt t="54800" x="6505575" y="3730625"/>
          <p14:tracePt t="54817" x="6407150" y="3789363"/>
          <p14:tracePt t="54833" x="6338888" y="3838575"/>
          <p14:tracePt t="54850" x="6299200" y="3859213"/>
          <p14:tracePt t="54867" x="6289675" y="3868738"/>
          <p14:tracePt t="54917" x="6280150" y="3878263"/>
          <p14:tracePt t="55084" x="6338888" y="3810000"/>
          <p14:tracePt t="55101" x="6456363" y="3730625"/>
          <p14:tracePt t="55117" x="6615113" y="3632200"/>
          <p14:tracePt t="55134" x="6762750" y="3524250"/>
          <p14:tracePt t="55151" x="6899275" y="3435350"/>
          <p14:tracePt t="55167" x="6997700" y="3386138"/>
          <p14:tracePt t="55184" x="7086600" y="3327400"/>
          <p14:tracePt t="55201" x="7145338" y="3278188"/>
          <p14:tracePt t="55217" x="7185025" y="3238500"/>
          <p14:tracePt t="55234" x="7215188" y="3208338"/>
          <p14:tracePt t="55251" x="7234238" y="3189288"/>
          <p14:tracePt t="55251" x="7243763" y="3189288"/>
          <p14:tracePt t="55284" x="7254875" y="3170238"/>
          <p14:tracePt t="55301" x="7264400" y="3170238"/>
          <p14:tracePt t="55318" x="7264400" y="3159125"/>
          <p14:tracePt t="55334" x="7273925" y="3159125"/>
          <p14:tracePt t="55351" x="7273925" y="3149600"/>
          <p14:tracePt t="55735" x="7273925" y="3159125"/>
          <p14:tracePt t="55752" x="7254875" y="3179763"/>
          <p14:tracePt t="55769" x="7243763" y="3198813"/>
          <p14:tracePt t="55785" x="7224713" y="3219450"/>
          <p14:tracePt t="55802" x="7194550" y="3257550"/>
          <p14:tracePt t="55819" x="7156450" y="3306763"/>
          <p14:tracePt t="55835" x="7077075" y="3367088"/>
          <p14:tracePt t="55852" x="6997700" y="3425825"/>
          <p14:tracePt t="55869" x="6910388" y="3475038"/>
          <p14:tracePt t="55885" x="6831013" y="3524250"/>
          <p14:tracePt t="55902" x="6762750" y="3563938"/>
          <p14:tracePt t="55919" x="6702425" y="3592513"/>
          <p14:tracePt t="55936" x="6673850" y="3622675"/>
          <p14:tracePt t="55952" x="6634163" y="3651250"/>
          <p14:tracePt t="55969" x="6584950" y="3681413"/>
          <p14:tracePt t="55986" x="6545263" y="3711575"/>
          <p14:tracePt t="56002" x="6486525" y="3760788"/>
          <p14:tracePt t="56019" x="6397625" y="3819525"/>
          <p14:tracePt t="56036" x="6348413" y="3848100"/>
          <p14:tracePt t="56053" x="6308725" y="3868738"/>
          <p14:tracePt t="56069" x="6299200" y="3878263"/>
          <p14:tracePt t="56119" x="6289675" y="3887788"/>
          <p14:tracePt t="56353" x="6289675" y="3859213"/>
          <p14:tracePt t="56370" x="6329363" y="3819525"/>
          <p14:tracePt t="56386" x="6378575" y="3740150"/>
          <p14:tracePt t="56403" x="6505575" y="3641725"/>
          <p14:tracePt t="56420" x="6604000" y="3573463"/>
          <p14:tracePt t="56437" x="6713538" y="3503613"/>
          <p14:tracePt t="56453" x="6821488" y="3444875"/>
          <p14:tracePt t="56470" x="6929438" y="3386138"/>
          <p14:tracePt t="56487" x="7008813" y="3336925"/>
          <p14:tracePt t="56503" x="7077075" y="3287713"/>
          <p14:tracePt t="56520" x="7135813" y="3257550"/>
          <p14:tracePt t="56537" x="7175500" y="3238500"/>
          <p14:tracePt t="56554" x="7215188" y="3219450"/>
          <p14:tracePt t="56570" x="7243763" y="3198813"/>
          <p14:tracePt t="56603" x="7273925" y="3189288"/>
          <p14:tracePt t="56620" x="7283450" y="3179763"/>
          <p14:tracePt t="56637" x="7292975" y="3179763"/>
          <p14:tracePt t="56654" x="7304088" y="3179763"/>
          <p14:tracePt t="56670" x="7313613" y="3179763"/>
          <p14:tracePt t="56687" x="7332663" y="3179763"/>
          <p14:tracePt t="56704" x="7342188" y="3179763"/>
          <p14:tracePt t="56720" x="7353300" y="3179763"/>
          <p14:tracePt t="57155" x="7332663" y="3198813"/>
          <p14:tracePt t="57155" x="7313613" y="3208338"/>
          <p14:tracePt t="57172" x="7283450" y="3238500"/>
          <p14:tracePt t="57188" x="7234238" y="3278188"/>
          <p14:tracePt t="57205" x="7185025" y="3317875"/>
          <p14:tracePt t="57221" x="7156450" y="3327400"/>
          <p14:tracePt t="57238" x="7126288" y="3346450"/>
          <p14:tracePt t="57255" x="7096125" y="3376613"/>
          <p14:tracePt t="57272" x="7077075" y="3386138"/>
          <p14:tracePt t="57288" x="7037388" y="3416300"/>
          <p14:tracePt t="57305" x="6997700" y="3465513"/>
          <p14:tracePt t="57322" x="6948488" y="3503613"/>
          <p14:tracePt t="57338" x="6880225" y="3563938"/>
          <p14:tracePt t="57355" x="6800850" y="3632200"/>
          <p14:tracePt t="57372" x="6762750" y="3681413"/>
          <p14:tracePt t="57388" x="6732588" y="3730625"/>
          <p14:tracePt t="57405" x="6702425" y="3770313"/>
          <p14:tracePt t="57422" x="6673850" y="3798888"/>
          <p14:tracePt t="57438" x="6643688" y="3829050"/>
          <p14:tracePt t="57455" x="6624638" y="3859213"/>
          <p14:tracePt t="57472" x="6604000" y="3878263"/>
          <p14:tracePt t="57489" x="6594475" y="3887788"/>
          <p14:tracePt t="57505" x="6584950" y="3897313"/>
          <p14:tracePt t="57522" x="6565900" y="3917950"/>
          <p14:tracePt t="57539" x="6535738" y="3937000"/>
          <p14:tracePt t="57539" x="6526213" y="3937000"/>
          <p14:tracePt t="57555" x="6486525" y="3957638"/>
          <p14:tracePt t="57572" x="6456363" y="3976688"/>
          <p14:tracePt t="57589" x="6456363" y="3986213"/>
          <p14:tracePt t="57605" x="6446838" y="3986213"/>
          <p14:tracePt t="57772" x="6427788" y="3986213"/>
          <p14:tracePt t="57789" x="6427788" y="3995738"/>
          <p14:tracePt t="57823" x="6418263" y="3995738"/>
          <p14:tracePt t="57839" x="6418263" y="4006850"/>
          <p14:tracePt t="57856" x="6407150" y="4016375"/>
          <p14:tracePt t="58724" x="0" y="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7175E"/>
            </a:gs>
            <a:gs pos="50000">
              <a:srgbClr val="3333CC"/>
            </a:gs>
            <a:gs pos="100000">
              <a:srgbClr val="17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30" name="Grupo 20"/>
          <p:cNvGrpSpPr>
            <a:grpSpLocks/>
          </p:cNvGrpSpPr>
          <p:nvPr/>
        </p:nvGrpSpPr>
        <p:grpSpPr bwMode="auto">
          <a:xfrm>
            <a:off x="36658" y="1609493"/>
            <a:ext cx="10080625" cy="5639112"/>
            <a:chOff x="-28575" y="1739900"/>
            <a:chExt cx="9172575" cy="5118099"/>
          </a:xfrm>
        </p:grpSpPr>
        <p:grpSp>
          <p:nvGrpSpPr>
            <p:cNvPr id="201736" name="Group 16"/>
            <p:cNvGrpSpPr>
              <a:grpSpLocks/>
            </p:cNvGrpSpPr>
            <p:nvPr/>
          </p:nvGrpSpPr>
          <p:grpSpPr bwMode="auto">
            <a:xfrm>
              <a:off x="-28575" y="1739900"/>
              <a:ext cx="9172575" cy="5118099"/>
              <a:chOff x="-18" y="1096"/>
              <a:chExt cx="5778" cy="3224"/>
            </a:xfrm>
          </p:grpSpPr>
          <p:sp>
            <p:nvSpPr>
              <p:cNvPr id="201740" name="Rectangle 15"/>
              <p:cNvSpPr>
                <a:spLocks noChangeArrowheads="1"/>
              </p:cNvSpPr>
              <p:nvPr/>
            </p:nvSpPr>
            <p:spPr bwMode="auto">
              <a:xfrm>
                <a:off x="4566" y="1117"/>
                <a:ext cx="1193" cy="2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pt-BR" altLang="pt-BR" sz="1488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741" name="Rectangle 14"/>
              <p:cNvSpPr>
                <a:spLocks noChangeArrowheads="1"/>
              </p:cNvSpPr>
              <p:nvPr/>
            </p:nvSpPr>
            <p:spPr bwMode="auto">
              <a:xfrm>
                <a:off x="-18" y="1117"/>
                <a:ext cx="2172" cy="2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pt-BR" altLang="pt-BR" sz="1488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01742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79"/>
              <a:stretch>
                <a:fillRect/>
              </a:stretch>
            </p:blipFill>
            <p:spPr bwMode="auto">
              <a:xfrm>
                <a:off x="903" y="1096"/>
                <a:ext cx="4618" cy="2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1743" name="Rectangle 7"/>
              <p:cNvSpPr>
                <a:spLocks noChangeArrowheads="1"/>
              </p:cNvSpPr>
              <p:nvPr/>
            </p:nvSpPr>
            <p:spPr bwMode="auto">
              <a:xfrm>
                <a:off x="-18" y="3702"/>
                <a:ext cx="5778" cy="6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pt-BR" altLang="pt-BR" sz="1488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744" name="Rectangle 10"/>
              <p:cNvSpPr>
                <a:spLocks noChangeArrowheads="1"/>
              </p:cNvSpPr>
              <p:nvPr/>
            </p:nvSpPr>
            <p:spPr bwMode="auto">
              <a:xfrm>
                <a:off x="3491" y="4126"/>
                <a:ext cx="2217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pt-BR" altLang="pt-BR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Kaiser e Huang </a:t>
                </a:r>
                <a:r>
                  <a:rPr lang="pt-BR" altLang="pt-BR" sz="16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Genome</a:t>
                </a:r>
                <a:r>
                  <a:rPr lang="pt-BR" altLang="pt-BR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pt-BR" altLang="pt-BR" sz="16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Biology</a:t>
                </a:r>
                <a:r>
                  <a:rPr lang="pt-BR" altLang="pt-BR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2005 6:233 </a:t>
                </a:r>
              </a:p>
            </p:txBody>
          </p:sp>
          <p:sp>
            <p:nvSpPr>
              <p:cNvPr id="201745" name="Rectangle 11"/>
              <p:cNvSpPr>
                <a:spLocks noChangeArrowheads="1"/>
              </p:cNvSpPr>
              <p:nvPr/>
            </p:nvSpPr>
            <p:spPr bwMode="auto">
              <a:xfrm>
                <a:off x="3042" y="2704"/>
                <a:ext cx="2332" cy="1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pt-BR" altLang="pt-BR" sz="1488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746" name="Rectangle 12"/>
              <p:cNvSpPr>
                <a:spLocks noChangeArrowheads="1"/>
              </p:cNvSpPr>
              <p:nvPr/>
            </p:nvSpPr>
            <p:spPr bwMode="auto">
              <a:xfrm>
                <a:off x="2871" y="2523"/>
                <a:ext cx="182" cy="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pt-BR" altLang="pt-BR" sz="1488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747" name="Rectangle 13"/>
              <p:cNvSpPr>
                <a:spLocks noChangeArrowheads="1"/>
              </p:cNvSpPr>
              <p:nvPr/>
            </p:nvSpPr>
            <p:spPr bwMode="auto">
              <a:xfrm>
                <a:off x="2871" y="3385"/>
                <a:ext cx="91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pt-BR" altLang="pt-BR" sz="1488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748" name="Text Box 16"/>
              <p:cNvSpPr txBox="1">
                <a:spLocks noChangeArrowheads="1"/>
              </p:cNvSpPr>
              <p:nvPr/>
            </p:nvSpPr>
            <p:spPr bwMode="auto">
              <a:xfrm>
                <a:off x="3328" y="2656"/>
                <a:ext cx="1243" cy="314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pt-BR" altLang="pt-BR" sz="1488" dirty="0">
                    <a:solidFill>
                      <a:schemeClr val="tx1"/>
                    </a:solidFill>
                  </a:rPr>
                  <a:t>Proteínas</a:t>
                </a:r>
              </a:p>
              <a:p>
                <a:pPr algn="ctr"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pt-BR" altLang="pt-BR" sz="1488" dirty="0" err="1">
                    <a:solidFill>
                      <a:schemeClr val="tx1"/>
                    </a:solidFill>
                  </a:rPr>
                  <a:t>Ubiquitinadas</a:t>
                </a:r>
                <a:endParaRPr lang="pt-BR" altLang="pt-BR" sz="1488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749" name="Text Box 17"/>
              <p:cNvSpPr txBox="1">
                <a:spLocks noChangeArrowheads="1"/>
              </p:cNvSpPr>
              <p:nvPr/>
            </p:nvSpPr>
            <p:spPr bwMode="auto">
              <a:xfrm>
                <a:off x="4998" y="2522"/>
                <a:ext cx="188" cy="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755934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pt-BR" altLang="pt-BR" sz="1157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1737" name="Text Box 17"/>
            <p:cNvSpPr txBox="1">
              <a:spLocks noChangeArrowheads="1"/>
            </p:cNvSpPr>
            <p:nvPr/>
          </p:nvSpPr>
          <p:spPr bwMode="auto">
            <a:xfrm>
              <a:off x="4905931" y="2181399"/>
              <a:ext cx="1076502" cy="29609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755934" eaLnBrk="1" hangingPunct="1">
                <a:spcBef>
                  <a:spcPct val="0"/>
                </a:spcBef>
                <a:buClrTx/>
                <a:buSzTx/>
                <a:buNone/>
              </a:pPr>
              <a:endParaRPr lang="pt-BR" altLang="pt-BR" sz="115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1738" name="Text Box 17"/>
            <p:cNvSpPr txBox="1">
              <a:spLocks noChangeArrowheads="1"/>
            </p:cNvSpPr>
            <p:nvPr/>
          </p:nvSpPr>
          <p:spPr bwMode="auto">
            <a:xfrm>
              <a:off x="1792669" y="1829288"/>
              <a:ext cx="1626174" cy="307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755934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pt-BR" altLang="pt-BR" sz="16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Ubiquitina</a:t>
              </a:r>
              <a:endPara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1739" name="Text Box 17"/>
            <p:cNvSpPr txBox="1">
              <a:spLocks noChangeArrowheads="1"/>
            </p:cNvSpPr>
            <p:nvPr/>
          </p:nvSpPr>
          <p:spPr bwMode="auto">
            <a:xfrm>
              <a:off x="5714901" y="1829288"/>
              <a:ext cx="3049032" cy="351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755934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pt-BR" altLang="pt-BR" sz="1488">
                  <a:solidFill>
                    <a:schemeClr val="tx1"/>
                  </a:solidFill>
                  <a:latin typeface="Calibri" panose="020F0502020204030204" pitchFamily="34" charset="0"/>
                </a:rPr>
                <a:t>Via Proteolítica</a:t>
              </a:r>
            </a:p>
          </p:txBody>
        </p:sp>
      </p:grpSp>
      <p:sp>
        <p:nvSpPr>
          <p:cNvPr id="201731" name="Text Box 6"/>
          <p:cNvSpPr>
            <a:spLocks noGrp="1" noChangeArrowheads="1"/>
          </p:cNvSpPr>
          <p:nvPr>
            <p:ph type="title" idx="4294967295"/>
          </p:nvPr>
        </p:nvSpPr>
        <p:spPr>
          <a:xfrm>
            <a:off x="2495484" y="208679"/>
            <a:ext cx="5118530" cy="1256008"/>
          </a:xfrm>
        </p:spPr>
        <p:txBody>
          <a:bodyPr vert="horz" wrap="square" lIns="75597" tIns="37798" rIns="75597" bIns="37798" numCol="1" anchor="ctr" anchorCtr="1" compatLnSpc="1">
            <a:prstTxWarp prst="textNoShape">
              <a:avLst/>
            </a:prstTxWarp>
          </a:bodyPr>
          <a:lstStyle/>
          <a:p>
            <a:pPr defTabSz="755934" eaLnBrk="1" hangingPunct="1">
              <a:spcBef>
                <a:spcPct val="50000"/>
              </a:spcBef>
            </a:pPr>
            <a:r>
              <a:rPr lang="en-US" altLang="pt-BR" sz="4464" b="1">
                <a:solidFill>
                  <a:srgbClr val="FFFF00"/>
                </a:solidFill>
              </a:rPr>
              <a:t>Ubiquitinação</a:t>
            </a:r>
            <a:r>
              <a:rPr lang="en-US" altLang="pt-BR" b="1" smtClean="0">
                <a:solidFill>
                  <a:srgbClr val="FFFF00"/>
                </a:solidFill>
              </a:rPr>
              <a:t>: </a:t>
            </a:r>
            <a:r>
              <a:rPr lang="en-US" altLang="pt-BR" sz="2976" b="1" i="1">
                <a:solidFill>
                  <a:schemeClr val="bg1"/>
                </a:solidFill>
              </a:rPr>
              <a:t>Mecanismo de Seletividade Proteolítica</a:t>
            </a:r>
            <a:endParaRPr lang="en-US" altLang="pt-BR" smtClean="0">
              <a:solidFill>
                <a:srgbClr val="FFFF00"/>
              </a:solidFill>
            </a:endParaRPr>
          </a:p>
        </p:txBody>
      </p:sp>
      <p:sp>
        <p:nvSpPr>
          <p:cNvPr id="48145" name="Oval 17"/>
          <p:cNvSpPr>
            <a:spLocks noChangeArrowheads="1"/>
          </p:cNvSpPr>
          <p:nvPr/>
        </p:nvSpPr>
        <p:spPr bwMode="auto">
          <a:xfrm>
            <a:off x="1583928" y="1619597"/>
            <a:ext cx="1964728" cy="53547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755934" eaLnBrk="1" hangingPunct="1">
              <a:spcBef>
                <a:spcPct val="0"/>
              </a:spcBef>
              <a:buClrTx/>
              <a:buSzTx/>
              <a:buNone/>
            </a:pPr>
            <a:endParaRPr lang="pt-BR" altLang="pt-BR" sz="1488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Seta para a direita 21"/>
          <p:cNvSpPr/>
          <p:nvPr/>
        </p:nvSpPr>
        <p:spPr>
          <a:xfrm rot="20228368">
            <a:off x="2800125" y="5873184"/>
            <a:ext cx="897711" cy="3569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559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88"/>
          </a:p>
        </p:txBody>
      </p:sp>
      <p:sp>
        <p:nvSpPr>
          <p:cNvPr id="201734" name="Text Box 20"/>
          <p:cNvSpPr txBox="1">
            <a:spLocks noChangeArrowheads="1"/>
          </p:cNvSpPr>
          <p:nvPr/>
        </p:nvSpPr>
        <p:spPr bwMode="auto">
          <a:xfrm>
            <a:off x="8280671" y="4409850"/>
            <a:ext cx="1695273" cy="3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BR" altLang="pt-BR" sz="1984" i="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proteassoma</a:t>
            </a:r>
            <a:endParaRPr lang="pt-BR" altLang="pt-BR" sz="1984" i="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1735" name="Text Box 21"/>
          <p:cNvSpPr txBox="1">
            <a:spLocks noChangeArrowheads="1"/>
          </p:cNvSpPr>
          <p:nvPr/>
        </p:nvSpPr>
        <p:spPr bwMode="auto">
          <a:xfrm>
            <a:off x="3683766" y="5863998"/>
            <a:ext cx="2430125" cy="90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i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BR" altLang="pt-BR" sz="2645" i="0" dirty="0">
                <a:solidFill>
                  <a:srgbClr val="0033CC"/>
                </a:solidFill>
                <a:latin typeface="Times New Roman" panose="02020603050405020304" pitchFamily="18" charset="0"/>
              </a:rPr>
              <a:t>Atrogina-1</a:t>
            </a:r>
          </a:p>
          <a:p>
            <a:pPr eaLnBrk="1" hangingPunct="1"/>
            <a:r>
              <a:rPr lang="pt-BR" altLang="pt-BR" sz="2645" i="0" dirty="0">
                <a:solidFill>
                  <a:srgbClr val="0033CC"/>
                </a:solidFill>
                <a:latin typeface="Times New Roman" panose="02020603050405020304" pitchFamily="18" charset="0"/>
              </a:rPr>
              <a:t>Murf-1</a:t>
            </a:r>
          </a:p>
        </p:txBody>
      </p:sp>
      <p:sp>
        <p:nvSpPr>
          <p:cNvPr id="3" name="Retângulo 2"/>
          <p:cNvSpPr/>
          <p:nvPr/>
        </p:nvSpPr>
        <p:spPr bwMode="auto">
          <a:xfrm>
            <a:off x="9093628" y="4103136"/>
            <a:ext cx="896729" cy="3259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9079192" y="4844254"/>
            <a:ext cx="910711" cy="9675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9087916" y="4742814"/>
            <a:ext cx="799052" cy="10158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0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6"/>
    </mc:Choice>
    <mc:Fallback xmlns="">
      <p:transition spd="slow" advTm="172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8145" grpId="0" animBg="1"/>
      <p:bldP spid="2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5391" x="2125663" y="2598738"/>
          <p14:tracePt t="16297" x="2146300" y="2598738"/>
          <p14:tracePt t="16553" x="2155825" y="2598738"/>
          <p14:tracePt t="16561" x="2184400" y="2608263"/>
          <p14:tracePt t="16569" x="2233613" y="2628900"/>
          <p14:tracePt t="16581" x="2293938" y="2638425"/>
          <p14:tracePt t="16599" x="2381250" y="2657475"/>
          <p14:tracePt t="16615" x="2460625" y="2678113"/>
          <p14:tracePt t="16615" x="2479675" y="2678113"/>
          <p14:tracePt t="16633" x="2490788" y="2687638"/>
          <p14:tracePt t="16648" x="2528888" y="2706688"/>
          <p14:tracePt t="16665" x="2540000" y="2716213"/>
          <p14:tracePt t="16682" x="2549525" y="2716213"/>
          <p14:tracePt t="16721" x="2559050" y="2727325"/>
          <p14:tracePt t="16737" x="2559050" y="2736850"/>
          <p14:tracePt t="16744" x="2568575" y="2736850"/>
          <p14:tracePt t="16752" x="2578100" y="2746375"/>
          <p14:tracePt t="16764" x="2589213" y="2755900"/>
          <p14:tracePt t="16781" x="2608263" y="2776538"/>
          <p14:tracePt t="16798" x="2617788" y="2795588"/>
          <p14:tracePt t="16814" x="2627313" y="2825750"/>
          <p14:tracePt t="16831" x="2647950" y="2874963"/>
          <p14:tracePt t="16848" x="2667000" y="2903538"/>
          <p14:tracePt t="16865" x="2676525" y="2952750"/>
          <p14:tracePt t="16881" x="2687638" y="2992438"/>
          <p14:tracePt t="16898" x="2697163" y="3041650"/>
          <p14:tracePt t="16915" x="2706688" y="3071813"/>
          <p14:tracePt t="16931" x="2706688" y="3121025"/>
          <p14:tracePt t="16948" x="2706688" y="3179763"/>
          <p14:tracePt t="16965" x="2687638" y="3219450"/>
          <p14:tracePt t="16981" x="2676525" y="3278188"/>
          <p14:tracePt t="16998" x="2647950" y="3336925"/>
          <p14:tracePt t="17015" x="2627313" y="3386138"/>
          <p14:tracePt t="17015" x="2617788" y="3405188"/>
          <p14:tracePt t="17032" x="2598738" y="3454400"/>
          <p14:tracePt t="17048" x="2589213" y="3484563"/>
          <p14:tracePt t="17065" x="2578100" y="3494088"/>
          <p14:tracePt t="17081" x="2568575" y="3503613"/>
          <p14:tracePt t="17098" x="2568575" y="3514725"/>
          <p14:tracePt t="17115" x="2568575" y="3524250"/>
          <p14:tracePt t="17136" x="2559050" y="3524250"/>
          <p14:tracePt t="17456" x="2549525" y="3524250"/>
          <p14:tracePt t="17472" x="2540000" y="3524250"/>
          <p14:tracePt t="17480" x="2528888" y="3533775"/>
          <p14:tracePt t="17488" x="2528888" y="3543300"/>
          <p14:tracePt t="17499" x="2500313" y="3552825"/>
          <p14:tracePt t="17516" x="2470150" y="3573463"/>
          <p14:tracePt t="17533" x="2441575" y="3613150"/>
          <p14:tracePt t="17549" x="2411413" y="3651250"/>
          <p14:tracePt t="17566" x="2401888" y="3690938"/>
          <p14:tracePt t="17583" x="2381250" y="3730625"/>
          <p14:tracePt t="17599" x="2371725" y="3798888"/>
          <p14:tracePt t="17616" x="2352675" y="3868738"/>
          <p14:tracePt t="17633" x="2352675" y="3927475"/>
          <p14:tracePt t="17650" x="2352675" y="3995738"/>
          <p14:tracePt t="17666" x="2352675" y="4105275"/>
          <p14:tracePt t="17683" x="2362200" y="4173538"/>
          <p14:tracePt t="17700" x="2392363" y="4241800"/>
          <p14:tracePt t="17716" x="2430463" y="4302125"/>
          <p14:tracePt t="17733" x="2479675" y="4330700"/>
          <p14:tracePt t="17750" x="2519363" y="4351338"/>
          <p14:tracePt t="17766" x="2549525" y="4351338"/>
          <p14:tracePt t="17783" x="2627313" y="4351338"/>
          <p14:tracePt t="17800" x="2657475" y="4340225"/>
          <p14:tracePt t="17817" x="2687638" y="4330700"/>
          <p14:tracePt t="17833" x="2716213" y="4311650"/>
          <p14:tracePt t="17850" x="2725738" y="4281488"/>
          <p14:tracePt t="17866" x="2736850" y="4252913"/>
          <p14:tracePt t="17884" x="2746375" y="4192588"/>
          <p14:tracePt t="17900" x="2755900" y="4143375"/>
          <p14:tracePt t="17917" x="2774950" y="4084638"/>
          <p14:tracePt t="17933" x="2774950" y="4006850"/>
          <p14:tracePt t="17950" x="2774950" y="3946525"/>
          <p14:tracePt t="17967" x="2774950" y="3887788"/>
          <p14:tracePt t="17983" x="2774950" y="3798888"/>
          <p14:tracePt t="18000" x="2765425" y="3740150"/>
          <p14:tracePt t="18017" x="2765425" y="3681413"/>
          <p14:tracePt t="18034" x="2736850" y="3632200"/>
          <p14:tracePt t="18050" x="2706688" y="3582988"/>
          <p14:tracePt t="18067" x="2697163" y="3552825"/>
          <p14:tracePt t="18084" x="2676525" y="3533775"/>
          <p14:tracePt t="18100" x="2657475" y="3524250"/>
          <p14:tracePt t="18117" x="2638425" y="3514725"/>
          <p14:tracePt t="18134" x="2617788" y="3514725"/>
          <p14:tracePt t="18150" x="2608263" y="3514725"/>
          <p14:tracePt t="18167" x="2578100" y="3514725"/>
          <p14:tracePt t="18184" x="2568575" y="3514725"/>
          <p14:tracePt t="18200" x="2559050" y="3514725"/>
          <p14:tracePt t="18217" x="2540000" y="3514725"/>
          <p14:tracePt t="18234" x="2519363" y="3533775"/>
          <p14:tracePt t="18251" x="2509838" y="3573463"/>
          <p14:tracePt t="18267" x="2490788" y="3613150"/>
          <p14:tracePt t="18284" x="2490788" y="3641725"/>
          <p14:tracePt t="18300" x="2470150" y="3681413"/>
          <p14:tracePt t="18317" x="2470150" y="3740150"/>
          <p14:tracePt t="18334" x="2470150" y="3789363"/>
          <p14:tracePt t="18351" x="2470150" y="3848100"/>
          <p14:tracePt t="18351" x="2470150" y="3878263"/>
          <p14:tracePt t="18368" x="2470150" y="3908425"/>
          <p14:tracePt t="18384" x="2479675" y="3937000"/>
          <p14:tracePt t="18401" x="2500313" y="3967163"/>
          <p14:tracePt t="18417" x="2509838" y="3986213"/>
          <p14:tracePt t="18434" x="2540000" y="3995738"/>
          <p14:tracePt t="18451" x="2568575" y="4016375"/>
          <p14:tracePt t="18468" x="2617788" y="4025900"/>
          <p14:tracePt t="18485" x="2657475" y="4025900"/>
          <p14:tracePt t="18501" x="2736850" y="4025900"/>
          <p14:tracePt t="18518" x="2786063" y="4016375"/>
          <p14:tracePt t="18535" x="2824163" y="3995738"/>
          <p14:tracePt t="18535" x="2844800" y="3986213"/>
          <p14:tracePt t="18552" x="2863850" y="3957638"/>
          <p14:tracePt t="18568" x="2873375" y="3927475"/>
          <p14:tracePt t="18585" x="2884488" y="3897313"/>
          <p14:tracePt t="18601" x="2903538" y="3829050"/>
          <p14:tracePt t="18618" x="2903538" y="3779838"/>
          <p14:tracePt t="18635" x="2903538" y="3711575"/>
          <p14:tracePt t="18652" x="2903538" y="3613150"/>
          <p14:tracePt t="18668" x="2863850" y="3524250"/>
          <p14:tracePt t="18685" x="2835275" y="3435350"/>
          <p14:tracePt t="18701" x="2795588" y="3355975"/>
          <p14:tracePt t="18718" x="2746375" y="3287713"/>
          <p14:tracePt t="18735" x="2697163" y="3219450"/>
          <p14:tracePt t="18752" x="2667000" y="3179763"/>
          <p14:tracePt t="18768" x="2627313" y="3159125"/>
          <p14:tracePt t="18785" x="2598738" y="3140075"/>
          <p14:tracePt t="18802" x="2589213" y="3140075"/>
          <p14:tracePt t="18824" x="2578100" y="3140075"/>
          <p14:tracePt t="18835" x="2549525" y="3140075"/>
          <p14:tracePt t="18852" x="2519363" y="3140075"/>
          <p14:tracePt t="18869" x="2479675" y="3149600"/>
          <p14:tracePt t="18885" x="2441575" y="3170238"/>
          <p14:tracePt t="18902" x="2411413" y="3179763"/>
          <p14:tracePt t="18919" x="2381250" y="3208338"/>
          <p14:tracePt t="18935" x="2343150" y="3248025"/>
          <p14:tracePt t="18953" x="2332038" y="3287713"/>
          <p14:tracePt t="18969" x="2322513" y="3317875"/>
          <p14:tracePt t="18985" x="2312988" y="3376613"/>
          <p14:tracePt t="19002" x="2293938" y="3425825"/>
          <p14:tracePt t="19019" x="2293938" y="3475038"/>
          <p14:tracePt t="19036" x="2293938" y="3552825"/>
          <p14:tracePt t="19053" x="2293938" y="3613150"/>
          <p14:tracePt t="19069" x="2293938" y="3671888"/>
          <p14:tracePt t="19086" x="2293938" y="3730625"/>
          <p14:tracePt t="19103" x="2303463" y="3779838"/>
          <p14:tracePt t="19119" x="2322513" y="3829050"/>
          <p14:tracePt t="19136" x="2332038" y="3868738"/>
          <p14:tracePt t="19153" x="2362200" y="3897313"/>
          <p14:tracePt t="19169" x="2381250" y="3927475"/>
          <p14:tracePt t="19186" x="2401888" y="3957638"/>
          <p14:tracePt t="19203" x="2430463" y="3976688"/>
          <p14:tracePt t="19219" x="2460625" y="3995738"/>
          <p14:tracePt t="19236" x="2479675" y="4025900"/>
          <p14:tracePt t="19253" x="2519363" y="4044950"/>
          <p14:tracePt t="19269" x="2559050" y="4056063"/>
          <p14:tracePt t="19286" x="2589213" y="4065588"/>
          <p14:tracePt t="19303" x="2627313" y="4065588"/>
          <p14:tracePt t="19303" x="2647950" y="4065588"/>
          <p14:tracePt t="19320" x="2676525" y="4065588"/>
          <p14:tracePt t="19336" x="2706688" y="4065588"/>
          <p14:tracePt t="19354" x="2736850" y="4044950"/>
          <p14:tracePt t="19370" x="2755900" y="4025900"/>
          <p14:tracePt t="19386" x="2774950" y="3995738"/>
          <p14:tracePt t="19403" x="2786063" y="3967163"/>
          <p14:tracePt t="19420" x="2805113" y="3917950"/>
          <p14:tracePt t="19436" x="2824163" y="3878263"/>
          <p14:tracePt t="19453" x="2835275" y="3829050"/>
          <p14:tracePt t="19470" x="2863850" y="3779838"/>
          <p14:tracePt t="19486" x="2863850" y="3730625"/>
          <p14:tracePt t="19486" x="2863850" y="3711575"/>
          <p14:tracePt t="19504" x="2863850" y="3681413"/>
          <p14:tracePt t="19504" x="2863850" y="3662363"/>
          <p14:tracePt t="19520" x="2863850" y="3622675"/>
          <p14:tracePt t="19536" x="2863850" y="3563938"/>
          <p14:tracePt t="19553" x="2854325" y="3514725"/>
          <p14:tracePt t="19570" x="2844800" y="3484563"/>
          <p14:tracePt t="19587" x="2824163" y="3454400"/>
          <p14:tracePt t="19603" x="2795588" y="3425825"/>
          <p14:tracePt t="19620" x="2765425" y="3395663"/>
          <p14:tracePt t="19637" x="2736850" y="3367088"/>
          <p14:tracePt t="19653" x="2706688" y="3346450"/>
          <p14:tracePt t="19671" x="2667000" y="3327400"/>
          <p14:tracePt t="19687" x="2638425" y="3306763"/>
          <p14:tracePt t="19704" x="2627313" y="3306763"/>
          <p14:tracePt t="19720" x="2608263" y="3306763"/>
          <p14:tracePt t="19737" x="2578100" y="3306763"/>
          <p14:tracePt t="19754" x="2528888" y="3306763"/>
          <p14:tracePt t="19770" x="2479675" y="3317875"/>
          <p14:tracePt t="19787" x="2441575" y="3336925"/>
          <p14:tracePt t="19804" x="2411413" y="3355975"/>
          <p14:tracePt t="19820" x="2381250" y="3367088"/>
          <p14:tracePt t="19837" x="2371725" y="3395663"/>
          <p14:tracePt t="19854" x="2352675" y="3435350"/>
          <p14:tracePt t="19871" x="2343150" y="3475038"/>
          <p14:tracePt t="19888" x="2343150" y="3543300"/>
          <p14:tracePt t="19904" x="2343150" y="3592513"/>
          <p14:tracePt t="19920" x="2343150" y="3651250"/>
          <p14:tracePt t="19937" x="2343150" y="3711575"/>
          <p14:tracePt t="19954" x="2352675" y="3770313"/>
          <p14:tracePt t="19971" x="2371725" y="3829050"/>
          <p14:tracePt t="19987" x="2411413" y="3868738"/>
          <p14:tracePt t="20004" x="2441575" y="3917950"/>
          <p14:tracePt t="20021" x="2470150" y="3946525"/>
          <p14:tracePt t="20037" x="2490788" y="3967163"/>
          <p14:tracePt t="20054" x="2519363" y="3986213"/>
          <p14:tracePt t="20071" x="2549525" y="3995738"/>
          <p14:tracePt t="20088" x="2589213" y="4006850"/>
          <p14:tracePt t="20105" x="2617788" y="4006850"/>
          <p14:tracePt t="20121" x="2647950" y="4006850"/>
          <p14:tracePt t="20138" x="2687638" y="4006850"/>
          <p14:tracePt t="20154" x="2716213" y="4006850"/>
          <p14:tracePt t="20171" x="2746375" y="3976688"/>
          <p14:tracePt t="20188" x="2765425" y="3957638"/>
          <p14:tracePt t="20205" x="2786063" y="3927475"/>
          <p14:tracePt t="20221" x="2805113" y="3908425"/>
          <p14:tracePt t="20238" x="2805113" y="3868738"/>
          <p14:tracePt t="20255" x="2814638" y="3838575"/>
          <p14:tracePt t="20255" x="2814638" y="3810000"/>
          <p14:tracePt t="20272" x="2824163" y="3789363"/>
          <p14:tracePt t="20288" x="2835275" y="3730625"/>
          <p14:tracePt t="20305" x="2835275" y="3681413"/>
          <p14:tracePt t="20321" x="2835275" y="3632200"/>
          <p14:tracePt t="20338" x="2814638" y="3582988"/>
          <p14:tracePt t="20355" x="2786063" y="3552825"/>
          <p14:tracePt t="20371" x="2755900" y="3514725"/>
          <p14:tracePt t="20388" x="2716213" y="3494088"/>
          <p14:tracePt t="20405" x="2676525" y="3484563"/>
          <p14:tracePt t="20421" x="2647950" y="3484563"/>
          <p14:tracePt t="20438" x="2608263" y="3484563"/>
          <p14:tracePt t="20455" x="2568575" y="3484563"/>
          <p14:tracePt t="20472" x="2528888" y="3503613"/>
          <p14:tracePt t="20488" x="2490788" y="3543300"/>
          <p14:tracePt t="20505" x="2460625" y="3592513"/>
          <p14:tracePt t="20522" x="2430463" y="3662363"/>
          <p14:tracePt t="20539" x="2420938" y="3721100"/>
          <p14:tracePt t="20555" x="2420938" y="3789363"/>
          <p14:tracePt t="20572" x="2420938" y="3859213"/>
          <p14:tracePt t="20589" x="2420938" y="3897313"/>
          <p14:tracePt t="20605" x="2430463" y="3937000"/>
          <p14:tracePt t="20622" x="2441575" y="3957638"/>
          <p14:tracePt t="20639" x="2451100" y="3976688"/>
          <p14:tracePt t="20639" x="2460625" y="3986213"/>
          <p14:tracePt t="20656" x="2460625" y="3995738"/>
          <p14:tracePt t="20672" x="2470150" y="3995738"/>
          <p14:tracePt t="20689" x="2479675" y="4006850"/>
          <p14:tracePt t="20784" x="2490788" y="4016375"/>
          <p14:tracePt t="20816" x="2500313" y="4025900"/>
          <p14:tracePt t="23889" x="2509838" y="4025900"/>
          <p14:tracePt t="24264" x="2519363" y="4044950"/>
          <p14:tracePt t="24296" x="2528888" y="4056063"/>
          <p14:tracePt t="24312" x="2540000" y="4056063"/>
          <p14:tracePt t="24328" x="2549525" y="4065588"/>
          <p14:tracePt t="24336" x="2549525" y="4075113"/>
          <p14:tracePt t="24346" x="2559050" y="4084638"/>
          <p14:tracePt t="24363" x="2578100" y="4094163"/>
          <p14:tracePt t="24380" x="2589213" y="4105275"/>
          <p14:tracePt t="24396" x="2598738" y="4114800"/>
          <p14:tracePt t="24416" x="2608263" y="4133850"/>
          <p14:tracePt t="24448" x="2617788" y="4143375"/>
          <p14:tracePt t="24472" x="2617788" y="4154488"/>
          <p14:tracePt t="24488" x="2627313" y="4164013"/>
          <p14:tracePt t="24496" x="2638425" y="4173538"/>
          <p14:tracePt t="24504" x="2638425" y="4183063"/>
          <p14:tracePt t="24513" x="2647950" y="4203700"/>
          <p14:tracePt t="24530" x="2667000" y="4222750"/>
          <p14:tracePt t="24547" x="2676525" y="4232275"/>
          <p14:tracePt t="24563" x="2676525" y="4241800"/>
          <p14:tracePt t="24580" x="2687638" y="4252913"/>
          <p14:tracePt t="24597" x="2687638" y="4271963"/>
          <p14:tracePt t="24613" x="2697163" y="4281488"/>
          <p14:tracePt t="24630" x="2697163" y="4291013"/>
          <p14:tracePt t="24647" x="2706688" y="4302125"/>
          <p14:tracePt t="24663" x="2706688" y="4311650"/>
          <p14:tracePt t="24680" x="2716213" y="4330700"/>
          <p14:tracePt t="24697" x="2716213" y="4340225"/>
          <p14:tracePt t="24713" x="2716213" y="4379913"/>
          <p14:tracePt t="24731" x="2716213" y="4419600"/>
          <p14:tracePt t="24747" x="2716213" y="4478338"/>
          <p14:tracePt t="24764" x="2716213" y="4518025"/>
          <p14:tracePt t="24780" x="2716213" y="4557713"/>
          <p14:tracePt t="24797" x="2716213" y="4597400"/>
          <p14:tracePt t="24814" x="2716213" y="4616450"/>
          <p14:tracePt t="24831" x="2716213" y="4625975"/>
          <p14:tracePt t="24847" x="2716213" y="4656138"/>
          <p14:tracePt t="24864" x="2716213" y="4684713"/>
          <p14:tracePt t="24880" x="2716213" y="4705350"/>
          <p14:tracePt t="24897" x="2716213" y="4724400"/>
          <p14:tracePt t="24914" x="2716213" y="4745038"/>
          <p14:tracePt t="24931" x="2716213" y="4764088"/>
          <p14:tracePt t="24947" x="2706688" y="4783138"/>
          <p14:tracePt t="24964" x="2706688" y="4813300"/>
          <p14:tracePt t="24981" x="2706688" y="4843463"/>
          <p14:tracePt t="24998" x="2697163" y="4862513"/>
          <p14:tracePt t="25014" x="2687638" y="4902200"/>
          <p14:tracePt t="25031" x="2667000" y="4930775"/>
          <p14:tracePt t="25048" x="2657475" y="4960938"/>
          <p14:tracePt t="25064" x="2638425" y="4991100"/>
          <p14:tracePt t="25081" x="2638425" y="5010150"/>
          <p14:tracePt t="25097" x="2638425" y="5019675"/>
          <p14:tracePt t="25114" x="2638425" y="5029200"/>
          <p14:tracePt t="25131" x="2627313" y="5029200"/>
          <p14:tracePt t="25152" x="2627313" y="5040313"/>
          <p14:tracePt t="25192" x="2627313" y="5049838"/>
          <p14:tracePt t="25232" x="2617788" y="5049838"/>
          <p14:tracePt t="25247" x="2617788" y="5059363"/>
          <p14:tracePt t="25263" x="2608263" y="5068888"/>
          <p14:tracePt t="25280" x="2608263" y="5078413"/>
          <p14:tracePt t="25336" x="2598738" y="5078413"/>
          <p14:tracePt t="25344" x="2598738" y="5089525"/>
          <p14:tracePt t="25360" x="2578100" y="5099050"/>
          <p14:tracePt t="25375" x="2568575" y="5108575"/>
          <p14:tracePt t="25408" x="2559050" y="5118100"/>
          <p14:tracePt t="25424" x="2549525" y="5127625"/>
          <p14:tracePt t="25440" x="2540000" y="5127625"/>
          <p14:tracePt t="25447" x="2528888" y="5138738"/>
          <p14:tracePt t="25464" x="2528888" y="5148263"/>
          <p14:tracePt t="25472" x="2519363" y="5157788"/>
          <p14:tracePt t="25481" x="2519363" y="5176838"/>
          <p14:tracePt t="25499" x="2509838" y="5207000"/>
          <p14:tracePt t="25515" x="2509838" y="5226050"/>
          <p14:tracePt t="25532" x="2509838" y="5237163"/>
          <p14:tracePt t="25549" x="2509838" y="5256213"/>
          <p14:tracePt t="25565" x="2509838" y="5265738"/>
          <p14:tracePt t="25582" x="2509838" y="5286375"/>
          <p14:tracePt t="25599" x="2509838" y="5295900"/>
          <p14:tracePt t="25615" x="2509838" y="5314950"/>
          <p14:tracePt t="25632" x="2519363" y="5345113"/>
          <p14:tracePt t="25649" x="2519363" y="5354638"/>
          <p14:tracePt t="25665" x="2528888" y="5354638"/>
          <p14:tracePt t="25682" x="2540000" y="5354638"/>
          <p14:tracePt t="25699" x="2568575" y="5354638"/>
          <p14:tracePt t="25715" x="2608263" y="5354638"/>
          <p14:tracePt t="25732" x="2647950" y="5354638"/>
          <p14:tracePt t="25750" x="2657475" y="5345113"/>
          <p14:tracePt t="25765" x="2667000" y="5335588"/>
          <p14:tracePt t="25784" x="2667000" y="5324475"/>
          <p14:tracePt t="25800" x="2676525" y="5305425"/>
          <p14:tracePt t="25816" x="2676525" y="5295900"/>
          <p14:tracePt t="25840" x="2676525" y="5286375"/>
          <p14:tracePt t="25849" x="2676525" y="5275263"/>
          <p14:tracePt t="25866" x="2676525" y="5256213"/>
          <p14:tracePt t="25883" x="2676525" y="5246688"/>
          <p14:tracePt t="25899" x="2676525" y="5226050"/>
          <p14:tracePt t="25916" x="2667000" y="5216525"/>
          <p14:tracePt t="25933" x="2667000" y="5207000"/>
          <p14:tracePt t="25949" x="2657475" y="5197475"/>
          <p14:tracePt t="25966" x="2647950" y="5187950"/>
          <p14:tracePt t="25983" x="2627313" y="5176838"/>
          <p14:tracePt t="26000" x="2617788" y="5176838"/>
          <p14:tracePt t="26016" x="2578100" y="5176838"/>
          <p14:tracePt t="26033" x="2528888" y="5176838"/>
          <p14:tracePt t="26050" x="2490788" y="5187950"/>
          <p14:tracePt t="26066" x="2479675" y="5187950"/>
          <p14:tracePt t="26083" x="2460625" y="5207000"/>
          <p14:tracePt t="26100" x="2451100" y="5207000"/>
          <p14:tracePt t="26116" x="2441575" y="5226050"/>
          <p14:tracePt t="26133" x="2430463" y="5256213"/>
          <p14:tracePt t="26150" x="2430463" y="5275263"/>
          <p14:tracePt t="26167" x="2430463" y="5314950"/>
          <p14:tracePt t="26184" x="2430463" y="5384800"/>
          <p14:tracePt t="26200" x="2451100" y="5434013"/>
          <p14:tracePt t="26216" x="2479675" y="5483225"/>
          <p14:tracePt t="26233" x="2519363" y="5521325"/>
          <p14:tracePt t="26250" x="2559050" y="5561013"/>
          <p14:tracePt t="26267" x="2627313" y="5591175"/>
          <p14:tracePt t="26283" x="2687638" y="5600700"/>
          <p14:tracePt t="26300" x="2746375" y="5600700"/>
          <p14:tracePt t="26317" x="2805113" y="5600700"/>
          <p14:tracePt t="26333" x="2844800" y="5600700"/>
          <p14:tracePt t="26350" x="2884488" y="5591175"/>
          <p14:tracePt t="26367" x="2903538" y="5570538"/>
          <p14:tracePt t="26384" x="2903538" y="5551488"/>
          <p14:tracePt t="26400" x="2913063" y="5521325"/>
          <p14:tracePt t="26417" x="2913063" y="5492750"/>
          <p14:tracePt t="26434" x="2913063" y="5443538"/>
          <p14:tracePt t="26450" x="2884488" y="5394325"/>
          <p14:tracePt t="26467" x="2863850" y="5364163"/>
          <p14:tracePt t="26484" x="2835275" y="5324475"/>
          <p14:tracePt t="26500" x="2795588" y="5305425"/>
          <p14:tracePt t="26517" x="2755900" y="5286375"/>
          <p14:tracePt t="26534" x="2706688" y="5275263"/>
          <p14:tracePt t="26551" x="2676525" y="5275263"/>
          <p14:tracePt t="26551" x="2667000" y="5275263"/>
          <p14:tracePt t="26568" x="2638425" y="5265738"/>
          <p14:tracePt t="26584" x="2608263" y="5265738"/>
          <p14:tracePt t="26601" x="2598738" y="5265738"/>
          <p14:tracePt t="26617" x="2589213" y="5265738"/>
          <p14:tracePt t="26634" x="2578100" y="5265738"/>
          <p14:tracePt t="26650" x="2559050" y="5265738"/>
          <p14:tracePt t="26667" x="2528888" y="5265738"/>
          <p14:tracePt t="26684" x="2509838" y="5275263"/>
          <p14:tracePt t="26701" x="2479675" y="5286375"/>
          <p14:tracePt t="26718" x="2460625" y="5286375"/>
          <p14:tracePt t="26735" x="2441575" y="5286375"/>
          <p14:tracePt t="26751" x="2411413" y="5295900"/>
          <p14:tracePt t="26768" x="2392363" y="5305425"/>
          <p14:tracePt t="26792" x="2392363" y="5314950"/>
          <p14:tracePt t="26848" x="2392363" y="5324475"/>
          <p14:tracePt t="26888" x="2392363" y="5335588"/>
          <p14:tracePt t="26896" x="2392363" y="5345113"/>
          <p14:tracePt t="26928" x="2401888" y="5354638"/>
          <p14:tracePt t="26944" x="2411413" y="5364163"/>
          <p14:tracePt t="26959" x="2420938" y="5364163"/>
          <p14:tracePt t="26976" x="2430463" y="5364163"/>
          <p14:tracePt t="26984" x="2451100" y="5364163"/>
          <p14:tracePt t="26992" x="2470150" y="5364163"/>
          <p14:tracePt t="27001" x="2500313" y="5364163"/>
          <p14:tracePt t="27018" x="2540000" y="5364163"/>
          <p14:tracePt t="27035" x="2568575" y="5364163"/>
          <p14:tracePt t="27051" x="2589213" y="5354638"/>
          <p14:tracePt t="27068" x="2598738" y="5345113"/>
          <p14:tracePt t="27085" x="2598738" y="5335588"/>
          <p14:tracePt t="27101" x="2598738" y="5314950"/>
          <p14:tracePt t="27119" x="2598738" y="5305425"/>
          <p14:tracePt t="27135" x="2589213" y="5256213"/>
          <p14:tracePt t="27152" x="2568575" y="5226050"/>
          <p14:tracePt t="27168" x="2540000" y="5207000"/>
          <p14:tracePt t="27185" x="2500313" y="5187950"/>
          <p14:tracePt t="27202" x="2470150" y="5176838"/>
          <p14:tracePt t="27219" x="2451100" y="5176838"/>
          <p14:tracePt t="27235" x="2430463" y="5176838"/>
          <p14:tracePt t="27252" x="2411413" y="5176838"/>
          <p14:tracePt t="27269" x="2401888" y="5176838"/>
          <p14:tracePt t="27285" x="2381250" y="5187950"/>
          <p14:tracePt t="27302" x="2381250" y="5207000"/>
          <p14:tracePt t="27318" x="2371725" y="5226050"/>
          <p14:tracePt t="27336" x="2362200" y="5237163"/>
          <p14:tracePt t="27352" x="2362200" y="5246688"/>
          <p14:tracePt t="27369" x="2362200" y="5265738"/>
          <p14:tracePt t="27386" x="2362200" y="5275263"/>
          <p14:tracePt t="27402" x="2362200" y="5295900"/>
          <p14:tracePt t="27419" x="2371725" y="5314950"/>
          <p14:tracePt t="27440" x="2381250" y="5324475"/>
          <p14:tracePt t="27456" x="2401888" y="5324475"/>
          <p14:tracePt t="27472" x="2411413" y="5324475"/>
          <p14:tracePt t="27485" x="2460625" y="5335588"/>
          <p14:tracePt t="27503" x="2519363" y="5354638"/>
          <p14:tracePt t="27503" x="2549525" y="5354638"/>
          <p14:tracePt t="27520" x="2578100" y="5354638"/>
          <p14:tracePt t="27536" x="2608263" y="5354638"/>
          <p14:tracePt t="27553" x="2627313" y="5354638"/>
          <p14:tracePt t="27569" x="2638425" y="5354638"/>
          <p14:tracePt t="27586" x="2638425" y="5345113"/>
          <p14:tracePt t="27624" x="2638425" y="5335588"/>
          <p14:tracePt t="27632" x="2647950" y="5324475"/>
          <p14:tracePt t="27648" x="2647950" y="5305425"/>
          <p14:tracePt t="27664" x="2647950" y="5286375"/>
          <p14:tracePt t="27680" x="2647950" y="5275263"/>
          <p14:tracePt t="27688" x="2647950" y="5265738"/>
          <p14:tracePt t="27703" x="2627313" y="5226050"/>
          <p14:tracePt t="27720" x="2608263" y="5207000"/>
          <p14:tracePt t="27736" x="2598738" y="5207000"/>
          <p14:tracePt t="27760" x="2568575" y="5197475"/>
          <p14:tracePt t="27769" x="2559050" y="5197475"/>
          <p14:tracePt t="27786" x="2540000" y="5197475"/>
          <p14:tracePt t="27803" x="2519363" y="5197475"/>
          <p14:tracePt t="27820" x="2490788" y="5197475"/>
          <p14:tracePt t="27836" x="2460625" y="5197475"/>
          <p14:tracePt t="27853" x="2441575" y="5197475"/>
          <p14:tracePt t="27870" x="2420938" y="5207000"/>
          <p14:tracePt t="27886" x="2401888" y="5216525"/>
          <p14:tracePt t="27886" x="2392363" y="5226050"/>
          <p14:tracePt t="27904" x="2371725" y="5237163"/>
          <p14:tracePt t="27920" x="2371725" y="5246688"/>
          <p14:tracePt t="27936" x="2371725" y="5256213"/>
          <p14:tracePt t="27960" x="2371725" y="5275263"/>
          <p14:tracePt t="27976" x="2371725" y="5286375"/>
          <p14:tracePt t="27992" x="2371725" y="5305425"/>
          <p14:tracePt t="28003" x="2371725" y="5324475"/>
          <p14:tracePt t="28020" x="2371725" y="5345113"/>
          <p14:tracePt t="28037" x="2371725" y="5354638"/>
          <p14:tracePt t="28054" x="2381250" y="5373688"/>
          <p14:tracePt t="28070" x="2392363" y="5394325"/>
          <p14:tracePt t="28087" x="2411413" y="5403850"/>
          <p14:tracePt t="28104" x="2441575" y="5413375"/>
          <p14:tracePt t="28120" x="2479675" y="5422900"/>
          <p14:tracePt t="28137" x="2528888" y="5434013"/>
          <p14:tracePt t="28154" x="2559050" y="5434013"/>
          <p14:tracePt t="28170" x="2589213" y="5434013"/>
          <p14:tracePt t="28187" x="2608263" y="5434013"/>
          <p14:tracePt t="28204" x="2627313" y="5434013"/>
          <p14:tracePt t="28224" x="2638425" y="5422900"/>
          <p14:tracePt t="28248" x="2638425" y="5413375"/>
          <p14:tracePt t="28256" x="2647950" y="5413375"/>
          <p14:tracePt t="28271" x="2647950" y="5403850"/>
          <p14:tracePt t="28288" x="2647950" y="5394325"/>
          <p14:tracePt t="28304" x="2647950" y="5373688"/>
          <p14:tracePt t="28321" x="2647950" y="5364163"/>
          <p14:tracePt t="28337" x="2647950" y="5354638"/>
          <p14:tracePt t="28354" x="2647950" y="5345113"/>
          <p14:tracePt t="28371" x="2647950" y="5335588"/>
          <p14:tracePt t="28387" x="2647950" y="5314950"/>
          <p14:tracePt t="28404" x="2638425" y="5305425"/>
          <p14:tracePt t="28421" x="2627313" y="5295900"/>
          <p14:tracePt t="28438" x="2617788" y="5286375"/>
          <p14:tracePt t="28454" x="2598738" y="5275263"/>
          <p14:tracePt t="28471" x="2589213" y="5275263"/>
          <p14:tracePt t="28488" x="2559050" y="5256213"/>
          <p14:tracePt t="28504" x="2549525" y="5256213"/>
          <p14:tracePt t="28521" x="2528888" y="5256213"/>
          <p14:tracePt t="28538" x="2500313" y="5256213"/>
          <p14:tracePt t="28555" x="2470150" y="5256213"/>
          <p14:tracePt t="28571" x="2441575" y="5256213"/>
          <p14:tracePt t="28588" x="2420938" y="5256213"/>
          <p14:tracePt t="28605" x="2411413" y="5256213"/>
          <p14:tracePt t="28621" x="2392363" y="5256213"/>
          <p14:tracePt t="28640" x="2392363" y="5265738"/>
          <p14:tracePt t="28656" x="2381250" y="5265738"/>
          <p14:tracePt t="28656" x="2371725" y="5275263"/>
          <p14:tracePt t="28671" x="2362200" y="5295900"/>
          <p14:tracePt t="28688" x="2352675" y="5314950"/>
          <p14:tracePt t="28705" x="2343150" y="5335588"/>
          <p14:tracePt t="28721" x="2343150" y="5345113"/>
          <p14:tracePt t="28744" x="2343150" y="5354638"/>
          <p14:tracePt t="28760" x="2343150" y="5364163"/>
          <p14:tracePt t="28776" x="2343150" y="5373688"/>
          <p14:tracePt t="28792" x="2343150" y="5384800"/>
          <p14:tracePt t="28816" x="2343150" y="5394325"/>
          <p14:tracePt t="28824" x="2343150" y="5403850"/>
          <p14:tracePt t="28838" x="2352675" y="5403850"/>
          <p14:tracePt t="28855" x="2401888" y="5413375"/>
          <p14:tracePt t="28872" x="2430463" y="5413375"/>
          <p14:tracePt t="28889" x="2470150" y="5413375"/>
          <p14:tracePt t="28905" x="2490788" y="5413375"/>
          <p14:tracePt t="28922" x="2509838" y="5413375"/>
          <p14:tracePt t="28939" x="2519363" y="5403850"/>
          <p14:tracePt t="28955" x="2519363" y="5394325"/>
          <p14:tracePt t="28972" x="2528888" y="5384800"/>
          <p14:tracePt t="28989" x="2528888" y="5373688"/>
          <p14:tracePt t="29005" x="2528888" y="5364163"/>
          <p14:tracePt t="29022" x="2528888" y="5354638"/>
          <p14:tracePt t="29039" x="2528888" y="5324475"/>
          <p14:tracePt t="29056" x="2528888" y="5305425"/>
          <p14:tracePt t="29072" x="2528888" y="5286375"/>
          <p14:tracePt t="29089" x="2528888" y="5275263"/>
          <p14:tracePt t="29105" x="2528888" y="5265738"/>
          <p14:tracePt t="29122" x="2528888" y="5246688"/>
          <p14:tracePt t="29139" x="2528888" y="5237163"/>
          <p14:tracePt t="29155" x="2528888" y="5216525"/>
          <p14:tracePt t="29173" x="2528888" y="5197475"/>
          <p14:tracePt t="29189" x="2528888" y="5187950"/>
          <p14:tracePt t="29206" x="2528888" y="5167313"/>
          <p14:tracePt t="29222" x="2519363" y="5148263"/>
          <p14:tracePt t="29222" x="2509838" y="5138738"/>
          <p14:tracePt t="29240" x="2509838" y="5118100"/>
          <p14:tracePt t="29256" x="2500313" y="5108575"/>
          <p14:tracePt t="29273" x="2500313" y="5089525"/>
          <p14:tracePt t="29289" x="2500313" y="5078413"/>
          <p14:tracePt t="29312" x="2500313" y="5068888"/>
          <p14:tracePt t="29335" x="2500313" y="5059363"/>
          <p14:tracePt t="29360" x="2500313" y="5049838"/>
          <p14:tracePt t="29384" x="2500313" y="5040313"/>
          <p14:tracePt t="29399" x="2500313" y="5029200"/>
          <p14:tracePt t="29408" x="2500313" y="5019675"/>
          <p14:tracePt t="29424" x="2500313" y="5000625"/>
          <p14:tracePt t="29440" x="2500313" y="4991100"/>
          <p14:tracePt t="29455" x="2500313" y="4970463"/>
          <p14:tracePt t="29472" x="2500313" y="4960938"/>
          <p14:tracePt t="29487" x="2500313" y="4951413"/>
          <p14:tracePt t="30639" x="2500313" y="4960938"/>
          <p14:tracePt t="30816" x="2500313" y="4979988"/>
          <p14:tracePt t="30840" x="2509838" y="4979988"/>
          <p14:tracePt t="30856" x="2519363" y="4979988"/>
          <p14:tracePt t="30911" x="2528888" y="4991100"/>
          <p14:tracePt t="30919" x="2540000" y="4991100"/>
          <p14:tracePt t="30936" x="2559050" y="5000625"/>
          <p14:tracePt t="30944" x="2568575" y="5000625"/>
          <p14:tracePt t="30944" x="2589213" y="5010150"/>
          <p14:tracePt t="30960" x="2627313" y="5019675"/>
          <p14:tracePt t="30976" x="2667000" y="5029200"/>
          <p14:tracePt t="30993" x="2716213" y="5040313"/>
          <p14:tracePt t="31009" x="2765425" y="5040313"/>
          <p14:tracePt t="31026" x="2805113" y="5059363"/>
          <p14:tracePt t="31043" x="2835275" y="5059363"/>
          <p14:tracePt t="31059" x="2873375" y="5059363"/>
          <p14:tracePt t="31076" x="2913063" y="5068888"/>
          <p14:tracePt t="31093" x="2962275" y="5068888"/>
          <p14:tracePt t="31109" x="3032125" y="5089525"/>
          <p14:tracePt t="31127" x="3051175" y="5089525"/>
          <p14:tracePt t="31143" x="3109913" y="5099050"/>
          <p14:tracePt t="31160" x="3140075" y="5099050"/>
          <p14:tracePt t="31177" x="3168650" y="5099050"/>
          <p14:tracePt t="31193" x="3198813" y="5099050"/>
          <p14:tracePt t="31210" x="3228975" y="5099050"/>
          <p14:tracePt t="31227" x="3257550" y="5099050"/>
          <p14:tracePt t="31244" x="3297238" y="5099050"/>
          <p14:tracePt t="31260" x="3327400" y="5099050"/>
          <p14:tracePt t="31277" x="3365500" y="5099050"/>
          <p14:tracePt t="31294" x="3414713" y="5108575"/>
          <p14:tracePt t="31310" x="3454400" y="5118100"/>
          <p14:tracePt t="31327" x="3503613" y="5127625"/>
          <p14:tracePt t="31344" x="3543300" y="5138738"/>
          <p14:tracePt t="31360" x="3562350" y="5138738"/>
          <p14:tracePt t="31377" x="3592513" y="5148263"/>
          <p14:tracePt t="31393" x="3602038" y="5148263"/>
          <p14:tracePt t="31410" x="3611563" y="5148263"/>
          <p14:tracePt t="31427" x="3622675" y="5157788"/>
          <p14:tracePt t="31444" x="3632200" y="5157788"/>
          <p14:tracePt t="31471" x="3632200" y="5167313"/>
          <p14:tracePt t="31496" x="3641725" y="5167313"/>
          <p14:tracePt t="31520" x="3651250" y="5176838"/>
          <p14:tracePt t="31536" x="3671888" y="5187950"/>
          <p14:tracePt t="31552" x="3681413" y="5187950"/>
          <p14:tracePt t="31560" x="3700463" y="5197475"/>
          <p14:tracePt t="31568" x="3709988" y="5207000"/>
          <p14:tracePt t="31577" x="3730625" y="5216525"/>
          <p14:tracePt t="31594" x="3740150" y="5216525"/>
          <p14:tracePt t="31610" x="3759200" y="5216525"/>
          <p14:tracePt t="31627" x="3779838" y="5226050"/>
          <p14:tracePt t="31644" x="3789363" y="5226050"/>
          <p14:tracePt t="31660" x="3808413" y="5237163"/>
          <p14:tracePt t="31678" x="3819525" y="5246688"/>
          <p14:tracePt t="31694" x="3829050" y="5246688"/>
          <p14:tracePt t="31711" x="3838575" y="5246688"/>
          <p14:tracePt t="31727" x="3848100" y="5265738"/>
          <p14:tracePt t="31751" x="3857625" y="5275263"/>
          <p14:tracePt t="31776" x="3857625" y="5286375"/>
          <p14:tracePt t="31784" x="3868738" y="5295900"/>
          <p14:tracePt t="31794" x="3887788" y="5314950"/>
          <p14:tracePt t="31811" x="3906838" y="5345113"/>
          <p14:tracePt t="31828" x="3937000" y="5364163"/>
          <p14:tracePt t="31845" x="3956050" y="5384800"/>
          <p14:tracePt t="31861" x="3976688" y="5394325"/>
          <p14:tracePt t="31878" x="3995738" y="5403850"/>
          <p14:tracePt t="31895" x="4016375" y="5422900"/>
          <p14:tracePt t="31912" x="4025900" y="5434013"/>
          <p14:tracePt t="31928" x="4035425" y="5434013"/>
          <p14:tracePt t="31944" x="4054475" y="5434013"/>
          <p14:tracePt t="31961" x="4075113" y="5453063"/>
          <p14:tracePt t="31978" x="4084638" y="5453063"/>
          <p14:tracePt t="31994" x="4103688" y="5453063"/>
          <p14:tracePt t="32011" x="4114800" y="5453063"/>
          <p14:tracePt t="32028" x="4133850" y="5453063"/>
          <p14:tracePt t="32045" x="4143375" y="5453063"/>
          <p14:tracePt t="32061" x="4173538" y="5453063"/>
          <p14:tracePt t="32078" x="4192588" y="5453063"/>
          <p14:tracePt t="32095" x="4232275" y="5453063"/>
          <p14:tracePt t="32112" x="4241800" y="5453063"/>
          <p14:tracePt t="32128" x="4251325" y="5453063"/>
          <p14:tracePt t="32145" x="4251325" y="5434013"/>
          <p14:tracePt t="32247" x="4241800" y="5434013"/>
          <p14:tracePt t="32271" x="4222750" y="5422900"/>
          <p14:tracePt t="32280" x="4202113" y="5422900"/>
          <p14:tracePt t="32287" x="4183063" y="5422900"/>
          <p14:tracePt t="32296" x="4124325" y="5422900"/>
          <p14:tracePt t="32312" x="4054475" y="5422900"/>
          <p14:tracePt t="32329" x="3986213" y="5422900"/>
          <p14:tracePt t="32345" x="3927475" y="5422900"/>
          <p14:tracePt t="32362" x="3906838" y="5422900"/>
          <p14:tracePt t="32379" x="3887788" y="5422900"/>
          <p14:tracePt t="32395" x="3868738" y="5434013"/>
          <p14:tracePt t="32412" x="3848100" y="5453063"/>
          <p14:tracePt t="32429" x="3838575" y="5462588"/>
          <p14:tracePt t="32445" x="3808413" y="5483225"/>
          <p14:tracePt t="32463" x="3789363" y="5502275"/>
          <p14:tracePt t="32480" x="3779838" y="5511800"/>
          <p14:tracePt t="32496" x="3770313" y="5521325"/>
          <p14:tracePt t="32513" x="3770313" y="5541963"/>
          <p14:tracePt t="32530" x="3770313" y="5561013"/>
          <p14:tracePt t="32546" x="3770313" y="5581650"/>
          <p14:tracePt t="32563" x="3770313" y="5600700"/>
          <p14:tracePt t="32580" x="3770313" y="5619750"/>
          <p14:tracePt t="32596" x="3770313" y="5640388"/>
          <p14:tracePt t="32613" x="3798888" y="5670550"/>
          <p14:tracePt t="32630" x="3848100" y="5699125"/>
          <p14:tracePt t="32646" x="3906838" y="5719763"/>
          <p14:tracePt t="32646" x="3956050" y="5729288"/>
          <p14:tracePt t="32664" x="4065588" y="5748338"/>
          <p14:tracePt t="32680" x="4173538" y="5768975"/>
          <p14:tracePt t="32696" x="4291013" y="5778500"/>
          <p14:tracePt t="32713" x="4389438" y="5778500"/>
          <p14:tracePt t="32729" x="4468813" y="5778500"/>
          <p14:tracePt t="32746" x="4546600" y="5778500"/>
          <p14:tracePt t="32763" x="4635500" y="5778500"/>
          <p14:tracePt t="32779" x="4714875" y="5778500"/>
          <p14:tracePt t="32797" x="4803775" y="5778500"/>
          <p14:tracePt t="32813" x="4881563" y="5778500"/>
          <p14:tracePt t="32830" x="4970463" y="5778500"/>
          <p14:tracePt t="32847" x="5029200" y="5778500"/>
          <p14:tracePt t="32847" x="5059363" y="5778500"/>
          <p14:tracePt t="32864" x="5108575" y="5778500"/>
          <p14:tracePt t="32880" x="5176838" y="5778500"/>
          <p14:tracePt t="32896" x="5216525" y="5768975"/>
          <p14:tracePt t="32913" x="5256213" y="5757863"/>
          <p14:tracePt t="32930" x="5275263" y="5738813"/>
          <p14:tracePt t="32947" x="5295900" y="5729288"/>
          <p14:tracePt t="32964" x="5305425" y="5719763"/>
          <p14:tracePt t="32980" x="5305425" y="5708650"/>
          <p14:tracePt t="32996" x="5305425" y="5689600"/>
          <p14:tracePt t="33013" x="5305425" y="5680075"/>
          <p14:tracePt t="33030" x="5305425" y="5659438"/>
          <p14:tracePt t="33030" x="5305425" y="5640388"/>
          <p14:tracePt t="33048" x="5305425" y="5619750"/>
          <p14:tracePt t="33064" x="5305425" y="5581650"/>
          <p14:tracePt t="33080" x="5295900" y="5551488"/>
          <p14:tracePt t="33097" x="5265738" y="5511800"/>
          <p14:tracePt t="33114" x="5226050" y="5483225"/>
          <p14:tracePt t="33130" x="5176838" y="5462588"/>
          <p14:tracePt t="33147" x="5118100" y="5453063"/>
          <p14:tracePt t="33164" x="5038725" y="5453063"/>
          <p14:tracePt t="33180" x="4951413" y="5453063"/>
          <p14:tracePt t="33197" x="4852988" y="5443538"/>
          <p14:tracePt t="33214" x="4803775" y="5422900"/>
          <p14:tracePt t="33231" x="4764088" y="5413375"/>
          <p14:tracePt t="33248" x="4733925" y="5413375"/>
          <p14:tracePt t="33264" x="4694238" y="5413375"/>
          <p14:tracePt t="33280" x="4656138" y="5413375"/>
          <p14:tracePt t="33297" x="4595813" y="5413375"/>
          <p14:tracePt t="33314" x="4527550" y="5413375"/>
          <p14:tracePt t="33331" x="4468813" y="5413375"/>
          <p14:tracePt t="33348" x="4419600" y="5413375"/>
          <p14:tracePt t="33364" x="4389438" y="5413375"/>
          <p14:tracePt t="33381" x="4360863" y="5394325"/>
          <p14:tracePt t="33398" x="4340225" y="5394325"/>
          <p14:tracePt t="33414" x="4300538" y="5394325"/>
          <p14:tracePt t="33414" x="4281488" y="5394325"/>
          <p14:tracePt t="33432" x="4232275" y="5394325"/>
          <p14:tracePt t="33448" x="4173538" y="5394325"/>
          <p14:tracePt t="33464" x="4124325" y="5394325"/>
          <p14:tracePt t="33481" x="4094163" y="5394325"/>
          <p14:tracePt t="33498" x="4075113" y="5394325"/>
          <p14:tracePt t="33514" x="4054475" y="5394325"/>
          <p14:tracePt t="33531" x="4044950" y="5394325"/>
          <p14:tracePt t="33548" x="4025900" y="5394325"/>
          <p14:tracePt t="33564" x="4005263" y="5394325"/>
          <p14:tracePt t="33581" x="3967163" y="5403850"/>
          <p14:tracePt t="33598" x="3937000" y="5403850"/>
          <p14:tracePt t="33615" x="3897313" y="5413375"/>
          <p14:tracePt t="33632" x="3878263" y="5422900"/>
          <p14:tracePt t="33648" x="3868738" y="5422900"/>
          <p14:tracePt t="33664" x="3857625" y="5422900"/>
          <p14:tracePt t="33681" x="3819525" y="5434013"/>
          <p14:tracePt t="33698" x="3798888" y="5434013"/>
          <p14:tracePt t="33715" x="3770313" y="5453063"/>
          <p14:tracePt t="33731" x="3759200" y="5453063"/>
          <p14:tracePt t="33748" x="3740150" y="5462588"/>
          <p14:tracePt t="33765" x="3730625" y="5483225"/>
          <p14:tracePt t="33799" x="3721100" y="5483225"/>
          <p14:tracePt t="33807" x="3721100" y="5492750"/>
          <p14:tracePt t="33816" x="3709988" y="5511800"/>
          <p14:tracePt t="33832" x="3700463" y="5521325"/>
          <p14:tracePt t="33848" x="3690938" y="5541963"/>
          <p14:tracePt t="33865" x="3681413" y="5551488"/>
          <p14:tracePt t="33882" x="3681413" y="5570538"/>
          <p14:tracePt t="33899" x="3681413" y="5581650"/>
          <p14:tracePt t="33915" x="3671888" y="5610225"/>
          <p14:tracePt t="33932" x="3671888" y="5619750"/>
          <p14:tracePt t="33949" x="3671888" y="5630863"/>
          <p14:tracePt t="33965" x="3671888" y="5659438"/>
          <p14:tracePt t="33982" x="3681413" y="5670550"/>
          <p14:tracePt t="33999" x="3709988" y="5680075"/>
          <p14:tracePt t="34015" x="3730625" y="5680075"/>
          <p14:tracePt t="34032" x="3770313" y="5680075"/>
          <p14:tracePt t="34049" x="3808413" y="5680075"/>
          <p14:tracePt t="34065" x="3848100" y="5680075"/>
          <p14:tracePt t="34082" x="3897313" y="5680075"/>
          <p14:tracePt t="34099" x="3937000" y="5680075"/>
          <p14:tracePt t="34116" x="3986213" y="5689600"/>
          <p14:tracePt t="34133" x="4025900" y="5708650"/>
          <p14:tracePt t="34149" x="4075113" y="5708650"/>
          <p14:tracePt t="34166" x="4103688" y="5708650"/>
          <p14:tracePt t="34183" x="4152900" y="5708650"/>
          <p14:tracePt t="34183" x="4183063" y="5708650"/>
          <p14:tracePt t="34199" x="4241800" y="5708650"/>
          <p14:tracePt t="34216" x="4291013" y="5708650"/>
          <p14:tracePt t="34233" x="4340225" y="5708650"/>
          <p14:tracePt t="34249" x="4398963" y="5708650"/>
          <p14:tracePt t="34266" x="4459288" y="5708650"/>
          <p14:tracePt t="34283" x="4518025" y="5708650"/>
          <p14:tracePt t="34299" x="4567238" y="5708650"/>
          <p14:tracePt t="34316" x="4616450" y="5708650"/>
          <p14:tracePt t="34333" x="4656138" y="5708650"/>
          <p14:tracePt t="34349" x="4705350" y="5708650"/>
          <p14:tracePt t="34366" x="4743450" y="5708650"/>
          <p14:tracePt t="34366" x="4773613" y="5708650"/>
          <p14:tracePt t="34384" x="4813300" y="5699125"/>
          <p14:tracePt t="34400" x="4852988" y="5689600"/>
          <p14:tracePt t="34416" x="4881563" y="5689600"/>
          <p14:tracePt t="34433" x="4902200" y="5670550"/>
          <p14:tracePt t="34449" x="4911725" y="5670550"/>
          <p14:tracePt t="34466" x="4930775" y="5659438"/>
          <p14:tracePt t="34483" x="4940300" y="5649913"/>
          <p14:tracePt t="34499" x="4940300" y="5640388"/>
          <p14:tracePt t="34519" x="4951413" y="5619750"/>
          <p14:tracePt t="34535" x="4951413" y="5610225"/>
          <p14:tracePt t="34560" x="4951413" y="5600700"/>
          <p14:tracePt t="34567" x="4951413" y="5591175"/>
          <p14:tracePt t="34583" x="4951413" y="5581650"/>
          <p14:tracePt t="34600" x="4951413" y="5561013"/>
          <p14:tracePt t="34617" x="4951413" y="5551488"/>
          <p14:tracePt t="34633" x="4951413" y="5532438"/>
          <p14:tracePt t="34650" x="4951413" y="5521325"/>
          <p14:tracePt t="34666" x="4940300" y="5502275"/>
          <p14:tracePt t="34684" x="4940300" y="5492750"/>
          <p14:tracePt t="34700" x="4930775" y="5472113"/>
          <p14:tracePt t="34717" x="4921250" y="5462588"/>
          <p14:tracePt t="34733" x="4891088" y="5453063"/>
          <p14:tracePt t="34750" x="4841875" y="5443538"/>
          <p14:tracePt t="34750" x="4822825" y="5434013"/>
          <p14:tracePt t="34768" x="4773613" y="5434013"/>
          <p14:tracePt t="34784" x="4714875" y="5422900"/>
          <p14:tracePt t="34800" x="4675188" y="5413375"/>
          <p14:tracePt t="34817" x="4635500" y="5413375"/>
          <p14:tracePt t="34834" x="4586288" y="5394325"/>
          <p14:tracePt t="34850" x="4546600" y="5394325"/>
          <p14:tracePt t="34867" x="4508500" y="5394325"/>
          <p14:tracePt t="34884" x="4487863" y="5394325"/>
          <p14:tracePt t="34900" x="4459288" y="5394325"/>
          <p14:tracePt t="34917" x="4429125" y="5394325"/>
          <p14:tracePt t="34934" x="4398963" y="5394325"/>
          <p14:tracePt t="34951" x="4340225" y="5394325"/>
          <p14:tracePt t="34968" x="4300538" y="5394325"/>
          <p14:tracePt t="34984" x="4271963" y="5394325"/>
          <p14:tracePt t="35001" x="4241800" y="5394325"/>
          <p14:tracePt t="35017" x="4222750" y="5394325"/>
          <p14:tracePt t="35035" x="4213225" y="5394325"/>
          <p14:tracePt t="35051" x="4192588" y="5394325"/>
          <p14:tracePt t="35067" x="4183063" y="5394325"/>
          <p14:tracePt t="35088" x="4152900" y="5394325"/>
          <p14:tracePt t="35101" x="4133850" y="5403850"/>
          <p14:tracePt t="35118" x="4094163" y="5413375"/>
          <p14:tracePt t="35134" x="4084638" y="5413375"/>
          <p14:tracePt t="35134" x="4075113" y="5413375"/>
          <p14:tracePt t="35152" x="4054475" y="5422900"/>
          <p14:tracePt t="35167" x="4044950" y="5422900"/>
          <p14:tracePt t="35191" x="4035425" y="5422900"/>
          <p14:tracePt t="35201" x="4025900" y="5422900"/>
          <p14:tracePt t="35218" x="3995738" y="5413375"/>
          <p14:tracePt t="35234" x="3986213" y="5403850"/>
          <p14:tracePt t="35251" x="3967163" y="5394325"/>
          <p14:tracePt t="35268" x="3956050" y="5384800"/>
          <p14:tracePt t="35285" x="3927475" y="5373688"/>
          <p14:tracePt t="35301" x="3917950" y="5364163"/>
          <p14:tracePt t="35318" x="3906838" y="5354638"/>
          <p14:tracePt t="35318" x="3906838" y="5345113"/>
          <p14:tracePt t="35336" x="3887788" y="5335588"/>
          <p14:tracePt t="35352" x="3868738" y="5314950"/>
          <p14:tracePt t="35368" x="3857625" y="5305425"/>
          <p14:tracePt t="35385" x="3838575" y="5295900"/>
          <p14:tracePt t="35401" x="3829050" y="5286375"/>
          <p14:tracePt t="35418" x="3819525" y="5275263"/>
          <p14:tracePt t="35439" x="3808413" y="5265738"/>
          <p14:tracePt t="35479" x="3789363" y="5256213"/>
          <p14:tracePt t="35503" x="3770313" y="5246688"/>
          <p14:tracePt t="35511" x="3749675" y="5237163"/>
          <p14:tracePt t="35527" x="3740150" y="5226050"/>
          <p14:tracePt t="35536" x="3721100" y="5207000"/>
          <p14:tracePt t="35552" x="3700463" y="5197475"/>
          <p14:tracePt t="35575" x="3690938" y="5197475"/>
          <p14:tracePt t="35591" x="3681413" y="5187950"/>
          <p14:tracePt t="35647" x="3671888" y="5187950"/>
          <p14:tracePt t="35808" x="3671888" y="5197475"/>
          <p14:tracePt t="35824" x="3660775" y="5197475"/>
          <p14:tracePt t="35831" x="3660775" y="5207000"/>
          <p14:tracePt t="35840" x="3651250" y="5216525"/>
          <p14:tracePt t="35852" x="3641725" y="5237163"/>
          <p14:tracePt t="35869" x="3641725" y="5256213"/>
          <p14:tracePt t="35886" x="3641725" y="5265738"/>
          <p14:tracePt t="35904" x="3641725" y="5295900"/>
          <p14:tracePt t="35920" x="3641725" y="5305425"/>
          <p14:tracePt t="35936" x="3641725" y="5314950"/>
          <p14:tracePt t="35953" x="3641725" y="5324475"/>
          <p14:tracePt t="35969" x="3641725" y="5364163"/>
          <p14:tracePt t="35986" x="3651250" y="5394325"/>
          <p14:tracePt t="36003" x="3681413" y="5434013"/>
          <p14:tracePt t="36019" x="3730625" y="5462588"/>
          <p14:tracePt t="36036" x="3789363" y="5502275"/>
          <p14:tracePt t="36053" x="3838575" y="5511800"/>
          <p14:tracePt t="36070" x="3897313" y="5541963"/>
          <p14:tracePt t="36086" x="3946525" y="5551488"/>
          <p14:tracePt t="36086" x="3976688" y="5561013"/>
          <p14:tracePt t="36103" x="4044950" y="5570538"/>
          <p14:tracePt t="36120" x="4094163" y="5581650"/>
          <p14:tracePt t="36136" x="4183063" y="5600700"/>
          <p14:tracePt t="36153" x="4251325" y="5610225"/>
          <p14:tracePt t="36170" x="4340225" y="5630863"/>
          <p14:tracePt t="36187" x="4398963" y="5640388"/>
          <p14:tracePt t="36203" x="4448175" y="5649913"/>
          <p14:tracePt t="36220" x="4487863" y="5659438"/>
          <p14:tracePt t="36237" x="4527550" y="5659438"/>
          <p14:tracePt t="36253" x="4567238" y="5659438"/>
          <p14:tracePt t="36270" x="4616450" y="5659438"/>
          <p14:tracePt t="36287" x="4675188" y="5659438"/>
          <p14:tracePt t="36304" x="4705350" y="5659438"/>
          <p14:tracePt t="36320" x="4733925" y="5659438"/>
          <p14:tracePt t="36337" x="4754563" y="5659438"/>
          <p14:tracePt t="36353" x="4773613" y="5659438"/>
          <p14:tracePt t="36370" x="4813300" y="5659438"/>
          <p14:tracePt t="36387" x="4852988" y="5659438"/>
          <p14:tracePt t="36404" x="4862513" y="5659438"/>
          <p14:tracePt t="36420" x="4881563" y="5659438"/>
          <p14:tracePt t="36437" x="4891088" y="5649913"/>
          <p14:tracePt t="36453" x="4911725" y="5640388"/>
          <p14:tracePt t="36479" x="4921250" y="5630863"/>
          <p14:tracePt t="36519" x="4930775" y="5619750"/>
          <p14:tracePt t="36535" x="4940300" y="5610225"/>
          <p14:tracePt t="36559" x="4951413" y="5600700"/>
          <p14:tracePt t="36591" x="4951413" y="5591175"/>
          <p14:tracePt t="36615" x="4951413" y="5581650"/>
          <p14:tracePt t="36631" x="4951413" y="5570538"/>
          <p14:tracePt t="36647" x="4951413" y="5561013"/>
          <p14:tracePt t="36663" x="4951413" y="5551488"/>
          <p14:tracePt t="36672" x="4951413" y="5541963"/>
          <p14:tracePt t="36679" x="4951413" y="5532438"/>
          <p14:tracePt t="36695" x="4951413" y="5521325"/>
          <p14:tracePt t="36704" x="4951413" y="5502275"/>
          <p14:tracePt t="36721" x="4930775" y="5492750"/>
          <p14:tracePt t="36738" x="4911725" y="5462588"/>
          <p14:tracePt t="36754" x="4872038" y="5434013"/>
          <p14:tracePt t="36771" x="4813300" y="5422900"/>
          <p14:tracePt t="36788" x="4754563" y="5394325"/>
          <p14:tracePt t="36804" x="4694238" y="5384800"/>
          <p14:tracePt t="36821" x="4616450" y="5364163"/>
          <p14:tracePt t="36838" x="4537075" y="5354638"/>
          <p14:tracePt t="36854" x="4448175" y="5345113"/>
          <p14:tracePt t="36872" x="4379913" y="5345113"/>
          <p14:tracePt t="36888" x="4311650" y="5345113"/>
          <p14:tracePt t="36905" x="4241800" y="5345113"/>
          <p14:tracePt t="36922" x="4164013" y="5345113"/>
          <p14:tracePt t="36938" x="4094163" y="5345113"/>
          <p14:tracePt t="36955" x="4035425" y="5345113"/>
          <p14:tracePt t="36971" x="3967163" y="5345113"/>
          <p14:tracePt t="36988" x="3887788" y="5345113"/>
          <p14:tracePt t="37005" x="3808413" y="5345113"/>
          <p14:tracePt t="37021" x="3721100" y="5345113"/>
          <p14:tracePt t="37038" x="3651250" y="5345113"/>
          <p14:tracePt t="37038" x="3622675" y="5345113"/>
          <p14:tracePt t="37056" x="3573463" y="5345113"/>
          <p14:tracePt t="37072" x="3552825" y="5364163"/>
          <p14:tracePt t="37088" x="3533775" y="5373688"/>
          <p14:tracePt t="37105" x="3503613" y="5384800"/>
          <p14:tracePt t="37122" x="3494088" y="5394325"/>
          <p14:tracePt t="37138" x="3484563" y="5413375"/>
          <p14:tracePt t="37155" x="3475038" y="5434013"/>
          <p14:tracePt t="37172" x="3475038" y="5443538"/>
          <p14:tracePt t="37188" x="3475038" y="5462588"/>
          <p14:tracePt t="37205" x="3475038" y="5472113"/>
          <p14:tracePt t="37222" x="3475038" y="5492750"/>
          <p14:tracePt t="37239" x="3475038" y="5511800"/>
          <p14:tracePt t="37256" x="3484563" y="5521325"/>
          <p14:tracePt t="37272" x="3503613" y="5551488"/>
          <p14:tracePt t="37288" x="3543300" y="5561013"/>
          <p14:tracePt t="37305" x="3592513" y="5581650"/>
          <p14:tracePt t="37322" x="3660775" y="5600700"/>
          <p14:tracePt t="37339" x="3709988" y="5610225"/>
          <p14:tracePt t="37355" x="3779838" y="5610225"/>
          <p14:tracePt t="37372" x="3848100" y="5610225"/>
          <p14:tracePt t="37389" x="3906838" y="5610225"/>
          <p14:tracePt t="37406" x="3976688" y="5610225"/>
          <p14:tracePt t="37423" x="4005263" y="5600700"/>
          <p14:tracePt t="37423" x="4025900" y="5600700"/>
          <p14:tracePt t="37440" x="4025900" y="5591175"/>
          <p14:tracePt t="37455" x="4025900" y="5570538"/>
          <p14:tracePt t="37473" x="4025900" y="5541963"/>
          <p14:tracePt t="37489" x="4025900" y="5502275"/>
          <p14:tracePt t="37506" x="3986213" y="5453063"/>
          <p14:tracePt t="37523" x="3937000" y="5413375"/>
          <p14:tracePt t="37539" x="3868738" y="5384800"/>
          <p14:tracePt t="37556" x="3819525" y="5373688"/>
          <p14:tracePt t="37573" x="3789363" y="5373688"/>
          <p14:tracePt t="37589" x="3770313" y="5364163"/>
          <p14:tracePt t="37606" x="3759200" y="5354638"/>
          <p14:tracePt t="37622" x="3749675" y="5354638"/>
          <p14:tracePt t="37671" x="3740150" y="5354638"/>
          <p14:tracePt t="37687" x="3730625" y="5354638"/>
          <p14:tracePt t="37695" x="3709988" y="5354638"/>
          <p14:tracePt t="37711" x="3700463" y="5354638"/>
          <p14:tracePt t="37722" x="3690938" y="5354638"/>
          <p14:tracePt t="37739" x="3671888" y="5364163"/>
          <p14:tracePt t="37767" x="3660775" y="5364163"/>
          <p14:tracePt t="38295" x="3660775" y="5354638"/>
          <p14:tracePt t="38303" x="3651250" y="5345113"/>
          <p14:tracePt t="38319" x="3651250" y="5335588"/>
          <p14:tracePt t="38399" x="3651250" y="5324475"/>
          <p14:tracePt t="38423" x="3641725" y="5324475"/>
          <p14:tracePt t="38431" x="3641725" y="5314950"/>
          <p14:tracePt t="38455" x="3641725" y="5305425"/>
          <p14:tracePt t="38479" x="3632200" y="5295900"/>
          <p14:tracePt t="38487" x="3632200" y="5286375"/>
          <p14:tracePt t="38495" x="3622675" y="5275263"/>
          <p14:tracePt t="38508" x="3611563" y="5256213"/>
          <p14:tracePt t="38525" x="3611563" y="5246688"/>
          <p14:tracePt t="38541" x="3611563" y="5237163"/>
          <p14:tracePt t="38558" x="3602038" y="5207000"/>
          <p14:tracePt t="38574" x="3592513" y="5197475"/>
          <p14:tracePt t="38591" x="3592513" y="5226050"/>
          <p14:tracePt t="38831" x="3592513" y="5237163"/>
          <p14:tracePt t="38839" x="3602038" y="5256213"/>
          <p14:tracePt t="38847" x="3602038" y="5275263"/>
          <p14:tracePt t="38858" x="3611563" y="5314950"/>
          <p14:tracePt t="38875" x="3632200" y="5345113"/>
          <p14:tracePt t="38892" x="3632200" y="5354638"/>
          <p14:tracePt t="38908" x="3641725" y="5384800"/>
          <p14:tracePt t="38925" x="3651250" y="5394325"/>
          <p14:tracePt t="38943" x="3651250" y="5403850"/>
          <p14:tracePt t="38959" x="3651250" y="5413375"/>
          <p14:tracePt t="38975" x="3660775" y="5434013"/>
          <p14:tracePt t="38992" x="3660775" y="5443538"/>
          <p14:tracePt t="39023" x="3660775" y="5453063"/>
          <p14:tracePt t="39055" x="3671888" y="5453063"/>
          <p14:tracePt t="39447" x="3681413" y="5453063"/>
          <p14:tracePt t="39463" x="3709988" y="5453063"/>
          <p14:tracePt t="39471" x="3730625" y="5453063"/>
          <p14:tracePt t="39479" x="3759200" y="5453063"/>
          <p14:tracePt t="39493" x="3838575" y="5453063"/>
          <p14:tracePt t="39510" x="3927475" y="5453063"/>
          <p14:tracePt t="39527" x="4044950" y="5453063"/>
          <p14:tracePt t="39544" x="4124325" y="5453063"/>
          <p14:tracePt t="39560" x="4192588" y="5453063"/>
          <p14:tracePt t="39576" x="4251325" y="5453063"/>
          <p14:tracePt t="39593" x="4300538" y="5453063"/>
          <p14:tracePt t="39610" x="4360863" y="5453063"/>
          <p14:tracePt t="39627" x="4410075" y="5453063"/>
          <p14:tracePt t="39643" x="4478338" y="5453063"/>
          <p14:tracePt t="39660" x="4518025" y="5453063"/>
          <p14:tracePt t="39677" x="4546600" y="5453063"/>
          <p14:tracePt t="39693" x="4586288" y="5453063"/>
          <p14:tracePt t="39710" x="4616450" y="5453063"/>
          <p14:tracePt t="39710" x="4625975" y="5453063"/>
          <p14:tracePt t="39727" x="4675188" y="5434013"/>
          <p14:tracePt t="39744" x="4714875" y="5422900"/>
          <p14:tracePt t="39760" x="4764088" y="5422900"/>
          <p14:tracePt t="39777" x="4813300" y="5422900"/>
          <p14:tracePt t="39794" x="4841875" y="5422900"/>
          <p14:tracePt t="39810" x="4872038" y="5422900"/>
          <p14:tracePt t="39827" x="4891088" y="5422900"/>
          <p14:tracePt t="39844" x="4902200" y="5422900"/>
          <p14:tracePt t="39860" x="4911725" y="5422900"/>
          <p14:tracePt t="39879" x="4921250" y="5422900"/>
          <p14:tracePt t="39893" x="4930775" y="5422900"/>
          <p14:tracePt t="39911" x="4970463" y="5422900"/>
          <p14:tracePt t="39928" x="5010150" y="5422900"/>
          <p14:tracePt t="39944" x="5049838" y="5422900"/>
          <p14:tracePt t="39962" x="5068888" y="5413375"/>
          <p14:tracePt t="39977" x="5087938" y="5403850"/>
          <p14:tracePt t="39994" x="5099050" y="5394325"/>
          <p14:tracePt t="40047" x="5099050" y="5384800"/>
          <p14:tracePt t="40087" x="5108575" y="5384800"/>
          <p14:tracePt t="40095" x="5108575" y="5373688"/>
          <p14:tracePt t="40103" x="5118100" y="5354638"/>
          <p14:tracePt t="40127" x="5118100" y="5345113"/>
          <p14:tracePt t="40143" x="5118100" y="5335588"/>
          <p14:tracePt t="40159" x="5127625" y="5324475"/>
          <p14:tracePt t="40167" x="5127625" y="5314950"/>
          <p14:tracePt t="40183" x="5127625" y="5305425"/>
          <p14:tracePt t="40194" x="5137150" y="5295900"/>
          <p14:tracePt t="40215" x="5137150" y="5286375"/>
          <p14:tracePt t="40247" x="5137150" y="5275263"/>
          <p14:tracePt t="40263" x="5137150" y="5265738"/>
          <p14:tracePt t="40271" x="5137150" y="5256213"/>
          <p14:tracePt t="40287" x="5137150" y="5246688"/>
          <p14:tracePt t="40303" x="5137150" y="5237163"/>
          <p14:tracePt t="40415" x="5127625" y="5237163"/>
          <p14:tracePt t="40439" x="5118100" y="5246688"/>
          <p14:tracePt t="40455" x="5108575" y="5265738"/>
          <p14:tracePt t="40463" x="5099050" y="5275263"/>
          <p14:tracePt t="40471" x="5087938" y="5295900"/>
          <p14:tracePt t="40480" x="5059363" y="5324475"/>
          <p14:tracePt t="40495" x="5049838" y="5345113"/>
          <p14:tracePt t="40512" x="5038725" y="5354638"/>
          <p14:tracePt t="40528" x="5029200" y="5364163"/>
          <p14:tracePt t="40545" x="5019675" y="5373688"/>
          <p14:tracePt t="40562" x="5010150" y="5394325"/>
          <p14:tracePt t="40579" x="5000625" y="5413375"/>
          <p14:tracePt t="40595" x="4989513" y="5443538"/>
          <p14:tracePt t="40612" x="4970463" y="5462588"/>
          <p14:tracePt t="40629" x="4951413" y="5483225"/>
          <p14:tracePt t="40645" x="4940300" y="5502275"/>
          <p14:tracePt t="40662" x="4930775" y="5502275"/>
          <p14:tracePt t="40679" x="4921250" y="5521325"/>
          <p14:tracePt t="40695" x="4921250" y="5532438"/>
          <p14:tracePt t="40713" x="4921250" y="5541963"/>
          <p14:tracePt t="40729" x="4921250" y="5551488"/>
          <p14:tracePt t="40751" x="4930775" y="5541963"/>
          <p14:tracePt t="40879" x="4930775" y="5521325"/>
          <p14:tracePt t="40887" x="4940300" y="5511800"/>
          <p14:tracePt t="40896" x="4951413" y="5502275"/>
          <p14:tracePt t="40913" x="4960938" y="5472113"/>
          <p14:tracePt t="40929" x="4970463" y="5453063"/>
          <p14:tracePt t="40946" x="4970463" y="5434013"/>
          <p14:tracePt t="40962" x="4989513" y="5413375"/>
          <p14:tracePt t="40980" x="4989513" y="5403850"/>
          <p14:tracePt t="40996" x="4989513" y="5384800"/>
          <p14:tracePt t="41013" x="4989513" y="5373688"/>
          <p14:tracePt t="41029" x="4989513" y="5364163"/>
          <p14:tracePt t="41048" x="4979988" y="5373688"/>
          <p14:tracePt t="41191" x="4970463" y="5394325"/>
          <p14:tracePt t="41199" x="4960938" y="5403850"/>
          <p14:tracePt t="41207" x="4951413" y="5422900"/>
          <p14:tracePt t="41215" x="4930775" y="5443538"/>
          <p14:tracePt t="41229" x="4911725" y="5483225"/>
          <p14:tracePt t="41247" x="4881563" y="5521325"/>
          <p14:tracePt t="41263" x="4881563" y="5532438"/>
          <p14:tracePt t="41280" x="4881563" y="5541963"/>
          <p14:tracePt t="41297" x="4902200" y="5532438"/>
          <p14:tracePt t="41447" x="4921250" y="5521325"/>
          <p14:tracePt t="41455" x="4940300" y="5502275"/>
          <p14:tracePt t="41463" x="4970463" y="5472113"/>
          <p14:tracePt t="41480" x="5010150" y="5443538"/>
          <p14:tracePt t="41497" x="5038725" y="5413375"/>
          <p14:tracePt t="41514" x="5059363" y="5373688"/>
          <p14:tracePt t="41531" x="5068888" y="5335588"/>
          <p14:tracePt t="41547" x="5087938" y="5305425"/>
          <p14:tracePt t="41564" x="5087938" y="5286375"/>
          <p14:tracePt t="41581" x="5087938" y="5265738"/>
          <p14:tracePt t="41598" x="5087938" y="5246688"/>
          <p14:tracePt t="41614" x="5087938" y="5237163"/>
          <p14:tracePt t="41671" x="5068888" y="5237163"/>
          <p14:tracePt t="41695" x="5059363" y="5256213"/>
          <p14:tracePt t="41703" x="5029200" y="5265738"/>
          <p14:tracePt t="41714" x="4979988" y="5295900"/>
          <p14:tracePt t="41731" x="4930775" y="5335588"/>
          <p14:tracePt t="41748" x="4891088" y="5373688"/>
          <p14:tracePt t="41764" x="4852988" y="5413375"/>
          <p14:tracePt t="41781" x="4832350" y="5443538"/>
          <p14:tracePt t="41798" x="4832350" y="5453063"/>
          <p14:tracePt t="41832" x="4832350" y="5462588"/>
          <p14:tracePt t="41871" x="4841875" y="5462588"/>
          <p14:tracePt t="41927" x="4852988" y="5462588"/>
          <p14:tracePt t="41935" x="4872038" y="5462588"/>
          <p14:tracePt t="41943" x="4891088" y="5462588"/>
          <p14:tracePt t="41951" x="4911725" y="5453063"/>
          <p14:tracePt t="41964" x="4951413" y="5422900"/>
          <p14:tracePt t="41982" x="4970463" y="5403850"/>
          <p14:tracePt t="41998" x="4989513" y="5384800"/>
          <p14:tracePt t="42015" x="5010150" y="5354638"/>
          <p14:tracePt t="42032" x="5010150" y="5345113"/>
          <p14:tracePt t="42048" x="5010150" y="5335588"/>
          <p14:tracePt t="42065" x="5010150" y="5324475"/>
          <p14:tracePt t="42135" x="5000625" y="5324475"/>
          <p14:tracePt t="42151" x="4989513" y="5335588"/>
          <p14:tracePt t="42159" x="4970463" y="5345113"/>
          <p14:tracePt t="42167" x="4951413" y="5345113"/>
          <p14:tracePt t="42182" x="4921250" y="5373688"/>
          <p14:tracePt t="42182" x="4921250" y="5384800"/>
          <p14:tracePt t="42199" x="4911725" y="5394325"/>
          <p14:tracePt t="42215" x="4911725" y="5403850"/>
          <p14:tracePt t="42233" x="4921250" y="5403850"/>
          <p14:tracePt t="42327" x="4940300" y="5394325"/>
          <p14:tracePt t="42343" x="4951413" y="5384800"/>
          <p14:tracePt t="42359" x="4960938" y="5384800"/>
          <p14:tracePt t="42368" x="4970463" y="5364163"/>
          <p14:tracePt t="42375" x="4970463" y="5354638"/>
          <p14:tracePt t="42399" x="4970463" y="5345113"/>
          <p14:tracePt t="42407" x="4970463" y="5335588"/>
          <p14:tracePt t="42423" x="4960938" y="5345113"/>
          <p14:tracePt t="42631" x="4951413" y="5354638"/>
          <p14:tracePt t="42647" x="4940300" y="5373688"/>
          <p14:tracePt t="42655" x="4921250" y="5394325"/>
          <p14:tracePt t="42671" x="4921250" y="5403850"/>
          <p14:tracePt t="42682" x="4902200" y="5413375"/>
          <p14:tracePt t="42700" x="4902200" y="5443538"/>
          <p14:tracePt t="42716" x="4891088" y="5453063"/>
          <p14:tracePt t="42733" x="4881563" y="5462588"/>
          <p14:tracePt t="42751" x="4872038" y="5462588"/>
          <p14:tracePt t="42766" x="4852988" y="5483225"/>
          <p14:tracePt t="42784" x="4841875" y="5483225"/>
          <p14:tracePt t="42801" x="4832350" y="5492750"/>
          <p14:tracePt t="42817" x="4813300" y="5492750"/>
          <p14:tracePt t="42834" x="4803775" y="5492750"/>
          <p14:tracePt t="42851" x="4773613" y="5492750"/>
          <p14:tracePt t="42867" x="4733925" y="5492750"/>
          <p14:tracePt t="42884" x="4694238" y="5472113"/>
          <p14:tracePt t="42901" x="4645025" y="5453063"/>
          <p14:tracePt t="42918" x="4606925" y="5422900"/>
          <p14:tracePt t="42934" x="4546600" y="5394325"/>
          <p14:tracePt t="42951" x="4497388" y="5364163"/>
          <p14:tracePt t="42968" x="4429125" y="5335588"/>
          <p14:tracePt t="42985" x="4389438" y="5314950"/>
          <p14:tracePt t="43002" x="4379913" y="5314950"/>
          <p14:tracePt t="43018" x="4360863" y="5295900"/>
          <p14:tracePt t="43035" x="4349750" y="5295900"/>
          <p14:tracePt t="43064" x="4340225" y="5286375"/>
          <p14:tracePt t="43072" x="4330700" y="5286375"/>
          <p14:tracePt t="43084" x="4311650" y="5286375"/>
          <p14:tracePt t="43102" x="4251325" y="5286375"/>
          <p14:tracePt t="43119" x="4202113" y="5286375"/>
          <p14:tracePt t="43135" x="4152900" y="5286375"/>
          <p14:tracePt t="43152" x="4103688" y="5286375"/>
          <p14:tracePt t="43168" x="4065588" y="5275263"/>
          <p14:tracePt t="43185" x="4025900" y="5256213"/>
          <p14:tracePt t="43202" x="4005263" y="5256213"/>
          <p14:tracePt t="43218" x="3967163" y="5256213"/>
          <p14:tracePt t="43235" x="3946525" y="5256213"/>
          <p14:tracePt t="43252" x="3927475" y="5246688"/>
          <p14:tracePt t="43268" x="3917950" y="5246688"/>
          <p14:tracePt t="43285" x="3906838" y="5246688"/>
          <p14:tracePt t="43312" x="3897313" y="5246688"/>
          <p14:tracePt t="43328" x="3887788" y="5246688"/>
          <p14:tracePt t="43336" x="3868738" y="5246688"/>
          <p14:tracePt t="43352" x="3848100" y="5246688"/>
          <p14:tracePt t="43369" x="3819525" y="5246688"/>
          <p14:tracePt t="43385" x="3789363" y="5237163"/>
          <p14:tracePt t="43402" x="3749675" y="5226050"/>
          <p14:tracePt t="43419" x="3709988" y="5197475"/>
          <p14:tracePt t="43436" x="3681413" y="5187950"/>
          <p14:tracePt t="43452" x="3660775" y="5176838"/>
          <p14:tracePt t="43469" x="3651250" y="5176838"/>
          <p14:tracePt t="43486" x="3641725" y="5176838"/>
          <p14:tracePt t="43544" x="3632200" y="5157788"/>
          <p14:tracePt t="43584" x="3632200" y="5138738"/>
          <p14:tracePt t="43624" x="3622675" y="5138738"/>
          <p14:tracePt t="43640" x="3611563" y="5127625"/>
          <p14:tracePt t="43648" x="3611563" y="5108575"/>
          <p14:tracePt t="43672" x="3611563" y="5099050"/>
          <p14:tracePt t="43824" x="3602038" y="5099050"/>
          <p14:tracePt t="43840" x="3602038" y="5089525"/>
          <p14:tracePt t="43864" x="3592513" y="5078413"/>
          <p14:tracePt t="43880" x="3582988" y="5078413"/>
          <p14:tracePt t="43896" x="3582988" y="5068888"/>
          <p14:tracePt t="43912" x="3573463" y="5059363"/>
          <p14:tracePt t="43984" x="3573463" y="5049838"/>
          <p14:tracePt t="44016" x="3562350" y="5040313"/>
          <p14:tracePt t="44024" x="3562350" y="5029200"/>
          <p14:tracePt t="44064" x="3552825" y="5019675"/>
          <p14:tracePt t="44072" x="3552825" y="5010150"/>
          <p14:tracePt t="44088" x="3543300" y="4991100"/>
          <p14:tracePt t="44104" x="3543300" y="4979988"/>
          <p14:tracePt t="44128" x="3533775" y="4970463"/>
          <p14:tracePt t="44408" x="3533775" y="4960938"/>
          <p14:tracePt t="44472" x="3533775" y="4951413"/>
          <p14:tracePt t="44504" x="3533775" y="4941888"/>
          <p14:tracePt t="44616" x="3533775" y="4930775"/>
          <p14:tracePt t="44688" x="3543300" y="4921250"/>
          <p14:tracePt t="44744" x="3552825" y="4911725"/>
          <p14:tracePt t="44784" x="3562350" y="4911725"/>
          <p14:tracePt t="44840" x="3562350" y="4892675"/>
          <p14:tracePt t="44880" x="3573463" y="4881563"/>
          <p14:tracePt t="44904" x="3582988" y="4872038"/>
          <p14:tracePt t="44920" x="3592513" y="4852988"/>
          <p14:tracePt t="44936" x="3602038" y="4832350"/>
          <p14:tracePt t="44960" x="3611563" y="4832350"/>
          <p14:tracePt t="44968" x="3611563" y="4822825"/>
          <p14:tracePt t="44976" x="3622675" y="4813300"/>
          <p14:tracePt t="44992" x="3632200" y="4803775"/>
          <p14:tracePt t="45008" x="3632200" y="4794250"/>
          <p14:tracePt t="45024" x="3641725" y="4783138"/>
          <p14:tracePt t="45038" x="3660775" y="4773613"/>
          <p14:tracePt t="45056" x="3681413" y="4764088"/>
          <p14:tracePt t="45072" x="3690938" y="4745038"/>
          <p14:tracePt t="45089" x="3721100" y="4733925"/>
          <p14:tracePt t="45105" x="3749675" y="4714875"/>
          <p14:tracePt t="45122" x="3779838" y="4705350"/>
          <p14:tracePt t="45139" x="3808413" y="4684713"/>
          <p14:tracePt t="45155" x="3829050" y="4684713"/>
          <p14:tracePt t="45172" x="3848100" y="4675188"/>
          <p14:tracePt t="45189" x="3868738" y="4665663"/>
          <p14:tracePt t="45205" x="3878263" y="4665663"/>
          <p14:tracePt t="45222" x="3897313" y="4656138"/>
          <p14:tracePt t="45239" x="3927475" y="4646613"/>
          <p14:tracePt t="45255" x="3967163" y="4635500"/>
          <p14:tracePt t="45273" x="4025900" y="4635500"/>
          <p14:tracePt t="45289" x="4094163" y="4635500"/>
          <p14:tracePt t="45306" x="4183063" y="4635500"/>
          <p14:tracePt t="45323" x="4262438" y="4635500"/>
          <p14:tracePt t="45339" x="4349750" y="4635500"/>
          <p14:tracePt t="45356" x="4419600" y="4635500"/>
          <p14:tracePt t="45373" x="4468813" y="4646613"/>
          <p14:tracePt t="45389" x="4508500" y="4656138"/>
          <p14:tracePt t="45406" x="4546600" y="4675188"/>
          <p14:tracePt t="45423" x="4595813" y="4705350"/>
          <p14:tracePt t="45439" x="4705350" y="4745038"/>
          <p14:tracePt t="45456" x="4792663" y="4783138"/>
          <p14:tracePt t="45473" x="4862513" y="4813300"/>
          <p14:tracePt t="45489" x="4921250" y="4832350"/>
          <p14:tracePt t="45506" x="4970463" y="4852988"/>
          <p14:tracePt t="45523" x="5000625" y="4862513"/>
          <p14:tracePt t="45540" x="5010150" y="4872038"/>
          <p14:tracePt t="45556" x="5019675" y="4881563"/>
          <p14:tracePt t="45573" x="5038725" y="4892675"/>
          <p14:tracePt t="45590" x="5049838" y="4902200"/>
          <p14:tracePt t="45606" x="5059363" y="4911725"/>
          <p14:tracePt t="45624" x="5068888" y="4911725"/>
          <p14:tracePt t="45760" x="5068888" y="4921250"/>
          <p14:tracePt t="45768" x="5078413" y="4930775"/>
          <p14:tracePt t="45792" x="5087938" y="4941888"/>
          <p14:tracePt t="45816" x="5099050" y="4951413"/>
          <p14:tracePt t="45840" x="5099050" y="4960938"/>
          <p14:tracePt t="45848" x="5108575" y="4970463"/>
          <p14:tracePt t="45864" x="5118100" y="4970463"/>
          <p14:tracePt t="45874" x="5118100" y="4991100"/>
          <p14:tracePt t="45890" x="5127625" y="5000625"/>
          <p14:tracePt t="45907" x="5137150" y="5010150"/>
          <p14:tracePt t="45923" x="5137150" y="5029200"/>
          <p14:tracePt t="46160" x="5127625" y="5029200"/>
          <p14:tracePt t="46184" x="5118100" y="5040313"/>
          <p14:tracePt t="46208" x="5108575" y="5049838"/>
          <p14:tracePt t="46216" x="5099050" y="5049838"/>
          <p14:tracePt t="46224" x="5087938" y="5049838"/>
          <p14:tracePt t="46240" x="5059363" y="5059363"/>
          <p14:tracePt t="46258" x="5038725" y="5078413"/>
          <p14:tracePt t="46274" x="5019675" y="5089525"/>
          <p14:tracePt t="46291" x="5000625" y="5108575"/>
          <p14:tracePt t="46308" x="4989513" y="5118100"/>
          <p14:tracePt t="46324" x="4979988" y="5148263"/>
          <p14:tracePt t="46341" x="4970463" y="5167313"/>
          <p14:tracePt t="46358" x="4970463" y="5176838"/>
          <p14:tracePt t="46376" x="4970463" y="5187950"/>
          <p14:tracePt t="46392" x="4970463" y="5197475"/>
          <p14:tracePt t="46408" x="4970463" y="5207000"/>
          <p14:tracePt t="46424" x="4970463" y="5226050"/>
          <p14:tracePt t="46441" x="4970463" y="5246688"/>
          <p14:tracePt t="46459" x="4970463" y="5275263"/>
          <p14:tracePt t="46475" x="4970463" y="5295900"/>
          <p14:tracePt t="46491" x="4979988" y="5305425"/>
          <p14:tracePt t="46508" x="4979988" y="5324475"/>
          <p14:tracePt t="46525" x="4989513" y="5324475"/>
          <p14:tracePt t="46542" x="5000625" y="5335588"/>
          <p14:tracePt t="46558" x="5010150" y="5335588"/>
          <p14:tracePt t="46575" x="5029200" y="5335588"/>
          <p14:tracePt t="46575" x="5038725" y="5335588"/>
          <p14:tracePt t="46593" x="5068888" y="5335588"/>
          <p14:tracePt t="46608" x="5108575" y="5335588"/>
          <p14:tracePt t="46625" x="5148263" y="5335588"/>
          <p14:tracePt t="46642" x="5157788" y="5335588"/>
          <p14:tracePt t="46658" x="5176838" y="5335588"/>
          <p14:tracePt t="46675" x="5197475" y="5324475"/>
          <p14:tracePt t="46692" x="5226050" y="5314950"/>
          <p14:tracePt t="46708" x="5235575" y="5305425"/>
          <p14:tracePt t="46725" x="5246688" y="5295900"/>
          <p14:tracePt t="46744" x="5256213" y="5286375"/>
          <p14:tracePt t="46758" x="5265738" y="5275263"/>
          <p14:tracePt t="46776" x="5275263" y="5246688"/>
          <p14:tracePt t="46792" x="5275263" y="5226050"/>
          <p14:tracePt t="46809" x="5275263" y="5207000"/>
          <p14:tracePt t="46825" x="5275263" y="5167313"/>
          <p14:tracePt t="46842" x="5275263" y="5138738"/>
          <p14:tracePt t="46859" x="5275263" y="5108575"/>
          <p14:tracePt t="46875" x="5265738" y="5078413"/>
          <p14:tracePt t="46892" x="5265738" y="5068888"/>
          <p14:tracePt t="47360" x="5265738" y="5059363"/>
          <p14:tracePt t="47368" x="5284788" y="5049838"/>
          <p14:tracePt t="47384" x="5295900" y="5040313"/>
          <p14:tracePt t="47393" x="5345113" y="5000625"/>
          <p14:tracePt t="47410" x="5383213" y="4970463"/>
          <p14:tracePt t="47426" x="5443538" y="4921250"/>
          <p14:tracePt t="47443" x="5492750" y="4872038"/>
          <p14:tracePt t="47460" x="5541963" y="4832350"/>
          <p14:tracePt t="47477" x="5580063" y="4803775"/>
          <p14:tracePt t="47494" x="5619750" y="4773613"/>
          <p14:tracePt t="47510" x="5640388" y="4754563"/>
          <p14:tracePt t="47527" x="5659438" y="4745038"/>
          <p14:tracePt t="47543" x="5689600" y="4714875"/>
          <p14:tracePt t="47561" x="5699125" y="4695825"/>
          <p14:tracePt t="47577" x="5718175" y="4675188"/>
          <p14:tracePt t="47593" x="5738813" y="4646613"/>
          <p14:tracePt t="47610" x="5767388" y="4606925"/>
          <p14:tracePt t="47627" x="5807075" y="4567238"/>
          <p14:tracePt t="47643" x="5846763" y="4508500"/>
          <p14:tracePt t="47660" x="5886450" y="4459288"/>
          <p14:tracePt t="47677" x="5924550" y="4419600"/>
          <p14:tracePt t="47694" x="5964238" y="4379913"/>
          <p14:tracePt t="47711" x="5984875" y="4370388"/>
          <p14:tracePt t="47727" x="6003925" y="4351338"/>
          <p14:tracePt t="47744" x="6003925" y="4340225"/>
          <p14:tracePt t="47856" x="6013450" y="4340225"/>
          <p14:tracePt t="47880" x="6022975" y="4330700"/>
          <p14:tracePt t="47896" x="6034088" y="4321175"/>
          <p14:tracePt t="47904" x="6043613" y="4311650"/>
          <p14:tracePt t="47920" x="6053138" y="4302125"/>
          <p14:tracePt t="47936" x="6062663" y="4291013"/>
          <p14:tracePt t="47944" x="6073775" y="4281488"/>
          <p14:tracePt t="47961" x="6083300" y="4281488"/>
          <p14:tracePt t="47978" x="6092825" y="4271963"/>
          <p14:tracePt t="47994" x="6102350" y="4262438"/>
          <p14:tracePt t="48011" x="6102350" y="4252913"/>
          <p14:tracePt t="48028" x="6111875" y="4252913"/>
          <p14:tracePt t="48044" x="6122988" y="4241800"/>
          <p14:tracePt t="48064" x="6132513" y="4232275"/>
          <p14:tracePt t="48080" x="6142038" y="4232275"/>
          <p14:tracePt t="48094" x="6161088" y="4222750"/>
          <p14:tracePt t="48094" x="6172200" y="4222750"/>
          <p14:tracePt t="48112" x="6191250" y="4213225"/>
          <p14:tracePt t="48128" x="6230938" y="4192588"/>
          <p14:tracePt t="48145" x="6249988" y="4183063"/>
          <p14:tracePt t="48161" x="6259513" y="4173538"/>
          <p14:tracePt t="48178" x="6280150" y="4164013"/>
          <p14:tracePt t="48195" x="6289675" y="4154488"/>
          <p14:tracePt t="48211" x="6308725" y="4154488"/>
          <p14:tracePt t="48228" x="6308725" y="4143375"/>
          <p14:tracePt t="48245" x="6319838" y="4133850"/>
          <p14:tracePt t="48261" x="6329363" y="4124325"/>
          <p14:tracePt t="48278" x="6338888" y="4114800"/>
          <p14:tracePt t="48295" x="6348413" y="4114800"/>
          <p14:tracePt t="48295" x="6348413" y="4105275"/>
          <p14:tracePt t="48312" x="6357938" y="4094163"/>
          <p14:tracePt t="48328" x="6357938" y="4084638"/>
          <p14:tracePt t="48345" x="6357938" y="4075113"/>
          <p14:tracePt t="48376" x="6369050" y="4065588"/>
          <p14:tracePt t="48656" x="6369050" y="4056063"/>
          <p14:tracePt t="48688" x="6378575" y="4044950"/>
          <p14:tracePt t="48704" x="6378575" y="4035425"/>
          <p14:tracePt t="48784" x="6388100" y="4035425"/>
          <p14:tracePt t="48824" x="6397625" y="4025900"/>
          <p14:tracePt t="49016" x="6407150" y="4006850"/>
          <p14:tracePt t="49048" x="6427788" y="3995738"/>
          <p14:tracePt t="49176" x="6437313" y="3976688"/>
          <p14:tracePt t="49280" x="6446838" y="3967163"/>
          <p14:tracePt t="49312" x="6456363" y="3967163"/>
          <p14:tracePt t="49336" x="6456363" y="3946525"/>
          <p14:tracePt t="49376" x="6467475" y="3946525"/>
          <p14:tracePt t="49408" x="6467475" y="3937000"/>
          <p14:tracePt t="49448" x="6477000" y="3937000"/>
          <p14:tracePt t="49504" x="6477000" y="3927475"/>
          <p14:tracePt t="49576" x="6486525" y="3917950"/>
          <p14:tracePt t="49584" x="6486525" y="3908425"/>
          <p14:tracePt t="49648" x="6496050" y="3897313"/>
          <p14:tracePt t="49656" x="6496050" y="3887788"/>
          <p14:tracePt t="49672" x="6505575" y="3887788"/>
          <p14:tracePt t="49681" x="6505575" y="3878263"/>
          <p14:tracePt t="49697" x="6516688" y="3878263"/>
          <p14:tracePt t="49720" x="6526213" y="3868738"/>
          <p14:tracePt t="49731" x="6526213" y="3859213"/>
          <p14:tracePt t="49760" x="6545263" y="3848100"/>
          <p14:tracePt t="49776" x="6554788" y="3838575"/>
          <p14:tracePt t="49808" x="6565900" y="3829050"/>
          <p14:tracePt t="49824" x="6575425" y="3829050"/>
          <p14:tracePt t="49880" x="6575425" y="3819525"/>
          <p14:tracePt t="50008" x="6584950" y="3810000"/>
          <p14:tracePt t="50064" x="6594475" y="3798888"/>
          <p14:tracePt t="50152" x="6604000" y="3789363"/>
          <p14:tracePt t="50184" x="6615113" y="3770313"/>
          <p14:tracePt t="50256" x="6634163" y="3760788"/>
          <p14:tracePt t="50528" x="6634163" y="3749675"/>
          <p14:tracePt t="50552" x="6643688" y="3740150"/>
          <p14:tracePt t="50568" x="6653213" y="3740150"/>
          <p14:tracePt t="50608" x="6653213" y="3730625"/>
          <p14:tracePt t="50632" x="6664325" y="3721100"/>
          <p14:tracePt t="50656" x="6664325" y="3711575"/>
          <p14:tracePt t="50673" x="6673850" y="3711575"/>
          <p14:tracePt t="50696" x="6683375" y="3690938"/>
          <p14:tracePt t="50720" x="6683375" y="3681413"/>
          <p14:tracePt t="50768" x="6692900" y="3681413"/>
          <p14:tracePt t="50800" x="6692900" y="3662363"/>
          <p14:tracePt t="50840" x="6702425" y="3651250"/>
          <p14:tracePt t="50864" x="6713538" y="3641725"/>
          <p14:tracePt t="50896" x="6723063" y="3632200"/>
          <p14:tracePt t="50920" x="6732588" y="3622675"/>
          <p14:tracePt t="50936" x="6742113" y="3613150"/>
          <p14:tracePt t="50952" x="6742113" y="3602038"/>
          <p14:tracePt t="50960" x="6751638" y="3592513"/>
          <p14:tracePt t="50968" x="6762750" y="3582988"/>
          <p14:tracePt t="51008" x="6772275" y="3582988"/>
          <p14:tracePt t="51024" x="6781800" y="3582988"/>
          <p14:tracePt t="51144" x="6781800" y="3592513"/>
          <p14:tracePt t="51352" x="6772275" y="3613150"/>
          <p14:tracePt t="51368" x="6762750" y="3622675"/>
          <p14:tracePt t="51376" x="6742113" y="3651250"/>
          <p14:tracePt t="51384" x="6723063" y="3681413"/>
          <p14:tracePt t="51401" x="6683375" y="3721100"/>
          <p14:tracePt t="51418" x="6643688" y="3770313"/>
          <p14:tracePt t="51434" x="6615113" y="3810000"/>
          <p14:tracePt t="51451" x="6584950" y="3848100"/>
          <p14:tracePt t="51468" x="6565900" y="3887788"/>
          <p14:tracePt t="51485" x="6554788" y="3927475"/>
          <p14:tracePt t="51501" x="6526213" y="3957638"/>
          <p14:tracePt t="51518" x="6496050" y="3986213"/>
          <p14:tracePt t="51535" x="6486525" y="3995738"/>
          <p14:tracePt t="51535" x="6477000" y="4006850"/>
          <p14:tracePt t="51553" x="6467475" y="4006850"/>
          <p14:tracePt t="51568" x="6467475" y="3995738"/>
          <p14:tracePt t="51712" x="6486525" y="3976688"/>
          <p14:tracePt t="51720" x="6486525" y="3957638"/>
          <p14:tracePt t="51728" x="6516688" y="3937000"/>
          <p14:tracePt t="51736" x="6545263" y="3868738"/>
          <p14:tracePt t="51753" x="6604000" y="3779838"/>
          <p14:tracePt t="51768" x="6683375" y="3681413"/>
          <p14:tracePt t="51785" x="6732588" y="3592513"/>
          <p14:tracePt t="51802" x="6762750" y="3552825"/>
          <p14:tracePt t="51819" x="6791325" y="3514725"/>
          <p14:tracePt t="51835" x="6781800" y="3524250"/>
          <p14:tracePt t="51944" x="6762750" y="3543300"/>
          <p14:tracePt t="51951" x="6742113" y="3573463"/>
          <p14:tracePt t="51960" x="6713538" y="3602038"/>
          <p14:tracePt t="51969" x="6634163" y="3671888"/>
          <p14:tracePt t="51986" x="6535738" y="3749675"/>
          <p14:tracePt t="52002" x="6477000" y="3798888"/>
          <p14:tracePt t="52019" x="6437313" y="3838575"/>
          <p14:tracePt t="52036" x="6418263" y="3848100"/>
          <p14:tracePt t="52053" x="6407150" y="3848100"/>
          <p14:tracePt t="52069" x="6407150" y="3859213"/>
          <p14:tracePt t="52086" x="6397625" y="3878263"/>
          <p14:tracePt t="52103" x="6378575" y="3887788"/>
          <p14:tracePt t="52119" x="6378575" y="3897313"/>
          <p14:tracePt t="52136" x="6388100" y="3897313"/>
          <p14:tracePt t="52248" x="6407150" y="3887788"/>
          <p14:tracePt t="52256" x="6427788" y="3878263"/>
          <p14:tracePt t="52264" x="6446838" y="3859213"/>
          <p14:tracePt t="52272" x="6486525" y="3848100"/>
          <p14:tracePt t="52286" x="6565900" y="3798888"/>
          <p14:tracePt t="52303" x="6643688" y="3760788"/>
          <p14:tracePt t="52303" x="6683375" y="3730625"/>
          <p14:tracePt t="52321" x="6723063" y="3700463"/>
          <p14:tracePt t="52336" x="6751638" y="3681413"/>
          <p14:tracePt t="52354" x="6762750" y="3671888"/>
          <p14:tracePt t="52370" x="6751638" y="3681413"/>
          <p14:tracePt t="52464" x="6723063" y="3700463"/>
          <p14:tracePt t="52472" x="6702425" y="3740150"/>
          <p14:tracePt t="52480" x="6664325" y="3779838"/>
          <p14:tracePt t="52488" x="6615113" y="3819525"/>
          <p14:tracePt t="52503" x="6467475" y="3927475"/>
          <p14:tracePt t="52520" x="6407150" y="3976688"/>
          <p14:tracePt t="52537" x="6388100" y="4006850"/>
          <p14:tracePt t="52553" x="6378575" y="4016375"/>
          <p14:tracePt t="52570" x="6388100" y="4006850"/>
          <p14:tracePt t="52680" x="6407150" y="3995738"/>
          <p14:tracePt t="52688" x="6437313" y="3986213"/>
          <p14:tracePt t="52696" x="6456363" y="3967163"/>
          <p14:tracePt t="52704" x="6526213" y="3927475"/>
          <p14:tracePt t="52720" x="6604000" y="3878263"/>
          <p14:tracePt t="52737" x="6653213" y="3848100"/>
          <p14:tracePt t="52754" x="6683375" y="3819525"/>
          <p14:tracePt t="52770" x="6702425" y="3798888"/>
          <p14:tracePt t="52787" x="6692900" y="3810000"/>
          <p14:tracePt t="52880" x="6673850" y="3819525"/>
          <p14:tracePt t="52889" x="6653213" y="3819525"/>
          <p14:tracePt t="52896" x="6634163" y="3838575"/>
          <p14:tracePt t="52904" x="6604000" y="3859213"/>
          <p14:tracePt t="52921" x="6584950" y="3868738"/>
          <p14:tracePt t="52938" x="6584950" y="3859213"/>
          <p14:tracePt t="53072" x="6584950" y="3838575"/>
          <p14:tracePt t="53080" x="6594475" y="3838575"/>
          <p14:tracePt t="53088" x="6604000" y="3829050"/>
          <p14:tracePt t="53104" x="6604000" y="3810000"/>
          <p14:tracePt t="53121" x="6615113" y="3789363"/>
          <p14:tracePt t="53138" x="6624638" y="3770313"/>
          <p14:tracePt t="53155" x="6624638" y="3760788"/>
          <p14:tracePt t="53171" x="6634163" y="3740150"/>
          <p14:tracePt t="53188" x="6643688" y="3730625"/>
          <p14:tracePt t="53205" x="6643688" y="3721100"/>
          <p14:tracePt t="53221" x="6653213" y="3700463"/>
          <p14:tracePt t="53238" x="6664325" y="3690938"/>
          <p14:tracePt t="53256" x="6673850" y="3681413"/>
          <p14:tracePt t="53273" x="6683375" y="3671888"/>
          <p14:tracePt t="53288" x="6683375" y="3662363"/>
          <p14:tracePt t="53305" x="6692900" y="3651250"/>
          <p14:tracePt t="53322" x="6713538" y="3641725"/>
          <p14:tracePt t="53338" x="6723063" y="3632200"/>
          <p14:tracePt t="53355" x="6742113" y="3613150"/>
          <p14:tracePt t="53372" x="6751638" y="3602038"/>
          <p14:tracePt t="53388" x="6762750" y="3602038"/>
          <p14:tracePt t="53405" x="6772275" y="3582988"/>
          <p14:tracePt t="53422" x="6781800" y="3573463"/>
          <p14:tracePt t="53440" x="6781800" y="3582988"/>
          <p14:tracePt t="53616" x="6772275" y="3602038"/>
          <p14:tracePt t="53624" x="6762750" y="3613150"/>
          <p14:tracePt t="53632" x="6742113" y="3632200"/>
          <p14:tracePt t="53641" x="6702425" y="3690938"/>
          <p14:tracePt t="53656" x="6673850" y="3740150"/>
          <p14:tracePt t="53673" x="6643688" y="3779838"/>
          <p14:tracePt t="53689" x="6624638" y="3798888"/>
          <p14:tracePt t="53706" x="6624638" y="3810000"/>
          <p14:tracePt t="53723" x="6615113" y="3810000"/>
          <p14:tracePt t="53739" x="6604000" y="3819525"/>
          <p14:tracePt t="53756" x="6604000" y="3829050"/>
          <p14:tracePt t="53773" x="6594475" y="3838575"/>
          <p14:tracePt t="53789" x="6575425" y="3859213"/>
          <p14:tracePt t="53808" x="6565900" y="3859213"/>
          <p14:tracePt t="53823" x="6554788" y="3878263"/>
          <p14:tracePt t="53839" x="6526213" y="3897313"/>
          <p14:tracePt t="53856" x="6516688" y="3908425"/>
          <p14:tracePt t="53873" x="6496050" y="3927475"/>
          <p14:tracePt t="53889" x="6486525" y="3946525"/>
          <p14:tracePt t="53906" x="6477000" y="3957638"/>
          <p14:tracePt t="53923" x="6477000" y="3976688"/>
          <p14:tracePt t="53940" x="6467475" y="3986213"/>
          <p14:tracePt t="53956" x="6467475" y="3995738"/>
          <p14:tracePt t="54016" x="6456363" y="4006850"/>
          <p14:tracePt t="54024" x="6446838" y="4016375"/>
          <p14:tracePt t="54056" x="6437313" y="4016375"/>
          <p14:tracePt t="54072" x="6437313" y="4025900"/>
          <p14:tracePt t="54088" x="6427788" y="4025900"/>
          <p14:tracePt t="54104" x="6427788" y="4016375"/>
          <p14:tracePt t="54384" x="6427788" y="4006850"/>
          <p14:tracePt t="54416" x="6427788" y="3995738"/>
          <p14:tracePt t="54424" x="6427788" y="3986213"/>
          <p14:tracePt t="55096" x="6427788" y="3976688"/>
          <p14:tracePt t="55120" x="6427788" y="3967163"/>
          <p14:tracePt t="55136" x="6427788" y="3957638"/>
          <p14:tracePt t="55160" x="6437313" y="3957638"/>
          <p14:tracePt t="55176" x="6437313" y="3946525"/>
          <p14:tracePt t="55216" x="6446838" y="3937000"/>
          <p14:tracePt t="55248" x="6446838" y="3927475"/>
          <p14:tracePt t="55264" x="6456363" y="3927475"/>
          <p14:tracePt t="55296" x="6467475" y="3917950"/>
          <p14:tracePt t="55344" x="6467475" y="3908425"/>
          <p14:tracePt t="55376" x="6477000" y="3897313"/>
          <p14:tracePt t="55400" x="6496050" y="3887788"/>
          <p14:tracePt t="55432" x="6496050" y="3878263"/>
          <p14:tracePt t="55448" x="6505575" y="3868738"/>
          <p14:tracePt t="55456" x="6516688" y="3859213"/>
          <p14:tracePt t="55464" x="6526213" y="3848100"/>
          <p14:tracePt t="55480" x="6535738" y="3838575"/>
          <p14:tracePt t="55496" x="6545263" y="3838575"/>
          <p14:tracePt t="55509" x="6545263" y="3829050"/>
          <p14:tracePt t="55526" x="6554788" y="3819525"/>
          <p14:tracePt t="55543" x="6554788" y="3810000"/>
          <p14:tracePt t="55632" x="6565900" y="3810000"/>
          <p14:tracePt t="55648" x="6575425" y="3798888"/>
          <p14:tracePt t="55664" x="6584950" y="3789363"/>
          <p14:tracePt t="55688" x="6584950" y="3779838"/>
          <p14:tracePt t="55704" x="6594475" y="3770313"/>
          <p14:tracePt t="55728" x="6604000" y="3770313"/>
          <p14:tracePt t="55744" x="6615113" y="3760788"/>
          <p14:tracePt t="55768" x="6624638" y="3749675"/>
          <p14:tracePt t="55920" x="6634163" y="3749675"/>
          <p14:tracePt t="55936" x="6634163" y="3740150"/>
          <p14:tracePt t="55976" x="6643688" y="3730625"/>
          <p14:tracePt t="56016" x="6653213" y="3721100"/>
          <p14:tracePt t="56064" x="6664325" y="3721100"/>
          <p14:tracePt t="56096" x="6664325" y="3711575"/>
          <p14:tracePt t="56136" x="6673850" y="3700463"/>
          <p14:tracePt t="56191" x="6673850" y="3690938"/>
          <p14:tracePt t="56240" x="6683375" y="3690938"/>
          <p14:tracePt t="56280" x="6692900" y="3681413"/>
          <p14:tracePt t="56304" x="6702425" y="3671888"/>
          <p14:tracePt t="56400" x="6702425" y="3662363"/>
          <p14:tracePt t="56432" x="6713538" y="3651250"/>
          <p14:tracePt t="56456" x="6723063" y="3651250"/>
          <p14:tracePt t="56480" x="6732588" y="3641725"/>
          <p14:tracePt t="56592" x="6742113" y="3632200"/>
          <p14:tracePt t="56616" x="6742113" y="3622675"/>
          <p14:tracePt t="56632" x="6751638" y="3622675"/>
          <p14:tracePt t="56640" x="6762750" y="3613150"/>
          <p14:tracePt t="56656" x="6772275" y="3613150"/>
          <p14:tracePt t="56664" x="6772275" y="3592513"/>
          <p14:tracePt t="56680" x="6791325" y="3592513"/>
          <p14:tracePt t="56696" x="6791325" y="3582988"/>
          <p14:tracePt t="56712" x="6800850" y="3573463"/>
          <p14:tracePt t="56776" x="6800850" y="3563938"/>
          <p14:tracePt t="56832" x="6821488" y="3552825"/>
          <p14:tracePt t="57040" x="6831013" y="3543300"/>
          <p14:tracePt t="57103" x="6831013" y="3533775"/>
          <p14:tracePt t="57144" x="6840538" y="3533775"/>
          <p14:tracePt t="57168" x="6850063" y="3524250"/>
          <p14:tracePt t="57200" x="6850063" y="3514725"/>
          <p14:tracePt t="57216" x="6861175" y="3514725"/>
          <p14:tracePt t="57264" x="6861175" y="3503613"/>
          <p14:tracePt t="57800" x="6870700" y="3484563"/>
          <p14:tracePt t="57808" x="6889750" y="3475038"/>
          <p14:tracePt t="57816" x="6899275" y="3454400"/>
          <p14:tracePt t="57831" x="6948488" y="3416300"/>
          <p14:tracePt t="57831" x="6978650" y="3405188"/>
          <p14:tracePt t="57848" x="7077075" y="3336925"/>
          <p14:tracePt t="57864" x="7165975" y="3268663"/>
          <p14:tracePt t="57881" x="7243763" y="3208338"/>
          <p14:tracePt t="57897" x="7283450" y="3159125"/>
          <p14:tracePt t="57914" x="7323138" y="3140075"/>
          <p14:tracePt t="57931" x="7332663" y="3130550"/>
          <p14:tracePt t="57947" x="7342188" y="3121025"/>
          <p14:tracePt t="57964" x="7342188" y="3109913"/>
          <p14:tracePt t="58032" x="7342188" y="3100388"/>
          <p14:tracePt t="58055" x="7353300" y="3090863"/>
          <p14:tracePt t="58064" x="7362825" y="3081338"/>
          <p14:tracePt t="58080" x="7362825" y="3071813"/>
          <p14:tracePt t="58088" x="7372350" y="3060700"/>
          <p14:tracePt t="58098" x="7381875" y="3041650"/>
          <p14:tracePt t="58115" x="7381875" y="3032125"/>
          <p14:tracePt t="58131" x="7402513" y="3011488"/>
          <p14:tracePt t="58148" x="7412038" y="3001963"/>
          <p14:tracePt t="58272" x="7412038" y="2992438"/>
          <p14:tracePt t="58288" x="7421563" y="2982913"/>
          <p14:tracePt t="58296" x="7431088" y="2982913"/>
          <p14:tracePt t="58304" x="7431088" y="2962275"/>
          <p14:tracePt t="58315" x="7440613" y="2962275"/>
          <p14:tracePt t="58331" x="7440613" y="2943225"/>
          <p14:tracePt t="58348" x="7461250" y="2933700"/>
          <p14:tracePt t="58365" x="7461250" y="2913063"/>
          <p14:tracePt t="58381" x="7470775" y="2894013"/>
          <p14:tracePt t="58398" x="7480300" y="2874963"/>
          <p14:tracePt t="58415" x="7500938" y="2844800"/>
          <p14:tracePt t="58432" x="7500938" y="2835275"/>
          <p14:tracePt t="58448" x="7510463" y="2835275"/>
          <p14:tracePt t="58465" x="7510463" y="2814638"/>
          <p14:tracePt t="58512" x="7519988" y="2814638"/>
          <p14:tracePt t="58527" x="7519988" y="2795588"/>
          <p14:tracePt t="58544" x="7519988" y="2786063"/>
          <p14:tracePt t="58560" x="7529513" y="2765425"/>
          <p14:tracePt t="58568" x="7529513" y="2746375"/>
          <p14:tracePt t="58584" x="7529513" y="2736850"/>
          <p14:tracePt t="58592" x="7539038" y="2716213"/>
          <p14:tracePt t="58600" x="7539038" y="2706688"/>
          <p14:tracePt t="58616" x="7550150" y="2678113"/>
          <p14:tracePt t="58632" x="7550150" y="2667000"/>
          <p14:tracePt t="58656" x="7559675" y="2657475"/>
          <p14:tracePt t="58712" x="7559675" y="2647950"/>
          <p14:tracePt t="59032" x="7559675" y="2638425"/>
          <p14:tracePt t="59048" x="7559675" y="2628900"/>
          <p14:tracePt t="59080" x="7559675" y="2617788"/>
          <p14:tracePt t="59096" x="7559675" y="2598738"/>
          <p14:tracePt t="59112" x="7559675" y="2589213"/>
          <p14:tracePt t="59120" x="7559675" y="2579688"/>
          <p14:tracePt t="59128" x="7559675" y="2568575"/>
          <p14:tracePt t="59136" x="7550150" y="2559050"/>
          <p14:tracePt t="59150" x="7550150" y="2549525"/>
          <p14:tracePt t="59168" x="7550150" y="2540000"/>
          <p14:tracePt t="59192" x="7550150" y="2530475"/>
          <p14:tracePt t="59200" x="7550150" y="2519363"/>
          <p14:tracePt t="59223" x="7550150" y="2509838"/>
          <p14:tracePt t="59888" x="7550150" y="2500313"/>
          <p14:tracePt t="59904" x="7550150" y="2490788"/>
          <p14:tracePt t="59912" x="7550150" y="2481263"/>
          <p14:tracePt t="60040" x="7550150" y="2470150"/>
          <p14:tracePt t="60056" x="7539038" y="2460625"/>
          <p14:tracePt t="60079" x="7529513" y="2451100"/>
          <p14:tracePt t="60096" x="7519988" y="2441575"/>
          <p14:tracePt t="60112" x="7510463" y="2432050"/>
          <p14:tracePt t="60128" x="7500938" y="2432050"/>
          <p14:tracePt t="60136" x="7489825" y="2432050"/>
          <p14:tracePt t="60159" x="7470775" y="2432050"/>
          <p14:tracePt t="60168" x="7451725" y="2432050"/>
          <p14:tracePt t="60176" x="7440613" y="2432050"/>
          <p14:tracePt t="60185" x="7391400" y="2432050"/>
          <p14:tracePt t="60202" x="7332663" y="2432050"/>
          <p14:tracePt t="60219" x="7283450" y="2432050"/>
          <p14:tracePt t="60235" x="7243763" y="2432050"/>
          <p14:tracePt t="60252" x="7234238" y="2441575"/>
          <p14:tracePt t="60269" x="7224713" y="2460625"/>
          <p14:tracePt t="60285" x="7224713" y="2481263"/>
          <p14:tracePt t="60302" x="7224713" y="2519363"/>
          <p14:tracePt t="60319" x="7224713" y="2559050"/>
          <p14:tracePt t="60336" x="7234238" y="2579688"/>
          <p14:tracePt t="60352" x="7243763" y="2598738"/>
          <p14:tracePt t="60369" x="7264400" y="2608263"/>
          <p14:tracePt t="60386" x="7283450" y="2608263"/>
          <p14:tracePt t="60403" x="7313613" y="2617788"/>
          <p14:tracePt t="60419" x="7353300" y="2617788"/>
          <p14:tracePt t="60436" x="7402513" y="2617788"/>
          <p14:tracePt t="60453" x="7461250" y="2617788"/>
          <p14:tracePt t="60469" x="7519988" y="2617788"/>
          <p14:tracePt t="60486" x="7559675" y="2617788"/>
          <p14:tracePt t="60503" x="7578725" y="2617788"/>
          <p14:tracePt t="60503" x="7599363" y="2608263"/>
          <p14:tracePt t="60520" x="7608888" y="2598738"/>
          <p14:tracePt t="60536" x="7608888" y="2589213"/>
          <p14:tracePt t="60568" x="7608888" y="2579688"/>
          <p14:tracePt t="60576" x="7608888" y="2568575"/>
          <p14:tracePt t="60586" x="7608888" y="2549525"/>
          <p14:tracePt t="60603" x="7608888" y="2530475"/>
          <p14:tracePt t="60620" x="7599363" y="2481263"/>
          <p14:tracePt t="60636" x="7578725" y="2460625"/>
          <p14:tracePt t="60653" x="7550150" y="2432050"/>
          <p14:tracePt t="60670" x="7510463" y="2401888"/>
          <p14:tracePt t="60686" x="7440613" y="2392363"/>
          <p14:tracePt t="60703" x="7332663" y="2371725"/>
          <p14:tracePt t="60720" x="7264400" y="2371725"/>
          <p14:tracePt t="60737" x="7175500" y="2371725"/>
          <p14:tracePt t="60754" x="7107238" y="2371725"/>
          <p14:tracePt t="60770" x="7067550" y="2371725"/>
          <p14:tracePt t="60787" x="7037388" y="2392363"/>
          <p14:tracePt t="60803" x="7018338" y="2411413"/>
          <p14:tracePt t="60820" x="7018338" y="2432050"/>
          <p14:tracePt t="60837" x="7018338" y="2470150"/>
          <p14:tracePt t="60853" x="7018338" y="2490788"/>
          <p14:tracePt t="60870" x="7018338" y="2530475"/>
          <p14:tracePt t="60887" x="7027863" y="2559050"/>
          <p14:tracePt t="60887" x="7037388" y="2568575"/>
          <p14:tracePt t="60904" x="7067550" y="2589213"/>
          <p14:tracePt t="60920" x="7116763" y="2608263"/>
          <p14:tracePt t="60937" x="7165975" y="2617788"/>
          <p14:tracePt t="60953" x="7243763" y="2628900"/>
          <p14:tracePt t="60971" x="7342188" y="2628900"/>
          <p14:tracePt t="60987" x="7451725" y="2628900"/>
          <p14:tracePt t="61004" x="7539038" y="2617788"/>
          <p14:tracePt t="61020" x="7578725" y="2608263"/>
          <p14:tracePt t="61037" x="7599363" y="2598738"/>
          <p14:tracePt t="61053" x="7599363" y="2589213"/>
          <p14:tracePt t="61096" x="7599363" y="2579688"/>
          <p14:tracePt t="61112" x="7588250" y="2568575"/>
          <p14:tracePt t="61128" x="7588250" y="2579688"/>
          <p14:tracePt t="61208" x="7588250" y="2589213"/>
          <p14:tracePt t="61216" x="7588250" y="2608263"/>
          <p14:tracePt t="61232" x="7599363" y="2617788"/>
          <p14:tracePt t="61240" x="7618413" y="2617788"/>
          <p14:tracePt t="61254" x="7667625" y="2647950"/>
          <p14:tracePt t="61271" x="7796213" y="2667000"/>
          <p14:tracePt t="61288" x="7874000" y="2678113"/>
          <p14:tracePt t="61304" x="7981950" y="2678113"/>
          <p14:tracePt t="61321" x="8091488" y="2678113"/>
          <p14:tracePt t="61337" x="8208963" y="2687638"/>
          <p14:tracePt t="61355" x="8297863" y="2706688"/>
          <p14:tracePt t="61371" x="8356600" y="2706688"/>
          <p14:tracePt t="61388" x="8405813" y="2706688"/>
          <p14:tracePt t="61405" x="8445500" y="2706688"/>
          <p14:tracePt t="61421" x="8464550" y="2706688"/>
          <p14:tracePt t="61438" x="8494713" y="2706688"/>
          <p14:tracePt t="61455" x="8513763" y="2706688"/>
          <p14:tracePt t="61471" x="8534400" y="2706688"/>
          <p14:tracePt t="61488" x="8572500" y="2706688"/>
          <p14:tracePt t="61505" x="8593138" y="2716213"/>
          <p14:tracePt t="61521" x="8632825" y="2716213"/>
          <p14:tracePt t="61538" x="8651875" y="2716213"/>
          <p14:tracePt t="61555" x="8661400" y="2727325"/>
          <p14:tracePt t="61616" x="8661400" y="2736850"/>
          <p14:tracePt t="61640" x="8661400" y="2746375"/>
          <p14:tracePt t="61656" x="8651875" y="2755900"/>
          <p14:tracePt t="61696" x="8651875" y="2765425"/>
          <p14:tracePt t="61704" x="8642350" y="2765425"/>
          <p14:tracePt t="61712" x="8632825" y="2776538"/>
          <p14:tracePt t="61722" x="8621713" y="2776538"/>
          <p14:tracePt t="61738" x="8602663" y="2795588"/>
          <p14:tracePt t="61755" x="8593138" y="2805113"/>
          <p14:tracePt t="61772" x="8572500" y="2805113"/>
          <p14:tracePt t="61788" x="8572500" y="2814638"/>
          <p14:tracePt t="61823" x="8572500" y="2825750"/>
          <p14:tracePt t="61840" x="8562975" y="2835275"/>
          <p14:tracePt t="61847" x="8562975" y="2844800"/>
          <p14:tracePt t="61880" x="8562975" y="2854325"/>
          <p14:tracePt t="61888" x="8562975" y="2863850"/>
          <p14:tracePt t="61912" x="8572500" y="2874963"/>
          <p14:tracePt t="61928" x="8572500" y="2884488"/>
          <p14:tracePt t="61935" x="8583613" y="2884488"/>
          <p14:tracePt t="61960" x="8602663" y="2884488"/>
          <p14:tracePt t="61976" x="8612188" y="2884488"/>
          <p14:tracePt t="61984" x="8621713" y="2884488"/>
          <p14:tracePt t="61992" x="8642350" y="2884488"/>
          <p14:tracePt t="62005" x="8651875" y="2884488"/>
          <p14:tracePt t="62022" x="8691563" y="2884488"/>
          <p14:tracePt t="62022" x="8701088" y="2884488"/>
          <p14:tracePt t="62040" x="8720138" y="2884488"/>
          <p14:tracePt t="62056" x="8740775" y="2884488"/>
          <p14:tracePt t="62073" x="8750300" y="2884488"/>
          <p14:tracePt t="62089" x="8759825" y="2884488"/>
          <p14:tracePt t="62106" x="8769350" y="2894013"/>
          <p14:tracePt t="62216" x="8769350" y="2903538"/>
          <p14:tracePt t="62239" x="8769350" y="2913063"/>
          <p14:tracePt t="62264" x="8769350" y="2924175"/>
          <p14:tracePt t="62272" x="8769350" y="2933700"/>
          <p14:tracePt t="62280" x="8759825" y="2952750"/>
          <p14:tracePt t="62289" x="8731250" y="2982913"/>
          <p14:tracePt t="62306" x="8682038" y="2992438"/>
          <p14:tracePt t="62323" x="8642350" y="3022600"/>
          <p14:tracePt t="62340" x="8602663" y="3022600"/>
          <p14:tracePt t="62356" x="8583613" y="3022600"/>
          <p14:tracePt t="62373" x="8572500" y="3022600"/>
          <p14:tracePt t="62390" x="8553450" y="3022600"/>
          <p14:tracePt t="62406" x="8543925" y="3001963"/>
          <p14:tracePt t="62406" x="8523288" y="2992438"/>
          <p14:tracePt t="62424" x="8504238" y="2973388"/>
          <p14:tracePt t="62440" x="8485188" y="2943225"/>
          <p14:tracePt t="62457" x="8474075" y="2933700"/>
          <p14:tracePt t="62473" x="8474075" y="2924175"/>
          <p14:tracePt t="62490" x="8474075" y="2913063"/>
          <p14:tracePt t="62656" x="8485188" y="2913063"/>
          <p14:tracePt t="62671" x="8504238" y="2913063"/>
          <p14:tracePt t="62680" x="8523288" y="2924175"/>
          <p14:tracePt t="62690" x="8572500" y="2933700"/>
          <p14:tracePt t="62707" x="8612188" y="2962275"/>
          <p14:tracePt t="62724" x="8651875" y="2973388"/>
          <p14:tracePt t="62740" x="8691563" y="2982913"/>
          <p14:tracePt t="62757" x="8701088" y="2982913"/>
          <p14:tracePt t="62776" x="8720138" y="2982913"/>
          <p14:tracePt t="62790" x="8740775" y="2982913"/>
          <p14:tracePt t="62807" x="8750300" y="2982913"/>
          <p14:tracePt t="62824" x="8759825" y="2982913"/>
          <p14:tracePt t="62840" x="8780463" y="2982913"/>
          <p14:tracePt t="62857" x="8809038" y="2982913"/>
          <p14:tracePt t="62874" x="8818563" y="2973388"/>
          <p14:tracePt t="62891" x="8839200" y="2962275"/>
          <p14:tracePt t="62907" x="8829675" y="2962275"/>
          <p14:tracePt t="63056" x="8799513" y="2962275"/>
          <p14:tracePt t="63064" x="8769350" y="2962275"/>
          <p14:tracePt t="63074" x="8701088" y="2962275"/>
          <p14:tracePt t="63091" x="8661400" y="2962275"/>
          <p14:tracePt t="63108" x="8632825" y="2962275"/>
          <p14:tracePt t="63124" x="8602663" y="2952750"/>
          <p14:tracePt t="63141" x="8602663" y="2943225"/>
          <p14:tracePt t="63158" x="8593138" y="2943225"/>
          <p14:tracePt t="63174" x="8593138" y="2924175"/>
          <p14:tracePt t="63192" x="8583613" y="2903538"/>
          <p14:tracePt t="63208" x="8572500" y="2884488"/>
          <p14:tracePt t="63225" x="8572500" y="2874963"/>
          <p14:tracePt t="63241" x="8562975" y="2854325"/>
          <p14:tracePt t="63258" x="8553450" y="2844800"/>
          <p14:tracePt t="63275" x="8562975" y="2844800"/>
          <p14:tracePt t="63416" x="8572500" y="2854325"/>
          <p14:tracePt t="63423" x="8583613" y="2863850"/>
          <p14:tracePt t="63432" x="8612188" y="2874963"/>
          <p14:tracePt t="63442" x="8651875" y="2894013"/>
          <p14:tracePt t="63459" x="8691563" y="2903538"/>
          <p14:tracePt t="63475" x="8701088" y="2903538"/>
          <p14:tracePt t="63492" x="8720138" y="2903538"/>
          <p14:tracePt t="63509" x="8731250" y="2903538"/>
          <p14:tracePt t="63525" x="8740775" y="2903538"/>
          <p14:tracePt t="63600" x="8740775" y="2894013"/>
          <p14:tracePt t="63615" x="8731250" y="2894013"/>
          <p14:tracePt t="63624" x="8731250" y="2874963"/>
          <p14:tracePt t="63631" x="8710613" y="2863850"/>
          <p14:tracePt t="63642" x="8682038" y="2844800"/>
          <p14:tracePt t="63659" x="8661400" y="2825750"/>
          <p14:tracePt t="63676" x="8632825" y="2814638"/>
          <p14:tracePt t="63693" x="8612188" y="2805113"/>
          <p14:tracePt t="63709" x="8602663" y="2805113"/>
          <p14:tracePt t="63752" x="8602663" y="2814638"/>
          <p14:tracePt t="63776" x="8602663" y="2825750"/>
          <p14:tracePt t="63792" x="8602663" y="2835275"/>
          <p14:tracePt t="63808" x="8602663" y="2844800"/>
          <p14:tracePt t="63831" x="8602663" y="2854325"/>
          <p14:tracePt t="63840" x="8602663" y="2863850"/>
          <p14:tracePt t="63856" x="8612188" y="2863850"/>
          <p14:tracePt t="63872" x="8621713" y="2863850"/>
          <p14:tracePt t="63887" x="8632825" y="2863850"/>
          <p14:tracePt t="63895" x="8642350" y="2863850"/>
          <p14:tracePt t="63909" x="8651875" y="2863850"/>
          <p14:tracePt t="63926" x="8670925" y="2854325"/>
          <p14:tracePt t="63926" x="8682038" y="2854325"/>
          <p14:tracePt t="63944" x="8691563" y="2844800"/>
          <p14:tracePt t="63959" x="8691563" y="2835275"/>
          <p14:tracePt t="64008" x="8691563" y="2825750"/>
          <p14:tracePt t="64016" x="8691563" y="2814638"/>
          <p14:tracePt t="64026" x="8682038" y="2814638"/>
          <p14:tracePt t="64043" x="8682038" y="2805113"/>
          <p14:tracePt t="64064" x="8670925" y="2805113"/>
          <p14:tracePt t="64096" x="8661400" y="2805113"/>
          <p14:tracePt t="64111" x="8651875" y="2814638"/>
          <p14:tracePt t="64120" x="8642350" y="2814638"/>
          <p14:tracePt t="64136" x="8642350" y="2825750"/>
          <p14:tracePt t="64144" x="8642350" y="2835275"/>
          <p14:tracePt t="64184" x="8642350" y="2844800"/>
          <p14:tracePt t="64191" x="8651875" y="2844800"/>
          <p14:tracePt t="64240" x="8661400" y="2844800"/>
          <p14:tracePt t="64255" x="8670925" y="2844800"/>
          <p14:tracePt t="64264" x="8682038" y="2844800"/>
          <p14:tracePt t="64272" x="8691563" y="2844800"/>
          <p14:tracePt t="64288" x="8701088" y="2844800"/>
          <p14:tracePt t="64296" x="8701088" y="2835275"/>
          <p14:tracePt t="64360" x="8701088" y="2825750"/>
          <p14:tracePt t="64375" x="8701088" y="2814638"/>
          <p14:tracePt t="64384" x="8691563" y="2814638"/>
          <p14:tracePt t="64456" x="8682038" y="2814638"/>
          <p14:tracePt t="64464" x="8682038" y="2825750"/>
          <p14:tracePt t="64496" x="8682038" y="2835275"/>
          <p14:tracePt t="64504" x="8682038" y="2844800"/>
          <p14:tracePt t="64519" x="8682038" y="2854325"/>
          <p14:tracePt t="64528" x="8691563" y="2874963"/>
          <p14:tracePt t="64544" x="8701088" y="2874963"/>
          <p14:tracePt t="64568" x="8710613" y="2874963"/>
          <p14:tracePt t="64577" x="8731250" y="2874963"/>
          <p14:tracePt t="64594" x="8750300" y="2863850"/>
          <p14:tracePt t="64611" x="8759825" y="2854325"/>
          <p14:tracePt t="64628" x="8759825" y="2835275"/>
          <p14:tracePt t="64644" x="8759825" y="2825750"/>
          <p14:tracePt t="64661" x="8750300" y="2805113"/>
          <p14:tracePt t="64678" x="8740775" y="2805113"/>
          <p14:tracePt t="64694" x="8701088" y="2795588"/>
          <p14:tracePt t="64711" x="8651875" y="2795588"/>
          <p14:tracePt t="64728" x="8642350" y="2795588"/>
          <p14:tracePt t="64744" x="8621713" y="2795588"/>
          <p14:tracePt t="64761" x="8621713" y="2805113"/>
          <p14:tracePt t="64784" x="8621713" y="2825750"/>
          <p14:tracePt t="64795" x="8621713" y="2863850"/>
          <p14:tracePt t="64812" x="8642350" y="2894013"/>
          <p14:tracePt t="64828" x="8651875" y="2903538"/>
          <p14:tracePt t="64845" x="8661400" y="2913063"/>
          <p14:tracePt t="64861" x="8691563" y="2913063"/>
          <p14:tracePt t="64878" x="8701088" y="2903538"/>
          <p14:tracePt t="64895" x="8740775" y="2874963"/>
          <p14:tracePt t="64912" x="8759825" y="2854325"/>
          <p14:tracePt t="64928" x="8759825" y="2835275"/>
          <p14:tracePt t="64945" x="8759825" y="2805113"/>
          <p14:tracePt t="64962" x="8759825" y="2786063"/>
          <p14:tracePt t="64978" x="8750300" y="2765425"/>
          <p14:tracePt t="64995" x="8740775" y="2765425"/>
          <p14:tracePt t="65011" x="8731250" y="2765425"/>
          <p14:tracePt t="65040" x="8720138" y="2765425"/>
          <p14:tracePt t="65056" x="8710613" y="2776538"/>
          <p14:tracePt t="65064" x="8710613" y="2795588"/>
          <p14:tracePt t="65080" x="8710613" y="2805113"/>
          <p14:tracePt t="65080" x="8710613" y="2814638"/>
          <p14:tracePt t="65096" x="8710613" y="2844800"/>
          <p14:tracePt t="65112" x="8710613" y="2874963"/>
          <p14:tracePt t="65128" x="8720138" y="2874963"/>
          <p14:tracePt t="65176" x="8731250" y="2863850"/>
          <p14:tracePt t="65191" x="8740775" y="2854325"/>
          <p14:tracePt t="65200" x="8740775" y="2844800"/>
          <p14:tracePt t="65212" x="8740775" y="2835275"/>
          <p14:tracePt t="65229" x="8740775" y="2814638"/>
          <p14:tracePt t="65245" x="8740775" y="2795588"/>
          <p14:tracePt t="65262" x="8731250" y="2786063"/>
          <p14:tracePt t="65262" x="8710613" y="2776538"/>
          <p14:tracePt t="65280" x="8682038" y="2765425"/>
          <p14:tracePt t="65296" x="8651875" y="2765425"/>
          <p14:tracePt t="65313" x="8642350" y="2765425"/>
          <p14:tracePt t="65329" x="8621713" y="2765425"/>
          <p14:tracePt t="65345" x="8621713" y="2786063"/>
          <p14:tracePt t="65384" x="8621713" y="2805113"/>
          <p14:tracePt t="65391" x="8632825" y="2805113"/>
          <p14:tracePt t="65400" x="8632825" y="2814638"/>
          <p14:tracePt t="65412" x="8651875" y="2814638"/>
          <p14:tracePt t="65429" x="8682038" y="2814638"/>
          <p14:tracePt t="65446" x="8701088" y="2814638"/>
          <p14:tracePt t="65463" x="8720138" y="2805113"/>
          <p14:tracePt t="65463" x="8731250" y="2795588"/>
          <p14:tracePt t="65480" x="8731250" y="2786063"/>
          <p14:tracePt t="65504" x="8731250" y="2765425"/>
          <p14:tracePt t="65520" x="8731250" y="2746375"/>
          <p14:tracePt t="65536" x="8720138" y="2746375"/>
          <p14:tracePt t="65546" x="8710613" y="2736850"/>
          <p14:tracePt t="65563" x="8701088" y="2727325"/>
          <p14:tracePt t="65579" x="8691563" y="2727325"/>
          <p14:tracePt t="65596" x="8682038" y="2727325"/>
          <p14:tracePt t="65623" x="8682038" y="2746375"/>
          <p14:tracePt t="65639" x="8682038" y="2755900"/>
          <p14:tracePt t="65648" x="8682038" y="2765425"/>
          <p14:tracePt t="65663" x="8682038" y="2814638"/>
          <p14:tracePt t="65680" x="8691563" y="2814638"/>
          <p14:tracePt t="65696" x="8701088" y="2814638"/>
          <p14:tracePt t="65713" x="8720138" y="2814638"/>
          <p14:tracePt t="65730" x="8740775" y="2814638"/>
          <p14:tracePt t="65746" x="8750300" y="2795588"/>
          <p14:tracePt t="65763" x="8759825" y="2786063"/>
          <p14:tracePt t="65780" x="8759825" y="2755900"/>
          <p14:tracePt t="65797" x="8759825" y="2736850"/>
          <p14:tracePt t="65813" x="8750300" y="2716213"/>
          <p14:tracePt t="65830" x="8740775" y="2716213"/>
          <p14:tracePt t="65846" x="8710613" y="2716213"/>
          <p14:tracePt t="65864" x="8691563" y="2716213"/>
          <p14:tracePt t="65880" x="8661400" y="2716213"/>
          <p14:tracePt t="65897" x="8661400" y="2727325"/>
          <p14:tracePt t="65913" x="8661400" y="2755900"/>
          <p14:tracePt t="65930" x="8661400" y="2786063"/>
          <p14:tracePt t="65947" x="8661400" y="2825750"/>
          <p14:tracePt t="65964" x="8682038" y="2844800"/>
          <p14:tracePt t="65980" x="8701088" y="2844800"/>
          <p14:tracePt t="65997" x="8731250" y="2844800"/>
          <p14:tracePt t="66014" x="8759825" y="2844800"/>
          <p14:tracePt t="66031" x="8780463" y="2825750"/>
          <p14:tracePt t="66047" x="8780463" y="2814638"/>
          <p14:tracePt t="66064" x="8780463" y="2795588"/>
          <p14:tracePt t="66080" x="8759825" y="2776538"/>
          <p14:tracePt t="66097" x="8731250" y="2776538"/>
          <p14:tracePt t="66114" x="8691563" y="2755900"/>
          <p14:tracePt t="66131" x="8670925" y="2755900"/>
          <p14:tracePt t="66147" x="8670925" y="2765425"/>
          <p14:tracePt t="66191" x="8670925" y="2786063"/>
          <p14:tracePt t="66200" x="8670925" y="2805113"/>
          <p14:tracePt t="66216" x="8682038" y="2805113"/>
          <p14:tracePt t="66224" x="8691563" y="2805113"/>
          <p14:tracePt t="66247" x="8701088" y="2805113"/>
          <p14:tracePt t="66263" x="8710613" y="2805113"/>
          <p14:tracePt t="66272" x="8720138" y="2805113"/>
          <p14:tracePt t="66288" x="8720138" y="2786063"/>
          <p14:tracePt t="66335" x="8710613" y="2776538"/>
          <p14:tracePt t="66351" x="8701088" y="2776538"/>
          <p14:tracePt t="66360" x="8691563" y="2776538"/>
          <p14:tracePt t="66375" x="8682038" y="2776538"/>
          <p14:tracePt t="66391" x="8670925" y="2776538"/>
          <p14:tracePt t="66400" x="8670925" y="2795588"/>
          <p14:tracePt t="66440" x="8670925" y="2805113"/>
          <p14:tracePt t="66447" x="8670925" y="2814638"/>
          <p14:tracePt t="66456" x="8670925" y="2835275"/>
          <p14:tracePt t="66464" x="8670925" y="2825750"/>
          <p14:tracePt t="66551" x="8670925" y="2814638"/>
          <p14:tracePt t="66567" x="8670925" y="2805113"/>
          <p14:tracePt t="66584" x="8661400" y="2795588"/>
          <p14:tracePt t="66599" x="8661400" y="2786063"/>
          <p14:tracePt t="66607" x="8651875" y="2786063"/>
          <p14:tracePt t="66823" x="8642350" y="2776538"/>
          <p14:tracePt t="66839" x="8621713" y="2765425"/>
          <p14:tracePt t="66848" x="8612188" y="2755900"/>
          <p14:tracePt t="66871" x="8632825" y="2746375"/>
          <p14:tracePt t="67568" x="8642350" y="2746375"/>
          <p14:tracePt t="67592" x="8651875" y="2746375"/>
          <p14:tracePt t="67607" x="8661400" y="2746375"/>
          <p14:tracePt t="67615" x="8682038" y="2736850"/>
          <p14:tracePt t="67631" x="8682038" y="2727325"/>
          <p14:tracePt t="67639" x="8691563" y="2727325"/>
          <p14:tracePt t="67655" x="8701088" y="2716213"/>
          <p14:tracePt t="67679" x="8710613" y="2716213"/>
          <p14:tracePt t="67696" x="8720138" y="2716213"/>
          <p14:tracePt t="67711" x="8720138" y="2706688"/>
          <p14:tracePt t="67768" x="8731250" y="2697163"/>
          <p14:tracePt t="67775" x="8740775" y="2687638"/>
          <p14:tracePt t="67800" x="8750300" y="2678113"/>
          <p14:tracePt t="67823" x="8750300" y="2667000"/>
          <p14:tracePt t="67831" x="8750300" y="2657475"/>
          <p14:tracePt t="67864" x="8750300" y="2647950"/>
          <p14:tracePt t="67887" x="8759825" y="2638425"/>
          <p14:tracePt t="67911" x="8759825" y="2628900"/>
          <p14:tracePt t="68471" x="8759825" y="2617788"/>
          <p14:tracePt t="68496" x="8759825" y="2608263"/>
          <p14:tracePt t="68640" x="8759825" y="2598738"/>
          <p14:tracePt t="69143" x="8759825" y="2589213"/>
          <p14:tracePt t="69247" x="8759825" y="2579688"/>
          <p14:tracePt t="69335" x="8769350" y="2579688"/>
          <p14:tracePt t="69359" x="8780463" y="2579688"/>
          <p14:tracePt t="69375" x="8780463" y="2568575"/>
          <p14:tracePt t="69383" x="8789988" y="2568575"/>
          <p14:tracePt t="69407" x="8789988" y="2559050"/>
          <p14:tracePt t="69416" x="8799513" y="2559050"/>
          <p14:tracePt t="69423" x="8809038" y="2559050"/>
          <p14:tracePt t="69437" x="8818563" y="2549525"/>
          <p14:tracePt t="69454" x="8829675" y="2549525"/>
          <p14:tracePt t="69488" x="8839200" y="2549525"/>
          <p14:tracePt t="69671" x="8839200" y="2540000"/>
          <p14:tracePt t="69695" x="8839200" y="2530475"/>
          <p14:tracePt t="69711" x="8839200" y="2519363"/>
          <p14:tracePt t="69759" x="8848725" y="2509838"/>
          <p14:tracePt t="69775" x="8848725" y="2500313"/>
          <p14:tracePt t="69791" x="8848725" y="2490788"/>
          <p14:tracePt t="69799" x="8858250" y="2470150"/>
          <p14:tracePt t="69823" x="8867775" y="2470150"/>
          <p14:tracePt t="69831" x="8867775" y="2460625"/>
          <p14:tracePt t="69855" x="8867775" y="2451100"/>
          <p14:tracePt t="69872" x="8867775" y="2441575"/>
          <p14:tracePt t="69879" x="8867775" y="2432050"/>
          <p14:tracePt t="69888" x="8867775" y="2441575"/>
          <p14:tracePt t="70055" x="8867775" y="2451100"/>
          <p14:tracePt t="70063" x="8867775" y="2460625"/>
          <p14:tracePt t="70071" x="8878888" y="2481263"/>
          <p14:tracePt t="70088" x="8878888" y="2519363"/>
          <p14:tracePt t="70105" x="8878888" y="2549525"/>
          <p14:tracePt t="70122" x="8878888" y="2589213"/>
          <p14:tracePt t="70139" x="8878888" y="2617788"/>
          <p14:tracePt t="70155" x="8878888" y="2647950"/>
          <p14:tracePt t="70172" x="8878888" y="2678113"/>
          <p14:tracePt t="70189" x="8878888" y="2706688"/>
          <p14:tracePt t="70205" x="8878888" y="2736850"/>
          <p14:tracePt t="70222" x="8878888" y="2776538"/>
          <p14:tracePt t="70239" x="8878888" y="2825750"/>
          <p14:tracePt t="70256" x="8878888" y="2863850"/>
          <p14:tracePt t="70272" x="8878888" y="2903538"/>
          <p14:tracePt t="70289" x="8878888" y="2943225"/>
          <p14:tracePt t="70305" x="8878888" y="2973388"/>
          <p14:tracePt t="70323" x="8878888" y="3001963"/>
          <p14:tracePt t="70339" x="8878888" y="3032125"/>
          <p14:tracePt t="70356" x="8878888" y="3051175"/>
          <p14:tracePt t="70373" x="8878888" y="3090863"/>
          <p14:tracePt t="70389" x="8878888" y="3109913"/>
          <p14:tracePt t="70405" x="8878888" y="3121025"/>
          <p14:tracePt t="70423" x="8878888" y="3159125"/>
          <p14:tracePt t="70440" x="8878888" y="3170238"/>
          <p14:tracePt t="70456" x="8878888" y="3189288"/>
          <p14:tracePt t="70473" x="8878888" y="3219450"/>
          <p14:tracePt t="70489" x="8878888" y="3238500"/>
          <p14:tracePt t="70506" x="8867775" y="3297238"/>
          <p14:tracePt t="70523" x="8867775" y="3336925"/>
          <p14:tracePt t="70539" x="8858250" y="3386138"/>
          <p14:tracePt t="70556" x="8848725" y="3435350"/>
          <p14:tracePt t="70573" x="8839200" y="3465513"/>
          <p14:tracePt t="70589" x="8839200" y="3494088"/>
          <p14:tracePt t="70606" x="8839200" y="3524250"/>
          <p14:tracePt t="70623" x="8839200" y="3543300"/>
          <p14:tracePt t="70640" x="8839200" y="3552825"/>
          <p14:tracePt t="70656" x="8839200" y="3573463"/>
          <p14:tracePt t="70673" x="8839200" y="3582988"/>
          <p14:tracePt t="70690" x="8839200" y="3602038"/>
          <p14:tracePt t="70706" x="8839200" y="3622675"/>
          <p14:tracePt t="70723" x="8839200" y="3641725"/>
          <p14:tracePt t="70740" x="8839200" y="3662363"/>
          <p14:tracePt t="70756" x="8839200" y="3681413"/>
          <p14:tracePt t="70773" x="8839200" y="3690938"/>
          <p14:tracePt t="70790" x="8839200" y="3700463"/>
          <p14:tracePt t="70806" x="8839200" y="3721100"/>
          <p14:tracePt t="70824" x="8839200" y="3730625"/>
          <p14:tracePt t="70840" x="8839200" y="3740150"/>
          <p14:tracePt t="70856" x="8839200" y="3749675"/>
          <p14:tracePt t="70873" x="8839200" y="3760788"/>
          <p14:tracePt t="70890" x="8839200" y="3770313"/>
          <p14:tracePt t="70907" x="8839200" y="3779838"/>
          <p14:tracePt t="70923" x="8839200" y="3789363"/>
          <p14:tracePt t="70975" x="8839200" y="3798888"/>
          <p14:tracePt t="70991" x="8839200" y="3810000"/>
          <p14:tracePt t="71023" x="8839200" y="3819525"/>
          <p14:tracePt t="71031" x="8839200" y="3829050"/>
          <p14:tracePt t="71047" x="8839200" y="3838575"/>
          <p14:tracePt t="71064" x="8839200" y="3848100"/>
          <p14:tracePt t="71073" x="8839200" y="3859213"/>
          <p14:tracePt t="71090" x="8839200" y="3868738"/>
          <p14:tracePt t="71107" x="8839200" y="3878263"/>
          <p14:tracePt t="71124" x="8839200" y="3887788"/>
          <p14:tracePt t="71140" x="8839200" y="3897313"/>
          <p14:tracePt t="71183" x="8839200" y="3908425"/>
          <p14:tracePt t="71199" x="8839200" y="3917950"/>
          <p14:tracePt t="71207" x="8839200" y="3927475"/>
          <p14:tracePt t="71271" x="8839200" y="3937000"/>
          <p14:tracePt t="71304" x="8839200" y="3946525"/>
          <p14:tracePt t="71319" x="8839200" y="3957638"/>
          <p14:tracePt t="71335" x="8839200" y="3967163"/>
          <p14:tracePt t="71351" x="8839200" y="3976688"/>
          <p14:tracePt t="71376" x="8839200" y="3986213"/>
          <p14:tracePt t="72327" x="8839200" y="3995738"/>
          <p14:tracePt t="72383" x="8839200" y="4006850"/>
          <p14:tracePt t="72415" x="8839200" y="4016375"/>
          <p14:tracePt t="72447" x="8839200" y="4025900"/>
          <p14:tracePt t="72455" x="8839200" y="4035425"/>
          <p14:tracePt t="72551" x="8839200" y="4044950"/>
          <p14:tracePt t="72575" x="8839200" y="4056063"/>
          <p14:tracePt t="72583" x="8839200" y="4065588"/>
          <p14:tracePt t="72599" x="8839200" y="4075113"/>
          <p14:tracePt t="72610" x="8839200" y="4084638"/>
          <p14:tracePt t="72627" x="8839200" y="4094163"/>
          <p14:tracePt t="72831" x="8839200" y="4105275"/>
          <p14:tracePt t="72847" x="8839200" y="4114800"/>
          <p14:tracePt t="72863" x="8839200" y="4124325"/>
          <p14:tracePt t="72871" x="8839200" y="4133850"/>
          <p14:tracePt t="72880" x="8839200" y="4143375"/>
          <p14:tracePt t="72895" x="8839200" y="4154488"/>
          <p14:tracePt t="72911" x="8839200" y="4164013"/>
          <p14:tracePt t="73159" x="8839200" y="4173538"/>
          <p14:tracePt t="73191" x="8839200" y="4183063"/>
          <p14:tracePt t="73319" x="8839200" y="4192588"/>
          <p14:tracePt t="73375" x="8839200" y="4203700"/>
          <p14:tracePt t="73399" x="8839200" y="4213225"/>
          <p14:tracePt t="73439" x="8839200" y="4222750"/>
          <p14:tracePt t="73463" x="8839200" y="4232275"/>
          <p14:tracePt t="73487" x="8839200" y="4241800"/>
          <p14:tracePt t="73543" x="8839200" y="4252913"/>
          <p14:tracePt t="73583" x="8839200" y="4262438"/>
          <p14:tracePt t="73599" x="8839200" y="4271963"/>
          <p14:tracePt t="73647" x="8839200" y="4281488"/>
          <p14:tracePt t="73687" x="8839200" y="4291013"/>
          <p14:tracePt t="73695" x="8839200" y="4302125"/>
          <p14:tracePt t="73719" x="8839200" y="4311650"/>
          <p14:tracePt t="73751" x="8839200" y="4321175"/>
          <p14:tracePt t="73767" x="8839200" y="4330700"/>
          <p14:tracePt t="73783" x="8839200" y="4340225"/>
          <p14:tracePt t="73799" x="8839200" y="4351338"/>
          <p14:tracePt t="73815" x="8839200" y="4360863"/>
          <p14:tracePt t="73831" x="8839200" y="4370388"/>
          <p14:tracePt t="74535" x="8839200" y="4379913"/>
          <p14:tracePt t="74575" x="8839200" y="4370388"/>
          <p14:tracePt t="74823" x="8839200" y="4360863"/>
          <p14:tracePt t="74831" x="8839200" y="4340225"/>
          <p14:tracePt t="74839" x="8839200" y="4321175"/>
          <p14:tracePt t="74848" x="8839200" y="4262438"/>
          <p14:tracePt t="74865" x="8839200" y="4192588"/>
          <p14:tracePt t="74881" x="8829675" y="4094163"/>
          <p14:tracePt t="74898" x="8818563" y="4006850"/>
          <p14:tracePt t="74915" x="8799513" y="3917950"/>
          <p14:tracePt t="74931" x="8780463" y="3848100"/>
          <p14:tracePt t="74949" x="8780463" y="3779838"/>
          <p14:tracePt t="74966" x="8780463" y="3721100"/>
          <p14:tracePt t="74981" x="8780463" y="3662363"/>
          <p14:tracePt t="74998" x="8780463" y="3613150"/>
          <p14:tracePt t="75015" x="8780463" y="3543300"/>
          <p14:tracePt t="75032" x="8780463" y="3494088"/>
          <p14:tracePt t="75049" x="8780463" y="3465513"/>
          <p14:tracePt t="75065" x="8780463" y="3435350"/>
          <p14:tracePt t="75081" x="8769350" y="3405188"/>
          <p14:tracePt t="75099" x="8759825" y="3376613"/>
          <p14:tracePt t="75115" x="8740775" y="3327400"/>
          <p14:tracePt t="75132" x="8720138" y="3297238"/>
          <p14:tracePt t="75149" x="8710613" y="3257550"/>
          <p14:tracePt t="75165" x="8701088" y="3248025"/>
          <p14:tracePt t="75182" x="8691563" y="3238500"/>
          <p14:tracePt t="75199" x="8691563" y="3228975"/>
          <p14:tracePt t="75335" x="8701088" y="3228975"/>
          <p14:tracePt t="75343" x="8731250" y="3219450"/>
          <p14:tracePt t="75351" x="8750300" y="3219450"/>
          <p14:tracePt t="75365" x="8799513" y="3198813"/>
          <p14:tracePt t="75365" x="8818563" y="3198813"/>
          <p14:tracePt t="75383" x="8867775" y="3189288"/>
          <p14:tracePt t="75383" x="8888413" y="3189288"/>
          <p14:tracePt t="75399" x="8928100" y="3189288"/>
          <p14:tracePt t="75416" x="8956675" y="3189288"/>
          <p14:tracePt t="75433" x="8966200" y="3189288"/>
          <p14:tracePt t="75455" x="8977313" y="3189288"/>
          <p14:tracePt t="75495" x="8977313" y="3179763"/>
          <p14:tracePt t="75503" x="8986838" y="3179763"/>
          <p14:tracePt t="75519" x="8996363" y="3179763"/>
          <p14:tracePt t="75527" x="9005888" y="3179763"/>
          <p14:tracePt t="75535" x="9015413" y="3179763"/>
          <p14:tracePt t="75549" x="9026525" y="3179763"/>
          <p14:tracePt t="75566" x="9036050" y="3179763"/>
          <p14:tracePt t="75583" x="9015413" y="3189288"/>
          <p14:tracePt t="75687" x="8996363" y="3198813"/>
          <p14:tracePt t="75695" x="8977313" y="3198813"/>
          <p14:tracePt t="75703" x="8937625" y="3219450"/>
          <p14:tracePt t="75716" x="8867775" y="3238500"/>
          <p14:tracePt t="75733" x="8780463" y="3248025"/>
          <p14:tracePt t="75750" x="8740775" y="3248025"/>
          <p14:tracePt t="75766" x="8710613" y="3248025"/>
          <p14:tracePt t="75783" x="8701088" y="3248025"/>
          <p14:tracePt t="75800" x="8682038" y="3248025"/>
          <p14:tracePt t="75847" x="8670925" y="3248025"/>
          <p14:tracePt t="75863" x="8661400" y="3248025"/>
          <p14:tracePt t="75879" x="8651875" y="3248025"/>
          <p14:tracePt t="75959" x="8651875" y="3257550"/>
          <p14:tracePt t="75983" x="8670925" y="3268663"/>
          <p14:tracePt t="75991" x="8710613" y="3268663"/>
          <p14:tracePt t="76000" x="8759825" y="3278188"/>
          <p14:tracePt t="76017" x="8858250" y="3278188"/>
          <p14:tracePt t="76034" x="8937625" y="3278188"/>
          <p14:tracePt t="76050" x="9015413" y="3278188"/>
          <p14:tracePt t="76067" x="9055100" y="3268663"/>
          <p14:tracePt t="76084" x="9075738" y="3248025"/>
          <p14:tracePt t="76101" x="9085263" y="3248025"/>
          <p14:tracePt t="76117" x="9094788" y="3238500"/>
          <p14:tracePt t="76134" x="9085263" y="3238500"/>
          <p14:tracePt t="76223" x="9075738" y="3248025"/>
          <p14:tracePt t="76231" x="9055100" y="3268663"/>
          <p14:tracePt t="76239" x="9015413" y="3278188"/>
          <p14:tracePt t="76251" x="8907463" y="3327400"/>
          <p14:tracePt t="76267" x="8769350" y="3367088"/>
          <p14:tracePt t="76284" x="8642350" y="3386138"/>
          <p14:tracePt t="76301" x="8562975" y="3386138"/>
          <p14:tracePt t="76317" x="8543925" y="3376613"/>
          <p14:tracePt t="76334" x="8513763" y="3346450"/>
          <p14:tracePt t="76351" x="8513763" y="3336925"/>
          <p14:tracePt t="76368" x="8513763" y="3327400"/>
          <p14:tracePt t="76384" x="8513763" y="3317875"/>
          <p14:tracePt t="76455" x="8534400" y="3317875"/>
          <p14:tracePt t="76479" x="8553450" y="3327400"/>
          <p14:tracePt t="76487" x="8572500" y="3327400"/>
          <p14:tracePt t="76495" x="8602663" y="3327400"/>
          <p14:tracePt t="76503" x="8642350" y="3327400"/>
          <p14:tracePt t="76518" x="8750300" y="3327400"/>
          <p14:tracePt t="76518" x="8818563" y="3327400"/>
          <p14:tracePt t="76535" x="8937625" y="3327400"/>
          <p14:tracePt t="76552" x="9045575" y="3306763"/>
          <p14:tracePt t="76568" x="9085263" y="3297238"/>
          <p14:tracePt t="76585" x="9104313" y="3297238"/>
          <p14:tracePt t="76602" x="9104313" y="3287713"/>
          <p14:tracePt t="76719" x="9085263" y="3287713"/>
          <p14:tracePt t="76735" x="9045575" y="3287713"/>
          <p14:tracePt t="76743" x="9015413" y="3287713"/>
          <p14:tracePt t="76752" x="8907463" y="3287713"/>
          <p14:tracePt t="76768" x="8799513" y="3287713"/>
          <p14:tracePt t="76785" x="8710613" y="3278188"/>
          <p14:tracePt t="76802" x="8701088" y="3278188"/>
          <p14:tracePt t="76818" x="8691563" y="3278188"/>
          <p14:tracePt t="76835" x="8701088" y="3278188"/>
          <p14:tracePt t="76927" x="8710613" y="3278188"/>
          <p14:tracePt t="76935" x="8731250" y="3287713"/>
          <p14:tracePt t="76943" x="8740775" y="3287713"/>
          <p14:tracePt t="76952" x="8799513" y="3297238"/>
          <p14:tracePt t="76969" x="8848725" y="3306763"/>
          <p14:tracePt t="76986" x="8916988" y="3306763"/>
          <p14:tracePt t="77003" x="8966200" y="3306763"/>
          <p14:tracePt t="77019" x="8977313" y="3306763"/>
          <p14:tracePt t="77035" x="8986838" y="3297238"/>
          <p14:tracePt t="77071" x="8977313" y="3297238"/>
          <p14:tracePt t="77119" x="8956675" y="3287713"/>
          <p14:tracePt t="77127" x="8947150" y="3287713"/>
          <p14:tracePt t="77135" x="8897938" y="3287713"/>
          <p14:tracePt t="77153" x="8848725" y="3287713"/>
          <p14:tracePt t="77169" x="8829675" y="3287713"/>
          <p14:tracePt t="77186" x="8818563" y="3287713"/>
          <p14:tracePt t="77203" x="8809038" y="3287713"/>
          <p14:tracePt t="77255" x="8818563" y="3287713"/>
          <p14:tracePt t="77271" x="8829675" y="3287713"/>
          <p14:tracePt t="77287" x="8858250" y="3287713"/>
          <p14:tracePt t="77295" x="8878888" y="3287713"/>
          <p14:tracePt t="77303" x="8937625" y="3287713"/>
          <p14:tracePt t="77320" x="8986838" y="3287713"/>
          <p14:tracePt t="77336" x="9026525" y="3287713"/>
          <p14:tracePt t="77353" x="9036050" y="3287713"/>
          <p14:tracePt t="77369" x="8986838" y="3297238"/>
          <p14:tracePt t="77439" x="8947150" y="3306763"/>
          <p14:tracePt t="77447" x="8888413" y="3317875"/>
          <p14:tracePt t="77455" x="8818563" y="3327400"/>
          <p14:tracePt t="77470" x="8691563" y="3355975"/>
          <p14:tracePt t="77470" x="8651875" y="3367088"/>
          <p14:tracePt t="77487" x="8612188" y="3376613"/>
          <p14:tracePt t="77504" x="8621713" y="3376613"/>
          <p14:tracePt t="77551" x="8642350" y="3376613"/>
          <p14:tracePt t="77559" x="8682038" y="3376613"/>
          <p14:tracePt t="77570" x="8759825" y="3367088"/>
          <p14:tracePt t="77587" x="8848725" y="3346450"/>
          <p14:tracePt t="77603" x="8937625" y="3327400"/>
          <p14:tracePt t="77620" x="8977313" y="3317875"/>
          <p14:tracePt t="77637" x="8986838" y="3317875"/>
          <p14:tracePt t="77653" x="8996363" y="3317875"/>
          <p14:tracePt t="77670" x="0" y="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7175E"/>
            </a:gs>
            <a:gs pos="50000">
              <a:srgbClr val="3333CC"/>
            </a:gs>
            <a:gs pos="100000">
              <a:srgbClr val="1717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r="5945" b="7565"/>
          <a:stretch>
            <a:fillRect/>
          </a:stretch>
        </p:blipFill>
        <p:spPr bwMode="auto">
          <a:xfrm>
            <a:off x="119063" y="935038"/>
            <a:ext cx="9923462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649" r="5945" b="75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1644650" y="287338"/>
            <a:ext cx="64706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600" b="1">
                <a:solidFill>
                  <a:srgbClr val="FFFFFF"/>
                </a:solidFill>
                <a:latin typeface="Arial" panose="020B0604020202020204" pitchFamily="34" charset="0"/>
              </a:rPr>
              <a:t>Via Proteolítica Ubiquitina Proteassoma</a:t>
            </a:r>
          </a:p>
        </p:txBody>
      </p:sp>
      <p:sp>
        <p:nvSpPr>
          <p:cNvPr id="108548" name="Rectangle 3"/>
          <p:cNvSpPr>
            <a:spLocks noChangeArrowheads="1"/>
          </p:cNvSpPr>
          <p:nvPr/>
        </p:nvSpPr>
        <p:spPr bwMode="auto">
          <a:xfrm>
            <a:off x="376238" y="2509838"/>
            <a:ext cx="132080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Ubiquitina</a:t>
            </a:r>
          </a:p>
        </p:txBody>
      </p:sp>
      <p:sp>
        <p:nvSpPr>
          <p:cNvPr id="108549" name="Rectangle 4"/>
          <p:cNvSpPr>
            <a:spLocks noChangeArrowheads="1"/>
          </p:cNvSpPr>
          <p:nvPr/>
        </p:nvSpPr>
        <p:spPr bwMode="auto">
          <a:xfrm>
            <a:off x="1049338" y="2844800"/>
            <a:ext cx="129222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E1, E2, E3</a:t>
            </a:r>
          </a:p>
        </p:txBody>
      </p:sp>
      <p:sp>
        <p:nvSpPr>
          <p:cNvPr id="108550" name="Rectangle 5"/>
          <p:cNvSpPr>
            <a:spLocks noChangeArrowheads="1"/>
          </p:cNvSpPr>
          <p:nvPr/>
        </p:nvSpPr>
        <p:spPr bwMode="auto">
          <a:xfrm>
            <a:off x="295275" y="4189413"/>
            <a:ext cx="1114425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Proteína</a:t>
            </a:r>
          </a:p>
        </p:txBody>
      </p:sp>
      <p:sp>
        <p:nvSpPr>
          <p:cNvPr id="108551" name="Rectangle 6"/>
          <p:cNvSpPr>
            <a:spLocks noChangeArrowheads="1"/>
          </p:cNvSpPr>
          <p:nvPr/>
        </p:nvSpPr>
        <p:spPr bwMode="auto">
          <a:xfrm>
            <a:off x="7213600" y="4327525"/>
            <a:ext cx="6000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500" b="1">
                <a:latin typeface="Arial" panose="020B0604020202020204" pitchFamily="34" charset="0"/>
              </a:rPr>
              <a:t>ADP</a:t>
            </a:r>
          </a:p>
        </p:txBody>
      </p:sp>
      <p:sp>
        <p:nvSpPr>
          <p:cNvPr id="108552" name="Rectangle 7"/>
          <p:cNvSpPr>
            <a:spLocks noChangeArrowheads="1"/>
          </p:cNvSpPr>
          <p:nvPr/>
        </p:nvSpPr>
        <p:spPr bwMode="auto">
          <a:xfrm>
            <a:off x="7115175" y="3375025"/>
            <a:ext cx="579438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5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08553" name="Rectangle 8"/>
          <p:cNvSpPr>
            <a:spLocks noChangeArrowheads="1"/>
          </p:cNvSpPr>
          <p:nvPr/>
        </p:nvSpPr>
        <p:spPr bwMode="auto">
          <a:xfrm>
            <a:off x="1793875" y="3319463"/>
            <a:ext cx="579438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5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08554" name="Rectangle 9"/>
          <p:cNvSpPr>
            <a:spLocks noChangeArrowheads="1"/>
          </p:cNvSpPr>
          <p:nvPr/>
        </p:nvSpPr>
        <p:spPr bwMode="auto">
          <a:xfrm>
            <a:off x="4821238" y="5868988"/>
            <a:ext cx="210185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26S Proteassoma</a:t>
            </a:r>
          </a:p>
        </p:txBody>
      </p:sp>
      <p:sp>
        <p:nvSpPr>
          <p:cNvPr id="108555" name="Rectangle 10"/>
          <p:cNvSpPr>
            <a:spLocks noChangeArrowheads="1"/>
          </p:cNvSpPr>
          <p:nvPr/>
        </p:nvSpPr>
        <p:spPr bwMode="auto">
          <a:xfrm>
            <a:off x="8280400" y="2257425"/>
            <a:ext cx="163512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Aminoácidos</a:t>
            </a:r>
          </a:p>
        </p:txBody>
      </p:sp>
      <p:sp>
        <p:nvSpPr>
          <p:cNvPr id="108556" name="Rectangle 11"/>
          <p:cNvSpPr>
            <a:spLocks noChangeArrowheads="1"/>
          </p:cNvSpPr>
          <p:nvPr/>
        </p:nvSpPr>
        <p:spPr bwMode="auto">
          <a:xfrm>
            <a:off x="8201025" y="4860925"/>
            <a:ext cx="1708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Apresentação</a:t>
            </a:r>
          </a:p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de antígeno</a:t>
            </a:r>
          </a:p>
        </p:txBody>
      </p:sp>
      <p:sp>
        <p:nvSpPr>
          <p:cNvPr id="108557" name="Rectangle 12"/>
          <p:cNvSpPr>
            <a:spLocks noChangeArrowheads="1"/>
          </p:cNvSpPr>
          <p:nvPr/>
        </p:nvSpPr>
        <p:spPr bwMode="auto">
          <a:xfrm>
            <a:off x="2776538" y="2149475"/>
            <a:ext cx="419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58" name="Rectangle 13"/>
          <p:cNvSpPr>
            <a:spLocks noChangeArrowheads="1"/>
          </p:cNvSpPr>
          <p:nvPr/>
        </p:nvSpPr>
        <p:spPr bwMode="auto">
          <a:xfrm>
            <a:off x="2903538" y="2393950"/>
            <a:ext cx="419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59" name="Rectangle 14"/>
          <p:cNvSpPr>
            <a:spLocks noChangeArrowheads="1"/>
          </p:cNvSpPr>
          <p:nvPr/>
        </p:nvSpPr>
        <p:spPr bwMode="auto">
          <a:xfrm>
            <a:off x="3028950" y="2632075"/>
            <a:ext cx="419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0" name="Rectangle 15"/>
          <p:cNvSpPr>
            <a:spLocks noChangeArrowheads="1"/>
          </p:cNvSpPr>
          <p:nvPr/>
        </p:nvSpPr>
        <p:spPr bwMode="auto">
          <a:xfrm>
            <a:off x="3162300" y="2876550"/>
            <a:ext cx="419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1" name="Rectangle 16"/>
          <p:cNvSpPr>
            <a:spLocks noChangeArrowheads="1"/>
          </p:cNvSpPr>
          <p:nvPr/>
        </p:nvSpPr>
        <p:spPr bwMode="auto">
          <a:xfrm>
            <a:off x="3281363" y="3122613"/>
            <a:ext cx="4191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2" name="Rectangle 17"/>
          <p:cNvSpPr>
            <a:spLocks noChangeArrowheads="1"/>
          </p:cNvSpPr>
          <p:nvPr/>
        </p:nvSpPr>
        <p:spPr bwMode="auto">
          <a:xfrm>
            <a:off x="6907213" y="2722563"/>
            <a:ext cx="4191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3" name="Rectangle 18"/>
          <p:cNvSpPr>
            <a:spLocks noChangeArrowheads="1"/>
          </p:cNvSpPr>
          <p:nvPr/>
        </p:nvSpPr>
        <p:spPr bwMode="auto">
          <a:xfrm>
            <a:off x="5991225" y="2254250"/>
            <a:ext cx="419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4" name="Rectangle 19"/>
          <p:cNvSpPr>
            <a:spLocks noChangeArrowheads="1"/>
          </p:cNvSpPr>
          <p:nvPr/>
        </p:nvSpPr>
        <p:spPr bwMode="auto">
          <a:xfrm>
            <a:off x="5724525" y="2408238"/>
            <a:ext cx="4191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5" name="Rectangle 20"/>
          <p:cNvSpPr>
            <a:spLocks noChangeArrowheads="1"/>
          </p:cNvSpPr>
          <p:nvPr/>
        </p:nvSpPr>
        <p:spPr bwMode="auto">
          <a:xfrm>
            <a:off x="5416550" y="2547938"/>
            <a:ext cx="4191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6" name="Rectangle 21"/>
          <p:cNvSpPr>
            <a:spLocks noChangeArrowheads="1"/>
          </p:cNvSpPr>
          <p:nvPr/>
        </p:nvSpPr>
        <p:spPr bwMode="auto">
          <a:xfrm>
            <a:off x="5137150" y="2695575"/>
            <a:ext cx="419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300" b="1">
                <a:solidFill>
                  <a:srgbClr val="FFFFFF"/>
                </a:solidFill>
                <a:latin typeface="Arial" panose="020B0604020202020204" pitchFamily="34" charset="0"/>
              </a:rPr>
              <a:t>Ub</a:t>
            </a:r>
          </a:p>
        </p:txBody>
      </p:sp>
      <p:sp>
        <p:nvSpPr>
          <p:cNvPr id="108567" name="Text Box 22"/>
          <p:cNvSpPr txBox="1">
            <a:spLocks noChangeArrowheads="1"/>
          </p:cNvSpPr>
          <p:nvPr/>
        </p:nvSpPr>
        <p:spPr bwMode="auto">
          <a:xfrm>
            <a:off x="7704138" y="3098800"/>
            <a:ext cx="140811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1800" b="1">
                <a:latin typeface="Arial" panose="020B0604020202020204" pitchFamily="34" charset="0"/>
              </a:rPr>
              <a:t>Peptidases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114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43" x="5038725" y="3779838"/>
          <p14:tracePt t="6353" x="5029200" y="3779838"/>
          <p14:tracePt t="6521" x="5019675" y="3779838"/>
          <p14:tracePt t="6529" x="5000625" y="3779838"/>
          <p14:tracePt t="6537" x="4960938" y="3779838"/>
          <p14:tracePt t="6553" x="4911725" y="3779838"/>
          <p14:tracePt t="6570" x="4862513" y="3779838"/>
          <p14:tracePt t="6587" x="4803775" y="3770313"/>
          <p14:tracePt t="6603" x="4754563" y="3749675"/>
          <p14:tracePt t="6620" x="4694238" y="3730625"/>
          <p14:tracePt t="6637" x="4645025" y="3711575"/>
          <p14:tracePt t="6654" x="4576763" y="3681413"/>
          <p14:tracePt t="6670" x="4527550" y="3662363"/>
          <p14:tracePt t="6688" x="4459288" y="3632200"/>
          <p14:tracePt t="6704" x="4379913" y="3602038"/>
          <p14:tracePt t="6720" x="4222750" y="3552825"/>
          <p14:tracePt t="6737" x="4114800" y="3514725"/>
          <p14:tracePt t="6754" x="4016375" y="3494088"/>
          <p14:tracePt t="6770" x="3927475" y="3475038"/>
          <p14:tracePt t="6787" x="3838575" y="3465513"/>
          <p14:tracePt t="6804" x="3779838" y="3454400"/>
          <p14:tracePt t="6821" x="3700463" y="3454400"/>
          <p14:tracePt t="6837" x="3641725" y="3454400"/>
          <p14:tracePt t="6854" x="3543300" y="3454400"/>
          <p14:tracePt t="6871" x="3444875" y="3454400"/>
          <p14:tracePt t="6888" x="3336925" y="3454400"/>
          <p14:tracePt t="6904" x="3168650" y="3454400"/>
          <p14:tracePt t="6921" x="3051175" y="3454400"/>
          <p14:tracePt t="6937" x="2952750" y="3454400"/>
          <p14:tracePt t="6954" x="2854325" y="3465513"/>
          <p14:tracePt t="6971" x="2805113" y="3475038"/>
          <p14:tracePt t="6988" x="2725738" y="3484563"/>
          <p14:tracePt t="7004" x="2638425" y="3503613"/>
          <p14:tracePt t="7021" x="2549525" y="3524250"/>
          <p14:tracePt t="7038" x="2451100" y="3543300"/>
          <p14:tracePt t="7054" x="2352675" y="3552825"/>
          <p14:tracePt t="7071" x="2233613" y="3592513"/>
          <p14:tracePt t="7088" x="2116138" y="3632200"/>
          <p14:tracePt t="7104" x="1949450" y="3711575"/>
          <p14:tracePt t="7121" x="1830388" y="3760788"/>
          <p14:tracePt t="7138" x="1692275" y="3810000"/>
          <p14:tracePt t="7155" x="1574800" y="3859213"/>
          <p14:tracePt t="7171" x="1457325" y="3908425"/>
          <p14:tracePt t="7188" x="1368425" y="3967163"/>
          <p14:tracePt t="7205" x="1298575" y="4006850"/>
          <p14:tracePt t="7221" x="1239838" y="4044950"/>
          <p14:tracePt t="7238" x="1200150" y="4084638"/>
          <p14:tracePt t="7255" x="1171575" y="4124325"/>
          <p14:tracePt t="7272" x="1162050" y="4143375"/>
          <p14:tracePt t="7288" x="1162050" y="4164013"/>
          <p14:tracePt t="7305" x="1162050" y="4173538"/>
          <p14:tracePt t="7369" x="1171575" y="4154488"/>
          <p14:tracePt t="7401" x="1171575" y="4133850"/>
          <p14:tracePt t="7409" x="1181100" y="4114800"/>
          <p14:tracePt t="7417" x="1181100" y="4105275"/>
          <p14:tracePt t="7425" x="1181100" y="4075113"/>
          <p14:tracePt t="7438" x="1181100" y="4006850"/>
          <p14:tracePt t="7455" x="1181100" y="3946525"/>
          <p14:tracePt t="7472" x="1150938" y="3859213"/>
          <p14:tracePt t="7489" x="1082675" y="3749675"/>
          <p14:tracePt t="7505" x="1042988" y="3700463"/>
          <p14:tracePt t="7522" x="993775" y="3671888"/>
          <p14:tracePt t="7539" x="974725" y="3662363"/>
          <p14:tracePt t="7555" x="965200" y="3651250"/>
          <p14:tracePt t="7572" x="954088" y="3651250"/>
          <p14:tracePt t="7589" x="915988" y="3662363"/>
          <p14:tracePt t="7605" x="885825" y="3690938"/>
          <p14:tracePt t="7622" x="855663" y="3721100"/>
          <p14:tracePt t="7639" x="827088" y="3749675"/>
          <p14:tracePt t="7656" x="817563" y="3760788"/>
          <p14:tracePt t="7656" x="806450" y="3760788"/>
          <p14:tracePt t="7673" x="806450" y="3770313"/>
          <p14:tracePt t="7689" x="806450" y="3779838"/>
          <p14:tracePt t="7706" x="817563" y="3779838"/>
          <p14:tracePt t="7945" x="827088" y="3770313"/>
          <p14:tracePt t="7953" x="846138" y="3760788"/>
          <p14:tracePt t="7961" x="876300" y="3740150"/>
          <p14:tracePt t="7973" x="925513" y="3711575"/>
          <p14:tracePt t="7990" x="974725" y="3671888"/>
          <p14:tracePt t="8006" x="1023938" y="3632200"/>
          <p14:tracePt t="8023" x="1063625" y="3573463"/>
          <p14:tracePt t="8040" x="1092200" y="3514725"/>
          <p14:tracePt t="8056" x="1131888" y="3444875"/>
          <p14:tracePt t="8073" x="1162050" y="3416300"/>
          <p14:tracePt t="8090" x="1181100" y="3405188"/>
          <p14:tracePt t="8090" x="0" y="0"/>
        </p14:tracePtLst>
        <p14:tracePtLst>
          <p14:tracePt t="8207" x="1200150" y="2863850"/>
          <p14:tracePt t="8841" x="1200150" y="2854325"/>
          <p14:tracePt t="8858" x="1200150" y="2835275"/>
          <p14:tracePt t="8875" x="1200150" y="2825750"/>
          <p14:tracePt t="8891" x="1200150" y="2795588"/>
          <p14:tracePt t="8908" x="1200150" y="2786063"/>
          <p14:tracePt t="8925" x="1200150" y="2755900"/>
          <p14:tracePt t="8942" x="1200150" y="2746375"/>
          <p14:tracePt t="8958" x="1200150" y="2727325"/>
          <p14:tracePt t="8975" x="1200150" y="2716213"/>
          <p14:tracePt t="8992" x="1200150" y="2697163"/>
          <p14:tracePt t="9008" x="1190625" y="2678113"/>
          <p14:tracePt t="9025" x="1181100" y="2667000"/>
          <p14:tracePt t="9057" x="1171575" y="2657475"/>
          <p14:tracePt t="9129" x="1150938" y="2657475"/>
          <p14:tracePt t="9153" x="1131888" y="2647950"/>
          <p14:tracePt t="9161" x="1112838" y="2647950"/>
          <p14:tracePt t="9177" x="1082675" y="2647950"/>
          <p14:tracePt t="9185" x="1073150" y="2647950"/>
          <p14:tracePt t="9201" x="1052513" y="2647950"/>
          <p14:tracePt t="9209" x="1033463" y="2647950"/>
          <p14:tracePt t="9226" x="1023938" y="2647950"/>
          <p14:tracePt t="9242" x="1014413" y="2647950"/>
          <p14:tracePt t="9273" x="1003300" y="2647950"/>
          <p14:tracePt t="9281" x="993775" y="2647950"/>
          <p14:tracePt t="9292" x="974725" y="2667000"/>
          <p14:tracePt t="9309" x="965200" y="2697163"/>
          <p14:tracePt t="9325" x="935038" y="2746375"/>
          <p14:tracePt t="9341" x="935038" y="2776538"/>
          <p14:tracePt t="9358" x="935038" y="2814638"/>
          <p14:tracePt t="9375" x="935038" y="2874963"/>
          <p14:tracePt t="9392" x="974725" y="2962275"/>
          <p14:tracePt t="9409" x="1003300" y="3011488"/>
          <p14:tracePt t="9425" x="1063625" y="3071813"/>
          <p14:tracePt t="9442" x="1150938" y="3121025"/>
          <p14:tracePt t="9458" x="1239838" y="3149600"/>
          <p14:tracePt t="9475" x="1358900" y="3170238"/>
          <p14:tracePt t="9492" x="1457325" y="3170238"/>
          <p14:tracePt t="9508" x="1584325" y="3170238"/>
          <p14:tracePt t="9525" x="1703388" y="3170238"/>
          <p14:tracePt t="9542" x="1820863" y="3159125"/>
          <p14:tracePt t="9558" x="1900238" y="3140075"/>
          <p14:tracePt t="9575" x="2008188" y="3090863"/>
          <p14:tracePt t="9592" x="2066925" y="3051175"/>
          <p14:tracePt t="9608" x="2106613" y="3011488"/>
          <p14:tracePt t="9625" x="2125663" y="2973388"/>
          <p14:tracePt t="9642" x="2146300" y="2913063"/>
          <p14:tracePt t="9658" x="2155825" y="2874963"/>
          <p14:tracePt t="9675" x="2155825" y="2844800"/>
          <p14:tracePt t="9692" x="2155825" y="2805113"/>
          <p14:tracePt t="9709" x="2155825" y="2765425"/>
          <p14:tracePt t="9726" x="2155825" y="2746375"/>
          <p14:tracePt t="9742" x="2146300" y="2716213"/>
          <p14:tracePt t="9759" x="2125663" y="2697163"/>
          <p14:tracePt t="9776" x="2106613" y="2678113"/>
          <p14:tracePt t="9792" x="2076450" y="2657475"/>
          <p14:tracePt t="9809" x="2036763" y="2628900"/>
          <p14:tracePt t="9826" x="1978025" y="2608263"/>
          <p14:tracePt t="9842" x="1928813" y="2589213"/>
          <p14:tracePt t="9859" x="1851025" y="2568575"/>
          <p14:tracePt t="9876" x="1771650" y="2559050"/>
          <p14:tracePt t="9892" x="1712913" y="2559050"/>
          <p14:tracePt t="9909" x="1663700" y="2559050"/>
          <p14:tracePt t="9926" x="1624013" y="2559050"/>
          <p14:tracePt t="9943" x="1565275" y="2568575"/>
          <p14:tracePt t="9943" x="1544638" y="2589213"/>
          <p14:tracePt t="9960" x="1485900" y="2638425"/>
          <p14:tracePt t="9976" x="1436688" y="2706688"/>
          <p14:tracePt t="9993" x="1397000" y="2805113"/>
          <p14:tracePt t="10009" x="1377950" y="2884488"/>
          <p14:tracePt t="10026" x="1377950" y="2962275"/>
          <p14:tracePt t="10043" x="1377950" y="3032125"/>
          <p14:tracePt t="10059" x="1387475" y="3071813"/>
          <p14:tracePt t="10076" x="1387475" y="3100388"/>
          <p14:tracePt t="10093" x="1387475" y="3109913"/>
          <p14:tracePt t="10109" x="1387475" y="3121025"/>
          <p14:tracePt t="10184" x="1387475" y="3130550"/>
          <p14:tracePt t="10216" x="1387475" y="3140075"/>
          <p14:tracePt t="10240" x="1387475" y="3149600"/>
          <p14:tracePt t="10256" x="1387475" y="3159125"/>
          <p14:tracePt t="10264" x="1387475" y="3179763"/>
          <p14:tracePt t="10280" x="1387475" y="3189288"/>
          <p14:tracePt t="10296" x="1387475" y="3198813"/>
          <p14:tracePt t="10312" x="1387475" y="3189288"/>
          <p14:tracePt t="10728" x="1377950" y="3189288"/>
          <p14:tracePt t="10760" x="1377950" y="3179763"/>
          <p14:tracePt t="10808" x="1368425" y="3170238"/>
          <p14:tracePt t="10896" x="1358900" y="3170238"/>
          <p14:tracePt t="10992" x="1358900" y="3159125"/>
          <p14:tracePt t="11024" x="1347788" y="3159125"/>
          <p14:tracePt t="11120" x="1338263" y="3159125"/>
          <p14:tracePt t="11144" x="1328738" y="3159125"/>
          <p14:tracePt t="11152" x="1319213" y="3159125"/>
          <p14:tracePt t="11185" x="1309688" y="3159125"/>
          <p14:tracePt t="11232" x="1298575" y="3159125"/>
          <p14:tracePt t="11256" x="1298575" y="3170238"/>
          <p14:tracePt t="11512" x="1298575" y="3179763"/>
          <p14:tracePt t="11568" x="1298575" y="3189288"/>
          <p14:tracePt t="11616" x="1298575" y="3208338"/>
          <p14:tracePt t="12384" x="1309688" y="3219450"/>
          <p14:tracePt t="12408" x="1319213" y="3219450"/>
          <p14:tracePt t="12416" x="1328738" y="3238500"/>
          <p14:tracePt t="12424" x="1358900" y="3248025"/>
          <p14:tracePt t="12432" x="1387475" y="3257550"/>
          <p14:tracePt t="12432" x="1427163" y="3278188"/>
          <p14:tracePt t="12448" x="1525588" y="3317875"/>
          <p14:tracePt t="12464" x="1584325" y="3327400"/>
          <p14:tracePt t="12481" x="1633538" y="3346450"/>
          <p14:tracePt t="12498" x="1663700" y="3346450"/>
          <p14:tracePt t="12514" x="1673225" y="3346450"/>
          <p14:tracePt t="12531" x="1682750" y="3346450"/>
          <p14:tracePt t="12548" x="1703388" y="3346450"/>
          <p14:tracePt t="12568" x="1712913" y="3346450"/>
          <p14:tracePt t="12581" x="1752600" y="3336925"/>
          <p14:tracePt t="12598" x="1771650" y="3336925"/>
          <p14:tracePt t="12614" x="1801813" y="3336925"/>
          <p14:tracePt t="12614" x="1811338" y="3327400"/>
          <p14:tracePt t="12632" x="1820863" y="3317875"/>
          <p14:tracePt t="12648" x="1830388" y="3317875"/>
          <p14:tracePt t="12664" x="1830388" y="3306763"/>
          <p14:tracePt t="12760" x="1830388" y="3297238"/>
          <p14:tracePt t="12864" x="1839913" y="3287713"/>
          <p14:tracePt t="13104" x="1851025" y="3287713"/>
          <p14:tracePt t="13136" x="1860550" y="3287713"/>
          <p14:tracePt t="13144" x="1879600" y="3287713"/>
          <p14:tracePt t="13152" x="1909763" y="3287713"/>
          <p14:tracePt t="13165" x="1998663" y="3287713"/>
          <p14:tracePt t="13182" x="2057400" y="3287713"/>
          <p14:tracePt t="13199" x="2106613" y="3287713"/>
          <p14:tracePt t="13216" x="2116138" y="3287713"/>
          <p14:tracePt t="13232" x="2125663" y="3287713"/>
          <p14:tracePt t="13256" x="2125663" y="3278188"/>
          <p14:tracePt t="13280" x="2135188" y="3278188"/>
          <p14:tracePt t="13304" x="2146300" y="3278188"/>
          <p14:tracePt t="13344" x="2155825" y="3278188"/>
          <p14:tracePt t="13376" x="2155825" y="3268663"/>
          <p14:tracePt t="13384" x="2165350" y="3257550"/>
          <p14:tracePt t="13392" x="2184400" y="3257550"/>
          <p14:tracePt t="13416" x="2195513" y="3248025"/>
          <p14:tracePt t="13440" x="2205038" y="3238500"/>
          <p14:tracePt t="14352" x="2214563" y="3238500"/>
          <p14:tracePt t="14360" x="2224088" y="3228975"/>
          <p14:tracePt t="14368" x="2244725" y="3219450"/>
          <p14:tracePt t="14385" x="2263775" y="3189288"/>
          <p14:tracePt t="14402" x="2273300" y="3170238"/>
          <p14:tracePt t="14418" x="2303463" y="3140075"/>
          <p14:tracePt t="14435" x="2303463" y="3130550"/>
          <p14:tracePt t="14452" x="2303463" y="3100388"/>
          <p14:tracePt t="14468" x="2303463" y="3090863"/>
          <p14:tracePt t="14485" x="2303463" y="3081338"/>
          <p14:tracePt t="14501" x="2303463" y="3071813"/>
          <p14:tracePt t="14518" x="2303463" y="3060700"/>
          <p14:tracePt t="14535" x="2303463" y="3032125"/>
          <p14:tracePt t="14552" x="2303463" y="3011488"/>
          <p14:tracePt t="14569" x="2303463" y="2992438"/>
          <p14:tracePt t="14585" x="2293938" y="2973388"/>
          <p14:tracePt t="14603" x="2293938" y="2952750"/>
          <p14:tracePt t="14618" x="2282825" y="2943225"/>
          <p14:tracePt t="14635" x="2273300" y="2933700"/>
          <p14:tracePt t="14652" x="2263775" y="2933700"/>
          <p14:tracePt t="14696" x="2254250" y="2933700"/>
          <p14:tracePt t="14704" x="2244725" y="2933700"/>
          <p14:tracePt t="14712" x="2233613" y="2933700"/>
          <p14:tracePt t="14720" x="2224088" y="2933700"/>
          <p14:tracePt t="14735" x="2195513" y="2933700"/>
          <p14:tracePt t="14753" x="2165350" y="2933700"/>
          <p14:tracePt t="14769" x="2146300" y="2943225"/>
          <p14:tracePt t="14785" x="2125663" y="2952750"/>
          <p14:tracePt t="14803" x="2106613" y="2962275"/>
          <p14:tracePt t="14819" x="2097088" y="2973388"/>
          <p14:tracePt t="14835" x="2076450" y="2992438"/>
          <p14:tracePt t="14852" x="2057400" y="3011488"/>
          <p14:tracePt t="14869" x="2047875" y="3051175"/>
          <p14:tracePt t="14886" x="2027238" y="3100388"/>
          <p14:tracePt t="14902" x="2027238" y="3140075"/>
          <p14:tracePt t="14919" x="2027238" y="3219450"/>
          <p14:tracePt t="14936" x="2027238" y="3287713"/>
          <p14:tracePt t="14953" x="2027238" y="3336925"/>
          <p14:tracePt t="14969" x="2047875" y="3376613"/>
          <p14:tracePt t="14986" x="2057400" y="3405188"/>
          <p14:tracePt t="15003" x="2076450" y="3425825"/>
          <p14:tracePt t="15019" x="2106613" y="3444875"/>
          <p14:tracePt t="15036" x="2125663" y="3444875"/>
          <p14:tracePt t="15053" x="2214563" y="3444875"/>
          <p14:tracePt t="15069" x="2312988" y="3425825"/>
          <p14:tracePt t="15086" x="2430463" y="3405188"/>
          <p14:tracePt t="15103" x="2528888" y="3376613"/>
          <p14:tracePt t="15103" x="2559050" y="3367088"/>
          <p14:tracePt t="15120" x="2608263" y="3327400"/>
          <p14:tracePt t="15136" x="2638425" y="3297238"/>
          <p14:tracePt t="15153" x="2647950" y="3257550"/>
          <p14:tracePt t="15170" x="2657475" y="3228975"/>
          <p14:tracePt t="15187" x="2667000" y="3179763"/>
          <p14:tracePt t="15203" x="2676525" y="3140075"/>
          <p14:tracePt t="15220" x="2676525" y="3090863"/>
          <p14:tracePt t="15236" x="2676525" y="3051175"/>
          <p14:tracePt t="15253" x="2667000" y="3001963"/>
          <p14:tracePt t="15270" x="2647950" y="2962275"/>
          <p14:tracePt t="15286" x="2647950" y="2924175"/>
          <p14:tracePt t="15286" x="2638425" y="2913063"/>
          <p14:tracePt t="15304" x="2627313" y="2874963"/>
          <p14:tracePt t="15320" x="2608263" y="2844800"/>
          <p14:tracePt t="15337" x="2598738" y="2825750"/>
          <p14:tracePt t="15353" x="2589213" y="2805113"/>
          <p14:tracePt t="15370" x="2568575" y="2786063"/>
          <p14:tracePt t="15387" x="2559050" y="2776538"/>
          <p14:tracePt t="15403" x="2549525" y="2776538"/>
          <p14:tracePt t="15420" x="2528888" y="2776538"/>
          <p14:tracePt t="15437" x="2490788" y="2776538"/>
          <p14:tracePt t="15453" x="2430463" y="2776538"/>
          <p14:tracePt t="15470" x="2371725" y="2776538"/>
          <p14:tracePt t="15487" x="2273300" y="2776538"/>
          <p14:tracePt t="15504" x="2233613" y="2795588"/>
          <p14:tracePt t="15521" x="2195513" y="2814638"/>
          <p14:tracePt t="15537" x="2165350" y="2844800"/>
          <p14:tracePt t="15554" x="2135188" y="2874963"/>
          <p14:tracePt t="15570" x="2116138" y="2913063"/>
          <p14:tracePt t="15587" x="2106613" y="2943225"/>
          <p14:tracePt t="15604" x="2085975" y="2992438"/>
          <p14:tracePt t="15620" x="2076450" y="3051175"/>
          <p14:tracePt t="15637" x="2076450" y="3100388"/>
          <p14:tracePt t="15654" x="2076450" y="3149600"/>
          <p14:tracePt t="15671" x="2076450" y="3219450"/>
          <p14:tracePt t="15687" x="2076450" y="3248025"/>
          <p14:tracePt t="15704" x="2085975" y="3268663"/>
          <p14:tracePt t="15721" x="2097088" y="3278188"/>
          <p14:tracePt t="15737" x="2106613" y="3287713"/>
          <p14:tracePt t="15754" x="2116138" y="3317875"/>
          <p14:tracePt t="15771" x="2155825" y="3336925"/>
          <p14:tracePt t="15787" x="2224088" y="3367088"/>
          <p14:tracePt t="15804" x="2312988" y="3386138"/>
          <p14:tracePt t="15821" x="2371725" y="3395663"/>
          <p14:tracePt t="15837" x="2430463" y="3395663"/>
          <p14:tracePt t="15854" x="2490788" y="3395663"/>
          <p14:tracePt t="15871" x="2528888" y="3376613"/>
          <p14:tracePt t="15888" x="2549525" y="3367088"/>
          <p14:tracePt t="15904" x="2559050" y="3336925"/>
          <p14:tracePt t="15922" x="2578100" y="3317875"/>
          <p14:tracePt t="15938" x="2598738" y="3278188"/>
          <p14:tracePt t="15955" x="2608263" y="3257550"/>
          <p14:tracePt t="15972" x="2608263" y="3219450"/>
          <p14:tracePt t="15988" x="2608263" y="3170238"/>
          <p14:tracePt t="16005" x="2608263" y="3109913"/>
          <p14:tracePt t="16021" x="2608263" y="3060700"/>
          <p14:tracePt t="16038" x="2608263" y="3001963"/>
          <p14:tracePt t="16055" x="2589213" y="2952750"/>
          <p14:tracePt t="16072" x="2589213" y="2924175"/>
          <p14:tracePt t="16088" x="2578100" y="2913063"/>
          <p14:tracePt t="16105" x="2568575" y="2894013"/>
          <p14:tracePt t="16121" x="2559050" y="2884488"/>
          <p14:tracePt t="16144" x="2549525" y="2884488"/>
          <p14:tracePt t="16155" x="2540000" y="2874963"/>
          <p14:tracePt t="16184" x="2528888" y="2874963"/>
          <p14:tracePt t="16192" x="2519363" y="2874963"/>
          <p14:tracePt t="16205" x="2479675" y="2863850"/>
          <p14:tracePt t="16222" x="2420938" y="2854325"/>
          <p14:tracePt t="16238" x="2371725" y="2854325"/>
          <p14:tracePt t="16255" x="2322513" y="2854325"/>
          <p14:tracePt t="16272" x="2293938" y="2854325"/>
          <p14:tracePt t="16289" x="2273300" y="2854325"/>
          <p14:tracePt t="16305" x="2263775" y="2854325"/>
          <p14:tracePt t="16322" x="2233613" y="2854325"/>
          <p14:tracePt t="16339" x="2214563" y="2863850"/>
          <p14:tracePt t="16355" x="2195513" y="2884488"/>
          <p14:tracePt t="16372" x="2165350" y="2913063"/>
          <p14:tracePt t="16389" x="2146300" y="2933700"/>
          <p14:tracePt t="16406" x="2116138" y="2982913"/>
          <p14:tracePt t="16422" x="2106613" y="3032125"/>
          <p14:tracePt t="16439" x="2097088" y="3081338"/>
          <p14:tracePt t="16439" x="2097088" y="3100388"/>
          <p14:tracePt t="16456" x="2097088" y="3159125"/>
          <p14:tracePt t="16472" x="2097088" y="3208338"/>
          <p14:tracePt t="16489" x="2097088" y="3257550"/>
          <p14:tracePt t="16505" x="2097088" y="3287713"/>
          <p14:tracePt t="16522" x="2106613" y="3327400"/>
          <p14:tracePt t="16539" x="2116138" y="3336925"/>
          <p14:tracePt t="16555" x="2116138" y="3346450"/>
          <p14:tracePt t="16572" x="2125663" y="3355975"/>
          <p14:tracePt t="16592" x="2135188" y="3355975"/>
          <p14:tracePt t="16606" x="2135188" y="3367088"/>
          <p14:tracePt t="16622" x="2174875" y="3367088"/>
          <p14:tracePt t="16622" x="2195513" y="3367088"/>
          <p14:tracePt t="16640" x="2254250" y="3367088"/>
          <p14:tracePt t="16656" x="2312988" y="3367088"/>
          <p14:tracePt t="16673" x="2371725" y="3355975"/>
          <p14:tracePt t="16689" x="2430463" y="3346450"/>
          <p14:tracePt t="16706" x="2460625" y="3327400"/>
          <p14:tracePt t="16723" x="2479675" y="3317875"/>
          <p14:tracePt t="16739" x="2490788" y="3297238"/>
          <p14:tracePt t="16756" x="2500313" y="3268663"/>
          <p14:tracePt t="16773" x="2509838" y="3257550"/>
          <p14:tracePt t="16789" x="2509838" y="3228975"/>
          <p14:tracePt t="16806" x="2528888" y="3189288"/>
          <p14:tracePt t="16823" x="2528888" y="3159125"/>
          <p14:tracePt t="16823" x="2528888" y="3149600"/>
          <p14:tracePt t="16840" x="2528888" y="3121025"/>
          <p14:tracePt t="16856" x="2528888" y="3071813"/>
          <p14:tracePt t="16874" x="2519363" y="3041650"/>
          <p14:tracePt t="16890" x="2500313" y="3022600"/>
          <p14:tracePt t="16906" x="2479675" y="3001963"/>
          <p14:tracePt t="16923" x="2470150" y="2992438"/>
          <p14:tracePt t="16940" x="2460625" y="2992438"/>
          <p14:tracePt t="16984" x="2441575" y="2992438"/>
          <p14:tracePt t="17000" x="2430463" y="2992438"/>
          <p14:tracePt t="17008" x="2411413" y="2992438"/>
          <p14:tracePt t="17016" x="2381250" y="2992438"/>
          <p14:tracePt t="17024" x="2322513" y="3032125"/>
          <p14:tracePt t="17040" x="2273300" y="3060700"/>
          <p14:tracePt t="17056" x="2224088" y="3109913"/>
          <p14:tracePt t="17073" x="2205038" y="3170238"/>
          <p14:tracePt t="17090" x="2195513" y="3219450"/>
          <p14:tracePt t="17107" x="2195513" y="3278188"/>
          <p14:tracePt t="17123" x="2195513" y="3355975"/>
          <p14:tracePt t="17140" x="2224088" y="3425825"/>
          <p14:tracePt t="17157" x="2254250" y="3494088"/>
          <p14:tracePt t="17174" x="2282825" y="3543300"/>
          <p14:tracePt t="17190" x="2343150" y="3592513"/>
          <p14:tracePt t="17207" x="2451100" y="3651250"/>
          <p14:tracePt t="17224" x="2549525" y="3690938"/>
          <p14:tracePt t="17240" x="2667000" y="3730625"/>
          <p14:tracePt t="17257" x="2805113" y="3789363"/>
          <p14:tracePt t="17274" x="2962275" y="3838575"/>
          <p14:tracePt t="17290" x="3119438" y="3868738"/>
          <p14:tracePt t="17307" x="3248025" y="3887788"/>
          <p14:tracePt t="17324" x="3355975" y="3908425"/>
          <p14:tracePt t="17341" x="3425825" y="3908425"/>
          <p14:tracePt t="17357" x="3475038" y="3908425"/>
          <p14:tracePt t="17374" x="3543300" y="3908425"/>
          <p14:tracePt t="17391" x="3602038" y="3868738"/>
          <p14:tracePt t="17408" x="3641725" y="3848100"/>
          <p14:tracePt t="17424" x="3681413" y="3819525"/>
          <p14:tracePt t="17441" x="3690938" y="3779838"/>
          <p14:tracePt t="17457" x="3709988" y="3749675"/>
          <p14:tracePt t="17474" x="3709988" y="3730625"/>
          <p14:tracePt t="17491" x="3709988" y="3711575"/>
          <p14:tracePt t="17507" x="3709988" y="3681413"/>
          <p14:tracePt t="17525" x="3709988" y="3662363"/>
          <p14:tracePt t="17541" x="3709988" y="3632200"/>
          <p14:tracePt t="17558" x="3700463" y="3602038"/>
          <p14:tracePt t="17574" x="3671888" y="3573463"/>
          <p14:tracePt t="17591" x="3622675" y="3543300"/>
          <p14:tracePt t="17608" x="3573463" y="3514725"/>
          <p14:tracePt t="17625" x="3524250" y="3503613"/>
          <p14:tracePt t="17641" x="3484563" y="3494088"/>
          <p14:tracePt t="17658" x="3454400" y="3494088"/>
          <p14:tracePt t="17675" x="3425825" y="3494088"/>
          <p14:tracePt t="17691" x="3386138" y="3494088"/>
          <p14:tracePt t="17708" x="3355975" y="3514725"/>
          <p14:tracePt t="17725" x="3327400" y="3543300"/>
          <p14:tracePt t="17741" x="3297238" y="3573463"/>
          <p14:tracePt t="17758" x="3278188" y="3622675"/>
          <p14:tracePt t="17775" x="3257550" y="3690938"/>
          <p14:tracePt t="17792" x="3257550" y="3730625"/>
          <p14:tracePt t="17808" x="3267075" y="3798888"/>
          <p14:tracePt t="17825" x="3287713" y="3838575"/>
          <p14:tracePt t="17842" x="3306763" y="3878263"/>
          <p14:tracePt t="17858" x="3355975" y="3908425"/>
          <p14:tracePt t="17875" x="3386138" y="3927475"/>
          <p14:tracePt t="17892" x="3444875" y="3937000"/>
          <p14:tracePt t="17908" x="3513138" y="3957638"/>
          <p14:tracePt t="17926" x="3602038" y="3957638"/>
          <p14:tracePt t="17942" x="3690938" y="3957638"/>
          <p14:tracePt t="17959" x="3789363" y="3957638"/>
          <p14:tracePt t="17959" x="3838575" y="3946525"/>
          <p14:tracePt t="17976" x="3887788" y="3927475"/>
          <p14:tracePt t="17992" x="3927475" y="3897313"/>
          <p14:tracePt t="18008" x="3946525" y="3868738"/>
          <p14:tracePt t="18025" x="3946525" y="3819525"/>
          <p14:tracePt t="18042" x="3946525" y="3770313"/>
          <p14:tracePt t="18059" x="3946525" y="3711575"/>
          <p14:tracePt t="18076" x="3927475" y="3651250"/>
          <p14:tracePt t="18092" x="3906838" y="3613150"/>
          <p14:tracePt t="18109" x="3868738" y="3573463"/>
          <p14:tracePt t="18126" x="3819525" y="3543300"/>
          <p14:tracePt t="18142" x="3770313" y="3514725"/>
          <p14:tracePt t="18159" x="3690938" y="3494088"/>
          <p14:tracePt t="18176" x="3660775" y="3494088"/>
          <p14:tracePt t="18192" x="3611563" y="3494088"/>
          <p14:tracePt t="18209" x="3562350" y="3494088"/>
          <p14:tracePt t="18226" x="3513138" y="3503613"/>
          <p14:tracePt t="18242" x="3475038" y="3533775"/>
          <p14:tracePt t="18259" x="3435350" y="3563938"/>
          <p14:tracePt t="18276" x="3425825" y="3602038"/>
          <p14:tracePt t="18293" x="3405188" y="3632200"/>
          <p14:tracePt t="18309" x="3405188" y="3651250"/>
          <p14:tracePt t="18326" x="3405188" y="3671888"/>
          <p14:tracePt t="18344" x="3405188" y="3681413"/>
          <p14:tracePt t="18408" x="3425825" y="3681413"/>
          <p14:tracePt t="18440" x="3435350" y="3671888"/>
          <p14:tracePt t="18448" x="3454400" y="3651250"/>
          <p14:tracePt t="18459" x="3484563" y="3622675"/>
          <p14:tracePt t="18476" x="3513138" y="3552825"/>
          <p14:tracePt t="18493" x="3543300" y="3465513"/>
          <p14:tracePt t="18510" x="3573463" y="3346450"/>
          <p14:tracePt t="18526" x="3582988" y="3248025"/>
          <p14:tracePt t="18544" x="3582988" y="3130550"/>
          <p14:tracePt t="18544" x="3582988" y="3071813"/>
          <p14:tracePt t="18560" x="3573463" y="2924175"/>
          <p14:tracePt t="18576" x="3552825" y="2805113"/>
          <p14:tracePt t="18593" x="3513138" y="2678113"/>
          <p14:tracePt t="18610" x="3463925" y="2559050"/>
          <p14:tracePt t="18626" x="3405188" y="2432050"/>
          <p14:tracePt t="18643" x="3376613" y="2333625"/>
          <p14:tracePt t="18660" x="3327400" y="2244725"/>
          <p14:tracePt t="18677" x="3287713" y="2165350"/>
          <p14:tracePt t="18693" x="3238500" y="2087563"/>
          <p14:tracePt t="18710" x="3208338" y="2017713"/>
          <p14:tracePt t="18727" x="3168650" y="1958975"/>
          <p14:tracePt t="18727" x="3159125" y="1919288"/>
          <p14:tracePt t="18744" x="3130550" y="1860550"/>
          <p14:tracePt t="18760" x="3109913" y="1801813"/>
          <p14:tracePt t="18777" x="3090863" y="1762125"/>
          <p14:tracePt t="18793" x="3081338" y="1712913"/>
          <p14:tracePt t="18810" x="3060700" y="1682750"/>
          <p14:tracePt t="18827" x="3060700" y="1663700"/>
          <p14:tracePt t="18843" x="3060700" y="1654175"/>
          <p14:tracePt t="18860" x="3060700" y="1643063"/>
          <p14:tracePt t="18877" x="3060700" y="1633538"/>
          <p14:tracePt t="18893" x="3060700" y="1624013"/>
          <p14:tracePt t="18928" x="3060700" y="1614488"/>
          <p14:tracePt t="18936" x="3060700" y="1624013"/>
          <p14:tracePt t="19064" x="3060700" y="1643063"/>
          <p14:tracePt t="19072" x="3060700" y="1673225"/>
          <p14:tracePt t="19080" x="3060700" y="1703388"/>
          <p14:tracePt t="19094" x="3070225" y="1771650"/>
          <p14:tracePt t="19111" x="3119438" y="1939925"/>
          <p14:tracePt t="19128" x="3168650" y="2066925"/>
          <p14:tracePt t="19144" x="3228975" y="2214563"/>
          <p14:tracePt t="19161" x="3287713" y="2362200"/>
          <p14:tracePt t="19177" x="3346450" y="2530475"/>
          <p14:tracePt t="19194" x="3425825" y="2697163"/>
          <p14:tracePt t="19211" x="3463925" y="2835275"/>
          <p14:tracePt t="19228" x="3494088" y="2982913"/>
          <p14:tracePt t="19244" x="3513138" y="3140075"/>
          <p14:tracePt t="19261" x="3543300" y="3278188"/>
          <p14:tracePt t="19278" x="3562350" y="3405188"/>
          <p14:tracePt t="19295" x="3582988" y="3514725"/>
          <p14:tracePt t="19311" x="3602038" y="3662363"/>
          <p14:tracePt t="19328" x="3622675" y="3749675"/>
          <p14:tracePt t="19345" x="3641725" y="3798888"/>
          <p14:tracePt t="19362" x="3641725" y="3829050"/>
          <p14:tracePt t="19378" x="3651250" y="3848100"/>
          <p14:tracePt t="19395" x="3651250" y="3859213"/>
          <p14:tracePt t="19440" x="3651250" y="3868738"/>
          <p14:tracePt t="19488" x="3651250" y="3878263"/>
          <p14:tracePt t="19504" x="3651250" y="3887788"/>
          <p14:tracePt t="19512" x="3651250" y="3897313"/>
          <p14:tracePt t="19520" x="3651250" y="3908425"/>
          <p14:tracePt t="19528" x="3651250" y="3957638"/>
          <p14:tracePt t="19545" x="3660775" y="3976688"/>
          <p14:tracePt t="19562" x="3671888" y="4006850"/>
          <p14:tracePt t="19578" x="3681413" y="4016375"/>
          <p14:tracePt t="19595" x="3690938" y="4016375"/>
          <p14:tracePt t="20624" x="3700463" y="4006850"/>
          <p14:tracePt t="20655" x="3709988" y="3995738"/>
          <p14:tracePt t="20672" x="3730625" y="3986213"/>
          <p14:tracePt t="20688" x="3749675" y="3986213"/>
          <p14:tracePt t="20696" x="3759200" y="3976688"/>
          <p14:tracePt t="20704" x="3779838" y="3967163"/>
          <p14:tracePt t="20714" x="3808413" y="3957638"/>
          <p14:tracePt t="20731" x="3838575" y="3937000"/>
          <p14:tracePt t="20747" x="3868738" y="3937000"/>
          <p14:tracePt t="20764" x="3897313" y="3937000"/>
          <p14:tracePt t="20781" x="3937000" y="3937000"/>
          <p14:tracePt t="20797" x="3976688" y="3937000"/>
          <p14:tracePt t="20814" x="4016375" y="3937000"/>
          <p14:tracePt t="20831" x="4075113" y="3927475"/>
          <p14:tracePt t="20848" x="4103688" y="3917950"/>
          <p14:tracePt t="20864" x="4133850" y="3897313"/>
          <p14:tracePt t="20881" x="4152900" y="3878263"/>
          <p14:tracePt t="20898" x="4183063" y="3848100"/>
          <p14:tracePt t="20914" x="4213225" y="3838575"/>
          <p14:tracePt t="20931" x="4262438" y="3819525"/>
          <p14:tracePt t="20948" x="4321175" y="3789363"/>
          <p14:tracePt t="20965" x="4379913" y="3770313"/>
          <p14:tracePt t="20981" x="4438650" y="3740150"/>
          <p14:tracePt t="20998" x="4508500" y="3730625"/>
          <p14:tracePt t="21015" x="4586288" y="3711575"/>
          <p14:tracePt t="21032" x="4656138" y="3700463"/>
          <p14:tracePt t="21048" x="4733925" y="3681413"/>
          <p14:tracePt t="21065" x="4792663" y="3662363"/>
          <p14:tracePt t="21081" x="4862513" y="3651250"/>
          <p14:tracePt t="21098" x="4911725" y="3622675"/>
          <p14:tracePt t="21115" x="4970463" y="3582988"/>
          <p14:tracePt t="21132" x="5038725" y="3552825"/>
          <p14:tracePt t="21148" x="5087938" y="3524250"/>
          <p14:tracePt t="21165" x="5157788" y="3484563"/>
          <p14:tracePt t="21182" x="5207000" y="3454400"/>
          <p14:tracePt t="21198" x="5256213" y="3444875"/>
          <p14:tracePt t="21198" x="5284788" y="3435350"/>
          <p14:tracePt t="21216" x="5354638" y="3405188"/>
          <p14:tracePt t="21232" x="5422900" y="3367088"/>
          <p14:tracePt t="21248" x="5492750" y="3346450"/>
          <p14:tracePt t="21265" x="5561013" y="3317875"/>
          <p14:tracePt t="21282" x="5629275" y="3287713"/>
          <p14:tracePt t="21298" x="5689600" y="3268663"/>
          <p14:tracePt t="21315" x="5738813" y="3248025"/>
          <p14:tracePt t="21332" x="5767388" y="3228975"/>
          <p14:tracePt t="21348" x="5807075" y="3219450"/>
          <p14:tracePt t="21365" x="5816600" y="3208338"/>
          <p14:tracePt t="21383" x="5837238" y="3208338"/>
          <p14:tracePt t="21399" x="5846763" y="3208338"/>
          <p14:tracePt t="21415" x="5875338" y="3208338"/>
          <p14:tracePt t="21432" x="5905500" y="3208338"/>
          <p14:tracePt t="21449" x="5964238" y="3208338"/>
          <p14:tracePt t="21466" x="6022975" y="3208338"/>
          <p14:tracePt t="21482" x="6073775" y="3208338"/>
          <p14:tracePt t="21499" x="6111875" y="3208338"/>
          <p14:tracePt t="21516" x="6142038" y="3208338"/>
          <p14:tracePt t="21533" x="6161088" y="3198813"/>
          <p14:tracePt t="21549" x="6191250" y="3189288"/>
          <p14:tracePt t="21566" x="6200775" y="3189288"/>
          <p14:tracePt t="21582" x="6221413" y="3170238"/>
          <p14:tracePt t="21599" x="6240463" y="3170238"/>
          <p14:tracePt t="21616" x="6280150" y="3149600"/>
          <p14:tracePt t="21633" x="6319838" y="3140075"/>
          <p14:tracePt t="21649" x="6369050" y="3109913"/>
          <p14:tracePt t="21666" x="6407150" y="3090863"/>
          <p14:tracePt t="21682" x="6477000" y="3051175"/>
          <p14:tracePt t="21699" x="6554788" y="3001963"/>
          <p14:tracePt t="21717" x="6634163" y="2952750"/>
          <p14:tracePt t="21733" x="6723063" y="2903538"/>
          <p14:tracePt t="21750" x="6791325" y="2863850"/>
          <p14:tracePt t="21766" x="6840538" y="2835275"/>
          <p14:tracePt t="21783" x="6899275" y="2786063"/>
          <p14:tracePt t="21800" x="6929438" y="2765425"/>
          <p14:tracePt t="21816" x="6948488" y="2746375"/>
          <p14:tracePt t="21833" x="6959600" y="2736850"/>
          <p14:tracePt t="21849" x="6959600" y="2727325"/>
          <p14:tracePt t="21888" x="6959600" y="2716213"/>
          <p14:tracePt t="21904" x="6959600" y="2706688"/>
          <p14:tracePt t="21920" x="6959600" y="2697163"/>
          <p14:tracePt t="21928" x="6959600" y="2687638"/>
          <p14:tracePt t="21943" x="6959600" y="2678113"/>
          <p14:tracePt t="21960" x="6959600" y="2667000"/>
          <p14:tracePt t="21976" x="6959600" y="2657475"/>
          <p14:tracePt t="22008" x="6948488" y="2647950"/>
          <p14:tracePt t="22023" x="6948488" y="2638425"/>
          <p14:tracePt t="22032" x="6938963" y="2638425"/>
          <p14:tracePt t="22040" x="6919913" y="2638425"/>
          <p14:tracePt t="22050" x="6889750" y="2617788"/>
          <p14:tracePt t="22067" x="6840538" y="2608263"/>
          <p14:tracePt t="22083" x="6791325" y="2579688"/>
          <p14:tracePt t="22100" x="6751638" y="2568575"/>
          <p14:tracePt t="22117" x="6713538" y="2549525"/>
          <p14:tracePt t="22134" x="6692900" y="2540000"/>
          <p14:tracePt t="22150" x="6673850" y="2530475"/>
          <p14:tracePt t="22167" x="6643688" y="2519363"/>
          <p14:tracePt t="22184" x="6615113" y="2509838"/>
          <p14:tracePt t="22200" x="6565900" y="2500313"/>
          <p14:tracePt t="22217" x="6516688" y="2500313"/>
          <p14:tracePt t="22234" x="6477000" y="2490788"/>
          <p14:tracePt t="22250" x="6397625" y="2470150"/>
          <p14:tracePt t="22267" x="6369050" y="2460625"/>
          <p14:tracePt t="22284" x="6329363" y="2460625"/>
          <p14:tracePt t="22300" x="6299200" y="2460625"/>
          <p14:tracePt t="22317" x="6249988" y="2460625"/>
          <p14:tracePt t="22334" x="6191250" y="2460625"/>
          <p14:tracePt t="22350" x="6102350" y="2470150"/>
          <p14:tracePt t="22350" x="6043613" y="2490788"/>
          <p14:tracePt t="22368" x="5924550" y="2540000"/>
          <p14:tracePt t="22384" x="5788025" y="2589213"/>
          <p14:tracePt t="22401" x="5659438" y="2678113"/>
          <p14:tracePt t="22417" x="5580063" y="2727325"/>
          <p14:tracePt t="22434" x="5541963" y="2746375"/>
          <p14:tracePt t="22451" x="5511800" y="2776538"/>
          <p14:tracePt t="22467" x="5502275" y="2786063"/>
          <p14:tracePt t="22484" x="5492750" y="2805113"/>
          <p14:tracePt t="22501" x="5502275" y="2805113"/>
          <p14:tracePt t="22633" x="5511800" y="2805113"/>
          <p14:tracePt t="22640" x="5530850" y="2795588"/>
          <p14:tracePt t="22651" x="5580063" y="2765425"/>
          <p14:tracePt t="22668" x="5649913" y="2736850"/>
          <p14:tracePt t="22685" x="5727700" y="2697163"/>
          <p14:tracePt t="22701" x="5797550" y="2667000"/>
          <p14:tracePt t="22718" x="5846763" y="2647950"/>
          <p14:tracePt t="22735" x="5895975" y="2628900"/>
          <p14:tracePt t="22752" x="5924550" y="2617788"/>
          <p14:tracePt t="22768" x="5935663" y="2617788"/>
          <p14:tracePt t="22792" x="5954713" y="2617788"/>
          <p14:tracePt t="22801" x="5984875" y="2617788"/>
          <p14:tracePt t="22818" x="6034088" y="2617788"/>
          <p14:tracePt t="22835" x="6062663" y="2617788"/>
          <p14:tracePt t="22852" x="6102350" y="2617788"/>
          <p14:tracePt t="22868" x="6122988" y="2617788"/>
          <p14:tracePt t="22885" x="6132513" y="2617788"/>
          <p14:tracePt t="22902" x="6151563" y="2617788"/>
          <p14:tracePt t="22919" x="6172200" y="2617788"/>
          <p14:tracePt t="22935" x="6230938" y="2617788"/>
          <p14:tracePt t="22952" x="6280150" y="2617788"/>
          <p14:tracePt t="22969" x="6329363" y="2617788"/>
          <p14:tracePt t="22985" x="6388100" y="2617788"/>
          <p14:tracePt t="23002" x="6446838" y="2617788"/>
          <p14:tracePt t="23019" x="6467475" y="2617788"/>
          <p14:tracePt t="23035" x="6486525" y="2617788"/>
          <p14:tracePt t="23052" x="6496050" y="2617788"/>
          <p14:tracePt t="23080" x="6516688" y="2617788"/>
          <p14:tracePt t="23088" x="6526213" y="2628900"/>
          <p14:tracePt t="23104" x="6535738" y="2638425"/>
          <p14:tracePt t="23119" x="6575425" y="2667000"/>
          <p14:tracePt t="23136" x="6604000" y="2697163"/>
          <p14:tracePt t="23152" x="6624638" y="2736850"/>
          <p14:tracePt t="23169" x="6634163" y="2765425"/>
          <p14:tracePt t="23185" x="6634163" y="2786063"/>
          <p14:tracePt t="23202" x="6634163" y="2835275"/>
          <p14:tracePt t="23219" x="6634163" y="2874963"/>
          <p14:tracePt t="23235" x="6615113" y="2913063"/>
          <p14:tracePt t="23252" x="6615113" y="2924175"/>
          <p14:tracePt t="23269" x="6594475" y="2962275"/>
          <p14:tracePt t="23286" x="6584950" y="2982913"/>
          <p14:tracePt t="23302" x="6565900" y="3001963"/>
          <p14:tracePt t="23320" x="6505575" y="3041650"/>
          <p14:tracePt t="23336" x="6446838" y="3071813"/>
          <p14:tracePt t="23354" x="6378575" y="3121025"/>
          <p14:tracePt t="23369" x="6289675" y="3159125"/>
          <p14:tracePt t="23386" x="6210300" y="3198813"/>
          <p14:tracePt t="23403" x="6122988" y="3238500"/>
          <p14:tracePt t="23420" x="6043613" y="3268663"/>
          <p14:tracePt t="23436" x="5973763" y="3297238"/>
          <p14:tracePt t="23453" x="5905500" y="3317875"/>
          <p14:tracePt t="23470" x="5865813" y="3336925"/>
          <p14:tracePt t="23486" x="5837238" y="3336925"/>
          <p14:tracePt t="23486" x="5816600" y="3336925"/>
          <p14:tracePt t="23504" x="5776913" y="3346450"/>
          <p14:tracePt t="23520" x="5727700" y="3367088"/>
          <p14:tracePt t="23536" x="5699125" y="3367088"/>
          <p14:tracePt t="23553" x="5649913" y="3376613"/>
          <p14:tracePt t="23570" x="5629275" y="3376613"/>
          <p14:tracePt t="23586" x="5591175" y="3376613"/>
          <p14:tracePt t="23603" x="5561013" y="3376613"/>
          <p14:tracePt t="23620" x="5511800" y="3376613"/>
          <p14:tracePt t="23636" x="5472113" y="3386138"/>
          <p14:tracePt t="23653" x="5403850" y="3395663"/>
          <p14:tracePt t="23670" x="5373688" y="3405188"/>
          <p14:tracePt t="23687" x="5354638" y="3416300"/>
          <p14:tracePt t="23687" x="5345113" y="3416300"/>
          <p14:tracePt t="23704" x="5334000" y="3416300"/>
          <p14:tracePt t="23720" x="5324475" y="3416300"/>
          <p14:tracePt t="23751" x="5314950" y="3425825"/>
          <p14:tracePt t="23760" x="5305425" y="3425825"/>
          <p14:tracePt t="23800" x="5305425" y="3435350"/>
          <p14:tracePt t="23808" x="5295900" y="3444875"/>
          <p14:tracePt t="23832" x="5295900" y="3454400"/>
          <p14:tracePt t="23840" x="5295900" y="3465513"/>
          <p14:tracePt t="23864" x="5295900" y="3454400"/>
          <p14:tracePt t="24008" x="5305425" y="3444875"/>
          <p14:tracePt t="24016" x="5305425" y="3425825"/>
          <p14:tracePt t="24023" x="5314950" y="3416300"/>
          <p14:tracePt t="24037" x="5324475" y="3386138"/>
          <p14:tracePt t="24054" x="5324475" y="3355975"/>
          <p14:tracePt t="24071" x="5324475" y="3336925"/>
          <p14:tracePt t="24088" x="5324475" y="3346450"/>
          <p14:tracePt t="24216" x="5324475" y="3355975"/>
          <p14:tracePt t="24224" x="5324475" y="3376613"/>
          <p14:tracePt t="24248" x="5334000" y="3376613"/>
          <p14:tracePt t="24527" x="5345113" y="3395663"/>
          <p14:tracePt t="24544" x="5354638" y="3395663"/>
          <p14:tracePt t="24552" x="5364163" y="3405188"/>
          <p14:tracePt t="24560" x="5383213" y="3416300"/>
          <p14:tracePt t="24571" x="5462588" y="3444875"/>
          <p14:tracePt t="24588" x="5570538" y="3475038"/>
          <p14:tracePt t="24605" x="5649913" y="3494088"/>
          <p14:tracePt t="24622" x="5708650" y="3494088"/>
          <p14:tracePt t="24639" x="5767388" y="3475038"/>
          <p14:tracePt t="24656" x="5797550" y="3444875"/>
          <p14:tracePt t="24672" x="5816600" y="3416300"/>
          <p14:tracePt t="24689" x="5826125" y="3367088"/>
          <p14:tracePt t="24705" x="5826125" y="3306763"/>
          <p14:tracePt t="24722" x="5826125" y="3248025"/>
          <p14:tracePt t="24739" x="5826125" y="3179763"/>
          <p14:tracePt t="24755" x="5816600" y="3130550"/>
          <p14:tracePt t="24772" x="5816600" y="3100388"/>
          <p14:tracePt t="24789" x="5807075" y="3081338"/>
          <p14:tracePt t="24805" x="5797550" y="3071813"/>
          <p14:tracePt t="24904" x="5788025" y="3071813"/>
          <p14:tracePt t="24920" x="5776913" y="3071813"/>
          <p14:tracePt t="24928" x="5748338" y="3071813"/>
          <p14:tracePt t="24939" x="5678488" y="3090863"/>
          <p14:tracePt t="24956" x="5600700" y="3121025"/>
          <p14:tracePt t="24973" x="5541963" y="3149600"/>
          <p14:tracePt t="24989" x="5511800" y="3159125"/>
          <p14:tracePt t="25006" x="5492750" y="3189288"/>
          <p14:tracePt t="25023" x="5472113" y="3238500"/>
          <p14:tracePt t="25040" x="5453063" y="3278188"/>
          <p14:tracePt t="25056" x="5443538" y="3327400"/>
          <p14:tracePt t="25073" x="5443538" y="3355975"/>
          <p14:tracePt t="25089" x="5443538" y="3425825"/>
          <p14:tracePt t="25106" x="5443538" y="3494088"/>
          <p14:tracePt t="25123" x="5453063" y="3552825"/>
          <p14:tracePt t="25139" x="5492750" y="3622675"/>
          <p14:tracePt t="25156" x="5511800" y="3662363"/>
          <p14:tracePt t="25173" x="5541963" y="3711575"/>
          <p14:tracePt t="25190" x="5580063" y="3740150"/>
          <p14:tracePt t="25206" x="5619750" y="3760788"/>
          <p14:tracePt t="25223" x="5659438" y="3770313"/>
          <p14:tracePt t="25240" x="5668963" y="3770313"/>
          <p14:tracePt t="25256" x="5699125" y="3770313"/>
          <p14:tracePt t="25274" x="5738813" y="3770313"/>
          <p14:tracePt t="25290" x="5788025" y="3760788"/>
          <p14:tracePt t="25306" x="5846763" y="3730625"/>
          <p14:tracePt t="25323" x="5905500" y="3700463"/>
          <p14:tracePt t="25340" x="5964238" y="3671888"/>
          <p14:tracePt t="25357" x="6003925" y="3641725"/>
          <p14:tracePt t="25373" x="6022975" y="3592513"/>
          <p14:tracePt t="25390" x="6043613" y="3552825"/>
          <p14:tracePt t="25407" x="6043613" y="3494088"/>
          <p14:tracePt t="25424" x="6043613" y="3444875"/>
          <p14:tracePt t="25441" x="6043613" y="3416300"/>
          <p14:tracePt t="25457" x="6043613" y="3376613"/>
          <p14:tracePt t="25473" x="6034088" y="3327400"/>
          <p14:tracePt t="25490" x="6022975" y="3287713"/>
          <p14:tracePt t="25507" x="6003925" y="3257550"/>
          <p14:tracePt t="25524" x="5973763" y="3219450"/>
          <p14:tracePt t="25540" x="5954713" y="3189288"/>
          <p14:tracePt t="25557" x="5924550" y="3179763"/>
          <p14:tracePt t="25574" x="5886450" y="3149600"/>
          <p14:tracePt t="25590" x="5856288" y="3140075"/>
          <p14:tracePt t="25590" x="5837238" y="3130550"/>
          <p14:tracePt t="25608" x="5797550" y="3130550"/>
          <p14:tracePt t="25624" x="5757863" y="3130550"/>
          <p14:tracePt t="25641" x="5699125" y="3130550"/>
          <p14:tracePt t="25657" x="5659438" y="3130550"/>
          <p14:tracePt t="25674" x="5619750" y="3130550"/>
          <p14:tracePt t="25690" x="5570538" y="3130550"/>
          <p14:tracePt t="25707" x="5551488" y="3130550"/>
          <p14:tracePt t="25724" x="5521325" y="3130550"/>
          <p14:tracePt t="25741" x="5511800" y="3130550"/>
          <p14:tracePt t="25757" x="5502275" y="3140075"/>
          <p14:tracePt t="25774" x="5481638" y="3140075"/>
          <p14:tracePt t="25791" x="5432425" y="3179763"/>
          <p14:tracePt t="25808" x="5394325" y="3208338"/>
          <p14:tracePt t="25824" x="5373688" y="3248025"/>
          <p14:tracePt t="25841" x="5354638" y="3278188"/>
          <p14:tracePt t="25858" x="5345113" y="3306763"/>
          <p14:tracePt t="25874" x="5345113" y="3336925"/>
          <p14:tracePt t="25891" x="5345113" y="3376613"/>
          <p14:tracePt t="25908" x="5345113" y="3405188"/>
          <p14:tracePt t="25924" x="5354638" y="3425825"/>
          <p14:tracePt t="25941" x="5364163" y="3435350"/>
          <p14:tracePt t="25958" x="5383213" y="3454400"/>
          <p14:tracePt t="25975" x="5422900" y="3475038"/>
          <p14:tracePt t="25975" x="5453063" y="3484563"/>
          <p14:tracePt t="25991" x="5521325" y="3494088"/>
          <p14:tracePt t="26008" x="5591175" y="3494088"/>
          <p14:tracePt t="26025" x="5668963" y="3514725"/>
          <p14:tracePt t="26041" x="5708650" y="3514725"/>
          <p14:tracePt t="26058" x="5748338" y="3514725"/>
          <p14:tracePt t="26075" x="5757863" y="3514725"/>
          <p14:tracePt t="26091" x="5767388" y="3514725"/>
          <p14:tracePt t="26111" x="5776913" y="3514725"/>
          <p14:tracePt t="26128" x="5797550" y="3514725"/>
          <p14:tracePt t="26141" x="5816600" y="3514725"/>
          <p14:tracePt t="26158" x="5856288" y="3514725"/>
          <p14:tracePt t="26158" x="5875338" y="3503613"/>
          <p14:tracePt t="26176" x="5915025" y="3484563"/>
          <p14:tracePt t="26192" x="5935663" y="3484563"/>
          <p14:tracePt t="26208" x="5954713" y="3465513"/>
          <p14:tracePt t="26225" x="5973763" y="3454400"/>
          <p14:tracePt t="26242" x="5984875" y="3444875"/>
          <p14:tracePt t="26259" x="5984875" y="3435350"/>
          <p14:tracePt t="26275" x="5994400" y="3416300"/>
          <p14:tracePt t="26292" x="5994400" y="3405188"/>
          <p14:tracePt t="26335" x="6003925" y="3386138"/>
          <p14:tracePt t="26351" x="6003925" y="3376613"/>
          <p14:tracePt t="26400" x="6003925" y="3367088"/>
          <p14:tracePt t="26415" x="6003925" y="3355975"/>
          <p14:tracePt t="26440" x="6003925" y="3346450"/>
          <p14:tracePt t="26479" x="6003925" y="3336925"/>
          <p14:tracePt t="26527" x="6003925" y="3327400"/>
          <p14:tracePt t="26735" x="6013450" y="3317875"/>
          <p14:tracePt t="26744" x="6013450" y="3306763"/>
          <p14:tracePt t="26760" x="6022975" y="3287713"/>
          <p14:tracePt t="26767" x="6022975" y="3278188"/>
          <p14:tracePt t="26776" x="6022975" y="3257550"/>
          <p14:tracePt t="26792" x="6034088" y="3228975"/>
          <p14:tracePt t="26810" x="6043613" y="3208338"/>
          <p14:tracePt t="26826" x="6043613" y="3198813"/>
          <p14:tracePt t="26843" x="6043613" y="3189288"/>
          <p14:tracePt t="26860" x="6043613" y="3179763"/>
          <p14:tracePt t="26876" x="6043613" y="3170238"/>
          <p14:tracePt t="26893" x="6043613" y="3159125"/>
          <p14:tracePt t="26912" x="6043613" y="3149600"/>
          <p14:tracePt t="26926" x="6043613" y="3121025"/>
          <p14:tracePt t="26926" x="6043613" y="3109913"/>
          <p14:tracePt t="26944" x="6043613" y="3081338"/>
          <p14:tracePt t="26960" x="6043613" y="3060700"/>
          <p14:tracePt t="26976" x="6043613" y="3032125"/>
          <p14:tracePt t="26993" x="6043613" y="3011488"/>
          <p14:tracePt t="27010" x="6043613" y="2992438"/>
          <p14:tracePt t="27027" x="6043613" y="2982913"/>
          <p14:tracePt t="27043" x="6043613" y="2973388"/>
          <p14:tracePt t="27060" x="6043613" y="2962275"/>
          <p14:tracePt t="27076" x="6043613" y="2952750"/>
          <p14:tracePt t="27128" x="6034088" y="2943225"/>
          <p14:tracePt t="27159" x="6034088" y="2933700"/>
          <p14:tracePt t="27167" x="6022975" y="2933700"/>
          <p14:tracePt t="27177" x="6013450" y="2933700"/>
          <p14:tracePt t="27193" x="5984875" y="2924175"/>
          <p14:tracePt t="27210" x="5964238" y="2913063"/>
          <p14:tracePt t="27227" x="5945188" y="2913063"/>
          <p14:tracePt t="27243" x="5945188" y="2903538"/>
          <p14:tracePt t="27260" x="5935663" y="2903538"/>
          <p14:tracePt t="27277" x="5895975" y="2903538"/>
          <p14:tracePt t="27294" x="5856288" y="2913063"/>
          <p14:tracePt t="27310" x="5767388" y="2933700"/>
          <p14:tracePt t="27328" x="5727700" y="2943225"/>
          <p14:tracePt t="27344" x="5708650" y="2943225"/>
          <p14:tracePt t="27361" x="5689600" y="2943225"/>
          <p14:tracePt t="27377" x="5668963" y="2962275"/>
          <p14:tracePt t="27394" x="5659438" y="2962275"/>
          <p14:tracePt t="27410" x="5640388" y="2973388"/>
          <p14:tracePt t="27427" x="5591175" y="2982913"/>
          <p14:tracePt t="27444" x="5551488" y="3011488"/>
          <p14:tracePt t="27461" x="5511800" y="3032125"/>
          <p14:tracePt t="27478" x="5472113" y="3060700"/>
          <p14:tracePt t="27494" x="5443538" y="3071813"/>
          <p14:tracePt t="27494" x="5432425" y="3081338"/>
          <p14:tracePt t="27512" x="5403850" y="3100388"/>
          <p14:tracePt t="27528" x="5394325" y="3109913"/>
          <p14:tracePt t="27544" x="5383213" y="3130550"/>
          <p14:tracePt t="27561" x="5373688" y="3140075"/>
          <p14:tracePt t="27577" x="5354638" y="3170238"/>
          <p14:tracePt t="27594" x="5354638" y="3189288"/>
          <p14:tracePt t="27611" x="5334000" y="3228975"/>
          <p14:tracePt t="27628" x="5334000" y="3257550"/>
          <p14:tracePt t="27644" x="5334000" y="3278188"/>
          <p14:tracePt t="27661" x="5324475" y="3306763"/>
          <p14:tracePt t="27678" x="5324475" y="3336925"/>
          <p14:tracePt t="27695" x="5324475" y="3367088"/>
          <p14:tracePt t="27711" x="5324475" y="3386138"/>
          <p14:tracePt t="27728" x="5324475" y="3395663"/>
          <p14:tracePt t="27745" x="5324475" y="3405188"/>
          <p14:tracePt t="27761" x="5334000" y="3416300"/>
          <p14:tracePt t="27778" x="5345113" y="3435350"/>
          <p14:tracePt t="27795" x="5354638" y="3444875"/>
          <p14:tracePt t="27811" x="5383213" y="3465513"/>
          <p14:tracePt t="27828" x="5422900" y="3484563"/>
          <p14:tracePt t="27845" x="5472113" y="3494088"/>
          <p14:tracePt t="27862" x="5521325" y="3503613"/>
          <p14:tracePt t="27878" x="5591175" y="3514725"/>
          <p14:tracePt t="27878" x="5610225" y="3514725"/>
          <p14:tracePt t="27896" x="5640388" y="3514725"/>
          <p14:tracePt t="27912" x="5678488" y="3514725"/>
          <p14:tracePt t="27928" x="5708650" y="3514725"/>
          <p14:tracePt t="27945" x="5738813" y="3514725"/>
          <p14:tracePt t="27962" x="5797550" y="3514725"/>
          <p14:tracePt t="27978" x="5856288" y="3494088"/>
          <p14:tracePt t="27995" x="5924550" y="3484563"/>
          <p14:tracePt t="28012" x="6022975" y="3465513"/>
          <p14:tracePt t="28029" x="6111875" y="3444875"/>
          <p14:tracePt t="28045" x="6181725" y="3405188"/>
          <p14:tracePt t="28062" x="6230938" y="3386138"/>
          <p14:tracePt t="28079" x="6280150" y="3346450"/>
          <p14:tracePt t="28096" x="6299200" y="3327400"/>
          <p14:tracePt t="28112" x="6299200" y="3306763"/>
          <p14:tracePt t="28129" x="6308725" y="3297238"/>
          <p14:tracePt t="28145" x="6308725" y="3268663"/>
          <p14:tracePt t="28162" x="6319838" y="3238500"/>
          <p14:tracePt t="28179" x="6319838" y="3228975"/>
          <p14:tracePt t="28195" x="6319838" y="3198813"/>
          <p14:tracePt t="28212" x="6308725" y="3149600"/>
          <p14:tracePt t="28229" x="6289675" y="3121025"/>
          <p14:tracePt t="28246" x="6259513" y="3081338"/>
          <p14:tracePt t="28263" x="6221413" y="3041650"/>
          <p14:tracePt t="28280" x="6200775" y="3022600"/>
          <p14:tracePt t="28296" x="6181725" y="3001963"/>
          <p14:tracePt t="28312" x="6151563" y="2992438"/>
          <p14:tracePt t="28329" x="6092825" y="2973388"/>
          <p14:tracePt t="28346" x="6043613" y="2962275"/>
          <p14:tracePt t="28363" x="5935663" y="2952750"/>
          <p14:tracePt t="28379" x="5826125" y="2933700"/>
          <p14:tracePt t="28396" x="5708650" y="2913063"/>
          <p14:tracePt t="28413" x="5629275" y="2913063"/>
          <p14:tracePt t="28429" x="5541963" y="2913063"/>
          <p14:tracePt t="28446" x="5502275" y="2913063"/>
          <p14:tracePt t="28446" x="5481638" y="2913063"/>
          <p14:tracePt t="28464" x="5462588" y="2913063"/>
          <p14:tracePt t="28480" x="5432425" y="2913063"/>
          <p14:tracePt t="28496" x="5403850" y="2924175"/>
          <p14:tracePt t="28513" x="5373688" y="2943225"/>
          <p14:tracePt t="28530" x="5334000" y="2962275"/>
          <p14:tracePt t="28546" x="5295900" y="3001963"/>
          <p14:tracePt t="28563" x="5256213" y="3051175"/>
          <p14:tracePt t="28580" x="5226050" y="3090863"/>
          <p14:tracePt t="28596" x="5216525" y="3159125"/>
          <p14:tracePt t="28613" x="5216525" y="3198813"/>
          <p14:tracePt t="28630" x="5216525" y="3248025"/>
          <p14:tracePt t="28646" x="5216525" y="3327400"/>
          <p14:tracePt t="28664" x="5216525" y="3355975"/>
          <p14:tracePt t="28680" x="5235575" y="3405188"/>
          <p14:tracePt t="28696" x="5256213" y="3444875"/>
          <p14:tracePt t="28713" x="5284788" y="3484563"/>
          <p14:tracePt t="28730" x="5345113" y="3524250"/>
          <p14:tracePt t="28747" x="5403850" y="3552825"/>
          <p14:tracePt t="28763" x="5492750" y="3582988"/>
          <p14:tracePt t="28780" x="5561013" y="3613150"/>
          <p14:tracePt t="28797" x="5629275" y="3632200"/>
          <p14:tracePt t="28813" x="5699125" y="3651250"/>
          <p14:tracePt t="28830" x="5788025" y="3671888"/>
          <p14:tracePt t="28830" x="5816600" y="3671888"/>
          <p14:tracePt t="28848" x="5875338" y="3671888"/>
          <p14:tracePt t="28864" x="5945188" y="3671888"/>
          <p14:tracePt t="28880" x="5984875" y="3651250"/>
          <p14:tracePt t="28897" x="6003925" y="3641725"/>
          <p14:tracePt t="28914" x="6013450" y="3622675"/>
          <p14:tracePt t="28930" x="6034088" y="3602038"/>
          <p14:tracePt t="28947" x="6053138" y="3573463"/>
          <p14:tracePt t="28964" x="6073775" y="3533775"/>
          <p14:tracePt t="28980" x="6092825" y="3475038"/>
          <p14:tracePt t="28998" x="6102350" y="3425825"/>
          <p14:tracePt t="29014" x="6102350" y="3386138"/>
          <p14:tracePt t="29031" x="6102350" y="3297238"/>
          <p14:tracePt t="29048" x="6102350" y="3257550"/>
          <p14:tracePt t="29064" x="6092825" y="3208338"/>
          <p14:tracePt t="29081" x="6083300" y="3189288"/>
          <p14:tracePt t="29097" x="6073775" y="3179763"/>
          <p14:tracePt t="29114" x="6073775" y="3159125"/>
          <p14:tracePt t="29131" x="6062663" y="3130550"/>
          <p14:tracePt t="29148" x="6053138" y="3121025"/>
          <p14:tracePt t="29164" x="6034088" y="3100388"/>
          <p14:tracePt t="29181" x="6022975" y="3090863"/>
          <p14:tracePt t="29198" x="6003925" y="3081338"/>
          <p14:tracePt t="29215" x="6003925" y="3071813"/>
          <p14:tracePt t="29231" x="5973763" y="3071813"/>
          <p14:tracePt t="29250" x="5964238" y="3071813"/>
          <p14:tracePt t="29265" x="5945188" y="3071813"/>
          <p14:tracePt t="29281" x="5924550" y="3071813"/>
          <p14:tracePt t="29298" x="5886450" y="3071813"/>
          <p14:tracePt t="29314" x="5846763" y="3071813"/>
          <p14:tracePt t="29331" x="5776913" y="3081338"/>
          <p14:tracePt t="29348" x="5718175" y="3121025"/>
          <p14:tracePt t="29365" x="5659438" y="3140075"/>
          <p14:tracePt t="29381" x="5619750" y="3170238"/>
          <p14:tracePt t="29398" x="5591175" y="3198813"/>
          <p14:tracePt t="29415" x="5561013" y="3248025"/>
          <p14:tracePt t="29432" x="5541963" y="3287713"/>
          <p14:tracePt t="29449" x="5530850" y="3327400"/>
          <p14:tracePt t="29465" x="5521325" y="3355975"/>
          <p14:tracePt t="29482" x="5521325" y="3386138"/>
          <p14:tracePt t="29499" x="5521325" y="3416300"/>
          <p14:tracePt t="29515" x="5521325" y="3444875"/>
          <p14:tracePt t="29532" x="5521325" y="3484563"/>
          <p14:tracePt t="29548" x="5541963" y="3524250"/>
          <p14:tracePt t="29565" x="5561013" y="3552825"/>
          <p14:tracePt t="29582" x="5610225" y="3582988"/>
          <p14:tracePt t="29598" x="5689600" y="3622675"/>
          <p14:tracePt t="29615" x="5738813" y="3622675"/>
          <p14:tracePt t="29632" x="5797550" y="3622675"/>
          <p14:tracePt t="29648" x="5886450" y="3622675"/>
          <p14:tracePt t="29665" x="5954713" y="3613150"/>
          <p14:tracePt t="29682" x="6022975" y="3592513"/>
          <p14:tracePt t="29698" x="6062663" y="3563938"/>
          <p14:tracePt t="29715" x="6102350" y="3533775"/>
          <p14:tracePt t="29732" x="6132513" y="3494088"/>
          <p14:tracePt t="29749" x="6151563" y="3444875"/>
          <p14:tracePt t="29765" x="6151563" y="3405188"/>
          <p14:tracePt t="29782" x="6151563" y="3355975"/>
          <p14:tracePt t="29799" x="6151563" y="3278188"/>
          <p14:tracePt t="29816" x="6151563" y="3219450"/>
          <p14:tracePt t="29832" x="6151563" y="3170238"/>
          <p14:tracePt t="29849" x="6142038" y="3100388"/>
          <p14:tracePt t="29865" x="6122988" y="3060700"/>
          <p14:tracePt t="29882" x="6102350" y="3022600"/>
          <p14:tracePt t="29899" x="6073775" y="2992438"/>
          <p14:tracePt t="29916" x="6043613" y="2982913"/>
          <p14:tracePt t="29932" x="6034088" y="2982913"/>
          <p14:tracePt t="29951" x="6022975" y="2982913"/>
          <p14:tracePt t="29968" x="6013450" y="2982913"/>
          <p14:tracePt t="29982" x="5915025" y="2982913"/>
          <p14:tracePt t="30000" x="5826125" y="3011488"/>
          <p14:tracePt t="30016" x="5738813" y="3071813"/>
          <p14:tracePt t="30033" x="5640388" y="3149600"/>
          <p14:tracePt t="30049" x="5561013" y="3219450"/>
          <p14:tracePt t="30066" x="5521325" y="3287713"/>
          <p14:tracePt t="30083" x="5492750" y="3346450"/>
          <p14:tracePt t="30099" x="5472113" y="3376613"/>
          <p14:tracePt t="30116" x="5472113" y="3395663"/>
          <p14:tracePt t="30132" x="5472113" y="3416300"/>
          <p14:tracePt t="30149" x="5472113" y="3425825"/>
          <p14:tracePt t="30166" x="5472113" y="3444875"/>
          <p14:tracePt t="30183" x="5472113" y="3454400"/>
          <p14:tracePt t="30199" x="5472113" y="3465513"/>
          <p14:tracePt t="30216" x="5472113" y="3475038"/>
          <p14:tracePt t="31391" x="5472113" y="3484563"/>
          <p14:tracePt t="31543" x="5481638" y="3484563"/>
          <p14:tracePt t="31648" x="5492750" y="3475038"/>
          <p14:tracePt t="31687" x="5502275" y="3475038"/>
          <p14:tracePt t="31711" x="5511800" y="3465513"/>
          <p14:tracePt t="31727" x="5530850" y="3454400"/>
          <p14:tracePt t="31743" x="5541963" y="3444875"/>
          <p14:tracePt t="31759" x="5551488" y="3444875"/>
          <p14:tracePt t="31767" x="5570538" y="3435350"/>
          <p14:tracePt t="31783" x="5570538" y="3425825"/>
          <p14:tracePt t="31791" x="5580063" y="3425825"/>
          <p14:tracePt t="31802" x="5600700" y="3416300"/>
          <p14:tracePt t="31819" x="5629275" y="3395663"/>
          <p14:tracePt t="31836" x="5659438" y="3376613"/>
          <p14:tracePt t="31853" x="5678488" y="3355975"/>
          <p14:tracePt t="31870" x="5708650" y="3336925"/>
          <p14:tracePt t="31886" x="5738813" y="3317875"/>
          <p14:tracePt t="31886" x="5738813" y="3306763"/>
          <p14:tracePt t="31904" x="5757863" y="3287713"/>
          <p14:tracePt t="31920" x="5767388" y="3278188"/>
          <p14:tracePt t="31936" x="5788025" y="3268663"/>
          <p14:tracePt t="31953" x="5816600" y="3248025"/>
          <p14:tracePt t="31970" x="5846763" y="3228975"/>
          <p14:tracePt t="31986" x="5875338" y="3208338"/>
          <p14:tracePt t="32003" x="5905500" y="3179763"/>
          <p14:tracePt t="32020" x="5924550" y="3159125"/>
          <p14:tracePt t="32037" x="5954713" y="3130550"/>
          <p14:tracePt t="32053" x="5973763" y="3109913"/>
          <p14:tracePt t="32070" x="5973763" y="3100388"/>
          <p14:tracePt t="32087" x="5994400" y="3081338"/>
          <p14:tracePt t="32104" x="6003925" y="3071813"/>
          <p14:tracePt t="32120" x="6013450" y="3071813"/>
          <p14:tracePt t="32143" x="6022975" y="3071813"/>
          <p14:tracePt t="32167" x="6034088" y="3060700"/>
          <p14:tracePt t="32175" x="6043613" y="3060700"/>
          <p14:tracePt t="32187" x="6062663" y="3060700"/>
          <p14:tracePt t="32203" x="6083300" y="3051175"/>
          <p14:tracePt t="32220" x="6122988" y="3051175"/>
          <p14:tracePt t="32237" x="6151563" y="3051175"/>
          <p14:tracePt t="32254" x="6172200" y="3051175"/>
          <p14:tracePt t="32270" x="6181725" y="3051175"/>
          <p14:tracePt t="32287" x="6191250" y="3051175"/>
          <p14:tracePt t="32304" x="6210300" y="3060700"/>
          <p14:tracePt t="32327" x="6221413" y="3071813"/>
          <p14:tracePt t="32343" x="6221413" y="3081338"/>
          <p14:tracePt t="32359" x="6221413" y="3090863"/>
          <p14:tracePt t="32370" x="6230938" y="3100388"/>
          <p14:tracePt t="32387" x="6230938" y="3109913"/>
          <p14:tracePt t="32404" x="6230938" y="3121025"/>
          <p14:tracePt t="32431" x="6230938" y="3130550"/>
          <p14:tracePt t="32447" x="6230938" y="3140075"/>
          <p14:tracePt t="32471" x="6230938" y="3149600"/>
          <p14:tracePt t="32479" x="6221413" y="3159125"/>
          <p14:tracePt t="32495" x="6200775" y="3170238"/>
          <p14:tracePt t="32504" x="6181725" y="3170238"/>
          <p14:tracePt t="32521" x="6151563" y="3179763"/>
          <p14:tracePt t="32538" x="6102350" y="3189288"/>
          <p14:tracePt t="32554" x="6053138" y="3198813"/>
          <p14:tracePt t="32571" x="6034088" y="3198813"/>
          <p14:tracePt t="32588" x="5984875" y="3198813"/>
          <p14:tracePt t="32604" x="5954713" y="3198813"/>
          <p14:tracePt t="32621" x="5886450" y="3208338"/>
          <p14:tracePt t="32638" x="5826125" y="3219450"/>
          <p14:tracePt t="32654" x="5767388" y="3228975"/>
          <p14:tracePt t="32654" x="5738813" y="3238500"/>
          <p14:tracePt t="32672" x="5699125" y="3248025"/>
          <p14:tracePt t="32688" x="5668963" y="3248025"/>
          <p14:tracePt t="32704" x="5649913" y="3248025"/>
          <p14:tracePt t="32721" x="5629275" y="3257550"/>
          <p14:tracePt t="32759" x="5610225" y="3257550"/>
          <p14:tracePt t="32783" x="5591175" y="3268663"/>
          <p14:tracePt t="32791" x="5580063" y="3278188"/>
          <p14:tracePt t="32815" x="5570538" y="3278188"/>
          <p14:tracePt t="32831" x="5561013" y="3278188"/>
          <p14:tracePt t="32839" x="5551488" y="3278188"/>
          <p14:tracePt t="32871" x="5551488" y="3287713"/>
          <p14:tracePt t="32887" x="5551488" y="3297238"/>
          <p14:tracePt t="32903" x="5541963" y="3306763"/>
          <p14:tracePt t="32911" x="5541963" y="3327400"/>
          <p14:tracePt t="32927" x="5541963" y="3336925"/>
          <p14:tracePt t="32938" x="5541963" y="3367088"/>
          <p14:tracePt t="32955" x="5541963" y="3376613"/>
          <p14:tracePt t="32972" x="5541963" y="3405188"/>
          <p14:tracePt t="32988" x="5561013" y="3425825"/>
          <p14:tracePt t="33005" x="5580063" y="3435350"/>
          <p14:tracePt t="33022" x="5600700" y="3444875"/>
          <p14:tracePt t="33039" x="5640388" y="3454400"/>
          <p14:tracePt t="33056" x="5649913" y="3454400"/>
          <p14:tracePt t="33072" x="5659438" y="3454400"/>
          <p14:tracePt t="33089" x="5668963" y="3454400"/>
          <p14:tracePt t="33105" x="5678488" y="3454400"/>
          <p14:tracePt t="33122" x="5699125" y="3454400"/>
          <p14:tracePt t="33139" x="5718175" y="3454400"/>
          <p14:tracePt t="33155" x="5748338" y="3454400"/>
          <p14:tracePt t="33172" x="5788025" y="3444875"/>
          <p14:tracePt t="33189" x="5816600" y="3435350"/>
          <p14:tracePt t="33206" x="5826125" y="3425825"/>
          <p14:tracePt t="33231" x="5837238" y="3425825"/>
          <p14:tracePt t="33287" x="5846763" y="3425825"/>
          <p14:tracePt t="33319" x="5856288" y="3425825"/>
          <p14:tracePt t="33463" x="5865813" y="3425825"/>
          <p14:tracePt t="33479" x="5886450" y="3435350"/>
          <p14:tracePt t="33503" x="5895975" y="3435350"/>
          <p14:tracePt t="33519" x="5905500" y="3444875"/>
          <p14:tracePt t="33535" x="5915025" y="3454400"/>
          <p14:tracePt t="33559" x="5915025" y="3465513"/>
          <p14:tracePt t="33815" x="5915025" y="3475038"/>
          <p14:tracePt t="33839" x="5915025" y="3484563"/>
          <p14:tracePt t="33855" x="5915025" y="3494088"/>
          <p14:tracePt t="33863" x="5915025" y="3503613"/>
          <p14:tracePt t="33903" x="5915025" y="3514725"/>
          <p14:tracePt t="33975" x="5915025" y="3524250"/>
          <p14:tracePt t="34047" x="5915025" y="3533775"/>
          <p14:tracePt t="34103" x="5915025" y="3543300"/>
          <p14:tracePt t="34135" x="5915025" y="3552825"/>
          <p14:tracePt t="34175" x="5915025" y="3563938"/>
          <p14:tracePt t="34192" x="5915025" y="3573463"/>
          <p14:tracePt t="34199" x="5905500" y="3592513"/>
          <p14:tracePt t="34287" x="5905500" y="3602038"/>
          <p14:tracePt t="34319" x="5905500" y="3613150"/>
          <p14:tracePt t="34359" x="5905500" y="3622675"/>
          <p14:tracePt t="34376" x="5905500" y="3632200"/>
          <p14:tracePt t="34407" x="5905500" y="3641725"/>
          <p14:tracePt t="34423" x="5905500" y="3651250"/>
          <p14:tracePt t="34431" x="5895975" y="3662363"/>
          <p14:tracePt t="34441" x="5895975" y="3671888"/>
          <p14:tracePt t="34471" x="5895975" y="3681413"/>
          <p14:tracePt t="34479" x="5895975" y="3690938"/>
          <p14:tracePt t="34503" x="5886450" y="3690938"/>
          <p14:tracePt t="34511" x="5886450" y="3700463"/>
          <p14:tracePt t="34527" x="5886450" y="3711575"/>
          <p14:tracePt t="34623" x="5886450" y="3721100"/>
          <p14:tracePt t="34663" x="5875338" y="3721100"/>
          <p14:tracePt t="34687" x="5875338" y="3740150"/>
          <p14:tracePt t="34711" x="5875338" y="3749675"/>
          <p14:tracePt t="34735" x="5875338" y="3760788"/>
          <p14:tracePt t="34751" x="5875338" y="3770313"/>
          <p14:tracePt t="34775" x="5865813" y="3779838"/>
          <p14:tracePt t="34783" x="5865813" y="3789363"/>
          <p14:tracePt t="34831" x="5865813" y="3798888"/>
          <p14:tracePt t="34855" x="5865813" y="3810000"/>
          <p14:tracePt t="34871" x="5865813" y="3819525"/>
          <p14:tracePt t="34911" x="5865813" y="3829050"/>
          <p14:tracePt t="34935" x="5865813" y="3838575"/>
          <p14:tracePt t="34943" x="5865813" y="3848100"/>
          <p14:tracePt t="34975" x="5865813" y="3859213"/>
          <p14:tracePt t="35007" x="5865813" y="3868738"/>
          <p14:tracePt t="35063" x="5865813" y="3878263"/>
          <p14:tracePt t="35071" x="5865813" y="3887788"/>
          <p14:tracePt t="35087" x="5865813" y="3897313"/>
          <p14:tracePt t="35103" x="5865813" y="3908425"/>
          <p14:tracePt t="35112" x="5865813" y="3917950"/>
          <p14:tracePt t="35126" x="5865813" y="3927475"/>
          <p14:tracePt t="35142" x="5865813" y="3937000"/>
          <p14:tracePt t="35159" x="5865813" y="3946525"/>
          <p14:tracePt t="35191" x="5865813" y="3957638"/>
          <p14:tracePt t="35231" x="5856288" y="3957638"/>
          <p14:tracePt t="35239" x="5856288" y="3967163"/>
          <p14:tracePt t="35247" x="5846763" y="3976688"/>
          <p14:tracePt t="35271" x="5846763" y="3995738"/>
          <p14:tracePt t="35287" x="5837238" y="4016375"/>
          <p14:tracePt t="35295" x="5837238" y="4035425"/>
          <p14:tracePt t="35319" x="5837238" y="4044950"/>
          <p14:tracePt t="35335" x="5837238" y="4056063"/>
          <p14:tracePt t="35407" x="5837238" y="4065588"/>
          <p14:tracePt t="35415" x="5837238" y="4075113"/>
          <p14:tracePt t="35479" x="5837238" y="4084638"/>
          <p14:tracePt t="35511" x="5837238" y="4094163"/>
          <p14:tracePt t="35527" x="5837238" y="4105275"/>
          <p14:tracePt t="35535" x="5837238" y="4114800"/>
          <p14:tracePt t="35551" x="5837238" y="4124325"/>
          <p14:tracePt t="35575" x="5837238" y="4133850"/>
          <p14:tracePt t="35583" x="5837238" y="4143375"/>
          <p14:tracePt t="35599" x="5837238" y="4154488"/>
          <p14:tracePt t="35615" x="5837238" y="4164013"/>
          <p14:tracePt t="35631" x="5837238" y="4173538"/>
          <p14:tracePt t="35679" x="5837238" y="4183063"/>
          <p14:tracePt t="35703" x="5837238" y="4192588"/>
          <p14:tracePt t="35727" x="5837238" y="4203700"/>
          <p14:tracePt t="35743" x="5837238" y="4213225"/>
          <p14:tracePt t="35775" x="5837238" y="4222750"/>
          <p14:tracePt t="35847" x="5837238" y="4232275"/>
          <p14:tracePt t="35863" x="5837238" y="4241800"/>
          <p14:tracePt t="35889" x="5826125" y="4262438"/>
          <p14:tracePt t="35903" x="5816600" y="4271963"/>
          <p14:tracePt t="35912" x="5816600" y="4281488"/>
          <p14:tracePt t="35927" x="5816600" y="4291013"/>
          <p14:tracePt t="35943" x="5816600" y="4302125"/>
          <p14:tracePt t="35976" x="5816600" y="4311650"/>
          <p14:tracePt t="36063" x="5807075" y="4321175"/>
          <p14:tracePt t="36423" x="5807075" y="4311650"/>
          <p14:tracePt t="36455" x="5807075" y="4302125"/>
          <p14:tracePt t="36479" x="5807075" y="4291013"/>
          <p14:tracePt t="36495" x="5807075" y="4271963"/>
          <p14:tracePt t="36527" x="5807075" y="4262438"/>
          <p14:tracePt t="36559" x="5797550" y="4241800"/>
          <p14:tracePt t="36575" x="5788025" y="4241800"/>
          <p14:tracePt t="36591" x="5788025" y="4232275"/>
          <p14:tracePt t="36607" x="5788025" y="4222750"/>
          <p14:tracePt t="36618" x="5788025" y="4213225"/>
          <p14:tracePt t="36629" x="5776913" y="4192588"/>
          <p14:tracePt t="36646" x="5767388" y="4183063"/>
          <p14:tracePt t="36662" x="5767388" y="4173538"/>
          <p14:tracePt t="36679" x="5757863" y="4173538"/>
          <p14:tracePt t="36759" x="5738813" y="4173538"/>
          <p14:tracePt t="36775" x="5727700" y="4173538"/>
          <p14:tracePt t="36791" x="5718175" y="4173538"/>
          <p14:tracePt t="36799" x="5708650" y="4173538"/>
          <p14:tracePt t="36807" x="5699125" y="4173538"/>
          <p14:tracePt t="36823" x="5678488" y="4183063"/>
          <p14:tracePt t="36855" x="5668963" y="4192588"/>
          <p14:tracePt t="36871" x="5668963" y="4203700"/>
          <p14:tracePt t="36887" x="5659438" y="4213225"/>
          <p14:tracePt t="36911" x="5659438" y="4222750"/>
          <p14:tracePt t="36927" x="5659438" y="4232275"/>
          <p14:tracePt t="36943" x="5659438" y="4252913"/>
          <p14:tracePt t="36951" x="5659438" y="4271963"/>
          <p14:tracePt t="36967" x="5659438" y="4291013"/>
          <p14:tracePt t="36980" x="5668963" y="4321175"/>
          <p14:tracePt t="36997" x="5689600" y="4330700"/>
          <p14:tracePt t="37013" x="5708650" y="4360863"/>
          <p14:tracePt t="37030" x="5738813" y="4379913"/>
          <p14:tracePt t="37030" x="5757863" y="4389438"/>
          <p14:tracePt t="37047" x="5807075" y="4400550"/>
          <p14:tracePt t="37063" x="5856288" y="4400550"/>
          <p14:tracePt t="37080" x="5935663" y="4400550"/>
          <p14:tracePt t="37097" x="6003925" y="4400550"/>
          <p14:tracePt t="37113" x="6073775" y="4400550"/>
          <p14:tracePt t="37130" x="6132513" y="4400550"/>
          <p14:tracePt t="37147" x="6181725" y="4389438"/>
          <p14:tracePt t="37163" x="6210300" y="4379913"/>
          <p14:tracePt t="37180" x="6230938" y="4370388"/>
          <p14:tracePt t="37197" x="6249988" y="4360863"/>
          <p14:tracePt t="37213" x="6259513" y="4330700"/>
          <p14:tracePt t="37213" x="6259513" y="4321175"/>
          <p14:tracePt t="37231" x="6270625" y="4311650"/>
          <p14:tracePt t="37231" x="6280150" y="4302125"/>
          <p14:tracePt t="37247" x="6289675" y="4281488"/>
          <p14:tracePt t="37264" x="6299200" y="4262438"/>
          <p14:tracePt t="37280" x="6299200" y="4241800"/>
          <p14:tracePt t="37297" x="6299200" y="4232275"/>
          <p14:tracePt t="37316" x="6299200" y="4213225"/>
          <p14:tracePt t="37331" x="6299200" y="4203700"/>
          <p14:tracePt t="37347" x="6289675" y="4183063"/>
          <p14:tracePt t="37364" x="6270625" y="4164013"/>
          <p14:tracePt t="37381" x="6210300" y="4133850"/>
          <p14:tracePt t="37397" x="6122988" y="4105275"/>
          <p14:tracePt t="37414" x="6034088" y="4084638"/>
          <p14:tracePt t="37414" x="5984875" y="4065588"/>
          <p14:tracePt t="37431" x="5924550" y="4044950"/>
          <p14:tracePt t="37447" x="5865813" y="4035425"/>
          <p14:tracePt t="37464" x="5826125" y="4035425"/>
          <p14:tracePt t="37481" x="5788025" y="4035425"/>
          <p14:tracePt t="37498" x="5748338" y="4035425"/>
          <p14:tracePt t="37514" x="5699125" y="4035425"/>
          <p14:tracePt t="37531" x="5659438" y="4044950"/>
          <p14:tracePt t="37548" x="5619750" y="4056063"/>
          <p14:tracePt t="37564" x="5591175" y="4065588"/>
          <p14:tracePt t="37581" x="5561013" y="4084638"/>
          <p14:tracePt t="37598" x="5530850" y="4105275"/>
          <p14:tracePt t="37598" x="5521325" y="4105275"/>
          <p14:tracePt t="37615" x="5511800" y="4124325"/>
          <p14:tracePt t="37631" x="5502275" y="4143375"/>
          <p14:tracePt t="37648" x="5492750" y="4154488"/>
          <p14:tracePt t="37664" x="5481638" y="4183063"/>
          <p14:tracePt t="37682" x="5481638" y="4203700"/>
          <p14:tracePt t="37698" x="5481638" y="4241800"/>
          <p14:tracePt t="37714" x="5502275" y="4281488"/>
          <p14:tracePt t="37732" x="5541963" y="4321175"/>
          <p14:tracePt t="37748" x="5649913" y="4379913"/>
          <p14:tracePt t="37765" x="5776913" y="4429125"/>
          <p14:tracePt t="37782" x="5954713" y="4468813"/>
          <p14:tracePt t="37798" x="6132513" y="4468813"/>
          <p14:tracePt t="37798" x="6210300" y="4468813"/>
          <p14:tracePt t="37815" x="6348413" y="4468813"/>
          <p14:tracePt t="37831" x="6437313" y="4468813"/>
          <p14:tracePt t="37848" x="6477000" y="4459288"/>
          <p14:tracePt t="37867" x="6505575" y="4449763"/>
          <p14:tracePt t="37882" x="6516688" y="4419600"/>
          <p14:tracePt t="37898" x="6526213" y="4400550"/>
          <p14:tracePt t="37915" x="6535738" y="4360863"/>
          <p14:tracePt t="37932" x="6535738" y="4340225"/>
          <p14:tracePt t="37948" x="6535738" y="4321175"/>
          <p14:tracePt t="37965" x="6535738" y="4291013"/>
          <p14:tracePt t="37982" x="6526213" y="4262438"/>
          <p14:tracePt t="37999" x="6496050" y="4232275"/>
          <p14:tracePt t="38015" x="6446838" y="4213225"/>
          <p14:tracePt t="38032" x="6388100" y="4192588"/>
          <p14:tracePt t="38049" x="6299200" y="4173538"/>
          <p14:tracePt t="38065" x="6230938" y="4154488"/>
          <p14:tracePt t="38082" x="6151563" y="4143375"/>
          <p14:tracePt t="38099" x="6102350" y="4133850"/>
          <p14:tracePt t="38115" x="6034088" y="4133850"/>
          <p14:tracePt t="38133" x="5994400" y="4133850"/>
          <p14:tracePt t="38149" x="5964238" y="4133850"/>
          <p14:tracePt t="38165" x="5924550" y="4133850"/>
          <p14:tracePt t="38182" x="5846763" y="4143375"/>
          <p14:tracePt t="38200" x="5807075" y="4164013"/>
          <p14:tracePt t="38216" x="5776913" y="4173538"/>
          <p14:tracePt t="38233" x="5757863" y="4183063"/>
          <p14:tracePt t="38249" x="5748338" y="4203700"/>
          <p14:tracePt t="38266" x="5738813" y="4213225"/>
          <p14:tracePt t="38283" x="5727700" y="4232275"/>
          <p14:tracePt t="38299" x="5718175" y="4252913"/>
          <p14:tracePt t="38316" x="5718175" y="4271963"/>
          <p14:tracePt t="38332" x="5718175" y="4291013"/>
          <p14:tracePt t="38349" x="5718175" y="4311650"/>
          <p14:tracePt t="38366" x="5718175" y="4321175"/>
          <p14:tracePt t="38382" x="5718175" y="4351338"/>
          <p14:tracePt t="38400" x="5727700" y="4360863"/>
          <p14:tracePt t="38416" x="5757863" y="4370388"/>
          <p14:tracePt t="38432" x="5797550" y="4370388"/>
          <p14:tracePt t="38449" x="5865813" y="4370388"/>
          <p14:tracePt t="38466" x="5924550" y="4370388"/>
          <p14:tracePt t="38483" x="6003925" y="4370388"/>
          <p14:tracePt t="38499" x="6034088" y="4360863"/>
          <p14:tracePt t="38517" x="6073775" y="4340225"/>
          <p14:tracePt t="38533" x="6092825" y="4330700"/>
          <p14:tracePt t="38550" x="6111875" y="4302125"/>
          <p14:tracePt t="38572" x="6132513" y="4271963"/>
          <p14:tracePt t="38583" x="6132513" y="4252913"/>
          <p14:tracePt t="38600" x="6132513" y="4241800"/>
          <p14:tracePt t="38616" x="6132513" y="4213225"/>
          <p14:tracePt t="38634" x="6132513" y="4192588"/>
          <p14:tracePt t="38650" x="6132513" y="4173538"/>
          <p14:tracePt t="38667" x="6102350" y="4143375"/>
          <p14:tracePt t="38685" x="6062663" y="4114800"/>
          <p14:tracePt t="38700" x="5994400" y="4094163"/>
          <p14:tracePt t="38717" x="5945188" y="4075113"/>
          <p14:tracePt t="38733" x="5886450" y="4056063"/>
          <p14:tracePt t="38750" x="5856288" y="4056063"/>
          <p14:tracePt t="38750" x="5837238" y="4044950"/>
          <p14:tracePt t="38767" x="5788025" y="4044950"/>
          <p14:tracePt t="38783" x="5738813" y="4044950"/>
          <p14:tracePt t="38800" x="5678488" y="4044950"/>
          <p14:tracePt t="38817" x="5619750" y="4044950"/>
          <p14:tracePt t="38834" x="5561013" y="4044950"/>
          <p14:tracePt t="38850" x="5530850" y="4056063"/>
          <p14:tracePt t="38867" x="5492750" y="4075113"/>
          <p14:tracePt t="38884" x="5453063" y="4084638"/>
          <p14:tracePt t="38900" x="5432425" y="4114800"/>
          <p14:tracePt t="38917" x="5403850" y="4133850"/>
          <p14:tracePt t="38934" x="5383213" y="4164013"/>
          <p14:tracePt t="38950" x="5383213" y="4192588"/>
          <p14:tracePt t="38967" x="5383213" y="4213225"/>
          <p14:tracePt t="38984" x="5383213" y="4232275"/>
          <p14:tracePt t="39000" x="5383213" y="4252913"/>
          <p14:tracePt t="39017" x="5394325" y="4271963"/>
          <p14:tracePt t="39034" x="5422900" y="4302125"/>
          <p14:tracePt t="39051" x="5462588" y="4321175"/>
          <p14:tracePt t="39067" x="5521325" y="4340225"/>
          <p14:tracePt t="39084" x="5610225" y="4360863"/>
          <p14:tracePt t="39101" x="5689600" y="4379913"/>
          <p14:tracePt t="39118" x="5767388" y="4389438"/>
          <p14:tracePt t="39134" x="5856288" y="4389438"/>
          <p14:tracePt t="39152" x="5915025" y="4389438"/>
          <p14:tracePt t="39167" x="5984875" y="4379913"/>
          <p14:tracePt t="39184" x="6022975" y="4370388"/>
          <p14:tracePt t="39201" x="6062663" y="4351338"/>
          <p14:tracePt t="39218" x="6092825" y="4321175"/>
          <p14:tracePt t="39234" x="6111875" y="4302125"/>
          <p14:tracePt t="39251" x="6122988" y="4281488"/>
          <p14:tracePt t="39268" x="6132513" y="4252913"/>
          <p14:tracePt t="39284" x="6132513" y="4241800"/>
          <p14:tracePt t="39301" x="6132513" y="4232275"/>
          <p14:tracePt t="39318" x="6132513" y="4222750"/>
          <p14:tracePt t="39334" x="6132513" y="4203700"/>
          <p14:tracePt t="39352" x="6132513" y="4192588"/>
          <p14:tracePt t="39368" x="6122988" y="4164013"/>
          <p14:tracePt t="39385" x="6111875" y="4133850"/>
          <p14:tracePt t="39402" x="6102350" y="4105275"/>
          <p14:tracePt t="39418" x="6073775" y="4075113"/>
          <p14:tracePt t="39435" x="6043613" y="4044950"/>
          <p14:tracePt t="39452" x="6022975" y="4025900"/>
          <p14:tracePt t="39468" x="5973763" y="4016375"/>
          <p14:tracePt t="39485" x="5924550" y="3995738"/>
          <p14:tracePt t="39502" x="5865813" y="3995738"/>
          <p14:tracePt t="39518" x="5776913" y="3995738"/>
          <p14:tracePt t="39536" x="5727700" y="3995738"/>
          <p14:tracePt t="39552" x="5689600" y="3995738"/>
          <p14:tracePt t="39568" x="5649913" y="4006850"/>
          <p14:tracePt t="39585" x="5619750" y="4016375"/>
          <p14:tracePt t="39602" x="5591175" y="4044950"/>
          <p14:tracePt t="39618" x="5570538" y="4075113"/>
          <p14:tracePt t="39636" x="5541963" y="4114800"/>
          <p14:tracePt t="39652" x="5521325" y="4154488"/>
          <p14:tracePt t="39668" x="5521325" y="4183063"/>
          <p14:tracePt t="39685" x="5521325" y="4213225"/>
          <p14:tracePt t="39702" x="5521325" y="4252913"/>
          <p14:tracePt t="39702" x="5521325" y="4271963"/>
          <p14:tracePt t="39719" x="5541963" y="4302125"/>
          <p14:tracePt t="39736" x="5570538" y="4330700"/>
          <p14:tracePt t="39752" x="5610225" y="4351338"/>
          <p14:tracePt t="39769" x="5678488" y="4379913"/>
          <p14:tracePt t="39785" x="5776913" y="4400550"/>
          <p14:tracePt t="39802" x="5886450" y="4419600"/>
          <p14:tracePt t="39819" x="6003925" y="4429125"/>
          <p14:tracePt t="39835" x="6073775" y="4429125"/>
          <p14:tracePt t="39852" x="6122988" y="4429125"/>
          <p14:tracePt t="39869" x="6172200" y="4419600"/>
          <p14:tracePt t="39888" x="6181725" y="4410075"/>
          <p14:tracePt t="39902" x="6200775" y="4360863"/>
          <p14:tracePt t="39919" x="6210300" y="4330700"/>
          <p14:tracePt t="39936" x="6210300" y="4311650"/>
          <p14:tracePt t="39952" x="6210300" y="4291013"/>
          <p14:tracePt t="39969" x="6210300" y="4281488"/>
          <p14:tracePt t="39986" x="6210300" y="4271963"/>
          <p14:tracePt t="40002" x="6210300" y="4262438"/>
          <p14:tracePt t="40019" x="6210300" y="4232275"/>
          <p14:tracePt t="40036" x="6191250" y="4222750"/>
          <p14:tracePt t="40053" x="6151563" y="4203700"/>
          <p14:tracePt t="40069" x="6111875" y="4183063"/>
          <p14:tracePt t="40086" x="6043613" y="4164013"/>
          <p14:tracePt t="40086" x="6022975" y="4143375"/>
          <p14:tracePt t="40103" x="5964238" y="4124325"/>
          <p14:tracePt t="40119" x="5895975" y="4105275"/>
          <p14:tracePt t="40136" x="5826125" y="4105275"/>
          <p14:tracePt t="40153" x="5767388" y="4105275"/>
          <p14:tracePt t="40170" x="5718175" y="4105275"/>
          <p14:tracePt t="40186" x="5668963" y="4114800"/>
          <p14:tracePt t="40203" x="5649913" y="4114800"/>
          <p14:tracePt t="40220" x="5640388" y="4124325"/>
          <p14:tracePt t="40236" x="5600700" y="4173538"/>
          <p14:tracePt t="40257" x="5591175" y="4192588"/>
          <p14:tracePt t="40270" x="5570538" y="4222750"/>
          <p14:tracePt t="40287" x="5570538" y="4252913"/>
          <p14:tracePt t="40303" x="5570538" y="4262438"/>
          <p14:tracePt t="40320" x="5570538" y="4271963"/>
          <p14:tracePt t="40336" x="5570538" y="4291013"/>
          <p14:tracePt t="40354" x="5591175" y="4302125"/>
          <p14:tracePt t="40370" x="5640388" y="4311650"/>
          <p14:tracePt t="40386" x="5708650" y="4321175"/>
          <p14:tracePt t="40403" x="5826125" y="4321175"/>
          <p14:tracePt t="40420" x="5935663" y="4321175"/>
          <p14:tracePt t="40437" x="6034088" y="4321175"/>
          <p14:tracePt t="40453" x="6102350" y="4311650"/>
          <p14:tracePt t="40470" x="6122988" y="4302125"/>
          <p14:tracePt t="40470" x="6142038" y="4281488"/>
          <p14:tracePt t="40487" x="6151563" y="4262438"/>
          <p14:tracePt t="40503" x="6161088" y="4241800"/>
          <p14:tracePt t="40520" x="6161088" y="4232275"/>
          <p14:tracePt t="40537" x="6161088" y="4213225"/>
          <p14:tracePt t="40553" x="6161088" y="4183063"/>
          <p14:tracePt t="40570" x="6161088" y="4154488"/>
          <p14:tracePt t="40587" x="6142038" y="4143375"/>
          <p14:tracePt t="40603" x="6122988" y="4143375"/>
          <p14:tracePt t="40621" x="6062663" y="4143375"/>
          <p14:tracePt t="40637" x="5973763" y="4143375"/>
          <p14:tracePt t="40654" x="5905500" y="4143375"/>
          <p14:tracePt t="40654" x="5856288" y="4143375"/>
          <p14:tracePt t="40671" x="5797550" y="4143375"/>
          <p14:tracePt t="40687" x="5776913" y="4143375"/>
          <p14:tracePt t="40704" x="5748338" y="4143375"/>
          <p14:tracePt t="40721" x="5727700" y="4143375"/>
          <p14:tracePt t="40737" x="5699125" y="4154488"/>
          <p14:tracePt t="40754" x="5668963" y="4173538"/>
          <p14:tracePt t="40771" x="5659438" y="4203700"/>
          <p14:tracePt t="40788" x="5649913" y="4222750"/>
          <p14:tracePt t="40804" x="5649913" y="4232275"/>
          <p14:tracePt t="40821" x="5649913" y="4252913"/>
          <p14:tracePt t="40837" x="5659438" y="4271963"/>
          <p14:tracePt t="40854" x="5699125" y="4302125"/>
          <p14:tracePt t="40872" x="5757863" y="4311650"/>
          <p14:tracePt t="40888" x="5856288" y="4311650"/>
          <p14:tracePt t="40906" x="5964238" y="4311650"/>
          <p14:tracePt t="40921" x="6062663" y="4311650"/>
          <p14:tracePt t="40938" x="6132513" y="4302125"/>
          <p14:tracePt t="40954" x="6181725" y="4271963"/>
          <p14:tracePt t="40971" x="6191250" y="4241800"/>
          <p14:tracePt t="40988" x="6200775" y="4203700"/>
          <p14:tracePt t="41004" x="6200775" y="4173538"/>
          <p14:tracePt t="41021" x="6200775" y="4143375"/>
          <p14:tracePt t="41038" x="6200775" y="4114800"/>
          <p14:tracePt t="41055" x="6172200" y="4084638"/>
          <p14:tracePt t="41072" x="6132513" y="4075113"/>
          <p14:tracePt t="41088" x="6053138" y="4056063"/>
          <p14:tracePt t="41105" x="5984875" y="4056063"/>
          <p14:tracePt t="41121" x="5895975" y="4056063"/>
          <p14:tracePt t="41138" x="5837238" y="4056063"/>
          <p14:tracePt t="41155" x="5788025" y="4065588"/>
          <p14:tracePt t="41172" x="5757863" y="4084638"/>
          <p14:tracePt t="41188" x="5727700" y="4105275"/>
          <p14:tracePt t="41205" x="5689600" y="4133850"/>
          <p14:tracePt t="41222" x="5668963" y="4154488"/>
          <p14:tracePt t="41238" x="5659438" y="4183063"/>
          <p14:tracePt t="41255" x="5659438" y="4203700"/>
          <p14:tracePt t="41272" x="5659438" y="4213225"/>
          <p14:tracePt t="41288" x="5659438" y="4232275"/>
          <p14:tracePt t="41305" x="5668963" y="4262438"/>
          <p14:tracePt t="41322" x="5718175" y="4281488"/>
          <p14:tracePt t="41339" x="5797550" y="4311650"/>
          <p14:tracePt t="41355" x="5905500" y="4321175"/>
          <p14:tracePt t="41372" x="6013450" y="4321175"/>
          <p14:tracePt t="41389" x="6111875" y="4321175"/>
          <p14:tracePt t="41405" x="6151563" y="4321175"/>
          <p14:tracePt t="41422" x="6161088" y="4321175"/>
          <p14:tracePt t="41439" x="6181725" y="4321175"/>
          <p14:tracePt t="41455" x="6181725" y="4302125"/>
          <p14:tracePt t="41473" x="6181725" y="4271963"/>
          <p14:tracePt t="41489" x="6181725" y="4241800"/>
          <p14:tracePt t="41505" x="6161088" y="4213225"/>
          <p14:tracePt t="41523" x="6122988" y="4183063"/>
          <p14:tracePt t="41539" x="6073775" y="4164013"/>
          <p14:tracePt t="41556" x="6022975" y="4154488"/>
          <p14:tracePt t="41572" x="5973763" y="4154488"/>
          <p14:tracePt t="41589" x="5935663" y="4154488"/>
          <p14:tracePt t="41606" x="5915025" y="4154488"/>
          <p14:tracePt t="41622" x="5886450" y="4154488"/>
          <p14:tracePt t="41639" x="5856288" y="4183063"/>
          <p14:tracePt t="41656" x="5826125" y="4222750"/>
          <p14:tracePt t="41673" x="5816600" y="4262438"/>
          <p14:tracePt t="41689" x="5816600" y="4281488"/>
          <p14:tracePt t="41706" x="5816600" y="4302125"/>
          <p14:tracePt t="41722" x="5816600" y="4321175"/>
          <p14:tracePt t="41739" x="5816600" y="4330700"/>
          <p14:tracePt t="41756" x="5816600" y="4340225"/>
          <p14:tracePt t="41773" x="5837238" y="4340225"/>
          <p14:tracePt t="41789" x="5865813" y="4340225"/>
          <p14:tracePt t="41806" x="5935663" y="4340225"/>
          <p14:tracePt t="41823" x="5984875" y="4340225"/>
          <p14:tracePt t="41839" x="6022975" y="4330700"/>
          <p14:tracePt t="41856" x="6034088" y="4321175"/>
          <p14:tracePt t="41873" x="6034088" y="4311650"/>
          <p14:tracePt t="41967" x="6022975" y="4302125"/>
          <p14:tracePt t="41983" x="5994400" y="4291013"/>
          <p14:tracePt t="41991" x="5973763" y="4281488"/>
          <p14:tracePt t="41999" x="5954713" y="4281488"/>
          <p14:tracePt t="42007" x="5905500" y="4252913"/>
          <p14:tracePt t="42023" x="5865813" y="4222750"/>
          <p14:tracePt t="42040" x="5826125" y="4192588"/>
          <p14:tracePt t="42056" x="5797550" y="4183063"/>
          <p14:tracePt t="42073" x="5776913" y="4173538"/>
          <p14:tracePt t="42090" x="5767388" y="4173538"/>
          <p14:tracePt t="42106" x="5748338" y="4173538"/>
          <p14:tracePt t="42127" x="5738813" y="4173538"/>
          <p14:tracePt t="42143" x="5738813" y="4192588"/>
          <p14:tracePt t="42157" x="5727700" y="4203700"/>
          <p14:tracePt t="42173" x="5727700" y="4222750"/>
          <p14:tracePt t="42173" x="5727700" y="4252913"/>
          <p14:tracePt t="42191" x="5727700" y="4262438"/>
          <p14:tracePt t="42207" x="5738813" y="4321175"/>
          <p14:tracePt t="42224" x="5776913" y="4330700"/>
          <p14:tracePt t="42240" x="5826125" y="4360863"/>
          <p14:tracePt t="42257" x="5905500" y="4360863"/>
          <p14:tracePt t="42274" x="5984875" y="4360863"/>
          <p14:tracePt t="42291" x="6053138" y="4330700"/>
          <p14:tracePt t="42307" x="6092825" y="4311650"/>
          <p14:tracePt t="42324" x="6092825" y="4281488"/>
          <p14:tracePt t="42341" x="6092825" y="4252913"/>
          <p14:tracePt t="42357" x="6092825" y="4203700"/>
          <p14:tracePt t="42374" x="6073775" y="4173538"/>
          <p14:tracePt t="42374" x="6062663" y="4164013"/>
          <p14:tracePt t="42391" x="6003925" y="4133850"/>
          <p14:tracePt t="42407" x="5945188" y="4094163"/>
          <p14:tracePt t="42424" x="5865813" y="4075113"/>
          <p14:tracePt t="42441" x="5826125" y="4056063"/>
          <p14:tracePt t="42457" x="5816600" y="4056063"/>
          <p14:tracePt t="42487" x="5807075" y="4056063"/>
          <p14:tracePt t="42495" x="5797550" y="4065588"/>
          <p14:tracePt t="42511" x="5788025" y="4075113"/>
          <p14:tracePt t="42527" x="5788025" y="4084638"/>
          <p14:tracePt t="42543" x="5788025" y="4105275"/>
          <p14:tracePt t="42559" x="5788025" y="4114800"/>
          <p14:tracePt t="42575" x="5788025" y="4124325"/>
          <p14:tracePt t="42591" x="5788025" y="4133850"/>
          <p14:tracePt t="42607" x="5788025" y="4143375"/>
          <p14:tracePt t="42624" x="5807075" y="4143375"/>
          <p14:tracePt t="42641" x="5826125" y="4143375"/>
          <p14:tracePt t="42658" x="5856288" y="4124325"/>
          <p14:tracePt t="42674" x="5865813" y="4114800"/>
          <p14:tracePt t="42692" x="5846763" y="4114800"/>
          <p14:tracePt t="42783" x="5826125" y="4114800"/>
          <p14:tracePt t="42791" x="5807075" y="4114800"/>
          <p14:tracePt t="42807" x="5797550" y="4114800"/>
          <p14:tracePt t="42823" x="5788025" y="4124325"/>
          <p14:tracePt t="42887" x="5776913" y="4133850"/>
          <p14:tracePt t="42935" x="5767388" y="4133850"/>
          <p14:tracePt t="43007" x="5767388" y="4143375"/>
          <p14:tracePt t="43039" x="5757863" y="4164013"/>
          <p14:tracePt t="43087" x="5757863" y="4173538"/>
          <p14:tracePt t="43335" x="5757863" y="4183063"/>
          <p14:tracePt t="43359" x="5757863" y="4192588"/>
          <p14:tracePt t="43495" x="5757863" y="4203700"/>
          <p14:tracePt t="44015" x="5757863" y="4213225"/>
          <p14:tracePt t="44527" x="5767388" y="4222750"/>
          <p14:tracePt t="44783" x="5767388" y="4232275"/>
          <p14:tracePt t="44799" x="5767388" y="4241800"/>
          <p14:tracePt t="44823" x="5776913" y="4262438"/>
          <p14:tracePt t="44847" x="5788025" y="4262438"/>
          <p14:tracePt t="44855" x="5788025" y="4271963"/>
          <p14:tracePt t="44871" x="5788025" y="4281488"/>
          <p14:tracePt t="45039" x="5788025" y="4291013"/>
          <p14:tracePt t="45103" x="5788025" y="4302125"/>
          <p14:tracePt t="45135" x="5788025" y="4311650"/>
          <p14:tracePt t="45167" x="5788025" y="4321175"/>
          <p14:tracePt t="45175" x="5788025" y="4330700"/>
          <p14:tracePt t="45207" x="5788025" y="4340225"/>
          <p14:tracePt t="45223" x="5788025" y="4351338"/>
          <p14:tracePt t="45231" x="5788025" y="4360863"/>
          <p14:tracePt t="45247" x="5788025" y="4379913"/>
          <p14:tracePt t="45263" x="5788025" y="4389438"/>
          <p14:tracePt t="45279" x="5788025" y="4400550"/>
          <p14:tracePt t="45287" x="5788025" y="4410075"/>
          <p14:tracePt t="45303" x="5788025" y="4419600"/>
          <p14:tracePt t="45313" x="5788025" y="4429125"/>
          <p14:tracePt t="45330" x="5788025" y="4438650"/>
          <p14:tracePt t="45367" x="5788025" y="4449763"/>
          <p14:tracePt t="45391" x="5788025" y="4459288"/>
          <p14:tracePt t="45407" x="5797550" y="4478338"/>
          <p14:tracePt t="45423" x="5797550" y="4487863"/>
          <p14:tracePt t="45447" x="5797550" y="4498975"/>
          <p14:tracePt t="45463" x="5807075" y="4518025"/>
          <p14:tracePt t="45471" x="5807075" y="4527550"/>
          <p14:tracePt t="45480" x="5807075" y="4548188"/>
          <p14:tracePt t="45497" x="5816600" y="4557713"/>
          <p14:tracePt t="45513" x="5816600" y="4567238"/>
          <p14:tracePt t="45530" x="5816600" y="4576763"/>
          <p14:tracePt t="45547" x="5816600" y="4586288"/>
          <p14:tracePt t="45563" x="5816600" y="4597400"/>
          <p14:tracePt t="45580" x="5826125" y="4616450"/>
          <p14:tracePt t="45597" x="5826125" y="4625975"/>
          <p14:tracePt t="45615" x="5826125" y="4635500"/>
          <p14:tracePt t="45630" x="5826125" y="4646613"/>
          <p14:tracePt t="45647" x="5837238" y="4656138"/>
          <p14:tracePt t="45663" x="5837238" y="4665663"/>
          <p14:tracePt t="45687" x="5837238" y="4675188"/>
          <p14:tracePt t="45703" x="5837238" y="4684713"/>
          <p14:tracePt t="45719" x="5837238" y="4695825"/>
          <p14:tracePt t="45735" x="5837238" y="4705350"/>
          <p14:tracePt t="45747" x="5837238" y="4714875"/>
          <p14:tracePt t="45764" x="5837238" y="4733925"/>
          <p14:tracePt t="45781" x="5837238" y="4745038"/>
          <p14:tracePt t="45799" x="5846763" y="4754563"/>
          <p14:tracePt t="45815" x="5846763" y="4764088"/>
          <p14:tracePt t="45847" x="5856288" y="4764088"/>
          <p14:tracePt t="45863" x="5856288" y="4773613"/>
          <p14:tracePt t="45935" x="5856288" y="4783138"/>
          <p14:tracePt t="45967" x="5856288" y="4794250"/>
          <p14:tracePt t="45983" x="5856288" y="4803775"/>
          <p14:tracePt t="46007" x="5856288" y="4813300"/>
          <p14:tracePt t="46023" x="5856288" y="4822825"/>
          <p14:tracePt t="46031" x="5856288" y="4832350"/>
          <p14:tracePt t="46047" x="5865813" y="4852988"/>
          <p14:tracePt t="46055" x="5865813" y="4862513"/>
          <p14:tracePt t="46095" x="5865813" y="4872038"/>
          <p14:tracePt t="46223" x="5865813" y="4881563"/>
          <p14:tracePt t="46231" x="5865813" y="4892675"/>
          <p14:tracePt t="46263" x="5865813" y="4902200"/>
          <p14:tracePt t="46279" x="5865813" y="4911725"/>
          <p14:tracePt t="46287" x="5865813" y="4921250"/>
          <p14:tracePt t="46327" x="5865813" y="4930775"/>
          <p14:tracePt t="46359" x="5865813" y="4941888"/>
          <p14:tracePt t="46399" x="5865813" y="4951413"/>
          <p14:tracePt t="46431" x="5865813" y="4960938"/>
          <p14:tracePt t="46479" x="5865813" y="4970463"/>
          <p14:tracePt t="46519" x="5865813" y="4979988"/>
          <p14:tracePt t="46527" x="5865813" y="4991100"/>
          <p14:tracePt t="46607" x="5865813" y="5000625"/>
          <p14:tracePt t="46647" x="5856288" y="5000625"/>
          <p14:tracePt t="46655" x="5856288" y="5010150"/>
          <p14:tracePt t="46671" x="5846763" y="5019675"/>
          <p14:tracePt t="46682" x="5846763" y="5040313"/>
          <p14:tracePt t="46699" x="5837238" y="5059363"/>
          <p14:tracePt t="46716" x="5826125" y="5078413"/>
          <p14:tracePt t="46733" x="5826125" y="5089525"/>
          <p14:tracePt t="46751" x="5816600" y="5099050"/>
          <p14:tracePt t="47007" x="5807075" y="5118100"/>
          <p14:tracePt t="47111" x="5797550" y="5118100"/>
          <p14:tracePt t="47151" x="5788025" y="5127625"/>
          <p14:tracePt t="47191" x="5788025" y="5138738"/>
          <p14:tracePt t="47223" x="5776913" y="5148263"/>
          <p14:tracePt t="47247" x="5767388" y="5148263"/>
          <p14:tracePt t="47255" x="5767388" y="5157788"/>
          <p14:tracePt t="47287" x="5767388" y="5167313"/>
          <p14:tracePt t="47319" x="5757863" y="5176838"/>
          <p14:tracePt t="47367" x="5757863" y="5187950"/>
          <p14:tracePt t="47391" x="5748338" y="5197475"/>
          <p14:tracePt t="47407" x="5738813" y="5197475"/>
          <p14:tracePt t="47415" x="5738813" y="5207000"/>
          <p14:tracePt t="47423" x="5727700" y="5207000"/>
          <p14:tracePt t="47434" x="5689600" y="5237163"/>
          <p14:tracePt t="47451" x="5640388" y="5246688"/>
          <p14:tracePt t="47467" x="5600700" y="5265738"/>
          <p14:tracePt t="47484" x="5561013" y="5286375"/>
          <p14:tracePt t="47501" x="5541963" y="5286375"/>
          <p14:tracePt t="47519" x="5541963" y="5295900"/>
          <p14:tracePt t="47535" x="5521325" y="5305425"/>
          <p14:tracePt t="47551" x="5511800" y="5314950"/>
          <p14:tracePt t="47567" x="5492750" y="5324475"/>
          <p14:tracePt t="47584" x="5443538" y="5335588"/>
          <p14:tracePt t="47601" x="5403850" y="5345113"/>
          <p14:tracePt t="47618" x="5383213" y="5345113"/>
          <p14:tracePt t="47634" x="5373688" y="5345113"/>
          <p14:tracePt t="47651" x="5364163" y="5354638"/>
          <p14:tracePt t="47668" x="5354638" y="5364163"/>
          <p14:tracePt t="47767" x="5345113" y="5364163"/>
          <p14:tracePt t="47863" x="5345113" y="5384800"/>
          <p14:tracePt t="47879" x="5324475" y="5384800"/>
          <p14:tracePt t="47887" x="5314950" y="5403850"/>
          <p14:tracePt t="47895" x="5295900" y="5413375"/>
          <p14:tracePt t="47903" x="5275263" y="5422900"/>
          <p14:tracePt t="47918" x="5197475" y="5472113"/>
          <p14:tracePt t="47935" x="5157788" y="5502275"/>
          <p14:tracePt t="47952" x="5137150" y="5511800"/>
          <p14:tracePt t="47969" x="5127625" y="5521325"/>
          <p14:tracePt t="47985" x="5118100" y="5521325"/>
          <p14:tracePt t="48047" x="5108575" y="5521325"/>
          <p14:tracePt t="48071" x="5087938" y="5532438"/>
          <p14:tracePt t="48103" x="5078413" y="5532438"/>
          <p14:tracePt t="48159" x="5068888" y="5532438"/>
          <p14:tracePt t="48183" x="5059363" y="5541963"/>
          <p14:tracePt t="48191" x="5049838" y="5551488"/>
          <p14:tracePt t="48202" x="5038725" y="5561013"/>
          <p14:tracePt t="48311" x="5029200" y="5570538"/>
          <p14:tracePt t="48631" x="5019675" y="5581650"/>
          <p14:tracePt t="48655" x="5019675" y="5591175"/>
          <p14:tracePt t="48735" x="5019675" y="5610225"/>
          <p14:tracePt t="48759" x="5010150" y="5619750"/>
          <p14:tracePt t="48775" x="5000625" y="5630863"/>
          <p14:tracePt t="48783" x="5010150" y="5630863"/>
          <p14:tracePt t="49031" x="5019675" y="5630863"/>
          <p14:tracePt t="49047" x="5019675" y="5619750"/>
          <p14:tracePt t="49063" x="5029200" y="5619750"/>
          <p14:tracePt t="49079" x="5038725" y="5619750"/>
          <p14:tracePt t="49087" x="5049838" y="5619750"/>
          <p14:tracePt t="49111" x="5059363" y="5619750"/>
          <p14:tracePt t="49143" x="5068888" y="5619750"/>
          <p14:tracePt t="49167" x="5078413" y="5619750"/>
          <p14:tracePt t="49183" x="5087938" y="5619750"/>
          <p14:tracePt t="49207" x="5099050" y="5619750"/>
          <p14:tracePt t="49223" x="5108575" y="5619750"/>
          <p14:tracePt t="49231" x="5118100" y="5619750"/>
          <p14:tracePt t="49239" x="5127625" y="5619750"/>
          <p14:tracePt t="49255" x="5148263" y="5619750"/>
          <p14:tracePt t="49271" x="5167313" y="5619750"/>
          <p14:tracePt t="49288" x="5197475" y="5610225"/>
          <p14:tracePt t="49305" x="5207000" y="5610225"/>
          <p14:tracePt t="49321" x="5235575" y="5600700"/>
          <p14:tracePt t="49338" x="5265738" y="5591175"/>
          <p14:tracePt t="49355" x="5295900" y="5581650"/>
          <p14:tracePt t="49371" x="5345113" y="5561013"/>
          <p14:tracePt t="49388" x="5394325" y="5551488"/>
          <p14:tracePt t="49405" x="5453063" y="5532438"/>
          <p14:tracePt t="49421" x="5530850" y="5511800"/>
          <p14:tracePt t="49438" x="5640388" y="5462588"/>
          <p14:tracePt t="49455" x="5748338" y="5422900"/>
          <p14:tracePt t="49471" x="5865813" y="5394325"/>
          <p14:tracePt t="49488" x="5994400" y="5324475"/>
          <p14:tracePt t="49505" x="6132513" y="5265738"/>
          <p14:tracePt t="49522" x="6280150" y="5216525"/>
          <p14:tracePt t="49538" x="6456363" y="5148263"/>
          <p14:tracePt t="49555" x="6624638" y="5078413"/>
          <p14:tracePt t="49572" x="6800850" y="5010150"/>
          <p14:tracePt t="49588" x="6978650" y="4941888"/>
          <p14:tracePt t="49605" x="7135813" y="4872038"/>
          <p14:tracePt t="49622" x="7264400" y="4813300"/>
          <p14:tracePt t="49622" x="7323138" y="4794250"/>
          <p14:tracePt t="49639" x="7451725" y="4745038"/>
          <p14:tracePt t="49655" x="7559675" y="4705350"/>
          <p14:tracePt t="49672" x="7637463" y="4675188"/>
          <p14:tracePt t="49688" x="7697788" y="4646613"/>
          <p14:tracePt t="49705" x="7766050" y="4616450"/>
          <p14:tracePt t="49722" x="7824788" y="4597400"/>
          <p14:tracePt t="49738" x="7923213" y="4557713"/>
          <p14:tracePt t="49755" x="8002588" y="4508500"/>
          <p14:tracePt t="49772" x="8080375" y="4459288"/>
          <p14:tracePt t="49789" x="8150225" y="4410075"/>
          <p14:tracePt t="49805" x="8199438" y="4379913"/>
          <p14:tracePt t="49822" x="8239125" y="4330700"/>
          <p14:tracePt t="49839" x="8258175" y="4302125"/>
          <p14:tracePt t="49856" x="8277225" y="4271963"/>
          <p14:tracePt t="49872" x="8297863" y="4241800"/>
          <p14:tracePt t="49889" x="8307388" y="4213225"/>
          <p14:tracePt t="49906" x="8337550" y="4183063"/>
          <p14:tracePt t="49922" x="8347075" y="4164013"/>
          <p14:tracePt t="49939" x="8347075" y="4143375"/>
          <p14:tracePt t="49956" x="8366125" y="4124325"/>
          <p14:tracePt t="49972" x="8375650" y="4114800"/>
          <p14:tracePt t="49989" x="8386763" y="4094163"/>
          <p14:tracePt t="50006" x="8396288" y="4075113"/>
          <p14:tracePt t="50006" x="8405813" y="4065588"/>
          <p14:tracePt t="50023" x="8415338" y="4035425"/>
          <p14:tracePt t="50039" x="8445500" y="4006850"/>
          <p14:tracePt t="50056" x="8464550" y="3976688"/>
          <p14:tracePt t="50072" x="8485188" y="3927475"/>
          <p14:tracePt t="50089" x="8504238" y="3887788"/>
          <p14:tracePt t="50106" x="8523288" y="3859213"/>
          <p14:tracePt t="50123" x="8534400" y="3819525"/>
          <p14:tracePt t="50140" x="8534400" y="3798888"/>
          <p14:tracePt t="50156" x="8534400" y="3779838"/>
          <p14:tracePt t="50173" x="8534400" y="3770313"/>
          <p14:tracePt t="50189" x="8534400" y="3749675"/>
          <p14:tracePt t="50206" x="8534400" y="3740150"/>
          <p14:tracePt t="50239" x="8534400" y="3730625"/>
          <p14:tracePt t="50263" x="8523288" y="3721100"/>
          <p14:tracePt t="50271" x="8504238" y="3721100"/>
          <p14:tracePt t="50287" x="8494713" y="3721100"/>
          <p14:tracePt t="50295" x="8464550" y="3721100"/>
          <p14:tracePt t="50306" x="8405813" y="3721100"/>
          <p14:tracePt t="50323" x="8347075" y="3721100"/>
          <p14:tracePt t="50340" x="8307388" y="3721100"/>
          <p14:tracePt t="50357" x="8267700" y="3740150"/>
          <p14:tracePt t="50373" x="8258175" y="3749675"/>
          <p14:tracePt t="50390" x="8239125" y="3798888"/>
          <p14:tracePt t="50407" x="8218488" y="3838575"/>
          <p14:tracePt t="50423" x="8199438" y="3908425"/>
          <p14:tracePt t="50440" x="8189913" y="3946525"/>
          <p14:tracePt t="50457" x="8189913" y="3986213"/>
          <p14:tracePt t="50473" x="8189913" y="4025900"/>
          <p14:tracePt t="50490" x="8189913" y="4075113"/>
          <p14:tracePt t="50507" x="8199438" y="4105275"/>
          <p14:tracePt t="50524" x="8218488" y="4143375"/>
          <p14:tracePt t="50540" x="8248650" y="4173538"/>
          <p14:tracePt t="50557" x="8267700" y="4192588"/>
          <p14:tracePt t="50574" x="8316913" y="4222750"/>
          <p14:tracePt t="50591" x="8396288" y="4252913"/>
          <p14:tracePt t="50607" x="8474075" y="4271963"/>
          <p14:tracePt t="50624" x="8562975" y="4281488"/>
          <p14:tracePt t="50641" x="8632825" y="4302125"/>
          <p14:tracePt t="50657" x="8691563" y="4302125"/>
          <p14:tracePt t="50674" x="8759825" y="4302125"/>
          <p14:tracePt t="50690" x="8809038" y="4302125"/>
          <p14:tracePt t="50707" x="8848725" y="4302125"/>
          <p14:tracePt t="50724" x="8907463" y="4281488"/>
          <p14:tracePt t="50741" x="8937625" y="4262438"/>
          <p14:tracePt t="50757" x="8966200" y="4232275"/>
          <p14:tracePt t="50774" x="9005888" y="4192588"/>
          <p14:tracePt t="50791" x="9036050" y="4164013"/>
          <p14:tracePt t="50807" x="9055100" y="4124325"/>
          <p14:tracePt t="50824" x="9075738" y="4065588"/>
          <p14:tracePt t="50841" x="9094788" y="4016375"/>
          <p14:tracePt t="50857" x="9104313" y="3967163"/>
          <p14:tracePt t="50874" x="9124950" y="3917950"/>
          <p14:tracePt t="50891" x="9134475" y="3878263"/>
          <p14:tracePt t="50907" x="9134475" y="3859213"/>
          <p14:tracePt t="50924" x="9134475" y="3819525"/>
          <p14:tracePt t="50941" x="9134475" y="3798888"/>
          <p14:tracePt t="50958" x="9134475" y="3760788"/>
          <p14:tracePt t="50958" x="9124950" y="3749675"/>
          <p14:tracePt t="50975" x="9113838" y="3721100"/>
          <p14:tracePt t="50991" x="9094788" y="3690938"/>
          <p14:tracePt t="51008" x="9055100" y="3651250"/>
          <p14:tracePt t="51025" x="9015413" y="3622675"/>
          <p14:tracePt t="51041" x="8977313" y="3582988"/>
          <p14:tracePt t="51058" x="8916988" y="3552825"/>
          <p14:tracePt t="51075" x="8867775" y="3533775"/>
          <p14:tracePt t="51092" x="8799513" y="3503613"/>
          <p14:tracePt t="51108" x="8750300" y="3494088"/>
          <p14:tracePt t="51125" x="8691563" y="3484563"/>
          <p14:tracePt t="51142" x="8621713" y="3465513"/>
          <p14:tracePt t="51158" x="8523288" y="3454400"/>
          <p14:tracePt t="51175" x="8474075" y="3444875"/>
          <p14:tracePt t="51192" x="8405813" y="3425825"/>
          <p14:tracePt t="51208" x="8366125" y="3416300"/>
          <p14:tracePt t="51225" x="8326438" y="3416300"/>
          <p14:tracePt t="51242" x="8288338" y="3405188"/>
          <p14:tracePt t="51258" x="8239125" y="3405188"/>
          <p14:tracePt t="51275" x="8189913" y="3405188"/>
          <p14:tracePt t="51292" x="8101013" y="3405188"/>
          <p14:tracePt t="51309" x="8051800" y="3416300"/>
          <p14:tracePt t="51325" x="8002588" y="3444875"/>
          <p14:tracePt t="51342" x="7972425" y="3484563"/>
          <p14:tracePt t="51359" x="7953375" y="3524250"/>
          <p14:tracePt t="51375" x="7943850" y="3552825"/>
          <p14:tracePt t="51392" x="7943850" y="3592513"/>
          <p14:tracePt t="51409" x="7943850" y="3632200"/>
          <p14:tracePt t="51425" x="7943850" y="3681413"/>
          <p14:tracePt t="51442" x="7943850" y="3749675"/>
          <p14:tracePt t="51459" x="7972425" y="3798888"/>
          <p14:tracePt t="51475" x="8002588" y="3868738"/>
          <p14:tracePt t="51492" x="8042275" y="3937000"/>
          <p14:tracePt t="51509" x="8110538" y="4006850"/>
          <p14:tracePt t="51526" x="8159750" y="4056063"/>
          <p14:tracePt t="51542" x="8239125" y="4124325"/>
          <p14:tracePt t="51559" x="8288338" y="4154488"/>
          <p14:tracePt t="51576" x="8356600" y="4173538"/>
          <p14:tracePt t="51592" x="8435975" y="4203700"/>
          <p14:tracePt t="51609" x="8504238" y="4222750"/>
          <p14:tracePt t="51626" x="8593138" y="4232275"/>
          <p14:tracePt t="51642" x="8661400" y="4232275"/>
          <p14:tracePt t="51660" x="8750300" y="4232275"/>
          <p14:tracePt t="51677" x="8809038" y="4232275"/>
          <p14:tracePt t="51693" x="8867775" y="4222750"/>
          <p14:tracePt t="51710" x="8897938" y="4213225"/>
          <p14:tracePt t="51727" x="8947150" y="4183063"/>
          <p14:tracePt t="51744" x="8977313" y="4164013"/>
          <p14:tracePt t="51760" x="9005888" y="4133850"/>
          <p14:tracePt t="51777" x="9036050" y="4114800"/>
          <p14:tracePt t="51794" x="9045575" y="4094163"/>
          <p14:tracePt t="51810" x="9075738" y="4056063"/>
          <p14:tracePt t="51827" x="9104313" y="4016375"/>
          <p14:tracePt t="51844" x="9134475" y="3967163"/>
          <p14:tracePt t="51861" x="9144000" y="3908425"/>
          <p14:tracePt t="51877" x="9163050" y="3859213"/>
          <p14:tracePt t="51894" x="9163050" y="3810000"/>
          <p14:tracePt t="51911" x="9163050" y="3760788"/>
          <p14:tracePt t="51911" x="9163050" y="3749675"/>
          <p14:tracePt t="51928" x="9163050" y="3711575"/>
          <p14:tracePt t="51944" x="9153525" y="3711575"/>
          <p14:tracePt t="51960" x="9153525" y="3690938"/>
          <p14:tracePt t="51977" x="9124950" y="3681413"/>
          <p14:tracePt t="51994" x="9085263" y="3671888"/>
          <p14:tracePt t="52011" x="9015413" y="3671888"/>
          <p14:tracePt t="52028" x="8897938" y="3671888"/>
          <p14:tracePt t="52044" x="8789988" y="3671888"/>
          <p14:tracePt t="52061" x="8661400" y="3671888"/>
          <p14:tracePt t="52078" x="8602663" y="3671888"/>
          <p14:tracePt t="52094" x="8553450" y="3671888"/>
          <p14:tracePt t="52111" x="8513763" y="3671888"/>
          <p14:tracePt t="52128" x="8485188" y="3690938"/>
          <p14:tracePt t="52144" x="8455025" y="3711575"/>
          <p14:tracePt t="52161" x="8424863" y="3760788"/>
          <p14:tracePt t="52178" x="8396288" y="3798888"/>
          <p14:tracePt t="52194" x="8356600" y="3868738"/>
          <p14:tracePt t="52211" x="8326438" y="3946525"/>
          <p14:tracePt t="52228" x="8316913" y="4016375"/>
          <p14:tracePt t="52245" x="8316913" y="4075113"/>
          <p14:tracePt t="52262" x="8316913" y="4124325"/>
          <p14:tracePt t="52278" x="8337550" y="4173538"/>
          <p14:tracePt t="52295" x="8347075" y="4213225"/>
          <p14:tracePt t="52295" x="8356600" y="4232275"/>
          <p14:tracePt t="52312" x="8386763" y="4252913"/>
          <p14:tracePt t="52328" x="8445500" y="4271963"/>
          <p14:tracePt t="52345" x="8513763" y="4291013"/>
          <p14:tracePt t="52362" x="8593138" y="4291013"/>
          <p14:tracePt t="52378" x="8691563" y="4291013"/>
          <p14:tracePt t="52395" x="8750300" y="4271963"/>
          <p14:tracePt t="52412" x="8789988" y="4241800"/>
          <p14:tracePt t="52428" x="8818563" y="4213225"/>
          <p14:tracePt t="52445" x="8839200" y="4183063"/>
          <p14:tracePt t="52462" x="8839200" y="4154488"/>
          <p14:tracePt t="52479" x="8839200" y="4124325"/>
          <p14:tracePt t="52495" x="8839200" y="4075113"/>
          <p14:tracePt t="52512" x="8829675" y="4044950"/>
          <p14:tracePt t="52529" x="8799513" y="4016375"/>
          <p14:tracePt t="52545" x="8769350" y="3995738"/>
          <p14:tracePt t="52562" x="8720138" y="3995738"/>
          <p14:tracePt t="52578" x="8632825" y="3995738"/>
          <p14:tracePt t="52595" x="8583613" y="4025900"/>
          <p14:tracePt t="52612" x="8534400" y="4035425"/>
          <p14:tracePt t="52629" x="8513763" y="4056063"/>
          <p14:tracePt t="52645" x="8513763" y="4065588"/>
          <p14:tracePt t="52662" x="8513763" y="4075113"/>
          <p14:tracePt t="52679" x="8513763" y="4094163"/>
          <p14:tracePt t="52696" x="8513763" y="4105275"/>
          <p14:tracePt t="52712" x="8513763" y="4124325"/>
          <p14:tracePt t="52729" x="8513763" y="4133850"/>
          <p14:tracePt t="52745" x="8504238" y="4143375"/>
          <p14:tracePt t="52960" x="8494713" y="4143375"/>
          <p14:tracePt t="52968" x="8494713" y="4133850"/>
          <p14:tracePt t="52979" x="8485188" y="4124325"/>
          <p14:tracePt t="52996" x="8464550" y="4105275"/>
          <p14:tracePt t="53013" x="8455025" y="4075113"/>
          <p14:tracePt t="53029" x="8445500" y="4044950"/>
          <p14:tracePt t="53046" x="8445500" y="4025900"/>
          <p14:tracePt t="53063" x="8435975" y="4006850"/>
          <p14:tracePt t="53080" x="8424863" y="3976688"/>
          <p14:tracePt t="53096" x="8424863" y="3967163"/>
          <p14:tracePt t="53114" x="8424863" y="3957638"/>
          <p14:tracePt t="53129" x="8415338" y="3946525"/>
          <p14:tracePt t="53168" x="8405813" y="3946525"/>
          <p14:tracePt t="53184" x="8375650" y="3946525"/>
          <p14:tracePt t="53191" x="8356600" y="3957638"/>
          <p14:tracePt t="53200" x="8337550" y="3957638"/>
          <p14:tracePt t="53213" x="8288338" y="3986213"/>
          <p14:tracePt t="53230" x="8258175" y="4006850"/>
          <p14:tracePt t="53247" x="8228013" y="4035425"/>
          <p14:tracePt t="53263" x="8228013" y="4065588"/>
          <p14:tracePt t="53280" x="8228013" y="4105275"/>
          <p14:tracePt t="53297" x="8239125" y="4143375"/>
          <p14:tracePt t="53313" x="8258175" y="4173538"/>
          <p14:tracePt t="53330" x="8307388" y="4213225"/>
          <p14:tracePt t="53347" x="8375650" y="4252913"/>
          <p14:tracePt t="53364" x="8455025" y="4291013"/>
          <p14:tracePt t="53380" x="8534400" y="4311650"/>
          <p14:tracePt t="53397" x="8593138" y="4321175"/>
          <p14:tracePt t="53414" x="8651875" y="4321175"/>
          <p14:tracePt t="53430" x="8710613" y="4321175"/>
          <p14:tracePt t="53447" x="8789988" y="4291013"/>
          <p14:tracePt t="53464" x="8839200" y="4262438"/>
          <p14:tracePt t="53480" x="8878888" y="4222750"/>
          <p14:tracePt t="53497" x="8916988" y="4192588"/>
          <p14:tracePt t="53514" x="8937625" y="4143375"/>
          <p14:tracePt t="53530" x="8956675" y="4105275"/>
          <p14:tracePt t="53547" x="8966200" y="4075113"/>
          <p14:tracePt t="53564" x="8966200" y="4025900"/>
          <p14:tracePt t="53580" x="8966200" y="3976688"/>
          <p14:tracePt t="53598" x="8966200" y="3917950"/>
          <p14:tracePt t="53614" x="8947150" y="3859213"/>
          <p14:tracePt t="53631" x="8907463" y="3810000"/>
          <p14:tracePt t="53631" x="8897938" y="3779838"/>
          <p14:tracePt t="53648" x="8848725" y="3740150"/>
          <p14:tracePt t="53664" x="8780463" y="3700463"/>
          <p14:tracePt t="53681" x="8720138" y="3690938"/>
          <p14:tracePt t="53698" x="8670925" y="3690938"/>
          <p14:tracePt t="53714" x="8621713" y="3690938"/>
          <p14:tracePt t="53731" x="8562975" y="3690938"/>
          <p14:tracePt t="53748" x="8513763" y="3711575"/>
          <p14:tracePt t="53764" x="8474075" y="3749675"/>
          <p14:tracePt t="53781" x="8435975" y="3810000"/>
          <p14:tracePt t="53798" x="8405813" y="3878263"/>
          <p14:tracePt t="53814" x="8386763" y="3927475"/>
          <p14:tracePt t="53831" x="8386763" y="3995738"/>
          <p14:tracePt t="53848" x="8386763" y="4016375"/>
          <p14:tracePt t="53864" x="8405813" y="4044950"/>
          <p14:tracePt t="53881" x="8424863" y="4056063"/>
          <p14:tracePt t="53898" x="8445500" y="4065588"/>
          <p14:tracePt t="53914" x="8485188" y="4065588"/>
          <p14:tracePt t="53931" x="8534400" y="4065588"/>
          <p14:tracePt t="53948" x="8593138" y="4065588"/>
          <p14:tracePt t="53965" x="8670925" y="4035425"/>
          <p14:tracePt t="53981" x="8740775" y="4006850"/>
          <p14:tracePt t="53998" x="8769350" y="3986213"/>
          <p14:tracePt t="54015" x="8789988" y="3967163"/>
          <p14:tracePt t="54032" x="8789988" y="3957638"/>
          <p14:tracePt t="54056" x="8789988" y="3946525"/>
          <p14:tracePt t="54064" x="8789988" y="3937000"/>
          <p14:tracePt t="54081" x="8789988" y="3927475"/>
          <p14:tracePt t="54098" x="8789988" y="3917950"/>
          <p14:tracePt t="54115" x="8789988" y="3908425"/>
          <p14:tracePt t="54132" x="8789988" y="3868738"/>
          <p14:tracePt t="54148" x="8769350" y="3859213"/>
          <p14:tracePt t="54165" x="8731250" y="3838575"/>
          <p14:tracePt t="54182" x="8661400" y="3819525"/>
          <p14:tracePt t="54198" x="8602663" y="3810000"/>
          <p14:tracePt t="54198" x="8572500" y="3810000"/>
          <p14:tracePt t="54216" x="8534400" y="3810000"/>
          <p14:tracePt t="54232" x="8474075" y="3810000"/>
          <p14:tracePt t="54248" x="8455025" y="3829050"/>
          <p14:tracePt t="54265" x="8435975" y="3848100"/>
          <p14:tracePt t="54282" x="8424863" y="3868738"/>
          <p14:tracePt t="54299" x="8424863" y="3887788"/>
          <p14:tracePt t="54315" x="8424863" y="3897313"/>
          <p14:tracePt t="54332" x="8424863" y="3917950"/>
          <p14:tracePt t="54352" x="8435975" y="3917950"/>
          <p14:tracePt t="54376" x="8445500" y="3917950"/>
          <p14:tracePt t="54384" x="8464550" y="3917950"/>
          <p14:tracePt t="54399" x="8534400" y="3917950"/>
          <p14:tracePt t="54416" x="8583613" y="3917950"/>
          <p14:tracePt t="54433" x="8612188" y="3917950"/>
          <p14:tracePt t="54449" x="8632825" y="3917950"/>
          <p14:tracePt t="54465" x="8651875" y="3908425"/>
          <p14:tracePt t="54483" x="8670925" y="3887788"/>
          <p14:tracePt t="54499" x="8670925" y="3878263"/>
          <p14:tracePt t="54516" x="8682038" y="3838575"/>
          <p14:tracePt t="54533" x="8691563" y="3819525"/>
          <p14:tracePt t="54549" x="8691563" y="3810000"/>
          <p14:tracePt t="54566" x="8691563" y="3798888"/>
          <p14:tracePt t="54583" x="8691563" y="3789363"/>
          <p14:tracePt t="54599" x="8661400" y="3798888"/>
          <p14:tracePt t="54616" x="8632825" y="3829050"/>
          <p14:tracePt t="54633" x="8602663" y="3859213"/>
          <p14:tracePt t="54649" x="8583613" y="3887788"/>
          <p14:tracePt t="54666" x="8583613" y="3897313"/>
          <p14:tracePt t="54683" x="8583613" y="3908425"/>
          <p14:tracePt t="54744" x="8583613" y="3917950"/>
          <p14:tracePt t="54752" x="8593138" y="3917950"/>
          <p14:tracePt t="54768" x="8612188" y="3917950"/>
          <p14:tracePt t="54776" x="8632825" y="3917950"/>
          <p14:tracePt t="54784" x="8682038" y="3917950"/>
          <p14:tracePt t="54800" x="8731250" y="3908425"/>
          <p14:tracePt t="54816" x="8769350" y="3887788"/>
          <p14:tracePt t="54833" x="8789988" y="3868738"/>
          <p14:tracePt t="54850" x="8799513" y="3848100"/>
          <p14:tracePt t="54867" x="8799513" y="3819525"/>
          <p14:tracePt t="54883" x="8799513" y="3798888"/>
          <p14:tracePt t="54900" x="8799513" y="3770313"/>
          <p14:tracePt t="54917" x="8799513" y="3740150"/>
          <p14:tracePt t="54933" x="8789988" y="3721100"/>
          <p14:tracePt t="54950" x="8780463" y="3711575"/>
          <p14:tracePt t="54967" x="8769350" y="3690938"/>
          <p14:tracePt t="54983" x="8759825" y="3690938"/>
          <p14:tracePt t="55008" x="8750300" y="3690938"/>
          <p14:tracePt t="55017" x="8740775" y="3690938"/>
          <p14:tracePt t="55033" x="8731250" y="3700463"/>
          <p14:tracePt t="55050" x="8731250" y="3690938"/>
          <p14:tracePt t="55152" x="8750300" y="3681413"/>
          <p14:tracePt t="55160" x="8759825" y="3671888"/>
          <p14:tracePt t="55168" x="8780463" y="3651250"/>
          <p14:tracePt t="55184" x="8809038" y="3632200"/>
          <p14:tracePt t="55200" x="8818563" y="3613150"/>
          <p14:tracePt t="55217" x="8829675" y="3602038"/>
          <p14:tracePt t="55234" x="8839200" y="3592513"/>
          <p14:tracePt t="55251" x="8829675" y="3592513"/>
          <p14:tracePt t="55600" x="8818563" y="3582988"/>
          <p14:tracePt t="55624" x="8818563" y="3573463"/>
          <p14:tracePt t="55720" x="8818563" y="3563938"/>
          <p14:tracePt t="55856" x="8809038" y="3563938"/>
          <p14:tracePt t="55872" x="8799513" y="3573463"/>
          <p14:tracePt t="55888" x="8799513" y="3582988"/>
          <p14:tracePt t="55896" x="8789988" y="3602038"/>
          <p14:tracePt t="55904" x="8780463" y="3613150"/>
          <p14:tracePt t="55918" x="8769350" y="3641725"/>
          <p14:tracePt t="55918" x="8759825" y="3651250"/>
          <p14:tracePt t="55936" x="8759825" y="3671888"/>
          <p14:tracePt t="55952" x="8759825" y="3681413"/>
          <p14:tracePt t="56000" x="8759825" y="3690938"/>
          <p14:tracePt t="56015" x="8759825" y="3700463"/>
          <p14:tracePt t="56031" x="8759825" y="3721100"/>
          <p14:tracePt t="56048" x="8769350" y="3721100"/>
          <p14:tracePt t="56056" x="8769350" y="3730625"/>
          <p14:tracePt t="56069" x="8780463" y="3730625"/>
          <p14:tracePt t="56086" x="8799513" y="3730625"/>
          <p14:tracePt t="56102" x="8809038" y="3730625"/>
          <p14:tracePt t="56119" x="8818563" y="3730625"/>
          <p14:tracePt t="56151" x="8829675" y="3730625"/>
          <p14:tracePt t="56160" x="8839200" y="3730625"/>
          <p14:tracePt t="56184" x="8858250" y="3730625"/>
          <p14:tracePt t="56224" x="8858250" y="3721100"/>
          <p14:tracePt t="56248" x="8858250" y="3711575"/>
          <p14:tracePt t="56271" x="8858250" y="3700463"/>
          <p14:tracePt t="56280" x="8858250" y="3690938"/>
          <p14:tracePt t="56295" x="8858250" y="3681413"/>
          <p14:tracePt t="56312" x="8858250" y="3662363"/>
          <p14:tracePt t="56320" x="8848725" y="3632200"/>
          <p14:tracePt t="56336" x="8829675" y="3602038"/>
          <p14:tracePt t="56354" x="8799513" y="3582988"/>
          <p14:tracePt t="56370" x="8759825" y="3552825"/>
          <p14:tracePt t="56387" x="8731250" y="3543300"/>
          <p14:tracePt t="56403" x="8701088" y="3524250"/>
          <p14:tracePt t="56420" x="8691563" y="3514725"/>
          <p14:tracePt t="56436" x="8682038" y="3503613"/>
          <p14:tracePt t="56453" x="8670925" y="3503613"/>
          <p14:tracePt t="56504" x="8661400" y="3503613"/>
          <p14:tracePt t="56511" x="8651875" y="3503613"/>
          <p14:tracePt t="56527" x="8632825" y="3494088"/>
          <p14:tracePt t="56536" x="8621713" y="3494088"/>
          <p14:tracePt t="56560" x="8612188" y="3494088"/>
          <p14:tracePt t="56584" x="8602663" y="3494088"/>
          <p14:tracePt t="56591" x="8593138" y="3494088"/>
          <p14:tracePt t="56608" x="8572500" y="3494088"/>
          <p14:tracePt t="56620" x="8543925" y="3503613"/>
          <p14:tracePt t="56637" x="8504238" y="3514725"/>
          <p14:tracePt t="56653" x="8464550" y="3533775"/>
          <p14:tracePt t="56670" x="8435975" y="3552825"/>
          <p14:tracePt t="56687" x="8405813" y="3563938"/>
          <p14:tracePt t="56704" x="8396288" y="3573463"/>
          <p14:tracePt t="56720" x="8386763" y="3582988"/>
          <p14:tracePt t="56737" x="8386763" y="3602038"/>
          <p14:tracePt t="56760" x="8386763" y="3613150"/>
          <p14:tracePt t="56776" x="8386763" y="3632200"/>
          <p14:tracePt t="56787" x="8386763" y="3651250"/>
          <p14:tracePt t="56804" x="8386763" y="3671888"/>
          <p14:tracePt t="56820" x="8386763" y="3690938"/>
          <p14:tracePt t="56837" x="8396288" y="3700463"/>
          <p14:tracePt t="56854" x="8405813" y="3711575"/>
          <p14:tracePt t="56872" x="8424863" y="3711575"/>
          <p14:tracePt t="56895" x="8435975" y="3721100"/>
          <p14:tracePt t="56904" x="8474075" y="3740150"/>
          <p14:tracePt t="56921" x="8513763" y="3749675"/>
          <p14:tracePt t="56937" x="8543925" y="3760788"/>
          <p14:tracePt t="56954" x="8572500" y="3770313"/>
          <p14:tracePt t="56971" x="8593138" y="3770313"/>
          <p14:tracePt t="56987" x="8602663" y="3770313"/>
          <p14:tracePt t="57004" x="8612188" y="3770313"/>
          <p14:tracePt t="57021" x="8621713" y="3770313"/>
          <p14:tracePt t="57037" x="8661400" y="3770313"/>
          <p14:tracePt t="57054" x="8682038" y="3770313"/>
          <p14:tracePt t="57071" x="8740775" y="3749675"/>
          <p14:tracePt t="57088" x="8769350" y="3740150"/>
          <p14:tracePt t="57104" x="8799513" y="3721100"/>
          <p14:tracePt t="57121" x="8818563" y="3700463"/>
          <p14:tracePt t="57138" x="8839200" y="3671888"/>
          <p14:tracePt t="57155" x="8858250" y="3641725"/>
          <p14:tracePt t="57171" x="8867775" y="3622675"/>
          <p14:tracePt t="57188" x="8878888" y="3592513"/>
          <p14:tracePt t="57205" x="8888413" y="3573463"/>
          <p14:tracePt t="57221" x="8907463" y="3552825"/>
          <p14:tracePt t="57238" x="8907463" y="3524250"/>
          <p14:tracePt t="57255" x="8907463" y="3494088"/>
          <p14:tracePt t="57255" x="8907463" y="3484563"/>
          <p14:tracePt t="57272" x="8928100" y="3454400"/>
          <p14:tracePt t="57288" x="8928100" y="3444875"/>
          <p14:tracePt t="57312" x="8928100" y="3435350"/>
          <p14:tracePt t="57608" x="8937625" y="3425825"/>
          <p14:tracePt t="57640" x="8947150" y="3416300"/>
          <p14:tracePt t="57656" x="8956675" y="3405188"/>
          <p14:tracePt t="57664" x="8966200" y="3386138"/>
          <p14:tracePt t="57672" x="8986838" y="3355975"/>
          <p14:tracePt t="57689" x="9005888" y="3317875"/>
          <p14:tracePt t="57706" x="9026525" y="3268663"/>
          <p14:tracePt t="57722" x="9055100" y="3208338"/>
          <p14:tracePt t="57739" x="9094788" y="3109913"/>
          <p14:tracePt t="57756" x="9153525" y="3022600"/>
          <p14:tracePt t="57772" x="9212263" y="2913063"/>
          <p14:tracePt t="57789" x="9282113" y="2795588"/>
          <p14:tracePt t="57806" x="9340850" y="2697163"/>
          <p14:tracePt t="57822" x="9390063" y="2628900"/>
          <p14:tracePt t="57822" x="9409113" y="2598738"/>
          <p14:tracePt t="57840" x="9429750" y="2549525"/>
          <p14:tracePt t="57856" x="9439275" y="2540000"/>
          <p14:tracePt t="57872" x="9448800" y="2519363"/>
          <p14:tracePt t="57889" x="9448800" y="2509838"/>
          <p14:tracePt t="57906" x="9448800" y="2500313"/>
          <p14:tracePt t="57928" x="9448800" y="2481263"/>
          <p14:tracePt t="57944" x="9448800" y="2470150"/>
          <p14:tracePt t="57960" x="9448800" y="2460625"/>
          <p14:tracePt t="57972" x="9458325" y="2441575"/>
          <p14:tracePt t="57989" x="9469438" y="2420938"/>
          <p14:tracePt t="58006" x="9469438" y="2411413"/>
          <p14:tracePt t="58024" x="9478963" y="2411413"/>
          <p14:tracePt t="58040" x="9478963" y="2401888"/>
          <p14:tracePt t="58080" x="9478963" y="2392363"/>
          <p14:tracePt t="58096" x="9478963" y="2382838"/>
          <p14:tracePt t="58112" x="9488488" y="2371725"/>
          <p14:tracePt t="58120" x="9488488" y="2362200"/>
          <p14:tracePt t="58136" x="9498013" y="2352675"/>
          <p14:tracePt t="58144" x="9498013" y="2343150"/>
          <p14:tracePt t="58156" x="9498013" y="2333625"/>
          <p14:tracePt t="58173" x="9498013" y="2303463"/>
          <p14:tracePt t="58190" x="9498013" y="2273300"/>
          <p14:tracePt t="58206" x="9498013" y="2244725"/>
          <p14:tracePt t="58206" x="9488488" y="2224088"/>
          <p14:tracePt t="58224" x="9458325" y="2174875"/>
          <p14:tracePt t="58240" x="9409113" y="2136775"/>
          <p14:tracePt t="58256" x="9371013" y="2097088"/>
          <p14:tracePt t="58273" x="9301163" y="2076450"/>
          <p14:tracePt t="58290" x="9272588" y="2066925"/>
          <p14:tracePt t="58307" x="9212263" y="2066925"/>
          <p14:tracePt t="58323" x="9144000" y="2066925"/>
          <p14:tracePt t="58340" x="9064625" y="2066925"/>
          <p14:tracePt t="58357" x="8956675" y="2066925"/>
          <p14:tracePt t="58373" x="8839200" y="2066925"/>
          <p14:tracePt t="58390" x="8740775" y="2066925"/>
          <p14:tracePt t="58390" x="8701088" y="2066925"/>
          <p14:tracePt t="58408" x="8612188" y="2066925"/>
          <p14:tracePt t="58424" x="8562975" y="2066925"/>
          <p14:tracePt t="58440" x="8513763" y="2066925"/>
          <p14:tracePt t="58457" x="8485188" y="2066925"/>
          <p14:tracePt t="58474" x="8435975" y="2066925"/>
          <p14:tracePt t="58490" x="8386763" y="2076450"/>
          <p14:tracePt t="58507" x="8337550" y="2097088"/>
          <p14:tracePt t="58524" x="8277225" y="2125663"/>
          <p14:tracePt t="58541" x="8239125" y="2155825"/>
          <p14:tracePt t="58557" x="8208963" y="2195513"/>
          <p14:tracePt t="58574" x="8208963" y="2224088"/>
          <p14:tracePt t="58591" x="8208963" y="2263775"/>
          <p14:tracePt t="58608" x="8208963" y="2303463"/>
          <p14:tracePt t="58624" x="8208963" y="2352675"/>
          <p14:tracePt t="58641" x="8239125" y="2401888"/>
          <p14:tracePt t="58657" x="8267700" y="2451100"/>
          <p14:tracePt t="58674" x="8337550" y="2530475"/>
          <p14:tracePt t="58691" x="8415338" y="2589213"/>
          <p14:tracePt t="58707" x="8523288" y="2657475"/>
          <p14:tracePt t="58724" x="8642350" y="2716213"/>
          <p14:tracePt t="58741" x="8759825" y="2776538"/>
          <p14:tracePt t="58758" x="8888413" y="2825750"/>
          <p14:tracePt t="58774" x="9005888" y="2863850"/>
          <p14:tracePt t="58791" x="9193213" y="2894013"/>
          <p14:tracePt t="58808" x="9301163" y="2903538"/>
          <p14:tracePt t="58824" x="9439275" y="2903538"/>
          <p14:tracePt t="58841" x="9577388" y="2894013"/>
          <p14:tracePt t="58858" x="9675813" y="2874963"/>
          <p14:tracePt t="58874" x="9774238" y="2844800"/>
          <p14:tracePt t="58891" x="9852025" y="2814638"/>
          <p14:tracePt t="58908" x="9931400" y="2786063"/>
          <p14:tracePt t="58925" x="10020300" y="2736850"/>
          <p14:tracePt t="59092" x="10020300" y="2333625"/>
          <p14:tracePt t="59108" x="9872663" y="2273300"/>
          <p14:tracePt t="59125" x="9666288" y="2224088"/>
          <p14:tracePt t="59142" x="9439275" y="2174875"/>
          <p14:tracePt t="59158" x="9212263" y="2146300"/>
          <p14:tracePt t="59158" x="9134475" y="2146300"/>
          <p14:tracePt t="59175" x="8986838" y="2146300"/>
          <p14:tracePt t="59192" x="8867775" y="2165350"/>
          <p14:tracePt t="59208" x="8780463" y="2205038"/>
          <p14:tracePt t="59225" x="8691563" y="2254250"/>
          <p14:tracePt t="59242" x="8572500" y="2352675"/>
          <p14:tracePt t="59258" x="8485188" y="2441575"/>
          <p14:tracePt t="59275" x="8435975" y="2549525"/>
          <p14:tracePt t="59292" x="8386763" y="2647950"/>
          <p14:tracePt t="59309" x="8356600" y="2706688"/>
          <p14:tracePt t="59326" x="8356600" y="2727325"/>
          <p14:tracePt t="59342" x="8356600" y="2736850"/>
          <p14:tracePt t="59359" x="0" y="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9441" r="1041"/>
          <a:stretch>
            <a:fillRect/>
          </a:stretch>
        </p:blipFill>
        <p:spPr bwMode="auto">
          <a:xfrm>
            <a:off x="168275" y="798513"/>
            <a:ext cx="9848850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45" t="9441" r="10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-441325" y="20638"/>
            <a:ext cx="10753725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2188"/>
              </a:spcBef>
              <a:spcAft>
                <a:spcPct val="0"/>
              </a:spcAft>
              <a:buClrTx/>
              <a:buFontTx/>
              <a:buNone/>
            </a:pPr>
            <a:r>
              <a:rPr lang="pt-BR" sz="3500" b="1">
                <a:latin typeface="Times New Roman" panose="02020603050405020304" pitchFamily="18" charset="0"/>
              </a:rPr>
              <a:t>PROTEASSOMA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88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31" x="3001963" y="3779838"/>
          <p14:tracePt t="10724" x="3032125" y="3779838"/>
          <p14:tracePt t="10738" x="3081338" y="3810000"/>
          <p14:tracePt t="10754" x="3140075" y="3819525"/>
          <p14:tracePt t="10770" x="3168650" y="3819525"/>
          <p14:tracePt t="10787" x="3217863" y="3819525"/>
          <p14:tracePt t="10803" x="3267075" y="3819525"/>
          <p14:tracePt t="10820" x="3346450" y="3819525"/>
          <p14:tracePt t="10837" x="3463925" y="3810000"/>
          <p14:tracePt t="10853" x="3592513" y="3770313"/>
          <p14:tracePt t="10870" x="3721100" y="3711575"/>
          <p14:tracePt t="10887" x="3819525" y="3662363"/>
          <p14:tracePt t="10904" x="3878263" y="3582988"/>
          <p14:tracePt t="10921" x="3917950" y="3514725"/>
          <p14:tracePt t="10937" x="3946525" y="3454400"/>
          <p14:tracePt t="10937" x="3956050" y="3435350"/>
          <p14:tracePt t="10954" x="3976688" y="3395663"/>
          <p14:tracePt t="10971" x="3976688" y="3386138"/>
          <p14:tracePt t="10987" x="3976688" y="3376613"/>
          <p14:tracePt t="11004" x="3976688" y="3367088"/>
          <p14:tracePt t="11082" x="3986213" y="3367088"/>
          <p14:tracePt t="11210" x="3995738" y="3395663"/>
          <p14:tracePt t="11226" x="4005263" y="3435350"/>
          <p14:tracePt t="11234" x="4005263" y="3465513"/>
          <p14:tracePt t="11242" x="4025900" y="3494088"/>
          <p14:tracePt t="11254" x="4065588" y="3582988"/>
          <p14:tracePt t="11271" x="4094163" y="3662363"/>
          <p14:tracePt t="11288" x="4152900" y="3740150"/>
          <p14:tracePt t="11305" x="4183063" y="3770313"/>
          <p14:tracePt t="11305" x="4202113" y="3779838"/>
          <p14:tracePt t="11323" x="4213225" y="3789363"/>
          <p14:tracePt t="11338" x="4222750" y="3789363"/>
          <p14:tracePt t="11355" x="4241800" y="3779838"/>
          <p14:tracePt t="11372" x="4262438" y="3770313"/>
          <p14:tracePt t="11388" x="4271963" y="3740150"/>
          <p14:tracePt t="11405" x="4281488" y="3711575"/>
          <p14:tracePt t="11422" x="4281488" y="3690938"/>
          <p14:tracePt t="11438" x="4281488" y="3671888"/>
          <p14:tracePt t="11455" x="4281488" y="3632200"/>
          <p14:tracePt t="11472" x="4271963" y="3592513"/>
          <p14:tracePt t="11488" x="4251325" y="3552825"/>
          <p14:tracePt t="11505" x="4222750" y="3503613"/>
          <p14:tracePt t="11505" x="4192588" y="3484563"/>
          <p14:tracePt t="11522" x="4173538" y="3454400"/>
          <p14:tracePt t="11538" x="4164013" y="3435350"/>
          <p14:tracePt t="11555" x="4164013" y="3425825"/>
          <p14:tracePt t="11634" x="4152900" y="3416300"/>
          <p14:tracePt t="11642" x="4143375" y="3395663"/>
          <p14:tracePt t="11658" x="4133850" y="3386138"/>
          <p14:tracePt t="11666" x="4114800" y="3367088"/>
          <p14:tracePt t="11674" x="4103688" y="3346450"/>
          <p14:tracePt t="11688" x="4075113" y="3317875"/>
          <p14:tracePt t="11705" x="4054475" y="3297238"/>
          <p14:tracePt t="11722" x="4044950" y="3297238"/>
          <p14:tracePt t="11778" x="4044950" y="3306763"/>
          <p14:tracePt t="11794" x="4044950" y="3327400"/>
          <p14:tracePt t="11802" x="4054475" y="3336925"/>
          <p14:tracePt t="11810" x="4065588" y="3355975"/>
          <p14:tracePt t="11822" x="4124325" y="3395663"/>
          <p14:tracePt t="11839" x="4222750" y="3425825"/>
          <p14:tracePt t="11856" x="4349750" y="3444875"/>
          <p14:tracePt t="11872" x="4459288" y="3454400"/>
          <p14:tracePt t="11889" x="4527550" y="3454400"/>
          <p14:tracePt t="11889" x="4537075" y="3454400"/>
          <p14:tracePt t="11906" x="4546600" y="3454400"/>
          <p14:tracePt t="11922" x="4546600" y="3444875"/>
          <p14:tracePt t="11994" x="4546600" y="3435350"/>
          <p14:tracePt t="12002" x="4537075" y="3425825"/>
          <p14:tracePt t="12010" x="4508500" y="3405188"/>
          <p14:tracePt t="12022" x="4478338" y="3386138"/>
          <p14:tracePt t="12040" x="4459288" y="3376613"/>
          <p14:tracePt t="12056" x="4468813" y="3376613"/>
          <p14:tracePt t="12154" x="4487863" y="3376613"/>
          <p14:tracePt t="12162" x="4518025" y="3376613"/>
          <p14:tracePt t="12173" x="4576763" y="3376613"/>
          <p14:tracePt t="12189" x="4616450" y="3376613"/>
          <p14:tracePt t="12206" x="4625975" y="3376613"/>
          <p14:tracePt t="12223" x="4616450" y="3367088"/>
          <p14:tracePt t="12282" x="4606925" y="3367088"/>
          <p14:tracePt t="12290" x="4595813" y="3355975"/>
          <p14:tracePt t="12298" x="4576763" y="3346450"/>
          <p14:tracePt t="12306" x="4567238" y="3336925"/>
          <p14:tracePt t="12323" x="4557713" y="3336925"/>
          <p14:tracePt t="12340" x="4546600" y="3317875"/>
          <p14:tracePt t="12546" x="4537075" y="3317875"/>
          <p14:tracePt t="12562" x="4527550" y="3317875"/>
          <p14:tracePt t="12570" x="4518025" y="3306763"/>
          <p14:tracePt t="12586" x="4537075" y="3306763"/>
          <p14:tracePt t="12706" x="4546600" y="3306763"/>
          <p14:tracePt t="12714" x="4557713" y="3306763"/>
          <p14:tracePt t="12724" x="4567238" y="3306763"/>
          <p14:tracePt t="12741" x="4586288" y="3306763"/>
          <p14:tracePt t="12794" x="4606925" y="3317875"/>
          <p14:tracePt t="12810" x="4625975" y="3327400"/>
          <p14:tracePt t="12818" x="4665663" y="3346450"/>
          <p14:tracePt t="12826" x="4714875" y="3376613"/>
          <p14:tracePt t="12841" x="4841875" y="3425825"/>
          <p14:tracePt t="12841" x="4921250" y="3444875"/>
          <p14:tracePt t="12858" x="5078413" y="3484563"/>
          <p14:tracePt t="12874" x="5207000" y="3514725"/>
          <p14:tracePt t="12891" x="5235575" y="3533775"/>
          <p14:tracePt t="12908" x="5235575" y="3524250"/>
          <p14:tracePt t="13002" x="5235575" y="3514725"/>
          <p14:tracePt t="13010" x="5235575" y="3503613"/>
          <p14:tracePt t="13018" x="5226050" y="3494088"/>
          <p14:tracePt t="13026" x="5216525" y="3484563"/>
          <p14:tracePt t="13041" x="5216525" y="3475038"/>
          <p14:tracePt t="13058" x="5197475" y="3454400"/>
          <p14:tracePt t="13258" x="5176838" y="3444875"/>
          <p14:tracePt t="13266" x="5157788" y="3425825"/>
          <p14:tracePt t="13275" x="5099050" y="3395663"/>
          <p14:tracePt t="13292" x="5059363" y="3376613"/>
          <p14:tracePt t="13308" x="5059363" y="3367088"/>
          <p14:tracePt t="13325" x="5059363" y="3355975"/>
          <p14:tracePt t="13394" x="5068888" y="3336925"/>
          <p14:tracePt t="13402" x="5087938" y="3327400"/>
          <p14:tracePt t="13410" x="5127625" y="3306763"/>
          <p14:tracePt t="13425" x="5216525" y="3228975"/>
          <p14:tracePt t="13442" x="5256213" y="3159125"/>
          <p14:tracePt t="13459" x="5265738" y="3100388"/>
          <p14:tracePt t="13475" x="5265738" y="3051175"/>
          <p14:tracePt t="13492" x="5265738" y="3011488"/>
          <p14:tracePt t="13509" x="5246688" y="2943225"/>
          <p14:tracePt t="13526" x="5226050" y="2903538"/>
          <p14:tracePt t="13542" x="5207000" y="2863850"/>
          <p14:tracePt t="13559" x="5197475" y="2854325"/>
          <p14:tracePt t="13576" x="5197475" y="2844800"/>
          <p14:tracePt t="13592" x="5197475" y="2835275"/>
          <p14:tracePt t="13634" x="5207000" y="2835275"/>
          <p14:tracePt t="13642" x="5235575" y="2854325"/>
          <p14:tracePt t="13650" x="5265738" y="2863850"/>
          <p14:tracePt t="13659" x="5373688" y="2913063"/>
          <p14:tracePt t="13676" x="5481638" y="2962275"/>
          <p14:tracePt t="13692" x="5591175" y="3011488"/>
          <p14:tracePt t="13709" x="5629275" y="3022600"/>
          <p14:tracePt t="13726" x="5629275" y="3011488"/>
          <p14:tracePt t="13770" x="5610225" y="3001963"/>
          <p14:tracePt t="13778" x="5591175" y="2982913"/>
          <p14:tracePt t="13786" x="5561013" y="2962275"/>
          <p14:tracePt t="13794" x="5530850" y="2933700"/>
          <p14:tracePt t="13809" x="5453063" y="2894013"/>
          <p14:tracePt t="13826" x="5443538" y="2894013"/>
          <p14:tracePt t="13843" x="5443538" y="2903538"/>
          <p14:tracePt t="13882" x="5453063" y="2924175"/>
          <p14:tracePt t="13890" x="5472113" y="2943225"/>
          <p14:tracePt t="13898" x="5492750" y="2982913"/>
          <p14:tracePt t="13909" x="5580063" y="3032125"/>
          <p14:tracePt t="13926" x="5640388" y="3060700"/>
          <p14:tracePt t="13943" x="5649913" y="3071813"/>
          <p14:tracePt t="13960" x="5668963" y="3081338"/>
          <p14:tracePt t="14114" x="5678488" y="3081338"/>
          <p14:tracePt t="14122" x="5699125" y="3100388"/>
          <p14:tracePt t="14130" x="5738813" y="3121025"/>
          <p14:tracePt t="14143" x="5846763" y="3140075"/>
          <p14:tracePt t="14160" x="6003925" y="3189288"/>
          <p14:tracePt t="14177" x="6142038" y="3208338"/>
          <p14:tracePt t="14177" x="6200775" y="3208338"/>
          <p14:tracePt t="14194" x="6259513" y="3208338"/>
          <p14:tracePt t="14210" x="6280150" y="3208338"/>
          <p14:tracePt t="14227" x="6289675" y="3208338"/>
          <p14:tracePt t="14243" x="6308725" y="3189288"/>
          <p14:tracePt t="14260" x="6329363" y="3140075"/>
          <p14:tracePt t="14277" x="6357938" y="3090863"/>
          <p14:tracePt t="14294" x="6397625" y="3022600"/>
          <p14:tracePt t="14310" x="6437313" y="2943225"/>
          <p14:tracePt t="14327" x="6477000" y="2884488"/>
          <p14:tracePt t="14344" x="6486525" y="2844800"/>
          <p14:tracePt t="14361" x="6496050" y="2825750"/>
          <p14:tracePt t="14377" x="6496050" y="2814638"/>
          <p14:tracePt t="14395" x="6486525" y="2814638"/>
          <p14:tracePt t="14442" x="6467475" y="2825750"/>
          <p14:tracePt t="14450" x="6418263" y="2854325"/>
          <p14:tracePt t="14460" x="6299200" y="2924175"/>
          <p14:tracePt t="14477" x="6172200" y="3022600"/>
          <p14:tracePt t="14494" x="6092825" y="3121025"/>
          <p14:tracePt t="14511" x="6062663" y="3189288"/>
          <p14:tracePt t="14528" x="6053138" y="3219450"/>
          <p14:tracePt t="14545" x="6053138" y="3238500"/>
          <p14:tracePt t="14561" x="6053138" y="3248025"/>
          <p14:tracePt t="14594" x="6073775" y="3238500"/>
          <p14:tracePt t="14610" x="6083300" y="3228975"/>
          <p14:tracePt t="14618" x="6102350" y="3208338"/>
          <p14:tracePt t="14628" x="6132513" y="3159125"/>
          <p14:tracePt t="14645" x="6151563" y="3100388"/>
          <p14:tracePt t="14661" x="6172200" y="3041650"/>
          <p14:tracePt t="14678" x="6172200" y="2982913"/>
          <p14:tracePt t="14695" x="6172200" y="2933700"/>
          <p14:tracePt t="14711" x="6161088" y="2924175"/>
          <p14:tracePt t="14728" x="6151563" y="2924175"/>
          <p14:tracePt t="14786" x="6151563" y="2933700"/>
          <p14:tracePt t="14794" x="6151563" y="2943225"/>
          <p14:tracePt t="14802" x="6142038" y="2973388"/>
          <p14:tracePt t="14811" x="6132513" y="2992438"/>
          <p14:tracePt t="14828" x="6132513" y="3032125"/>
          <p14:tracePt t="14845" x="6132513" y="3041650"/>
          <p14:tracePt t="14861" x="6142038" y="3041650"/>
          <p14:tracePt t="14906" x="6151563" y="3041650"/>
          <p14:tracePt t="14914" x="6161088" y="3022600"/>
          <p14:tracePt t="14922" x="6161088" y="3011488"/>
          <p14:tracePt t="14946" x="6161088" y="3001963"/>
          <p14:tracePt t="14954" x="6181725" y="3001963"/>
          <p14:tracePt t="15138" x="6191250" y="3001963"/>
          <p14:tracePt t="15146" x="6210300" y="2992438"/>
          <p14:tracePt t="15162" x="6221413" y="2982913"/>
          <p14:tracePt t="15178" x="6230938" y="3011488"/>
          <p14:tracePt t="15266" x="6230938" y="3022600"/>
          <p14:tracePt t="15274" x="6230938" y="3041650"/>
          <p14:tracePt t="15282" x="6230938" y="3060700"/>
          <p14:tracePt t="15296" x="6230938" y="3130550"/>
          <p14:tracePt t="15312" x="6259513" y="3189288"/>
          <p14:tracePt t="15329" x="6308725" y="3257550"/>
          <p14:tracePt t="15346" x="6397625" y="3327400"/>
          <p14:tracePt t="15363" x="6486525" y="3367088"/>
          <p14:tracePt t="15380" x="6575425" y="3405188"/>
          <p14:tracePt t="15396" x="6643688" y="3425825"/>
          <p14:tracePt t="15413" x="6673850" y="3435350"/>
          <p14:tracePt t="15430" x="6692900" y="3444875"/>
          <p14:tracePt t="15446" x="6702425" y="3444875"/>
          <p14:tracePt t="15466" x="6713538" y="3454400"/>
          <p14:tracePt t="15530" x="6723063" y="3465513"/>
          <p14:tracePt t="15546" x="6732588" y="3475038"/>
          <p14:tracePt t="15554" x="6751638" y="3484563"/>
          <p14:tracePt t="15563" x="6791325" y="3514725"/>
          <p14:tracePt t="15580" x="6870700" y="3543300"/>
          <p14:tracePt t="15596" x="6978650" y="3582988"/>
          <p14:tracePt t="15613" x="7107238" y="3613150"/>
          <p14:tracePt t="15630" x="7215188" y="3632200"/>
          <p14:tracePt t="15646" x="7304088" y="3662363"/>
          <p14:tracePt t="15663" x="7332663" y="3662363"/>
          <p14:tracePt t="15680" x="7342188" y="3662363"/>
          <p14:tracePt t="15696" x="0" y="0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50000">
              <a:srgbClr val="3366FF"/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ChangeArrowheads="1"/>
          </p:cNvSpPr>
          <p:nvPr/>
        </p:nvSpPr>
        <p:spPr bwMode="auto">
          <a:xfrm>
            <a:off x="1006475" y="336550"/>
            <a:ext cx="80454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720" tIns="48960" rIns="99720" bIns="48960" anchor="ctr"/>
          <a:lstStyle>
            <a:lvl1pPr marL="1079500" indent="-214313"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79500" algn="l"/>
                <a:tab pos="1993900" algn="l"/>
                <a:tab pos="2908300" algn="l"/>
                <a:tab pos="3822700" algn="l"/>
                <a:tab pos="4737100" algn="l"/>
                <a:tab pos="5651500" algn="l"/>
                <a:tab pos="6565900" algn="l"/>
                <a:tab pos="7480300" algn="l"/>
                <a:tab pos="8394700" algn="l"/>
                <a:tab pos="9309100" algn="l"/>
                <a:tab pos="10223500" algn="l"/>
                <a:tab pos="11137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lnSpc>
                <a:spcPct val="97000"/>
              </a:lnSpc>
              <a:buSzPct val="45000"/>
              <a:defRPr/>
            </a:pPr>
            <a:r>
              <a:rPr lang="pt-BR" sz="38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tstream Vera Serif" pitchFamily="18" charset="0"/>
              </a:rPr>
              <a:t>Vias de Degradação de Proteínas Intracelulares</a:t>
            </a:r>
          </a:p>
        </p:txBody>
      </p:sp>
      <p:sp>
        <p:nvSpPr>
          <p:cNvPr id="1134595" name="Rectangle 3"/>
          <p:cNvSpPr>
            <a:spLocks noChangeArrowheads="1"/>
          </p:cNvSpPr>
          <p:nvPr/>
        </p:nvSpPr>
        <p:spPr bwMode="auto">
          <a:xfrm>
            <a:off x="-90488" y="1814513"/>
            <a:ext cx="474186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buClr>
                <a:srgbClr val="FFFFFF"/>
              </a:buClr>
              <a:buSzPct val="100000"/>
              <a:buFont typeface="Bookman Old Style" panose="02050604050505020204" pitchFamily="18" charset="0"/>
              <a:buChar char="•"/>
              <a:defRPr/>
            </a:pPr>
            <a:r>
              <a:rPr lang="pt-BR" sz="31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Proteínas anormais</a:t>
            </a:r>
          </a:p>
          <a:p>
            <a:pPr algn="r">
              <a:buSzPct val="100000"/>
              <a:defRPr/>
            </a:pPr>
            <a:r>
              <a:rPr lang="pt-BR" sz="2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(danos ou mutações)</a:t>
            </a:r>
          </a:p>
        </p:txBody>
      </p:sp>
      <p:sp>
        <p:nvSpPr>
          <p:cNvPr id="1134596" name="Rectangle 4"/>
          <p:cNvSpPr>
            <a:spLocks noChangeArrowheads="1"/>
          </p:cNvSpPr>
          <p:nvPr/>
        </p:nvSpPr>
        <p:spPr bwMode="auto">
          <a:xfrm>
            <a:off x="-77788" y="2940050"/>
            <a:ext cx="4524376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buClr>
                <a:srgbClr val="FF0066"/>
              </a:buClr>
              <a:buSzPct val="100000"/>
              <a:buFont typeface="Bookman Old Style" panose="02050604050505020204" pitchFamily="18" charset="0"/>
              <a:buChar char="•"/>
              <a:defRPr/>
            </a:pPr>
            <a:r>
              <a:rPr lang="pt-BR" sz="31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Proteínas Normais</a:t>
            </a:r>
          </a:p>
          <a:p>
            <a:pPr algn="r">
              <a:buSzPct val="100000"/>
              <a:defRPr/>
            </a:pPr>
            <a:r>
              <a:rPr lang="pt-BR" sz="26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Meia-vida curta</a:t>
            </a:r>
          </a:p>
          <a:p>
            <a:pPr algn="r">
              <a:buSzPct val="100000"/>
              <a:defRPr/>
            </a:pPr>
            <a:r>
              <a:rPr lang="en-US" sz="26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Meia-vida longa</a:t>
            </a:r>
          </a:p>
        </p:txBody>
      </p:sp>
      <p:sp>
        <p:nvSpPr>
          <p:cNvPr id="1134597" name="Rectangle 5"/>
          <p:cNvSpPr>
            <a:spLocks noChangeArrowheads="1"/>
          </p:cNvSpPr>
          <p:nvPr/>
        </p:nvSpPr>
        <p:spPr bwMode="auto">
          <a:xfrm>
            <a:off x="-238125" y="4470400"/>
            <a:ext cx="520223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66FFFF"/>
              </a:buClr>
              <a:buSzPct val="100000"/>
              <a:buFont typeface="Bookman Old Style" panose="02050604050505020204" pitchFamily="18" charset="0"/>
              <a:buChar char="•"/>
              <a:defRPr/>
            </a:pPr>
            <a:r>
              <a:rPr lang="pt-BR" sz="3100" b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Proteínas de Membrana</a:t>
            </a:r>
          </a:p>
          <a:p>
            <a:pPr>
              <a:buClr>
                <a:srgbClr val="66FFFF"/>
              </a:buClr>
              <a:buSzPct val="100000"/>
              <a:buFont typeface="Bookman Old Style" panose="02050604050505020204" pitchFamily="18" charset="0"/>
              <a:buChar char="•"/>
              <a:defRPr/>
            </a:pPr>
            <a:r>
              <a:rPr lang="pt-BR" sz="3100" b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Organelas danificadas</a:t>
            </a:r>
          </a:p>
        </p:txBody>
      </p:sp>
      <p:sp>
        <p:nvSpPr>
          <p:cNvPr id="1134598" name="Rectangle 6"/>
          <p:cNvSpPr>
            <a:spLocks noChangeArrowheads="1"/>
          </p:cNvSpPr>
          <p:nvPr/>
        </p:nvSpPr>
        <p:spPr bwMode="auto">
          <a:xfrm>
            <a:off x="26988" y="5291138"/>
            <a:ext cx="5389562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FF00"/>
              </a:buClr>
              <a:buSzPct val="100000"/>
              <a:buFont typeface="Bookman Old Style" panose="02050604050505020204" pitchFamily="18" charset="0"/>
              <a:buChar char="•"/>
              <a:defRPr/>
            </a:pPr>
            <a:r>
              <a:rPr lang="pt-BR" sz="31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Proteínas Endocitadas</a:t>
            </a:r>
          </a:p>
        </p:txBody>
      </p:sp>
      <p:sp>
        <p:nvSpPr>
          <p:cNvPr id="1134599" name="Rectangle 7"/>
          <p:cNvSpPr>
            <a:spLocks noChangeArrowheads="1"/>
          </p:cNvSpPr>
          <p:nvPr/>
        </p:nvSpPr>
        <p:spPr bwMode="auto">
          <a:xfrm>
            <a:off x="168275" y="5867400"/>
            <a:ext cx="515937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FF3300"/>
              </a:buClr>
              <a:buSzPct val="100000"/>
              <a:buFont typeface="Bookman Old Style" panose="02050604050505020204" pitchFamily="18" charset="0"/>
              <a:buChar char="•"/>
              <a:defRPr/>
            </a:pPr>
            <a:r>
              <a:rPr lang="pt-BR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Proteínas Substratos (miofibrilares)</a:t>
            </a:r>
          </a:p>
          <a:p>
            <a:pPr algn="ctr">
              <a:buSzPct val="100000"/>
              <a:defRPr/>
            </a:pPr>
            <a:r>
              <a:rPr lang="pt-BR" sz="31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Calpaínas I e II</a:t>
            </a:r>
          </a:p>
        </p:txBody>
      </p:sp>
      <p:sp>
        <p:nvSpPr>
          <p:cNvPr id="1134600" name="Rectangle 8"/>
          <p:cNvSpPr>
            <a:spLocks noChangeArrowheads="1"/>
          </p:cNvSpPr>
          <p:nvPr/>
        </p:nvSpPr>
        <p:spPr bwMode="auto">
          <a:xfrm>
            <a:off x="5402263" y="2566988"/>
            <a:ext cx="2971800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  <a:defRPr/>
            </a:pPr>
            <a:r>
              <a:rPr lang="pt-BR" sz="26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Via dependente ATP-Ubiquitina </a:t>
            </a:r>
          </a:p>
          <a:p>
            <a:pPr algn="ctr">
              <a:buSzPct val="100000"/>
              <a:defRPr/>
            </a:pPr>
            <a:r>
              <a:rPr lang="pt-BR" sz="26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proteassoma</a:t>
            </a:r>
          </a:p>
        </p:txBody>
      </p:sp>
      <p:sp>
        <p:nvSpPr>
          <p:cNvPr id="113673" name="Line 9"/>
          <p:cNvSpPr>
            <a:spLocks noChangeShapeType="1"/>
          </p:cNvSpPr>
          <p:nvPr/>
        </p:nvSpPr>
        <p:spPr bwMode="auto">
          <a:xfrm>
            <a:off x="4473575" y="2306638"/>
            <a:ext cx="735013" cy="381000"/>
          </a:xfrm>
          <a:prstGeom prst="line">
            <a:avLst/>
          </a:prstGeom>
          <a:noFill/>
          <a:ln w="507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674" name="Line 10"/>
          <p:cNvSpPr>
            <a:spLocks noChangeShapeType="1"/>
          </p:cNvSpPr>
          <p:nvPr/>
        </p:nvSpPr>
        <p:spPr bwMode="auto">
          <a:xfrm>
            <a:off x="4543425" y="3524250"/>
            <a:ext cx="814388" cy="1588"/>
          </a:xfrm>
          <a:prstGeom prst="line">
            <a:avLst/>
          </a:prstGeom>
          <a:noFill/>
          <a:ln w="50760">
            <a:solidFill>
              <a:srgbClr val="FF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4603" name="Rectangle 11"/>
          <p:cNvSpPr>
            <a:spLocks noChangeArrowheads="1"/>
          </p:cNvSpPr>
          <p:nvPr/>
        </p:nvSpPr>
        <p:spPr bwMode="auto">
          <a:xfrm>
            <a:off x="5870575" y="4494213"/>
            <a:ext cx="23352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Lisossomos</a:t>
            </a:r>
          </a:p>
        </p:txBody>
      </p:sp>
      <p:sp>
        <p:nvSpPr>
          <p:cNvPr id="1134604" name="Rectangle 12"/>
          <p:cNvSpPr>
            <a:spLocks noChangeArrowheads="1"/>
          </p:cNvSpPr>
          <p:nvPr/>
        </p:nvSpPr>
        <p:spPr bwMode="auto">
          <a:xfrm>
            <a:off x="6275388" y="6069013"/>
            <a:ext cx="32099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720" tIns="48960" rIns="99720" bIns="4896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600" b="1" smtClean="0">
                <a:solidFill>
                  <a:srgbClr val="FF6A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Via dependente de Ca</a:t>
            </a:r>
            <a:r>
              <a:rPr lang="pt-BR" sz="2600" b="1" baseline="30000" smtClean="0">
                <a:solidFill>
                  <a:srgbClr val="FF6A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2+</a:t>
            </a:r>
          </a:p>
        </p:txBody>
      </p:sp>
      <p:sp>
        <p:nvSpPr>
          <p:cNvPr id="113677" name="Line 13"/>
          <p:cNvSpPr>
            <a:spLocks noChangeShapeType="1"/>
          </p:cNvSpPr>
          <p:nvPr/>
        </p:nvSpPr>
        <p:spPr bwMode="auto">
          <a:xfrm>
            <a:off x="5205413" y="4811713"/>
            <a:ext cx="641350" cy="1587"/>
          </a:xfrm>
          <a:prstGeom prst="line">
            <a:avLst/>
          </a:prstGeom>
          <a:noFill/>
          <a:ln w="50760">
            <a:solidFill>
              <a:srgbClr val="66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678" name="Line 14"/>
          <p:cNvSpPr>
            <a:spLocks noChangeShapeType="1"/>
          </p:cNvSpPr>
          <p:nvPr/>
        </p:nvSpPr>
        <p:spPr bwMode="auto">
          <a:xfrm flipV="1">
            <a:off x="5180013" y="5127625"/>
            <a:ext cx="892175" cy="409575"/>
          </a:xfrm>
          <a:prstGeom prst="line">
            <a:avLst/>
          </a:prstGeom>
          <a:noFill/>
          <a:ln w="50760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679" name="Line 15"/>
          <p:cNvSpPr>
            <a:spLocks noChangeShapeType="1"/>
          </p:cNvSpPr>
          <p:nvPr/>
        </p:nvSpPr>
        <p:spPr bwMode="auto">
          <a:xfrm>
            <a:off x="4779963" y="6635750"/>
            <a:ext cx="1212850" cy="1588"/>
          </a:xfrm>
          <a:prstGeom prst="line">
            <a:avLst/>
          </a:prstGeom>
          <a:noFill/>
          <a:ln w="5076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680" name="Rectangle 16"/>
          <p:cNvSpPr>
            <a:spLocks noChangeArrowheads="1"/>
          </p:cNvSpPr>
          <p:nvPr/>
        </p:nvSpPr>
        <p:spPr bwMode="auto">
          <a:xfrm>
            <a:off x="8485188" y="3506788"/>
            <a:ext cx="1425575" cy="890587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720" tIns="48960" rIns="99720" bIns="4896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600" b="1">
                <a:latin typeface="Bookman Old Style" panose="02050604050505020204" pitchFamily="18" charset="0"/>
              </a:rPr>
              <a:t>Amino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600" b="1">
                <a:latin typeface="Bookman Old Style" panose="02050604050505020204" pitchFamily="18" charset="0"/>
              </a:rPr>
              <a:t>Ácidos</a:t>
            </a:r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>
            <a:off x="8510588" y="2974975"/>
            <a:ext cx="815975" cy="309563"/>
          </a:xfrm>
          <a:prstGeom prst="line">
            <a:avLst/>
          </a:prstGeom>
          <a:noFill/>
          <a:ln w="507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682" name="Line 18"/>
          <p:cNvSpPr>
            <a:spLocks noChangeShapeType="1"/>
          </p:cNvSpPr>
          <p:nvPr/>
        </p:nvSpPr>
        <p:spPr bwMode="auto">
          <a:xfrm flipV="1">
            <a:off x="8135938" y="4572000"/>
            <a:ext cx="568325" cy="161925"/>
          </a:xfrm>
          <a:prstGeom prst="line">
            <a:avLst/>
          </a:prstGeom>
          <a:noFill/>
          <a:ln w="507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683" name="Line 19"/>
          <p:cNvSpPr>
            <a:spLocks noChangeShapeType="1"/>
          </p:cNvSpPr>
          <p:nvPr/>
        </p:nvSpPr>
        <p:spPr bwMode="auto">
          <a:xfrm flipV="1">
            <a:off x="8770938" y="4716463"/>
            <a:ext cx="407987" cy="1366837"/>
          </a:xfrm>
          <a:prstGeom prst="line">
            <a:avLst/>
          </a:prstGeom>
          <a:noFill/>
          <a:ln w="507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684" name="Line 20"/>
          <p:cNvSpPr>
            <a:spLocks noChangeShapeType="1"/>
          </p:cNvSpPr>
          <p:nvPr/>
        </p:nvSpPr>
        <p:spPr bwMode="auto">
          <a:xfrm flipV="1">
            <a:off x="4752975" y="5003800"/>
            <a:ext cx="935038" cy="2889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073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78" x="4783138" y="3976688"/>
          <p14:tracePt t="26198" x="4792663" y="3976688"/>
          <p14:tracePt t="26270" x="4792663" y="3967163"/>
          <p14:tracePt t="26278" x="4792663" y="3957638"/>
          <p14:tracePt t="26310" x="4783138" y="3957638"/>
          <p14:tracePt t="26317" x="4764088" y="3957638"/>
          <p14:tracePt t="26325" x="4733925" y="3957638"/>
          <p14:tracePt t="26339" x="4656138" y="3957638"/>
          <p14:tracePt t="26355" x="4546600" y="3957638"/>
          <p14:tracePt t="26372" x="4389438" y="3957638"/>
          <p14:tracePt t="26389" x="4330700" y="3957638"/>
          <p14:tracePt t="26405" x="4291013" y="3967163"/>
          <p14:tracePt t="26422" x="4251325" y="3967163"/>
          <p14:tracePt t="26439" x="4202113" y="3976688"/>
          <p14:tracePt t="26456" x="4152900" y="3976688"/>
          <p14:tracePt t="26472" x="4084638" y="3976688"/>
          <p14:tracePt t="26489" x="4025900" y="3976688"/>
          <p14:tracePt t="26506" x="3946525" y="3967163"/>
          <p14:tracePt t="26522" x="3878263" y="3957638"/>
          <p14:tracePt t="26539" x="3838575" y="3937000"/>
          <p14:tracePt t="26556" x="3789363" y="3927475"/>
          <p14:tracePt t="26556" x="3770313" y="3917950"/>
          <p14:tracePt t="26573" x="3730625" y="3908425"/>
          <p14:tracePt t="26589" x="3700463" y="3887788"/>
          <p14:tracePt t="26607" x="3632200" y="3868738"/>
          <p14:tracePt t="26622" x="3573463" y="3848100"/>
          <p14:tracePt t="26639" x="3484563" y="3829050"/>
          <p14:tracePt t="26656" x="3386138" y="3819525"/>
          <p14:tracePt t="26673" x="3287713" y="3798888"/>
          <p14:tracePt t="26690" x="3198813" y="3779838"/>
          <p14:tracePt t="26706" x="3090863" y="3749675"/>
          <p14:tracePt t="26723" x="2992438" y="3730625"/>
          <p14:tracePt t="26740" x="2884488" y="3711575"/>
          <p14:tracePt t="26756" x="2736850" y="3690938"/>
          <p14:tracePt t="26773" x="2657475" y="3690938"/>
          <p14:tracePt t="26789" x="2598738" y="3690938"/>
          <p14:tracePt t="26806" x="2559050" y="3690938"/>
          <p14:tracePt t="26823" x="2519363" y="3690938"/>
          <p14:tracePt t="26840" x="2479675" y="3690938"/>
          <p14:tracePt t="26856" x="2451100" y="3690938"/>
          <p14:tracePt t="26873" x="2441575" y="3690938"/>
          <p14:tracePt t="26889" x="2441575" y="3711575"/>
          <p14:tracePt t="26949" x="2451100" y="3721100"/>
          <p14:tracePt t="26957" x="2470150" y="3730625"/>
          <p14:tracePt t="26965" x="2500313" y="3749675"/>
          <p14:tracePt t="26973" x="2627313" y="3779838"/>
          <p14:tracePt t="26990" x="2805113" y="3819525"/>
          <p14:tracePt t="27007" x="3051175" y="3838575"/>
          <p14:tracePt t="27024" x="3287713" y="3838575"/>
          <p14:tracePt t="27040" x="3533775" y="3838575"/>
          <p14:tracePt t="27057" x="3759200" y="3838575"/>
          <p14:tracePt t="27073" x="3956050" y="3838575"/>
          <p14:tracePt t="27090" x="4133850" y="3838575"/>
          <p14:tracePt t="27107" x="4311650" y="3838575"/>
          <p14:tracePt t="27123" x="4487863" y="3838575"/>
          <p14:tracePt t="27123" x="4567238" y="3838575"/>
          <p14:tracePt t="27141" x="4714875" y="3838575"/>
          <p14:tracePt t="27157" x="4832350" y="3838575"/>
          <p14:tracePt t="27174" x="4921250" y="3848100"/>
          <p14:tracePt t="27190" x="4940300" y="3859213"/>
          <p14:tracePt t="27207" x="4930775" y="3859213"/>
          <p14:tracePt t="27293" x="4891088" y="3848100"/>
          <p14:tracePt t="27301" x="4832350" y="3848100"/>
          <p14:tracePt t="27309" x="4754563" y="3819525"/>
          <p14:tracePt t="27324" x="4487863" y="3770313"/>
          <p14:tracePt t="27341" x="4311650" y="3740150"/>
          <p14:tracePt t="27357" x="4173538" y="3711575"/>
          <p14:tracePt t="27374" x="4084638" y="3690938"/>
          <p14:tracePt t="27391" x="4025900" y="3671888"/>
          <p14:tracePt t="27407" x="3956050" y="3671888"/>
          <p14:tracePt t="27424" x="3868738" y="3671888"/>
          <p14:tracePt t="27441" x="3730625" y="3671888"/>
          <p14:tracePt t="27458" x="3582988" y="3671888"/>
          <p14:tracePt t="27475" x="3405188" y="3662363"/>
          <p14:tracePt t="27491" x="3257550" y="3651250"/>
          <p14:tracePt t="27508" x="3130550" y="3632200"/>
          <p14:tracePt t="27508" x="3100388" y="3622675"/>
          <p14:tracePt t="27525" x="3041650" y="3622675"/>
          <p14:tracePt t="27542" x="2971800" y="3622675"/>
          <p14:tracePt t="27558" x="2903538" y="3622675"/>
          <p14:tracePt t="27574" x="2824163" y="3622675"/>
          <p14:tracePt t="27591" x="2725738" y="3641725"/>
          <p14:tracePt t="27608" x="2627313" y="3651250"/>
          <p14:tracePt t="27624" x="2540000" y="3671888"/>
          <p14:tracePt t="27641" x="2460625" y="3711575"/>
          <p14:tracePt t="27658" x="2420938" y="3721100"/>
          <p14:tracePt t="27675" x="2411413" y="3730625"/>
          <p14:tracePt t="27691" x="2401888" y="3730625"/>
          <p14:tracePt t="27708" x="2401888" y="3740150"/>
          <p14:tracePt t="27725" x="2401888" y="3749675"/>
          <p14:tracePt t="27741" x="2411413" y="3779838"/>
          <p14:tracePt t="27758" x="2470150" y="3789363"/>
          <p14:tracePt t="27775" x="2608263" y="3810000"/>
          <p14:tracePt t="27792" x="2824163" y="3810000"/>
          <p14:tracePt t="27808" x="3100388" y="3810000"/>
          <p14:tracePt t="27825" x="3435350" y="3810000"/>
          <p14:tracePt t="27842" x="3749675" y="3810000"/>
          <p14:tracePt t="27859" x="4016375" y="3810000"/>
          <p14:tracePt t="27875" x="4241800" y="3810000"/>
          <p14:tracePt t="27892" x="4398963" y="3810000"/>
          <p14:tracePt t="27892" x="4468813" y="3810000"/>
          <p14:tracePt t="27909" x="4557713" y="3810000"/>
          <p14:tracePt t="27925" x="4595813" y="3810000"/>
          <p14:tracePt t="27943" x="4635500" y="3789363"/>
          <p14:tracePt t="27958" x="4645025" y="3789363"/>
          <p14:tracePt t="27975" x="4656138" y="3779838"/>
          <p14:tracePt t="27992" x="4645025" y="3779838"/>
          <p14:tracePt t="28188" x="4606925" y="3779838"/>
          <p14:tracePt t="28197" x="4527550" y="3789363"/>
          <p14:tracePt t="28205" x="4419600" y="3819525"/>
          <p14:tracePt t="28213" x="4311650" y="3838575"/>
          <p14:tracePt t="28225" x="4054475" y="3897313"/>
          <p14:tracePt t="28242" x="3779838" y="3946525"/>
          <p14:tracePt t="28259" x="3582988" y="3995738"/>
          <p14:tracePt t="28276" x="3386138" y="4025900"/>
          <p14:tracePt t="28293" x="3316288" y="4035425"/>
          <p14:tracePt t="28309" x="3267075" y="4035425"/>
          <p14:tracePt t="28326" x="3208338" y="4035425"/>
          <p14:tracePt t="28343" x="3109913" y="4035425"/>
          <p14:tracePt t="28360" x="2992438" y="4035425"/>
          <p14:tracePt t="28376" x="2873375" y="4035425"/>
          <p14:tracePt t="28393" x="2786063" y="4035425"/>
          <p14:tracePt t="28409" x="2697163" y="4035425"/>
          <p14:tracePt t="28426" x="2647950" y="4035425"/>
          <p14:tracePt t="28443" x="2608263" y="4035425"/>
          <p14:tracePt t="28460" x="2598738" y="4035425"/>
          <p14:tracePt t="28477" x="2589213" y="4035425"/>
          <p14:tracePt t="28501" x="2568575" y="4035425"/>
          <p14:tracePt t="28517" x="2559050" y="4035425"/>
          <p14:tracePt t="28526" x="2519363" y="4035425"/>
          <p14:tracePt t="28543" x="2460625" y="4035425"/>
          <p14:tracePt t="28560" x="2392363" y="4035425"/>
          <p14:tracePt t="28576" x="2332038" y="4035425"/>
          <p14:tracePt t="28593" x="2263775" y="4016375"/>
          <p14:tracePt t="28610" x="2184400" y="4006850"/>
          <p14:tracePt t="28627" x="2155825" y="4006850"/>
          <p14:tracePt t="28643" x="2116138" y="4006850"/>
          <p14:tracePt t="28643" x="2106613" y="4006850"/>
          <p14:tracePt t="28661" x="2097088" y="4006850"/>
          <p14:tracePt t="28677" x="2066925" y="4006850"/>
          <p14:tracePt t="28693" x="2036763" y="4016375"/>
          <p14:tracePt t="28710" x="2017713" y="4025900"/>
          <p14:tracePt t="28727" x="1987550" y="4044950"/>
          <p14:tracePt t="28743" x="1968500" y="4075113"/>
          <p14:tracePt t="28760" x="1949450" y="4114800"/>
          <p14:tracePt t="28777" x="1938338" y="4154488"/>
          <p14:tracePt t="28793" x="1938338" y="4173538"/>
          <p14:tracePt t="28810" x="1938338" y="4222750"/>
          <p14:tracePt t="28827" x="1958975" y="4252913"/>
          <p14:tracePt t="28844" x="2047875" y="4311650"/>
          <p14:tracePt t="28844" x="2106613" y="4340225"/>
          <p14:tracePt t="28861" x="2273300" y="4379913"/>
          <p14:tracePt t="28877" x="2470150" y="4410075"/>
          <p14:tracePt t="28894" x="2687638" y="4419600"/>
          <p14:tracePt t="28911" x="2903538" y="4419600"/>
          <p14:tracePt t="28927" x="3090863" y="4419600"/>
          <p14:tracePt t="28944" x="3257550" y="4419600"/>
          <p14:tracePt t="28961" x="3405188" y="4419600"/>
          <p14:tracePt t="28977" x="3552825" y="4419600"/>
          <p14:tracePt t="28994" x="3709988" y="4419600"/>
          <p14:tracePt t="29011" x="3887788" y="4419600"/>
          <p14:tracePt t="29028" x="4065588" y="4419600"/>
          <p14:tracePt t="29028" x="4133850" y="4410075"/>
          <p14:tracePt t="29045" x="4271963" y="4389438"/>
          <p14:tracePt t="29061" x="4370388" y="4360863"/>
          <p14:tracePt t="29077" x="4429125" y="4351338"/>
          <p14:tracePt t="29094" x="4459288" y="4330700"/>
          <p14:tracePt t="29111" x="4459288" y="4321175"/>
          <p14:tracePt t="29127" x="4459288" y="4302125"/>
          <p14:tracePt t="29144" x="4459288" y="4291013"/>
          <p14:tracePt t="29161" x="4459288" y="4271963"/>
          <p14:tracePt t="29178" x="4459288" y="4241800"/>
          <p14:tracePt t="29194" x="4448175" y="4213225"/>
          <p14:tracePt t="29211" x="4429125" y="4183063"/>
          <p14:tracePt t="29228" x="4370388" y="4154488"/>
          <p14:tracePt t="29245" x="4291013" y="4114800"/>
          <p14:tracePt t="29262" x="4164013" y="4075113"/>
          <p14:tracePt t="29278" x="4005263" y="4044950"/>
          <p14:tracePt t="29294" x="3829050" y="4016375"/>
          <p14:tracePt t="29312" x="3651250" y="3976688"/>
          <p14:tracePt t="29328" x="3454400" y="3927475"/>
          <p14:tracePt t="29345" x="3297238" y="3908425"/>
          <p14:tracePt t="29362" x="3149600" y="3868738"/>
          <p14:tracePt t="29379" x="3021013" y="3848100"/>
          <p14:tracePt t="29395" x="2913063" y="3829050"/>
          <p14:tracePt t="29412" x="2814638" y="3810000"/>
          <p14:tracePt t="29412" x="2755900" y="3798888"/>
          <p14:tracePt t="29429" x="2647950" y="3798888"/>
          <p14:tracePt t="29445" x="2509838" y="3798888"/>
          <p14:tracePt t="29463" x="2362200" y="3798888"/>
          <p14:tracePt t="29478" x="2205038" y="3798888"/>
          <p14:tracePt t="29495" x="2036763" y="3798888"/>
          <p14:tracePt t="29512" x="1919288" y="3798888"/>
          <p14:tracePt t="29528" x="1820863" y="3798888"/>
          <p14:tracePt t="29545" x="1801813" y="3810000"/>
          <p14:tracePt t="29562" x="1781175" y="3819525"/>
          <p14:tracePt t="29578" x="1771650" y="3829050"/>
          <p14:tracePt t="29597" x="1771650" y="3838575"/>
          <p14:tracePt t="29612" x="1762125" y="3878263"/>
          <p14:tracePt t="29629" x="1762125" y="3927475"/>
          <p14:tracePt t="29645" x="1762125" y="3976688"/>
          <p14:tracePt t="29662" x="1790700" y="4035425"/>
          <p14:tracePt t="29679" x="1870075" y="4084638"/>
          <p14:tracePt t="29696" x="1998663" y="4143375"/>
          <p14:tracePt t="29712" x="2174875" y="4192588"/>
          <p14:tracePt t="29729" x="2411413" y="4232275"/>
          <p14:tracePt t="29746" x="2657475" y="4262438"/>
          <p14:tracePt t="29762" x="2884488" y="4262438"/>
          <p14:tracePt t="29779" x="3119438" y="4262438"/>
          <p14:tracePt t="29796" x="3346450" y="4262438"/>
          <p14:tracePt t="29796" x="3454400" y="4262438"/>
          <p14:tracePt t="29813" x="3671888" y="4262438"/>
          <p14:tracePt t="29829" x="3887788" y="4262438"/>
          <p14:tracePt t="29846" x="4075113" y="4262438"/>
          <p14:tracePt t="29862" x="4251325" y="4262438"/>
          <p14:tracePt t="29879" x="4398963" y="4232275"/>
          <p14:tracePt t="29896" x="4527550" y="4213225"/>
          <p14:tracePt t="29912" x="4606925" y="4203700"/>
          <p14:tracePt t="29929" x="4665663" y="4173538"/>
          <p14:tracePt t="29946" x="4714875" y="4154488"/>
          <p14:tracePt t="29962" x="4733925" y="4143375"/>
          <p14:tracePt t="29979" x="4743450" y="4133850"/>
          <p14:tracePt t="29996" x="4743450" y="4124325"/>
          <p14:tracePt t="30013" x="4743450" y="4114800"/>
          <p14:tracePt t="30205" x="4743450" y="4105275"/>
          <p14:tracePt t="30212" x="4743450" y="4094163"/>
          <p14:tracePt t="30221" x="4743450" y="4075113"/>
          <p14:tracePt t="30230" x="4743450" y="4025900"/>
          <p14:tracePt t="30246" x="4743450" y="3976688"/>
          <p14:tracePt t="30263" x="4754563" y="3908425"/>
          <p14:tracePt t="30280" x="4764088" y="3838575"/>
          <p14:tracePt t="30296" x="4783138" y="3789363"/>
          <p14:tracePt t="30313" x="4783138" y="3740150"/>
          <p14:tracePt t="30330" x="4783138" y="3681413"/>
          <p14:tracePt t="30347" x="4783138" y="3651250"/>
          <p14:tracePt t="30363" x="4783138" y="3613150"/>
          <p14:tracePt t="30363" x="4783138" y="3602038"/>
          <p14:tracePt t="30381" x="4783138" y="3573463"/>
          <p14:tracePt t="30397" x="4783138" y="3543300"/>
          <p14:tracePt t="30413" x="4783138" y="3503613"/>
          <p14:tracePt t="30430" x="4783138" y="3484563"/>
          <p14:tracePt t="30447" x="4783138" y="3444875"/>
          <p14:tracePt t="30464" x="4783138" y="3416300"/>
          <p14:tracePt t="30480" x="4783138" y="3367088"/>
          <p14:tracePt t="30497" x="4773613" y="3317875"/>
          <p14:tracePt t="30514" x="4773613" y="3287713"/>
          <p14:tracePt t="30531" x="4764088" y="3238500"/>
          <p14:tracePt t="30547" x="4754563" y="3198813"/>
          <p14:tracePt t="30547" x="4754563" y="3189288"/>
          <p14:tracePt t="30565" x="4743450" y="3149600"/>
          <p14:tracePt t="30581" x="4724400" y="3121025"/>
          <p14:tracePt t="30597" x="4705350" y="3090863"/>
          <p14:tracePt t="30614" x="4694238" y="3071813"/>
          <p14:tracePt t="30631" x="4665663" y="3051175"/>
          <p14:tracePt t="30647" x="4625975" y="3022600"/>
          <p14:tracePt t="30664" x="4595813" y="3011488"/>
          <p14:tracePt t="30681" x="4567238" y="2992438"/>
          <p14:tracePt t="30697" x="4557713" y="2973388"/>
          <p14:tracePt t="30714" x="4537075" y="2973388"/>
          <p14:tracePt t="30731" x="4527550" y="2962275"/>
          <p14:tracePt t="30747" x="4518025" y="2962275"/>
          <p14:tracePt t="30764" x="4518025" y="2943225"/>
          <p14:tracePt t="30781" x="4508500" y="2933700"/>
          <p14:tracePt t="30805" x="4497388" y="2924175"/>
          <p14:tracePt t="30821" x="4487863" y="2913063"/>
          <p14:tracePt t="30837" x="4487863" y="2903538"/>
          <p14:tracePt t="30853" x="4487863" y="2894013"/>
          <p14:tracePt t="30864" x="4487863" y="2884488"/>
          <p14:tracePt t="30881" x="4478338" y="2863850"/>
          <p14:tracePt t="30909" x="4478338" y="2854325"/>
          <p14:tracePt t="30933" x="4468813" y="2835275"/>
          <p14:tracePt t="30957" x="4468813" y="2825750"/>
          <p14:tracePt t="30980" x="4468813" y="2814638"/>
          <p14:tracePt t="30997" x="4468813" y="2805113"/>
          <p14:tracePt t="31005" x="4468813" y="2795588"/>
          <p14:tracePt t="31021" x="4468813" y="2786063"/>
          <p14:tracePt t="31045" x="4468813" y="2776538"/>
          <p14:tracePt t="31053" x="4468813" y="2765425"/>
          <p14:tracePt t="31069" x="4468813" y="2746375"/>
          <p14:tracePt t="31081" x="4468813" y="2727325"/>
          <p14:tracePt t="31098" x="4478338" y="2687638"/>
          <p14:tracePt t="31115" x="4478338" y="2657475"/>
          <p14:tracePt t="31132" x="4497388" y="2617788"/>
          <p14:tracePt t="31132" x="4497388" y="2608263"/>
          <p14:tracePt t="31149" x="4497388" y="2568575"/>
          <p14:tracePt t="31165" x="4497388" y="2530475"/>
          <p14:tracePt t="31182" x="4497388" y="2500313"/>
          <p14:tracePt t="31199" x="4497388" y="2470150"/>
          <p14:tracePt t="31215" x="4497388" y="2432050"/>
          <p14:tracePt t="31232" x="4497388" y="2420938"/>
          <p14:tracePt t="31248" x="4497388" y="2411413"/>
          <p14:tracePt t="31266" x="4487863" y="2392363"/>
          <p14:tracePt t="31282" x="4497388" y="2392363"/>
          <p14:tracePt t="31421" x="4508500" y="2401888"/>
          <p14:tracePt t="31429" x="4527550" y="2411413"/>
          <p14:tracePt t="31437" x="4557713" y="2432050"/>
          <p14:tracePt t="31449" x="4645025" y="2481263"/>
          <p14:tracePt t="31466" x="4733925" y="2540000"/>
          <p14:tracePt t="31482" x="4832350" y="2617788"/>
          <p14:tracePt t="31499" x="4902200" y="2687638"/>
          <p14:tracePt t="31516" x="4970463" y="2786063"/>
          <p14:tracePt t="31533" x="5010150" y="2825750"/>
          <p14:tracePt t="31549" x="5049838" y="2854325"/>
          <p14:tracePt t="31566" x="5087938" y="2863850"/>
          <p14:tracePt t="31582" x="5108575" y="2874963"/>
          <p14:tracePt t="31599" x="5148263" y="2884488"/>
          <p14:tracePt t="31616" x="5186363" y="2894013"/>
          <p14:tracePt t="31632" x="5246688" y="2903538"/>
          <p14:tracePt t="31649" x="5354638" y="2924175"/>
          <p14:tracePt t="31666" x="5481638" y="2952750"/>
          <p14:tracePt t="31683" x="5629275" y="2982913"/>
          <p14:tracePt t="31700" x="5797550" y="3001963"/>
          <p14:tracePt t="31716" x="6003925" y="3041650"/>
          <p14:tracePt t="31733" x="6102350" y="3041650"/>
          <p14:tracePt t="31750" x="6181725" y="3041650"/>
          <p14:tracePt t="31766" x="6270625" y="3041650"/>
          <p14:tracePt t="31783" x="6348413" y="3041650"/>
          <p14:tracePt t="31800" x="6456363" y="3041650"/>
          <p14:tracePt t="31816" x="6565900" y="3041650"/>
          <p14:tracePt t="31833" x="6692900" y="3041650"/>
          <p14:tracePt t="31850" x="6811963" y="3041650"/>
          <p14:tracePt t="31866" x="6919913" y="3041650"/>
          <p14:tracePt t="31883" x="7018338" y="3041650"/>
          <p14:tracePt t="31900" x="7145338" y="3041650"/>
          <p14:tracePt t="31917" x="7215188" y="3041650"/>
          <p14:tracePt t="31933" x="7273925" y="3041650"/>
          <p14:tracePt t="31950" x="7304088" y="3032125"/>
          <p14:tracePt t="31966" x="7323138" y="3022600"/>
          <p14:tracePt t="31983" x="7332663" y="3001963"/>
          <p14:tracePt t="32000" x="7342188" y="2992438"/>
          <p14:tracePt t="32016" x="7353300" y="2973388"/>
          <p14:tracePt t="32034" x="7353300" y="2952750"/>
          <p14:tracePt t="32050" x="7353300" y="2903538"/>
          <p14:tracePt t="32067" x="7353300" y="2863850"/>
          <p14:tracePt t="32084" x="7332663" y="2825750"/>
          <p14:tracePt t="32084" x="7323138" y="2805113"/>
          <p14:tracePt t="32101" x="7273925" y="2755900"/>
          <p14:tracePt t="32117" x="7215188" y="2706688"/>
          <p14:tracePt t="32134" x="7096125" y="2657475"/>
          <p14:tracePt t="32150" x="6959600" y="2628900"/>
          <p14:tracePt t="32167" x="6781800" y="2598738"/>
          <p14:tracePt t="32184" x="6584950" y="2559050"/>
          <p14:tracePt t="32200" x="6407150" y="2549525"/>
          <p14:tracePt t="32217" x="6210300" y="2549525"/>
          <p14:tracePt t="32234" x="6062663" y="2549525"/>
          <p14:tracePt t="32250" x="5964238" y="2549525"/>
          <p14:tracePt t="32267" x="5895975" y="2549525"/>
          <p14:tracePt t="32284" x="5807075" y="2559050"/>
          <p14:tracePt t="32301" x="5757863" y="2579688"/>
          <p14:tracePt t="32317" x="5659438" y="2617788"/>
          <p14:tracePt t="32334" x="5570538" y="2678113"/>
          <p14:tracePt t="32351" x="5472113" y="2746375"/>
          <p14:tracePt t="32367" x="5413375" y="2805113"/>
          <p14:tracePt t="32384" x="5364163" y="2874963"/>
          <p14:tracePt t="32401" x="5345113" y="2962275"/>
          <p14:tracePt t="32418" x="5324475" y="3041650"/>
          <p14:tracePt t="32434" x="5324475" y="3109913"/>
          <p14:tracePt t="32451" x="5324475" y="3208338"/>
          <p14:tracePt t="32468" x="5354638" y="3336925"/>
          <p14:tracePt t="32485" x="5364163" y="3425825"/>
          <p14:tracePt t="32501" x="5394325" y="3514725"/>
          <p14:tracePt t="32518" x="5453063" y="3602038"/>
          <p14:tracePt t="32535" x="5541963" y="3700463"/>
          <p14:tracePt t="32551" x="5649913" y="3798888"/>
          <p14:tracePt t="32568" x="5767388" y="3878263"/>
          <p14:tracePt t="32585" x="5915025" y="3946525"/>
          <p14:tracePt t="32602" x="6043613" y="3995738"/>
          <p14:tracePt t="32618" x="6172200" y="4025900"/>
          <p14:tracePt t="32635" x="6289675" y="4044950"/>
          <p14:tracePt t="32652" x="6388100" y="4065588"/>
          <p14:tracePt t="32668" x="6526213" y="4084638"/>
          <p14:tracePt t="32685" x="6643688" y="4084638"/>
          <p14:tracePt t="32702" x="6751638" y="4084638"/>
          <p14:tracePt t="32718" x="6870700" y="4084638"/>
          <p14:tracePt t="32735" x="6978650" y="4084638"/>
          <p14:tracePt t="32752" x="7107238" y="4084638"/>
          <p14:tracePt t="32768" x="7215188" y="4056063"/>
          <p14:tracePt t="32785" x="7342188" y="4035425"/>
          <p14:tracePt t="32802" x="7500938" y="4006850"/>
          <p14:tracePt t="32818" x="7648575" y="3967163"/>
          <p14:tracePt t="32835" x="7805738" y="3897313"/>
          <p14:tracePt t="32852" x="8042275" y="3810000"/>
          <p14:tracePt t="32869" x="8159750" y="3749675"/>
          <p14:tracePt t="32885" x="8267700" y="3681413"/>
          <p14:tracePt t="32902" x="8326438" y="3632200"/>
          <p14:tracePt t="32918" x="8356600" y="3582988"/>
          <p14:tracePt t="32935" x="8375650" y="3533775"/>
          <p14:tracePt t="32952" x="8386763" y="3484563"/>
          <p14:tracePt t="32969" x="8386763" y="3465513"/>
          <p14:tracePt t="32985" x="8396288" y="3425825"/>
          <p14:tracePt t="33002" x="8396288" y="3405188"/>
          <p14:tracePt t="33019" x="8396288" y="3386138"/>
          <p14:tracePt t="33036" x="8396288" y="3367088"/>
          <p14:tracePt t="33053" x="8396288" y="3336925"/>
          <p14:tracePt t="33069" x="8396288" y="3327400"/>
          <p14:tracePt t="33085" x="8396288" y="3306763"/>
          <p14:tracePt t="33102" x="8396288" y="3287713"/>
          <p14:tracePt t="33119" x="8386763" y="3268663"/>
          <p14:tracePt t="33140" x="8375650" y="3257550"/>
          <p14:tracePt t="33157" x="8375650" y="3248025"/>
          <p14:tracePt t="33173" x="8366125" y="3228975"/>
          <p14:tracePt t="33189" x="8366125" y="3219450"/>
          <p14:tracePt t="33202" x="8356600" y="3198813"/>
          <p14:tracePt t="33219" x="8326438" y="3170238"/>
          <p14:tracePt t="33236" x="8288338" y="3121025"/>
          <p14:tracePt t="33253" x="8248650" y="3081338"/>
          <p14:tracePt t="33269" x="8208963" y="3051175"/>
          <p14:tracePt t="33286" x="8169275" y="3022600"/>
          <p14:tracePt t="33302" x="8120063" y="2982913"/>
          <p14:tracePt t="33319" x="8061325" y="2943225"/>
          <p14:tracePt t="33336" x="8012113" y="2903538"/>
          <p14:tracePt t="33353" x="7943850" y="2854325"/>
          <p14:tracePt t="33369" x="7864475" y="2814638"/>
          <p14:tracePt t="33386" x="7775575" y="2786063"/>
          <p14:tracePt t="33403" x="7686675" y="2765425"/>
          <p14:tracePt t="33419" x="7599363" y="2746375"/>
          <p14:tracePt t="33419" x="7550150" y="2736850"/>
          <p14:tracePt t="33437" x="7489825" y="2716213"/>
          <p14:tracePt t="33453" x="7421563" y="2706688"/>
          <p14:tracePt t="33470" x="7372350" y="2706688"/>
          <p14:tracePt t="33486" x="7313613" y="2697163"/>
          <p14:tracePt t="33503" x="7243763" y="2697163"/>
          <p14:tracePt t="33520" x="7156450" y="2697163"/>
          <p14:tracePt t="33536" x="7077075" y="2697163"/>
          <p14:tracePt t="33553" x="6997700" y="2697163"/>
          <p14:tracePt t="33570" x="6929438" y="2697163"/>
          <p14:tracePt t="33586" x="6889750" y="2697163"/>
          <p14:tracePt t="33603" x="6850063" y="2697163"/>
          <p14:tracePt t="33620" x="6791325" y="2697163"/>
          <p14:tracePt t="33637" x="6732588" y="2697163"/>
          <p14:tracePt t="33653" x="6673850" y="2697163"/>
          <p14:tracePt t="33670" x="6575425" y="2697163"/>
          <p14:tracePt t="33687" x="6486525" y="2716213"/>
          <p14:tracePt t="33703" x="6407150" y="2727325"/>
          <p14:tracePt t="33720" x="6348413" y="2746375"/>
          <p14:tracePt t="33737" x="6289675" y="2755900"/>
          <p14:tracePt t="33753" x="6240463" y="2786063"/>
          <p14:tracePt t="33770" x="6200775" y="2814638"/>
          <p14:tracePt t="33787" x="6172200" y="2854325"/>
          <p14:tracePt t="33803" x="6111875" y="2933700"/>
          <p14:tracePt t="33821" x="6083300" y="3001963"/>
          <p14:tracePt t="33837" x="6034088" y="3071813"/>
          <p14:tracePt t="33854" x="6003925" y="3149600"/>
          <p14:tracePt t="33870" x="5973763" y="3228975"/>
          <p14:tracePt t="33887" x="5954713" y="3297238"/>
          <p14:tracePt t="33904" x="5954713" y="3376613"/>
          <p14:tracePt t="33921" x="5945188" y="3425825"/>
          <p14:tracePt t="33937" x="5945188" y="3503613"/>
          <p14:tracePt t="33954" x="5945188" y="3592513"/>
          <p14:tracePt t="33971" x="5954713" y="3662363"/>
          <p14:tracePt t="33987" x="5994400" y="3730625"/>
          <p14:tracePt t="33987" x="6003925" y="3749675"/>
          <p14:tracePt t="34005" x="6053138" y="3798888"/>
          <p14:tracePt t="34020" x="6111875" y="3838575"/>
          <p14:tracePt t="34037" x="6191250" y="3868738"/>
          <p14:tracePt t="34054" x="6289675" y="3887788"/>
          <p14:tracePt t="34072" x="6397625" y="3887788"/>
          <p14:tracePt t="34087" x="6554788" y="3887788"/>
          <p14:tracePt t="34104" x="6732588" y="3887788"/>
          <p14:tracePt t="34121" x="6889750" y="3887788"/>
          <p14:tracePt t="34138" x="7046913" y="3887788"/>
          <p14:tracePt t="34154" x="7205663" y="3859213"/>
          <p14:tracePt t="34171" x="7353300" y="3829050"/>
          <p14:tracePt t="34188" x="7550150" y="3760788"/>
          <p14:tracePt t="34205" x="7667625" y="3711575"/>
          <p14:tracePt t="34221" x="7775575" y="3651250"/>
          <p14:tracePt t="34238" x="7845425" y="3602038"/>
          <p14:tracePt t="34255" x="7894638" y="3543300"/>
          <p14:tracePt t="34271" x="7913688" y="3484563"/>
          <p14:tracePt t="34288" x="7943850" y="3425825"/>
          <p14:tracePt t="34304" x="7953375" y="3376613"/>
          <p14:tracePt t="34321" x="7962900" y="3297238"/>
          <p14:tracePt t="34338" x="7962900" y="3248025"/>
          <p14:tracePt t="34355" x="7962900" y="3189288"/>
          <p14:tracePt t="34372" x="7943850" y="3130550"/>
          <p14:tracePt t="34372" x="7913688" y="3100388"/>
          <p14:tracePt t="34389" x="7874000" y="3051175"/>
          <p14:tracePt t="34405" x="7756525" y="2992438"/>
          <p14:tracePt t="34421" x="7578725" y="2924175"/>
          <p14:tracePt t="34438" x="7372350" y="2863850"/>
          <p14:tracePt t="34455" x="7145338" y="2814638"/>
          <p14:tracePt t="34472" x="6899275" y="2765425"/>
          <p14:tracePt t="34488" x="6683375" y="2716213"/>
          <p14:tracePt t="34505" x="6516688" y="2687638"/>
          <p14:tracePt t="34522" x="6378575" y="2678113"/>
          <p14:tracePt t="34538" x="6280150" y="2678113"/>
          <p14:tracePt t="34555" x="6181725" y="2678113"/>
          <p14:tracePt t="34572" x="6022975" y="2716213"/>
          <p14:tracePt t="34589" x="5935663" y="2755900"/>
          <p14:tracePt t="34605" x="5837238" y="2805113"/>
          <p14:tracePt t="34622" x="5757863" y="2863850"/>
          <p14:tracePt t="34639" x="5699125" y="2933700"/>
          <p14:tracePt t="34655" x="5668963" y="3011488"/>
          <p14:tracePt t="34672" x="5640388" y="3100388"/>
          <p14:tracePt t="34689" x="5640388" y="3170238"/>
          <p14:tracePt t="34705" x="5640388" y="3268663"/>
          <p14:tracePt t="34722" x="5659438" y="3355975"/>
          <p14:tracePt t="34739" x="5689600" y="3444875"/>
          <p14:tracePt t="34755" x="5718175" y="3543300"/>
          <p14:tracePt t="34772" x="5816600" y="3711575"/>
          <p14:tracePt t="34789" x="5915025" y="3829050"/>
          <p14:tracePt t="34806" x="6013450" y="3917950"/>
          <p14:tracePt t="34822" x="6132513" y="3995738"/>
          <p14:tracePt t="34839" x="6249988" y="4056063"/>
          <p14:tracePt t="34857" x="6378575" y="4084638"/>
          <p14:tracePt t="34873" x="6526213" y="4105275"/>
          <p14:tracePt t="34890" x="6683375" y="4105275"/>
          <p14:tracePt t="34907" x="6850063" y="4105275"/>
          <p14:tracePt t="34923" x="7058025" y="4084638"/>
          <p14:tracePt t="34940" x="7254875" y="4044950"/>
          <p14:tracePt t="34940" x="7332663" y="4025900"/>
          <p14:tracePt t="34958" x="7500938" y="3967163"/>
          <p14:tracePt t="34974" x="7658100" y="3908425"/>
          <p14:tracePt t="34990" x="7805738" y="3819525"/>
          <p14:tracePt t="35007" x="7932738" y="3730625"/>
          <p14:tracePt t="35023" x="8012113" y="3632200"/>
          <p14:tracePt t="35040" x="8080375" y="3524250"/>
          <p14:tracePt t="35057" x="8120063" y="3416300"/>
          <p14:tracePt t="35074" x="8140700" y="3327400"/>
          <p14:tracePt t="35091" x="8140700" y="3257550"/>
          <p14:tracePt t="35107" x="8140700" y="3189288"/>
          <p14:tracePt t="35124" x="8140700" y="3130550"/>
          <p14:tracePt t="35141" x="8140700" y="3041650"/>
          <p14:tracePt t="35157" x="8129588" y="2973388"/>
          <p14:tracePt t="35174" x="8101013" y="2913063"/>
          <p14:tracePt t="35191" x="8061325" y="2844800"/>
          <p14:tracePt t="35207" x="7972425" y="2765425"/>
          <p14:tracePt t="35224" x="7854950" y="2687638"/>
          <p14:tracePt t="35241" x="7697788" y="2598738"/>
          <p14:tracePt t="35257" x="7539038" y="2540000"/>
          <p14:tracePt t="35274" x="7421563" y="2490788"/>
          <p14:tracePt t="35291" x="7292975" y="2441575"/>
          <p14:tracePt t="35307" x="7215188" y="2420938"/>
          <p14:tracePt t="35324" x="7126288" y="2411413"/>
          <p14:tracePt t="35324" x="7096125" y="2411413"/>
          <p14:tracePt t="35342" x="6988175" y="2411413"/>
          <p14:tracePt t="35358" x="6870700" y="2411413"/>
          <p14:tracePt t="35374" x="6732588" y="2420938"/>
          <p14:tracePt t="35391" x="6604000" y="2460625"/>
          <p14:tracePt t="35408" x="6505575" y="2500313"/>
          <p14:tracePt t="35425" x="6437313" y="2549525"/>
          <p14:tracePt t="35441" x="6397625" y="2579688"/>
          <p14:tracePt t="35458" x="6369050" y="2628900"/>
          <p14:tracePt t="35475" x="6338888" y="2687638"/>
          <p14:tracePt t="35491" x="6308725" y="2736850"/>
          <p14:tracePt t="35508" x="6280150" y="2814638"/>
          <p14:tracePt t="35525" x="6221413" y="2973388"/>
          <p14:tracePt t="35542" x="6181725" y="3090863"/>
          <p14:tracePt t="35558" x="6142038" y="3219450"/>
          <p14:tracePt t="35575" x="6122988" y="3336925"/>
          <p14:tracePt t="35592" x="6111875" y="3425825"/>
          <p14:tracePt t="35608" x="6111875" y="3543300"/>
          <p14:tracePt t="35625" x="6132513" y="3632200"/>
          <p14:tracePt t="35642" x="6161088" y="3721100"/>
          <p14:tracePt t="35658" x="6200775" y="3789363"/>
          <p14:tracePt t="35675" x="6249988" y="3868738"/>
          <p14:tracePt t="35692" x="6308725" y="3927475"/>
          <p14:tracePt t="35708" x="6378575" y="3976688"/>
          <p14:tracePt t="35708" x="6418263" y="3986213"/>
          <p14:tracePt t="35726" x="6505575" y="4025900"/>
          <p14:tracePt t="35742" x="6624638" y="4044950"/>
          <p14:tracePt t="35758" x="6732588" y="4056063"/>
          <p14:tracePt t="35775" x="6850063" y="4056063"/>
          <p14:tracePt t="35792" x="6988175" y="4056063"/>
          <p14:tracePt t="35809" x="7135813" y="4056063"/>
          <p14:tracePt t="35825" x="7273925" y="4035425"/>
          <p14:tracePt t="35842" x="7402513" y="4006850"/>
          <p14:tracePt t="35859" x="7519988" y="3957638"/>
          <p14:tracePt t="35875" x="7648575" y="3908425"/>
          <p14:tracePt t="35892" x="7775575" y="3848100"/>
          <p14:tracePt t="35909" x="7894638" y="3740150"/>
          <p14:tracePt t="35926" x="7923213" y="3662363"/>
          <p14:tracePt t="35943" x="7953375" y="3602038"/>
          <p14:tracePt t="35959" x="7962900" y="3524250"/>
          <p14:tracePt t="35976" x="7962900" y="3465513"/>
          <p14:tracePt t="35993" x="7962900" y="3386138"/>
          <p14:tracePt t="36009" x="7943850" y="3306763"/>
          <p14:tracePt t="36026" x="7923213" y="3219450"/>
          <p14:tracePt t="36042" x="7874000" y="3130550"/>
          <p14:tracePt t="36059" x="7805738" y="3032125"/>
          <p14:tracePt t="36076" x="7747000" y="2962275"/>
          <p14:tracePt t="36093" x="7588250" y="2863850"/>
          <p14:tracePt t="36110" x="7500938" y="2825750"/>
          <p14:tracePt t="36126" x="7421563" y="2795588"/>
          <p14:tracePt t="36143" x="7342188" y="2755900"/>
          <p14:tracePt t="36159" x="7254875" y="2727325"/>
          <p14:tracePt t="36176" x="7145338" y="2687638"/>
          <p14:tracePt t="36193" x="7008813" y="2647950"/>
          <p14:tracePt t="36209" x="6880225" y="2608263"/>
          <p14:tracePt t="36226" x="6751638" y="2589213"/>
          <p14:tracePt t="36243" x="6692900" y="2589213"/>
          <p14:tracePt t="36260" x="6624638" y="2589213"/>
          <p14:tracePt t="36276" x="6584950" y="2589213"/>
          <p14:tracePt t="36293" x="6505575" y="2608263"/>
          <p14:tracePt t="36310" x="6456363" y="2628900"/>
          <p14:tracePt t="36326" x="6407150" y="2667000"/>
          <p14:tracePt t="36343" x="6357938" y="2727325"/>
          <p14:tracePt t="36360" x="6308725" y="2786063"/>
          <p14:tracePt t="36376" x="6280150" y="2844800"/>
          <p14:tracePt t="36393" x="6259513" y="2924175"/>
          <p14:tracePt t="36410" x="6249988" y="3001963"/>
          <p14:tracePt t="36427" x="6249988" y="3081338"/>
          <p14:tracePt t="36443" x="6249988" y="3159125"/>
          <p14:tracePt t="36460" x="6249988" y="3257550"/>
          <p14:tracePt t="36460" x="6259513" y="3317875"/>
          <p14:tracePt t="36478" x="6270625" y="3355975"/>
          <p14:tracePt t="36493" x="6319838" y="3475038"/>
          <p14:tracePt t="36510" x="6348413" y="3514725"/>
          <p14:tracePt t="36527" x="6378575" y="3563938"/>
          <p14:tracePt t="36543" x="6407150" y="3582988"/>
          <p14:tracePt t="36560" x="6418263" y="3582988"/>
          <p14:tracePt t="36577" x="6427788" y="3582988"/>
          <p14:tracePt t="36593" x="6437313" y="3592513"/>
          <p14:tracePt t="37149" x="6437313" y="3602038"/>
          <p14:tracePt t="37157" x="6446838" y="3613150"/>
          <p14:tracePt t="37166" x="6446838" y="3632200"/>
          <p14:tracePt t="37178" x="6446838" y="3690938"/>
          <p14:tracePt t="37195" x="6437313" y="3789363"/>
          <p14:tracePt t="37211" x="6418263" y="3878263"/>
          <p14:tracePt t="37228" x="6407150" y="3986213"/>
          <p14:tracePt t="37245" x="6348413" y="4192588"/>
          <p14:tracePt t="37262" x="6319838" y="4351338"/>
          <p14:tracePt t="37278" x="6289675" y="4518025"/>
          <p14:tracePt t="37296" x="6249988" y="4684713"/>
          <p14:tracePt t="37312" x="6210300" y="4862513"/>
          <p14:tracePt t="37328" x="6172200" y="5029200"/>
          <p14:tracePt t="37345" x="6142038" y="5176838"/>
          <p14:tracePt t="37362" x="6122988" y="5305425"/>
          <p14:tracePt t="37379" x="6111875" y="5384800"/>
          <p14:tracePt t="37395" x="6122988" y="5443538"/>
          <p14:tracePt t="37412" x="6142038" y="5472113"/>
          <p14:tracePt t="37428" x="6191250" y="5492750"/>
          <p14:tracePt t="37445" x="6230938" y="5492750"/>
          <p14:tracePt t="37462" x="6270625" y="5492750"/>
          <p14:tracePt t="37479" x="6308725" y="5492750"/>
          <p14:tracePt t="37496" x="6338888" y="5492750"/>
          <p14:tracePt t="37512" x="6378575" y="5492750"/>
          <p14:tracePt t="37529" x="6388100" y="5492750"/>
          <p14:tracePt t="37545" x="6407150" y="5483225"/>
          <p14:tracePt t="37562" x="6418263" y="5483225"/>
          <p14:tracePt t="37579" x="6418263" y="5472113"/>
          <p14:tracePt t="37595" x="6427788" y="5434013"/>
          <p14:tracePt t="37613" x="6427788" y="5422900"/>
          <p14:tracePt t="37629" x="6427788" y="5394325"/>
          <p14:tracePt t="37646" x="6427788" y="5373688"/>
          <p14:tracePt t="37662" x="6427788" y="5354638"/>
          <p14:tracePt t="37679" x="6418263" y="5335588"/>
          <p14:tracePt t="37696" x="6407150" y="5314950"/>
          <p14:tracePt t="37712" x="6388100" y="5295900"/>
          <p14:tracePt t="37729" x="6357938" y="5265738"/>
          <p14:tracePt t="37746" x="6319838" y="5246688"/>
          <p14:tracePt t="37763" x="6270625" y="5216525"/>
          <p14:tracePt t="37779" x="6221413" y="5187950"/>
          <p14:tracePt t="37796" x="6181725" y="5157788"/>
          <p14:tracePt t="37796" x="6161088" y="5148263"/>
          <p14:tracePt t="37814" x="6132513" y="5127625"/>
          <p14:tracePt t="37829" x="6062663" y="5089525"/>
          <p14:tracePt t="37846" x="6013450" y="5078413"/>
          <p14:tracePt t="37863" x="5973763" y="5068888"/>
          <p14:tracePt t="37880" x="5924550" y="5068888"/>
          <p14:tracePt t="37896" x="5886450" y="5068888"/>
          <p14:tracePt t="37913" x="5846763" y="5068888"/>
          <p14:tracePt t="37930" x="5807075" y="5068888"/>
          <p14:tracePt t="37946" x="5788025" y="5078413"/>
          <p14:tracePt t="37963" x="5748338" y="5099050"/>
          <p14:tracePt t="37980" x="5718175" y="5108575"/>
          <p14:tracePt t="37996" x="5699125" y="5127625"/>
          <p14:tracePt t="38014" x="5678488" y="5148263"/>
          <p14:tracePt t="38030" x="5668963" y="5148263"/>
          <p14:tracePt t="38046" x="5668963" y="5157788"/>
          <p14:tracePt t="38063" x="5668963" y="5176838"/>
          <p14:tracePt t="38080" x="5659438" y="5187950"/>
          <p14:tracePt t="38096" x="5659438" y="5197475"/>
          <p14:tracePt t="38113" x="5659438" y="5207000"/>
          <p14:tracePt t="38130" x="5659438" y="5216525"/>
          <p14:tracePt t="38146" x="5659438" y="5226050"/>
          <p14:tracePt t="38166" x="5659438" y="5237163"/>
          <p14:tracePt t="38197" x="5678488" y="5246688"/>
          <p14:tracePt t="38221" x="5689600" y="5246688"/>
          <p14:tracePt t="38229" x="5708650" y="5246688"/>
          <p14:tracePt t="38237" x="5727700" y="5246688"/>
          <p14:tracePt t="38246" x="5776913" y="5246688"/>
          <p14:tracePt t="38264" x="5856288" y="5246688"/>
          <p14:tracePt t="38280" x="5945188" y="5246688"/>
          <p14:tracePt t="38297" x="6013450" y="5226050"/>
          <p14:tracePt t="38314" x="6073775" y="5216525"/>
          <p14:tracePt t="38330" x="6111875" y="5197475"/>
          <p14:tracePt t="38347" x="6142038" y="5187950"/>
          <p14:tracePt t="38364" x="6172200" y="5167313"/>
          <p14:tracePt t="38380" x="6200775" y="5157788"/>
          <p14:tracePt t="38380" x="6210300" y="5148263"/>
          <p14:tracePt t="38398" x="6240463" y="5127625"/>
          <p14:tracePt t="38414" x="6270625" y="5118100"/>
          <p14:tracePt t="38430" x="6299200" y="5099050"/>
          <p14:tracePt t="38447" x="6329363" y="5078413"/>
          <p14:tracePt t="38464" x="6378575" y="5049838"/>
          <p14:tracePt t="38480" x="6418263" y="5029200"/>
          <p14:tracePt t="38497" x="6486525" y="5000625"/>
          <p14:tracePt t="38514" x="6554788" y="4970463"/>
          <p14:tracePt t="38531" x="6624638" y="4951413"/>
          <p14:tracePt t="38547" x="6702425" y="4951413"/>
          <p14:tracePt t="38564" x="6762750" y="4930775"/>
          <p14:tracePt t="38581" x="6821488" y="4930775"/>
          <p14:tracePt t="38598" x="6870700" y="4930775"/>
          <p14:tracePt t="38614" x="6910388" y="4930775"/>
          <p14:tracePt t="38631" x="6948488" y="4930775"/>
          <p14:tracePt t="38648" x="6978650" y="4930775"/>
          <p14:tracePt t="38664" x="7027863" y="4930775"/>
          <p14:tracePt t="38681" x="7058025" y="4930775"/>
          <p14:tracePt t="38698" x="7096125" y="4930775"/>
          <p14:tracePt t="38714" x="7135813" y="4930775"/>
          <p14:tracePt t="38731" x="7165975" y="4930775"/>
          <p14:tracePt t="38748" x="7175500" y="4930775"/>
          <p14:tracePt t="38764" x="7194550" y="4921250"/>
          <p14:tracePt t="38781" x="7215188" y="4921250"/>
          <p14:tracePt t="38798" x="7194550" y="4921250"/>
          <p14:tracePt t="39045" x="7165975" y="4921250"/>
          <p14:tracePt t="39053" x="7107238" y="4930775"/>
          <p14:tracePt t="39065" x="6938963" y="4960938"/>
          <p14:tracePt t="39082" x="6742113" y="5010150"/>
          <p14:tracePt t="39099" x="6535738" y="5029200"/>
          <p14:tracePt t="39115" x="6369050" y="5040313"/>
          <p14:tracePt t="39132" x="6270625" y="5040313"/>
          <p14:tracePt t="39149" x="6200775" y="5049838"/>
          <p14:tracePt t="39166" x="6161088" y="5049838"/>
          <p14:tracePt t="39182" x="6111875" y="5059363"/>
          <p14:tracePt t="39199" x="6034088" y="5078413"/>
          <p14:tracePt t="39216" x="5915025" y="5108575"/>
          <p14:tracePt t="39232" x="5807075" y="5127625"/>
          <p14:tracePt t="39249" x="5727700" y="5138738"/>
          <p14:tracePt t="39265" x="5699125" y="5148263"/>
          <p14:tracePt t="39282" x="5678488" y="5157788"/>
          <p14:tracePt t="39299" x="5668963" y="5167313"/>
          <p14:tracePt t="39315" x="5659438" y="5176838"/>
          <p14:tracePt t="39332" x="5649913" y="5197475"/>
          <p14:tracePt t="39332" x="5640388" y="5197475"/>
          <p14:tracePt t="39350" x="5629275" y="5226050"/>
          <p14:tracePt t="39366" x="5610225" y="5246688"/>
          <p14:tracePt t="39382" x="5600700" y="5256213"/>
          <p14:tracePt t="39399" x="5591175" y="5265738"/>
          <p14:tracePt t="39416" x="5580063" y="5265738"/>
          <p14:tracePt t="39469" x="5570538" y="5265738"/>
          <p14:tracePt t="39917" x="5570538" y="5256213"/>
          <p14:tracePt t="39925" x="5570538" y="5246688"/>
          <p14:tracePt t="39933" x="5570538" y="5237163"/>
          <p14:tracePt t="39950" x="5570538" y="5207000"/>
          <p14:tracePt t="39967" x="5570538" y="5187950"/>
          <p14:tracePt t="39984" x="5570538" y="5167313"/>
          <p14:tracePt t="40000" x="5580063" y="5148263"/>
          <p14:tracePt t="40017" x="5591175" y="5127625"/>
          <p14:tracePt t="40034" x="5600700" y="5108575"/>
          <p14:tracePt t="40050" x="5619750" y="5099050"/>
          <p14:tracePt t="40067" x="5640388" y="5068888"/>
          <p14:tracePt t="40084" x="5689600" y="5059363"/>
          <p14:tracePt t="40100" x="5757863" y="5029200"/>
          <p14:tracePt t="40118" x="5826125" y="5019675"/>
          <p14:tracePt t="40134" x="5865813" y="5010150"/>
          <p14:tracePt t="40151" x="5915025" y="5000625"/>
          <p14:tracePt t="40167" x="5973763" y="4979988"/>
          <p14:tracePt t="40184" x="6003925" y="4970463"/>
          <p14:tracePt t="40201" x="6034088" y="4951413"/>
          <p14:tracePt t="40217" x="6062663" y="4951413"/>
          <p14:tracePt t="40234" x="6092825" y="4951413"/>
          <p14:tracePt t="40251" x="6132513" y="4941888"/>
          <p14:tracePt t="40268" x="6142038" y="4941888"/>
          <p14:tracePt t="40284" x="6181725" y="4930775"/>
          <p14:tracePt t="40301" x="6221413" y="4921250"/>
          <p14:tracePt t="40318" x="6249988" y="4921250"/>
          <p14:tracePt t="40334" x="6289675" y="4921250"/>
          <p14:tracePt t="40351" x="6319838" y="4921250"/>
          <p14:tracePt t="40368" x="6357938" y="4921250"/>
          <p14:tracePt t="40385" x="6378575" y="4921250"/>
          <p14:tracePt t="40401" x="6397625" y="4921250"/>
          <p14:tracePt t="40418" x="6388100" y="4921250"/>
          <p14:tracePt t="40765" x="6357938" y="4930775"/>
          <p14:tracePt t="40773" x="6338888" y="4930775"/>
          <p14:tracePt t="40785" x="6270625" y="4951413"/>
          <p14:tracePt t="40802" x="6210300" y="4960938"/>
          <p14:tracePt t="40819" x="6191250" y="4960938"/>
          <p14:tracePt t="40836" x="6172200" y="4960938"/>
          <p14:tracePt t="40852" x="6161088" y="4960938"/>
          <p14:tracePt t="40869" x="6151563" y="4960938"/>
          <p14:tracePt t="40885" x="6142038" y="4970463"/>
          <p14:tracePt t="40902" x="6111875" y="4970463"/>
          <p14:tracePt t="40919" x="6083300" y="4970463"/>
          <p14:tracePt t="40935" x="6003925" y="4970463"/>
          <p14:tracePt t="40952" x="5935663" y="4970463"/>
          <p14:tracePt t="40969" x="5856288" y="4970463"/>
          <p14:tracePt t="40985" x="5807075" y="4970463"/>
          <p14:tracePt t="41002" x="5767388" y="4970463"/>
          <p14:tracePt t="41019" x="5738813" y="4970463"/>
          <p14:tracePt t="41036" x="5699125" y="4970463"/>
          <p14:tracePt t="41053" x="5668963" y="4970463"/>
          <p14:tracePt t="41053" x="5619750" y="4979988"/>
          <p14:tracePt t="41070" x="5570538" y="4979988"/>
          <p14:tracePt t="41086" x="5492750" y="4979988"/>
          <p14:tracePt t="41103" x="5403850" y="4979988"/>
          <p14:tracePt t="41119" x="5295900" y="4979988"/>
          <p14:tracePt t="41137" x="5197475" y="4979988"/>
          <p14:tracePt t="41153" x="5087938" y="4979988"/>
          <p14:tracePt t="41170" x="4970463" y="4979988"/>
          <p14:tracePt t="41186" x="4841875" y="4979988"/>
          <p14:tracePt t="41203" x="4733925" y="4960938"/>
          <p14:tracePt t="41220" x="4616450" y="4951413"/>
          <p14:tracePt t="41236" x="4546600" y="4930775"/>
          <p14:tracePt t="41253" x="4398963" y="4902200"/>
          <p14:tracePt t="41270" x="4330700" y="4892675"/>
          <p14:tracePt t="41286" x="4222750" y="4892675"/>
          <p14:tracePt t="41303" x="4084638" y="4892675"/>
          <p14:tracePt t="41320" x="3946525" y="4892675"/>
          <p14:tracePt t="41336" x="3819525" y="4892675"/>
          <p14:tracePt t="41353" x="3681413" y="4892675"/>
          <p14:tracePt t="41370" x="3552825" y="4911725"/>
          <p14:tracePt t="41386" x="3444875" y="4941888"/>
          <p14:tracePt t="41403" x="3376613" y="4960938"/>
          <p14:tracePt t="41420" x="3336925" y="4960938"/>
          <p14:tracePt t="41436" x="3316288" y="4960938"/>
          <p14:tracePt t="41453" x="3306763" y="4960938"/>
          <p14:tracePt t="41470" x="3297238" y="4960938"/>
          <p14:tracePt t="41486" x="3267075" y="4960938"/>
          <p14:tracePt t="41503" x="3208338" y="4960938"/>
          <p14:tracePt t="41520" x="3119438" y="4951413"/>
          <p14:tracePt t="41537" x="3011488" y="4930775"/>
          <p14:tracePt t="41554" x="2933700" y="4911725"/>
          <p14:tracePt t="41570" x="2863850" y="4902200"/>
          <p14:tracePt t="41587" x="2824163" y="4902200"/>
          <p14:tracePt t="41604" x="2786063" y="4902200"/>
          <p14:tracePt t="41620" x="2774950" y="4902200"/>
          <p14:tracePt t="41637" x="2725738" y="4902200"/>
          <p14:tracePt t="41654" x="2687638" y="4902200"/>
          <p14:tracePt t="41670" x="2638425" y="4911725"/>
          <p14:tracePt t="41687" x="2598738" y="4921250"/>
          <p14:tracePt t="41704" x="2568575" y="4921250"/>
          <p14:tracePt t="41720" x="2549525" y="4930775"/>
          <p14:tracePt t="41737" x="2528888" y="4941888"/>
          <p14:tracePt t="41754" x="2509838" y="4941888"/>
          <p14:tracePt t="41770" x="2479675" y="4960938"/>
          <p14:tracePt t="41787" x="2460625" y="4970463"/>
          <p14:tracePt t="41804" x="2430463" y="4979988"/>
          <p14:tracePt t="41821" x="2352675" y="4991100"/>
          <p14:tracePt t="41838" x="2303463" y="5000625"/>
          <p14:tracePt t="41854" x="2233613" y="5010150"/>
          <p14:tracePt t="41871" x="2174875" y="5010150"/>
          <p14:tracePt t="41887" x="2135188" y="5010150"/>
          <p14:tracePt t="41904" x="2097088" y="5010150"/>
          <p14:tracePt t="41921" x="2085975" y="5010150"/>
          <p14:tracePt t="41937" x="2066925" y="5010150"/>
          <p14:tracePt t="41954" x="2047875" y="5019675"/>
          <p14:tracePt t="41971" x="2017713" y="5019675"/>
          <p14:tracePt t="41988" x="1987550" y="5019675"/>
          <p14:tracePt t="42004" x="1949450" y="5019675"/>
          <p14:tracePt t="42021" x="1860550" y="5019675"/>
          <p14:tracePt t="42038" x="1801813" y="5019675"/>
          <p14:tracePt t="42055" x="1752600" y="5019675"/>
          <p14:tracePt t="42071" x="1722438" y="5019675"/>
          <p14:tracePt t="42088" x="1692275" y="5019675"/>
          <p14:tracePt t="42105" x="1663700" y="5019675"/>
          <p14:tracePt t="42121" x="1643063" y="5019675"/>
          <p14:tracePt t="42138" x="1604963" y="5019675"/>
          <p14:tracePt t="42155" x="1584325" y="5019675"/>
          <p14:tracePt t="42171" x="1574800" y="5019675"/>
          <p14:tracePt t="42188" x="1555750" y="5019675"/>
          <p14:tracePt t="42205" x="1544638" y="5019675"/>
          <p14:tracePt t="42253" x="1535113" y="5019675"/>
          <p14:tracePt t="42269" x="1525588" y="5019675"/>
          <p14:tracePt t="42277" x="1516063" y="5019675"/>
          <p14:tracePt t="42288" x="1476375" y="5019675"/>
          <p14:tracePt t="42305" x="1436688" y="5019675"/>
          <p14:tracePt t="42322" x="1387475" y="5019675"/>
          <p14:tracePt t="42338" x="1368425" y="5019675"/>
          <p14:tracePt t="42355" x="1347788" y="5019675"/>
          <p14:tracePt t="42372" x="1338263" y="5019675"/>
          <p14:tracePt t="42388" x="1328738" y="5029200"/>
          <p14:tracePt t="42405" x="1328738" y="5040313"/>
          <p14:tracePt t="42423" x="1319213" y="5040313"/>
          <p14:tracePt t="42445" x="1309688" y="5040313"/>
          <p14:tracePt t="42455" x="1298575" y="5040313"/>
          <p14:tracePt t="42472" x="1279525" y="5040313"/>
          <p14:tracePt t="42501" x="1270000" y="5040313"/>
          <p14:tracePt t="42519" x="1260475" y="5040313"/>
          <p14:tracePt t="42549" x="1249363" y="5040313"/>
          <p14:tracePt t="42629" x="1239838" y="5040313"/>
          <p14:tracePt t="42661" x="1230313" y="5040313"/>
          <p14:tracePt t="42693" x="1211263" y="5040313"/>
          <p14:tracePt t="42709" x="1200150" y="5040313"/>
          <p14:tracePt t="42733" x="1200150" y="5049838"/>
          <p14:tracePt t="42741" x="1190625" y="5049838"/>
          <p14:tracePt t="42773" x="1181100" y="5049838"/>
          <p14:tracePt t="42781" x="1171575" y="5059363"/>
          <p14:tracePt t="42805" x="1162050" y="5068888"/>
          <p14:tracePt t="42829" x="1150938" y="5078413"/>
          <p14:tracePt t="42837" x="1141413" y="5078413"/>
          <p14:tracePt t="42861" x="1122363" y="5089525"/>
          <p14:tracePt t="42877" x="1122363" y="5099050"/>
          <p14:tracePt t="42885" x="1112838" y="5099050"/>
          <p14:tracePt t="42893" x="1101725" y="5099050"/>
          <p14:tracePt t="42906" x="1092200" y="5108575"/>
          <p14:tracePt t="42922" x="1082675" y="5108575"/>
          <p14:tracePt t="42957" x="1073150" y="5108575"/>
          <p14:tracePt t="42981" x="1063625" y="5118100"/>
          <p14:tracePt t="42997" x="1052513" y="5127625"/>
          <p14:tracePt t="43005" x="1042988" y="5127625"/>
          <p14:tracePt t="43013" x="1033463" y="5127625"/>
          <p14:tracePt t="43029" x="1014413" y="5127625"/>
          <p14:tracePt t="43045" x="1003300" y="5127625"/>
          <p14:tracePt t="43056" x="965200" y="5127625"/>
          <p14:tracePt t="43073" x="935038" y="5118100"/>
          <p14:tracePt t="43090" x="915988" y="5118100"/>
          <p14:tracePt t="43106" x="895350" y="5108575"/>
          <p14:tracePt t="43123" x="885825" y="5099050"/>
          <p14:tracePt t="43140" x="855663" y="5089525"/>
          <p14:tracePt t="43157" x="817563" y="5068888"/>
          <p14:tracePt t="43174" x="796925" y="5059363"/>
          <p14:tracePt t="43190" x="768350" y="5040313"/>
          <p14:tracePt t="43207" x="728663" y="5040313"/>
          <p14:tracePt t="43223" x="708025" y="5040313"/>
          <p14:tracePt t="43240" x="698500" y="5040313"/>
          <p14:tracePt t="43257" x="688975" y="5040313"/>
          <p14:tracePt t="43273" x="669925" y="5029200"/>
          <p14:tracePt t="43325" x="658813" y="5029200"/>
          <p14:tracePt t="43357" x="649288" y="5029200"/>
          <p14:tracePt t="43373" x="639763" y="5029200"/>
          <p14:tracePt t="43381" x="630238" y="5019675"/>
          <p14:tracePt t="43397" x="620713" y="5019675"/>
          <p14:tracePt t="43413" x="609600" y="5019675"/>
          <p14:tracePt t="43549" x="600075" y="5019675"/>
          <p14:tracePt t="43565" x="590550" y="5019675"/>
          <p14:tracePt t="43709" x="581025" y="5019675"/>
          <p14:tracePt t="43717" x="560388" y="5019675"/>
          <p14:tracePt t="43725" x="550863" y="5019675"/>
          <p14:tracePt t="43741" x="531813" y="5019675"/>
          <p14:tracePt t="43805" x="522288" y="5019675"/>
          <p14:tracePt t="43821" x="511175" y="5019675"/>
          <p14:tracePt t="43837" x="501650" y="5019675"/>
          <p14:tracePt t="43845" x="492125" y="5019675"/>
          <p14:tracePt t="43869" x="482600" y="5029200"/>
          <p14:tracePt t="43925" x="473075" y="5029200"/>
          <p14:tracePt t="43965" x="473075" y="5040313"/>
          <p14:tracePt t="43973" x="461963" y="5049838"/>
          <p14:tracePt t="43981" x="461963" y="5059363"/>
          <p14:tracePt t="44013" x="461963" y="5068888"/>
          <p14:tracePt t="44117" x="461963" y="5078413"/>
          <p14:tracePt t="44126" x="461963" y="5089525"/>
          <p14:tracePt t="44213" x="461963" y="5099050"/>
          <p14:tracePt t="44221" x="461963" y="5108575"/>
          <p14:tracePt t="44237" x="473075" y="5108575"/>
          <p14:tracePt t="44245" x="473075" y="5118100"/>
          <p14:tracePt t="44258" x="501650" y="5138738"/>
          <p14:tracePt t="44275" x="541338" y="5176838"/>
          <p14:tracePt t="44292" x="609600" y="5207000"/>
          <p14:tracePt t="44309" x="787400" y="5265738"/>
          <p14:tracePt t="44326" x="944563" y="5324475"/>
          <p14:tracePt t="44343" x="1112838" y="5373688"/>
          <p14:tracePt t="44359" x="1279525" y="5403850"/>
          <p14:tracePt t="44376" x="1427163" y="5434013"/>
          <p14:tracePt t="44393" x="1565275" y="5453063"/>
          <p14:tracePt t="44410" x="1682750" y="5483225"/>
          <p14:tracePt t="44426" x="1811338" y="5502275"/>
          <p14:tracePt t="44443" x="1919288" y="5511800"/>
          <p14:tracePt t="44460" x="2066925" y="5511800"/>
          <p14:tracePt t="44476" x="2214563" y="5511800"/>
          <p14:tracePt t="44476" x="2282825" y="5511800"/>
          <p14:tracePt t="44493" x="2430463" y="5511800"/>
          <p14:tracePt t="44510" x="2568575" y="5511800"/>
          <p14:tracePt t="44526" x="2676525" y="5511800"/>
          <p14:tracePt t="44543" x="2786063" y="5511800"/>
          <p14:tracePt t="44559" x="2884488" y="5511800"/>
          <p14:tracePt t="44576" x="2992438" y="5511800"/>
          <p14:tracePt t="44593" x="3119438" y="5511800"/>
          <p14:tracePt t="44610" x="3257550" y="5521325"/>
          <p14:tracePt t="44626" x="3376613" y="5541963"/>
          <p14:tracePt t="44643" x="3463925" y="5541963"/>
          <p14:tracePt t="44660" x="3543300" y="5541963"/>
          <p14:tracePt t="44676" x="3602038" y="5541963"/>
          <p14:tracePt t="44676" x="3632200" y="5541963"/>
          <p14:tracePt t="44693" x="3681413" y="5541963"/>
          <p14:tracePt t="44710" x="3740150" y="5541963"/>
          <p14:tracePt t="44726" x="3789363" y="5541963"/>
          <p14:tracePt t="44743" x="3868738" y="5541963"/>
          <p14:tracePt t="44760" x="3937000" y="5541963"/>
          <p14:tracePt t="44776" x="4005263" y="5541963"/>
          <p14:tracePt t="44793" x="4054475" y="5532438"/>
          <p14:tracePt t="44810" x="4114800" y="5521325"/>
          <p14:tracePt t="44827" x="4143375" y="5502275"/>
          <p14:tracePt t="44843" x="4164013" y="5492750"/>
          <p14:tracePt t="44860" x="4183063" y="5492750"/>
          <p14:tracePt t="44877" x="4213225" y="5472113"/>
          <p14:tracePt t="44894" x="4213225" y="5462588"/>
          <p14:tracePt t="44910" x="4213225" y="5453063"/>
          <p14:tracePt t="44957" x="4213225" y="5443538"/>
          <p14:tracePt t="44973" x="4213225" y="5434013"/>
          <p14:tracePt t="44981" x="4213225" y="5422900"/>
          <p14:tracePt t="44993" x="4213225" y="5403850"/>
          <p14:tracePt t="45010" x="4192588" y="5373688"/>
          <p14:tracePt t="45027" x="4152900" y="5345113"/>
          <p14:tracePt t="45044" x="4084638" y="5305425"/>
          <p14:tracePt t="45060" x="3917950" y="5246688"/>
          <p14:tracePt t="45077" x="3770313" y="5216525"/>
          <p14:tracePt t="45094" x="3651250" y="5197475"/>
          <p14:tracePt t="45110" x="3533775" y="5167313"/>
          <p14:tracePt t="45127" x="3414713" y="5148263"/>
          <p14:tracePt t="45144" x="3327400" y="5118100"/>
          <p14:tracePt t="45161" x="3228975" y="5099050"/>
          <p14:tracePt t="45177" x="3130550" y="5078413"/>
          <p14:tracePt t="45194" x="3041650" y="5068888"/>
          <p14:tracePt t="45211" x="2913063" y="5040313"/>
          <p14:tracePt t="45227" x="2765425" y="5010150"/>
          <p14:tracePt t="45244" x="2568575" y="4970463"/>
          <p14:tracePt t="45244" x="2460625" y="4951413"/>
          <p14:tracePt t="45261" x="2282825" y="4921250"/>
          <p14:tracePt t="45278" x="2135188" y="4881563"/>
          <p14:tracePt t="45294" x="2036763" y="4862513"/>
          <p14:tracePt t="45311" x="1987550" y="4832350"/>
          <p14:tracePt t="45328" x="1928813" y="4822825"/>
          <p14:tracePt t="45344" x="1851025" y="4803775"/>
          <p14:tracePt t="45361" x="1712913" y="4783138"/>
          <p14:tracePt t="45378" x="1535113" y="4745038"/>
          <p14:tracePt t="45394" x="1328738" y="4714875"/>
          <p14:tracePt t="45411" x="1162050" y="4684713"/>
          <p14:tracePt t="45428" x="1052513" y="4675188"/>
          <p14:tracePt t="45444" x="974725" y="4646613"/>
          <p14:tracePt t="45462" x="954088" y="4646613"/>
          <p14:tracePt t="45478" x="904875" y="4635500"/>
          <p14:tracePt t="45494" x="876300" y="4635500"/>
          <p14:tracePt t="45511" x="817563" y="4635500"/>
          <p14:tracePt t="45528" x="747713" y="4635500"/>
          <p14:tracePt t="45545" x="688975" y="4635500"/>
          <p14:tracePt t="45561" x="649288" y="4635500"/>
          <p14:tracePt t="45578" x="620713" y="4635500"/>
          <p14:tracePt t="45595" x="590550" y="4635500"/>
          <p14:tracePt t="45612" x="560388" y="4646613"/>
          <p14:tracePt t="45612" x="550863" y="4656138"/>
          <p14:tracePt t="45629" x="531813" y="4665663"/>
          <p14:tracePt t="45629" x="511175" y="4675188"/>
          <p14:tracePt t="45645" x="482600" y="4705350"/>
          <p14:tracePt t="45662" x="461963" y="4733925"/>
          <p14:tracePt t="45678" x="452438" y="4754563"/>
          <p14:tracePt t="45695" x="452438" y="4773613"/>
          <p14:tracePt t="45712" x="452438" y="4794250"/>
          <p14:tracePt t="45728" x="452438" y="4813300"/>
          <p14:tracePt t="45745" x="452438" y="4843463"/>
          <p14:tracePt t="45762" x="473075" y="4892675"/>
          <p14:tracePt t="45778" x="501650" y="4941888"/>
          <p14:tracePt t="45795" x="560388" y="5000625"/>
          <p14:tracePt t="45812" x="649288" y="5049838"/>
          <p14:tracePt t="45829" x="855663" y="5148263"/>
          <p14:tracePt t="45845" x="1023938" y="5207000"/>
          <p14:tracePt t="45862" x="1220788" y="5265738"/>
          <p14:tracePt t="45879" x="1427163" y="5305425"/>
          <p14:tracePt t="45895" x="1643063" y="5345113"/>
          <p14:tracePt t="45912" x="1860550" y="5394325"/>
          <p14:tracePt t="45929" x="2106613" y="5434013"/>
          <p14:tracePt t="45945" x="2352675" y="5472113"/>
          <p14:tracePt t="45962" x="2578100" y="5502275"/>
          <p14:tracePt t="45979" x="2786063" y="5502275"/>
          <p14:tracePt t="45995" x="2992438" y="5502275"/>
          <p14:tracePt t="46013" x="3179763" y="5502275"/>
          <p14:tracePt t="46013" x="3278188" y="5502275"/>
          <p14:tracePt t="46029" x="3454400" y="5502275"/>
          <p14:tracePt t="46046" x="3602038" y="5502275"/>
          <p14:tracePt t="46062" x="3709988" y="5502275"/>
          <p14:tracePt t="46079" x="3779838" y="5492750"/>
          <p14:tracePt t="46096" x="3848100" y="5483225"/>
          <p14:tracePt t="46113" x="3927475" y="5462588"/>
          <p14:tracePt t="46129" x="4005263" y="5453063"/>
          <p14:tracePt t="46146" x="4084638" y="5434013"/>
          <p14:tracePt t="46163" x="4152900" y="5434013"/>
          <p14:tracePt t="46179" x="4262438" y="5434013"/>
          <p14:tracePt t="46196" x="4370388" y="5434013"/>
          <p14:tracePt t="46196" x="4429125" y="5422900"/>
          <p14:tracePt t="46213" x="4508500" y="5413375"/>
          <p14:tracePt t="46230" x="4576763" y="5394325"/>
          <p14:tracePt t="46246" x="4606925" y="5384800"/>
          <p14:tracePt t="46263" x="4625975" y="5384800"/>
          <p14:tracePt t="46279" x="4635500" y="5373688"/>
          <p14:tracePt t="46296" x="4635500" y="5354638"/>
          <p14:tracePt t="46357" x="4606925" y="5345113"/>
          <p14:tracePt t="46365" x="4557713" y="5335588"/>
          <p14:tracePt t="46373" x="4468813" y="5305425"/>
          <p14:tracePt t="46381" x="4379913" y="5286375"/>
          <p14:tracePt t="46396" x="3967163" y="5207000"/>
          <p14:tracePt t="46413" x="3641725" y="5148263"/>
          <p14:tracePt t="46430" x="3386138" y="5089525"/>
          <p14:tracePt t="46446" x="3208338" y="5049838"/>
          <p14:tracePt t="46463" x="3119438" y="5019675"/>
          <p14:tracePt t="46480" x="3041650" y="4991100"/>
          <p14:tracePt t="46497" x="2952750" y="4979988"/>
          <p14:tracePt t="46513" x="2805113" y="4960938"/>
          <p14:tracePt t="46530" x="2598738" y="4921250"/>
          <p14:tracePt t="46547" x="2352675" y="4892675"/>
          <p14:tracePt t="46563" x="2106613" y="4843463"/>
          <p14:tracePt t="46580" x="1900238" y="4803775"/>
          <p14:tracePt t="46580" x="1820863" y="4783138"/>
          <p14:tracePt t="46597" x="1682750" y="4764088"/>
          <p14:tracePt t="46614" x="1574800" y="4754563"/>
          <p14:tracePt t="46631" x="1457325" y="4754563"/>
          <p14:tracePt t="46647" x="1347788" y="4754563"/>
          <p14:tracePt t="46663" x="1239838" y="4754563"/>
          <p14:tracePt t="46680" x="1131888" y="4754563"/>
          <p14:tracePt t="46697" x="1052513" y="4754563"/>
          <p14:tracePt t="46714" x="993775" y="4754563"/>
          <p14:tracePt t="46730" x="954088" y="4754563"/>
          <p14:tracePt t="46747" x="925513" y="4754563"/>
          <p14:tracePt t="46764" x="915988" y="4764088"/>
          <p14:tracePt t="46780" x="904875" y="4783138"/>
          <p14:tracePt t="46797" x="895350" y="4803775"/>
          <p14:tracePt t="46814" x="876300" y="4813300"/>
          <p14:tracePt t="46831" x="876300" y="4843463"/>
          <p14:tracePt t="46847" x="876300" y="4862513"/>
          <p14:tracePt t="46864" x="876300" y="4892675"/>
          <p14:tracePt t="46881" x="876300" y="4911725"/>
          <p14:tracePt t="46897" x="876300" y="4930775"/>
          <p14:tracePt t="46914" x="876300" y="4970463"/>
          <p14:tracePt t="46931" x="904875" y="5000625"/>
          <p14:tracePt t="46948" x="965200" y="5049838"/>
          <p14:tracePt t="46964" x="1082675" y="5099050"/>
          <p14:tracePt t="46964" x="1171575" y="5138738"/>
          <p14:tracePt t="46981" x="1347788" y="5176838"/>
          <p14:tracePt t="46998" x="1565275" y="5216525"/>
          <p14:tracePt t="47014" x="1811338" y="5275263"/>
          <p14:tracePt t="47031" x="2017713" y="5314950"/>
          <p14:tracePt t="47048" x="2195513" y="5324475"/>
          <p14:tracePt t="47064" x="2352675" y="5324475"/>
          <p14:tracePt t="47081" x="2500313" y="5324475"/>
          <p14:tracePt t="47098" x="2657475" y="5324475"/>
          <p14:tracePt t="47114" x="2814638" y="5345113"/>
          <p14:tracePt t="47132" x="2962275" y="5354638"/>
          <p14:tracePt t="47148" x="3109913" y="5354638"/>
          <p14:tracePt t="47165" x="3386138" y="5354638"/>
          <p14:tracePt t="47182" x="3562350" y="5354638"/>
          <p14:tracePt t="47198" x="3690938" y="5354638"/>
          <p14:tracePt t="47215" x="3819525" y="5354638"/>
          <p14:tracePt t="47231" x="3927475" y="5354638"/>
          <p14:tracePt t="47248" x="4025900" y="5354638"/>
          <p14:tracePt t="47265" x="4133850" y="5354638"/>
          <p14:tracePt t="47282" x="4241800" y="5354638"/>
          <p14:tracePt t="47298" x="4360863" y="5354638"/>
          <p14:tracePt t="47315" x="4468813" y="5354638"/>
          <p14:tracePt t="47332" x="4567238" y="5354638"/>
          <p14:tracePt t="47348" x="4694238" y="5354638"/>
          <p14:tracePt t="47365" x="4754563" y="5354638"/>
          <p14:tracePt t="47382" x="4792663" y="5354638"/>
          <p14:tracePt t="47399" x="4832350" y="5354638"/>
          <p14:tracePt t="47415" x="4862513" y="5354638"/>
          <p14:tracePt t="47432" x="4872038" y="5354638"/>
          <p14:tracePt t="47449" x="4891088" y="5354638"/>
          <p14:tracePt t="47465" x="4902200" y="5354638"/>
          <p14:tracePt t="47482" x="4911725" y="5354638"/>
          <p14:tracePt t="47498" x="4921250" y="5354638"/>
          <p14:tracePt t="47515" x="4911725" y="5345113"/>
          <p14:tracePt t="47613" x="4902200" y="5345113"/>
          <p14:tracePt t="47621" x="4881563" y="5335588"/>
          <p14:tracePt t="47632" x="4803775" y="5314950"/>
          <p14:tracePt t="47650" x="4656138" y="5295900"/>
          <p14:tracePt t="47666" x="4518025" y="5286375"/>
          <p14:tracePt t="47683" x="4330700" y="5265738"/>
          <p14:tracePt t="47699" x="4133850" y="5246688"/>
          <p14:tracePt t="47716" x="3986213" y="5207000"/>
          <p14:tracePt t="47716" x="3906838" y="5197475"/>
          <p14:tracePt t="47733" x="3857625" y="5176838"/>
          <p14:tracePt t="47749" x="3721100" y="5148263"/>
          <p14:tracePt t="47766" x="3632200" y="5118100"/>
          <p14:tracePt t="47783" x="3533775" y="5108575"/>
          <p14:tracePt t="47799" x="3405188" y="5089525"/>
          <p14:tracePt t="47816" x="3267075" y="5059363"/>
          <p14:tracePt t="47833" x="3130550" y="5029200"/>
          <p14:tracePt t="47849" x="2971800" y="5000625"/>
          <p14:tracePt t="47866" x="2835275" y="4960938"/>
          <p14:tracePt t="47883" x="2697163" y="4930775"/>
          <p14:tracePt t="47899" x="2559050" y="4911725"/>
          <p14:tracePt t="47916" x="2411413" y="4881563"/>
          <p14:tracePt t="47916" x="2362200" y="4872038"/>
          <p14:tracePt t="47933" x="2214563" y="4843463"/>
          <p14:tracePt t="47950" x="2066925" y="4813300"/>
          <p14:tracePt t="47966" x="1860550" y="4773613"/>
          <p14:tracePt t="47983" x="1654175" y="4724400"/>
          <p14:tracePt t="48000" x="1476375" y="4705350"/>
          <p14:tracePt t="48016" x="1338263" y="4675188"/>
          <p14:tracePt t="48033" x="1220788" y="4656138"/>
          <p14:tracePt t="48050" x="1162050" y="4646613"/>
          <p14:tracePt t="48066" x="1101725" y="4635500"/>
          <p14:tracePt t="48083" x="1014413" y="4616450"/>
          <p14:tracePt t="48100" x="904875" y="4597400"/>
          <p14:tracePt t="48116" x="708025" y="4597400"/>
          <p14:tracePt t="48133" x="571500" y="4597400"/>
          <p14:tracePt t="48150" x="461963" y="4597400"/>
          <p14:tracePt t="48167" x="403225" y="4597400"/>
          <p14:tracePt t="48183" x="374650" y="4597400"/>
          <p14:tracePt t="48200" x="363538" y="4597400"/>
          <p14:tracePt t="48217" x="354013" y="4597400"/>
          <p14:tracePt t="48233" x="344488" y="4597400"/>
          <p14:tracePt t="48285" x="344488" y="4606925"/>
          <p14:tracePt t="48301" x="344488" y="4616450"/>
          <p14:tracePt t="48309" x="344488" y="4635500"/>
          <p14:tracePt t="48317" x="354013" y="4695825"/>
          <p14:tracePt t="48334" x="412750" y="4764088"/>
          <p14:tracePt t="48350" x="522288" y="4843463"/>
          <p14:tracePt t="48367" x="708025" y="4930775"/>
          <p14:tracePt t="48384" x="954088" y="5000625"/>
          <p14:tracePt t="48400" x="1249363" y="5068888"/>
          <p14:tracePt t="48417" x="1535113" y="5127625"/>
          <p14:tracePt t="48434" x="1811338" y="5176838"/>
          <p14:tracePt t="48450" x="2066925" y="5226050"/>
          <p14:tracePt t="48467" x="2312988" y="5265738"/>
          <p14:tracePt t="48484" x="2549525" y="5314950"/>
          <p14:tracePt t="48501" x="2962275" y="5403850"/>
          <p14:tracePt t="48517" x="3248025" y="5453063"/>
          <p14:tracePt t="48534" x="3524250" y="5472113"/>
          <p14:tracePt t="48551" x="3770313" y="5492750"/>
          <p14:tracePt t="48567" x="3976688" y="5532438"/>
          <p14:tracePt t="48584" x="4143375" y="5561013"/>
          <p14:tracePt t="48601" x="4271963" y="5581650"/>
          <p14:tracePt t="48618" x="4349750" y="5600700"/>
          <p14:tracePt t="48634" x="4398963" y="5600700"/>
          <p14:tracePt t="48651" x="4429125" y="5600700"/>
          <p14:tracePt t="48668" x="4448175" y="5600700"/>
          <p14:tracePt t="48684" x="4459288" y="5600700"/>
          <p14:tracePt t="49005" x="4459288" y="5591175"/>
          <p14:tracePt t="49037" x="4438650" y="5591175"/>
          <p14:tracePt t="49053" x="4398963" y="5581650"/>
          <p14:tracePt t="49061" x="4330700" y="5561013"/>
          <p14:tracePt t="49069" x="4114800" y="5541963"/>
          <p14:tracePt t="49085" x="3819525" y="5532438"/>
          <p14:tracePt t="49102" x="3494088" y="5532438"/>
          <p14:tracePt t="49119" x="3179763" y="5532438"/>
          <p14:tracePt t="49135" x="2913063" y="5532438"/>
          <p14:tracePt t="49152" x="2687638" y="5532438"/>
          <p14:tracePt t="49169" x="2509838" y="5532438"/>
          <p14:tracePt t="49185" x="2332038" y="5532438"/>
          <p14:tracePt t="49202" x="2135188" y="5532438"/>
          <p14:tracePt t="49219" x="1949450" y="5532438"/>
          <p14:tracePt t="49235" x="1762125" y="5532438"/>
          <p14:tracePt t="49252" x="1565275" y="5532438"/>
          <p14:tracePt t="49252" x="1476375" y="5532438"/>
          <p14:tracePt t="49269" x="1309688" y="5532438"/>
          <p14:tracePt t="49285" x="1162050" y="5532438"/>
          <p14:tracePt t="49302" x="1052513" y="5532438"/>
          <p14:tracePt t="49319" x="954088" y="5532438"/>
          <p14:tracePt t="49335" x="895350" y="5532438"/>
          <p14:tracePt t="49352" x="855663" y="5532438"/>
          <p14:tracePt t="49369" x="827088" y="5532438"/>
          <p14:tracePt t="49386" x="796925" y="5532438"/>
          <p14:tracePt t="49402" x="757238" y="5532438"/>
          <p14:tracePt t="49419" x="728663" y="5532438"/>
          <p14:tracePt t="49436" x="698500" y="5532438"/>
          <p14:tracePt t="49452" x="688975" y="5532438"/>
          <p14:tracePt t="49469" x="698500" y="5532438"/>
          <p14:tracePt t="49541" x="747713" y="5532438"/>
          <p14:tracePt t="49549" x="817563" y="5532438"/>
          <p14:tracePt t="49557" x="895350" y="5551488"/>
          <p14:tracePt t="49569" x="1101725" y="5581650"/>
          <p14:tracePt t="49586" x="1328738" y="5600700"/>
          <p14:tracePt t="49603" x="1544638" y="5640388"/>
          <p14:tracePt t="49620" x="1741488" y="5659438"/>
          <p14:tracePt t="49636" x="1978025" y="5708650"/>
          <p14:tracePt t="49654" x="2125663" y="5738813"/>
          <p14:tracePt t="49670" x="2293938" y="5757863"/>
          <p14:tracePt t="49686" x="2441575" y="5768975"/>
          <p14:tracePt t="49703" x="2608263" y="5768975"/>
          <p14:tracePt t="49720" x="2774950" y="5778500"/>
          <p14:tracePt t="49736" x="2933700" y="5778500"/>
          <p14:tracePt t="49753" x="3060700" y="5778500"/>
          <p14:tracePt t="49770" x="3168650" y="5778500"/>
          <p14:tracePt t="49787" x="3297238" y="5778500"/>
          <p14:tracePt t="49803" x="3405188" y="5778500"/>
          <p14:tracePt t="49820" x="3524250" y="5778500"/>
          <p14:tracePt t="49820" x="3592513" y="5778500"/>
          <p14:tracePt t="49837" x="3721100" y="5778500"/>
          <p14:tracePt t="49853" x="3857625" y="5778500"/>
          <p14:tracePt t="49870" x="3976688" y="5778500"/>
          <p14:tracePt t="49887" x="4084638" y="5778500"/>
          <p14:tracePt t="49903" x="4192588" y="5778500"/>
          <p14:tracePt t="49920" x="4291013" y="5778500"/>
          <p14:tracePt t="49937" x="4360863" y="5778500"/>
          <p14:tracePt t="49953" x="4419600" y="5778500"/>
          <p14:tracePt t="49970" x="4478338" y="5778500"/>
          <p14:tracePt t="49987" x="4508500" y="5778500"/>
          <p14:tracePt t="50004" x="4557713" y="5778500"/>
          <p14:tracePt t="50020" x="4635500" y="5778500"/>
          <p14:tracePt t="50038" x="4694238" y="5778500"/>
          <p14:tracePt t="50054" x="4754563" y="5778500"/>
          <p14:tracePt t="50070" x="4813300" y="5778500"/>
          <p14:tracePt t="50087" x="4881563" y="5778500"/>
          <p14:tracePt t="50104" x="4940300" y="5778500"/>
          <p14:tracePt t="50121" x="4979988" y="5778500"/>
          <p14:tracePt t="50137" x="5019675" y="5778500"/>
          <p14:tracePt t="50154" x="5038725" y="5778500"/>
          <p14:tracePt t="50171" x="5049838" y="5778500"/>
          <p14:tracePt t="50187" x="5059363" y="5768975"/>
          <p14:tracePt t="50429" x="5049838" y="5768975"/>
          <p14:tracePt t="50437" x="5000625" y="5757863"/>
          <p14:tracePt t="50445" x="4951413" y="5748338"/>
          <p14:tracePt t="50454" x="4783138" y="5708650"/>
          <p14:tracePt t="50471" x="4518025" y="5649913"/>
          <p14:tracePt t="50488" x="4251325" y="5600700"/>
          <p14:tracePt t="50504" x="4016375" y="5561013"/>
          <p14:tracePt t="50522" x="3829050" y="5521325"/>
          <p14:tracePt t="50538" x="3690938" y="5502275"/>
          <p14:tracePt t="50555" x="3562350" y="5472113"/>
          <p14:tracePt t="50572" x="3405188" y="5434013"/>
          <p14:tracePt t="50572" x="3297238" y="5413375"/>
          <p14:tracePt t="50589" x="3081338" y="5373688"/>
          <p14:tracePt t="50605" x="2805113" y="5314950"/>
          <p14:tracePt t="50622" x="2519363" y="5256213"/>
          <p14:tracePt t="50638" x="2273300" y="5216525"/>
          <p14:tracePt t="50655" x="2097088" y="5167313"/>
          <p14:tracePt t="50672" x="1978025" y="5138738"/>
          <p14:tracePt t="50689" x="1909763" y="5118100"/>
          <p14:tracePt t="50705" x="1851025" y="5099050"/>
          <p14:tracePt t="50722" x="1762125" y="5089525"/>
          <p14:tracePt t="50738" x="1624013" y="5049838"/>
          <p14:tracePt t="50755" x="1446213" y="5029200"/>
          <p14:tracePt t="50772" x="1270000" y="4991100"/>
          <p14:tracePt t="50788" x="1023938" y="4951413"/>
          <p14:tracePt t="50805" x="885825" y="4911725"/>
          <p14:tracePt t="50823" x="796925" y="4872038"/>
          <p14:tracePt t="50839" x="747713" y="4852988"/>
          <p14:tracePt t="50855" x="719138" y="4832350"/>
          <p14:tracePt t="50872" x="688975" y="4832350"/>
          <p14:tracePt t="50889" x="679450" y="4822825"/>
          <p14:tracePt t="50905" x="669925" y="4813300"/>
          <p14:tracePt t="50922" x="658813" y="4813300"/>
          <p14:tracePt t="50941" x="649288" y="4803775"/>
          <p14:tracePt t="50965" x="649288" y="4794250"/>
          <p14:tracePt t="50997" x="649288" y="4783138"/>
          <p14:tracePt t="51005" x="649288" y="4764088"/>
          <p14:tracePt t="51013" x="658813" y="4754563"/>
          <p14:tracePt t="51022" x="698500" y="4733925"/>
          <p14:tracePt t="51039" x="747713" y="4714875"/>
          <p14:tracePt t="51056" x="817563" y="4705350"/>
          <p14:tracePt t="51072" x="904875" y="4705350"/>
          <p14:tracePt t="51089" x="1023938" y="4705350"/>
          <p14:tracePt t="51106" x="1171575" y="4705350"/>
          <p14:tracePt t="51122" x="1338263" y="4733925"/>
          <p14:tracePt t="51139" x="1516063" y="4764088"/>
          <p14:tracePt t="51156" x="1682750" y="4794250"/>
          <p14:tracePt t="51172" x="1968500" y="4852988"/>
          <p14:tracePt t="51190" x="2205038" y="4902200"/>
          <p14:tracePt t="51206" x="2460625" y="4960938"/>
          <p14:tracePt t="51223" x="2716213" y="5010150"/>
          <p14:tracePt t="51239" x="3032125" y="5068888"/>
          <p14:tracePt t="51256" x="3346450" y="5138738"/>
          <p14:tracePt t="51273" x="3641725" y="5197475"/>
          <p14:tracePt t="51289" x="3897313" y="5237163"/>
          <p14:tracePt t="51306" x="4114800" y="5265738"/>
          <p14:tracePt t="51323" x="4281488" y="5295900"/>
          <p14:tracePt t="51339" x="4410075" y="5295900"/>
          <p14:tracePt t="51357" x="4586288" y="5295900"/>
          <p14:tracePt t="51373" x="4705350" y="5295900"/>
          <p14:tracePt t="51390" x="4822825" y="5305425"/>
          <p14:tracePt t="51406" x="4902200" y="5314950"/>
          <p14:tracePt t="51423" x="4979988" y="5314950"/>
          <p14:tracePt t="51440" x="5078413" y="5324475"/>
          <p14:tracePt t="51457" x="5157788" y="5335588"/>
          <p14:tracePt t="51473" x="5226050" y="5354638"/>
          <p14:tracePt t="51490" x="5284788" y="5364163"/>
          <p14:tracePt t="51507" x="5334000" y="5373688"/>
          <p14:tracePt t="51523" x="5383213" y="5384800"/>
          <p14:tracePt t="51540" x="5432425" y="5403850"/>
          <p14:tracePt t="51557" x="5453063" y="5403850"/>
          <p14:tracePt t="51573" x="5472113" y="5403850"/>
          <p14:tracePt t="51590" x="5481638" y="5403850"/>
          <p14:tracePt t="51607" x="5502275" y="5413375"/>
          <p14:tracePt t="51623" x="5511800" y="5413375"/>
          <p14:tracePt t="51949" x="5511800" y="5403850"/>
          <p14:tracePt t="51957" x="5530850" y="5394325"/>
          <p14:tracePt t="51965" x="5541963" y="5384800"/>
          <p14:tracePt t="51974" x="5591175" y="5354638"/>
          <p14:tracePt t="51991" x="5678488" y="5305425"/>
          <p14:tracePt t="52008" x="5788025" y="5226050"/>
          <p14:tracePt t="52024" x="5895975" y="5187950"/>
          <p14:tracePt t="52041" x="5973763" y="5138738"/>
          <p14:tracePt t="52058" x="6022975" y="5108575"/>
          <p14:tracePt t="52074" x="6053138" y="5089525"/>
          <p14:tracePt t="52091" x="6062663" y="5078413"/>
          <p14:tracePt t="52108" x="6073775" y="5078413"/>
          <p14:tracePt t="52125" x="6111875" y="5059363"/>
          <p14:tracePt t="52142" x="6161088" y="5049838"/>
          <p14:tracePt t="52158" x="6191250" y="5040313"/>
          <p14:tracePt t="52174" x="6249988" y="5019675"/>
          <p14:tracePt t="52192" x="6280150" y="5010150"/>
          <p14:tracePt t="52208" x="6289675" y="5000625"/>
          <p14:tracePt t="52225" x="6289675" y="5010150"/>
          <p14:tracePt t="52461" x="6289675" y="5029200"/>
          <p14:tracePt t="52469" x="6289675" y="5049838"/>
          <p14:tracePt t="52477" x="6280150" y="5068888"/>
          <p14:tracePt t="52492" x="6210300" y="5127625"/>
          <p14:tracePt t="52492" x="6172200" y="5167313"/>
          <p14:tracePt t="52509" x="6102350" y="5197475"/>
          <p14:tracePt t="52525" x="5895975" y="5286375"/>
          <p14:tracePt t="52542" x="5738813" y="5335588"/>
          <p14:tracePt t="52559" x="5570538" y="5373688"/>
          <p14:tracePt t="52575" x="5443538" y="5413375"/>
          <p14:tracePt t="52592" x="5314950" y="5453063"/>
          <p14:tracePt t="52609" x="5207000" y="5502275"/>
          <p14:tracePt t="52625" x="5087938" y="5541963"/>
          <p14:tracePt t="52642" x="4989513" y="5591175"/>
          <p14:tracePt t="52660" x="4872038" y="5640388"/>
          <p14:tracePt t="52676" x="4724400" y="5689600"/>
          <p14:tracePt t="52693" x="4518025" y="5778500"/>
          <p14:tracePt t="52710" x="4389438" y="5827713"/>
          <p14:tracePt t="52725" x="4262438" y="5876925"/>
          <p14:tracePt t="52743" x="4133850" y="5926138"/>
          <p14:tracePt t="52759" x="4005263" y="5975350"/>
          <p14:tracePt t="52776" x="3868738" y="6043613"/>
          <p14:tracePt t="52793" x="3749675" y="6092825"/>
          <p14:tracePt t="52809" x="3622675" y="6142038"/>
          <p14:tracePt t="52826" x="3503613" y="6221413"/>
          <p14:tracePt t="52843" x="3395663" y="6280150"/>
          <p14:tracePt t="52859" x="3297238" y="6348413"/>
          <p14:tracePt t="52876" x="3208338" y="6397625"/>
          <p14:tracePt t="52876" x="3159125" y="6427788"/>
          <p14:tracePt t="52893" x="3070225" y="6486525"/>
          <p14:tracePt t="52909" x="2982913" y="6535738"/>
          <p14:tracePt t="52926" x="2884488" y="6594475"/>
          <p14:tracePt t="52943" x="2795588" y="6654800"/>
          <p14:tracePt t="52959" x="2697163" y="6692900"/>
          <p14:tracePt t="52976" x="2608263" y="6713538"/>
          <p14:tracePt t="52993" x="2568575" y="6723063"/>
          <p14:tracePt t="53010" x="2528888" y="6723063"/>
          <p14:tracePt t="53026" x="2509838" y="6723063"/>
          <p14:tracePt t="53043" x="2500313" y="6723063"/>
          <p14:tracePt t="53109" x="2490788" y="6723063"/>
          <p14:tracePt t="53117" x="2490788" y="6713538"/>
          <p14:tracePt t="53126" x="2479675" y="6704013"/>
          <p14:tracePt t="53143" x="2470150" y="6664325"/>
          <p14:tracePt t="53160" x="2451100" y="6624638"/>
          <p14:tracePt t="53177" x="2420938" y="6575425"/>
          <p14:tracePt t="53193" x="2381250" y="6535738"/>
          <p14:tracePt t="53210" x="2312988" y="6507163"/>
          <p14:tracePt t="53227" x="2244725" y="6467475"/>
          <p14:tracePt t="53244" x="2165350" y="6437313"/>
          <p14:tracePt t="53260" x="2085975" y="6427788"/>
          <p14:tracePt t="53277" x="2027238" y="6427788"/>
          <p14:tracePt t="53293" x="1968500" y="6437313"/>
          <p14:tracePt t="53310" x="1928813" y="6446838"/>
          <p14:tracePt t="53327" x="1879600" y="6467475"/>
          <p14:tracePt t="53343" x="1839913" y="6486525"/>
          <p14:tracePt t="53360" x="1820863" y="6507163"/>
          <p14:tracePt t="53377" x="1811338" y="6535738"/>
          <p14:tracePt t="53394" x="1811338" y="6545263"/>
          <p14:tracePt t="53410" x="1811338" y="6575425"/>
          <p14:tracePt t="53427" x="1811338" y="6624638"/>
          <p14:tracePt t="53444" x="1830388" y="6664325"/>
          <p14:tracePt t="53444" x="1839913" y="6683375"/>
          <p14:tracePt t="53461" x="1879600" y="6723063"/>
          <p14:tracePt t="53477" x="1919288" y="6781800"/>
          <p14:tracePt t="53494" x="1968500" y="6831013"/>
          <p14:tracePt t="53511" x="2036763" y="6861175"/>
          <p14:tracePt t="53527" x="2125663" y="6900863"/>
          <p14:tracePt t="53544" x="2254250" y="6919913"/>
          <p14:tracePt t="53561" x="2420938" y="6938963"/>
          <p14:tracePt t="53577" x="2578100" y="6938963"/>
          <p14:tracePt t="53594" x="2765425" y="6938963"/>
          <p14:tracePt t="53611" x="2943225" y="6938963"/>
          <p14:tracePt t="53627" x="3119438" y="6938963"/>
          <p14:tracePt t="53644" x="3386138" y="6938963"/>
          <p14:tracePt t="53662" x="3602038" y="6938963"/>
          <p14:tracePt t="53678" x="3819525" y="6938963"/>
          <p14:tracePt t="53694" x="4025900" y="6938963"/>
          <p14:tracePt t="53711" x="4271963" y="6938963"/>
          <p14:tracePt t="53728" x="4527550" y="6938963"/>
          <p14:tracePt t="53744" x="4754563" y="6900863"/>
          <p14:tracePt t="53761" x="4970463" y="6851650"/>
          <p14:tracePt t="53778" x="5197475" y="6821488"/>
          <p14:tracePt t="53794" x="5345113" y="6811963"/>
          <p14:tracePt t="53811" x="5521325" y="6811963"/>
          <p14:tracePt t="53828" x="5649913" y="6811963"/>
          <p14:tracePt t="53828" x="5718175" y="6811963"/>
          <p14:tracePt t="53845" x="5846763" y="6811963"/>
          <p14:tracePt t="53861" x="5973763" y="6811963"/>
          <p14:tracePt t="53878" x="6132513" y="6811963"/>
          <p14:tracePt t="53894" x="6289675" y="6811963"/>
          <p14:tracePt t="53911" x="6446838" y="6811963"/>
          <p14:tracePt t="53928" x="6604000" y="6811963"/>
          <p14:tracePt t="53945" x="6742113" y="6791325"/>
          <p14:tracePt t="53961" x="6840538" y="6772275"/>
          <p14:tracePt t="53978" x="6910388" y="6753225"/>
          <p14:tracePt t="53995" x="6959600" y="6732588"/>
          <p14:tracePt t="54012" x="6969125" y="6723063"/>
          <p14:tracePt t="54028" x="6978650" y="6692900"/>
          <p14:tracePt t="54045" x="6978650" y="6664325"/>
          <p14:tracePt t="54062" x="6978650" y="6643688"/>
          <p14:tracePt t="54078" x="6969125" y="6624638"/>
          <p14:tracePt t="54095" x="6938963" y="6594475"/>
          <p14:tracePt t="54112" x="6840538" y="6565900"/>
          <p14:tracePt t="54128" x="6664325" y="6535738"/>
          <p14:tracePt t="54145" x="6467475" y="6535738"/>
          <p14:tracePt t="54162" x="6249988" y="6535738"/>
          <p14:tracePt t="54178" x="6073775" y="6535738"/>
          <p14:tracePt t="54195" x="5924550" y="6556375"/>
          <p14:tracePt t="54212" x="5865813" y="6584950"/>
          <p14:tracePt t="54212" x="5846763" y="6605588"/>
          <p14:tracePt t="54230" x="5837238" y="6643688"/>
          <p14:tracePt t="54245" x="5837238" y="6673850"/>
          <p14:tracePt t="54262" x="5837238" y="6742113"/>
          <p14:tracePt t="54279" x="5865813" y="6831013"/>
          <p14:tracePt t="54295" x="5915025" y="6900863"/>
          <p14:tracePt t="54312" x="5994400" y="6959600"/>
          <p14:tracePt t="54329" x="6142038" y="7027863"/>
          <p14:tracePt t="54346" x="6299200" y="7077075"/>
          <p14:tracePt t="54362" x="6486525" y="7107238"/>
          <p14:tracePt t="54379" x="6692900" y="7107238"/>
          <p14:tracePt t="54396" x="6889750" y="7107238"/>
          <p14:tracePt t="54396" x="6988175" y="7107238"/>
          <p14:tracePt t="54413" x="7156450" y="7107238"/>
          <p14:tracePt t="54429" x="7332663" y="7097713"/>
          <p14:tracePt t="54446" x="7480300" y="7067550"/>
          <p14:tracePt t="54463" x="7618413" y="7037388"/>
          <p14:tracePt t="54479" x="7747000" y="7008813"/>
          <p14:tracePt t="54496" x="7883525" y="6969125"/>
          <p14:tracePt t="54513" x="8031163" y="6900863"/>
          <p14:tracePt t="54530" x="8159750" y="6840538"/>
          <p14:tracePt t="54546" x="8277225" y="6781800"/>
          <p14:tracePt t="54563" x="8366125" y="6713538"/>
          <p14:tracePt t="54579" x="8405813" y="6654800"/>
          <p14:tracePt t="54596" x="8445500" y="6575425"/>
          <p14:tracePt t="54613" x="8445500" y="6526213"/>
          <p14:tracePt t="54629" x="8445500" y="6467475"/>
          <p14:tracePt t="54646" x="8445500" y="6408738"/>
          <p14:tracePt t="54663" x="8435975" y="6369050"/>
          <p14:tracePt t="54679" x="8415338" y="6319838"/>
          <p14:tracePt t="54696" x="8386763" y="6289675"/>
          <p14:tracePt t="54713" x="8347075" y="6261100"/>
          <p14:tracePt t="54730" x="8288338" y="6240463"/>
          <p14:tracePt t="54746" x="8169275" y="6211888"/>
          <p14:tracePt t="54763" x="7993063" y="6172200"/>
          <p14:tracePt t="54780" x="7766050" y="6132513"/>
          <p14:tracePt t="54780" x="7627938" y="6122988"/>
          <p14:tracePt t="54797" x="7402513" y="6122988"/>
          <p14:tracePt t="54813" x="7185025" y="6122988"/>
          <p14:tracePt t="54830" x="7008813" y="6122988"/>
          <p14:tracePt t="54846" x="6880225" y="6142038"/>
          <p14:tracePt t="54864" x="6781800" y="6172200"/>
          <p14:tracePt t="54880" x="6713538" y="6221413"/>
          <p14:tracePt t="54897" x="6643688" y="6280150"/>
          <p14:tracePt t="54913" x="6565900" y="6348413"/>
          <p14:tracePt t="54930" x="6516688" y="6446838"/>
          <p14:tracePt t="54947" x="6467475" y="6535738"/>
          <p14:tracePt t="54963" x="6446838" y="6624638"/>
          <p14:tracePt t="54980" x="6446838" y="6704013"/>
          <p14:tracePt t="54997" x="6456363" y="6762750"/>
          <p14:tracePt t="55014" x="6477000" y="6811963"/>
          <p14:tracePt t="55030" x="6526213" y="6870700"/>
          <p14:tracePt t="55047" x="6624638" y="6938963"/>
          <p14:tracePt t="55064" x="6751638" y="6988175"/>
          <p14:tracePt t="55080" x="6889750" y="7018338"/>
          <p14:tracePt t="55097" x="7058025" y="7027863"/>
          <p14:tracePt t="55114" x="7243763" y="7027863"/>
          <p14:tracePt t="55130" x="7421563" y="7027863"/>
          <p14:tracePt t="55147" x="7559675" y="6999288"/>
          <p14:tracePt t="55164" x="7658100" y="6978650"/>
          <p14:tracePt t="55164" x="7707313" y="6969125"/>
          <p14:tracePt t="55181" x="7775575" y="6929438"/>
          <p14:tracePt t="55198" x="7845425" y="6889750"/>
          <p14:tracePt t="55214" x="7883525" y="6851650"/>
          <p14:tracePt t="55231" x="7923213" y="6791325"/>
          <p14:tracePt t="55248" x="7943850" y="6732588"/>
          <p14:tracePt t="55264" x="7953375" y="6673850"/>
          <p14:tracePt t="55281" x="7953375" y="6615113"/>
          <p14:tracePt t="55297" x="7953375" y="6556375"/>
          <p14:tracePt t="55314" x="7953375" y="6496050"/>
          <p14:tracePt t="55331" x="7943850" y="6427788"/>
          <p14:tracePt t="55347" x="7932738" y="6388100"/>
          <p14:tracePt t="55364" x="7883525" y="6329363"/>
          <p14:tracePt t="55382" x="7854950" y="6289675"/>
          <p14:tracePt t="55398" x="7815263" y="6240463"/>
          <p14:tracePt t="55414" x="7747000" y="6211888"/>
          <p14:tracePt t="55431" x="7648575" y="6162675"/>
          <p14:tracePt t="55448" x="7500938" y="6113463"/>
          <p14:tracePt t="55464" x="7323138" y="6083300"/>
          <p14:tracePt t="55482" x="7165975" y="6073775"/>
          <p14:tracePt t="55498" x="6969125" y="6073775"/>
          <p14:tracePt t="55515" x="6821488" y="6073775"/>
          <p14:tracePt t="55532" x="6683375" y="6073775"/>
          <p14:tracePt t="55548" x="6594475" y="6092825"/>
          <p14:tracePt t="55565" x="6545263" y="6113463"/>
          <p14:tracePt t="55581" x="6496050" y="6151563"/>
          <p14:tracePt t="55598" x="6456363" y="6200775"/>
          <p14:tracePt t="55615" x="6397625" y="6270625"/>
          <p14:tracePt t="55631" x="6348413" y="6359525"/>
          <p14:tracePt t="55648" x="6280150" y="6446838"/>
          <p14:tracePt t="55665" x="6230938" y="6516688"/>
          <p14:tracePt t="55682" x="6191250" y="6615113"/>
          <p14:tracePt t="55698" x="6181725" y="6664325"/>
          <p14:tracePt t="55715" x="6181725" y="6713538"/>
          <p14:tracePt t="55732" x="6181725" y="6772275"/>
          <p14:tracePt t="55749" x="6210300" y="6821488"/>
          <p14:tracePt t="55765" x="6221413" y="6840538"/>
          <p14:tracePt t="55782" x="6249988" y="6870700"/>
          <p14:tracePt t="55799" x="6299200" y="6889750"/>
          <p14:tracePt t="55815" x="6348413" y="6910388"/>
          <p14:tracePt t="55832" x="6427788" y="6929438"/>
          <p14:tracePt t="55849" x="6516688" y="6950075"/>
          <p14:tracePt t="55865" x="6615113" y="6959600"/>
          <p14:tracePt t="55882" x="6723063" y="6959600"/>
          <p14:tracePt t="55899" x="6811963" y="6959600"/>
          <p14:tracePt t="55915" x="6899275" y="6959600"/>
          <p14:tracePt t="55932" x="6978650" y="6959600"/>
          <p14:tracePt t="55949" x="7046913" y="6959600"/>
          <p14:tracePt t="55965" x="7107238" y="6950075"/>
          <p14:tracePt t="55983" x="7165975" y="6929438"/>
          <p14:tracePt t="55999" x="7234238" y="6919913"/>
          <p14:tracePt t="56015" x="7273925" y="6910388"/>
          <p14:tracePt t="56032" x="7332663" y="6889750"/>
          <p14:tracePt t="56049" x="7353300" y="6861175"/>
          <p14:tracePt t="56066" x="7372350" y="6851650"/>
          <p14:tracePt t="56083" x="7391400" y="6821488"/>
          <p14:tracePt t="56099" x="7391400" y="6802438"/>
          <p14:tracePt t="56116" x="7402513" y="6772275"/>
          <p14:tracePt t="56116" x="7412038" y="6762750"/>
          <p14:tracePt t="56133" x="7421563" y="6732588"/>
          <p14:tracePt t="56149" x="7421563" y="6704013"/>
          <p14:tracePt t="56166" x="7431088" y="6673850"/>
          <p14:tracePt t="56183" x="7431088" y="6643688"/>
          <p14:tracePt t="56199" x="7431088" y="6624638"/>
          <p14:tracePt t="56216" x="7431088" y="6594475"/>
          <p14:tracePt t="56233" x="7431088" y="6556375"/>
          <p14:tracePt t="56249" x="7412038" y="6535738"/>
          <p14:tracePt t="56266" x="7381875" y="6496050"/>
          <p14:tracePt t="56283" x="7353300" y="6467475"/>
          <p14:tracePt t="56299" x="7313613" y="6437313"/>
          <p14:tracePt t="56299" x="7283450" y="6418263"/>
          <p14:tracePt t="56317" x="7215188" y="6378575"/>
          <p14:tracePt t="56333" x="7126288" y="6338888"/>
          <p14:tracePt t="56349" x="7037388" y="6299200"/>
          <p14:tracePt t="56367" x="6929438" y="6270625"/>
          <p14:tracePt t="56384" x="6840538" y="6240463"/>
          <p14:tracePt t="56400" x="6751638" y="6221413"/>
          <p14:tracePt t="56417" x="6702425" y="6221413"/>
          <p14:tracePt t="56433" x="6643688" y="6221413"/>
          <p14:tracePt t="56450" x="6584950" y="6221413"/>
          <p14:tracePt t="56467" x="6526213" y="6221413"/>
          <p14:tracePt t="56483" x="6446838" y="6240463"/>
          <p14:tracePt t="56500" x="6348413" y="6270625"/>
          <p14:tracePt t="56517" x="6308725" y="6299200"/>
          <p14:tracePt t="56534" x="6280150" y="6319838"/>
          <p14:tracePt t="56550" x="6270625" y="6338888"/>
          <p14:tracePt t="56567" x="6259513" y="6359525"/>
          <p14:tracePt t="56583" x="6249988" y="6378575"/>
          <p14:tracePt t="56600" x="6230938" y="6418263"/>
          <p14:tracePt t="56617" x="6230938" y="6446838"/>
          <p14:tracePt t="56633" x="6221413" y="6496050"/>
          <p14:tracePt t="56650" x="6200775" y="6535738"/>
          <p14:tracePt t="56667" x="6200775" y="6575425"/>
          <p14:tracePt t="56684" x="6200775" y="6624638"/>
          <p14:tracePt t="56700" x="6210300" y="6713538"/>
          <p14:tracePt t="56717" x="6230938" y="6753225"/>
          <p14:tracePt t="56734" x="6270625" y="6821488"/>
          <p14:tracePt t="56750" x="6308725" y="6870700"/>
          <p14:tracePt t="56767" x="6397625" y="6919913"/>
          <p14:tracePt t="56784" x="6496050" y="6969125"/>
          <p14:tracePt t="56801" x="6615113" y="6999288"/>
          <p14:tracePt t="56817" x="6723063" y="7018338"/>
          <p14:tracePt t="56834" x="6811963" y="7027863"/>
          <p14:tracePt t="56851" x="6899275" y="7027863"/>
          <p14:tracePt t="56867" x="6959600" y="7027863"/>
          <p14:tracePt t="56884" x="7027863" y="7027863"/>
          <p14:tracePt t="56901" x="7126288" y="7027863"/>
          <p14:tracePt t="56917" x="7185025" y="7027863"/>
          <p14:tracePt t="56934" x="7254875" y="7018338"/>
          <p14:tracePt t="56951" x="7304088" y="6999288"/>
          <p14:tracePt t="56967" x="7353300" y="6988175"/>
          <p14:tracePt t="56984" x="7402513" y="6978650"/>
          <p14:tracePt t="57001" x="7451725" y="6969125"/>
          <p14:tracePt t="57017" x="7480300" y="6959600"/>
          <p14:tracePt t="57034" x="7529513" y="6929438"/>
          <p14:tracePt t="57051" x="7569200" y="6919913"/>
          <p14:tracePt t="57068" x="7627938" y="6910388"/>
          <p14:tracePt t="57084" x="7716838" y="6889750"/>
          <p14:tracePt t="57102" x="7775575" y="6880225"/>
          <p14:tracePt t="57118" x="7834313" y="6870700"/>
          <p14:tracePt t="57134" x="7894638" y="6851650"/>
          <p14:tracePt t="57152" x="7932738" y="6821488"/>
          <p14:tracePt t="57168" x="7972425" y="6811963"/>
          <p14:tracePt t="57184" x="7993063" y="6781800"/>
          <p14:tracePt t="57202" x="8002588" y="6753225"/>
          <p14:tracePt t="57218" x="8021638" y="6723063"/>
          <p14:tracePt t="57235" x="8031163" y="6704013"/>
          <p14:tracePt t="57252" x="8042275" y="6683375"/>
          <p14:tracePt t="57269" x="8042275" y="6664325"/>
          <p14:tracePt t="57285" x="8042275" y="6643688"/>
          <p14:tracePt t="57302" x="8042275" y="6624638"/>
          <p14:tracePt t="57318" x="8042275" y="6605588"/>
          <p14:tracePt t="57335" x="8042275" y="6565900"/>
          <p14:tracePt t="57352" x="8042275" y="6545263"/>
          <p14:tracePt t="57368" x="8021638" y="6516688"/>
          <p14:tracePt t="57385" x="8012113" y="6477000"/>
          <p14:tracePt t="57402" x="7993063" y="6446838"/>
          <p14:tracePt t="57418" x="7972425" y="6408738"/>
          <p14:tracePt t="57435" x="7943850" y="6369050"/>
          <p14:tracePt t="57452" x="7913688" y="6329363"/>
          <p14:tracePt t="57452" x="7883525" y="6310313"/>
          <p14:tracePt t="57469" x="7845425" y="6270625"/>
          <p14:tracePt t="57486" x="7796213" y="6240463"/>
          <p14:tracePt t="57502" x="7735888" y="6221413"/>
          <p14:tracePt t="57519" x="7697788" y="6191250"/>
          <p14:tracePt t="57536" x="7637463" y="6181725"/>
          <p14:tracePt t="57552" x="7578725" y="6151563"/>
          <p14:tracePt t="57569" x="7519988" y="6142038"/>
          <p14:tracePt t="57585" x="7461250" y="6132513"/>
          <p14:tracePt t="57602" x="7372350" y="6113463"/>
          <p14:tracePt t="57619" x="7292975" y="6102350"/>
          <p14:tracePt t="57635" x="7215188" y="6102350"/>
          <p14:tracePt t="57652" x="7116763" y="6102350"/>
          <p14:tracePt t="57669" x="7046913" y="6102350"/>
          <p14:tracePt t="57686" x="6997700" y="6102350"/>
          <p14:tracePt t="57702" x="6938963" y="6102350"/>
          <p14:tracePt t="57719" x="6880225" y="6102350"/>
          <p14:tracePt t="57736" x="6821488" y="6102350"/>
          <p14:tracePt t="57752" x="6751638" y="6102350"/>
          <p14:tracePt t="57769" x="6713538" y="6113463"/>
          <p14:tracePt t="57786" x="6664325" y="6122988"/>
          <p14:tracePt t="57802" x="6643688" y="6142038"/>
          <p14:tracePt t="57819" x="6634163" y="6142038"/>
          <p14:tracePt t="57845" x="6624638" y="6151563"/>
          <p14:tracePt t="57877" x="6604000" y="6162675"/>
          <p14:tracePt t="57901" x="6594475" y="6162675"/>
          <p14:tracePt t="57909" x="6575425" y="6172200"/>
          <p14:tracePt t="57919" x="6535738" y="6172200"/>
          <p14:tracePt t="57936" x="6526213" y="6172200"/>
          <p14:tracePt t="57952" x="6486525" y="6191250"/>
          <p14:tracePt t="57969" x="6446838" y="6200775"/>
          <p14:tracePt t="57986" x="6407150" y="6230938"/>
          <p14:tracePt t="58003" x="6378575" y="6261100"/>
          <p14:tracePt t="58020" x="6338888" y="6299200"/>
          <p14:tracePt t="58036" x="6308725" y="6359525"/>
          <p14:tracePt t="58053" x="6289675" y="6388100"/>
          <p14:tracePt t="58069" x="6280150" y="6408738"/>
          <p14:tracePt t="58087" x="6280150" y="6418263"/>
          <p14:tracePt t="58109" x="6280150" y="6427788"/>
          <p14:tracePt t="58119" x="6270625" y="6446838"/>
          <p14:tracePt t="58137" x="6270625" y="6467475"/>
          <p14:tracePt t="58153" x="6249988" y="6516688"/>
          <p14:tracePt t="58170" x="6249988" y="6556375"/>
          <p14:tracePt t="58187" x="6249988" y="6575425"/>
          <p14:tracePt t="58203" x="6249988" y="6584950"/>
          <p14:tracePt t="58220" x="6249988" y="6594475"/>
          <p14:tracePt t="58253" x="6249988" y="6605588"/>
          <p14:tracePt t="58261" x="6249988" y="6615113"/>
          <p14:tracePt t="58277" x="6249988" y="6634163"/>
          <p14:tracePt t="58293" x="6249988" y="6643688"/>
          <p14:tracePt t="58303" x="6259513" y="6673850"/>
          <p14:tracePt t="58320" x="6270625" y="6704013"/>
          <p14:tracePt t="58337" x="6280150" y="6732588"/>
          <p14:tracePt t="58354" x="6299200" y="6762750"/>
          <p14:tracePt t="58370" x="6308725" y="6772275"/>
          <p14:tracePt t="58387" x="6329363" y="6781800"/>
          <p14:tracePt t="58404" x="6357938" y="6802438"/>
          <p14:tracePt t="58404" x="6378575" y="6802438"/>
          <p14:tracePt t="58421" x="6407150" y="6811963"/>
          <p14:tracePt t="58437" x="6467475" y="6821488"/>
          <p14:tracePt t="58454" x="6545263" y="6840538"/>
          <p14:tracePt t="58471" x="6615113" y="6840538"/>
          <p14:tracePt t="58487" x="6664325" y="6840538"/>
          <p14:tracePt t="58504" x="6702425" y="6840538"/>
          <p14:tracePt t="58520" x="6742113" y="6840538"/>
          <p14:tracePt t="58538" x="6781800" y="6840538"/>
          <p14:tracePt t="58555" x="6811963" y="6831013"/>
          <p14:tracePt t="58571" x="6831013" y="6831013"/>
          <p14:tracePt t="58587" x="6880225" y="6821488"/>
          <p14:tracePt t="58605" x="6919913" y="6811963"/>
          <p14:tracePt t="58621" x="6978650" y="6802438"/>
          <p14:tracePt t="58637" x="7018338" y="6791325"/>
          <p14:tracePt t="58654" x="7096125" y="6781800"/>
          <p14:tracePt t="58671" x="7156450" y="6762750"/>
          <p14:tracePt t="58688" x="7194550" y="6762750"/>
          <p14:tracePt t="58704" x="7264400" y="6742113"/>
          <p14:tracePt t="58721" x="7304088" y="6723063"/>
          <p14:tracePt t="58738" x="7342188" y="6704013"/>
          <p14:tracePt t="58755" x="7381875" y="6692900"/>
          <p14:tracePt t="58772" x="7412038" y="6664325"/>
          <p14:tracePt t="58788" x="7431088" y="6643688"/>
          <p14:tracePt t="58788" x="7451725" y="6634163"/>
          <p14:tracePt t="58805" x="7480300" y="6624638"/>
          <p14:tracePt t="58822" x="7489825" y="6615113"/>
          <p14:tracePt t="58838" x="7510463" y="6594475"/>
          <p14:tracePt t="58854" x="7519988" y="6584950"/>
          <p14:tracePt t="58877" x="7529513" y="6584950"/>
          <p14:tracePt t="58893" x="7539038" y="6575425"/>
          <p14:tracePt t="58904" x="7550150" y="6556375"/>
          <p14:tracePt t="58922" x="7559675" y="6526213"/>
          <p14:tracePt t="58938" x="7569200" y="6507163"/>
          <p14:tracePt t="58955" x="7578725" y="6486525"/>
          <p14:tracePt t="58972" x="7578725" y="6477000"/>
          <p14:tracePt t="58988" x="7578725" y="6446838"/>
          <p14:tracePt t="59005" x="7578725" y="6427788"/>
          <p14:tracePt t="59022" x="7578725" y="6418263"/>
          <p14:tracePt t="59038" x="7578725" y="6397625"/>
          <p14:tracePt t="59055" x="7578725" y="6378575"/>
          <p14:tracePt t="59072" x="7559675" y="6348413"/>
          <p14:tracePt t="59088" x="7539038" y="6299200"/>
          <p14:tracePt t="59105" x="7510463" y="6249988"/>
          <p14:tracePt t="59122" x="7480300" y="6211888"/>
          <p14:tracePt t="59139" x="7440613" y="6172200"/>
          <p14:tracePt t="59156" x="7372350" y="6122988"/>
          <p14:tracePt t="59173" x="7292975" y="6053138"/>
          <p14:tracePt t="59189" x="7234238" y="6024563"/>
          <p14:tracePt t="59205" x="7194550" y="6003925"/>
          <p14:tracePt t="59223" x="7126288" y="5984875"/>
          <p14:tracePt t="59239" x="7058025" y="5984875"/>
          <p14:tracePt t="59255" x="6948488" y="5984875"/>
          <p14:tracePt t="59272" x="6800850" y="5994400"/>
          <p14:tracePt t="59289" x="6643688" y="6024563"/>
          <p14:tracePt t="59306" x="6516688" y="6043613"/>
          <p14:tracePt t="59322" x="6456363" y="6064250"/>
          <p14:tracePt t="59339" x="6418263" y="6073775"/>
          <p14:tracePt t="59356" x="6397625" y="6083300"/>
          <p14:tracePt t="59372" x="6369050" y="6092825"/>
          <p14:tracePt t="59389" x="6319838" y="6113463"/>
          <p14:tracePt t="59406" x="6259513" y="6122988"/>
          <p14:tracePt t="59423" x="6210300" y="6162675"/>
          <p14:tracePt t="59439" x="6151563" y="6181725"/>
          <p14:tracePt t="59456" x="6122988" y="6191250"/>
          <p14:tracePt t="59473" x="6111875" y="6191250"/>
          <p14:tracePt t="59489" x="6092825" y="6191250"/>
          <p14:tracePt t="59506" x="6073775" y="6191250"/>
          <p14:tracePt t="59523" x="6013450" y="6191250"/>
          <p14:tracePt t="59539" x="5924550" y="6191250"/>
          <p14:tracePt t="59556" x="5718175" y="6191250"/>
          <p14:tracePt t="59573" x="5610225" y="6191250"/>
          <p14:tracePt t="59589" x="5530850" y="6191250"/>
          <p14:tracePt t="59606" x="5443538" y="6191250"/>
          <p14:tracePt t="59623" x="5364163" y="6191250"/>
          <p14:tracePt t="59639" x="5265738" y="6191250"/>
          <p14:tracePt t="59657" x="5157788" y="6191250"/>
          <p14:tracePt t="59673" x="5019675" y="6191250"/>
          <p14:tracePt t="59690" x="4872038" y="6191250"/>
          <p14:tracePt t="59706" x="4743450" y="6191250"/>
          <p14:tracePt t="59723" x="4656138" y="6191250"/>
          <p14:tracePt t="59740" x="4567238" y="6191250"/>
          <p14:tracePt t="59740" x="4508500" y="6191250"/>
          <p14:tracePt t="59757" x="4448175" y="6181725"/>
          <p14:tracePt t="59773" x="4360863" y="6172200"/>
          <p14:tracePt t="59790" x="4311650" y="6162675"/>
          <p14:tracePt t="59806" x="4232275" y="6142038"/>
          <p14:tracePt t="59823" x="4164013" y="6142038"/>
          <p14:tracePt t="59840" x="4094163" y="6122988"/>
          <p14:tracePt t="59856" x="4016375" y="6102350"/>
          <p14:tracePt t="59873" x="3927475" y="6083300"/>
          <p14:tracePt t="59890" x="3848100" y="6073775"/>
          <p14:tracePt t="59907" x="3759200" y="6053138"/>
          <p14:tracePt t="59923" x="3681413" y="6034088"/>
          <p14:tracePt t="59923" x="3641725" y="6024563"/>
          <p14:tracePt t="59941" x="3552825" y="6015038"/>
          <p14:tracePt t="59957" x="3463925" y="5994400"/>
          <p14:tracePt t="59973" x="3365500" y="5975350"/>
          <p14:tracePt t="59990" x="3248025" y="5954713"/>
          <p14:tracePt t="60007" x="3189288" y="5935663"/>
          <p14:tracePt t="60023" x="3119438" y="5916613"/>
          <p14:tracePt t="60041" x="3070225" y="5895975"/>
          <p14:tracePt t="60057" x="2992438" y="5886450"/>
          <p14:tracePt t="60074" x="2903538" y="5867400"/>
          <p14:tracePt t="60091" x="2805113" y="5846763"/>
          <p14:tracePt t="60107" x="2706688" y="5818188"/>
          <p14:tracePt t="60124" x="2568575" y="5797550"/>
          <p14:tracePt t="60141" x="2509838" y="5788025"/>
          <p14:tracePt t="60157" x="2470150" y="5768975"/>
          <p14:tracePt t="60174" x="2441575" y="5768975"/>
          <p14:tracePt t="60190" x="2401888" y="5768975"/>
          <p14:tracePt t="60207" x="2371725" y="5768975"/>
          <p14:tracePt t="60224" x="2322513" y="5768975"/>
          <p14:tracePt t="60241" x="2244725" y="5768975"/>
          <p14:tracePt t="60257" x="2146300" y="5788025"/>
          <p14:tracePt t="60274" x="2036763" y="5807075"/>
          <p14:tracePt t="60291" x="1938338" y="5827713"/>
          <p14:tracePt t="60307" x="1879600" y="5827713"/>
          <p14:tracePt t="60307" x="1860550" y="5827713"/>
          <p14:tracePt t="60325" x="1830388" y="5827713"/>
          <p14:tracePt t="60341" x="1801813" y="5827713"/>
          <p14:tracePt t="60358" x="1771650" y="5837238"/>
          <p14:tracePt t="60374" x="1752600" y="5846763"/>
          <p14:tracePt t="60391" x="1731963" y="5856288"/>
          <p14:tracePt t="60407" x="1692275" y="5856288"/>
          <p14:tracePt t="60424" x="1663700" y="5856288"/>
          <p14:tracePt t="60442" x="1654175" y="5867400"/>
          <p14:tracePt t="60458" x="1633538" y="5876925"/>
          <p14:tracePt t="60474" x="1614488" y="5886450"/>
          <p14:tracePt t="60491" x="1604963" y="5895975"/>
          <p14:tracePt t="60508" x="1574800" y="5905500"/>
          <p14:tracePt t="60525" x="1555750" y="5926138"/>
          <p14:tracePt t="60542" x="1535113" y="5945188"/>
          <p14:tracePt t="60558" x="1516063" y="5965825"/>
          <p14:tracePt t="60575" x="1495425" y="5984875"/>
          <p14:tracePt t="60592" x="1485900" y="6015038"/>
          <p14:tracePt t="60608" x="1476375" y="6043613"/>
          <p14:tracePt t="60625" x="1466850" y="6073775"/>
          <p14:tracePt t="60642" x="1457325" y="6092825"/>
          <p14:tracePt t="60658" x="1457325" y="6113463"/>
          <p14:tracePt t="60675" x="1446213" y="6122988"/>
          <p14:tracePt t="60692" x="1446213" y="6132513"/>
          <p14:tracePt t="60708" x="1446213" y="6162675"/>
          <p14:tracePt t="60725" x="1446213" y="6191250"/>
          <p14:tracePt t="60742" x="1446213" y="6230938"/>
          <p14:tracePt t="60758" x="1446213" y="6270625"/>
          <p14:tracePt t="60775" x="1446213" y="6289675"/>
          <p14:tracePt t="60792" x="1446213" y="6329363"/>
          <p14:tracePt t="60808" x="1466850" y="6359525"/>
          <p14:tracePt t="60826" x="1476375" y="6378575"/>
          <p14:tracePt t="60842" x="1506538" y="6408738"/>
          <p14:tracePt t="60858" x="1525588" y="6418263"/>
          <p14:tracePt t="60875" x="1584325" y="6437313"/>
          <p14:tracePt t="60892" x="1741488" y="6467475"/>
          <p14:tracePt t="60909" x="1889125" y="6496050"/>
          <p14:tracePt t="60925" x="2057400" y="6516688"/>
          <p14:tracePt t="60942" x="2195513" y="6516688"/>
          <p14:tracePt t="60959" x="2293938" y="6516688"/>
          <p14:tracePt t="60976" x="2392363" y="6526213"/>
          <p14:tracePt t="60992" x="2430463" y="6535738"/>
          <p14:tracePt t="61009" x="2479675" y="6545263"/>
          <p14:tracePt t="61026" x="2509838" y="6556375"/>
          <p14:tracePt t="61042" x="2568575" y="6565900"/>
          <p14:tracePt t="61059" x="2657475" y="6575425"/>
          <p14:tracePt t="61076" x="2746375" y="6594475"/>
          <p14:tracePt t="61076" x="2786063" y="6594475"/>
          <p14:tracePt t="61093" x="2884488" y="6615113"/>
          <p14:tracePt t="61109" x="2971800" y="6634163"/>
          <p14:tracePt t="61126" x="3032125" y="6634163"/>
          <p14:tracePt t="61143" x="3119438" y="6634163"/>
          <p14:tracePt t="61159" x="3198813" y="6634163"/>
          <p14:tracePt t="61176" x="3297238" y="6634163"/>
          <p14:tracePt t="61192" x="3405188" y="6634163"/>
          <p14:tracePt t="61209" x="3513138" y="6634163"/>
          <p14:tracePt t="61226" x="3611563" y="6634163"/>
          <p14:tracePt t="61243" x="3709988" y="6634163"/>
          <p14:tracePt t="61259" x="3819525" y="6634163"/>
          <p14:tracePt t="61259" x="3868738" y="6634163"/>
          <p14:tracePt t="61277" x="3967163" y="6634163"/>
          <p14:tracePt t="61293" x="4065588" y="6634163"/>
          <p14:tracePt t="61309" x="4143375" y="6634163"/>
          <p14:tracePt t="61327" x="4222750" y="6634163"/>
          <p14:tracePt t="61343" x="4271963" y="6634163"/>
          <p14:tracePt t="61359" x="4321175" y="6634163"/>
          <p14:tracePt t="61376" x="4379913" y="6634163"/>
          <p14:tracePt t="61393" x="4429125" y="6634163"/>
          <p14:tracePt t="61410" x="4487863" y="6634163"/>
          <p14:tracePt t="61426" x="4557713" y="6624638"/>
          <p14:tracePt t="61443" x="4595813" y="6615113"/>
          <p14:tracePt t="61460" x="4635500" y="6605588"/>
          <p14:tracePt t="61477" x="4645025" y="6605588"/>
          <p14:tracePt t="61493" x="4656138" y="6594475"/>
          <p14:tracePt t="61510" x="4665663" y="6584950"/>
          <p14:tracePt t="61540" x="4665663" y="6575425"/>
          <p14:tracePt t="61597" x="4665663" y="6556375"/>
          <p14:tracePt t="61621" x="4665663" y="6545263"/>
          <p14:tracePt t="61629" x="4665663" y="6535738"/>
          <p14:tracePt t="61637" x="4656138" y="6516688"/>
          <p14:tracePt t="61645" x="4645025" y="6507163"/>
          <p14:tracePt t="61660" x="4567238" y="6446838"/>
          <p14:tracePt t="61677" x="4508500" y="6408738"/>
          <p14:tracePt t="61693" x="4398963" y="6359525"/>
          <p14:tracePt t="61710" x="4271963" y="6310313"/>
          <p14:tracePt t="61727" x="4103688" y="6270625"/>
          <p14:tracePt t="61744" x="3927475" y="6240463"/>
          <p14:tracePt t="61760" x="3770313" y="6200775"/>
          <p14:tracePt t="61777" x="3651250" y="6172200"/>
          <p14:tracePt t="61794" x="3592513" y="6151563"/>
          <p14:tracePt t="61811" x="3543300" y="6132513"/>
          <p14:tracePt t="61827" x="3513138" y="6122988"/>
          <p14:tracePt t="61827" x="3475038" y="6113463"/>
          <p14:tracePt t="61845" x="3395663" y="6083300"/>
          <p14:tracePt t="61861" x="3278188" y="6053138"/>
          <p14:tracePt t="61877" x="3119438" y="6024563"/>
          <p14:tracePt t="61894" x="2971800" y="6003925"/>
          <p14:tracePt t="61911" x="2824163" y="5984875"/>
          <p14:tracePt t="61927" x="2716213" y="5965825"/>
          <p14:tracePt t="61944" x="2617788" y="5945188"/>
          <p14:tracePt t="61961" x="2540000" y="5926138"/>
          <p14:tracePt t="61977" x="2460625" y="5916613"/>
          <p14:tracePt t="61994" x="2343150" y="5905500"/>
          <p14:tracePt t="62011" x="2214563" y="5905500"/>
          <p14:tracePt t="62028" x="2057400" y="5905500"/>
          <p14:tracePt t="62028" x="1968500" y="5905500"/>
          <p14:tracePt t="62045" x="1811338" y="5905500"/>
          <p14:tracePt t="62061" x="1692275" y="5905500"/>
          <p14:tracePt t="62078" x="1604963" y="5895975"/>
          <p14:tracePt t="62094" x="1574800" y="5886450"/>
          <p14:tracePt t="62111" x="1555750" y="5886450"/>
          <p14:tracePt t="62129" x="1535113" y="5876925"/>
          <p14:tracePt t="62144" x="1516063" y="5876925"/>
          <p14:tracePt t="62161" x="1476375" y="5876925"/>
          <p14:tracePt t="62178" x="1417638" y="5876925"/>
          <p14:tracePt t="62195" x="1338263" y="5876925"/>
          <p14:tracePt t="62212" x="1260475" y="5876925"/>
          <p14:tracePt t="62228" x="1200150" y="5876925"/>
          <p14:tracePt t="62245" x="1190625" y="5886450"/>
          <p14:tracePt t="62261" x="1171575" y="5886450"/>
          <p14:tracePt t="62278" x="1162050" y="5895975"/>
          <p14:tracePt t="62295" x="1141413" y="5916613"/>
          <p14:tracePt t="62312" x="1131888" y="5954713"/>
          <p14:tracePt t="62328" x="1112838" y="5994400"/>
          <p14:tracePt t="62345" x="1082675" y="6024563"/>
          <p14:tracePt t="62362" x="1073150" y="6073775"/>
          <p14:tracePt t="62378" x="1063625" y="6092825"/>
          <p14:tracePt t="62395" x="1063625" y="6122988"/>
          <p14:tracePt t="62412" x="1063625" y="6162675"/>
          <p14:tracePt t="62412" x="1063625" y="6172200"/>
          <p14:tracePt t="62429" x="1073150" y="6221413"/>
          <p14:tracePt t="62445" x="1101725" y="6249988"/>
          <p14:tracePt t="62463" x="1141413" y="6299200"/>
          <p14:tracePt t="62478" x="1239838" y="6359525"/>
          <p14:tracePt t="62495" x="1397000" y="6418263"/>
          <p14:tracePt t="62512" x="1565275" y="6486525"/>
          <p14:tracePt t="62529" x="1762125" y="6545263"/>
          <p14:tracePt t="62546" x="1949450" y="6594475"/>
          <p14:tracePt t="62562" x="2146300" y="6634163"/>
          <p14:tracePt t="62579" x="2322513" y="6654800"/>
          <p14:tracePt t="62595" x="2500313" y="6664325"/>
          <p14:tracePt t="62612" x="2805113" y="6664325"/>
          <p14:tracePt t="62629" x="3011488" y="6664325"/>
          <p14:tracePt t="62645" x="3198813" y="6664325"/>
          <p14:tracePt t="62662" x="3376613" y="6664325"/>
          <p14:tracePt t="62679" x="3524250" y="6664325"/>
          <p14:tracePt t="62696" x="3671888" y="6664325"/>
          <p14:tracePt t="62712" x="3789363" y="6664325"/>
          <p14:tracePt t="62729" x="3868738" y="6643688"/>
          <p14:tracePt t="62746" x="3927475" y="6624638"/>
          <p14:tracePt t="62762" x="3956050" y="6615113"/>
          <p14:tracePt t="62779" x="3986213" y="6584950"/>
          <p14:tracePt t="62796" x="4016375" y="6526213"/>
          <p14:tracePt t="62813" x="4035425" y="6496050"/>
          <p14:tracePt t="62829" x="4054475" y="6457950"/>
          <p14:tracePt t="62846" x="4054475" y="6437313"/>
          <p14:tracePt t="62862" x="4054475" y="6418263"/>
          <p14:tracePt t="62879" x="4054475" y="6388100"/>
          <p14:tracePt t="62896" x="4044950" y="6359525"/>
          <p14:tracePt t="62913" x="4025900" y="6338888"/>
          <p14:tracePt t="62929" x="3986213" y="6310313"/>
          <p14:tracePt t="62946" x="3917950" y="6280150"/>
          <p14:tracePt t="62963" x="3829050" y="6249988"/>
          <p14:tracePt t="62980" x="3700463" y="6221413"/>
          <p14:tracePt t="62980" x="3632200" y="6211888"/>
          <p14:tracePt t="62997" x="3475038" y="6172200"/>
          <p14:tracePt t="63013" x="3306763" y="6151563"/>
          <p14:tracePt t="63029" x="3119438" y="6122988"/>
          <p14:tracePt t="63046" x="2943225" y="6092825"/>
          <p14:tracePt t="63063" x="2774950" y="6053138"/>
          <p14:tracePt t="63080" x="2608263" y="6024563"/>
          <p14:tracePt t="63096" x="2451100" y="5994400"/>
          <p14:tracePt t="63113" x="2303463" y="5965825"/>
          <p14:tracePt t="63130" x="2165350" y="5945188"/>
          <p14:tracePt t="63146" x="2017713" y="5916613"/>
          <p14:tracePt t="63163" x="1909763" y="5916613"/>
          <p14:tracePt t="63180" x="1731963" y="5916613"/>
          <p14:tracePt t="63197" x="1593850" y="5916613"/>
          <p14:tracePt t="63213" x="1457325" y="5935663"/>
          <p14:tracePt t="63230" x="1319213" y="5954713"/>
          <p14:tracePt t="63247" x="1190625" y="5994400"/>
          <p14:tracePt t="63263" x="1122363" y="6034088"/>
          <p14:tracePt t="63280" x="1063625" y="6073775"/>
          <p14:tracePt t="63297" x="1033463" y="6102350"/>
          <p14:tracePt t="63313" x="1033463" y="6122988"/>
          <p14:tracePt t="63330" x="1033463" y="6162675"/>
          <p14:tracePt t="63347" x="1033463" y="6181725"/>
          <p14:tracePt t="63347" x="1033463" y="6200775"/>
          <p14:tracePt t="63365" x="1033463" y="6221413"/>
          <p14:tracePt t="63380" x="1042988" y="6261100"/>
          <p14:tracePt t="63397" x="1052513" y="6270625"/>
          <p14:tracePt t="63413" x="1063625" y="6289675"/>
          <p14:tracePt t="63741" x="1063625" y="6310313"/>
          <p14:tracePt t="63773" x="1063625" y="6329363"/>
          <p14:tracePt t="63780" x="1052513" y="6338888"/>
          <p14:tracePt t="63789" x="1052513" y="6359525"/>
          <p14:tracePt t="63797" x="1033463" y="6388100"/>
          <p14:tracePt t="63815" x="1023938" y="6427788"/>
          <p14:tracePt t="63831" x="1003300" y="6457950"/>
          <p14:tracePt t="63848" x="1003300" y="6477000"/>
          <p14:tracePt t="63864" x="1003300" y="6496050"/>
          <p14:tracePt t="63881" x="993775" y="6516688"/>
          <p14:tracePt t="63898" x="993775" y="6535738"/>
          <p14:tracePt t="63915" x="993775" y="6565900"/>
          <p14:tracePt t="63932" x="993775" y="6594475"/>
          <p14:tracePt t="63948" x="984250" y="6673850"/>
          <p14:tracePt t="63965" x="984250" y="6704013"/>
          <p14:tracePt t="63982" x="974725" y="6753225"/>
          <p14:tracePt t="63998" x="974725" y="6781800"/>
          <p14:tracePt t="64015" x="974725" y="6811963"/>
          <p14:tracePt t="64032" x="974725" y="6831013"/>
          <p14:tracePt t="64048" x="974725" y="6870700"/>
          <p14:tracePt t="64065" x="993775" y="6910388"/>
          <p14:tracePt t="64082" x="1003300" y="6959600"/>
          <p14:tracePt t="64099" x="1023938" y="6999288"/>
          <p14:tracePt t="64115" x="1042988" y="7037388"/>
          <p14:tracePt t="64132" x="1063625" y="7086600"/>
          <p14:tracePt t="64149" x="1082675" y="7097713"/>
          <p14:tracePt t="64165" x="1101725" y="7116763"/>
          <p14:tracePt t="64182" x="1131888" y="7116763"/>
          <p14:tracePt t="64199" x="1171575" y="7126288"/>
          <p14:tracePt t="64215" x="1200150" y="7135813"/>
          <p14:tracePt t="64232" x="1239838" y="7146925"/>
          <p14:tracePt t="64249" x="1289050" y="7175500"/>
          <p14:tracePt t="64265" x="1347788" y="7196138"/>
          <p14:tracePt t="64282" x="1397000" y="7215188"/>
          <p14:tracePt t="64299" x="1457325" y="7234238"/>
          <p14:tracePt t="64316" x="1495425" y="7245350"/>
          <p14:tracePt t="64332" x="1544638" y="7254875"/>
          <p14:tracePt t="64349" x="1593850" y="7273925"/>
          <p14:tracePt t="64367" x="1643063" y="7273925"/>
          <p14:tracePt t="64383" x="1703388" y="7283450"/>
          <p14:tracePt t="64399" x="1801813" y="7304088"/>
          <p14:tracePt t="64416" x="1909763" y="7323138"/>
          <p14:tracePt t="64432" x="2008188" y="7353300"/>
          <p14:tracePt t="64449" x="2106613" y="7372350"/>
          <p14:tracePt t="64466" x="2195513" y="7381875"/>
          <p14:tracePt t="64482" x="2263775" y="7402513"/>
          <p14:tracePt t="64500" x="2322513" y="7402513"/>
          <p14:tracePt t="64516" x="2420938" y="7421563"/>
          <p14:tracePt t="64533" x="2549525" y="7421563"/>
          <p14:tracePt t="64550" x="2657475" y="7421563"/>
          <p14:tracePt t="64566" x="2786063" y="7442200"/>
          <p14:tracePt t="64583" x="2903538" y="7442200"/>
          <p14:tracePt t="64599" x="3041650" y="7442200"/>
          <p14:tracePt t="64616" x="3189288" y="7442200"/>
          <p14:tracePt t="64633" x="3336925" y="7442200"/>
          <p14:tracePt t="64649" x="3475038" y="7442200"/>
          <p14:tracePt t="64666" x="3611563" y="7442200"/>
          <p14:tracePt t="64683" x="3759200" y="7442200"/>
          <p14:tracePt t="64699" x="3897313" y="7442200"/>
          <p14:tracePt t="64699" x="3956050" y="7442200"/>
          <p14:tracePt t="64717" x="4094163" y="7442200"/>
          <p14:tracePt t="64733" x="4232275" y="7442200"/>
          <p14:tracePt t="64750" x="4370388" y="7442200"/>
          <p14:tracePt t="64766" x="4459288" y="7421563"/>
          <p14:tracePt t="64783" x="4527550" y="7402513"/>
          <p14:tracePt t="64800" x="4576763" y="7392988"/>
          <p14:tracePt t="64816" x="4595813" y="7372350"/>
          <p14:tracePt t="64833" x="4616450" y="7362825"/>
          <p14:tracePt t="64850" x="4625975" y="7343775"/>
          <p14:tracePt t="64869" x="4635500" y="7343775"/>
          <p14:tracePt t="64883" x="4645025" y="7332663"/>
          <p14:tracePt t="64900" x="4645025" y="7313613"/>
          <p14:tracePt t="64917" x="4645025" y="7304088"/>
          <p14:tracePt t="64941" x="4645025" y="7294563"/>
          <p14:tracePt t="64957" x="4645025" y="7283450"/>
          <p14:tracePt t="64966" x="4645025" y="7254875"/>
          <p14:tracePt t="64983" x="4616450" y="7234238"/>
          <p14:tracePt t="65000" x="4567238" y="7196138"/>
          <p14:tracePt t="65017" x="4487863" y="7165975"/>
          <p14:tracePt t="65034" x="4379913" y="7135813"/>
          <p14:tracePt t="65050" x="4241800" y="7116763"/>
          <p14:tracePt t="65067" x="4094163" y="7086600"/>
          <p14:tracePt t="65084" x="3906838" y="7048500"/>
          <p14:tracePt t="65100" x="3660775" y="6999288"/>
          <p14:tracePt t="65117" x="3494088" y="6959600"/>
          <p14:tracePt t="65134" x="3355975" y="6929438"/>
          <p14:tracePt t="65150" x="3217863" y="6910388"/>
          <p14:tracePt t="65167" x="3090863" y="6880225"/>
          <p14:tracePt t="65184" x="2971800" y="6861175"/>
          <p14:tracePt t="65201" x="2873375" y="6840538"/>
          <p14:tracePt t="65217" x="2774950" y="6840538"/>
          <p14:tracePt t="65235" x="2667000" y="6840538"/>
          <p14:tracePt t="65251" x="2519363" y="6840538"/>
          <p14:tracePt t="65269" x="2371725" y="6840538"/>
          <p14:tracePt t="65284" x="2165350" y="6840538"/>
          <p14:tracePt t="65301" x="2047875" y="6840538"/>
          <p14:tracePt t="65318" x="1949450" y="6840538"/>
          <p14:tracePt t="65334" x="1870075" y="6840538"/>
          <p14:tracePt t="65351" x="1781175" y="6840538"/>
          <p14:tracePt t="65367" x="1722438" y="6840538"/>
          <p14:tracePt t="65385" x="1663700" y="6840538"/>
          <p14:tracePt t="65401" x="1614488" y="6851650"/>
          <p14:tracePt t="65418" x="1574800" y="6861175"/>
          <p14:tracePt t="65434" x="1555750" y="6880225"/>
          <p14:tracePt t="65451" x="1544638" y="6889750"/>
          <p14:tracePt t="65468" x="1544638" y="6910388"/>
          <p14:tracePt t="65485" x="1544638" y="6919913"/>
          <p14:tracePt t="65501" x="1555750" y="6950075"/>
          <p14:tracePt t="65518" x="1574800" y="6959600"/>
          <p14:tracePt t="65534" x="1654175" y="6988175"/>
          <p14:tracePt t="65552" x="1771650" y="7018338"/>
          <p14:tracePt t="65568" x="1919288" y="7048500"/>
          <p14:tracePt t="65585" x="2106613" y="7077075"/>
          <p14:tracePt t="65602" x="2254250" y="7097713"/>
          <p14:tracePt t="65618" x="2401888" y="7097713"/>
          <p14:tracePt t="65635" x="2519363" y="7097713"/>
          <p14:tracePt t="65652" x="2647950" y="7097713"/>
          <p14:tracePt t="65652" x="2697163" y="7097713"/>
          <p14:tracePt t="65669" x="2786063" y="7097713"/>
          <p14:tracePt t="65685" x="2884488" y="7097713"/>
          <p14:tracePt t="65702" x="2971800" y="7097713"/>
          <p14:tracePt t="65718" x="3070225" y="7097713"/>
          <p14:tracePt t="65735" x="3140075" y="7097713"/>
          <p14:tracePt t="65752" x="3217863" y="7097713"/>
          <p14:tracePt t="65768" x="3287713" y="7086600"/>
          <p14:tracePt t="65785" x="3327400" y="7077075"/>
          <p14:tracePt t="65802" x="3376613" y="7058025"/>
          <p14:tracePt t="65819" x="3386138" y="7058025"/>
          <p14:tracePt t="65835" x="3395663" y="7048500"/>
          <p14:tracePt t="65869" x="3405188" y="7048500"/>
          <p14:tracePt t="66068" x="3425825" y="7048500"/>
          <p14:tracePt t="66077" x="3454400" y="7058025"/>
          <p14:tracePt t="66085" x="3524250" y="7067550"/>
          <p14:tracePt t="66102" x="3622675" y="7086600"/>
          <p14:tracePt t="66119" x="3740150" y="7107238"/>
          <p14:tracePt t="66136" x="3789363" y="7116763"/>
          <p14:tracePt t="66152" x="3857625" y="7126288"/>
          <p14:tracePt t="66169" x="3878263" y="7126288"/>
          <p14:tracePt t="66186" x="3906838" y="7126288"/>
          <p14:tracePt t="66202" x="3917950" y="7126288"/>
          <p14:tracePt t="66219" x="3927475" y="7126288"/>
          <p14:tracePt t="66236" x="3937000" y="7126288"/>
          <p14:tracePt t="66253" x="3946525" y="7126288"/>
          <p14:tracePt t="66269" x="3956050" y="7126288"/>
          <p14:tracePt t="66286" x="3995738" y="7126288"/>
          <p14:tracePt t="66303" x="4035425" y="7126288"/>
          <p14:tracePt t="66320" x="4084638" y="7116763"/>
          <p14:tracePt t="66336" x="4114800" y="7107238"/>
          <p14:tracePt t="66353" x="4143375" y="7097713"/>
          <p14:tracePt t="66370" x="4152900" y="7086600"/>
          <p14:tracePt t="66386" x="4164013" y="7086600"/>
          <p14:tracePt t="66429" x="4173538" y="7086600"/>
          <p14:tracePt t="66460" x="4183063" y="7086600"/>
          <p14:tracePt t="66469" x="4192588" y="7086600"/>
          <p14:tracePt t="66485" x="4202113" y="7086600"/>
          <p14:tracePt t="66500" x="4213225" y="7086600"/>
          <p14:tracePt t="66509" x="4222750" y="7097713"/>
          <p14:tracePt t="66524" x="4241800" y="7097713"/>
          <p14:tracePt t="66536" x="4241800" y="7107238"/>
          <p14:tracePt t="66553" x="4262438" y="7107238"/>
          <p14:tracePt t="66570" x="4281488" y="7116763"/>
          <p14:tracePt t="66586" x="4291013" y="7116763"/>
          <p14:tracePt t="66603" x="4300538" y="7116763"/>
          <p14:tracePt t="66836" x="4321175" y="7116763"/>
          <p14:tracePt t="66845" x="4340225" y="7116763"/>
          <p14:tracePt t="66854" x="4410075" y="7116763"/>
          <p14:tracePt t="66871" x="4557713" y="7116763"/>
          <p14:tracePt t="66887" x="4733925" y="7116763"/>
          <p14:tracePt t="66904" x="4951413" y="7116763"/>
          <p14:tracePt t="66921" x="5167313" y="7116763"/>
          <p14:tracePt t="66937" x="5345113" y="7097713"/>
          <p14:tracePt t="66954" x="5443538" y="7086600"/>
          <p14:tracePt t="66971" x="5492750" y="7077075"/>
          <p14:tracePt t="66987" x="5551488" y="7058025"/>
          <p14:tracePt t="66987" x="5570538" y="7058025"/>
          <p14:tracePt t="67005" x="5610225" y="7048500"/>
          <p14:tracePt t="67021" x="5668963" y="7037388"/>
          <p14:tracePt t="67038" x="5738813" y="7018338"/>
          <p14:tracePt t="67054" x="5826125" y="6999288"/>
          <p14:tracePt t="67071" x="5945188" y="6988175"/>
          <p14:tracePt t="67088" x="6053138" y="6969125"/>
          <p14:tracePt t="67105" x="6151563" y="6950075"/>
          <p14:tracePt t="67121" x="6270625" y="6929438"/>
          <p14:tracePt t="67138" x="6357938" y="6919913"/>
          <p14:tracePt t="67155" x="6456363" y="6900863"/>
          <p14:tracePt t="67171" x="6516688" y="6889750"/>
          <p14:tracePt t="67188" x="6594475" y="6870700"/>
          <p14:tracePt t="67205" x="6604000" y="6870700"/>
          <p14:tracePt t="67221" x="6615113" y="6870700"/>
          <p14:tracePt t="67238" x="6624638" y="6870700"/>
          <p14:tracePt t="67255" x="6634163" y="6870700"/>
          <p14:tracePt t="67272" x="6653213" y="6870700"/>
          <p14:tracePt t="67288" x="6692900" y="6870700"/>
          <p14:tracePt t="67305" x="6732588" y="6870700"/>
          <p14:tracePt t="67322" x="6772275" y="6870700"/>
          <p14:tracePt t="67338" x="6821488" y="6870700"/>
          <p14:tracePt t="67355" x="6850063" y="6870700"/>
          <p14:tracePt t="67372" x="6880225" y="6870700"/>
          <p14:tracePt t="67372" x="6889750" y="6870700"/>
          <p14:tracePt t="67389" x="6899275" y="6870700"/>
          <p14:tracePt t="67405" x="6929438" y="6870700"/>
          <p14:tracePt t="67422" x="6959600" y="6870700"/>
          <p14:tracePt t="67438" x="7008813" y="6870700"/>
          <p14:tracePt t="67455" x="7058025" y="6861175"/>
          <p14:tracePt t="67472" x="7116763" y="6851650"/>
          <p14:tracePt t="67489" x="7175500" y="6840538"/>
          <p14:tracePt t="67505" x="7224713" y="6811963"/>
          <p14:tracePt t="67522" x="7283450" y="6781800"/>
          <p14:tracePt t="67539" x="7332663" y="6742113"/>
          <p14:tracePt t="67555" x="7381875" y="6683375"/>
          <p14:tracePt t="67572" x="7461250" y="6556375"/>
          <p14:tracePt t="67589" x="7519988" y="6457950"/>
          <p14:tracePt t="67605" x="7578725" y="6348413"/>
          <p14:tracePt t="67622" x="7658100" y="6221413"/>
          <p14:tracePt t="67639" x="7716838" y="6102350"/>
          <p14:tracePt t="67656" x="7775575" y="5965825"/>
          <p14:tracePt t="67672" x="7845425" y="5807075"/>
          <p14:tracePt t="67689" x="7894638" y="5649913"/>
          <p14:tracePt t="67705" x="7943850" y="5492750"/>
          <p14:tracePt t="67722" x="7981950" y="5324475"/>
          <p14:tracePt t="67739" x="8031163" y="5157788"/>
          <p14:tracePt t="67756" x="8080375" y="4911725"/>
          <p14:tracePt t="67773" x="8101013" y="4745038"/>
          <p14:tracePt t="67789" x="8110538" y="4597400"/>
          <p14:tracePt t="67806" x="8110538" y="4419600"/>
          <p14:tracePt t="67822" x="8110538" y="4222750"/>
          <p14:tracePt t="67839" x="8110538" y="4006850"/>
          <p14:tracePt t="67856" x="8110538" y="3789363"/>
          <p14:tracePt t="67872" x="8129588" y="3573463"/>
          <p14:tracePt t="67889" x="8159750" y="3395663"/>
          <p14:tracePt t="67907" x="8208963" y="3228975"/>
          <p14:tracePt t="67923" x="8239125" y="3081338"/>
          <p14:tracePt t="67940" x="8258175" y="2903538"/>
          <p14:tracePt t="67957" x="8258175" y="2814638"/>
          <p14:tracePt t="67973" x="8258175" y="2716213"/>
          <p14:tracePt t="67990" x="8248650" y="2647950"/>
          <p14:tracePt t="68006" x="8228013" y="2579688"/>
          <p14:tracePt t="68023" x="8218488" y="2519363"/>
          <p14:tracePt t="68040" x="8208963" y="2460625"/>
          <p14:tracePt t="68056" x="8189913" y="2401888"/>
          <p14:tracePt t="68073" x="8150225" y="2322513"/>
          <p14:tracePt t="68090" x="8101013" y="2244725"/>
          <p14:tracePt t="68106" x="8061325" y="2165350"/>
          <p14:tracePt t="68123" x="8021638" y="2097088"/>
          <p14:tracePt t="68123" x="8002588" y="2076450"/>
          <p14:tracePt t="68141" x="7972425" y="2027238"/>
          <p14:tracePt t="68157" x="7943850" y="1978025"/>
          <p14:tracePt t="68173" x="7883525" y="1919288"/>
          <p14:tracePt t="68190" x="7796213" y="1860550"/>
          <p14:tracePt t="68207" x="7735888" y="1830388"/>
          <p14:tracePt t="68223" x="7648575" y="1801813"/>
          <p14:tracePt t="68240" x="7529513" y="1790700"/>
          <p14:tracePt t="68257" x="7372350" y="1790700"/>
          <p14:tracePt t="68273" x="7165975" y="1820863"/>
          <p14:tracePt t="68290" x="6929438" y="1870075"/>
          <p14:tracePt t="68307" x="6673850" y="1928813"/>
          <p14:tracePt t="68323" x="6427788" y="1978025"/>
          <p14:tracePt t="68323" x="6319838" y="2027238"/>
          <p14:tracePt t="68341" x="6132513" y="2097088"/>
          <p14:tracePt t="68357" x="6003925" y="2165350"/>
          <p14:tracePt t="68373" x="5905500" y="2235200"/>
          <p14:tracePt t="68390" x="5816600" y="2322513"/>
          <p14:tracePt t="68407" x="5748338" y="2432050"/>
          <p14:tracePt t="68424" x="5678488" y="2549525"/>
          <p14:tracePt t="68441" x="5600700" y="2697163"/>
          <p14:tracePt t="68457" x="5511800" y="2835275"/>
          <p14:tracePt t="68474" x="5443538" y="2962275"/>
          <p14:tracePt t="68491" x="5403850" y="3081338"/>
          <p14:tracePt t="68507" x="5373688" y="3189288"/>
          <p14:tracePt t="68524" x="5354638" y="3355975"/>
          <p14:tracePt t="68541" x="5354638" y="3454400"/>
          <p14:tracePt t="68557" x="5354638" y="3582988"/>
          <p14:tracePt t="68574" x="5314950" y="3749675"/>
          <p14:tracePt t="68591" x="5275263" y="3927475"/>
          <p14:tracePt t="68607" x="5246688" y="4154488"/>
          <p14:tracePt t="68624" x="5226050" y="4340225"/>
          <p14:tracePt t="68641" x="5216525" y="4498975"/>
          <p14:tracePt t="68658" x="5216525" y="4695825"/>
          <p14:tracePt t="68674" x="5246688" y="4843463"/>
          <p14:tracePt t="68691" x="5265738" y="4979988"/>
          <p14:tracePt t="68708" x="5295900" y="5138738"/>
          <p14:tracePt t="68708" x="5314950" y="5216525"/>
          <p14:tracePt t="68725" x="5345113" y="5384800"/>
          <p14:tracePt t="68741" x="5354638" y="5561013"/>
          <p14:tracePt t="68757" x="5354638" y="5757863"/>
          <p14:tracePt t="68774" x="5354638" y="5965825"/>
          <p14:tracePt t="68791" x="5354638" y="6113463"/>
          <p14:tracePt t="68808" x="5383213" y="6270625"/>
          <p14:tracePt t="68825" x="5413375" y="6338888"/>
          <p14:tracePt t="68841" x="5443538" y="6397625"/>
          <p14:tracePt t="68858" x="5481638" y="6457950"/>
          <p14:tracePt t="68875" x="5521325" y="6496050"/>
          <p14:tracePt t="68891" x="5551488" y="6556375"/>
          <p14:tracePt t="68891" x="5580063" y="6575425"/>
          <p14:tracePt t="68909" x="5629275" y="6634163"/>
          <p14:tracePt t="68925" x="5699125" y="6692900"/>
          <p14:tracePt t="68942" x="5788025" y="6732588"/>
          <p14:tracePt t="68958" x="5915025" y="6762750"/>
          <p14:tracePt t="68975" x="6013450" y="6772275"/>
          <p14:tracePt t="68992" x="6151563" y="6772275"/>
          <p14:tracePt t="69008" x="6249988" y="6772275"/>
          <p14:tracePt t="69025" x="6338888" y="6772275"/>
          <p14:tracePt t="69042" x="6456363" y="6772275"/>
          <p14:tracePt t="69058" x="6535738" y="6772275"/>
          <p14:tracePt t="69075" x="6624638" y="6762750"/>
          <p14:tracePt t="69092" x="6762750" y="6723063"/>
          <p14:tracePt t="69109" x="6870700" y="6673850"/>
          <p14:tracePt t="69125" x="7008813" y="6605588"/>
          <p14:tracePt t="69142" x="7126288" y="6516688"/>
          <p14:tracePt t="69158" x="7254875" y="6427788"/>
          <p14:tracePt t="69175" x="7353300" y="6329363"/>
          <p14:tracePt t="69192" x="7421563" y="6211888"/>
          <p14:tracePt t="69209" x="7470775" y="6092825"/>
          <p14:tracePt t="69225" x="7519988" y="5965825"/>
          <p14:tracePt t="69242" x="7569200" y="5827713"/>
          <p14:tracePt t="69259" x="7648575" y="5670550"/>
          <p14:tracePt t="69275" x="7707313" y="5502275"/>
          <p14:tracePt t="69292" x="7815263" y="5197475"/>
          <p14:tracePt t="69309" x="7874000" y="4979988"/>
          <p14:tracePt t="69325" x="7913688" y="4783138"/>
          <p14:tracePt t="69343" x="7943850" y="4597400"/>
          <p14:tracePt t="69359" x="7962900" y="4429125"/>
          <p14:tracePt t="69376" x="7962900" y="4271963"/>
          <p14:tracePt t="69392" x="7962900" y="4114800"/>
          <p14:tracePt t="69409" x="7962900" y="3967163"/>
          <p14:tracePt t="69426" x="7953375" y="3819525"/>
          <p14:tracePt t="69443" x="7923213" y="3651250"/>
          <p14:tracePt t="69459" x="7883525" y="3484563"/>
          <p14:tracePt t="69476" x="7785100" y="3219450"/>
          <p14:tracePt t="69493" x="7735888" y="3090863"/>
          <p14:tracePt t="69509" x="7686675" y="2982913"/>
          <p14:tracePt t="69526" x="7637463" y="2903538"/>
          <p14:tracePt t="69542" x="7578725" y="2835275"/>
          <p14:tracePt t="69559" x="7500938" y="2776538"/>
          <p14:tracePt t="69577" x="7391400" y="2716213"/>
          <p14:tracePt t="69593" x="7234238" y="2667000"/>
          <p14:tracePt t="69610" x="7058025" y="2589213"/>
          <p14:tracePt t="69626" x="6899275" y="2549525"/>
          <p14:tracePt t="69643" x="6742113" y="2509838"/>
          <p14:tracePt t="69660" x="6594475" y="2481263"/>
          <p14:tracePt t="69660" x="6505575" y="2460625"/>
          <p14:tracePt t="69677" x="6357938" y="2432050"/>
          <p14:tracePt t="69693" x="6221413" y="2401888"/>
          <p14:tracePt t="69710" x="6092825" y="2401888"/>
          <p14:tracePt t="69726" x="5954713" y="2401888"/>
          <p14:tracePt t="69743" x="5846763" y="2420938"/>
          <p14:tracePt t="69760" x="5727700" y="2460625"/>
          <p14:tracePt t="69776" x="5619750" y="2509838"/>
          <p14:tracePt t="69793" x="5541963" y="2559050"/>
          <p14:tracePt t="69810" x="5481638" y="2608263"/>
          <p14:tracePt t="69826" x="5462588" y="2647950"/>
          <p14:tracePt t="69843" x="5443538" y="2697163"/>
          <p14:tracePt t="69843" x="5432425" y="2716213"/>
          <p14:tracePt t="69861" x="5422900" y="2776538"/>
          <p14:tracePt t="69877" x="5403850" y="2854325"/>
          <p14:tracePt t="69893" x="5383213" y="2982913"/>
          <p14:tracePt t="69910" x="5354638" y="3109913"/>
          <p14:tracePt t="69927" x="5324475" y="3257550"/>
          <p14:tracePt t="69943" x="5305425" y="3425825"/>
          <p14:tracePt t="69960" x="5295900" y="3563938"/>
          <p14:tracePt t="69977" x="5295900" y="3711575"/>
          <p14:tracePt t="69993" x="5295900" y="3859213"/>
          <p14:tracePt t="70010" x="5305425" y="4035425"/>
          <p14:tracePt t="70027" x="5324475" y="4203700"/>
          <p14:tracePt t="70044" x="5324475" y="4360863"/>
          <p14:tracePt t="70044" x="5324475" y="4459288"/>
          <p14:tracePt t="70061" x="5324475" y="4635500"/>
          <p14:tracePt t="70077" x="5324475" y="4822825"/>
          <p14:tracePt t="70094" x="5324475" y="5000625"/>
          <p14:tracePt t="70111" x="5354638" y="5176838"/>
          <p14:tracePt t="70127" x="5383213" y="5305425"/>
          <p14:tracePt t="70144" x="5413375" y="5403850"/>
          <p14:tracePt t="70161" x="5443538" y="5472113"/>
          <p14:tracePt t="70177" x="5462588" y="5521325"/>
          <p14:tracePt t="70194" x="5481638" y="5570538"/>
          <p14:tracePt t="70211" x="5492750" y="5630863"/>
          <p14:tracePt t="70227" x="5511800" y="5680075"/>
          <p14:tracePt t="70227" x="5511800" y="5708650"/>
          <p14:tracePt t="70245" x="5521325" y="5768975"/>
          <p14:tracePt t="70261" x="5530850" y="5846763"/>
          <p14:tracePt t="70277" x="5551488" y="5905500"/>
          <p14:tracePt t="70294" x="5561013" y="5965825"/>
          <p14:tracePt t="70311" x="5580063" y="6003925"/>
          <p14:tracePt t="70328" x="5610225" y="6053138"/>
          <p14:tracePt t="70344" x="5629275" y="6092825"/>
          <p14:tracePt t="70361" x="5659438" y="6132513"/>
          <p14:tracePt t="70378" x="5668963" y="6172200"/>
          <p14:tracePt t="70394" x="5699125" y="6211888"/>
          <p14:tracePt t="70411" x="5738813" y="6230938"/>
          <p14:tracePt t="70428" x="5826125" y="6270625"/>
          <p14:tracePt t="70445" x="5886450" y="6280150"/>
          <p14:tracePt t="70461" x="5964238" y="6299200"/>
          <p14:tracePt t="70478" x="6034088" y="6310313"/>
          <p14:tracePt t="70495" x="6122988" y="6310313"/>
          <p14:tracePt t="70512" x="6200775" y="6310313"/>
          <p14:tracePt t="70528" x="6289675" y="6310313"/>
          <p14:tracePt t="70545" x="6369050" y="6310313"/>
          <p14:tracePt t="70562" x="6467475" y="6299200"/>
          <p14:tracePt t="70578" x="6554788" y="6280150"/>
          <p14:tracePt t="70595" x="6634163" y="6261100"/>
          <p14:tracePt t="70611" x="6692900" y="6230938"/>
          <p14:tracePt t="70611" x="6723063" y="6211888"/>
          <p14:tracePt t="70629" x="6781800" y="6181725"/>
          <p14:tracePt t="70645" x="6831013" y="6142038"/>
          <p14:tracePt t="70661" x="6899275" y="6083300"/>
          <p14:tracePt t="70678" x="6959600" y="6024563"/>
          <p14:tracePt t="70695" x="7018338" y="5954713"/>
          <p14:tracePt t="70712" x="7077075" y="5867400"/>
          <p14:tracePt t="70728" x="7135813" y="5768975"/>
          <p14:tracePt t="70745" x="7185025" y="5680075"/>
          <p14:tracePt t="70762" x="7234238" y="5561013"/>
          <p14:tracePt t="70778" x="7273925" y="5443538"/>
          <p14:tracePt t="70795" x="7323138" y="5324475"/>
          <p14:tracePt t="70795" x="7353300" y="5265738"/>
          <p14:tracePt t="70813" x="7402513" y="5148263"/>
          <p14:tracePt t="70829" x="7451725" y="5019675"/>
          <p14:tracePt t="70845" x="7500938" y="4881563"/>
          <p14:tracePt t="70862" x="7529513" y="4754563"/>
          <p14:tracePt t="70879" x="7559675" y="4635500"/>
          <p14:tracePt t="70895" x="7588250" y="4478338"/>
          <p14:tracePt t="70912" x="7627938" y="4340225"/>
          <p14:tracePt t="70929" x="7658100" y="4192588"/>
          <p14:tracePt t="70945" x="7677150" y="4056063"/>
          <p14:tracePt t="70962" x="7707313" y="3908425"/>
          <p14:tracePt t="70979" x="7716838" y="3779838"/>
          <p14:tracePt t="70995" x="7707313" y="3552825"/>
          <p14:tracePt t="71012" x="7677150" y="3395663"/>
          <p14:tracePt t="71029" x="7648575" y="3257550"/>
          <p14:tracePt t="71045" x="7618413" y="3121025"/>
          <p14:tracePt t="71062" x="7578725" y="2982913"/>
          <p14:tracePt t="71079" x="7529513" y="2854325"/>
          <p14:tracePt t="71096" x="7480300" y="2755900"/>
          <p14:tracePt t="71113" x="7421563" y="2657475"/>
          <p14:tracePt t="71129" x="7362825" y="2559050"/>
          <p14:tracePt t="71146" x="7273925" y="2509838"/>
          <p14:tracePt t="71163" x="7175500" y="2441575"/>
          <p14:tracePt t="71179" x="7067550" y="2392363"/>
          <p14:tracePt t="71196" x="6861175" y="2312988"/>
          <p14:tracePt t="71213" x="6702425" y="2273300"/>
          <p14:tracePt t="71229" x="6535738" y="2235200"/>
          <p14:tracePt t="71246" x="6378575" y="2214563"/>
          <p14:tracePt t="71263" x="6230938" y="2214563"/>
          <p14:tracePt t="71280" x="6073775" y="2214563"/>
          <p14:tracePt t="71296" x="5954713" y="2235200"/>
          <p14:tracePt t="71313" x="5865813" y="2263775"/>
          <p14:tracePt t="71330" x="5797550" y="2293938"/>
          <p14:tracePt t="71346" x="5727700" y="2362200"/>
          <p14:tracePt t="71363" x="5668963" y="2451100"/>
          <p14:tracePt t="71380" x="5591175" y="2628900"/>
          <p14:tracePt t="71397" x="5530850" y="2776538"/>
          <p14:tracePt t="71413" x="5481638" y="2933700"/>
          <p14:tracePt t="71430" x="5453063" y="3081338"/>
          <p14:tracePt t="71446" x="5422900" y="3248025"/>
          <p14:tracePt t="71464" x="5403850" y="3425825"/>
          <p14:tracePt t="71480" x="5394325" y="3632200"/>
          <p14:tracePt t="71496" x="5383213" y="3838575"/>
          <p14:tracePt t="71513" x="5383213" y="4084638"/>
          <p14:tracePt t="71530" x="5383213" y="4340225"/>
          <p14:tracePt t="71547" x="5422900" y="4586288"/>
          <p14:tracePt t="71564" x="5492750" y="4832350"/>
          <p14:tracePt t="71564" x="5541963" y="4951413"/>
          <p14:tracePt t="71581" x="5629275" y="5187950"/>
          <p14:tracePt t="71597" x="5718175" y="5422900"/>
          <p14:tracePt t="71613" x="5807075" y="5640388"/>
          <p14:tracePt t="71630" x="5865813" y="5867400"/>
          <p14:tracePt t="71647" x="5905500" y="6043613"/>
          <p14:tracePt t="71664" x="5945188" y="6200775"/>
          <p14:tracePt t="71680" x="5994400" y="6319838"/>
          <p14:tracePt t="71697" x="6043613" y="6397625"/>
          <p14:tracePt t="71714" x="6092825" y="6446838"/>
          <p14:tracePt t="71730" x="6151563" y="6477000"/>
          <p14:tracePt t="71747" x="6200775" y="6496050"/>
          <p14:tracePt t="71764" x="6270625" y="6516688"/>
          <p14:tracePt t="71780" x="6329363" y="6516688"/>
          <p14:tracePt t="71797" x="6388100" y="6516688"/>
          <p14:tracePt t="71814" x="6427788" y="6516688"/>
          <p14:tracePt t="71830" x="6456363" y="6516688"/>
          <p14:tracePt t="71847" x="6486525" y="6516688"/>
          <p14:tracePt t="71864" x="6496050" y="6516688"/>
          <p14:tracePt t="71880" x="6505575" y="6516688"/>
          <p14:tracePt t="71908" x="6516688" y="6507163"/>
          <p14:tracePt t="71948" x="6516688" y="6496050"/>
          <p14:tracePt t="71965" x="6526213" y="6496050"/>
          <p14:tracePt t="71972" x="6526213" y="6486525"/>
          <p14:tracePt t="71980" x="6554788" y="6477000"/>
          <p14:tracePt t="71998" x="6604000" y="6457950"/>
          <p14:tracePt t="72014" x="6653213" y="6437313"/>
          <p14:tracePt t="72031" x="6713538" y="6397625"/>
          <p14:tracePt t="72048" x="6781800" y="6359525"/>
          <p14:tracePt t="72064" x="6840538" y="6289675"/>
          <p14:tracePt t="72081" x="6910388" y="6221413"/>
          <p14:tracePt t="72098" x="6969125" y="6122988"/>
          <p14:tracePt t="72114" x="7018338" y="6043613"/>
          <p14:tracePt t="72131" x="7037388" y="5984875"/>
          <p14:tracePt t="72148" x="7058025" y="5916613"/>
          <p14:tracePt t="72164" x="7067550" y="5867400"/>
          <p14:tracePt t="72181" x="7077075" y="5837238"/>
          <p14:tracePt t="72198" x="7086600" y="5778500"/>
          <p14:tracePt t="72214" x="7096125" y="5729288"/>
          <p14:tracePt t="72231" x="7116763" y="5670550"/>
          <p14:tracePt t="72248" x="7145338" y="5581650"/>
          <p14:tracePt t="72265" x="7165975" y="5502275"/>
          <p14:tracePt t="72281" x="7205663" y="5422900"/>
          <p14:tracePt t="72298" x="7243763" y="5354638"/>
          <p14:tracePt t="72315" x="7273925" y="5295900"/>
          <p14:tracePt t="72332" x="7332663" y="5237163"/>
          <p14:tracePt t="72348" x="7362825" y="5216525"/>
          <p14:tracePt t="72365" x="7381875" y="5197475"/>
          <p14:tracePt t="72382" x="7402513" y="5187950"/>
          <p14:tracePt t="72398" x="7412038" y="5167313"/>
          <p14:tracePt t="72415" x="7431088" y="5157788"/>
          <p14:tracePt t="72432" x="7440613" y="5148263"/>
          <p14:tracePt t="72448" x="7451725" y="5138738"/>
          <p14:tracePt t="72465" x="7480300" y="5127625"/>
          <p14:tracePt t="72483" x="7529513" y="5108575"/>
          <p14:tracePt t="72499" x="7578725" y="5078413"/>
          <p14:tracePt t="72515" x="7677150" y="5049838"/>
          <p14:tracePt t="72515" x="7735888" y="5029200"/>
          <p14:tracePt t="72532" x="7845425" y="4991100"/>
          <p14:tracePt t="72549" x="7953375" y="4941888"/>
          <p14:tracePt t="72565" x="8070850" y="4892675"/>
          <p14:tracePt t="72582" x="8159750" y="4843463"/>
          <p14:tracePt t="72599" x="8239125" y="4813300"/>
          <p14:tracePt t="72615" x="8316913" y="4783138"/>
          <p14:tracePt t="72632" x="8396288" y="4754563"/>
          <p14:tracePt t="72649" x="8474075" y="4705350"/>
          <p14:tracePt t="72666" x="8572500" y="4646613"/>
          <p14:tracePt t="72682" x="8670925" y="4576763"/>
          <p14:tracePt t="72699" x="8780463" y="4508500"/>
          <p14:tracePt t="72699" x="8839200" y="4478338"/>
          <p14:tracePt t="72717" x="8878888" y="4459288"/>
          <p14:tracePt t="72732" x="9005888" y="4360863"/>
          <p14:tracePt t="72749" x="9055100" y="4311650"/>
          <p14:tracePt t="72766" x="9085263" y="4291013"/>
          <p14:tracePt t="72782" x="9104313" y="4271963"/>
          <p14:tracePt t="72799" x="9113838" y="4262438"/>
          <p14:tracePt t="72816" x="9124950" y="4262438"/>
          <p14:tracePt t="72832" x="9124950" y="4252913"/>
          <p14:tracePt t="72849" x="9134475" y="4252913"/>
          <p14:tracePt t="72866" x="9144000" y="4232275"/>
          <p14:tracePt t="72885" x="9144000" y="4222750"/>
          <p14:tracePt t="72980" x="9153525" y="4213225"/>
          <p14:tracePt t="72988" x="9153525" y="4203700"/>
          <p14:tracePt t="73021" x="9163050" y="4203700"/>
          <p14:tracePt t="73812" x="9163050" y="4192588"/>
          <p14:tracePt t="73820" x="9174163" y="4173538"/>
          <p14:tracePt t="73844" x="9183688" y="4164013"/>
          <p14:tracePt t="73860" x="9183688" y="4154488"/>
          <p14:tracePt t="73869" x="9193213" y="4143375"/>
          <p14:tracePt t="73876" x="9202738" y="4133850"/>
          <p14:tracePt t="73884" x="9212263" y="4094163"/>
          <p14:tracePt t="73901" x="9232900" y="4065588"/>
          <p14:tracePt t="73918" x="9251950" y="4035425"/>
          <p14:tracePt t="73935" x="9272588" y="3995738"/>
          <p14:tracePt t="73951" x="9282113" y="3946525"/>
          <p14:tracePt t="73968" x="9291638" y="3908425"/>
          <p14:tracePt t="73985" x="9291638" y="3887788"/>
          <p14:tracePt t="74001" x="9291638" y="3868738"/>
          <p14:tracePt t="74019" x="9310688" y="3829050"/>
          <p14:tracePt t="74035" x="9310688" y="3819525"/>
          <p14:tracePt t="74051" x="9310688" y="3770313"/>
          <p14:tracePt t="74069" x="9310688" y="3721100"/>
          <p14:tracePt t="74085" x="9291638" y="3690938"/>
          <p14:tracePt t="74102" x="9282113" y="3651250"/>
          <p14:tracePt t="74118" x="9261475" y="3622675"/>
          <p14:tracePt t="74135" x="9251950" y="3613150"/>
          <p14:tracePt t="74152" x="9232900" y="3602038"/>
          <p14:tracePt t="74168" x="9202738" y="3602038"/>
          <p14:tracePt t="74185" x="9144000" y="3602038"/>
          <p14:tracePt t="74202" x="9036050" y="3613150"/>
          <p14:tracePt t="74219" x="8878888" y="3632200"/>
          <p14:tracePt t="74235" x="8750300" y="3671888"/>
          <p14:tracePt t="74235" x="8710613" y="3690938"/>
          <p14:tracePt t="74252" x="8642350" y="3721100"/>
          <p14:tracePt t="74269" x="8612188" y="3740150"/>
          <p14:tracePt t="74285" x="8602663" y="3760788"/>
          <p14:tracePt t="74302" x="8583613" y="3789363"/>
          <p14:tracePt t="74319" x="8583613" y="3829050"/>
          <p14:tracePt t="74335" x="8572500" y="3887788"/>
          <p14:tracePt t="74352" x="8562975" y="3946525"/>
          <p14:tracePt t="74369" x="8562975" y="3995738"/>
          <p14:tracePt t="74386" x="8572500" y="4065588"/>
          <p14:tracePt t="74402" x="8593138" y="4124325"/>
          <p14:tracePt t="74419" x="8612188" y="4183063"/>
          <p14:tracePt t="74436" x="8670925" y="4252913"/>
          <p14:tracePt t="74452" x="8731250" y="4302125"/>
          <p14:tracePt t="74469" x="8780463" y="4330700"/>
          <p14:tracePt t="74486" x="8858250" y="4360863"/>
          <p14:tracePt t="74502" x="8916988" y="4370388"/>
          <p14:tracePt t="74520" x="8996363" y="4370388"/>
          <p14:tracePt t="74536" x="9075738" y="4370388"/>
          <p14:tracePt t="74553" x="9144000" y="4360863"/>
          <p14:tracePt t="74570" x="9212263" y="4330700"/>
          <p14:tracePt t="74586" x="9282113" y="4321175"/>
          <p14:tracePt t="74603" x="9331325" y="4291013"/>
          <p14:tracePt t="74619" x="9390063" y="4262438"/>
          <p14:tracePt t="74636" x="9469438" y="4183063"/>
          <p14:tracePt t="74653" x="9507538" y="4133850"/>
          <p14:tracePt t="74670" x="9547225" y="4084638"/>
          <p14:tracePt t="74686" x="9577388" y="4035425"/>
          <p14:tracePt t="74703" x="9596438" y="3995738"/>
          <p14:tracePt t="74720" x="9605963" y="3976688"/>
          <p14:tracePt t="74736" x="9605963" y="3937000"/>
          <p14:tracePt t="74753" x="9605963" y="3908425"/>
          <p14:tracePt t="74770" x="9605963" y="3859213"/>
          <p14:tracePt t="74786" x="9586913" y="3829050"/>
          <p14:tracePt t="74803" x="9547225" y="3789363"/>
          <p14:tracePt t="74803" x="9507538" y="3770313"/>
          <p14:tracePt t="74820" x="9420225" y="3740150"/>
          <p14:tracePt t="74837" x="9331325" y="3711575"/>
          <p14:tracePt t="74853" x="9242425" y="3681413"/>
          <p14:tracePt t="74870" x="9163050" y="3662363"/>
          <p14:tracePt t="74886" x="9124950" y="3662363"/>
          <p14:tracePt t="74903" x="9094788" y="3662363"/>
          <p14:tracePt t="74920" x="9075738" y="3662363"/>
          <p14:tracePt t="74937" x="9026525" y="3662363"/>
          <p14:tracePt t="74953" x="8966200" y="3690938"/>
          <p14:tracePt t="74970" x="8888413" y="3740150"/>
          <p14:tracePt t="74987" x="8789988" y="3810000"/>
          <p14:tracePt t="75004" x="8661400" y="3917950"/>
          <p14:tracePt t="75021" x="8621713" y="3967163"/>
          <p14:tracePt t="75037" x="8602663" y="4016375"/>
          <p14:tracePt t="75053" x="8593138" y="4044950"/>
          <p14:tracePt t="75070" x="8593138" y="4084638"/>
          <p14:tracePt t="75087" x="8593138" y="4133850"/>
          <p14:tracePt t="75104" x="8602663" y="4192588"/>
          <p14:tracePt t="75120" x="8621713" y="4232275"/>
          <p14:tracePt t="75137" x="8651875" y="4281488"/>
          <p14:tracePt t="75154" x="8701088" y="4321175"/>
          <p14:tracePt t="75170" x="8740775" y="4351338"/>
          <p14:tracePt t="75187" x="8799513" y="4360863"/>
          <p14:tracePt t="75204" x="8888413" y="4370388"/>
          <p14:tracePt t="75221" x="8956675" y="4370388"/>
          <p14:tracePt t="75237" x="9015413" y="4370388"/>
          <p14:tracePt t="75254" x="9075738" y="4370388"/>
          <p14:tracePt t="75271" x="9113838" y="4370388"/>
          <p14:tracePt t="75288" x="9144000" y="4351338"/>
          <p14:tracePt t="75304" x="9174163" y="4321175"/>
          <p14:tracePt t="75321" x="9202738" y="4291013"/>
          <p14:tracePt t="75338" x="9232900" y="4232275"/>
          <p14:tracePt t="75354" x="9261475" y="4173538"/>
          <p14:tracePt t="75371" x="9291638" y="4114800"/>
          <p14:tracePt t="75388" x="9321800" y="4025900"/>
          <p14:tracePt t="75404" x="9321800" y="3976688"/>
          <p14:tracePt t="75421" x="9321800" y="3927475"/>
          <p14:tracePt t="75438" x="9301163" y="3848100"/>
          <p14:tracePt t="75454" x="9261475" y="3798888"/>
          <p14:tracePt t="75471" x="9193213" y="3760788"/>
          <p14:tracePt t="75488" x="9094788" y="3730625"/>
          <p14:tracePt t="75504" x="9026525" y="3730625"/>
          <p14:tracePt t="75522" x="8947150" y="3730625"/>
          <p14:tracePt t="75539" x="8878888" y="3740150"/>
          <p14:tracePt t="75555" x="8858250" y="3749675"/>
          <p14:tracePt t="75571" x="8839200" y="3749675"/>
          <p14:tracePt t="75588" x="8818563" y="3770313"/>
          <p14:tracePt t="75605" x="8809038" y="3770313"/>
          <p14:tracePt t="75621" x="8809038" y="3779838"/>
          <p14:tracePt t="75836" x="8809038" y="3789363"/>
          <p14:tracePt t="75844" x="8809038" y="3798888"/>
          <p14:tracePt t="75855" x="8809038" y="3848100"/>
          <p14:tracePt t="75872" x="8818563" y="3917950"/>
          <p14:tracePt t="75889" x="8829675" y="3995738"/>
          <p14:tracePt t="75905" x="8839200" y="4035425"/>
          <p14:tracePt t="75922" x="8858250" y="4065588"/>
          <p14:tracePt t="75939" x="8858250" y="4075113"/>
          <p14:tracePt t="75955" x="8867775" y="4075113"/>
          <p14:tracePt t="76028" x="8878888" y="4075113"/>
          <p14:tracePt t="76052" x="8888413" y="4075113"/>
          <p14:tracePt t="76060" x="8897938" y="4075113"/>
          <p14:tracePt t="76068" x="8916988" y="4065588"/>
          <p14:tracePt t="76084" x="8928100" y="4056063"/>
          <p14:tracePt t="76100" x="8947150" y="4044950"/>
          <p14:tracePt t="76108" x="8966200" y="4035425"/>
          <p14:tracePt t="76122" x="9005888" y="4006850"/>
          <p14:tracePt t="76139" x="9045575" y="3986213"/>
          <p14:tracePt t="76156" x="9104313" y="3957638"/>
          <p14:tracePt t="76172" x="9134475" y="3937000"/>
          <p14:tracePt t="76189" x="9144000" y="3917950"/>
          <p14:tracePt t="76206" x="9153525" y="3917950"/>
          <p14:tracePt t="76223" x="9163050" y="3917950"/>
          <p14:tracePt t="76239" x="9174163" y="3908425"/>
          <p14:tracePt t="76276" x="9193213" y="3897313"/>
          <p14:tracePt t="76300" x="9212263" y="3887788"/>
          <p14:tracePt t="76316" x="9223375" y="3887788"/>
          <p14:tracePt t="76324" x="9232900" y="3887788"/>
          <p14:tracePt t="76332" x="9242425" y="3887788"/>
          <p14:tracePt t="76345" x="9261475" y="3887788"/>
          <p14:tracePt t="76356" x="9272588" y="3887788"/>
          <p14:tracePt t="76388" x="9282113" y="3887788"/>
          <p14:tracePt t="76404" x="9301163" y="3887788"/>
          <p14:tracePt t="76412" x="9310688" y="3897313"/>
          <p14:tracePt t="76423" x="9340850" y="3917950"/>
          <p14:tracePt t="76440" x="9359900" y="3927475"/>
          <p14:tracePt t="76456" x="9380538" y="3937000"/>
          <p14:tracePt t="76473" x="9390063" y="3946525"/>
          <p14:tracePt t="76972" x="9380538" y="3957638"/>
          <p14:tracePt t="76988" x="9359900" y="3976688"/>
          <p14:tracePt t="76996" x="9340850" y="3986213"/>
          <p14:tracePt t="77007" x="9301163" y="4016375"/>
          <p14:tracePt t="77024" x="9261475" y="4044950"/>
          <p14:tracePt t="77041" x="9242425" y="4065588"/>
          <p14:tracePt t="77058" x="9242425" y="4075113"/>
          <p14:tracePt t="77074" x="9232900" y="4075113"/>
          <p14:tracePt t="77412" x="9212263" y="4084638"/>
          <p14:tracePt t="77444" x="9212263" y="4094163"/>
          <p14:tracePt t="77452" x="9202738" y="4094163"/>
          <p14:tracePt t="77461" x="9202738" y="4105275"/>
          <p14:tracePt t="77475" x="9183688" y="4105275"/>
          <p14:tracePt t="77492" x="9174163" y="4114800"/>
          <p14:tracePt t="77508" x="9174163" y="4105275"/>
          <p14:tracePt t="77884" x="9174163" y="4084638"/>
          <p14:tracePt t="77900" x="9174163" y="4075113"/>
          <p14:tracePt t="77916" x="9174163" y="4056063"/>
          <p14:tracePt t="77924" x="9174163" y="4044950"/>
          <p14:tracePt t="77940" x="9174163" y="4035425"/>
          <p14:tracePt t="77948" x="9174163" y="4025900"/>
          <p14:tracePt t="77959" x="0" y="0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160"/>
          <p:cNvGrpSpPr>
            <a:grpSpLocks/>
          </p:cNvGrpSpPr>
          <p:nvPr/>
        </p:nvGrpSpPr>
        <p:grpSpPr bwMode="auto">
          <a:xfrm>
            <a:off x="4763" y="922338"/>
            <a:ext cx="10113962" cy="6694487"/>
            <a:chOff x="2" y="527"/>
            <a:chExt cx="5780" cy="3826"/>
          </a:xfrm>
        </p:grpSpPr>
        <p:sp>
          <p:nvSpPr>
            <p:cNvPr id="68611" name="Text Box 3"/>
            <p:cNvSpPr txBox="1">
              <a:spLocks noChangeArrowheads="1"/>
            </p:cNvSpPr>
            <p:nvPr/>
          </p:nvSpPr>
          <p:spPr bwMode="auto">
            <a:xfrm>
              <a:off x="3825" y="691"/>
              <a:ext cx="51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68612" name="Text Box 4"/>
            <p:cNvSpPr txBox="1">
              <a:spLocks noChangeArrowheads="1"/>
            </p:cNvSpPr>
            <p:nvPr/>
          </p:nvSpPr>
          <p:spPr bwMode="auto">
            <a:xfrm>
              <a:off x="3831" y="1000"/>
              <a:ext cx="59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68613" name="Text Box 5"/>
            <p:cNvSpPr txBox="1">
              <a:spLocks noChangeArrowheads="1"/>
            </p:cNvSpPr>
            <p:nvPr/>
          </p:nvSpPr>
          <p:spPr bwMode="auto">
            <a:xfrm>
              <a:off x="3834" y="1502"/>
              <a:ext cx="50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68614" name="Text Box 6"/>
            <p:cNvSpPr txBox="1">
              <a:spLocks noChangeArrowheads="1"/>
            </p:cNvSpPr>
            <p:nvPr/>
          </p:nvSpPr>
          <p:spPr bwMode="auto">
            <a:xfrm>
              <a:off x="3828" y="1810"/>
              <a:ext cx="55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68615" name="Text Box 7"/>
            <p:cNvSpPr txBox="1">
              <a:spLocks noChangeArrowheads="1"/>
            </p:cNvSpPr>
            <p:nvPr/>
          </p:nvSpPr>
          <p:spPr bwMode="auto">
            <a:xfrm>
              <a:off x="3806" y="2207"/>
              <a:ext cx="79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68616" name="Text Box 8"/>
            <p:cNvSpPr txBox="1">
              <a:spLocks noChangeArrowheads="1"/>
            </p:cNvSpPr>
            <p:nvPr/>
          </p:nvSpPr>
          <p:spPr bwMode="auto">
            <a:xfrm>
              <a:off x="3840" y="3309"/>
              <a:ext cx="66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5326" y="4055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68618" name="Text Box 10"/>
            <p:cNvSpPr txBox="1">
              <a:spLocks noChangeArrowheads="1"/>
            </p:cNvSpPr>
            <p:nvPr/>
          </p:nvSpPr>
          <p:spPr bwMode="auto">
            <a:xfrm>
              <a:off x="5179" y="3938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4870" y="3910"/>
              <a:ext cx="3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68620" name="Text Box 12"/>
            <p:cNvSpPr txBox="1">
              <a:spLocks noChangeArrowheads="1"/>
            </p:cNvSpPr>
            <p:nvPr/>
          </p:nvSpPr>
          <p:spPr bwMode="auto">
            <a:xfrm>
              <a:off x="4447" y="3922"/>
              <a:ext cx="4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auto">
            <a:xfrm>
              <a:off x="3646" y="4119"/>
              <a:ext cx="51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5168" y="1389"/>
              <a:ext cx="4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68623" name="Text Box 15"/>
            <p:cNvSpPr txBox="1">
              <a:spLocks noChangeArrowheads="1"/>
            </p:cNvSpPr>
            <p:nvPr/>
          </p:nvSpPr>
          <p:spPr bwMode="auto">
            <a:xfrm>
              <a:off x="2930" y="772"/>
              <a:ext cx="74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68624" name="Text Box 16"/>
            <p:cNvSpPr txBox="1">
              <a:spLocks noChangeArrowheads="1"/>
            </p:cNvSpPr>
            <p:nvPr/>
          </p:nvSpPr>
          <p:spPr bwMode="auto">
            <a:xfrm>
              <a:off x="2935" y="1000"/>
              <a:ext cx="36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68625" name="Text Box 17"/>
            <p:cNvSpPr txBox="1">
              <a:spLocks noChangeArrowheads="1"/>
            </p:cNvSpPr>
            <p:nvPr/>
          </p:nvSpPr>
          <p:spPr bwMode="auto">
            <a:xfrm>
              <a:off x="2942" y="1419"/>
              <a:ext cx="47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68626" name="Text Box 18"/>
            <p:cNvSpPr txBox="1">
              <a:spLocks noChangeArrowheads="1"/>
            </p:cNvSpPr>
            <p:nvPr/>
          </p:nvSpPr>
          <p:spPr bwMode="auto">
            <a:xfrm>
              <a:off x="2922" y="1622"/>
              <a:ext cx="47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Symbol" panose="05050102010706020507" pitchFamily="18" charset="2"/>
                </a:rPr>
                <a:t></a:t>
              </a: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68627" name="Text Box 19"/>
            <p:cNvSpPr txBox="1">
              <a:spLocks noChangeArrowheads="1"/>
            </p:cNvSpPr>
            <p:nvPr/>
          </p:nvSpPr>
          <p:spPr bwMode="auto">
            <a:xfrm>
              <a:off x="2927" y="1839"/>
              <a:ext cx="73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68628" name="Text Box 20"/>
            <p:cNvSpPr txBox="1">
              <a:spLocks noChangeArrowheads="1"/>
            </p:cNvSpPr>
            <p:nvPr/>
          </p:nvSpPr>
          <p:spPr bwMode="auto">
            <a:xfrm>
              <a:off x="2994" y="2429"/>
              <a:ext cx="42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Ácido-</a:t>
              </a:r>
              <a:r>
                <a:rPr lang="pt-BR" altLang="pt-BR" sz="1102" b="1" smtClean="0">
                  <a:solidFill>
                    <a:srgbClr val="000000"/>
                  </a:solidFill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68629" name="Text Box 21"/>
            <p:cNvSpPr txBox="1">
              <a:spLocks noChangeArrowheads="1"/>
            </p:cNvSpPr>
            <p:nvPr/>
          </p:nvSpPr>
          <p:spPr bwMode="auto">
            <a:xfrm>
              <a:off x="2927" y="2896"/>
              <a:ext cx="44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68630" name="Text Box 22"/>
            <p:cNvSpPr txBox="1">
              <a:spLocks noChangeArrowheads="1"/>
            </p:cNvSpPr>
            <p:nvPr/>
          </p:nvSpPr>
          <p:spPr bwMode="auto">
            <a:xfrm>
              <a:off x="2927" y="3487"/>
              <a:ext cx="58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68631" name="Text Box 23"/>
            <p:cNvSpPr txBox="1">
              <a:spLocks noChangeArrowheads="1"/>
            </p:cNvSpPr>
            <p:nvPr/>
          </p:nvSpPr>
          <p:spPr bwMode="auto">
            <a:xfrm>
              <a:off x="3821" y="781"/>
              <a:ext cx="105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68632" name="Text Box 24"/>
            <p:cNvSpPr txBox="1">
              <a:spLocks noChangeArrowheads="1"/>
            </p:cNvSpPr>
            <p:nvPr/>
          </p:nvSpPr>
          <p:spPr bwMode="auto">
            <a:xfrm>
              <a:off x="3837" y="876"/>
              <a:ext cx="55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119833" name="AutoShape 25"/>
            <p:cNvCxnSpPr>
              <a:cxnSpLocks noChangeShapeType="1"/>
              <a:stCxn id="68623" idx="3"/>
              <a:endCxn id="68611" idx="1"/>
            </p:cNvCxnSpPr>
            <p:nvPr/>
          </p:nvCxnSpPr>
          <p:spPr bwMode="auto">
            <a:xfrm flipV="1">
              <a:off x="3673" y="769"/>
              <a:ext cx="152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34" name="AutoShape 26"/>
            <p:cNvCxnSpPr>
              <a:cxnSpLocks noChangeShapeType="1"/>
              <a:stCxn id="68623" idx="3"/>
              <a:endCxn id="68631" idx="1"/>
            </p:cNvCxnSpPr>
            <p:nvPr/>
          </p:nvCxnSpPr>
          <p:spPr bwMode="auto">
            <a:xfrm>
              <a:off x="3673" y="849"/>
              <a:ext cx="148" cy="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35" name="AutoShape 27"/>
            <p:cNvCxnSpPr>
              <a:cxnSpLocks noChangeShapeType="1"/>
              <a:stCxn id="68623" idx="3"/>
              <a:endCxn id="68632" idx="1"/>
            </p:cNvCxnSpPr>
            <p:nvPr/>
          </p:nvCxnSpPr>
          <p:spPr bwMode="auto">
            <a:xfrm>
              <a:off x="3673" y="849"/>
              <a:ext cx="164" cy="10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36" name="Text Box 28"/>
            <p:cNvSpPr txBox="1">
              <a:spLocks noChangeArrowheads="1"/>
            </p:cNvSpPr>
            <p:nvPr/>
          </p:nvSpPr>
          <p:spPr bwMode="auto">
            <a:xfrm>
              <a:off x="3838" y="1162"/>
              <a:ext cx="7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68637" name="Text Box 29"/>
            <p:cNvSpPr txBox="1">
              <a:spLocks noChangeArrowheads="1"/>
            </p:cNvSpPr>
            <p:nvPr/>
          </p:nvSpPr>
          <p:spPr bwMode="auto">
            <a:xfrm>
              <a:off x="2927" y="1182"/>
              <a:ext cx="51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119838" name="AutoShape 30"/>
            <p:cNvCxnSpPr>
              <a:cxnSpLocks noChangeShapeType="1"/>
              <a:stCxn id="68624" idx="3"/>
              <a:endCxn id="68612" idx="1"/>
            </p:cNvCxnSpPr>
            <p:nvPr/>
          </p:nvCxnSpPr>
          <p:spPr bwMode="auto">
            <a:xfrm>
              <a:off x="3298" y="1077"/>
              <a:ext cx="533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39" name="Text Box 31"/>
            <p:cNvSpPr txBox="1">
              <a:spLocks noChangeArrowheads="1"/>
            </p:cNvSpPr>
            <p:nvPr/>
          </p:nvSpPr>
          <p:spPr bwMode="auto">
            <a:xfrm>
              <a:off x="4764" y="999"/>
              <a:ext cx="36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119840" name="AutoShape 32"/>
            <p:cNvCxnSpPr>
              <a:cxnSpLocks noChangeShapeType="1"/>
              <a:stCxn id="68612" idx="3"/>
              <a:endCxn id="68639" idx="1"/>
            </p:cNvCxnSpPr>
            <p:nvPr/>
          </p:nvCxnSpPr>
          <p:spPr bwMode="auto">
            <a:xfrm flipV="1">
              <a:off x="4426" y="1076"/>
              <a:ext cx="338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41" name="Text Box 33"/>
            <p:cNvSpPr txBox="1">
              <a:spLocks noChangeArrowheads="1"/>
            </p:cNvSpPr>
            <p:nvPr/>
          </p:nvSpPr>
          <p:spPr bwMode="auto">
            <a:xfrm>
              <a:off x="3840" y="1268"/>
              <a:ext cx="85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119842" name="AutoShape 34"/>
            <p:cNvCxnSpPr>
              <a:cxnSpLocks noChangeShapeType="1"/>
              <a:stCxn id="68637" idx="3"/>
              <a:endCxn id="68636" idx="1"/>
            </p:cNvCxnSpPr>
            <p:nvPr/>
          </p:nvCxnSpPr>
          <p:spPr bwMode="auto">
            <a:xfrm flipV="1">
              <a:off x="3442" y="1239"/>
              <a:ext cx="396" cy="2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43" name="AutoShape 35"/>
            <p:cNvCxnSpPr>
              <a:cxnSpLocks noChangeShapeType="1"/>
              <a:stCxn id="68637" idx="3"/>
              <a:endCxn id="68641" idx="1"/>
            </p:cNvCxnSpPr>
            <p:nvPr/>
          </p:nvCxnSpPr>
          <p:spPr bwMode="auto">
            <a:xfrm>
              <a:off x="3442" y="1259"/>
              <a:ext cx="398" cy="8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44" name="Text Box 36"/>
            <p:cNvSpPr txBox="1">
              <a:spLocks noChangeArrowheads="1"/>
            </p:cNvSpPr>
            <p:nvPr/>
          </p:nvSpPr>
          <p:spPr bwMode="auto">
            <a:xfrm>
              <a:off x="3839" y="1618"/>
              <a:ext cx="51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119845" name="AutoShape 37"/>
            <p:cNvCxnSpPr>
              <a:cxnSpLocks noChangeShapeType="1"/>
              <a:stCxn id="68625" idx="3"/>
              <a:endCxn id="68613" idx="1"/>
            </p:cNvCxnSpPr>
            <p:nvPr/>
          </p:nvCxnSpPr>
          <p:spPr bwMode="auto">
            <a:xfrm>
              <a:off x="3420" y="1497"/>
              <a:ext cx="414" cy="8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46" name="AutoShape 38"/>
            <p:cNvCxnSpPr>
              <a:cxnSpLocks noChangeShapeType="1"/>
              <a:stCxn id="68625" idx="3"/>
              <a:endCxn id="68644" idx="1"/>
            </p:cNvCxnSpPr>
            <p:nvPr/>
          </p:nvCxnSpPr>
          <p:spPr bwMode="auto">
            <a:xfrm>
              <a:off x="3420" y="1497"/>
              <a:ext cx="419" cy="1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47" name="Text Box 39"/>
            <p:cNvSpPr txBox="1">
              <a:spLocks noChangeArrowheads="1"/>
            </p:cNvSpPr>
            <p:nvPr/>
          </p:nvSpPr>
          <p:spPr bwMode="auto">
            <a:xfrm>
              <a:off x="4662" y="1615"/>
              <a:ext cx="46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119848" name="AutoShape 40"/>
            <p:cNvCxnSpPr>
              <a:cxnSpLocks noChangeShapeType="1"/>
              <a:stCxn id="68644" idx="3"/>
              <a:endCxn id="68647" idx="1"/>
            </p:cNvCxnSpPr>
            <p:nvPr/>
          </p:nvCxnSpPr>
          <p:spPr bwMode="auto">
            <a:xfrm flipV="1">
              <a:off x="4350" y="1693"/>
              <a:ext cx="312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49" name="AutoShape 41"/>
            <p:cNvCxnSpPr>
              <a:cxnSpLocks noChangeShapeType="1"/>
              <a:stCxn id="68626" idx="3"/>
              <a:endCxn id="68644" idx="1"/>
            </p:cNvCxnSpPr>
            <p:nvPr/>
          </p:nvCxnSpPr>
          <p:spPr bwMode="auto">
            <a:xfrm flipV="1">
              <a:off x="3400" y="1696"/>
              <a:ext cx="439" cy="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50" name="AutoShape 42"/>
            <p:cNvCxnSpPr>
              <a:cxnSpLocks noChangeShapeType="1"/>
              <a:stCxn id="68627" idx="0"/>
              <a:endCxn id="68626" idx="2"/>
            </p:cNvCxnSpPr>
            <p:nvPr/>
          </p:nvCxnSpPr>
          <p:spPr bwMode="auto">
            <a:xfrm flipH="1" flipV="1">
              <a:off x="3161" y="1777"/>
              <a:ext cx="134" cy="6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51" name="Text Box 43"/>
            <p:cNvSpPr txBox="1">
              <a:spLocks noChangeArrowheads="1"/>
            </p:cNvSpPr>
            <p:nvPr/>
          </p:nvSpPr>
          <p:spPr bwMode="auto">
            <a:xfrm>
              <a:off x="2918" y="1953"/>
              <a:ext cx="51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68652" name="Text Box 44"/>
            <p:cNvSpPr txBox="1">
              <a:spLocks noChangeArrowheads="1"/>
            </p:cNvSpPr>
            <p:nvPr/>
          </p:nvSpPr>
          <p:spPr bwMode="auto">
            <a:xfrm>
              <a:off x="2844" y="2210"/>
              <a:ext cx="65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68653" name="Text Box 45"/>
            <p:cNvSpPr txBox="1">
              <a:spLocks noChangeArrowheads="1"/>
            </p:cNvSpPr>
            <p:nvPr/>
          </p:nvSpPr>
          <p:spPr bwMode="auto">
            <a:xfrm>
              <a:off x="3829" y="1932"/>
              <a:ext cx="41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119854" name="AutoShape 46"/>
            <p:cNvCxnSpPr>
              <a:cxnSpLocks noChangeShapeType="1"/>
              <a:stCxn id="68627" idx="3"/>
              <a:endCxn id="68614" idx="1"/>
            </p:cNvCxnSpPr>
            <p:nvPr/>
          </p:nvCxnSpPr>
          <p:spPr bwMode="auto">
            <a:xfrm flipV="1">
              <a:off x="3662" y="1887"/>
              <a:ext cx="166" cy="2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55" name="AutoShape 47"/>
            <p:cNvCxnSpPr>
              <a:cxnSpLocks noChangeShapeType="1"/>
              <a:stCxn id="68627" idx="3"/>
              <a:endCxn id="68653" idx="1"/>
            </p:cNvCxnSpPr>
            <p:nvPr/>
          </p:nvCxnSpPr>
          <p:spPr bwMode="auto">
            <a:xfrm>
              <a:off x="3662" y="1917"/>
              <a:ext cx="167" cy="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56" name="AutoShape 48"/>
            <p:cNvCxnSpPr>
              <a:cxnSpLocks noChangeShapeType="1"/>
              <a:stCxn id="68651" idx="3"/>
              <a:endCxn id="68653" idx="1"/>
            </p:cNvCxnSpPr>
            <p:nvPr/>
          </p:nvCxnSpPr>
          <p:spPr bwMode="auto">
            <a:xfrm flipV="1">
              <a:off x="3428" y="2010"/>
              <a:ext cx="401" cy="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57" name="AutoShape 49"/>
            <p:cNvCxnSpPr>
              <a:cxnSpLocks noChangeShapeType="1"/>
              <a:stCxn id="68651" idx="2"/>
              <a:endCxn id="68652" idx="0"/>
            </p:cNvCxnSpPr>
            <p:nvPr/>
          </p:nvCxnSpPr>
          <p:spPr bwMode="auto">
            <a:xfrm>
              <a:off x="3173" y="2108"/>
              <a:ext cx="0" cy="10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58" name="AutoShape 50"/>
            <p:cNvCxnSpPr>
              <a:cxnSpLocks noChangeShapeType="1"/>
              <a:stCxn id="68628" idx="0"/>
              <a:endCxn id="68652" idx="2"/>
            </p:cNvCxnSpPr>
            <p:nvPr/>
          </p:nvCxnSpPr>
          <p:spPr bwMode="auto">
            <a:xfrm flipH="1" flipV="1">
              <a:off x="3173" y="2365"/>
              <a:ext cx="31" cy="6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59" name="Text Box 51"/>
            <p:cNvSpPr txBox="1">
              <a:spLocks noChangeArrowheads="1"/>
            </p:cNvSpPr>
            <p:nvPr/>
          </p:nvSpPr>
          <p:spPr bwMode="auto">
            <a:xfrm>
              <a:off x="3808" y="2322"/>
              <a:ext cx="49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68660" name="Text Box 52"/>
            <p:cNvSpPr txBox="1">
              <a:spLocks noChangeArrowheads="1"/>
            </p:cNvSpPr>
            <p:nvPr/>
          </p:nvSpPr>
          <p:spPr bwMode="auto">
            <a:xfrm>
              <a:off x="3801" y="2459"/>
              <a:ext cx="58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68661" name="Text Box 53"/>
            <p:cNvSpPr txBox="1">
              <a:spLocks noChangeArrowheads="1"/>
            </p:cNvSpPr>
            <p:nvPr/>
          </p:nvSpPr>
          <p:spPr bwMode="auto">
            <a:xfrm>
              <a:off x="3800" y="2565"/>
              <a:ext cx="43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68662" name="Text Box 54"/>
            <p:cNvSpPr txBox="1">
              <a:spLocks noChangeArrowheads="1"/>
            </p:cNvSpPr>
            <p:nvPr/>
          </p:nvSpPr>
          <p:spPr bwMode="auto">
            <a:xfrm>
              <a:off x="3803" y="2822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68663" name="Text Box 55"/>
            <p:cNvSpPr txBox="1">
              <a:spLocks noChangeArrowheads="1"/>
            </p:cNvSpPr>
            <p:nvPr/>
          </p:nvSpPr>
          <p:spPr bwMode="auto">
            <a:xfrm>
              <a:off x="3805" y="2929"/>
              <a:ext cx="53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119864" name="AutoShape 56"/>
            <p:cNvCxnSpPr>
              <a:cxnSpLocks noChangeShapeType="1"/>
              <a:stCxn id="68747" idx="3"/>
              <a:endCxn id="68653" idx="1"/>
            </p:cNvCxnSpPr>
            <p:nvPr/>
          </p:nvCxnSpPr>
          <p:spPr bwMode="auto">
            <a:xfrm flipV="1">
              <a:off x="3364" y="2009"/>
              <a:ext cx="465" cy="8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65" name="AutoShape 57"/>
            <p:cNvCxnSpPr>
              <a:cxnSpLocks noChangeShapeType="1"/>
              <a:stCxn id="68747" idx="3"/>
              <a:endCxn id="68661" idx="1"/>
            </p:cNvCxnSpPr>
            <p:nvPr/>
          </p:nvCxnSpPr>
          <p:spPr bwMode="auto">
            <a:xfrm flipV="1">
              <a:off x="3364" y="2642"/>
              <a:ext cx="436" cy="18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66" name="AutoShape 58"/>
            <p:cNvCxnSpPr>
              <a:cxnSpLocks noChangeShapeType="1"/>
              <a:stCxn id="68747" idx="3"/>
              <a:endCxn id="68660" idx="1"/>
            </p:cNvCxnSpPr>
            <p:nvPr/>
          </p:nvCxnSpPr>
          <p:spPr bwMode="auto">
            <a:xfrm flipV="1">
              <a:off x="3364" y="2536"/>
              <a:ext cx="437" cy="2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67" name="AutoShape 59"/>
            <p:cNvCxnSpPr>
              <a:cxnSpLocks noChangeShapeType="1"/>
              <a:stCxn id="68747" idx="3"/>
              <a:endCxn id="68659" idx="1"/>
            </p:cNvCxnSpPr>
            <p:nvPr/>
          </p:nvCxnSpPr>
          <p:spPr bwMode="auto">
            <a:xfrm flipV="1">
              <a:off x="3364" y="2399"/>
              <a:ext cx="444" cy="4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68" name="AutoShape 60"/>
            <p:cNvCxnSpPr>
              <a:cxnSpLocks noChangeShapeType="1"/>
              <a:stCxn id="68747" idx="3"/>
              <a:endCxn id="68615" idx="1"/>
            </p:cNvCxnSpPr>
            <p:nvPr/>
          </p:nvCxnSpPr>
          <p:spPr bwMode="auto">
            <a:xfrm flipV="1">
              <a:off x="3364" y="2284"/>
              <a:ext cx="442" cy="54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69" name="Text Box 61"/>
            <p:cNvSpPr txBox="1">
              <a:spLocks noChangeArrowheads="1"/>
            </p:cNvSpPr>
            <p:nvPr/>
          </p:nvSpPr>
          <p:spPr bwMode="auto">
            <a:xfrm>
              <a:off x="2925" y="3026"/>
              <a:ext cx="54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119870" name="AutoShape 62"/>
            <p:cNvCxnSpPr>
              <a:cxnSpLocks noChangeShapeType="1"/>
              <a:stCxn id="68629" idx="3"/>
              <a:endCxn id="68661" idx="1"/>
            </p:cNvCxnSpPr>
            <p:nvPr/>
          </p:nvCxnSpPr>
          <p:spPr bwMode="auto">
            <a:xfrm flipV="1">
              <a:off x="3370" y="2642"/>
              <a:ext cx="430" cy="33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71" name="Text Box 63"/>
            <p:cNvSpPr txBox="1">
              <a:spLocks noChangeArrowheads="1"/>
            </p:cNvSpPr>
            <p:nvPr/>
          </p:nvSpPr>
          <p:spPr bwMode="auto">
            <a:xfrm>
              <a:off x="2984" y="3253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68672" name="Text Box 64"/>
            <p:cNvSpPr txBox="1">
              <a:spLocks noChangeArrowheads="1"/>
            </p:cNvSpPr>
            <p:nvPr/>
          </p:nvSpPr>
          <p:spPr bwMode="auto">
            <a:xfrm>
              <a:off x="3254" y="3389"/>
              <a:ext cx="40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119873" name="AutoShape 65"/>
            <p:cNvCxnSpPr>
              <a:cxnSpLocks noChangeShapeType="1"/>
              <a:stCxn id="68669" idx="3"/>
              <a:endCxn id="68661" idx="1"/>
            </p:cNvCxnSpPr>
            <p:nvPr/>
          </p:nvCxnSpPr>
          <p:spPr bwMode="auto">
            <a:xfrm flipV="1">
              <a:off x="3466" y="2642"/>
              <a:ext cx="334" cy="4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74" name="AutoShape 66"/>
            <p:cNvCxnSpPr>
              <a:cxnSpLocks noChangeShapeType="1"/>
              <a:stCxn id="68669" idx="3"/>
              <a:endCxn id="68662" idx="1"/>
            </p:cNvCxnSpPr>
            <p:nvPr/>
          </p:nvCxnSpPr>
          <p:spPr bwMode="auto">
            <a:xfrm flipV="1">
              <a:off x="3466" y="2899"/>
              <a:ext cx="337" cy="20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75" name="AutoShape 67"/>
            <p:cNvCxnSpPr>
              <a:cxnSpLocks noChangeShapeType="1"/>
              <a:stCxn id="68669" idx="3"/>
              <a:endCxn id="68663" idx="1"/>
            </p:cNvCxnSpPr>
            <p:nvPr/>
          </p:nvCxnSpPr>
          <p:spPr bwMode="auto">
            <a:xfrm flipV="1">
              <a:off x="3466" y="3006"/>
              <a:ext cx="339" cy="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76" name="AutoShape 68"/>
            <p:cNvCxnSpPr>
              <a:cxnSpLocks noChangeShapeType="1"/>
              <a:stCxn id="68671" idx="0"/>
              <a:endCxn id="68669" idx="2"/>
            </p:cNvCxnSpPr>
            <p:nvPr/>
          </p:nvCxnSpPr>
          <p:spPr bwMode="auto">
            <a:xfrm flipH="1" flipV="1">
              <a:off x="3196" y="3181"/>
              <a:ext cx="3" cy="7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77" name="AutoShape 69"/>
            <p:cNvCxnSpPr>
              <a:cxnSpLocks noChangeShapeType="1"/>
              <a:stCxn id="68672" idx="1"/>
              <a:endCxn id="68671" idx="2"/>
            </p:cNvCxnSpPr>
            <p:nvPr/>
          </p:nvCxnSpPr>
          <p:spPr bwMode="auto">
            <a:xfrm rot="10800000">
              <a:off x="3199" y="3408"/>
              <a:ext cx="55" cy="59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78" name="Text Box 70"/>
            <p:cNvSpPr txBox="1">
              <a:spLocks noChangeArrowheads="1"/>
            </p:cNvSpPr>
            <p:nvPr/>
          </p:nvSpPr>
          <p:spPr bwMode="auto">
            <a:xfrm>
              <a:off x="3000" y="3677"/>
              <a:ext cx="43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119879" name="AutoShape 71"/>
            <p:cNvCxnSpPr>
              <a:cxnSpLocks noChangeShapeType="1"/>
              <a:stCxn id="68678" idx="0"/>
              <a:endCxn id="68630" idx="2"/>
            </p:cNvCxnSpPr>
            <p:nvPr/>
          </p:nvCxnSpPr>
          <p:spPr bwMode="auto">
            <a:xfrm flipV="1">
              <a:off x="3215" y="3642"/>
              <a:ext cx="3" cy="3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80" name="Text Box 72"/>
            <p:cNvSpPr txBox="1">
              <a:spLocks noChangeArrowheads="1"/>
            </p:cNvSpPr>
            <p:nvPr/>
          </p:nvSpPr>
          <p:spPr bwMode="auto">
            <a:xfrm>
              <a:off x="3842" y="3633"/>
              <a:ext cx="46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68681" name="Text Box 73"/>
            <p:cNvSpPr txBox="1">
              <a:spLocks noChangeArrowheads="1"/>
            </p:cNvSpPr>
            <p:nvPr/>
          </p:nvSpPr>
          <p:spPr bwMode="auto">
            <a:xfrm>
              <a:off x="3845" y="3431"/>
              <a:ext cx="61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119882" name="AutoShape 74"/>
            <p:cNvCxnSpPr>
              <a:cxnSpLocks noChangeShapeType="1"/>
              <a:stCxn id="68678" idx="3"/>
              <a:endCxn id="68616" idx="1"/>
            </p:cNvCxnSpPr>
            <p:nvPr/>
          </p:nvCxnSpPr>
          <p:spPr bwMode="auto">
            <a:xfrm flipV="1">
              <a:off x="3430" y="3387"/>
              <a:ext cx="410" cy="36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83" name="AutoShape 75"/>
            <p:cNvCxnSpPr>
              <a:cxnSpLocks noChangeShapeType="1"/>
              <a:stCxn id="68678" idx="3"/>
              <a:endCxn id="68681" idx="1"/>
            </p:cNvCxnSpPr>
            <p:nvPr/>
          </p:nvCxnSpPr>
          <p:spPr bwMode="auto">
            <a:xfrm flipV="1">
              <a:off x="3430" y="3557"/>
              <a:ext cx="415" cy="1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84" name="AutoShape 76"/>
            <p:cNvCxnSpPr>
              <a:cxnSpLocks noChangeShapeType="1"/>
              <a:stCxn id="68678" idx="3"/>
              <a:endCxn id="68680" idx="1"/>
            </p:cNvCxnSpPr>
            <p:nvPr/>
          </p:nvCxnSpPr>
          <p:spPr bwMode="auto">
            <a:xfrm flipV="1">
              <a:off x="3430" y="3710"/>
              <a:ext cx="412" cy="4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85" name="AutoShape 77"/>
            <p:cNvCxnSpPr>
              <a:cxnSpLocks noChangeShapeType="1"/>
              <a:stCxn id="68616" idx="0"/>
              <a:endCxn id="68663" idx="2"/>
            </p:cNvCxnSpPr>
            <p:nvPr/>
          </p:nvCxnSpPr>
          <p:spPr bwMode="auto">
            <a:xfrm flipH="1" flipV="1">
              <a:off x="4072" y="3084"/>
              <a:ext cx="98" cy="2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86" name="AutoShape 78"/>
            <p:cNvCxnSpPr>
              <a:cxnSpLocks noChangeShapeType="1"/>
              <a:stCxn id="68661" idx="3"/>
              <a:endCxn id="68621" idx="3"/>
            </p:cNvCxnSpPr>
            <p:nvPr/>
          </p:nvCxnSpPr>
          <p:spPr bwMode="auto">
            <a:xfrm flipH="1">
              <a:off x="4156" y="2642"/>
              <a:ext cx="83" cy="1554"/>
            </a:xfrm>
            <a:prstGeom prst="bentConnector3">
              <a:avLst>
                <a:gd name="adj1" fmla="val -157389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87" name="AutoShape 79"/>
            <p:cNvCxnSpPr>
              <a:cxnSpLocks noChangeShapeType="1"/>
              <a:stCxn id="68660" idx="3"/>
              <a:endCxn id="68620" idx="0"/>
            </p:cNvCxnSpPr>
            <p:nvPr/>
          </p:nvCxnSpPr>
          <p:spPr bwMode="auto">
            <a:xfrm>
              <a:off x="4380" y="2536"/>
              <a:ext cx="288" cy="1385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88" name="Text Box 80"/>
            <p:cNvSpPr txBox="1">
              <a:spLocks noChangeArrowheads="1"/>
            </p:cNvSpPr>
            <p:nvPr/>
          </p:nvSpPr>
          <p:spPr bwMode="auto">
            <a:xfrm>
              <a:off x="4794" y="4198"/>
              <a:ext cx="4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119889" name="AutoShape 81"/>
            <p:cNvCxnSpPr>
              <a:cxnSpLocks noChangeShapeType="1"/>
              <a:stCxn id="68653" idx="3"/>
              <a:endCxn id="68619" idx="0"/>
            </p:cNvCxnSpPr>
            <p:nvPr/>
          </p:nvCxnSpPr>
          <p:spPr bwMode="auto">
            <a:xfrm>
              <a:off x="4241" y="2010"/>
              <a:ext cx="800" cy="1900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890" name="AutoShape 82"/>
            <p:cNvCxnSpPr>
              <a:cxnSpLocks noChangeShapeType="1"/>
              <a:stCxn id="68619" idx="2"/>
              <a:endCxn id="68688" idx="0"/>
            </p:cNvCxnSpPr>
            <p:nvPr/>
          </p:nvCxnSpPr>
          <p:spPr bwMode="auto">
            <a:xfrm flipH="1">
              <a:off x="5036" y="4162"/>
              <a:ext cx="5" cy="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91" name="Line 84"/>
            <p:cNvSpPr>
              <a:spLocks noChangeShapeType="1"/>
            </p:cNvSpPr>
            <p:nvPr/>
          </p:nvSpPr>
          <p:spPr bwMode="auto">
            <a:xfrm>
              <a:off x="51" y="3831"/>
              <a:ext cx="566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119892" name="AutoShape 85"/>
            <p:cNvCxnSpPr>
              <a:cxnSpLocks noChangeShapeType="1"/>
              <a:stCxn id="68614" idx="3"/>
              <a:endCxn id="68618" idx="0"/>
            </p:cNvCxnSpPr>
            <p:nvPr/>
          </p:nvCxnSpPr>
          <p:spPr bwMode="auto">
            <a:xfrm>
              <a:off x="4378" y="1887"/>
              <a:ext cx="960" cy="2051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93" name="AutoShape 86"/>
            <p:cNvSpPr>
              <a:spLocks/>
            </p:cNvSpPr>
            <p:nvPr/>
          </p:nvSpPr>
          <p:spPr bwMode="auto">
            <a:xfrm>
              <a:off x="2789" y="1016"/>
              <a:ext cx="180" cy="2795"/>
            </a:xfrm>
            <a:prstGeom prst="leftBrace">
              <a:avLst>
                <a:gd name="adj1" fmla="val 129398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altLang="pt-BR" sz="1984" smtClean="0"/>
            </a:p>
          </p:txBody>
        </p:sp>
        <p:sp>
          <p:nvSpPr>
            <p:cNvPr id="68694" name="Text Box 87"/>
            <p:cNvSpPr txBox="1">
              <a:spLocks noChangeArrowheads="1"/>
            </p:cNvSpPr>
            <p:nvPr/>
          </p:nvSpPr>
          <p:spPr bwMode="auto">
            <a:xfrm>
              <a:off x="2092" y="2313"/>
              <a:ext cx="725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68695" name="Text Box 88"/>
            <p:cNvSpPr txBox="1">
              <a:spLocks noChangeArrowheads="1"/>
            </p:cNvSpPr>
            <p:nvPr/>
          </p:nvSpPr>
          <p:spPr bwMode="auto">
            <a:xfrm>
              <a:off x="2087" y="1650"/>
              <a:ext cx="823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119896" name="AutoShape 89"/>
            <p:cNvCxnSpPr>
              <a:cxnSpLocks noChangeShapeType="1"/>
              <a:stCxn id="68625" idx="3"/>
              <a:endCxn id="68622" idx="1"/>
            </p:cNvCxnSpPr>
            <p:nvPr/>
          </p:nvCxnSpPr>
          <p:spPr bwMode="auto">
            <a:xfrm>
              <a:off x="3420" y="1497"/>
              <a:ext cx="1748" cy="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697" name="Text Box 90"/>
            <p:cNvSpPr txBox="1">
              <a:spLocks noChangeArrowheads="1"/>
            </p:cNvSpPr>
            <p:nvPr/>
          </p:nvSpPr>
          <p:spPr bwMode="auto">
            <a:xfrm>
              <a:off x="1421" y="2095"/>
              <a:ext cx="77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en-US" altLang="pt-BR" sz="1323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68698" name="Text Box 91"/>
            <p:cNvSpPr txBox="1">
              <a:spLocks noChangeArrowheads="1"/>
            </p:cNvSpPr>
            <p:nvPr/>
          </p:nvSpPr>
          <p:spPr bwMode="auto">
            <a:xfrm>
              <a:off x="1711" y="1285"/>
              <a:ext cx="4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68699" name="Text Box 92"/>
            <p:cNvSpPr txBox="1">
              <a:spLocks noChangeArrowheads="1"/>
            </p:cNvSpPr>
            <p:nvPr/>
          </p:nvSpPr>
          <p:spPr bwMode="auto">
            <a:xfrm>
              <a:off x="2330" y="734"/>
              <a:ext cx="64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433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433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68700" name="Text Box 93"/>
            <p:cNvSpPr txBox="1">
              <a:spLocks noChangeArrowheads="1"/>
            </p:cNvSpPr>
            <p:nvPr/>
          </p:nvSpPr>
          <p:spPr bwMode="auto">
            <a:xfrm>
              <a:off x="1191" y="765"/>
              <a:ext cx="5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68701" name="Text Box 94"/>
            <p:cNvSpPr txBox="1">
              <a:spLocks noChangeArrowheads="1"/>
            </p:cNvSpPr>
            <p:nvPr/>
          </p:nvSpPr>
          <p:spPr bwMode="auto">
            <a:xfrm>
              <a:off x="1775" y="768"/>
              <a:ext cx="6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119902" name="AutoShape 95"/>
            <p:cNvCxnSpPr>
              <a:cxnSpLocks noChangeShapeType="1"/>
              <a:stCxn id="68698" idx="0"/>
              <a:endCxn id="68699" idx="2"/>
            </p:cNvCxnSpPr>
            <p:nvPr/>
          </p:nvCxnSpPr>
          <p:spPr bwMode="auto">
            <a:xfrm flipV="1">
              <a:off x="1961" y="1044"/>
              <a:ext cx="692" cy="24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03" name="AutoShape 96"/>
            <p:cNvCxnSpPr>
              <a:cxnSpLocks noChangeShapeType="1"/>
              <a:stCxn id="68698" idx="0"/>
              <a:endCxn id="68701" idx="2"/>
            </p:cNvCxnSpPr>
            <p:nvPr/>
          </p:nvCxnSpPr>
          <p:spPr bwMode="auto">
            <a:xfrm flipV="1">
              <a:off x="1961" y="1020"/>
              <a:ext cx="131" cy="2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04" name="AutoShape 97"/>
            <p:cNvCxnSpPr>
              <a:cxnSpLocks noChangeShapeType="1"/>
              <a:stCxn id="68698" idx="0"/>
              <a:endCxn id="68700" idx="2"/>
            </p:cNvCxnSpPr>
            <p:nvPr/>
          </p:nvCxnSpPr>
          <p:spPr bwMode="auto">
            <a:xfrm flipH="1" flipV="1">
              <a:off x="1463" y="1017"/>
              <a:ext cx="498" cy="26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05" name="AutoShape 98"/>
            <p:cNvCxnSpPr>
              <a:cxnSpLocks noChangeShapeType="1"/>
              <a:stCxn id="68697" idx="0"/>
              <a:endCxn id="68698" idx="2"/>
            </p:cNvCxnSpPr>
            <p:nvPr/>
          </p:nvCxnSpPr>
          <p:spPr bwMode="auto">
            <a:xfrm flipV="1">
              <a:off x="1810" y="1576"/>
              <a:ext cx="151" cy="519"/>
            </a:xfrm>
            <a:prstGeom prst="straightConnector1">
              <a:avLst/>
            </a:prstGeom>
            <a:noFill/>
            <a:ln w="38160">
              <a:solidFill>
                <a:srgbClr val="C0C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706" name="Text Box 99"/>
            <p:cNvSpPr txBox="1">
              <a:spLocks noChangeArrowheads="1"/>
            </p:cNvSpPr>
            <p:nvPr/>
          </p:nvSpPr>
          <p:spPr bwMode="auto">
            <a:xfrm>
              <a:off x="660" y="2488"/>
              <a:ext cx="836" cy="407"/>
            </a:xfrm>
            <a:prstGeom prst="rect">
              <a:avLst/>
            </a:prstGeom>
            <a:noFill/>
            <a:ln w="2556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323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323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68707" name="Text Box 100"/>
            <p:cNvSpPr txBox="1">
              <a:spLocks noChangeArrowheads="1"/>
            </p:cNvSpPr>
            <p:nvPr/>
          </p:nvSpPr>
          <p:spPr bwMode="auto">
            <a:xfrm>
              <a:off x="1441" y="3092"/>
              <a:ext cx="8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en-US" altLang="pt-BR" sz="1323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68708" name="Text Box 101"/>
            <p:cNvSpPr txBox="1">
              <a:spLocks noChangeArrowheads="1"/>
            </p:cNvSpPr>
            <p:nvPr/>
          </p:nvSpPr>
          <p:spPr bwMode="auto">
            <a:xfrm>
              <a:off x="2064" y="3249"/>
              <a:ext cx="6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68709" name="Text Box 102"/>
            <p:cNvSpPr txBox="1">
              <a:spLocks noChangeArrowheads="1"/>
            </p:cNvSpPr>
            <p:nvPr/>
          </p:nvSpPr>
          <p:spPr bwMode="auto">
            <a:xfrm>
              <a:off x="197" y="2496"/>
              <a:ext cx="48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68710" name="Text Box 103"/>
            <p:cNvSpPr txBox="1">
              <a:spLocks noChangeArrowheads="1"/>
            </p:cNvSpPr>
            <p:nvPr/>
          </p:nvSpPr>
          <p:spPr bwMode="auto">
            <a:xfrm>
              <a:off x="67" y="765"/>
              <a:ext cx="58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68711" name="Text Box 104"/>
            <p:cNvSpPr txBox="1">
              <a:spLocks noChangeArrowheads="1"/>
            </p:cNvSpPr>
            <p:nvPr/>
          </p:nvSpPr>
          <p:spPr bwMode="auto">
            <a:xfrm>
              <a:off x="44" y="4054"/>
              <a:ext cx="51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68712" name="Line 105"/>
            <p:cNvSpPr>
              <a:spLocks noChangeShapeType="1"/>
            </p:cNvSpPr>
            <p:nvPr/>
          </p:nvSpPr>
          <p:spPr bwMode="auto">
            <a:xfrm>
              <a:off x="222" y="1016"/>
              <a:ext cx="0" cy="30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68713" name="Text Box 106"/>
            <p:cNvSpPr txBox="1">
              <a:spLocks noChangeArrowheads="1"/>
            </p:cNvSpPr>
            <p:nvPr/>
          </p:nvSpPr>
          <p:spPr bwMode="auto">
            <a:xfrm>
              <a:off x="2" y="2246"/>
              <a:ext cx="223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21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68714" name="Line 107"/>
            <p:cNvSpPr>
              <a:spLocks noChangeShapeType="1"/>
            </p:cNvSpPr>
            <p:nvPr/>
          </p:nvSpPr>
          <p:spPr bwMode="auto">
            <a:xfrm>
              <a:off x="233" y="2638"/>
              <a:ext cx="406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68715" name="Text Box 108"/>
            <p:cNvSpPr txBox="1">
              <a:spLocks noChangeArrowheads="1"/>
            </p:cNvSpPr>
            <p:nvPr/>
          </p:nvSpPr>
          <p:spPr bwMode="auto">
            <a:xfrm>
              <a:off x="1475" y="2441"/>
              <a:ext cx="4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102" b="1" i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i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119916" name="AutoShape 109"/>
            <p:cNvCxnSpPr>
              <a:cxnSpLocks noChangeShapeType="1"/>
              <a:stCxn id="68697" idx="0"/>
              <a:endCxn id="68695" idx="1"/>
            </p:cNvCxnSpPr>
            <p:nvPr/>
          </p:nvCxnSpPr>
          <p:spPr bwMode="auto">
            <a:xfrm flipV="1">
              <a:off x="1810" y="1854"/>
              <a:ext cx="277" cy="24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17" name="AutoShape 110"/>
            <p:cNvCxnSpPr>
              <a:cxnSpLocks noChangeShapeType="1"/>
              <a:stCxn id="68697" idx="3"/>
              <a:endCxn id="68694" idx="0"/>
            </p:cNvCxnSpPr>
            <p:nvPr/>
          </p:nvCxnSpPr>
          <p:spPr bwMode="auto">
            <a:xfrm>
              <a:off x="2198" y="2182"/>
              <a:ext cx="256" cy="13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718" name="Text Box 111"/>
            <p:cNvSpPr txBox="1">
              <a:spLocks noChangeArrowheads="1"/>
            </p:cNvSpPr>
            <p:nvPr/>
          </p:nvSpPr>
          <p:spPr bwMode="auto">
            <a:xfrm>
              <a:off x="2143" y="3659"/>
              <a:ext cx="47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119919" name="AutoShape 112"/>
            <p:cNvCxnSpPr>
              <a:cxnSpLocks noChangeShapeType="1"/>
              <a:stCxn id="68707" idx="2"/>
              <a:endCxn id="68708" idx="1"/>
            </p:cNvCxnSpPr>
            <p:nvPr/>
          </p:nvCxnSpPr>
          <p:spPr bwMode="auto">
            <a:xfrm>
              <a:off x="1852" y="3266"/>
              <a:ext cx="212" cy="128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20" name="AutoShape 113"/>
            <p:cNvCxnSpPr>
              <a:cxnSpLocks noChangeShapeType="1"/>
              <a:stCxn id="68708" idx="2"/>
              <a:endCxn id="68718" idx="0"/>
            </p:cNvCxnSpPr>
            <p:nvPr/>
          </p:nvCxnSpPr>
          <p:spPr bwMode="auto">
            <a:xfrm flipH="1">
              <a:off x="2379" y="3540"/>
              <a:ext cx="2" cy="11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721" name="Text Box 114"/>
            <p:cNvSpPr txBox="1">
              <a:spLocks noChangeArrowheads="1"/>
            </p:cNvSpPr>
            <p:nvPr/>
          </p:nvSpPr>
          <p:spPr bwMode="auto">
            <a:xfrm>
              <a:off x="661" y="3936"/>
              <a:ext cx="63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68722" name="Text Box 115"/>
            <p:cNvSpPr txBox="1">
              <a:spLocks noChangeArrowheads="1"/>
            </p:cNvSpPr>
            <p:nvPr/>
          </p:nvSpPr>
          <p:spPr bwMode="auto">
            <a:xfrm>
              <a:off x="1264" y="3936"/>
              <a:ext cx="62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68723" name="Text Box 116"/>
            <p:cNvSpPr txBox="1">
              <a:spLocks noChangeArrowheads="1"/>
            </p:cNvSpPr>
            <p:nvPr/>
          </p:nvSpPr>
          <p:spPr bwMode="auto">
            <a:xfrm>
              <a:off x="1932" y="3920"/>
              <a:ext cx="35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68724" name="Text Box 117"/>
            <p:cNvSpPr txBox="1">
              <a:spLocks noChangeArrowheads="1"/>
            </p:cNvSpPr>
            <p:nvPr/>
          </p:nvSpPr>
          <p:spPr bwMode="auto">
            <a:xfrm>
              <a:off x="1388" y="3473"/>
              <a:ext cx="60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119925" name="AutoShape 118"/>
            <p:cNvCxnSpPr>
              <a:cxnSpLocks noChangeShapeType="1"/>
              <a:stCxn id="68707" idx="2"/>
              <a:endCxn id="68724" idx="0"/>
            </p:cNvCxnSpPr>
            <p:nvPr/>
          </p:nvCxnSpPr>
          <p:spPr bwMode="auto">
            <a:xfrm flipH="1">
              <a:off x="1689" y="3266"/>
              <a:ext cx="163" cy="207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26" name="AutoShape 119"/>
            <p:cNvCxnSpPr>
              <a:cxnSpLocks noChangeShapeType="1"/>
              <a:stCxn id="68724" idx="2"/>
              <a:endCxn id="68723" idx="0"/>
            </p:cNvCxnSpPr>
            <p:nvPr/>
          </p:nvCxnSpPr>
          <p:spPr bwMode="auto">
            <a:xfrm>
              <a:off x="1689" y="3647"/>
              <a:ext cx="422" cy="27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727" name="Text Box 120"/>
            <p:cNvSpPr txBox="1">
              <a:spLocks noChangeArrowheads="1"/>
            </p:cNvSpPr>
            <p:nvPr/>
          </p:nvSpPr>
          <p:spPr bwMode="auto">
            <a:xfrm>
              <a:off x="384" y="3308"/>
              <a:ext cx="28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68728" name="Text Box 121"/>
            <p:cNvSpPr txBox="1">
              <a:spLocks noChangeArrowheads="1"/>
            </p:cNvSpPr>
            <p:nvPr/>
          </p:nvSpPr>
          <p:spPr bwMode="auto">
            <a:xfrm>
              <a:off x="839" y="3313"/>
              <a:ext cx="28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119929" name="AutoShape 122"/>
            <p:cNvCxnSpPr>
              <a:cxnSpLocks noChangeShapeType="1"/>
              <a:stCxn id="68728" idx="2"/>
              <a:endCxn id="68722" idx="0"/>
            </p:cNvCxnSpPr>
            <p:nvPr/>
          </p:nvCxnSpPr>
          <p:spPr bwMode="auto">
            <a:xfrm>
              <a:off x="984" y="3468"/>
              <a:ext cx="591" cy="46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30" name="AutoShape 123"/>
            <p:cNvCxnSpPr>
              <a:cxnSpLocks noChangeShapeType="1"/>
              <a:stCxn id="68727" idx="2"/>
              <a:endCxn id="68721" idx="0"/>
            </p:cNvCxnSpPr>
            <p:nvPr/>
          </p:nvCxnSpPr>
          <p:spPr bwMode="auto">
            <a:xfrm>
              <a:off x="525" y="3463"/>
              <a:ext cx="454" cy="47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731" name="Text Box 124"/>
            <p:cNvSpPr txBox="1">
              <a:spLocks noChangeArrowheads="1"/>
            </p:cNvSpPr>
            <p:nvPr/>
          </p:nvSpPr>
          <p:spPr bwMode="auto">
            <a:xfrm>
              <a:off x="569" y="3000"/>
              <a:ext cx="38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119932" name="AutoShape 125"/>
            <p:cNvCxnSpPr>
              <a:cxnSpLocks noChangeShapeType="1"/>
              <a:stCxn id="68731" idx="2"/>
              <a:endCxn id="68727" idx="0"/>
            </p:cNvCxnSpPr>
            <p:nvPr/>
          </p:nvCxnSpPr>
          <p:spPr bwMode="auto">
            <a:xfrm flipH="1">
              <a:off x="525" y="3155"/>
              <a:ext cx="237" cy="1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33" name="AutoShape 126"/>
            <p:cNvCxnSpPr>
              <a:cxnSpLocks noChangeShapeType="1"/>
              <a:stCxn id="68731" idx="2"/>
              <a:endCxn id="68728" idx="0"/>
            </p:cNvCxnSpPr>
            <p:nvPr/>
          </p:nvCxnSpPr>
          <p:spPr bwMode="auto">
            <a:xfrm>
              <a:off x="762" y="3155"/>
              <a:ext cx="222" cy="15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34" name="AutoShape 127"/>
            <p:cNvCxnSpPr>
              <a:cxnSpLocks noChangeShapeType="1"/>
              <a:stCxn id="68706" idx="2"/>
              <a:endCxn id="68731" idx="0"/>
            </p:cNvCxnSpPr>
            <p:nvPr/>
          </p:nvCxnSpPr>
          <p:spPr bwMode="auto">
            <a:xfrm flipH="1">
              <a:off x="762" y="2895"/>
              <a:ext cx="316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735" name="Text Box 128"/>
            <p:cNvSpPr txBox="1">
              <a:spLocks noChangeArrowheads="1"/>
            </p:cNvSpPr>
            <p:nvPr/>
          </p:nvSpPr>
          <p:spPr bwMode="auto">
            <a:xfrm>
              <a:off x="1074" y="1298"/>
              <a:ext cx="484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68736" name="Text Box 129"/>
            <p:cNvSpPr txBox="1">
              <a:spLocks noChangeArrowheads="1"/>
            </p:cNvSpPr>
            <p:nvPr/>
          </p:nvSpPr>
          <p:spPr bwMode="auto">
            <a:xfrm>
              <a:off x="384" y="1137"/>
              <a:ext cx="51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68737" name="Text Box 130"/>
            <p:cNvSpPr txBox="1">
              <a:spLocks noChangeArrowheads="1"/>
            </p:cNvSpPr>
            <p:nvPr/>
          </p:nvSpPr>
          <p:spPr bwMode="auto">
            <a:xfrm>
              <a:off x="385" y="1521"/>
              <a:ext cx="5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68738" name="Line 131"/>
            <p:cNvSpPr>
              <a:spLocks noChangeShapeType="1"/>
            </p:cNvSpPr>
            <p:nvPr/>
          </p:nvSpPr>
          <p:spPr bwMode="auto">
            <a:xfrm flipH="1">
              <a:off x="232" y="1259"/>
              <a:ext cx="159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68739" name="Line 132"/>
            <p:cNvSpPr>
              <a:spLocks noChangeShapeType="1"/>
            </p:cNvSpPr>
            <p:nvPr/>
          </p:nvSpPr>
          <p:spPr bwMode="auto">
            <a:xfrm flipH="1">
              <a:off x="232" y="1644"/>
              <a:ext cx="159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119940" name="AutoShape 133"/>
            <p:cNvCxnSpPr>
              <a:cxnSpLocks noChangeShapeType="1"/>
              <a:stCxn id="68735" idx="1"/>
              <a:endCxn id="68736" idx="3"/>
            </p:cNvCxnSpPr>
            <p:nvPr/>
          </p:nvCxnSpPr>
          <p:spPr bwMode="auto">
            <a:xfrm flipH="1" flipV="1">
              <a:off x="903" y="1263"/>
              <a:ext cx="171" cy="20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41" name="AutoShape 134"/>
            <p:cNvCxnSpPr>
              <a:cxnSpLocks noChangeShapeType="1"/>
              <a:stCxn id="68735" idx="1"/>
              <a:endCxn id="68737" idx="3"/>
            </p:cNvCxnSpPr>
            <p:nvPr/>
          </p:nvCxnSpPr>
          <p:spPr bwMode="auto">
            <a:xfrm flipH="1">
              <a:off x="937" y="1473"/>
              <a:ext cx="137" cy="17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942" name="AutoShape 135"/>
            <p:cNvCxnSpPr>
              <a:cxnSpLocks noChangeShapeType="1"/>
              <a:stCxn id="68698" idx="1"/>
              <a:endCxn id="68735" idx="3"/>
            </p:cNvCxnSpPr>
            <p:nvPr/>
          </p:nvCxnSpPr>
          <p:spPr bwMode="auto">
            <a:xfrm flipH="1">
              <a:off x="1558" y="1431"/>
              <a:ext cx="153" cy="4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8743" name="Line 136"/>
            <p:cNvSpPr>
              <a:spLocks noChangeShapeType="1"/>
            </p:cNvSpPr>
            <p:nvPr/>
          </p:nvSpPr>
          <p:spPr bwMode="auto">
            <a:xfrm flipH="1">
              <a:off x="1154" y="978"/>
              <a:ext cx="1628" cy="1473"/>
            </a:xfrm>
            <a:prstGeom prst="line">
              <a:avLst/>
            </a:prstGeom>
            <a:noFill/>
            <a:ln w="3816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68744" name="Text Box 137"/>
            <p:cNvSpPr txBox="1">
              <a:spLocks noChangeArrowheads="1"/>
            </p:cNvSpPr>
            <p:nvPr/>
          </p:nvSpPr>
          <p:spPr bwMode="auto">
            <a:xfrm>
              <a:off x="1558" y="527"/>
              <a:ext cx="2649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433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METABOLISMO</a:t>
              </a:r>
              <a:r>
                <a:rPr lang="pt-BR" altLang="pt-BR" sz="143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</a:t>
              </a:r>
              <a:r>
                <a:rPr lang="pt-BR" altLang="pt-BR" sz="143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  <a:r>
                <a:rPr lang="pt-BR" altLang="pt-BR" sz="143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EM</a:t>
              </a:r>
              <a:r>
                <a:rPr lang="pt-BR" altLang="pt-BR" sz="1433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68745" name="Line 138"/>
            <p:cNvSpPr>
              <a:spLocks noChangeShapeType="1"/>
            </p:cNvSpPr>
            <p:nvPr/>
          </p:nvSpPr>
          <p:spPr bwMode="auto">
            <a:xfrm>
              <a:off x="1484" y="2676"/>
              <a:ext cx="452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68746" name="Line 139"/>
            <p:cNvSpPr>
              <a:spLocks noChangeShapeType="1"/>
            </p:cNvSpPr>
            <p:nvPr/>
          </p:nvSpPr>
          <p:spPr bwMode="auto">
            <a:xfrm>
              <a:off x="1938" y="2271"/>
              <a:ext cx="0" cy="81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68747" name="Text Box 140"/>
            <p:cNvSpPr txBox="1">
              <a:spLocks noChangeArrowheads="1"/>
            </p:cNvSpPr>
            <p:nvPr/>
          </p:nvSpPr>
          <p:spPr bwMode="auto">
            <a:xfrm>
              <a:off x="2979" y="2748"/>
              <a:ext cx="38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580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59" x="4841875" y="1890713"/>
          <p14:tracePt t="10594" x="4841875" y="1870075"/>
          <p14:tracePt t="10610" x="4852988" y="1851025"/>
          <p14:tracePt t="10617" x="4852988" y="1839913"/>
          <p14:tracePt t="10633" x="4862513" y="1830388"/>
          <p14:tracePt t="10646" x="4862513" y="1820863"/>
          <p14:tracePt t="10663" x="4852988" y="1820863"/>
          <p14:tracePt t="10969" x="4841875" y="1820863"/>
          <p14:tracePt t="10977" x="4832350" y="1839913"/>
          <p14:tracePt t="11009" x="4822825" y="1851025"/>
          <p14:tracePt t="11025" x="4813300" y="1860550"/>
          <p14:tracePt t="11041" x="4803775" y="1870075"/>
          <p14:tracePt t="11057" x="4803775" y="1879600"/>
          <p14:tracePt t="11065" x="4792663" y="1890713"/>
          <p14:tracePt t="11073" x="4783138" y="1900238"/>
          <p14:tracePt t="11081" x="4773613" y="1919288"/>
          <p14:tracePt t="11097" x="4764088" y="1939925"/>
          <p14:tracePt t="11114" x="4743450" y="1958975"/>
          <p14:tracePt t="11131" x="4733925" y="1968500"/>
          <p14:tracePt t="11147" x="4714875" y="1998663"/>
          <p14:tracePt t="11164" x="4684713" y="2027238"/>
          <p14:tracePt t="11181" x="4665663" y="2047875"/>
          <p14:tracePt t="11197" x="4645025" y="2066925"/>
          <p14:tracePt t="11214" x="4625975" y="2087563"/>
          <p14:tracePt t="11231" x="4606925" y="2106613"/>
          <p14:tracePt t="11248" x="4576763" y="2136775"/>
          <p14:tracePt t="11248" x="4567238" y="2146300"/>
          <p14:tracePt t="11265" x="4527550" y="2174875"/>
          <p14:tracePt t="11281" x="4478338" y="2205038"/>
          <p14:tracePt t="11297" x="4429125" y="2235200"/>
          <p14:tracePt t="11314" x="4370388" y="2263775"/>
          <p14:tracePt t="11331" x="4311650" y="2312988"/>
          <p14:tracePt t="11348" x="4262438" y="2343150"/>
          <p14:tracePt t="11364" x="4192588" y="2371725"/>
          <p14:tracePt t="11381" x="4143375" y="2401888"/>
          <p14:tracePt t="11398" x="4075113" y="2441575"/>
          <p14:tracePt t="11415" x="4016375" y="2481263"/>
          <p14:tracePt t="11431" x="3946525" y="2519363"/>
          <p14:tracePt t="11448" x="3848100" y="2579688"/>
          <p14:tracePt t="11465" x="3779838" y="2617788"/>
          <p14:tracePt t="11482" x="3709988" y="2667000"/>
          <p14:tracePt t="11498" x="3641725" y="2716213"/>
          <p14:tracePt t="11515" x="3582988" y="2765425"/>
          <p14:tracePt t="11532" x="3513138" y="2825750"/>
          <p14:tracePt t="11548" x="3444875" y="2884488"/>
          <p14:tracePt t="11565" x="3386138" y="2933700"/>
          <p14:tracePt t="11581" x="3327400" y="2973388"/>
          <p14:tracePt t="11598" x="3287713" y="3001963"/>
          <p14:tracePt t="11616" x="3248025" y="3032125"/>
          <p14:tracePt t="11632" x="3217863" y="3071813"/>
          <p14:tracePt t="11632" x="3189288" y="3090863"/>
          <p14:tracePt t="11649" x="3119438" y="3140075"/>
          <p14:tracePt t="11665" x="3051175" y="3219450"/>
          <p14:tracePt t="11682" x="2943225" y="3287713"/>
          <p14:tracePt t="11698" x="2854325" y="3355975"/>
          <p14:tracePt t="11715" x="2774950" y="3425825"/>
          <p14:tracePt t="11732" x="2725738" y="3475038"/>
          <p14:tracePt t="11748" x="2697163" y="3514725"/>
          <p14:tracePt t="11765" x="2676525" y="3543300"/>
          <p14:tracePt t="11782" x="2657475" y="3573463"/>
          <p14:tracePt t="11799" x="2627313" y="3613150"/>
          <p14:tracePt t="11816" x="2589213" y="3681413"/>
          <p14:tracePt t="11832" x="2519363" y="3760788"/>
          <p14:tracePt t="11849" x="2479675" y="3810000"/>
          <p14:tracePt t="11866" x="2451100" y="3838575"/>
          <p14:tracePt t="11882" x="2441575" y="3859213"/>
          <p14:tracePt t="11899" x="2420938" y="3887788"/>
          <p14:tracePt t="11916" x="2401888" y="3908425"/>
          <p14:tracePt t="11932" x="2381250" y="3937000"/>
          <p14:tracePt t="11949" x="2362200" y="3967163"/>
          <p14:tracePt t="11966" x="2332038" y="3995738"/>
          <p14:tracePt t="11983" x="2312988" y="4016375"/>
          <p14:tracePt t="11999" x="2282825" y="4056063"/>
          <p14:tracePt t="12016" x="2244725" y="4105275"/>
          <p14:tracePt t="12033" x="2233613" y="4124325"/>
          <p14:tracePt t="12049" x="2214563" y="4143375"/>
          <p14:tracePt t="12066" x="2205038" y="4154488"/>
          <p14:tracePt t="12083" x="2195513" y="4164013"/>
          <p14:tracePt t="12099" x="2184400" y="4183063"/>
          <p14:tracePt t="12116" x="2174875" y="4192588"/>
          <p14:tracePt t="12133" x="2165350" y="4203700"/>
          <p14:tracePt t="12149" x="2146300" y="4222750"/>
          <p14:tracePt t="12166" x="2135188" y="4232275"/>
          <p14:tracePt t="12183" x="2116138" y="4252913"/>
          <p14:tracePt t="12199" x="2106613" y="4262438"/>
          <p14:tracePt t="12199" x="2097088" y="4271963"/>
          <p14:tracePt t="12217" x="2085975" y="4281488"/>
          <p14:tracePt t="12233" x="2076450" y="4281488"/>
          <p14:tracePt t="12249" x="2066925" y="4291013"/>
          <p14:tracePt t="12266" x="2066925" y="4302125"/>
          <p14:tracePt t="12283" x="2047875" y="4311650"/>
          <p14:tracePt t="12300" x="2036763" y="4311650"/>
          <p14:tracePt t="12316" x="2036763" y="4321175"/>
          <p14:tracePt t="12333" x="2017713" y="4330700"/>
          <p14:tracePt t="12350" x="2008188" y="4340225"/>
          <p14:tracePt t="12366" x="1998663" y="4340225"/>
          <p14:tracePt t="12528" x="1998663" y="4351338"/>
          <p14:tracePt t="12537" x="1978025" y="4360863"/>
          <p14:tracePt t="12569" x="1968500" y="4360863"/>
          <p14:tracePt t="12761" x="1968500" y="4340225"/>
          <p14:tracePt t="13017" x="1978025" y="4302125"/>
          <p14:tracePt t="13024" x="1998663" y="4281488"/>
          <p14:tracePt t="13034" x="2057400" y="4183063"/>
          <p14:tracePt t="13051" x="2155825" y="4056063"/>
          <p14:tracePt t="13068" x="2254250" y="3908425"/>
          <p14:tracePt t="13084" x="2381250" y="3760788"/>
          <p14:tracePt t="13101" x="2540000" y="3602038"/>
          <p14:tracePt t="13118" x="2697163" y="3475038"/>
          <p14:tracePt t="13135" x="2873375" y="3327400"/>
          <p14:tracePt t="13152" x="3041650" y="3189288"/>
          <p14:tracePt t="13168" x="3267075" y="3011488"/>
          <p14:tracePt t="13185" x="3365500" y="2903538"/>
          <p14:tracePt t="13201" x="3463925" y="2814638"/>
          <p14:tracePt t="13218" x="3543300" y="2736850"/>
          <p14:tracePt t="13235" x="3632200" y="2678113"/>
          <p14:tracePt t="13252" x="3730625" y="2598738"/>
          <p14:tracePt t="13268" x="3808413" y="2530475"/>
          <p14:tracePt t="13285" x="3906838" y="2470150"/>
          <p14:tracePt t="13302" x="3986213" y="2432050"/>
          <p14:tracePt t="13318" x="4075113" y="2371725"/>
          <p14:tracePt t="13335" x="4152900" y="2322513"/>
          <p14:tracePt t="13352" x="4232275" y="2273300"/>
          <p14:tracePt t="13352" x="4262438" y="2254250"/>
          <p14:tracePt t="13369" x="4340225" y="2214563"/>
          <p14:tracePt t="13385" x="4410075" y="2165350"/>
          <p14:tracePt t="13402" x="4468813" y="2136775"/>
          <p14:tracePt t="13419" x="4508500" y="2116138"/>
          <p14:tracePt t="13435" x="4537075" y="2097088"/>
          <p14:tracePt t="13452" x="4567238" y="2076450"/>
          <p14:tracePt t="13469" x="4595813" y="2057400"/>
          <p14:tracePt t="13485" x="4635500" y="2038350"/>
          <p14:tracePt t="13502" x="4675188" y="2008188"/>
          <p14:tracePt t="13519" x="4733925" y="1978025"/>
          <p14:tracePt t="13535" x="4773613" y="1949450"/>
          <p14:tracePt t="13553" x="4803775" y="1919288"/>
          <p14:tracePt t="13569" x="4813300" y="1919288"/>
          <p14:tracePt t="13586" x="4813300" y="1909763"/>
          <p14:tracePt t="13609" x="4813300" y="1900238"/>
          <p14:tracePt t="13625" x="4813300" y="1890713"/>
          <p14:tracePt t="13641" x="4813300" y="1879600"/>
          <p14:tracePt t="13652" x="4813300" y="1851025"/>
          <p14:tracePt t="13669" x="4813300" y="1830388"/>
          <p14:tracePt t="13686" x="4813300" y="1790700"/>
          <p14:tracePt t="13703" x="4813300" y="1762125"/>
          <p14:tracePt t="13719" x="4813300" y="1722438"/>
          <p14:tracePt t="13736" x="4813300" y="1663700"/>
          <p14:tracePt t="13753" x="4813300" y="1614488"/>
          <p14:tracePt t="13769" x="4792663" y="1584325"/>
          <p14:tracePt t="13786" x="4792663" y="1535113"/>
          <p14:tracePt t="13803" x="4764088" y="1485900"/>
          <p14:tracePt t="13819" x="4754563" y="1436688"/>
          <p14:tracePt t="13836" x="4724400" y="1387475"/>
          <p14:tracePt t="13853" x="4714875" y="1347788"/>
          <p14:tracePt t="13870" x="4705350" y="1328738"/>
          <p14:tracePt t="13886" x="4705350" y="1319213"/>
          <p14:tracePt t="13921" x="4705350" y="1309688"/>
          <p14:tracePt t="13929" x="4694238" y="1309688"/>
          <p14:tracePt t="13937" x="4684713" y="1298575"/>
          <p14:tracePt t="13953" x="4656138" y="1279525"/>
          <p14:tracePt t="13970" x="4625975" y="1260475"/>
          <p14:tracePt t="13986" x="4595813" y="1239838"/>
          <p14:tracePt t="14003" x="4557713" y="1220788"/>
          <p14:tracePt t="14020" x="4546600" y="1200150"/>
          <p14:tracePt t="14037" x="4527550" y="1200150"/>
          <p14:tracePt t="14053" x="4508500" y="1190625"/>
          <p14:tracePt t="14069" x="4468813" y="1181100"/>
          <p14:tracePt t="14087" x="4448175" y="1181100"/>
          <p14:tracePt t="14103" x="4429125" y="1181100"/>
          <p14:tracePt t="14120" x="4389438" y="1181100"/>
          <p14:tracePt t="14137" x="4370388" y="1181100"/>
          <p14:tracePt t="14153" x="4321175" y="1200150"/>
          <p14:tracePt t="14170" x="4281488" y="1230313"/>
          <p14:tracePt t="14187" x="4222750" y="1279525"/>
          <p14:tracePt t="14203" x="4164013" y="1328738"/>
          <p14:tracePt t="14220" x="4114800" y="1397000"/>
          <p14:tracePt t="14237" x="4065588" y="1457325"/>
          <p14:tracePt t="14254" x="4016375" y="1525588"/>
          <p14:tracePt t="14270" x="3986213" y="1565275"/>
          <p14:tracePt t="14287" x="3956050" y="1614488"/>
          <p14:tracePt t="14304" x="3937000" y="1673225"/>
          <p14:tracePt t="14321" x="3927475" y="1722438"/>
          <p14:tracePt t="14337" x="3917950" y="1762125"/>
          <p14:tracePt t="14354" x="3917950" y="1820863"/>
          <p14:tracePt t="14370" x="3917950" y="1879600"/>
          <p14:tracePt t="14387" x="3917950" y="1939925"/>
          <p14:tracePt t="14404" x="3937000" y="1989138"/>
          <p14:tracePt t="14421" x="3967163" y="2038350"/>
          <p14:tracePt t="14437" x="4005263" y="2087563"/>
          <p14:tracePt t="14454" x="4044950" y="2116138"/>
          <p14:tracePt t="14471" x="4094163" y="2136775"/>
          <p14:tracePt t="14487" x="4164013" y="2155825"/>
          <p14:tracePt t="14504" x="4300538" y="2195513"/>
          <p14:tracePt t="14521" x="4419600" y="2195513"/>
          <p14:tracePt t="14538" x="4576763" y="2195513"/>
          <p14:tracePt t="14554" x="4754563" y="2195513"/>
          <p14:tracePt t="14571" x="4911725" y="2195513"/>
          <p14:tracePt t="14588" x="5059363" y="2195513"/>
          <p14:tracePt t="14604" x="5197475" y="2185988"/>
          <p14:tracePt t="14621" x="5305425" y="2165350"/>
          <p14:tracePt t="14638" x="5364163" y="2146300"/>
          <p14:tracePt t="14655" x="5413375" y="2125663"/>
          <p14:tracePt t="14671" x="5453063" y="2106613"/>
          <p14:tracePt t="14688" x="5492750" y="2057400"/>
          <p14:tracePt t="14705" x="5521325" y="2017713"/>
          <p14:tracePt t="14721" x="5551488" y="1978025"/>
          <p14:tracePt t="14738" x="5580063" y="1928813"/>
          <p14:tracePt t="14754" x="5600700" y="1879600"/>
          <p14:tracePt t="14772" x="5619750" y="1839913"/>
          <p14:tracePt t="14788" x="5619750" y="1801813"/>
          <p14:tracePt t="14805" x="5629275" y="1762125"/>
          <p14:tracePt t="14821" x="5640388" y="1722438"/>
          <p14:tracePt t="14838" x="5640388" y="1663700"/>
          <p14:tracePt t="14855" x="5619750" y="1604963"/>
          <p14:tracePt t="14871" x="5580063" y="1535113"/>
          <p14:tracePt t="14888" x="5521325" y="1446213"/>
          <p14:tracePt t="14905" x="5472113" y="1387475"/>
          <p14:tracePt t="14922" x="5432425" y="1347788"/>
          <p14:tracePt t="14938" x="5373688" y="1309688"/>
          <p14:tracePt t="14955" x="5305425" y="1279525"/>
          <p14:tracePt t="14972" x="5265738" y="1249363"/>
          <p14:tracePt t="14988" x="5197475" y="1220788"/>
          <p14:tracePt t="15005" x="5148263" y="1190625"/>
          <p14:tracePt t="15022" x="5068888" y="1181100"/>
          <p14:tracePt t="15038" x="4979988" y="1150938"/>
          <p14:tracePt t="15055" x="4881563" y="1131888"/>
          <p14:tracePt t="15072" x="4724400" y="1131888"/>
          <p14:tracePt t="15089" x="4635500" y="1131888"/>
          <p14:tracePt t="15105" x="4518025" y="1131888"/>
          <p14:tracePt t="15122" x="4459288" y="1141413"/>
          <p14:tracePt t="15139" x="4379913" y="1162050"/>
          <p14:tracePt t="15155" x="4340225" y="1181100"/>
          <p14:tracePt t="15172" x="4300538" y="1190625"/>
          <p14:tracePt t="15189" x="4271963" y="1211263"/>
          <p14:tracePt t="15205" x="4241800" y="1230313"/>
          <p14:tracePt t="15222" x="4192588" y="1270000"/>
          <p14:tracePt t="15239" x="4133850" y="1309688"/>
          <p14:tracePt t="15256" x="4044950" y="1387475"/>
          <p14:tracePt t="15273" x="3986213" y="1436688"/>
          <p14:tracePt t="15289" x="3937000" y="1495425"/>
          <p14:tracePt t="15306" x="3897313" y="1535113"/>
          <p14:tracePt t="15322" x="3878263" y="1584325"/>
          <p14:tracePt t="15339" x="3857625" y="1624013"/>
          <p14:tracePt t="15356" x="3848100" y="1654175"/>
          <p14:tracePt t="15373" x="3848100" y="1673225"/>
          <p14:tracePt t="15389" x="3848100" y="1692275"/>
          <p14:tracePt t="15406" x="3848100" y="1722438"/>
          <p14:tracePt t="15423" x="3848100" y="1771650"/>
          <p14:tracePt t="15439" x="3857625" y="1839913"/>
          <p14:tracePt t="15456" x="3906838" y="1909763"/>
          <p14:tracePt t="15473" x="3946525" y="1958975"/>
          <p14:tracePt t="15489" x="3986213" y="1989138"/>
          <p14:tracePt t="15506" x="4035425" y="2008188"/>
          <p14:tracePt t="15523" x="4075113" y="2017713"/>
          <p14:tracePt t="15540" x="4143375" y="2027238"/>
          <p14:tracePt t="15556" x="4213225" y="2027238"/>
          <p14:tracePt t="15573" x="4300538" y="2027238"/>
          <p14:tracePt t="15590" x="4438650" y="2027238"/>
          <p14:tracePt t="15606" x="4616450" y="2017713"/>
          <p14:tracePt t="15623" x="4773613" y="1998663"/>
          <p14:tracePt t="15640" x="4891088" y="1978025"/>
          <p14:tracePt t="15640" x="4930775" y="1978025"/>
          <p14:tracePt t="15657" x="4970463" y="1958975"/>
          <p14:tracePt t="15673" x="5000625" y="1939925"/>
          <p14:tracePt t="15690" x="5019675" y="1909763"/>
          <p14:tracePt t="15706" x="5049838" y="1870075"/>
          <p14:tracePt t="15723" x="5078413" y="1839913"/>
          <p14:tracePt t="15740" x="5127625" y="1771650"/>
          <p14:tracePt t="15756" x="5176838" y="1712913"/>
          <p14:tracePt t="15774" x="5226050" y="1663700"/>
          <p14:tracePt t="15790" x="5256213" y="1604963"/>
          <p14:tracePt t="15807" x="5275263" y="1584325"/>
          <p14:tracePt t="15824" x="5295900" y="1555750"/>
          <p14:tracePt t="15840" x="5295900" y="1544638"/>
          <p14:tracePt t="15857" x="5295900" y="1535113"/>
          <p14:tracePt t="15873" x="5295900" y="1525588"/>
          <p14:tracePt t="15890" x="5295900" y="1506538"/>
          <p14:tracePt t="15907" x="5295900" y="1466850"/>
          <p14:tracePt t="15924" x="5265738" y="1417638"/>
          <p14:tracePt t="15940" x="5226050" y="1347788"/>
          <p14:tracePt t="15957" x="5176838" y="1289050"/>
          <p14:tracePt t="15974" x="5137150" y="1260475"/>
          <p14:tracePt t="15990" x="5108575" y="1230313"/>
          <p14:tracePt t="16007" x="5068888" y="1211263"/>
          <p14:tracePt t="16024" x="5010150" y="1190625"/>
          <p14:tracePt t="16041" x="4970463" y="1171575"/>
          <p14:tracePt t="16057" x="4921250" y="1171575"/>
          <p14:tracePt t="16074" x="4862513" y="1171575"/>
          <p14:tracePt t="16091" x="4783138" y="1171575"/>
          <p14:tracePt t="16107" x="4694238" y="1171575"/>
          <p14:tracePt t="16124" x="4616450" y="1171575"/>
          <p14:tracePt t="16141" x="4527550" y="1171575"/>
          <p14:tracePt t="16157" x="4487863" y="1171575"/>
          <p14:tracePt t="16174" x="4429125" y="1190625"/>
          <p14:tracePt t="16191" x="4379913" y="1200150"/>
          <p14:tracePt t="16207" x="4321175" y="1230313"/>
          <p14:tracePt t="16207" x="4281488" y="1249363"/>
          <p14:tracePt t="16225" x="4213225" y="1309688"/>
          <p14:tracePt t="16241" x="4133850" y="1358900"/>
          <p14:tracePt t="16257" x="4065588" y="1408113"/>
          <p14:tracePt t="16274" x="4025900" y="1457325"/>
          <p14:tracePt t="16291" x="4005263" y="1516063"/>
          <p14:tracePt t="16308" x="3986213" y="1555750"/>
          <p14:tracePt t="16324" x="3967163" y="1604963"/>
          <p14:tracePt t="16341" x="3956050" y="1633538"/>
          <p14:tracePt t="16358" x="3956050" y="1663700"/>
          <p14:tracePt t="16375" x="3956050" y="1682750"/>
          <p14:tracePt t="16391" x="3956050" y="1731963"/>
          <p14:tracePt t="16408" x="3956050" y="1781175"/>
          <p14:tracePt t="16425" x="3956050" y="1839913"/>
          <p14:tracePt t="16441" x="3976688" y="1879600"/>
          <p14:tracePt t="16458" x="4005263" y="1919288"/>
          <p14:tracePt t="16475" x="4025900" y="1958975"/>
          <p14:tracePt t="16491" x="4075113" y="1968500"/>
          <p14:tracePt t="16508" x="4114800" y="1998663"/>
          <p14:tracePt t="16525" x="4173538" y="2008188"/>
          <p14:tracePt t="16542" x="4241800" y="2027238"/>
          <p14:tracePt t="16558" x="4330700" y="2047875"/>
          <p14:tracePt t="16575" x="4398963" y="2047875"/>
          <p14:tracePt t="16592" x="4497388" y="2047875"/>
          <p14:tracePt t="16592" x="4537075" y="2047875"/>
          <p14:tracePt t="16609" x="4625975" y="2047875"/>
          <p14:tracePt t="16625" x="4705350" y="2047875"/>
          <p14:tracePt t="16642" x="4792663" y="2038350"/>
          <p14:tracePt t="16658" x="4872038" y="2017713"/>
          <p14:tracePt t="16676" x="4930775" y="2008188"/>
          <p14:tracePt t="16692" x="4989513" y="1978025"/>
          <p14:tracePt t="16709" x="5059363" y="1968500"/>
          <p14:tracePt t="16725" x="5127625" y="1928813"/>
          <p14:tracePt t="16742" x="5176838" y="1900238"/>
          <p14:tracePt t="16759" x="5216525" y="1879600"/>
          <p14:tracePt t="16775" x="5235575" y="1860550"/>
          <p14:tracePt t="16792" x="5256213" y="1820863"/>
          <p14:tracePt t="16809" x="5265738" y="1811338"/>
          <p14:tracePt t="16825" x="5275263" y="1771650"/>
          <p14:tracePt t="16842" x="5284788" y="1741488"/>
          <p14:tracePt t="16859" x="5284788" y="1682750"/>
          <p14:tracePt t="16875" x="5284788" y="1633538"/>
          <p14:tracePt t="16892" x="5265738" y="1565275"/>
          <p14:tracePt t="16909" x="5246688" y="1495425"/>
          <p14:tracePt t="16926" x="5186363" y="1417638"/>
          <p14:tracePt t="16942" x="5127625" y="1338263"/>
          <p14:tracePt t="16959" x="5049838" y="1289050"/>
          <p14:tracePt t="16976" x="4960938" y="1211263"/>
          <p14:tracePt t="16993" x="4911725" y="1190625"/>
          <p14:tracePt t="17009" x="4852988" y="1181100"/>
          <p14:tracePt t="17026" x="4803775" y="1162050"/>
          <p14:tracePt t="17043" x="4724400" y="1141413"/>
          <p14:tracePt t="17059" x="4656138" y="1141413"/>
          <p14:tracePt t="17076" x="4557713" y="1141413"/>
          <p14:tracePt t="17093" x="4459288" y="1141413"/>
          <p14:tracePt t="17109" x="4398963" y="1141413"/>
          <p14:tracePt t="17126" x="4360863" y="1141413"/>
          <p14:tracePt t="17143" x="4340225" y="1150938"/>
          <p14:tracePt t="17160" x="4311650" y="1162050"/>
          <p14:tracePt t="17176" x="4281488" y="1200150"/>
          <p14:tracePt t="17193" x="4241800" y="1260475"/>
          <p14:tracePt t="17210" x="4202113" y="1319213"/>
          <p14:tracePt t="17226" x="4173538" y="1377950"/>
          <p14:tracePt t="17243" x="4152900" y="1446213"/>
          <p14:tracePt t="17260" x="4152900" y="1495425"/>
          <p14:tracePt t="17276" x="4152900" y="1535113"/>
          <p14:tracePt t="17293" x="4152900" y="1584325"/>
          <p14:tracePt t="17310" x="4152900" y="1624013"/>
          <p14:tracePt t="17326" x="4164013" y="1673225"/>
          <p14:tracePt t="17343" x="4173538" y="1712913"/>
          <p14:tracePt t="17360" x="4213225" y="1762125"/>
          <p14:tracePt t="17377" x="4241800" y="1801813"/>
          <p14:tracePt t="17393" x="4281488" y="1830388"/>
          <p14:tracePt t="17410" x="4321175" y="1860550"/>
          <p14:tracePt t="17427" x="4389438" y="1890713"/>
          <p14:tracePt t="17443" x="4448175" y="1900238"/>
          <p14:tracePt t="17460" x="4537075" y="1919288"/>
          <p14:tracePt t="17477" x="4635500" y="1928813"/>
          <p14:tracePt t="17493" x="4733925" y="1928813"/>
          <p14:tracePt t="17510" x="4832350" y="1928813"/>
          <p14:tracePt t="17527" x="4881563" y="1919288"/>
          <p14:tracePt t="17544" x="4911725" y="1909763"/>
          <p14:tracePt t="17544" x="4921250" y="1900238"/>
          <p14:tracePt t="17561" x="4930775" y="1879600"/>
          <p14:tracePt t="17577" x="4951413" y="1860550"/>
          <p14:tracePt t="17593" x="4970463" y="1820863"/>
          <p14:tracePt t="17610" x="4989513" y="1771650"/>
          <p14:tracePt t="17627" x="5019675" y="1731963"/>
          <p14:tracePt t="17644" x="5029200" y="1682750"/>
          <p14:tracePt t="17661" x="5049838" y="1654175"/>
          <p14:tracePt t="17677" x="5059363" y="1614488"/>
          <p14:tracePt t="17694" x="5059363" y="1593850"/>
          <p14:tracePt t="17711" x="5068888" y="1574800"/>
          <p14:tracePt t="17727" x="5068888" y="1555750"/>
          <p14:tracePt t="17744" x="5068888" y="1535113"/>
          <p14:tracePt t="17761" x="5068888" y="1506538"/>
          <p14:tracePt t="17777" x="5068888" y="1485900"/>
          <p14:tracePt t="17794" x="5059363" y="1436688"/>
          <p14:tracePt t="17811" x="5038725" y="1397000"/>
          <p14:tracePt t="17827" x="5000625" y="1347788"/>
          <p14:tracePt t="17844" x="4960938" y="1309688"/>
          <p14:tracePt t="17861" x="4951413" y="1279525"/>
          <p14:tracePt t="17878" x="4930775" y="1260475"/>
          <p14:tracePt t="17894" x="4921250" y="1260475"/>
          <p14:tracePt t="17911" x="4902200" y="1260475"/>
          <p14:tracePt t="17927" x="4852988" y="1249363"/>
          <p14:tracePt t="17927" x="4832350" y="1239838"/>
          <p14:tracePt t="17945" x="4783138" y="1239838"/>
          <p14:tracePt t="17961" x="4694238" y="1239838"/>
          <p14:tracePt t="17978" x="4616450" y="1239838"/>
          <p14:tracePt t="17994" x="4557713" y="1239838"/>
          <p14:tracePt t="18011" x="4508500" y="1239838"/>
          <p14:tracePt t="18028" x="4487863" y="1239838"/>
          <p14:tracePt t="18048" x="4478338" y="1249363"/>
          <p14:tracePt t="18061" x="4468813" y="1249363"/>
          <p14:tracePt t="18078" x="4419600" y="1279525"/>
          <p14:tracePt t="18095" x="4370388" y="1309688"/>
          <p14:tracePt t="18111" x="4330700" y="1347788"/>
          <p14:tracePt t="18128" x="4271963" y="1377950"/>
          <p14:tracePt t="18145" x="4251325" y="1397000"/>
          <p14:tracePt t="18161" x="4232275" y="1417638"/>
          <p14:tracePt t="18178" x="4213225" y="1436688"/>
          <p14:tracePt t="18195" x="4192588" y="1466850"/>
          <p14:tracePt t="18211" x="4183063" y="1506538"/>
          <p14:tracePt t="18228" x="4164013" y="1544638"/>
          <p14:tracePt t="18245" x="4152900" y="1584325"/>
          <p14:tracePt t="18262" x="4143375" y="1624013"/>
          <p14:tracePt t="18278" x="4143375" y="1654175"/>
          <p14:tracePt t="18295" x="4143375" y="1692275"/>
          <p14:tracePt t="18312" x="4143375" y="1752600"/>
          <p14:tracePt t="18329" x="4152900" y="1790700"/>
          <p14:tracePt t="18345" x="4152900" y="1820863"/>
          <p14:tracePt t="18362" x="4173538" y="1851025"/>
          <p14:tracePt t="18378" x="4183063" y="1870075"/>
          <p14:tracePt t="18395" x="4192588" y="1900238"/>
          <p14:tracePt t="18412" x="4222750" y="1928813"/>
          <p14:tracePt t="18428" x="4241800" y="1949450"/>
          <p14:tracePt t="18445" x="4271963" y="1968500"/>
          <p14:tracePt t="18462" x="4311650" y="1998663"/>
          <p14:tracePt t="18479" x="4370388" y="2008188"/>
          <p14:tracePt t="18495" x="4438650" y="2027238"/>
          <p14:tracePt t="18495" x="4468813" y="2027238"/>
          <p14:tracePt t="18513" x="4546600" y="2038350"/>
          <p14:tracePt t="18529" x="4606925" y="2038350"/>
          <p14:tracePt t="18546" x="4656138" y="2038350"/>
          <p14:tracePt t="18562" x="4684713" y="2038350"/>
          <p14:tracePt t="18579" x="4714875" y="2038350"/>
          <p14:tracePt t="18596" x="4733925" y="2038350"/>
          <p14:tracePt t="18612" x="4764088" y="2027238"/>
          <p14:tracePt t="18629" x="4792663" y="2017713"/>
          <p14:tracePt t="18646" x="4822825" y="1998663"/>
          <p14:tracePt t="18662" x="4852988" y="1978025"/>
          <p14:tracePt t="18679" x="4881563" y="1958975"/>
          <p14:tracePt t="18696" x="4921250" y="1928813"/>
          <p14:tracePt t="18714" x="4951413" y="1909763"/>
          <p14:tracePt t="18729" x="4979988" y="1870075"/>
          <p14:tracePt t="18746" x="5000625" y="1830388"/>
          <p14:tracePt t="18763" x="5010150" y="1801813"/>
          <p14:tracePt t="18779" x="5019675" y="1781175"/>
          <p14:tracePt t="18796" x="5019675" y="1752600"/>
          <p14:tracePt t="18813" x="5029200" y="1712913"/>
          <p14:tracePt t="18830" x="5029200" y="1682750"/>
          <p14:tracePt t="18846" x="5029200" y="1643063"/>
          <p14:tracePt t="18863" x="5029200" y="1604963"/>
          <p14:tracePt t="18880" x="5029200" y="1574800"/>
          <p14:tracePt t="18880" x="5029200" y="1535113"/>
          <p14:tracePt t="18897" x="5019675" y="1516063"/>
          <p14:tracePt t="18913" x="4989513" y="1457325"/>
          <p14:tracePt t="18930" x="4960938" y="1417638"/>
          <p14:tracePt t="18946" x="4921250" y="1377950"/>
          <p14:tracePt t="18963" x="4881563" y="1338263"/>
          <p14:tracePt t="18980" x="4832350" y="1319213"/>
          <p14:tracePt t="18996" x="4792663" y="1298575"/>
          <p14:tracePt t="19013" x="4764088" y="1279525"/>
          <p14:tracePt t="19030" x="4724400" y="1260475"/>
          <p14:tracePt t="19046" x="4694238" y="1260475"/>
          <p14:tracePt t="19063" x="4645025" y="1249363"/>
          <p14:tracePt t="19080" x="4586288" y="1230313"/>
          <p14:tracePt t="19097" x="4557713" y="1230313"/>
          <p14:tracePt t="19113" x="4537075" y="1230313"/>
          <p14:tracePt t="19130" x="4508500" y="1230313"/>
          <p14:tracePt t="19147" x="4478338" y="1230313"/>
          <p14:tracePt t="19163" x="4448175" y="1230313"/>
          <p14:tracePt t="19180" x="4429125" y="1230313"/>
          <p14:tracePt t="19197" x="4410075" y="1239838"/>
          <p14:tracePt t="19214" x="4398963" y="1260475"/>
          <p14:tracePt t="19230" x="4379913" y="1279525"/>
          <p14:tracePt t="19247" x="4379913" y="1298575"/>
          <p14:tracePt t="19264" x="4370388" y="1319213"/>
          <p14:tracePt t="19264" x="4370388" y="1338263"/>
          <p14:tracePt t="19281" x="4349750" y="1377950"/>
          <p14:tracePt t="19297" x="4349750" y="1397000"/>
          <p14:tracePt t="19313" x="4349750" y="1436688"/>
          <p14:tracePt t="19330" x="4349750" y="1466850"/>
          <p14:tracePt t="19347" x="4349750" y="1485900"/>
          <p14:tracePt t="19364" x="4349750" y="1516063"/>
          <p14:tracePt t="19381" x="4349750" y="1525588"/>
          <p14:tracePt t="19397" x="4349750" y="1535113"/>
          <p14:tracePt t="19416" x="4349750" y="1544638"/>
          <p14:tracePt t="19456" x="4349750" y="1565275"/>
          <p14:tracePt t="19616" x="4349750" y="1574800"/>
          <p14:tracePt t="19632" x="4349750" y="1593850"/>
          <p14:tracePt t="19641" x="4349750" y="1604963"/>
          <p14:tracePt t="19649" x="4349750" y="1633538"/>
          <p14:tracePt t="19665" x="4349750" y="1654175"/>
          <p14:tracePt t="19681" x="4349750" y="1663700"/>
          <p14:tracePt t="19698" x="4349750" y="1682750"/>
          <p14:tracePt t="19715" x="4349750" y="1692275"/>
          <p14:tracePt t="19731" x="4349750" y="1703388"/>
          <p14:tracePt t="19748" x="4349750" y="1712913"/>
          <p14:tracePt t="19769" x="4349750" y="1722438"/>
          <p14:tracePt t="20056" x="4349750" y="1731963"/>
          <p14:tracePt t="20064" x="4349750" y="1741488"/>
          <p14:tracePt t="20072" x="4349750" y="1752600"/>
          <p14:tracePt t="20082" x="4349750" y="1771650"/>
          <p14:tracePt t="20098" x="4349750" y="1790700"/>
          <p14:tracePt t="20115" x="4349750" y="1801813"/>
          <p14:tracePt t="20136" x="4349750" y="1820863"/>
          <p14:tracePt t="20152" x="4349750" y="1830388"/>
          <p14:tracePt t="20176" x="4360863" y="1839913"/>
          <p14:tracePt t="20192" x="4370388" y="1851025"/>
          <p14:tracePt t="20201" x="4379913" y="1860550"/>
          <p14:tracePt t="20215" x="4398963" y="1879600"/>
          <p14:tracePt t="20232" x="4438650" y="1900238"/>
          <p14:tracePt t="20249" x="4468813" y="1919288"/>
          <p14:tracePt t="20266" x="4497388" y="1928813"/>
          <p14:tracePt t="20282" x="4537075" y="1949450"/>
          <p14:tracePt t="20299" x="4567238" y="1949450"/>
          <p14:tracePt t="20316" x="4595813" y="1958975"/>
          <p14:tracePt t="20332" x="4625975" y="1958975"/>
          <p14:tracePt t="20349" x="4635500" y="1958975"/>
          <p14:tracePt t="20366" x="4645025" y="1958975"/>
          <p14:tracePt t="20382" x="4665663" y="1958975"/>
          <p14:tracePt t="20409" x="4675188" y="1958975"/>
          <p14:tracePt t="20425" x="4684713" y="1958975"/>
          <p14:tracePt t="20440" x="4694238" y="1958975"/>
          <p14:tracePt t="20449" x="4705350" y="1949450"/>
          <p14:tracePt t="20466" x="4724400" y="1939925"/>
          <p14:tracePt t="20483" x="4733925" y="1928813"/>
          <p14:tracePt t="20499" x="4754563" y="1919288"/>
          <p14:tracePt t="20516" x="4773613" y="1919288"/>
          <p14:tracePt t="20533" x="4783138" y="1900238"/>
          <p14:tracePt t="20550" x="4792663" y="1900238"/>
          <p14:tracePt t="20566" x="4803775" y="1900238"/>
          <p14:tracePt t="20583" x="4813300" y="1890713"/>
          <p14:tracePt t="20680" x="4822825" y="1890713"/>
          <p14:tracePt t="20697" x="4832350" y="1890713"/>
          <p14:tracePt t="20713" x="4862513" y="1879600"/>
          <p14:tracePt t="20721" x="4872038" y="1879600"/>
          <p14:tracePt t="20733" x="4902200" y="1870075"/>
          <p14:tracePt t="20750" x="4921250" y="1860550"/>
          <p14:tracePt t="20921" x="4930775" y="1851025"/>
          <p14:tracePt t="20945" x="4930775" y="1839913"/>
          <p14:tracePt t="20960" x="4930775" y="1830388"/>
          <p14:tracePt t="21264" x="4930775" y="1820863"/>
          <p14:tracePt t="21328" x="4930775" y="1811338"/>
          <p14:tracePt t="21553" x="4930775" y="1801813"/>
          <p14:tracePt t="21881" x="4930775" y="1790700"/>
          <p14:tracePt t="22809" x="4921250" y="1781175"/>
          <p14:tracePt t="23256" x="4911725" y="1781175"/>
          <p14:tracePt t="23264" x="4902200" y="1781175"/>
          <p14:tracePt t="23280" x="4881563" y="1790700"/>
          <p14:tracePt t="23336" x="4881563" y="1801813"/>
          <p14:tracePt t="23344" x="4872038" y="1801813"/>
          <p14:tracePt t="23355" x="4852988" y="1830388"/>
          <p14:tracePt t="23372" x="4832350" y="1860550"/>
          <p14:tracePt t="23389" x="4813300" y="1890713"/>
          <p14:tracePt t="23406" x="4792663" y="1909763"/>
          <p14:tracePt t="23422" x="4773613" y="1939925"/>
          <p14:tracePt t="23439" x="4764088" y="1949450"/>
          <p14:tracePt t="23455" x="4754563" y="1978025"/>
          <p14:tracePt t="23472" x="4724400" y="2008188"/>
          <p14:tracePt t="23489" x="4684713" y="2038350"/>
          <p14:tracePt t="23505" x="4645025" y="2057400"/>
          <p14:tracePt t="23522" x="4625975" y="2087563"/>
          <p14:tracePt t="23539" x="4595813" y="2106613"/>
          <p14:tracePt t="23555" x="4567238" y="2146300"/>
          <p14:tracePt t="23574" x="4537075" y="2174875"/>
          <p14:tracePt t="23589" x="4459288" y="2254250"/>
          <p14:tracePt t="23606" x="4389438" y="2303463"/>
          <p14:tracePt t="23623" x="4311650" y="2382838"/>
          <p14:tracePt t="23639" x="4213225" y="2460625"/>
          <p14:tracePt t="23656" x="4075113" y="2559050"/>
          <p14:tracePt t="23673" x="3967163" y="2647950"/>
          <p14:tracePt t="23689" x="3829050" y="2755900"/>
          <p14:tracePt t="23706" x="3681413" y="2874963"/>
          <p14:tracePt t="23722" x="3524250" y="3001963"/>
          <p14:tracePt t="23739" x="3355975" y="3140075"/>
          <p14:tracePt t="23756" x="3217863" y="3268663"/>
          <p14:tracePt t="23773" x="3130550" y="3386138"/>
          <p14:tracePt t="23789" x="3081338" y="3465513"/>
          <p14:tracePt t="23806" x="3060700" y="3503613"/>
          <p14:tracePt t="23823" x="3041650" y="3533775"/>
          <p14:tracePt t="23839" x="3032125" y="3563938"/>
          <p14:tracePt t="23856" x="3011488" y="3613150"/>
          <p14:tracePt t="23873" x="3001963" y="3641725"/>
          <p14:tracePt t="23890" x="2992438" y="3651250"/>
          <p14:tracePt t="23906" x="2992438" y="3662363"/>
          <p14:tracePt t="23923" x="2992438" y="3651250"/>
          <p14:tracePt t="24088" x="2992438" y="3632200"/>
          <p14:tracePt t="24097" x="3011488" y="3622675"/>
          <p14:tracePt t="24106" x="3032125" y="3573463"/>
          <p14:tracePt t="24123" x="3070225" y="3503613"/>
          <p14:tracePt t="24141" x="3119438" y="3444875"/>
          <p14:tracePt t="24157" x="3189288" y="3376613"/>
          <p14:tracePt t="24174" x="3248025" y="3306763"/>
          <p14:tracePt t="24190" x="3346450" y="3228975"/>
          <p14:tracePt t="24207" x="3444875" y="3149600"/>
          <p14:tracePt t="24224" x="3543300" y="3071813"/>
          <p14:tracePt t="24224" x="3592513" y="3032125"/>
          <p14:tracePt t="24240" x="3690938" y="2943225"/>
          <p14:tracePt t="24257" x="3798888" y="2844800"/>
          <p14:tracePt t="24274" x="3897313" y="2765425"/>
          <p14:tracePt t="24291" x="3986213" y="2678113"/>
          <p14:tracePt t="24307" x="4054475" y="2598738"/>
          <p14:tracePt t="24324" x="4124325" y="2509838"/>
          <p14:tracePt t="24340" x="4173538" y="2441575"/>
          <p14:tracePt t="24357" x="4222750" y="2392363"/>
          <p14:tracePt t="24374" x="4271963" y="2352675"/>
          <p14:tracePt t="24390" x="4321175" y="2312988"/>
          <p14:tracePt t="24407" x="4379913" y="2284413"/>
          <p14:tracePt t="24407" x="4410075" y="2263775"/>
          <p14:tracePt t="24425" x="4478338" y="2214563"/>
          <p14:tracePt t="24441" x="4546600" y="2174875"/>
          <p14:tracePt t="24457" x="4616450" y="2136775"/>
          <p14:tracePt t="24474" x="4675188" y="2087563"/>
          <p14:tracePt t="24491" x="4733925" y="2047875"/>
          <p14:tracePt t="24507" x="4764088" y="2017713"/>
          <p14:tracePt t="24524" x="4803775" y="1989138"/>
          <p14:tracePt t="24541" x="4822825" y="1978025"/>
          <p14:tracePt t="24557" x="4832350" y="1968500"/>
          <p14:tracePt t="24574" x="4841875" y="1958975"/>
          <p14:tracePt t="24591" x="4852988" y="1939925"/>
          <p14:tracePt t="24608" x="4862513" y="1928813"/>
          <p14:tracePt t="24624" x="4881563" y="1900238"/>
          <p14:tracePt t="24641" x="4902200" y="1870075"/>
          <p14:tracePt t="24658" x="4921250" y="1839913"/>
          <p14:tracePt t="24674" x="4930775" y="1830388"/>
          <p14:tracePt t="24691" x="4940300" y="1801813"/>
          <p14:tracePt t="24708" x="4951413" y="1790700"/>
          <p14:tracePt t="24724" x="4960938" y="1790700"/>
          <p14:tracePt t="24741" x="4960938" y="1781175"/>
          <p14:tracePt t="24758" x="4960938" y="1771650"/>
          <p14:tracePt t="24944" x="4960938" y="1762125"/>
          <p14:tracePt t="25136" x="4951413" y="1771650"/>
          <p14:tracePt t="25168" x="4940300" y="1771650"/>
          <p14:tracePt t="25177" x="4930775" y="1790700"/>
          <p14:tracePt t="25184" x="4911725" y="1801813"/>
          <p14:tracePt t="25193" x="4872038" y="1820863"/>
          <p14:tracePt t="25209" x="4832350" y="1851025"/>
          <p14:tracePt t="25225" x="4792663" y="1879600"/>
          <p14:tracePt t="25242" x="4783138" y="1900238"/>
          <p14:tracePt t="25259" x="4764088" y="1909763"/>
          <p14:tracePt t="25275" x="4754563" y="1909763"/>
          <p14:tracePt t="25297" x="4754563" y="1919288"/>
          <p14:tracePt t="25312" x="4743450" y="1928813"/>
          <p14:tracePt t="25326" x="4733925" y="1939925"/>
          <p14:tracePt t="25342" x="4724400" y="1958975"/>
          <p14:tracePt t="25359" x="4714875" y="1968500"/>
          <p14:tracePt t="25376" x="4705350" y="1978025"/>
          <p14:tracePt t="25425" x="4705350" y="1989138"/>
          <p14:tracePt t="25456" x="4694238" y="1989138"/>
          <p14:tracePt t="25464" x="4694238" y="1998663"/>
          <p14:tracePt t="25480" x="4675188" y="2017713"/>
          <p14:tracePt t="25492" x="4665663" y="2027238"/>
          <p14:tracePt t="25510" x="4645025" y="2057400"/>
          <p14:tracePt t="25526" x="4625975" y="2066925"/>
          <p14:tracePt t="25543" x="4595813" y="2097088"/>
          <p14:tracePt t="25559" x="4546600" y="2136775"/>
          <p14:tracePt t="25577" x="4508500" y="2165350"/>
          <p14:tracePt t="25593" x="4478338" y="2195513"/>
          <p14:tracePt t="25610" x="4438650" y="2224088"/>
          <p14:tracePt t="25626" x="4389438" y="2263775"/>
          <p14:tracePt t="25643" x="4340225" y="2293938"/>
          <p14:tracePt t="25660" x="4300538" y="2333625"/>
          <p14:tracePt t="25676" x="4251325" y="2371725"/>
          <p14:tracePt t="25693" x="4213225" y="2411413"/>
          <p14:tracePt t="25710" x="4173538" y="2441575"/>
          <p14:tracePt t="25726" x="4143375" y="2490788"/>
          <p14:tracePt t="25743" x="4114800" y="2519363"/>
          <p14:tracePt t="25743" x="4084638" y="2549525"/>
          <p14:tracePt t="25760" x="4044950" y="2598738"/>
          <p14:tracePt t="25777" x="3995738" y="2657475"/>
          <p14:tracePt t="25793" x="3937000" y="2736850"/>
          <p14:tracePt t="25810" x="3878263" y="2814638"/>
          <p14:tracePt t="25827" x="3819525" y="2894013"/>
          <p14:tracePt t="25844" x="3740150" y="2982913"/>
          <p14:tracePt t="25860" x="3681413" y="3051175"/>
          <p14:tracePt t="25877" x="3602038" y="3149600"/>
          <p14:tracePt t="25894" x="3524250" y="3238500"/>
          <p14:tracePt t="25910" x="3444875" y="3336925"/>
          <p14:tracePt t="25927" x="3376613" y="3395663"/>
          <p14:tracePt t="25944" x="3287713" y="3475038"/>
          <p14:tracePt t="25961" x="3248025" y="3503613"/>
          <p14:tracePt t="25977" x="3217863" y="3524250"/>
          <p14:tracePt t="25994" x="3189288" y="3533775"/>
          <p14:tracePt t="26010" x="3159125" y="3563938"/>
          <p14:tracePt t="26027" x="3119438" y="3592513"/>
          <p14:tracePt t="26044" x="3060700" y="3641725"/>
          <p14:tracePt t="26060" x="2962275" y="3711575"/>
          <p14:tracePt t="26077" x="2844800" y="3779838"/>
          <p14:tracePt t="26094" x="2736850" y="3838575"/>
          <p14:tracePt t="26111" x="2676525" y="3878263"/>
          <p14:tracePt t="26127" x="2647950" y="3897313"/>
          <p14:tracePt t="26127" x="2647950" y="3908425"/>
          <p14:tracePt t="26145" x="2647950" y="3887788"/>
          <p14:tracePt t="26320" x="2657475" y="3859213"/>
          <p14:tracePt t="26328" x="2676525" y="3829050"/>
          <p14:tracePt t="26336" x="2687638" y="3798888"/>
          <p14:tracePt t="26344" x="2746375" y="3740150"/>
          <p14:tracePt t="26361" x="2844800" y="3622675"/>
          <p14:tracePt t="26378" x="2943225" y="3524250"/>
          <p14:tracePt t="26395" x="3070225" y="3425825"/>
          <p14:tracePt t="26411" x="3198813" y="3306763"/>
          <p14:tracePt t="26428" x="3336925" y="3198813"/>
          <p14:tracePt t="26445" x="3454400" y="3100388"/>
          <p14:tracePt t="26461" x="3573463" y="2992438"/>
          <p14:tracePt t="26478" x="3671888" y="2894013"/>
          <p14:tracePt t="26495" x="3749675" y="2795588"/>
          <p14:tracePt t="26511" x="3829050" y="2697163"/>
          <p14:tracePt t="26511" x="3868738" y="2647950"/>
          <p14:tracePt t="26529" x="3927475" y="2549525"/>
          <p14:tracePt t="26545" x="3995738" y="2470150"/>
          <p14:tracePt t="26561" x="4054475" y="2392363"/>
          <p14:tracePt t="26578" x="4114800" y="2322513"/>
          <p14:tracePt t="26595" x="4183063" y="2273300"/>
          <p14:tracePt t="26612" x="4241800" y="2224088"/>
          <p14:tracePt t="26628" x="4311650" y="2174875"/>
          <p14:tracePt t="26645" x="4389438" y="2116138"/>
          <p14:tracePt t="26662" x="4459288" y="2076450"/>
          <p14:tracePt t="26678" x="4537075" y="2027238"/>
          <p14:tracePt t="26695" x="4606925" y="1989138"/>
          <p14:tracePt t="26712" x="4684713" y="1939925"/>
          <p14:tracePt t="26729" x="4714875" y="1909763"/>
          <p14:tracePt t="26745" x="4733925" y="1900238"/>
          <p14:tracePt t="26762" x="4743450" y="1890713"/>
          <p14:tracePt t="26778" x="4754563" y="1890713"/>
          <p14:tracePt t="26808" x="4764088" y="1879600"/>
          <p14:tracePt t="26833" x="4764088" y="1870075"/>
          <p14:tracePt t="26840" x="4773613" y="1870075"/>
          <p14:tracePt t="26848" x="4792663" y="1860550"/>
          <p14:tracePt t="26864" x="4803775" y="1851025"/>
          <p14:tracePt t="26879" x="4832350" y="1839913"/>
          <p14:tracePt t="26895" x="4881563" y="1801813"/>
          <p14:tracePt t="26913" x="4911725" y="1790700"/>
          <p14:tracePt t="26929" x="4940300" y="1781175"/>
          <p14:tracePt t="26945" x="4960938" y="1762125"/>
          <p14:tracePt t="26962" x="4970463" y="1752600"/>
          <p14:tracePt t="26984" x="4970463" y="1771650"/>
          <p14:tracePt t="27288" x="4960938" y="1781175"/>
          <p14:tracePt t="27304" x="4951413" y="1790700"/>
          <p14:tracePt t="27313" x="4940300" y="1801813"/>
          <p14:tracePt t="27328" x="4940300" y="1811338"/>
          <p14:tracePt t="27336" x="4930775" y="1820863"/>
          <p14:tracePt t="27346" x="4921250" y="1830388"/>
          <p14:tracePt t="27363" x="4911725" y="1851025"/>
          <p14:tracePt t="27380" x="4902200" y="1860550"/>
          <p14:tracePt t="27396" x="4891088" y="1860550"/>
          <p14:tracePt t="27413" x="4891088" y="1879600"/>
          <p14:tracePt t="27430" x="4881563" y="1890713"/>
          <p14:tracePt t="27446" x="4862513" y="1909763"/>
          <p14:tracePt t="27463" x="4832350" y="1928813"/>
          <p14:tracePt t="27481" x="4792663" y="1968500"/>
          <p14:tracePt t="27497" x="4773613" y="1978025"/>
          <p14:tracePt t="27515" x="4764088" y="1998663"/>
          <p14:tracePt t="27531" x="4754563" y="1998663"/>
          <p14:tracePt t="27600" x="4743450" y="2008188"/>
          <p14:tracePt t="27632" x="4733925" y="2008188"/>
          <p14:tracePt t="27648" x="4724400" y="2017713"/>
          <p14:tracePt t="27656" x="4724400" y="2027238"/>
          <p14:tracePt t="27673" x="4714875" y="2027238"/>
          <p14:tracePt t="27688" x="4705350" y="2027238"/>
          <p14:tracePt t="27697" x="4694238" y="2038350"/>
          <p14:tracePt t="27720" x="4675188" y="2047875"/>
          <p14:tracePt t="27736" x="4665663" y="2057400"/>
          <p14:tracePt t="27760" x="4656138" y="2057400"/>
          <p14:tracePt t="27768" x="4645025" y="2066925"/>
          <p14:tracePt t="27781" x="4616450" y="2087563"/>
          <p14:tracePt t="27797" x="4586288" y="2106613"/>
          <p14:tracePt t="27814" x="4546600" y="2136775"/>
          <p14:tracePt t="27831" x="4497388" y="2165350"/>
          <p14:tracePt t="27831" x="4487863" y="2185988"/>
          <p14:tracePt t="27848" x="4448175" y="2205038"/>
          <p14:tracePt t="27864" x="4410075" y="2235200"/>
          <p14:tracePt t="27881" x="4379913" y="2263775"/>
          <p14:tracePt t="27897" x="4360863" y="2284413"/>
          <p14:tracePt t="27914" x="4321175" y="2312988"/>
          <p14:tracePt t="27931" x="4281488" y="2343150"/>
          <p14:tracePt t="27947" x="4251325" y="2362200"/>
          <p14:tracePt t="27964" x="4222750" y="2382838"/>
          <p14:tracePt t="27981" x="4192588" y="2411413"/>
          <p14:tracePt t="27998" x="4164013" y="2451100"/>
          <p14:tracePt t="28014" x="4124325" y="2500313"/>
          <p14:tracePt t="28031" x="4084638" y="2540000"/>
          <p14:tracePt t="28031" x="4054475" y="2568575"/>
          <p14:tracePt t="28048" x="4016375" y="2628900"/>
          <p14:tracePt t="28065" x="3976688" y="2657475"/>
          <p14:tracePt t="28081" x="3937000" y="2697163"/>
          <p14:tracePt t="28098" x="3906838" y="2736850"/>
          <p14:tracePt t="28115" x="3878263" y="2776538"/>
          <p14:tracePt t="28131" x="3848100" y="2814638"/>
          <p14:tracePt t="28148" x="3819525" y="2844800"/>
          <p14:tracePt t="28165" x="3779838" y="2894013"/>
          <p14:tracePt t="28181" x="3730625" y="2962275"/>
          <p14:tracePt t="28198" x="3681413" y="3022600"/>
          <p14:tracePt t="28215" x="3632200" y="3081338"/>
          <p14:tracePt t="28232" x="3602038" y="3130550"/>
          <p14:tracePt t="28232" x="3573463" y="3149600"/>
          <p14:tracePt t="28248" x="3543300" y="3189288"/>
          <p14:tracePt t="28265" x="3513138" y="3228975"/>
          <p14:tracePt t="28282" x="3484563" y="3268663"/>
          <p14:tracePt t="28298" x="3444875" y="3306763"/>
          <p14:tracePt t="28315" x="3414713" y="3346450"/>
          <p14:tracePt t="28332" x="3376613" y="3395663"/>
          <p14:tracePt t="28349" x="3327400" y="3454400"/>
          <p14:tracePt t="28365" x="3257550" y="3503613"/>
          <p14:tracePt t="28382" x="3189288" y="3563938"/>
          <p14:tracePt t="28399" x="3119438" y="3613150"/>
          <p14:tracePt t="28415" x="3051175" y="3681413"/>
          <p14:tracePt t="28415" x="3021013" y="3700463"/>
          <p14:tracePt t="28433" x="2992438" y="3730625"/>
          <p14:tracePt t="28449" x="2962275" y="3749675"/>
          <p14:tracePt t="28465" x="2952750" y="3760788"/>
          <p14:tracePt t="28482" x="2933700" y="3770313"/>
          <p14:tracePt t="28499" x="2922588" y="3770313"/>
          <p14:tracePt t="28515" x="2913063" y="3779838"/>
          <p14:tracePt t="28532" x="2913063" y="3789363"/>
          <p14:tracePt t="28549" x="2903538" y="3789363"/>
          <p14:tracePt t="28616" x="2894013" y="3798888"/>
          <p14:tracePt t="28633" x="2873375" y="3810000"/>
          <p14:tracePt t="28648" x="2854325" y="3810000"/>
          <p14:tracePt t="28656" x="2835275" y="3819525"/>
          <p14:tracePt t="28665" x="2795588" y="3838575"/>
          <p14:tracePt t="28683" x="2774950" y="3838575"/>
          <p14:tracePt t="28700" x="2755900" y="3848100"/>
          <p14:tracePt t="28716" x="2746375" y="3859213"/>
          <p14:tracePt t="28768" x="2736850" y="3868738"/>
          <p14:tracePt t="28792" x="2725738" y="3868738"/>
          <p14:tracePt t="28808" x="2716213" y="3878263"/>
          <p14:tracePt t="28816" x="2706688" y="3878263"/>
          <p14:tracePt t="28848" x="2697163" y="3887788"/>
          <p14:tracePt t="28856" x="2676525" y="3897313"/>
          <p14:tracePt t="28888" x="2667000" y="3897313"/>
          <p14:tracePt t="28904" x="2657475" y="3908425"/>
          <p14:tracePt t="28912" x="2657475" y="3917950"/>
          <p14:tracePt t="28920" x="2647950" y="3917950"/>
          <p14:tracePt t="28933" x="2617788" y="3927475"/>
          <p14:tracePt t="28950" x="2578100" y="3937000"/>
          <p14:tracePt t="28966" x="2528888" y="3957638"/>
          <p14:tracePt t="28983" x="2460625" y="3986213"/>
          <p14:tracePt t="29000" x="2392363" y="4016375"/>
          <p14:tracePt t="29017" x="2381250" y="4025900"/>
          <p14:tracePt t="29033" x="2371725" y="4025900"/>
          <p14:tracePt t="29050" x="2362200" y="4025900"/>
          <p14:tracePt t="29128" x="2352675" y="4035425"/>
          <p14:tracePt t="29136" x="2343150" y="4035425"/>
          <p14:tracePt t="29144" x="2322513" y="4035425"/>
          <p14:tracePt t="29160" x="2303463" y="4035425"/>
          <p14:tracePt t="29169" x="2293938" y="4035425"/>
          <p14:tracePt t="29185" x="2273300" y="4035425"/>
          <p14:tracePt t="29200" x="2263775" y="4035425"/>
          <p14:tracePt t="29217" x="2254250" y="4035425"/>
          <p14:tracePt t="29233" x="2233613" y="4044950"/>
          <p14:tracePt t="29250" x="2214563" y="4056063"/>
          <p14:tracePt t="29267" x="2184400" y="4056063"/>
          <p14:tracePt t="29284" x="2155825" y="4065588"/>
          <p14:tracePt t="29300" x="2116138" y="4075113"/>
          <p14:tracePt t="29317" x="2085975" y="4094163"/>
          <p14:tracePt t="29334" x="2057400" y="4114800"/>
          <p14:tracePt t="29350" x="2017713" y="4124325"/>
          <p14:tracePt t="29367" x="1987550" y="4154488"/>
          <p14:tracePt t="29384" x="1928813" y="4203700"/>
          <p14:tracePt t="29401" x="1889125" y="4232275"/>
          <p14:tracePt t="29417" x="1839913" y="4271963"/>
          <p14:tracePt t="29434" x="1801813" y="4302125"/>
          <p14:tracePt t="29451" x="1771650" y="4340225"/>
          <p14:tracePt t="29467" x="1741488" y="4370388"/>
          <p14:tracePt t="29484" x="1731963" y="4400550"/>
          <p14:tracePt t="29501" x="1722438" y="4419600"/>
          <p14:tracePt t="29517" x="1712913" y="4459288"/>
          <p14:tracePt t="29534" x="1692275" y="4487863"/>
          <p14:tracePt t="29551" x="1673225" y="4548188"/>
          <p14:tracePt t="29568" x="1633538" y="4665663"/>
          <p14:tracePt t="29584" x="1614488" y="4754563"/>
          <p14:tracePt t="29601" x="1584325" y="4832350"/>
          <p14:tracePt t="29618" x="1584325" y="4881563"/>
          <p14:tracePt t="29634" x="1584325" y="4921250"/>
          <p14:tracePt t="29651" x="1584325" y="4941888"/>
          <p14:tracePt t="29668" x="1584325" y="4960938"/>
          <p14:tracePt t="29684" x="1604963" y="4960938"/>
          <p14:tracePt t="29768" x="1633538" y="4960938"/>
          <p14:tracePt t="29776" x="1663700" y="4960938"/>
          <p14:tracePt t="29784" x="1741488" y="4960938"/>
          <p14:tracePt t="29801" x="1801813" y="4960938"/>
          <p14:tracePt t="29818" x="1860550" y="4951413"/>
          <p14:tracePt t="29835" x="1870075" y="4941888"/>
          <p14:tracePt t="29851" x="1900238" y="4930775"/>
          <p14:tracePt t="29869" x="1909763" y="4911725"/>
          <p14:tracePt t="29885" x="1928813" y="4892675"/>
          <p14:tracePt t="29901" x="1958975" y="4852988"/>
          <p14:tracePt t="29918" x="1978025" y="4813300"/>
          <p14:tracePt t="29935" x="1987550" y="4783138"/>
          <p14:tracePt t="29952" x="1987550" y="4733925"/>
          <p14:tracePt t="29968" x="1987550" y="4695825"/>
          <p14:tracePt t="29985" x="1987550" y="4665663"/>
          <p14:tracePt t="30002" x="1987550" y="4616450"/>
          <p14:tracePt t="30018" x="1978025" y="4586288"/>
          <p14:tracePt t="30035" x="1958975" y="4548188"/>
          <p14:tracePt t="30052" x="1949450" y="4508500"/>
          <p14:tracePt t="30069" x="1919288" y="4478338"/>
          <p14:tracePt t="30085" x="1900238" y="4459288"/>
          <p14:tracePt t="30102" x="1870075" y="4438650"/>
          <p14:tracePt t="30119" x="1851025" y="4429125"/>
          <p14:tracePt t="30135" x="1801813" y="4429125"/>
          <p14:tracePt t="30152" x="1741488" y="4429125"/>
          <p14:tracePt t="30169" x="1682750" y="4429125"/>
          <p14:tracePt t="30185" x="1624013" y="4429125"/>
          <p14:tracePt t="30202" x="1574800" y="4429125"/>
          <p14:tracePt t="30219" x="1555750" y="4438650"/>
          <p14:tracePt t="30235" x="1525588" y="4459288"/>
          <p14:tracePt t="30252" x="1516063" y="4498975"/>
          <p14:tracePt t="30269" x="1495425" y="4527550"/>
          <p14:tracePt t="30285" x="1476375" y="4576763"/>
          <p14:tracePt t="30302" x="1466850" y="4625975"/>
          <p14:tracePt t="30319" x="1466850" y="4684713"/>
          <p14:tracePt t="30336" x="1466850" y="4754563"/>
          <p14:tracePt t="30353" x="1476375" y="4813300"/>
          <p14:tracePt t="30370" x="1495425" y="4862513"/>
          <p14:tracePt t="30386" x="1535113" y="4921250"/>
          <p14:tracePt t="30403" x="1604963" y="4970463"/>
          <p14:tracePt t="30419" x="1703388" y="5019675"/>
          <p14:tracePt t="30436" x="1790700" y="5040313"/>
          <p14:tracePt t="30453" x="1879600" y="5059363"/>
          <p14:tracePt t="30469" x="1949450" y="5068888"/>
          <p14:tracePt t="30486" x="2008188" y="5068888"/>
          <p14:tracePt t="30503" x="2057400" y="5068888"/>
          <p14:tracePt t="30519" x="2135188" y="5068888"/>
          <p14:tracePt t="30537" x="2174875" y="5040313"/>
          <p14:tracePt t="30553" x="2214563" y="5010150"/>
          <p14:tracePt t="30569" x="2233613" y="4970463"/>
          <p14:tracePt t="30586" x="2254250" y="4911725"/>
          <p14:tracePt t="30603" x="2273300" y="4862513"/>
          <p14:tracePt t="30619" x="2293938" y="4813300"/>
          <p14:tracePt t="30636" x="2293938" y="4764088"/>
          <p14:tracePt t="30653" x="2293938" y="4724400"/>
          <p14:tracePt t="30670" x="2293938" y="4675188"/>
          <p14:tracePt t="30686" x="2273300" y="4635500"/>
          <p14:tracePt t="30703" x="2263775" y="4597400"/>
          <p14:tracePt t="30703" x="2254250" y="4586288"/>
          <p14:tracePt t="30720" x="2224088" y="4548188"/>
          <p14:tracePt t="30736" x="2205038" y="4518025"/>
          <p14:tracePt t="30753" x="2174875" y="4487863"/>
          <p14:tracePt t="30770" x="2135188" y="4468813"/>
          <p14:tracePt t="30786" x="2085975" y="4449763"/>
          <p14:tracePt t="30803" x="2036763" y="4429125"/>
          <p14:tracePt t="30820" x="2008188" y="4410075"/>
          <p14:tracePt t="30837" x="1968500" y="4400550"/>
          <p14:tracePt t="30854" x="1949450" y="4400550"/>
          <p14:tracePt t="30870" x="1919288" y="4400550"/>
          <p14:tracePt t="30888" x="1870075" y="4400550"/>
          <p14:tracePt t="30904" x="1790700" y="4438650"/>
          <p14:tracePt t="30920" x="1741488" y="4468813"/>
          <p14:tracePt t="30937" x="1712913" y="4508500"/>
          <p14:tracePt t="30954" x="1682750" y="4548188"/>
          <p14:tracePt t="30970" x="1673225" y="4586288"/>
          <p14:tracePt t="30987" x="1673225" y="4625975"/>
          <p14:tracePt t="31004" x="1673225" y="4665663"/>
          <p14:tracePt t="31020" x="1673225" y="4695825"/>
          <p14:tracePt t="31037" x="1673225" y="4733925"/>
          <p14:tracePt t="31054" x="1673225" y="4745038"/>
          <p14:tracePt t="31070" x="1682750" y="4773613"/>
          <p14:tracePt t="31087" x="1692275" y="4794250"/>
          <p14:tracePt t="31104" x="1731963" y="4822825"/>
          <p14:tracePt t="31121" x="1781175" y="4852988"/>
          <p14:tracePt t="31137" x="1860550" y="4862513"/>
          <p14:tracePt t="31154" x="1949450" y="4881563"/>
          <p14:tracePt t="31171" x="2036763" y="4902200"/>
          <p14:tracePt t="31187" x="2106613" y="4902200"/>
          <p14:tracePt t="31204" x="2146300" y="4902200"/>
          <p14:tracePt t="31221" x="2184400" y="4902200"/>
          <p14:tracePt t="31238" x="2205038" y="4892675"/>
          <p14:tracePt t="31254" x="2224088" y="4872038"/>
          <p14:tracePt t="31271" x="2244725" y="4822825"/>
          <p14:tracePt t="31288" x="2293938" y="4745038"/>
          <p14:tracePt t="31305" x="2303463" y="4714875"/>
          <p14:tracePt t="31321" x="2312988" y="4665663"/>
          <p14:tracePt t="31338" x="2312988" y="4625975"/>
          <p14:tracePt t="31354" x="2312988" y="4597400"/>
          <p14:tracePt t="31371" x="2312988" y="4567238"/>
          <p14:tracePt t="31388" x="2312988" y="4518025"/>
          <p14:tracePt t="31404" x="2293938" y="4487863"/>
          <p14:tracePt t="31421" x="2282825" y="4459288"/>
          <p14:tracePt t="31438" x="2263775" y="4429125"/>
          <p14:tracePt t="31454" x="2244725" y="4400550"/>
          <p14:tracePt t="31472" x="2184400" y="4360863"/>
          <p14:tracePt t="31489" x="2125663" y="4340225"/>
          <p14:tracePt t="31505" x="2066925" y="4321175"/>
          <p14:tracePt t="31522" x="1998663" y="4291013"/>
          <p14:tracePt t="31538" x="1938338" y="4281488"/>
          <p14:tracePt t="31555" x="1900238" y="4281488"/>
          <p14:tracePt t="31572" x="1839913" y="4262438"/>
          <p14:tracePt t="31588" x="1820863" y="4262438"/>
          <p14:tracePt t="31605" x="1790700" y="4262438"/>
          <p14:tracePt t="31622" x="1741488" y="4281488"/>
          <p14:tracePt t="31638" x="1703388" y="4311650"/>
          <p14:tracePt t="31655" x="1654175" y="4351338"/>
          <p14:tracePt t="31655" x="1633538" y="4370388"/>
          <p14:tracePt t="31672" x="1604963" y="4419600"/>
          <p14:tracePt t="31689" x="1584325" y="4459288"/>
          <p14:tracePt t="31705" x="1574800" y="4508500"/>
          <p14:tracePt t="31722" x="1574800" y="4537075"/>
          <p14:tracePt t="31739" x="1574800" y="4576763"/>
          <p14:tracePt t="31755" x="1574800" y="4606925"/>
          <p14:tracePt t="31772" x="1574800" y="4656138"/>
          <p14:tracePt t="31789" x="1584325" y="4684713"/>
          <p14:tracePt t="31805" x="1604963" y="4714875"/>
          <p14:tracePt t="31822" x="1624013" y="4745038"/>
          <p14:tracePt t="31839" x="1654175" y="4764088"/>
          <p14:tracePt t="31855" x="1722438" y="4803775"/>
          <p14:tracePt t="31873" x="1771650" y="4832350"/>
          <p14:tracePt t="31889" x="1851025" y="4843463"/>
          <p14:tracePt t="31905" x="1909763" y="4852988"/>
          <p14:tracePt t="31922" x="1987550" y="4852988"/>
          <p14:tracePt t="31939" x="2047875" y="4852988"/>
          <p14:tracePt t="31955" x="2097088" y="4852988"/>
          <p14:tracePt t="31972" x="2146300" y="4843463"/>
          <p14:tracePt t="31989" x="2165350" y="4822825"/>
          <p14:tracePt t="32006" x="2195513" y="4794250"/>
          <p14:tracePt t="32023" x="2224088" y="4745038"/>
          <p14:tracePt t="32039" x="2233613" y="4705350"/>
          <p14:tracePt t="32039" x="2254250" y="4675188"/>
          <p14:tracePt t="32057" x="2263775" y="4646613"/>
          <p14:tracePt t="32072" x="2263775" y="4606925"/>
          <p14:tracePt t="32089" x="2263775" y="4576763"/>
          <p14:tracePt t="32106" x="2263775" y="4527550"/>
          <p14:tracePt t="32122" x="2263775" y="4508500"/>
          <p14:tracePt t="32139" x="2254250" y="4478338"/>
          <p14:tracePt t="32156" x="2244725" y="4449763"/>
          <p14:tracePt t="32173" x="2224088" y="4429125"/>
          <p14:tracePt t="32190" x="2205038" y="4419600"/>
          <p14:tracePt t="32206" x="2184400" y="4410075"/>
          <p14:tracePt t="32223" x="2155825" y="4389438"/>
          <p14:tracePt t="32240" x="2116138" y="4389438"/>
          <p14:tracePt t="32257" x="2076450" y="4389438"/>
          <p14:tracePt t="32273" x="2036763" y="4389438"/>
          <p14:tracePt t="32290" x="1998663" y="4389438"/>
          <p14:tracePt t="32306" x="1938338" y="4389438"/>
          <p14:tracePt t="32323" x="1900238" y="4389438"/>
          <p14:tracePt t="32340" x="1860550" y="4389438"/>
          <p14:tracePt t="32356" x="1839913" y="4400550"/>
          <p14:tracePt t="32373" x="1820863" y="4410075"/>
          <p14:tracePt t="32390" x="1811338" y="4419600"/>
          <p14:tracePt t="32407" x="1790700" y="4438650"/>
          <p14:tracePt t="32423" x="1781175" y="4459288"/>
          <p14:tracePt t="32423" x="1771650" y="4478338"/>
          <p14:tracePt t="32440" x="1752600" y="4518025"/>
          <p14:tracePt t="32457" x="1741488" y="4548188"/>
          <p14:tracePt t="32473" x="1722438" y="4586288"/>
          <p14:tracePt t="32490" x="1722438" y="4606925"/>
          <p14:tracePt t="32507" x="1722438" y="4646613"/>
          <p14:tracePt t="32523" x="1722438" y="4675188"/>
          <p14:tracePt t="32540" x="1722438" y="4705350"/>
          <p14:tracePt t="32557" x="1722438" y="4733925"/>
          <p14:tracePt t="32573" x="1731963" y="4754563"/>
          <p14:tracePt t="32590" x="1752600" y="4773613"/>
          <p14:tracePt t="32607" x="1752600" y="4783138"/>
          <p14:tracePt t="32623" x="1762125" y="4794250"/>
          <p14:tracePt t="32640" x="1771650" y="4803775"/>
          <p14:tracePt t="32657" x="1790700" y="4813300"/>
          <p14:tracePt t="32674" x="1801813" y="4822825"/>
          <p14:tracePt t="32690" x="1820863" y="4832350"/>
          <p14:tracePt t="32707" x="1839913" y="4843463"/>
          <p14:tracePt t="32724" x="1851025" y="4852988"/>
          <p14:tracePt t="32740" x="1860550" y="4862513"/>
          <p14:tracePt t="32757" x="1870075" y="4862513"/>
          <p14:tracePt t="32816" x="1879600" y="4862513"/>
          <p14:tracePt t="32840" x="1889125" y="4862513"/>
          <p14:tracePt t="32856" x="1900238" y="4862513"/>
          <p14:tracePt t="32864" x="1909763" y="4862513"/>
          <p14:tracePt t="3380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4824413" y="5075238"/>
            <a:ext cx="647700" cy="433387"/>
          </a:xfrm>
          <a:prstGeom prst="rect">
            <a:avLst/>
          </a:prstGeom>
          <a:solidFill>
            <a:srgbClr val="FF99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4824413" y="5148263"/>
            <a:ext cx="647700" cy="287337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180975"/>
            <a:ext cx="4203700" cy="7197725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4752975" y="5003800"/>
            <a:ext cx="720725" cy="360363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4876800" y="4953000"/>
            <a:ext cx="923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2425" i="0" smtClean="0">
                <a:solidFill>
                  <a:srgbClr val="FFFFFF"/>
                </a:solidFill>
                <a:latin typeface="Times New Roman" panose="02020603050405020304" pitchFamily="18" charset="0"/>
              </a:rPr>
              <a:t>serina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4679950" y="4932363"/>
            <a:ext cx="1081088" cy="503237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 anchor="ctr"/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  <a:defRPr/>
            </a:pPr>
            <a:r>
              <a:rPr lang="pt-BR" altLang="pt-BR" sz="2425" i="0" smtClean="0">
                <a:solidFill>
                  <a:srgbClr val="FFFFFF"/>
                </a:solidFill>
                <a:latin typeface="Times New Roman" panose="02020603050405020304" pitchFamily="18" charset="0"/>
              </a:rPr>
              <a:t>serina</a:t>
            </a: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4895850" y="6732588"/>
            <a:ext cx="1006475" cy="360362"/>
          </a:xfrm>
          <a:prstGeom prst="rect">
            <a:avLst/>
          </a:prstGeom>
          <a:solidFill>
            <a:srgbClr val="FF99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 anchor="ctr"/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  <a:defRPr/>
            </a:pPr>
            <a:r>
              <a:rPr lang="pt-BR" altLang="pt-BR" sz="2425" i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glicina</a:t>
            </a: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5040313" y="446088"/>
            <a:ext cx="1668462" cy="55562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4643438" y="4954588"/>
            <a:ext cx="1111250" cy="4746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33139" name="Rectangle 19"/>
          <p:cNvSpPr>
            <a:spLocks noChangeArrowheads="1"/>
          </p:cNvSpPr>
          <p:nvPr/>
        </p:nvSpPr>
        <p:spPr bwMode="auto">
          <a:xfrm>
            <a:off x="4881563" y="6716713"/>
            <a:ext cx="1031875" cy="396875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>
            <a:prstShdw prst="shdw17" dist="17961" dir="13500000">
              <a:srgbClr val="7A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7739063" y="0"/>
            <a:ext cx="2341562" cy="169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2989263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8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3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38" grpId="0" animBg="1"/>
      <p:bldP spid="133139" grpId="0" animBg="1"/>
    </p:bldLst>
  </p:timing>
  <p:extLst>
    <p:ext uri="{3A86A75C-4F4B-4683-9AE1-C65F6400EC91}">
      <p14:laserTraceLst xmlns:p14="http://schemas.microsoft.com/office/powerpoint/2010/main">
        <p14:tracePtLst>
          <p14:tracePt t="14669" x="7923213" y="4311650"/>
          <p14:tracePt t="15531" x="7923213" y="4291013"/>
          <p14:tracePt t="15538" x="7923213" y="4252913"/>
          <p14:tracePt t="15548" x="7894638" y="4203700"/>
          <p14:tracePt t="15565" x="7864475" y="4124325"/>
          <p14:tracePt t="15581" x="7815263" y="4016375"/>
          <p14:tracePt t="15598" x="7766050" y="3887788"/>
          <p14:tracePt t="15615" x="7697788" y="3700463"/>
          <p14:tracePt t="15632" x="7599363" y="3465513"/>
          <p14:tracePt t="15648" x="7489825" y="3179763"/>
          <p14:tracePt t="15665" x="7362825" y="2884488"/>
          <p14:tracePt t="15682" x="7185025" y="2420938"/>
          <p14:tracePt t="15698" x="7067550" y="2125663"/>
          <p14:tracePt t="15715" x="6997700" y="1879600"/>
          <p14:tracePt t="15732" x="6910388" y="1654175"/>
          <p14:tracePt t="15748" x="6831013" y="1436688"/>
          <p14:tracePt t="15765" x="6742113" y="1211263"/>
          <p14:tracePt t="15782" x="6634163" y="1003300"/>
          <p14:tracePt t="15798" x="6505575" y="787400"/>
          <p14:tracePt t="15815" x="6397625" y="590550"/>
          <p14:tracePt t="15832" x="6289675" y="412750"/>
          <p14:tracePt t="15849" x="6181725" y="246063"/>
          <p14:tracePt t="15866" x="6003925" y="19050"/>
          <p14:tracePt t="15883" x="5875338" y="0"/>
          <p14:tracePt t="15899" x="5738813" y="0"/>
          <p14:tracePt t="15915" x="5610225" y="0"/>
          <p14:tracePt t="15932" x="5502275" y="0"/>
          <p14:tracePt t="15949" x="5413375" y="0"/>
          <p14:tracePt t="15965" x="5364163" y="0"/>
          <p14:tracePt t="15982" x="5334000" y="0"/>
          <p14:tracePt t="15999" x="5314950" y="0"/>
          <p14:tracePt t="16016" x="5295900" y="0"/>
          <p14:tracePt t="16033" x="5246688" y="9525"/>
          <p14:tracePt t="16049" x="5197475" y="30163"/>
          <p14:tracePt t="16049" x="5176838" y="49213"/>
          <p14:tracePt t="16066" x="5108575" y="88900"/>
          <p14:tracePt t="16083" x="5049838" y="128588"/>
          <p14:tracePt t="16099" x="4979988" y="166688"/>
          <p14:tracePt t="16116" x="4940300" y="196850"/>
          <p14:tracePt t="16133" x="4902200" y="227013"/>
          <p14:tracePt t="16149" x="4881563" y="246063"/>
          <p14:tracePt t="16166" x="4862513" y="265113"/>
          <p14:tracePt t="16183" x="4852988" y="285750"/>
          <p14:tracePt t="16199" x="4822825" y="304800"/>
          <p14:tracePt t="16216" x="4803775" y="314325"/>
          <p14:tracePt t="16233" x="4792663" y="325438"/>
          <p14:tracePt t="16249" x="4773613" y="334963"/>
          <p14:tracePt t="16266" x="4764088" y="354013"/>
          <p14:tracePt t="16283" x="4743450" y="354013"/>
          <p14:tracePt t="16299" x="4714875" y="374650"/>
          <p14:tracePt t="16316" x="4684713" y="384175"/>
          <p14:tracePt t="16333" x="4665663" y="403225"/>
          <p14:tracePt t="16350" x="4635500" y="423863"/>
          <p14:tracePt t="16367" x="4606925" y="442913"/>
          <p14:tracePt t="16383" x="4595813" y="452438"/>
          <p14:tracePt t="16400" x="4576763" y="461963"/>
          <p14:tracePt t="16417" x="4567238" y="473075"/>
          <p14:tracePt t="16433" x="4546600" y="492125"/>
          <p14:tracePt t="16450" x="4537075" y="522288"/>
          <p14:tracePt t="16467" x="4527550" y="531813"/>
          <p14:tracePt t="16483" x="4527550" y="560388"/>
          <p14:tracePt t="16500" x="4518025" y="581025"/>
          <p14:tracePt t="16522" x="4518025" y="590550"/>
          <p14:tracePt t="16538" x="4518025" y="600075"/>
          <p14:tracePt t="16554" x="4508500" y="609600"/>
          <p14:tracePt t="16570" x="4497388" y="620713"/>
          <p14:tracePt t="16586" x="4497388" y="630238"/>
          <p14:tracePt t="16602" x="4497388" y="639763"/>
          <p14:tracePt t="16617" x="4497388" y="669925"/>
          <p14:tracePt t="16634" x="4487863" y="688975"/>
          <p14:tracePt t="16651" x="4487863" y="698500"/>
          <p14:tracePt t="16667" x="4478338" y="719138"/>
          <p14:tracePt t="16683" x="4478338" y="738188"/>
          <p14:tracePt t="16700" x="4478338" y="747713"/>
          <p14:tracePt t="16717" x="4478338" y="768350"/>
          <p14:tracePt t="16734" x="4468813" y="787400"/>
          <p14:tracePt t="16750" x="4468813" y="796925"/>
          <p14:tracePt t="16770" x="4468813" y="806450"/>
          <p14:tracePt t="16786" x="4468813" y="817563"/>
          <p14:tracePt t="16802" x="4468813" y="827088"/>
          <p14:tracePt t="16826" x="4459288" y="836613"/>
          <p14:tracePt t="16850" x="4459288" y="846138"/>
          <p14:tracePt t="16890" x="4459288" y="855663"/>
          <p14:tracePt t="16906" x="4459288" y="866775"/>
          <p14:tracePt t="16930" x="4459288" y="876300"/>
          <p14:tracePt t="16962" x="4459288" y="885825"/>
          <p14:tracePt t="16986" x="4459288" y="895350"/>
          <p14:tracePt t="16994" x="4459288" y="904875"/>
          <p14:tracePt t="17018" x="4459288" y="915988"/>
          <p14:tracePt t="17034" x="4459288" y="925513"/>
          <p14:tracePt t="17042" x="4459288" y="935038"/>
          <p14:tracePt t="17058" x="4459288" y="954088"/>
          <p14:tracePt t="17068" x="4459288" y="965200"/>
          <p14:tracePt t="17090" x="4459288" y="984250"/>
          <p14:tracePt t="17106" x="4459288" y="993775"/>
          <p14:tracePt t="17122" x="4459288" y="1003300"/>
          <p14:tracePt t="17139" x="4459288" y="1014413"/>
          <p14:tracePt t="17151" x="4459288" y="1023938"/>
          <p14:tracePt t="17168" x="4459288" y="1042988"/>
          <p14:tracePt t="17185" x="4459288" y="1063625"/>
          <p14:tracePt t="17202" x="4459288" y="1082675"/>
          <p14:tracePt t="17218" x="4459288" y="1092200"/>
          <p14:tracePt t="17235" x="4459288" y="1101725"/>
          <p14:tracePt t="17251" x="4448175" y="1122363"/>
          <p14:tracePt t="17268" x="4448175" y="1131888"/>
          <p14:tracePt t="17285" x="4438650" y="1141413"/>
          <p14:tracePt t="17301" x="4438650" y="1150938"/>
          <p14:tracePt t="17318" x="4438650" y="1162050"/>
          <p14:tracePt t="17338" x="4448175" y="1162050"/>
          <p14:tracePt t="17578" x="4468813" y="1150938"/>
          <p14:tracePt t="17602" x="4487863" y="1150938"/>
          <p14:tracePt t="17610" x="4497388" y="1141413"/>
          <p14:tracePt t="17619" x="4546600" y="1131888"/>
          <p14:tracePt t="17635" x="4595813" y="1122363"/>
          <p14:tracePt t="17653" x="4665663" y="1122363"/>
          <p14:tracePt t="17669" x="4705350" y="1122363"/>
          <p14:tracePt t="17686" x="4743450" y="1122363"/>
          <p14:tracePt t="17702" x="4792663" y="1122363"/>
          <p14:tracePt t="17719" x="4822825" y="1122363"/>
          <p14:tracePt t="17736" x="4862513" y="1122363"/>
          <p14:tracePt t="17752" x="4902200" y="1122363"/>
          <p14:tracePt t="17769" x="4951413" y="1122363"/>
          <p14:tracePt t="17769" x="4979988" y="1122363"/>
          <p14:tracePt t="17786" x="5029200" y="1122363"/>
          <p14:tracePt t="17803" x="5087938" y="1122363"/>
          <p14:tracePt t="17819" x="5157788" y="1122363"/>
          <p14:tracePt t="17836" x="5226050" y="1122363"/>
          <p14:tracePt t="17853" x="5295900" y="1122363"/>
          <p14:tracePt t="17869" x="5334000" y="1122363"/>
          <p14:tracePt t="17886" x="5383213" y="1122363"/>
          <p14:tracePt t="17903" x="5432425" y="1122363"/>
          <p14:tracePt t="17919" x="5481638" y="1122363"/>
          <p14:tracePt t="17936" x="5570538" y="1122363"/>
          <p14:tracePt t="17953" x="5640388" y="1122363"/>
          <p14:tracePt t="17970" x="5748338" y="1122363"/>
          <p14:tracePt t="17987" x="5816600" y="1122363"/>
          <p14:tracePt t="18003" x="5875338" y="1122363"/>
          <p14:tracePt t="18020" x="5945188" y="1122363"/>
          <p14:tracePt t="18036" x="6034088" y="1122363"/>
          <p14:tracePt t="18053" x="6142038" y="1122363"/>
          <p14:tracePt t="18070" x="6240463" y="1122363"/>
          <p14:tracePt t="18087" x="6308725" y="1122363"/>
          <p14:tracePt t="18103" x="6378575" y="1122363"/>
          <p14:tracePt t="18120" x="6427788" y="1122363"/>
          <p14:tracePt t="18137" x="6477000" y="1101725"/>
          <p14:tracePt t="18153" x="6526213" y="1073150"/>
          <p14:tracePt t="18171" x="6554788" y="1063625"/>
          <p14:tracePt t="18187" x="6584950" y="1042988"/>
          <p14:tracePt t="18204" x="6615113" y="1014413"/>
          <p14:tracePt t="18220" x="6634163" y="993775"/>
          <p14:tracePt t="18237" x="6653213" y="974725"/>
          <p14:tracePt t="18253" x="6673850" y="944563"/>
          <p14:tracePt t="18270" x="6692900" y="915988"/>
          <p14:tracePt t="18287" x="6702425" y="895350"/>
          <p14:tracePt t="18304" x="6713538" y="866775"/>
          <p14:tracePt t="18320" x="6723063" y="866775"/>
          <p14:tracePt t="18337" x="6723063" y="846138"/>
          <p14:tracePt t="18354" x="6723063" y="827088"/>
          <p14:tracePt t="18370" x="6723063" y="806450"/>
          <p14:tracePt t="18387" x="6723063" y="787400"/>
          <p14:tracePt t="18404" x="6713538" y="757238"/>
          <p14:tracePt t="18420" x="6692900" y="728663"/>
          <p14:tracePt t="18437" x="6664325" y="688975"/>
          <p14:tracePt t="18454" x="6594475" y="658813"/>
          <p14:tracePt t="18471" x="6516688" y="620713"/>
          <p14:tracePt t="18487" x="6418263" y="590550"/>
          <p14:tracePt t="18504" x="6299200" y="550863"/>
          <p14:tracePt t="18521" x="6181725" y="522288"/>
          <p14:tracePt t="18537" x="6043613" y="492125"/>
          <p14:tracePt t="18554" x="5954713" y="473075"/>
          <p14:tracePt t="18571" x="5865813" y="452438"/>
          <p14:tracePt t="18588" x="5807075" y="452438"/>
          <p14:tracePt t="18604" x="5708650" y="433388"/>
          <p14:tracePt t="18621" x="5640388" y="433388"/>
          <p14:tracePt t="18638" x="5541963" y="433388"/>
          <p14:tracePt t="18654" x="5432425" y="433388"/>
          <p14:tracePt t="18672" x="5324475" y="433388"/>
          <p14:tracePt t="18688" x="5226050" y="433388"/>
          <p14:tracePt t="18704" x="5118100" y="433388"/>
          <p14:tracePt t="18721" x="5019675" y="433388"/>
          <p14:tracePt t="18721" x="4979988" y="433388"/>
          <p14:tracePt t="18738" x="4891088" y="433388"/>
          <p14:tracePt t="18754" x="4803775" y="433388"/>
          <p14:tracePt t="18771" x="4714875" y="433388"/>
          <p14:tracePt t="18788" x="4616450" y="433388"/>
          <p14:tracePt t="18805" x="4567238" y="442913"/>
          <p14:tracePt t="18821" x="4487863" y="461963"/>
          <p14:tracePt t="18838" x="4429125" y="492125"/>
          <p14:tracePt t="18855" x="4360863" y="511175"/>
          <p14:tracePt t="18871" x="4300538" y="541338"/>
          <p14:tracePt t="18888" x="4271963" y="571500"/>
          <p14:tracePt t="18905" x="4232275" y="600075"/>
          <p14:tracePt t="18922" x="4183063" y="649288"/>
          <p14:tracePt t="18939" x="4152900" y="688975"/>
          <p14:tracePt t="18955" x="4152900" y="719138"/>
          <p14:tracePt t="18972" x="4152900" y="747713"/>
          <p14:tracePt t="18988" x="4152900" y="787400"/>
          <p14:tracePt t="19005" x="4152900" y="806450"/>
          <p14:tracePt t="19022" x="4152900" y="846138"/>
          <p14:tracePt t="19038" x="4152900" y="876300"/>
          <p14:tracePt t="19055" x="4173538" y="895350"/>
          <p14:tracePt t="19072" x="4202113" y="935038"/>
          <p14:tracePt t="19089" x="4262438" y="965200"/>
          <p14:tracePt t="19105" x="4398963" y="1033463"/>
          <p14:tracePt t="19123" x="4537075" y="1073150"/>
          <p14:tracePt t="19138" x="4694238" y="1112838"/>
          <p14:tracePt t="19155" x="4862513" y="1141413"/>
          <p14:tracePt t="19173" x="5019675" y="1162050"/>
          <p14:tracePt t="19189" x="5157788" y="1162050"/>
          <p14:tracePt t="19205" x="5295900" y="1162050"/>
          <p14:tracePt t="19222" x="5432425" y="1162050"/>
          <p14:tracePt t="19239" x="5551488" y="1162050"/>
          <p14:tracePt t="19256" x="5689600" y="1162050"/>
          <p14:tracePt t="19273" x="5807075" y="1162050"/>
          <p14:tracePt t="19289" x="5935663" y="1162050"/>
          <p14:tracePt t="19306" x="6122988" y="1162050"/>
          <p14:tracePt t="19322" x="6210300" y="1141413"/>
          <p14:tracePt t="19339" x="6289675" y="1141413"/>
          <p14:tracePt t="19356" x="6348413" y="1122363"/>
          <p14:tracePt t="19372" x="6397625" y="1101725"/>
          <p14:tracePt t="19389" x="6456363" y="1073150"/>
          <p14:tracePt t="19406" x="6496050" y="1063625"/>
          <p14:tracePt t="19423" x="6554788" y="1042988"/>
          <p14:tracePt t="19439" x="6604000" y="1023938"/>
          <p14:tracePt t="19456" x="6653213" y="1003300"/>
          <p14:tracePt t="19472" x="6692900" y="984250"/>
          <p14:tracePt t="19489" x="6742113" y="974725"/>
          <p14:tracePt t="19489" x="6762750" y="965200"/>
          <p14:tracePt t="19506" x="6800850" y="954088"/>
          <p14:tracePt t="19523" x="6831013" y="954088"/>
          <p14:tracePt t="19540" x="6861175" y="944563"/>
          <p14:tracePt t="19556" x="6870700" y="935038"/>
          <p14:tracePt t="19572" x="6870700" y="915988"/>
          <p14:tracePt t="19642" x="6870700" y="904875"/>
          <p14:tracePt t="19658" x="6870700" y="885825"/>
          <p14:tracePt t="19666" x="6870700" y="876300"/>
          <p14:tracePt t="19682" x="6861175" y="855663"/>
          <p14:tracePt t="19690" x="6831013" y="836613"/>
          <p14:tracePt t="19706" x="6791325" y="817563"/>
          <p14:tracePt t="19723" x="6732588" y="787400"/>
          <p14:tracePt t="19740" x="6643688" y="738188"/>
          <p14:tracePt t="19756" x="6526213" y="708025"/>
          <p14:tracePt t="19773" x="6397625" y="679450"/>
          <p14:tracePt t="19790" x="6259513" y="658813"/>
          <p14:tracePt t="19806" x="6102350" y="630238"/>
          <p14:tracePt t="19823" x="5935663" y="600075"/>
          <p14:tracePt t="19840" x="5767388" y="571500"/>
          <p14:tracePt t="19857" x="5629275" y="560388"/>
          <p14:tracePt t="19873" x="5453063" y="560388"/>
          <p14:tracePt t="19890" x="5345113" y="560388"/>
          <p14:tracePt t="19907" x="5235575" y="560388"/>
          <p14:tracePt t="19924" x="5118100" y="560388"/>
          <p14:tracePt t="19940" x="5019675" y="571500"/>
          <p14:tracePt t="19957" x="4930775" y="590550"/>
          <p14:tracePt t="19974" x="4891088" y="600075"/>
          <p14:tracePt t="19990" x="4832350" y="609600"/>
          <p14:tracePt t="20007" x="4803775" y="620713"/>
          <p14:tracePt t="20024" x="4754563" y="630238"/>
          <p14:tracePt t="20040" x="4733925" y="639763"/>
          <p14:tracePt t="20057" x="4694238" y="649288"/>
          <p14:tracePt t="20074" x="4675188" y="649288"/>
          <p14:tracePt t="20090" x="4656138" y="649288"/>
          <p14:tracePt t="20107" x="4645025" y="649288"/>
          <p14:tracePt t="20124" x="4635500" y="649288"/>
          <p14:tracePt t="20140" x="4616450" y="658813"/>
          <p14:tracePt t="20157" x="4606925" y="658813"/>
          <p14:tracePt t="20178" x="4595813" y="658813"/>
          <p14:tracePt t="20210" x="4586288" y="669925"/>
          <p14:tracePt t="20226" x="4576763" y="669925"/>
          <p14:tracePt t="20242" x="4567238" y="679450"/>
          <p14:tracePt t="20250" x="4557713" y="679450"/>
          <p14:tracePt t="20258" x="4546600" y="679450"/>
          <p14:tracePt t="20274" x="4518025" y="679450"/>
          <p14:tracePt t="20291" x="4487863" y="698500"/>
          <p14:tracePt t="20307" x="4478338" y="698500"/>
          <p14:tracePt t="20324" x="4459288" y="708025"/>
          <p14:tracePt t="20341" x="4448175" y="719138"/>
          <p14:tracePt t="20357" x="4438650" y="728663"/>
          <p14:tracePt t="20374" x="4429125" y="728663"/>
          <p14:tracePt t="20391" x="4419600" y="738188"/>
          <p14:tracePt t="20408" x="4419600" y="747713"/>
          <p14:tracePt t="20458" x="4410075" y="747713"/>
          <p14:tracePt t="20490" x="4410075" y="757238"/>
          <p14:tracePt t="20506" x="4410075" y="768350"/>
          <p14:tracePt t="20522" x="4410075" y="777875"/>
          <p14:tracePt t="20538" x="4410075" y="787400"/>
          <p14:tracePt t="20546" x="4410075" y="796925"/>
          <p14:tracePt t="20558" x="4419600" y="806450"/>
          <p14:tracePt t="20575" x="4438650" y="817563"/>
          <p14:tracePt t="20592" x="4468813" y="836613"/>
          <p14:tracePt t="20608" x="4508500" y="846138"/>
          <p14:tracePt t="20625" x="4586288" y="866775"/>
          <p14:tracePt t="20641" x="4743450" y="895350"/>
          <p14:tracePt t="20658" x="4872038" y="915988"/>
          <p14:tracePt t="20675" x="5000625" y="944563"/>
          <p14:tracePt t="20692" x="5137150" y="965200"/>
          <p14:tracePt t="20709" x="5265738" y="993775"/>
          <p14:tracePt t="20725" x="5373688" y="1003300"/>
          <p14:tracePt t="20742" x="5511800" y="1003300"/>
          <p14:tracePt t="20758" x="5629275" y="1003300"/>
          <p14:tracePt t="20775" x="5757863" y="1003300"/>
          <p14:tracePt t="20792" x="5875338" y="1003300"/>
          <p14:tracePt t="20809" x="5984875" y="1003300"/>
          <p14:tracePt t="20825" x="6132513" y="1014413"/>
          <p14:tracePt t="20842" x="6200775" y="1033463"/>
          <p14:tracePt t="20859" x="6280150" y="1042988"/>
          <p14:tracePt t="20875" x="6329363" y="1042988"/>
          <p14:tracePt t="20892" x="6378575" y="1042988"/>
          <p14:tracePt t="20909" x="6418263" y="1042988"/>
          <p14:tracePt t="20926" x="6446838" y="1042988"/>
          <p14:tracePt t="20945" x="6486525" y="1042988"/>
          <p14:tracePt t="20959" x="6505575" y="1042988"/>
          <p14:tracePt t="20976" x="6554788" y="1052513"/>
          <p14:tracePt t="20992" x="6594475" y="1063625"/>
          <p14:tracePt t="21009" x="6624638" y="1063625"/>
          <p14:tracePt t="21026" x="6653213" y="1073150"/>
          <p14:tracePt t="21043" x="6664325" y="1082675"/>
          <p14:tracePt t="21059" x="6673850" y="1082675"/>
          <p14:tracePt t="21098" x="6683375" y="1092200"/>
          <p14:tracePt t="21138" x="6673850" y="1092200"/>
          <p14:tracePt t="21426" x="6643688" y="1092200"/>
          <p14:tracePt t="21434" x="6615113" y="1082675"/>
          <p14:tracePt t="21443" x="6545263" y="1073150"/>
          <p14:tracePt t="21460" x="6467475" y="1052513"/>
          <p14:tracePt t="21476" x="6378575" y="1033463"/>
          <p14:tracePt t="21493" x="6329363" y="1023938"/>
          <p14:tracePt t="21510" x="6240463" y="1014413"/>
          <p14:tracePt t="21527" x="6161088" y="1003300"/>
          <p14:tracePt t="21543" x="6083300" y="1003300"/>
          <p14:tracePt t="21560" x="5973763" y="1003300"/>
          <p14:tracePt t="21577" x="5875338" y="1003300"/>
          <p14:tracePt t="21594" x="5748338" y="974725"/>
          <p14:tracePt t="21610" x="5689600" y="954088"/>
          <p14:tracePt t="21627" x="5610225" y="944563"/>
          <p14:tracePt t="21643" x="5551488" y="935038"/>
          <p14:tracePt t="21660" x="5492750" y="935038"/>
          <p14:tracePt t="21677" x="5432425" y="935038"/>
          <p14:tracePt t="21694" x="5354638" y="935038"/>
          <p14:tracePt t="21710" x="5265738" y="935038"/>
          <p14:tracePt t="21727" x="5197475" y="935038"/>
          <p14:tracePt t="21744" x="5148263" y="935038"/>
          <p14:tracePt t="21761" x="5108575" y="935038"/>
          <p14:tracePt t="21777" x="5068888" y="935038"/>
          <p14:tracePt t="21794" x="5038725" y="935038"/>
          <p14:tracePt t="21811" x="5010150" y="935038"/>
          <p14:tracePt t="21827" x="4970463" y="935038"/>
          <p14:tracePt t="21844" x="4951413" y="935038"/>
          <p14:tracePt t="21861" x="4940300" y="935038"/>
          <p14:tracePt t="21877" x="4930775" y="935038"/>
          <p14:tracePt t="21894" x="4921250" y="935038"/>
          <p14:tracePt t="21911" x="4911725" y="935038"/>
          <p14:tracePt t="21927" x="4902200" y="935038"/>
          <p14:tracePt t="21944" x="4891088" y="935038"/>
          <p14:tracePt t="21961" x="4881563" y="935038"/>
          <p14:tracePt t="21978" x="4862513" y="935038"/>
          <p14:tracePt t="21994" x="4841875" y="935038"/>
          <p14:tracePt t="22011" x="4822825" y="935038"/>
          <p14:tracePt t="22028" x="4803775" y="935038"/>
          <p14:tracePt t="22045" x="4792663" y="935038"/>
          <p14:tracePt t="22092" x="4783138" y="935038"/>
          <p14:tracePt t="22114" x="4773613" y="935038"/>
          <p14:tracePt t="22130" x="4764088" y="925513"/>
          <p14:tracePt t="22138" x="4754563" y="925513"/>
          <p14:tracePt t="22146" x="4743450" y="925513"/>
          <p14:tracePt t="22170" x="4724400" y="915988"/>
          <p14:tracePt t="22186" x="4714875" y="915988"/>
          <p14:tracePt t="22218" x="4705350" y="915988"/>
          <p14:tracePt t="22242" x="4694238" y="915988"/>
          <p14:tracePt t="22250" x="4684713" y="915988"/>
          <p14:tracePt t="22266" x="4675188" y="904875"/>
          <p14:tracePt t="22278" x="4665663" y="904875"/>
          <p14:tracePt t="22295" x="4656138" y="904875"/>
          <p14:tracePt t="22311" x="4635500" y="904875"/>
          <p14:tracePt t="22328" x="4625975" y="904875"/>
          <p14:tracePt t="22345" x="4606925" y="904875"/>
          <p14:tracePt t="22362" x="4595813" y="904875"/>
          <p14:tracePt t="22378" x="4586288" y="904875"/>
          <p14:tracePt t="22395" x="4576763" y="904875"/>
          <p14:tracePt t="22412" x="4567238" y="904875"/>
          <p14:tracePt t="22562" x="4557713" y="904875"/>
          <p14:tracePt t="22570" x="4546600" y="904875"/>
          <p14:tracePt t="22586" x="4537075" y="904875"/>
          <p14:tracePt t="22602" x="4527550" y="904875"/>
          <p14:tracePt t="22618" x="4518025" y="904875"/>
          <p14:tracePt t="22642" x="4508500" y="904875"/>
          <p14:tracePt t="22714" x="4497388" y="904875"/>
          <p14:tracePt t="22738" x="4487863" y="904875"/>
          <p14:tracePt t="22754" x="4478338" y="904875"/>
          <p14:tracePt t="22770" x="4468813" y="904875"/>
          <p14:tracePt t="22842" x="4468813" y="915988"/>
          <p14:tracePt t="22858" x="4448175" y="915988"/>
          <p14:tracePt t="22882" x="4448175" y="925513"/>
          <p14:tracePt t="22914" x="4448175" y="935038"/>
          <p14:tracePt t="22922" x="4448175" y="944563"/>
          <p14:tracePt t="22938" x="4438650" y="965200"/>
          <p14:tracePt t="22954" x="4438650" y="974725"/>
          <p14:tracePt t="22978" x="4438650" y="984250"/>
          <p14:tracePt t="22986" x="4438650" y="993775"/>
          <p14:tracePt t="22996" x="4429125" y="1003300"/>
          <p14:tracePt t="23013" x="4429125" y="1023938"/>
          <p14:tracePt t="23030" x="4429125" y="1033463"/>
          <p14:tracePt t="23046" x="4429125" y="1042988"/>
          <p14:tracePt t="23063" x="4429125" y="1052513"/>
          <p14:tracePt t="23080" x="4429125" y="1073150"/>
          <p14:tracePt t="23096" x="4429125" y="1082675"/>
          <p14:tracePt t="23113" x="4429125" y="1092200"/>
          <p14:tracePt t="23113" x="4429125" y="1101725"/>
          <p14:tracePt t="23130" x="4429125" y="1112838"/>
          <p14:tracePt t="23146" x="4429125" y="1122363"/>
          <p14:tracePt t="23163" x="4429125" y="1141413"/>
          <p14:tracePt t="23180" x="4429125" y="1150938"/>
          <p14:tracePt t="23196" x="4429125" y="1171575"/>
          <p14:tracePt t="23213" x="4438650" y="1181100"/>
          <p14:tracePt t="23230" x="4438650" y="1200150"/>
          <p14:tracePt t="23250" x="4438650" y="1211263"/>
          <p14:tracePt t="23266" x="4448175" y="1230313"/>
          <p14:tracePt t="23280" x="4448175" y="1239838"/>
          <p14:tracePt t="23298" x="4448175" y="1260475"/>
          <p14:tracePt t="23313" x="4448175" y="1289050"/>
          <p14:tracePt t="23330" x="4468813" y="1309688"/>
          <p14:tracePt t="23347" x="4468813" y="1319213"/>
          <p14:tracePt t="23363" x="4468813" y="1347788"/>
          <p14:tracePt t="23380" x="4468813" y="1377950"/>
          <p14:tracePt t="23400" x="4468813" y="1408113"/>
          <p14:tracePt t="23414" x="4468813" y="1457325"/>
          <p14:tracePt t="23431" x="4468813" y="1485900"/>
          <p14:tracePt t="23447" x="4468813" y="1516063"/>
          <p14:tracePt t="23464" x="4468813" y="1535113"/>
          <p14:tracePt t="23481" x="4468813" y="1555750"/>
          <p14:tracePt t="23497" x="4468813" y="1574800"/>
          <p14:tracePt t="23514" x="4468813" y="1584325"/>
          <p14:tracePt t="23530" x="4468813" y="1593850"/>
          <p14:tracePt t="23547" x="4468813" y="1604963"/>
          <p14:tracePt t="23570" x="4468813" y="1614488"/>
          <p14:tracePt t="23581" x="4468813" y="1624013"/>
          <p14:tracePt t="23597" x="4468813" y="1643063"/>
          <p14:tracePt t="23614" x="4468813" y="1673225"/>
          <p14:tracePt t="23631" x="4468813" y="1692275"/>
          <p14:tracePt t="23648" x="4468813" y="1712913"/>
          <p14:tracePt t="23664" x="4468813" y="1731963"/>
          <p14:tracePt t="23681" x="4468813" y="1762125"/>
          <p14:tracePt t="23698" x="4468813" y="1790700"/>
          <p14:tracePt t="23715" x="4468813" y="1811338"/>
          <p14:tracePt t="23731" x="4468813" y="1830388"/>
          <p14:tracePt t="23749" x="4468813" y="1839913"/>
          <p14:tracePt t="23764" x="4468813" y="1860550"/>
          <p14:tracePt t="23781" x="4468813" y="1879600"/>
          <p14:tracePt t="23798" x="4468813" y="1890713"/>
          <p14:tracePt t="23818" x="4468813" y="1900238"/>
          <p14:tracePt t="23834" x="4468813" y="1909763"/>
          <p14:tracePt t="23850" x="4468813" y="1919288"/>
          <p14:tracePt t="23865" x="4459288" y="1928813"/>
          <p14:tracePt t="23882" x="4448175" y="1968500"/>
          <p14:tracePt t="23898" x="4448175" y="1978025"/>
          <p14:tracePt t="23915" x="4438650" y="1998663"/>
          <p14:tracePt t="23931" x="4438650" y="2017713"/>
          <p14:tracePt t="23948" x="4438650" y="2038350"/>
          <p14:tracePt t="23965" x="4438650" y="2066925"/>
          <p14:tracePt t="23982" x="4438650" y="2076450"/>
          <p14:tracePt t="23998" x="4438650" y="2097088"/>
          <p14:tracePt t="24015" x="4429125" y="2125663"/>
          <p14:tracePt t="24032" x="4429125" y="2136775"/>
          <p14:tracePt t="24048" x="4419600" y="2155825"/>
          <p14:tracePt t="24065" x="4419600" y="2174875"/>
          <p14:tracePt t="24082" x="4410075" y="2195513"/>
          <p14:tracePt t="24098" x="4410075" y="2205038"/>
          <p14:tracePt t="24130" x="4410075" y="2214563"/>
          <p14:tracePt t="24138" x="4410075" y="2224088"/>
          <p14:tracePt t="24148" x="4389438" y="2235200"/>
          <p14:tracePt t="24170" x="4379913" y="2244725"/>
          <p14:tracePt t="24182" x="4340225" y="2244725"/>
          <p14:tracePt t="24201" x="4321175" y="2254250"/>
          <p14:tracePt t="24215" x="4321175" y="2273300"/>
          <p14:tracePt t="24232" x="4321175" y="2284413"/>
          <p14:tracePt t="24249" x="4321175" y="2303463"/>
          <p14:tracePt t="24265" x="4321175" y="2322513"/>
          <p14:tracePt t="24282" x="4321175" y="2343150"/>
          <p14:tracePt t="24299" x="4321175" y="2362200"/>
          <p14:tracePt t="24316" x="4321175" y="2371725"/>
          <p14:tracePt t="24332" x="4321175" y="2401888"/>
          <p14:tracePt t="24349" x="4321175" y="2420938"/>
          <p14:tracePt t="24365" x="4321175" y="2432050"/>
          <p14:tracePt t="24382" x="4321175" y="2451100"/>
          <p14:tracePt t="24399" x="4321175" y="2460625"/>
          <p14:tracePt t="24416" x="4321175" y="2481263"/>
          <p14:tracePt t="24432" x="4321175" y="2490788"/>
          <p14:tracePt t="24449" x="4321175" y="2519363"/>
          <p14:tracePt t="24466" x="4321175" y="2540000"/>
          <p14:tracePt t="24482" x="4321175" y="2549525"/>
          <p14:tracePt t="24499" x="4321175" y="2568575"/>
          <p14:tracePt t="24516" x="4321175" y="2579688"/>
          <p14:tracePt t="24532" x="4321175" y="2598738"/>
          <p14:tracePt t="24549" x="4321175" y="2608263"/>
          <p14:tracePt t="24566" x="4321175" y="2628900"/>
          <p14:tracePt t="24583" x="4321175" y="2638425"/>
          <p14:tracePt t="24599" x="4321175" y="2657475"/>
          <p14:tracePt t="24616" x="4321175" y="2678113"/>
          <p14:tracePt t="24633" x="4321175" y="2697163"/>
          <p14:tracePt t="24650" x="4321175" y="2727325"/>
          <p14:tracePt t="24666" x="4321175" y="2746375"/>
          <p14:tracePt t="24683" x="4321175" y="2765425"/>
          <p14:tracePt t="24700" x="4321175" y="2786063"/>
          <p14:tracePt t="24716" x="4321175" y="2805113"/>
          <p14:tracePt t="24733" x="4311650" y="2835275"/>
          <p14:tracePt t="24750" x="4311650" y="2854325"/>
          <p14:tracePt t="24767" x="4311650" y="2874963"/>
          <p14:tracePt t="24783" x="4300538" y="2924175"/>
          <p14:tracePt t="24804" x="4291013" y="2952750"/>
          <p14:tracePt t="24817" x="4291013" y="2962275"/>
          <p14:tracePt t="24833" x="4291013" y="3011488"/>
          <p14:tracePt t="24850" x="4281488" y="3032125"/>
          <p14:tracePt t="24867" x="4281488" y="3051175"/>
          <p14:tracePt t="24883" x="4271963" y="3081338"/>
          <p14:tracePt t="24900" x="4271963" y="3090863"/>
          <p14:tracePt t="24917" x="4262438" y="3109913"/>
          <p14:tracePt t="24933" x="4262438" y="3140075"/>
          <p14:tracePt t="24950" x="4262438" y="3159125"/>
          <p14:tracePt t="24967" x="4262438" y="3189288"/>
          <p14:tracePt t="24983" x="4251325" y="3208338"/>
          <p14:tracePt t="25000" x="4241800" y="3219450"/>
          <p14:tracePt t="25017" x="4241800" y="3238500"/>
          <p14:tracePt t="25034" x="4241800" y="3268663"/>
          <p14:tracePt t="25050" x="4232275" y="3278188"/>
          <p14:tracePt t="25067" x="4222750" y="3317875"/>
          <p14:tracePt t="25084" x="4222750" y="3327400"/>
          <p14:tracePt t="25100" x="4213225" y="3355975"/>
          <p14:tracePt t="25117" x="4213225" y="3376613"/>
          <p14:tracePt t="25134" x="4202113" y="3405188"/>
          <p14:tracePt t="25150" x="4202113" y="3425825"/>
          <p14:tracePt t="25167" x="4202113" y="3444875"/>
          <p14:tracePt t="25184" x="4202113" y="3465513"/>
          <p14:tracePt t="25201" x="4192588" y="3484563"/>
          <p14:tracePt t="25217" x="4192588" y="3514725"/>
          <p14:tracePt t="25234" x="4173538" y="3543300"/>
          <p14:tracePt t="25251" x="4173538" y="3552825"/>
          <p14:tracePt t="25267" x="4173538" y="3573463"/>
          <p14:tracePt t="25284" x="4173538" y="3592513"/>
          <p14:tracePt t="25301" x="4164013" y="3602038"/>
          <p14:tracePt t="25317" x="4164013" y="3622675"/>
          <p14:tracePt t="25334" x="4152900" y="3651250"/>
          <p14:tracePt t="25351" x="4152900" y="3662363"/>
          <p14:tracePt t="25370" x="4152900" y="3671888"/>
          <p14:tracePt t="25386" x="4152900" y="3681413"/>
          <p14:tracePt t="25401" x="4152900" y="3700463"/>
          <p14:tracePt t="25401" x="4152900" y="3711575"/>
          <p14:tracePt t="25418" x="4143375" y="3740150"/>
          <p14:tracePt t="25434" x="4133850" y="3770313"/>
          <p14:tracePt t="25451" x="4133850" y="3789363"/>
          <p14:tracePt t="25467" x="4133850" y="3819525"/>
          <p14:tracePt t="25484" x="4124325" y="3848100"/>
          <p14:tracePt t="25501" x="4124325" y="3878263"/>
          <p14:tracePt t="25518" x="4114800" y="3908425"/>
          <p14:tracePt t="25535" x="4114800" y="3946525"/>
          <p14:tracePt t="25552" x="4114800" y="3986213"/>
          <p14:tracePt t="25568" x="4103688" y="4025900"/>
          <p14:tracePt t="25585" x="4103688" y="4065588"/>
          <p14:tracePt t="25602" x="4103688" y="4133850"/>
          <p14:tracePt t="25618" x="4103688" y="4192588"/>
          <p14:tracePt t="25635" x="4103688" y="4222750"/>
          <p14:tracePt t="25652" x="4103688" y="4271963"/>
          <p14:tracePt t="25668" x="4103688" y="4311650"/>
          <p14:tracePt t="25685" x="4103688" y="4340225"/>
          <p14:tracePt t="25702" x="4103688" y="4379913"/>
          <p14:tracePt t="25718" x="4103688" y="4419600"/>
          <p14:tracePt t="25735" x="4103688" y="4468813"/>
          <p14:tracePt t="25752" x="4103688" y="4518025"/>
          <p14:tracePt t="25768" x="4103688" y="4586288"/>
          <p14:tracePt t="25786" x="4103688" y="4625975"/>
          <p14:tracePt t="25802" x="4103688" y="4665663"/>
          <p14:tracePt t="25819" x="4103688" y="4705350"/>
          <p14:tracePt t="25836" x="4103688" y="4724400"/>
          <p14:tracePt t="25853" x="4103688" y="4754563"/>
          <p14:tracePt t="25869" x="4103688" y="4773613"/>
          <p14:tracePt t="25885" x="4103688" y="4783138"/>
          <p14:tracePt t="25902" x="4103688" y="4794250"/>
          <p14:tracePt t="25919" x="4103688" y="4803775"/>
          <p14:tracePt t="25935" x="4094163" y="4813300"/>
          <p14:tracePt t="25952" x="4094163" y="4822825"/>
          <p14:tracePt t="26026" x="4094163" y="4832350"/>
          <p14:tracePt t="26082" x="4084638" y="4843463"/>
          <p14:tracePt t="26114" x="4084638" y="4852988"/>
          <p14:tracePt t="26146" x="4084638" y="4862513"/>
          <p14:tracePt t="26170" x="4084638" y="4881563"/>
          <p14:tracePt t="26186" x="4075113" y="4881563"/>
          <p14:tracePt t="26194" x="4075113" y="4892675"/>
          <p14:tracePt t="26210" x="4065588" y="4911725"/>
          <p14:tracePt t="26226" x="4065588" y="4921250"/>
          <p14:tracePt t="26274" x="4065588" y="4930775"/>
          <p14:tracePt t="26290" x="4065588" y="4941888"/>
          <p14:tracePt t="26298" x="4065588" y="4951413"/>
          <p14:tracePt t="26306" x="4065588" y="4960938"/>
          <p14:tracePt t="26319" x="4075113" y="5000625"/>
          <p14:tracePt t="26336" x="4075113" y="5029200"/>
          <p14:tracePt t="26353" x="4094163" y="5089525"/>
          <p14:tracePt t="26353" x="4103688" y="5108575"/>
          <p14:tracePt t="26370" x="4124325" y="5148263"/>
          <p14:tracePt t="26386" x="4143375" y="5176838"/>
          <p14:tracePt t="26403" x="4173538" y="5207000"/>
          <p14:tracePt t="26420" x="4222750" y="5226050"/>
          <p14:tracePt t="26436" x="4271963" y="5256213"/>
          <p14:tracePt t="26453" x="4330700" y="5265738"/>
          <p14:tracePt t="26470" x="4370388" y="5286375"/>
          <p14:tracePt t="26486" x="4459288" y="5305425"/>
          <p14:tracePt t="26503" x="4546600" y="5324475"/>
          <p14:tracePt t="26520" x="4635500" y="5335588"/>
          <p14:tracePt t="26537" x="4733925" y="5354638"/>
          <p14:tracePt t="26553" x="4891088" y="5384800"/>
          <p14:tracePt t="26570" x="5000625" y="5403850"/>
          <p14:tracePt t="26587" x="5038725" y="5413375"/>
          <p14:tracePt t="26604" x="5108575" y="5413375"/>
          <p14:tracePt t="26620" x="5197475" y="5413375"/>
          <p14:tracePt t="26637" x="5275263" y="5413375"/>
          <p14:tracePt t="26654" x="5334000" y="5413375"/>
          <p14:tracePt t="26670" x="5413375" y="5413375"/>
          <p14:tracePt t="26687" x="5502275" y="5413375"/>
          <p14:tracePt t="26704" x="5570538" y="5413375"/>
          <p14:tracePt t="26720" x="5629275" y="5413375"/>
          <p14:tracePt t="26737" x="5659438" y="5394325"/>
          <p14:tracePt t="26737" x="5668963" y="5394325"/>
          <p14:tracePt t="26754" x="5689600" y="5384800"/>
          <p14:tracePt t="26770" x="5689600" y="5364163"/>
          <p14:tracePt t="26787" x="5699125" y="5354638"/>
          <p14:tracePt t="26804" x="5699125" y="5345113"/>
          <p14:tracePt t="26826" x="5699125" y="5335588"/>
          <p14:tracePt t="26837" x="5708650" y="5324475"/>
          <p14:tracePt t="26854" x="5718175" y="5305425"/>
          <p14:tracePt t="26870" x="5718175" y="5295900"/>
          <p14:tracePt t="26887" x="5718175" y="5265738"/>
          <p14:tracePt t="26904" x="5718175" y="5226050"/>
          <p14:tracePt t="26921" x="5718175" y="5176838"/>
          <p14:tracePt t="26938" x="5699125" y="5099050"/>
          <p14:tracePt t="26954" x="5668963" y="5059363"/>
          <p14:tracePt t="26971" x="5640388" y="5029200"/>
          <p14:tracePt t="26987" x="5600700" y="5000625"/>
          <p14:tracePt t="27004" x="5551488" y="4970463"/>
          <p14:tracePt t="27021" x="5521325" y="4960938"/>
          <p14:tracePt t="27038" x="5443538" y="4930775"/>
          <p14:tracePt t="27054" x="5354638" y="4921250"/>
          <p14:tracePt t="27071" x="5256213" y="4902200"/>
          <p14:tracePt t="27088" x="5127625" y="4872038"/>
          <p14:tracePt t="27105" x="5029200" y="4862513"/>
          <p14:tracePt t="27121" x="4891088" y="4862513"/>
          <p14:tracePt t="27138" x="4822825" y="4862513"/>
          <p14:tracePt t="27155" x="4773613" y="4862513"/>
          <p14:tracePt t="27171" x="4733925" y="4862513"/>
          <p14:tracePt t="27188" x="4714875" y="4862513"/>
          <p14:tracePt t="27205" x="4684713" y="4862513"/>
          <p14:tracePt t="27221" x="4625975" y="4862513"/>
          <p14:tracePt t="27238" x="4567238" y="4881563"/>
          <p14:tracePt t="27255" x="4497388" y="4911725"/>
          <p14:tracePt t="27271" x="4448175" y="4941888"/>
          <p14:tracePt t="27288" x="4419600" y="4960938"/>
          <p14:tracePt t="27305" x="4398963" y="4991100"/>
          <p14:tracePt t="27322" x="4398963" y="5000625"/>
          <p14:tracePt t="27338" x="4389438" y="5019675"/>
          <p14:tracePt t="27355" x="4389438" y="5040313"/>
          <p14:tracePt t="27372" x="4398963" y="5078413"/>
          <p14:tracePt t="27388" x="4410075" y="5118100"/>
          <p14:tracePt t="27405" x="4438650" y="5167313"/>
          <p14:tracePt t="27422" x="4497388" y="5226050"/>
          <p14:tracePt t="27438" x="4595813" y="5275263"/>
          <p14:tracePt t="27455" x="4714875" y="5354638"/>
          <p14:tracePt t="27472" x="4832350" y="5403850"/>
          <p14:tracePt t="27489" x="4940300" y="5443538"/>
          <p14:tracePt t="27505" x="5000625" y="5462588"/>
          <p14:tracePt t="27522" x="5087938" y="5483225"/>
          <p14:tracePt t="27539" x="5176838" y="5492750"/>
          <p14:tracePt t="27555" x="5275263" y="5492750"/>
          <p14:tracePt t="27572" x="5383213" y="5492750"/>
          <p14:tracePt t="27589" x="5521325" y="5492750"/>
          <p14:tracePt t="27605" x="5629275" y="5492750"/>
          <p14:tracePt t="27622" x="5727700" y="5483225"/>
          <p14:tracePt t="27639" x="5816600" y="5472113"/>
          <p14:tracePt t="27655" x="5875338" y="5453063"/>
          <p14:tracePt t="27672" x="5915025" y="5422900"/>
          <p14:tracePt t="27689" x="5945188" y="5413375"/>
          <p14:tracePt t="27689" x="5945188" y="5394325"/>
          <p14:tracePt t="27706" x="5954713" y="5384800"/>
          <p14:tracePt t="27722" x="5964238" y="5345113"/>
          <p14:tracePt t="27739" x="5964238" y="5335588"/>
          <p14:tracePt t="27755" x="5964238" y="5314950"/>
          <p14:tracePt t="27773" x="5964238" y="5275263"/>
          <p14:tracePt t="27789" x="5964238" y="5237163"/>
          <p14:tracePt t="27806" x="5954713" y="5187950"/>
          <p14:tracePt t="27823" x="5915025" y="5138738"/>
          <p14:tracePt t="27839" x="5875338" y="5089525"/>
          <p14:tracePt t="27856" x="5816600" y="5040313"/>
          <p14:tracePt t="27873" x="5727700" y="4991100"/>
          <p14:tracePt t="27889" x="5551488" y="4921250"/>
          <p14:tracePt t="27906" x="5413375" y="4872038"/>
          <p14:tracePt t="27923" x="5275263" y="4852988"/>
          <p14:tracePt t="27940" x="5148263" y="4822825"/>
          <p14:tracePt t="27956" x="5059363" y="4822825"/>
          <p14:tracePt t="27973" x="4979988" y="4822825"/>
          <p14:tracePt t="27990" x="4911725" y="4822825"/>
          <p14:tracePt t="28006" x="4841875" y="4832350"/>
          <p14:tracePt t="28023" x="4783138" y="4852988"/>
          <p14:tracePt t="28040" x="4724400" y="4881563"/>
          <p14:tracePt t="28056" x="4694238" y="4911725"/>
          <p14:tracePt t="28073" x="4656138" y="4930775"/>
          <p14:tracePt t="28073" x="4635500" y="4951413"/>
          <p14:tracePt t="28090" x="4616450" y="4960938"/>
          <p14:tracePt t="28106" x="4606925" y="4991100"/>
          <p14:tracePt t="28123" x="4595813" y="5010150"/>
          <p14:tracePt t="28140" x="4576763" y="5029200"/>
          <p14:tracePt t="28156" x="4576763" y="5049838"/>
          <p14:tracePt t="28173" x="4576763" y="5068888"/>
          <p14:tracePt t="28190" x="4576763" y="5089525"/>
          <p14:tracePt t="28207" x="4576763" y="5108575"/>
          <p14:tracePt t="28223" x="4576763" y="5118100"/>
          <p14:tracePt t="28240" x="4576763" y="5138738"/>
          <p14:tracePt t="28257" x="4576763" y="5157788"/>
          <p14:tracePt t="28273" x="4576763" y="5187950"/>
          <p14:tracePt t="28290" x="4586288" y="5216525"/>
          <p14:tracePt t="28307" x="4606925" y="5237163"/>
          <p14:tracePt t="28324" x="4625975" y="5256213"/>
          <p14:tracePt t="28340" x="4645025" y="5286375"/>
          <p14:tracePt t="28357" x="4675188" y="5305425"/>
          <p14:tracePt t="28374" x="4714875" y="5314950"/>
          <p14:tracePt t="28390" x="4743450" y="5324475"/>
          <p14:tracePt t="28407" x="4764088" y="5335588"/>
          <p14:tracePt t="28424" x="4872038" y="5354638"/>
          <p14:tracePt t="28440" x="4989513" y="5373688"/>
          <p14:tracePt t="28457" x="5137150" y="5373688"/>
          <p14:tracePt t="28474" x="5216525" y="5373688"/>
          <p14:tracePt t="28490" x="5295900" y="5373688"/>
          <p14:tracePt t="28507" x="5354638" y="5373688"/>
          <p14:tracePt t="28524" x="5394325" y="5373688"/>
          <p14:tracePt t="28541" x="5443538" y="5373688"/>
          <p14:tracePt t="28557" x="5481638" y="5345113"/>
          <p14:tracePt t="28574" x="5502275" y="5314950"/>
          <p14:tracePt t="28591" x="5530850" y="5286375"/>
          <p14:tracePt t="28608" x="5570538" y="5265738"/>
          <p14:tracePt t="28624" x="5591175" y="5256213"/>
          <p14:tracePt t="28641" x="5600700" y="5237163"/>
          <p14:tracePt t="28641" x="5610225" y="5237163"/>
          <p14:tracePt t="28658" x="5610225" y="5216525"/>
          <p14:tracePt t="28674" x="5629275" y="5197475"/>
          <p14:tracePt t="28691" x="5629275" y="5176838"/>
          <p14:tracePt t="28708" x="5640388" y="5157788"/>
          <p14:tracePt t="28725" x="5640388" y="5118100"/>
          <p14:tracePt t="28741" x="5640388" y="5089525"/>
          <p14:tracePt t="28758" x="5640388" y="5068888"/>
          <p14:tracePt t="28774" x="5640388" y="5049838"/>
          <p14:tracePt t="28791" x="5640388" y="5019675"/>
          <p14:tracePt t="28808" x="5619750" y="4991100"/>
          <p14:tracePt t="28825" x="5600700" y="4960938"/>
          <p14:tracePt t="28841" x="5551488" y="4921250"/>
          <p14:tracePt t="28858" x="5511800" y="4892675"/>
          <p14:tracePt t="28875" x="5472113" y="4881563"/>
          <p14:tracePt t="28891" x="5432425" y="4862513"/>
          <p14:tracePt t="28908" x="5394325" y="4843463"/>
          <p14:tracePt t="28925" x="5364163" y="4832350"/>
          <p14:tracePt t="28941" x="5345113" y="4822825"/>
          <p14:tracePt t="28958" x="5324475" y="4803775"/>
          <p14:tracePt t="28975" x="5314950" y="4794250"/>
          <p14:tracePt t="28991" x="5305425" y="4764088"/>
          <p14:tracePt t="29008" x="5295900" y="4745038"/>
          <p14:tracePt t="29026" x="5265738" y="4684713"/>
          <p14:tracePt t="29042" x="5246688" y="4635500"/>
          <p14:tracePt t="29058" x="5235575" y="4557713"/>
          <p14:tracePt t="29075" x="5235575" y="4478338"/>
          <p14:tracePt t="29092" x="5235575" y="4379913"/>
          <p14:tracePt t="29108" x="5235575" y="4271963"/>
          <p14:tracePt t="29125" x="5246688" y="4173538"/>
          <p14:tracePt t="29142" x="5246688" y="4075113"/>
          <p14:tracePt t="29159" x="5265738" y="3957638"/>
          <p14:tracePt t="29175" x="5295900" y="3848100"/>
          <p14:tracePt t="29192" x="5334000" y="3721100"/>
          <p14:tracePt t="29209" x="5383213" y="3582988"/>
          <p14:tracePt t="29225" x="5472113" y="3346450"/>
          <p14:tracePt t="29242" x="5521325" y="3170238"/>
          <p14:tracePt t="29259" x="5580063" y="2973388"/>
          <p14:tracePt t="29275" x="5629275" y="2795588"/>
          <p14:tracePt t="29292" x="5668963" y="2628900"/>
          <p14:tracePt t="29309" x="5708650" y="2470150"/>
          <p14:tracePt t="29325" x="5738813" y="2333625"/>
          <p14:tracePt t="29342" x="5767388" y="2205038"/>
          <p14:tracePt t="29359" x="5807075" y="2087563"/>
          <p14:tracePt t="29375" x="5846763" y="1998663"/>
          <p14:tracePt t="29392" x="5865813" y="1909763"/>
          <p14:tracePt t="29409" x="5875338" y="1860550"/>
          <p14:tracePt t="29426" x="5886450" y="1781175"/>
          <p14:tracePt t="29442" x="5895975" y="1752600"/>
          <p14:tracePt t="29459" x="5905500" y="1703388"/>
          <p14:tracePt t="29476" x="5905500" y="1663700"/>
          <p14:tracePt t="29492" x="5905500" y="1624013"/>
          <p14:tracePt t="29509" x="5905500" y="1584325"/>
          <p14:tracePt t="29526" x="5905500" y="1544638"/>
          <p14:tracePt t="29543" x="5905500" y="1525588"/>
          <p14:tracePt t="29559" x="5905500" y="1495425"/>
          <p14:tracePt t="29576" x="5905500" y="1476375"/>
          <p14:tracePt t="29593" x="5895975" y="1446213"/>
          <p14:tracePt t="29609" x="5886450" y="1387475"/>
          <p14:tracePt t="29626" x="5865813" y="1358900"/>
          <p14:tracePt t="29643" x="5837238" y="1309688"/>
          <p14:tracePt t="29659" x="5807075" y="1260475"/>
          <p14:tracePt t="29676" x="5776913" y="1211263"/>
          <p14:tracePt t="29693" x="5748338" y="1181100"/>
          <p14:tracePt t="29709" x="5738813" y="1162050"/>
          <p14:tracePt t="29726" x="5718175" y="1131888"/>
          <p14:tracePt t="29743" x="5699125" y="1122363"/>
          <p14:tracePt t="29759" x="5668963" y="1101725"/>
          <p14:tracePt t="29776" x="5629275" y="1092200"/>
          <p14:tracePt t="29793" x="5580063" y="1052513"/>
          <p14:tracePt t="29811" x="5551488" y="1033463"/>
          <p14:tracePt t="29827" x="5511800" y="1014413"/>
          <p14:tracePt t="29843" x="5502275" y="1003300"/>
          <p14:tracePt t="29860" x="5481638" y="1003300"/>
          <p14:tracePt t="29877" x="5472113" y="993775"/>
          <p14:tracePt t="29893" x="5462588" y="993775"/>
          <p14:tracePt t="29910" x="5453063" y="993775"/>
          <p14:tracePt t="30578" x="5443538" y="993775"/>
          <p14:tracePt t="30602" x="5432425" y="1003300"/>
          <p14:tracePt t="30618" x="5422900" y="1014413"/>
          <p14:tracePt t="30626" x="5413375" y="1042988"/>
          <p14:tracePt t="30634" x="5394325" y="1073150"/>
          <p14:tracePt t="30644" x="5345113" y="1150938"/>
          <p14:tracePt t="30662" x="5284788" y="1260475"/>
          <p14:tracePt t="30678" x="5235575" y="1368425"/>
          <p14:tracePt t="30695" x="5186363" y="1457325"/>
          <p14:tracePt t="30712" x="5137150" y="1555750"/>
          <p14:tracePt t="30728" x="5118100" y="1633538"/>
          <p14:tracePt t="30745" x="5087938" y="1741488"/>
          <p14:tracePt t="30762" x="5068888" y="1830388"/>
          <p14:tracePt t="30778" x="5059363" y="1928813"/>
          <p14:tracePt t="30795" x="5038725" y="2027238"/>
          <p14:tracePt t="30812" x="5010150" y="2146300"/>
          <p14:tracePt t="30829" x="4989513" y="2273300"/>
          <p14:tracePt t="30846" x="4960938" y="2401888"/>
          <p14:tracePt t="30862" x="4940300" y="2540000"/>
          <p14:tracePt t="30879" x="4921250" y="2667000"/>
          <p14:tracePt t="30895" x="4921250" y="2776538"/>
          <p14:tracePt t="30912" x="4921250" y="2894013"/>
          <p14:tracePt t="30929" x="4911725" y="3001963"/>
          <p14:tracePt t="30945" x="4911725" y="3140075"/>
          <p14:tracePt t="30962" x="4911725" y="3257550"/>
          <p14:tracePt t="30979" x="4902200" y="3367088"/>
          <p14:tracePt t="30995" x="4902200" y="3475038"/>
          <p14:tracePt t="31013" x="4881563" y="3641725"/>
          <p14:tracePt t="31029" x="4852988" y="3829050"/>
          <p14:tracePt t="31046" x="4822825" y="4035425"/>
          <p14:tracePt t="31062" x="4822825" y="4232275"/>
          <p14:tracePt t="31079" x="4822825" y="4419600"/>
          <p14:tracePt t="31096" x="4822825" y="4586288"/>
          <p14:tracePt t="31112" x="4822825" y="4745038"/>
          <p14:tracePt t="31129" x="4852988" y="4892675"/>
          <p14:tracePt t="31146" x="4852988" y="4951413"/>
          <p14:tracePt t="31162" x="4852988" y="4991100"/>
          <p14:tracePt t="31179" x="4852988" y="5029200"/>
          <p14:tracePt t="31196" x="4852988" y="5059363"/>
          <p14:tracePt t="31213" x="4852988" y="5089525"/>
          <p14:tracePt t="31229" x="4852988" y="5118100"/>
          <p14:tracePt t="31246" x="4862513" y="5157788"/>
          <p14:tracePt t="31263" x="4862513" y="5187950"/>
          <p14:tracePt t="31279" x="4872038" y="5207000"/>
          <p14:tracePt t="31296" x="4891088" y="5246688"/>
          <p14:tracePt t="31313" x="4891088" y="5275263"/>
          <p14:tracePt t="31313" x="4902200" y="5295900"/>
          <p14:tracePt t="31330" x="4911725" y="5324475"/>
          <p14:tracePt t="31347" x="4921250" y="5345113"/>
          <p14:tracePt t="31363" x="4930775" y="5373688"/>
          <p14:tracePt t="31380" x="4951413" y="5394325"/>
          <p14:tracePt t="31397" x="4951413" y="5403850"/>
          <p14:tracePt t="31413" x="4951413" y="5413375"/>
          <p14:tracePt t="31430" x="4960938" y="5422900"/>
          <p14:tracePt t="31817" x="4970463" y="5413375"/>
          <p14:tracePt t="31994" x="4970463" y="5394325"/>
          <p14:tracePt t="32002" x="4979988" y="5384800"/>
          <p14:tracePt t="32010" x="4989513" y="5354638"/>
          <p14:tracePt t="32018" x="5000625" y="5324475"/>
          <p14:tracePt t="32031" x="5010150" y="5256213"/>
          <p14:tracePt t="32048" x="5029200" y="5148263"/>
          <p14:tracePt t="32064" x="5038725" y="5049838"/>
          <p14:tracePt t="32081" x="5059363" y="4872038"/>
          <p14:tracePt t="32098" x="5059363" y="4714875"/>
          <p14:tracePt t="32114" x="5059363" y="4557713"/>
          <p14:tracePt t="32131" x="5059363" y="4370388"/>
          <p14:tracePt t="32148" x="5059363" y="4183063"/>
          <p14:tracePt t="32165" x="5059363" y="3957638"/>
          <p14:tracePt t="32181" x="5049838" y="3749675"/>
          <p14:tracePt t="32198" x="5049838" y="3563938"/>
          <p14:tracePt t="32215" x="5049838" y="3376613"/>
          <p14:tracePt t="32231" x="5059363" y="3170238"/>
          <p14:tracePt t="32248" x="5078413" y="2992438"/>
          <p14:tracePt t="32265" x="5087938" y="2844800"/>
          <p14:tracePt t="32265" x="5099050" y="2765425"/>
          <p14:tracePt t="32282" x="5118100" y="2608263"/>
          <p14:tracePt t="32298" x="5127625" y="2451100"/>
          <p14:tracePt t="32315" x="5137150" y="2284413"/>
          <p14:tracePt t="32331" x="5157788" y="2136775"/>
          <p14:tracePt t="32348" x="5157788" y="1968500"/>
          <p14:tracePt t="32365" x="5157788" y="1820863"/>
          <p14:tracePt t="32382" x="5157788" y="1673225"/>
          <p14:tracePt t="32398" x="5157788" y="1565275"/>
          <p14:tracePt t="32415" x="5157788" y="1457325"/>
          <p14:tracePt t="32432" x="5157788" y="1377950"/>
          <p14:tracePt t="32448" x="5157788" y="1338263"/>
          <p14:tracePt t="32465" x="5157788" y="1298575"/>
          <p14:tracePt t="32482" x="5157788" y="1289050"/>
          <p14:tracePt t="32498" x="5157788" y="1279525"/>
          <p14:tracePt t="32522" x="5157788" y="1270000"/>
          <p14:tracePt t="32546" x="5157788" y="1260475"/>
          <p14:tracePt t="32554" x="5167313" y="1249363"/>
          <p14:tracePt t="32565" x="5167313" y="1239838"/>
          <p14:tracePt t="32582" x="5176838" y="1220788"/>
          <p14:tracePt t="32598" x="5176838" y="1200150"/>
          <p14:tracePt t="32615" x="5176838" y="1190625"/>
          <p14:tracePt t="32632" x="5176838" y="1181100"/>
          <p14:tracePt t="32649" x="5176838" y="1162050"/>
          <p14:tracePt t="32666" x="5176838" y="1141413"/>
          <p14:tracePt t="32682" x="5176838" y="1131888"/>
          <p14:tracePt t="32699" x="5176838" y="1112838"/>
          <p14:tracePt t="32715" x="5176838" y="1101725"/>
          <p14:tracePt t="32732" x="5167313" y="1101725"/>
          <p14:tracePt t="32826" x="5167313" y="1112838"/>
          <p14:tracePt t="32841" x="5157788" y="1122363"/>
          <p14:tracePt t="32850" x="5157788" y="1131888"/>
          <p14:tracePt t="32858" x="5148263" y="1181100"/>
          <p14:tracePt t="32866" x="5137150" y="1249363"/>
          <p14:tracePt t="32883" x="5137150" y="1347788"/>
          <p14:tracePt t="32899" x="5137150" y="1495425"/>
          <p14:tracePt t="32916" x="5137150" y="1614488"/>
          <p14:tracePt t="32933" x="5137150" y="1781175"/>
          <p14:tracePt t="32949" x="5137150" y="1958975"/>
          <p14:tracePt t="32966" x="5137150" y="2116138"/>
          <p14:tracePt t="32983" x="5137150" y="2303463"/>
          <p14:tracePt t="32999" x="5137150" y="2490788"/>
          <p14:tracePt t="33016" x="5118100" y="2697163"/>
          <p14:tracePt t="33033" x="5038725" y="3041650"/>
          <p14:tracePt t="33050" x="4970463" y="3268663"/>
          <p14:tracePt t="33066" x="4921250" y="3494088"/>
          <p14:tracePt t="33083" x="4862513" y="3711575"/>
          <p14:tracePt t="33100" x="4832350" y="3908425"/>
          <p14:tracePt t="33116" x="4822825" y="4075113"/>
          <p14:tracePt t="33133" x="4822825" y="4241800"/>
          <p14:tracePt t="33150" x="4822825" y="4400550"/>
          <p14:tracePt t="33167" x="4822825" y="4548188"/>
          <p14:tracePt t="33183" x="4822825" y="4675188"/>
          <p14:tracePt t="33200" x="4822825" y="4794250"/>
          <p14:tracePt t="33217" x="4822825" y="4892675"/>
          <p14:tracePt t="33233" x="4822825" y="5019675"/>
          <p14:tracePt t="33250" x="4822825" y="5078413"/>
          <p14:tracePt t="33267" x="4822825" y="5138738"/>
          <p14:tracePt t="33283" x="4822825" y="5187950"/>
          <p14:tracePt t="33300" x="4822825" y="5237163"/>
          <p14:tracePt t="33317" x="4832350" y="5295900"/>
          <p14:tracePt t="33334" x="4841875" y="5335588"/>
          <p14:tracePt t="33350" x="4841875" y="5354638"/>
          <p14:tracePt t="33367" x="4852988" y="5373688"/>
          <p14:tracePt t="33384" x="4852988" y="5384800"/>
          <p14:tracePt t="33410" x="4852988" y="5394325"/>
          <p14:tracePt t="33449" x="4852988" y="5403850"/>
          <p14:tracePt t="34420" x="4852988" y="5413375"/>
          <p14:tracePt t="35050" x="4872038" y="5434013"/>
          <p14:tracePt t="35058" x="4881563" y="5443538"/>
          <p14:tracePt t="35065" x="4902200" y="5462588"/>
          <p14:tracePt t="35074" x="4911725" y="5472113"/>
          <p14:tracePt t="35087" x="4970463" y="5502275"/>
          <p14:tracePt t="35104" x="5019675" y="5532438"/>
          <p14:tracePt t="35120" x="5087938" y="5561013"/>
          <p14:tracePt t="35137" x="5216525" y="5591175"/>
          <p14:tracePt t="35154" x="5334000" y="5600700"/>
          <p14:tracePt t="35170" x="5432425" y="5619750"/>
          <p14:tracePt t="35187" x="5530850" y="5649913"/>
          <p14:tracePt t="35204" x="5619750" y="5670550"/>
          <p14:tracePt t="35220" x="5678488" y="5680075"/>
          <p14:tracePt t="35237" x="5738813" y="5680075"/>
          <p14:tracePt t="35254" x="5776913" y="5680075"/>
          <p14:tracePt t="35271" x="5816600" y="5680075"/>
          <p14:tracePt t="35287" x="5826125" y="5680075"/>
          <p14:tracePt t="35304" x="5865813" y="5689600"/>
          <p14:tracePt t="35321" x="5875338" y="5699125"/>
          <p14:tracePt t="35338" x="5886450" y="5699125"/>
          <p14:tracePt t="35466" x="5895975" y="5699125"/>
          <p14:tracePt t="35554" x="5915025" y="5708650"/>
          <p14:tracePt t="35561" x="5924550" y="5708650"/>
          <p14:tracePt t="35571" x="5973763" y="5708650"/>
          <p14:tracePt t="35588" x="6013450" y="5719763"/>
          <p14:tracePt t="35605" x="6043613" y="5729288"/>
          <p14:tracePt t="35621" x="6062663" y="5738813"/>
          <p14:tracePt t="35638" x="6073775" y="5738813"/>
          <p14:tracePt t="35681" x="6083300" y="5748338"/>
          <p14:tracePt t="35753" x="6083300" y="5757863"/>
          <p14:tracePt t="35794" x="6073775" y="5757863"/>
          <p14:tracePt t="35801" x="6053138" y="5768975"/>
          <p14:tracePt t="35825" x="6034088" y="5778500"/>
          <p14:tracePt t="35833" x="6022975" y="5778500"/>
          <p14:tracePt t="35841" x="6003925" y="5788025"/>
          <p14:tracePt t="35855" x="5945188" y="5797550"/>
          <p14:tracePt t="35872" x="5865813" y="5807075"/>
          <p14:tracePt t="35888" x="5797550" y="5807075"/>
          <p14:tracePt t="35888" x="5757863" y="5818188"/>
          <p14:tracePt t="35906" x="5699125" y="5827713"/>
          <p14:tracePt t="35922" x="5640388" y="5846763"/>
          <p14:tracePt t="35939" x="5580063" y="5876925"/>
          <p14:tracePt t="35955" x="5511800" y="5926138"/>
          <p14:tracePt t="35972" x="5462588" y="5965825"/>
          <p14:tracePt t="35989" x="5403850" y="6015038"/>
          <p14:tracePt t="36005" x="5354638" y="6064250"/>
          <p14:tracePt t="36022" x="5305425" y="6092825"/>
          <p14:tracePt t="36039" x="5275263" y="6142038"/>
          <p14:tracePt t="36055" x="5256213" y="6181725"/>
          <p14:tracePt t="36072" x="5235575" y="6221413"/>
          <p14:tracePt t="36089" x="5216525" y="6289675"/>
          <p14:tracePt t="36106" x="5207000" y="6329363"/>
          <p14:tracePt t="36122" x="5197475" y="6369050"/>
          <p14:tracePt t="36139" x="5186363" y="6418263"/>
          <p14:tracePt t="36156" x="5176838" y="6457950"/>
          <p14:tracePt t="36173" x="5176838" y="6496050"/>
          <p14:tracePt t="36189" x="5176838" y="6545263"/>
          <p14:tracePt t="36206" x="5176838" y="6594475"/>
          <p14:tracePt t="36222" x="5176838" y="6615113"/>
          <p14:tracePt t="36239" x="5176838" y="6654800"/>
          <p14:tracePt t="36256" x="5186363" y="6683375"/>
          <p14:tracePt t="36273" x="5186363" y="6713538"/>
          <p14:tracePt t="36273" x="5197475" y="6742113"/>
          <p14:tracePt t="36290" x="5197475" y="6762750"/>
          <p14:tracePt t="36306" x="5216525" y="6811963"/>
          <p14:tracePt t="36323" x="5216525" y="6840538"/>
          <p14:tracePt t="36339" x="5216525" y="6880225"/>
          <p14:tracePt t="36356" x="5216525" y="6919913"/>
          <p14:tracePt t="36373" x="5235575" y="6959600"/>
          <p14:tracePt t="36389" x="5246688" y="6978650"/>
          <p14:tracePt t="36406" x="5265738" y="6999288"/>
          <p14:tracePt t="36423" x="5275263" y="7018338"/>
          <p14:tracePt t="36440" x="5295900" y="7037388"/>
          <p14:tracePt t="36456" x="5334000" y="7048500"/>
          <p14:tracePt t="36473" x="5403850" y="7077075"/>
          <p14:tracePt t="36490" x="5462588" y="7097713"/>
          <p14:tracePt t="36506" x="5521325" y="7097713"/>
          <p14:tracePt t="36524" x="5580063" y="7116763"/>
          <p14:tracePt t="36540" x="5640388" y="7126288"/>
          <p14:tracePt t="36557" x="5699125" y="7126288"/>
          <p14:tracePt t="36573" x="5767388" y="7126288"/>
          <p14:tracePt t="36590" x="5837238" y="7126288"/>
          <p14:tracePt t="36607" x="5895975" y="7126288"/>
          <p14:tracePt t="36623" x="5954713" y="7126288"/>
          <p14:tracePt t="36640" x="6003925" y="7126288"/>
          <p14:tracePt t="36657" x="6092825" y="7126288"/>
          <p14:tracePt t="36674" x="6161088" y="7126288"/>
          <p14:tracePt t="36690" x="6240463" y="7126288"/>
          <p14:tracePt t="36707" x="6299200" y="7126288"/>
          <p14:tracePt t="36723" x="6348413" y="7126288"/>
          <p14:tracePt t="36740" x="6378575" y="7126288"/>
          <p14:tracePt t="36757" x="6397625" y="7126288"/>
          <p14:tracePt t="36774" x="6418263" y="7126288"/>
          <p14:tracePt t="36801" x="6418263" y="7116763"/>
          <p14:tracePt t="36817" x="6427788" y="7107238"/>
          <p14:tracePt t="36826" x="6437313" y="7107238"/>
          <p14:tracePt t="36840" x="6456363" y="7097713"/>
          <p14:tracePt t="36857" x="6467475" y="7086600"/>
          <p14:tracePt t="36874" x="6467475" y="7077075"/>
          <p14:tracePt t="36970" x="6477000" y="7067550"/>
          <p14:tracePt t="36985" x="6486525" y="7058025"/>
          <p14:tracePt t="37113" x="6486525" y="7048500"/>
          <p14:tracePt t="37130" x="6496050" y="7048500"/>
          <p14:tracePt t="37145" x="6496050" y="7037388"/>
          <p14:tracePt t="37161" x="6496050" y="7027863"/>
          <p14:tracePt t="37177" x="6496050" y="7018338"/>
          <p14:tracePt t="37193" x="6505575" y="6999288"/>
          <p14:tracePt t="37209" x="6505575" y="6988175"/>
          <p14:tracePt t="37249" x="6516688" y="6988175"/>
          <p14:tracePt t="37257" x="6516688" y="6978650"/>
          <p14:tracePt t="37281" x="6526213" y="6969125"/>
          <p14:tracePt t="37313" x="6526213" y="6959600"/>
          <p14:tracePt t="37329" x="6526213" y="6950075"/>
          <p14:tracePt t="37361" x="6526213" y="6929438"/>
          <p14:tracePt t="37561" x="6535738" y="6919913"/>
          <p14:tracePt t="37593" x="6535738" y="6910388"/>
          <p14:tracePt t="37609" x="6545263" y="6900863"/>
          <p14:tracePt t="37626" x="6554788" y="6889750"/>
          <p14:tracePt t="37641" x="6554788" y="6880225"/>
          <p14:tracePt t="37681" x="6554788" y="6870700"/>
          <p14:tracePt t="37697" x="6554788" y="6861175"/>
          <p14:tracePt t="37737" x="6565900" y="6851650"/>
          <p14:tracePt t="37745" x="6565900" y="6840538"/>
          <p14:tracePt t="37769" x="6565900" y="6831013"/>
          <p14:tracePt t="37777" x="6565900" y="6821488"/>
          <p14:tracePt t="37793" x="6565900" y="6811963"/>
          <p14:tracePt t="37825" x="6575425" y="6802438"/>
          <p14:tracePt t="37841" x="6575425" y="6791325"/>
          <p14:tracePt t="37865" x="6575425" y="6781800"/>
          <p14:tracePt t="37889" x="6575425" y="6772275"/>
          <p14:tracePt t="37905" x="6575425" y="6762750"/>
          <p14:tracePt t="37913" x="6575425" y="6753225"/>
          <p14:tracePt t="37926" x="6575425" y="6732588"/>
          <p14:tracePt t="37943" x="6575425" y="6723063"/>
          <p14:tracePt t="37959" x="6575425" y="6713538"/>
          <p14:tracePt t="37976" x="6575425" y="6704013"/>
          <p14:tracePt t="37993" x="6565900" y="6683375"/>
          <p14:tracePt t="38081" x="6554788" y="6673850"/>
          <p14:tracePt t="38105" x="6535738" y="6673850"/>
          <p14:tracePt t="38137" x="6526213" y="6664325"/>
          <p14:tracePt t="38145" x="6516688" y="6664325"/>
          <p14:tracePt t="38162" x="6505575" y="6654800"/>
          <p14:tracePt t="38185" x="6496050" y="6654800"/>
          <p14:tracePt t="38194" x="6486525" y="6654800"/>
          <p14:tracePt t="38209" x="6477000" y="6643688"/>
          <p14:tracePt t="38225" x="6467475" y="6643688"/>
          <p14:tracePt t="38265" x="6456363" y="6643688"/>
          <p14:tracePt t="38273" x="6446838" y="6643688"/>
          <p14:tracePt t="38297" x="6437313" y="6643688"/>
          <p14:tracePt t="38353" x="6427788" y="6643688"/>
          <p14:tracePt t="38361" x="6418263" y="6643688"/>
          <p14:tracePt t="38378" x="6397625" y="6634163"/>
          <p14:tracePt t="38385" x="6369050" y="6634163"/>
          <p14:tracePt t="38401" x="6357938" y="6634163"/>
          <p14:tracePt t="38410" x="6308725" y="6615113"/>
          <p14:tracePt t="38427" x="6280150" y="6605588"/>
          <p14:tracePt t="38444" x="6249988" y="6605588"/>
          <p14:tracePt t="38460" x="6221413" y="6594475"/>
          <p14:tracePt t="38477" x="6200775" y="6584950"/>
          <p14:tracePt t="38494" x="6181725" y="6584950"/>
          <p14:tracePt t="38510" x="6151563" y="6584950"/>
          <p14:tracePt t="38527" x="6132513" y="6584950"/>
          <p14:tracePt t="38544" x="6102350" y="6584950"/>
          <p14:tracePt t="38561" x="6073775" y="6575425"/>
          <p14:tracePt t="38577" x="6043613" y="6565900"/>
          <p14:tracePt t="38594" x="6034088" y="6565900"/>
          <p14:tracePt t="38611" x="6013450" y="6565900"/>
          <p14:tracePt t="38627" x="6003925" y="6565900"/>
          <p14:tracePt t="38644" x="5994400" y="6565900"/>
          <p14:tracePt t="38661" x="5984875" y="6565900"/>
          <p14:tracePt t="38677" x="5973763" y="6565900"/>
          <p14:tracePt t="38694" x="5945188" y="6545263"/>
          <p14:tracePt t="38711" x="5915025" y="6545263"/>
          <p14:tracePt t="38728" x="5895975" y="6545263"/>
          <p14:tracePt t="38744" x="5875338" y="6535738"/>
          <p14:tracePt t="38761" x="5856288" y="6535738"/>
          <p14:tracePt t="38778" x="5846763" y="6526213"/>
          <p14:tracePt t="38794" x="5826125" y="6526213"/>
          <p14:tracePt t="38818" x="5816600" y="6526213"/>
          <p14:tracePt t="38828" x="5776913" y="6516688"/>
          <p14:tracePt t="38844" x="5738813" y="6507163"/>
          <p14:tracePt t="38861" x="5708650" y="6496050"/>
          <p14:tracePt t="38878" x="5668963" y="6496050"/>
          <p14:tracePt t="38894" x="5659438" y="6496050"/>
          <p14:tracePt t="38911" x="5649913" y="6496050"/>
          <p14:tracePt t="38928" x="5629275" y="6486525"/>
          <p14:tracePt t="38945" x="5619750" y="6477000"/>
          <p14:tracePt t="38962" x="5591175" y="6477000"/>
          <p14:tracePt t="38978" x="5580063" y="6477000"/>
          <p14:tracePt t="38995" x="5530850" y="6467475"/>
          <p14:tracePt t="39011" x="5492750" y="6457950"/>
          <p14:tracePt t="39028" x="5453063" y="6457950"/>
          <p14:tracePt t="39045" x="5403850" y="6457950"/>
          <p14:tracePt t="39062" x="5364163" y="6457950"/>
          <p14:tracePt t="39078" x="5314950" y="6457950"/>
          <p14:tracePt t="39095" x="5256213" y="6457950"/>
          <p14:tracePt t="39112" x="5207000" y="6457950"/>
          <p14:tracePt t="39128" x="5157788" y="6457950"/>
          <p14:tracePt t="39128" x="5137150" y="6457950"/>
          <p14:tracePt t="39146" x="5059363" y="6467475"/>
          <p14:tracePt t="39162" x="5029200" y="6477000"/>
          <p14:tracePt t="39178" x="4979988" y="6477000"/>
          <p14:tracePt t="39195" x="4940300" y="6486525"/>
          <p14:tracePt t="39212" x="4911725" y="6496050"/>
          <p14:tracePt t="39228" x="4881563" y="6507163"/>
          <p14:tracePt t="39245" x="4852988" y="6507163"/>
          <p14:tracePt t="39262" x="4822825" y="6516688"/>
          <p14:tracePt t="39279" x="4813300" y="6516688"/>
          <p14:tracePt t="39295" x="4803775" y="6516688"/>
          <p14:tracePt t="39312" x="4792663" y="6526213"/>
          <p14:tracePt t="39329" x="4773613" y="6526213"/>
          <p14:tracePt t="39346" x="4754563" y="6535738"/>
          <p14:tracePt t="39362" x="4743450" y="6545263"/>
          <p14:tracePt t="39379" x="4714875" y="6556375"/>
          <p14:tracePt t="39395" x="4694238" y="6556375"/>
          <p14:tracePt t="39417" x="4694238" y="6565900"/>
          <p14:tracePt t="39441" x="4684713" y="6575425"/>
          <p14:tracePt t="39489" x="4675188" y="6575425"/>
          <p14:tracePt t="39521" x="4675188" y="6584950"/>
          <p14:tracePt t="39633" x="4675188" y="6594475"/>
          <p14:tracePt t="39649" x="4665663" y="6605588"/>
          <p14:tracePt t="39673" x="4656138" y="6615113"/>
          <p14:tracePt t="39721" x="4656138" y="6624638"/>
          <p14:tracePt t="39745" x="4645025" y="6624638"/>
          <p14:tracePt t="39770" x="4645025" y="6634163"/>
          <p14:tracePt t="39801" x="4645025" y="6643688"/>
          <p14:tracePt t="39849" x="4645025" y="6654800"/>
          <p14:tracePt t="39881" x="4645025" y="6664325"/>
          <p14:tracePt t="39945" x="4635500" y="6673850"/>
          <p14:tracePt t="39953" x="4625975" y="6683375"/>
          <p14:tracePt t="39969" x="4625975" y="6692900"/>
          <p14:tracePt t="39985" x="4616450" y="6713538"/>
          <p14:tracePt t="40009" x="4616450" y="6723063"/>
          <p14:tracePt t="40033" x="4606925" y="6742113"/>
          <p14:tracePt t="40041" x="4606925" y="6753225"/>
          <p14:tracePt t="40065" x="4606925" y="6762750"/>
          <p14:tracePt t="40089" x="4595813" y="6762750"/>
          <p14:tracePt t="40153" x="4595813" y="6772275"/>
          <p14:tracePt t="40185" x="4595813" y="6781800"/>
          <p14:tracePt t="40217" x="4595813" y="6791325"/>
          <p14:tracePt t="40241" x="4595813" y="6802438"/>
          <p14:tracePt t="40249" x="4595813" y="6811963"/>
          <p14:tracePt t="40265" x="4595813" y="6821488"/>
          <p14:tracePt t="40274" x="4595813" y="6840538"/>
          <p14:tracePt t="40281" x="4595813" y="6851650"/>
          <p14:tracePt t="40305" x="4606925" y="6861175"/>
          <p14:tracePt t="40314" x="4606925" y="6870700"/>
          <p14:tracePt t="40331" x="4606925" y="6880225"/>
          <p14:tracePt t="40347" x="4606925" y="6889750"/>
          <p14:tracePt t="40364" x="4616450" y="6910388"/>
          <p14:tracePt t="40380" x="4616450" y="6919913"/>
          <p14:tracePt t="40397" x="4616450" y="6929438"/>
          <p14:tracePt t="40414" x="4616450" y="6938963"/>
          <p14:tracePt t="40431" x="4616450" y="6950075"/>
          <p14:tracePt t="40447" x="4616450" y="6959600"/>
          <p14:tracePt t="40464" x="4616450" y="6969125"/>
          <p14:tracePt t="40497" x="4616450" y="6978650"/>
          <p14:tracePt t="40521" x="4616450" y="6988175"/>
          <p14:tracePt t="40537" x="4616450" y="6999288"/>
          <p14:tracePt t="40545" x="4616450" y="7008813"/>
          <p14:tracePt t="40561" x="4625975" y="7027863"/>
          <p14:tracePt t="40577" x="4625975" y="7037388"/>
          <p14:tracePt t="40593" x="4635500" y="7048500"/>
          <p14:tracePt t="40601" x="4635500" y="7058025"/>
          <p14:tracePt t="40614" x="4656138" y="7077075"/>
          <p14:tracePt t="40631" x="4656138" y="7086600"/>
          <p14:tracePt t="40648" x="4665663" y="7097713"/>
          <p14:tracePt t="40665" x="4684713" y="7116763"/>
          <p14:tracePt t="40682" x="4724400" y="7135813"/>
          <p14:tracePt t="40698" x="4764088" y="7156450"/>
          <p14:tracePt t="40715" x="4822825" y="7175500"/>
          <p14:tracePt t="40732" x="4881563" y="7205663"/>
          <p14:tracePt t="40748" x="4930775" y="7224713"/>
          <p14:tracePt t="40765" x="4970463" y="7234238"/>
          <p14:tracePt t="40782" x="4989513" y="7245350"/>
          <p14:tracePt t="40798" x="5029200" y="7254875"/>
          <p14:tracePt t="40815" x="5059363" y="7264400"/>
          <p14:tracePt t="40832" x="5099050" y="7273925"/>
          <p14:tracePt t="40848" x="5127625" y="7283450"/>
          <p14:tracePt t="40848" x="5157788" y="7283450"/>
          <p14:tracePt t="40866" x="5197475" y="7294563"/>
          <p14:tracePt t="40882" x="5246688" y="7304088"/>
          <p14:tracePt t="40898" x="5284788" y="7313613"/>
          <p14:tracePt t="40915" x="5314950" y="7313613"/>
          <p14:tracePt t="40932" x="5364163" y="7323138"/>
          <p14:tracePt t="40949" x="5394325" y="7323138"/>
          <p14:tracePt t="40965" x="5432425" y="7323138"/>
          <p14:tracePt t="40982" x="5472113" y="7323138"/>
          <p14:tracePt t="40999" x="5521325" y="7323138"/>
          <p14:tracePt t="41015" x="5561013" y="7323138"/>
          <p14:tracePt t="41032" x="5610225" y="7323138"/>
          <p14:tracePt t="41049" x="5640388" y="7323138"/>
          <p14:tracePt t="41066" x="5678488" y="7323138"/>
          <p14:tracePt t="41082" x="5699125" y="7323138"/>
          <p14:tracePt t="41099" x="5718175" y="7304088"/>
          <p14:tracePt t="41116" x="5748338" y="7294563"/>
          <p14:tracePt t="41132" x="5776913" y="7283450"/>
          <p14:tracePt t="41149" x="5826125" y="7273925"/>
          <p14:tracePt t="41166" x="5856288" y="7264400"/>
          <p14:tracePt t="41183" x="5915025" y="7254875"/>
          <p14:tracePt t="41199" x="5954713" y="7245350"/>
          <p14:tracePt t="41216" x="5994400" y="7224713"/>
          <p14:tracePt t="41233" x="6034088" y="7205663"/>
          <p14:tracePt t="41249" x="6053138" y="7196138"/>
          <p14:tracePt t="41266" x="6073775" y="7175500"/>
          <p14:tracePt t="41282" x="6111875" y="7156450"/>
          <p14:tracePt t="41299" x="6142038" y="7126288"/>
          <p14:tracePt t="41316" x="6161088" y="7086600"/>
          <p14:tracePt t="41333" x="6181725" y="7048500"/>
          <p14:tracePt t="41349" x="6210300" y="7008813"/>
          <p14:tracePt t="41366" x="6221413" y="6959600"/>
          <p14:tracePt t="41383" x="6230938" y="6929438"/>
          <p14:tracePt t="41400" x="6240463" y="6880225"/>
          <p14:tracePt t="41416" x="6240463" y="6861175"/>
          <p14:tracePt t="41433" x="6249988" y="6821488"/>
          <p14:tracePt t="41450" x="6249988" y="6781800"/>
          <p14:tracePt t="41466" x="6249988" y="6753225"/>
          <p14:tracePt t="41483" x="6249988" y="6704013"/>
          <p14:tracePt t="41500" x="6249988" y="6673850"/>
          <p14:tracePt t="41516" x="6221413" y="6634163"/>
          <p14:tracePt t="41533" x="6210300" y="6605588"/>
          <p14:tracePt t="41550" x="6200775" y="6594475"/>
          <p14:tracePt t="41567" x="6181725" y="6575425"/>
          <p14:tracePt t="41583" x="6132513" y="6565900"/>
          <p14:tracePt t="41600" x="6092825" y="6535738"/>
          <p14:tracePt t="41616" x="5994400" y="6496050"/>
          <p14:tracePt t="41633" x="5915025" y="6477000"/>
          <p14:tracePt t="41650" x="5846763" y="6437313"/>
          <p14:tracePt t="41667" x="5797550" y="6427788"/>
          <p14:tracePt t="41683" x="5748338" y="6418263"/>
          <p14:tracePt t="41700" x="5699125" y="6397625"/>
          <p14:tracePt t="41717" x="5640388" y="6388100"/>
          <p14:tracePt t="41733" x="5580063" y="6378575"/>
          <p14:tracePt t="41750" x="5511800" y="6359525"/>
          <p14:tracePt t="41767" x="5481638" y="6359525"/>
          <p14:tracePt t="41784" x="5443538" y="6359525"/>
          <p14:tracePt t="41800" x="5422900" y="6359525"/>
          <p14:tracePt t="41817" x="5394325" y="6359525"/>
          <p14:tracePt t="41834" x="5373688" y="6359525"/>
          <p14:tracePt t="41850" x="5345113" y="6359525"/>
          <p14:tracePt t="41867" x="5295900" y="6359525"/>
          <p14:tracePt t="41884" x="5246688" y="6359525"/>
          <p14:tracePt t="41901" x="5207000" y="6359525"/>
          <p14:tracePt t="41917" x="5157788" y="6359525"/>
          <p14:tracePt t="41934" x="5118100" y="6369050"/>
          <p14:tracePt t="41951" x="5087938" y="6378575"/>
          <p14:tracePt t="41967" x="5059363" y="6388100"/>
          <p14:tracePt t="41984" x="5019675" y="6397625"/>
          <p14:tracePt t="41984" x="5010150" y="6408738"/>
          <p14:tracePt t="42002" x="4970463" y="6427788"/>
          <p14:tracePt t="42018" x="4951413" y="6437313"/>
          <p14:tracePt t="42034" x="4911725" y="6457950"/>
          <p14:tracePt t="42051" x="4881563" y="6486525"/>
          <p14:tracePt t="42067" x="4841875" y="6507163"/>
          <p14:tracePt t="42084" x="4813300" y="6535738"/>
          <p14:tracePt t="42101" x="4783138" y="6565900"/>
          <p14:tracePt t="42117" x="4754563" y="6605588"/>
          <p14:tracePt t="42134" x="4733925" y="6634163"/>
          <p14:tracePt t="42151" x="4705350" y="6664325"/>
          <p14:tracePt t="42168" x="4705350" y="6683375"/>
          <p14:tracePt t="42184" x="4684713" y="6723063"/>
          <p14:tracePt t="42201" x="4675188" y="6762750"/>
          <p14:tracePt t="42218" x="4675188" y="6791325"/>
          <p14:tracePt t="42235" x="4665663" y="6811963"/>
          <p14:tracePt t="42251" x="4665663" y="6861175"/>
          <p14:tracePt t="42268" x="4656138" y="6900863"/>
          <p14:tracePt t="42285" x="4656138" y="6938963"/>
          <p14:tracePt t="42301" x="4656138" y="6988175"/>
          <p14:tracePt t="42318" x="4656138" y="7048500"/>
          <p14:tracePt t="42335" x="4675188" y="7107238"/>
          <p14:tracePt t="42351" x="4684713" y="7146925"/>
          <p14:tracePt t="42368" x="4714875" y="7185025"/>
          <p14:tracePt t="42368" x="4733925" y="7205663"/>
          <p14:tracePt t="42385" x="4754563" y="7245350"/>
          <p14:tracePt t="42402" x="4783138" y="7273925"/>
          <p14:tracePt t="42418" x="4822825" y="7294563"/>
          <p14:tracePt t="42435" x="4862513" y="7313613"/>
          <p14:tracePt t="42452" x="4921250" y="7332663"/>
          <p14:tracePt t="42468" x="4960938" y="7353300"/>
          <p14:tracePt t="42485" x="5000625" y="7372350"/>
          <p14:tracePt t="42502" x="5019675" y="7372350"/>
          <p14:tracePt t="42519" x="5099050" y="7392988"/>
          <p14:tracePt t="42535" x="5167313" y="7412038"/>
          <p14:tracePt t="42552" x="5256213" y="7421563"/>
          <p14:tracePt t="42568" x="5394325" y="7451725"/>
          <p14:tracePt t="42585" x="5511800" y="7470775"/>
          <p14:tracePt t="42602" x="5619750" y="7491413"/>
          <p14:tracePt t="42619" x="5708650" y="7510463"/>
          <p14:tracePt t="42635" x="5788025" y="7519988"/>
          <p14:tracePt t="42652" x="5856288" y="7519988"/>
          <p14:tracePt t="42669" x="5915025" y="7519988"/>
          <p14:tracePt t="42685" x="5954713" y="7519988"/>
          <p14:tracePt t="42702" x="5973763" y="7519988"/>
          <p14:tracePt t="42719" x="5994400" y="7519988"/>
          <p14:tracePt t="42736" x="6003925" y="7519988"/>
          <p14:tracePt t="42752" x="6013450" y="7510463"/>
          <p14:tracePt t="42769" x="6022975" y="7500938"/>
          <p14:tracePt t="42785" x="6043613" y="7491413"/>
          <p14:tracePt t="42802" x="6062663" y="7480300"/>
          <p14:tracePt t="42819" x="6073775" y="7470775"/>
          <p14:tracePt t="42836" x="6083300" y="7461250"/>
          <p14:tracePt t="42852" x="6092825" y="7451725"/>
          <p14:tracePt t="42869" x="6102350" y="7442200"/>
          <p14:tracePt t="42886" x="6122988" y="7421563"/>
          <p14:tracePt t="42902" x="6132513" y="7402513"/>
          <p14:tracePt t="42919" x="6151563" y="7372350"/>
          <p14:tracePt t="42936" x="6172200" y="7343775"/>
          <p14:tracePt t="42953" x="6191250" y="7313613"/>
          <p14:tracePt t="42970" x="6200775" y="7273925"/>
          <p14:tracePt t="42986" x="6200775" y="7254875"/>
          <p14:tracePt t="43002" x="6210300" y="7215188"/>
          <p14:tracePt t="43020" x="6221413" y="7175500"/>
          <p14:tracePt t="43037" x="6221413" y="7126288"/>
          <p14:tracePt t="43053" x="6221413" y="7077075"/>
          <p14:tracePt t="43070" x="6221413" y="7048500"/>
          <p14:tracePt t="43086" x="6221413" y="7008813"/>
          <p14:tracePt t="43103" x="6221413" y="6978650"/>
          <p14:tracePt t="43120" x="6221413" y="6950075"/>
          <p14:tracePt t="43136" x="6221413" y="6929438"/>
          <p14:tracePt t="43136" x="6221413" y="6919913"/>
          <p14:tracePt t="43153" x="6210300" y="6880225"/>
          <p14:tracePt t="43170" x="6200775" y="6851650"/>
          <p14:tracePt t="43186" x="6191250" y="6840538"/>
          <p14:tracePt t="43203" x="6181725" y="6802438"/>
          <p14:tracePt t="43220" x="6172200" y="6781800"/>
          <p14:tracePt t="43236" x="6161088" y="6772275"/>
          <p14:tracePt t="43253" x="6142038" y="6742113"/>
          <p14:tracePt t="43270" x="6122988" y="6732588"/>
          <p14:tracePt t="43286" x="6102350" y="6713538"/>
          <p14:tracePt t="43303" x="6092825" y="6704013"/>
          <p14:tracePt t="43320" x="6043613" y="6692900"/>
          <p14:tracePt t="43337" x="5994400" y="6664325"/>
          <p14:tracePt t="43353" x="5935663" y="6654800"/>
          <p14:tracePt t="43370" x="5875338" y="6654800"/>
          <p14:tracePt t="43387" x="5816600" y="6634163"/>
          <p14:tracePt t="43404" x="5767388" y="6624638"/>
          <p14:tracePt t="43420" x="5708650" y="6615113"/>
          <p14:tracePt t="43437" x="5659438" y="6615113"/>
          <p14:tracePt t="43453" x="5600700" y="6594475"/>
          <p14:tracePt t="43470" x="5561013" y="6594475"/>
          <p14:tracePt t="43487" x="5502275" y="6594475"/>
          <p14:tracePt t="43504" x="5462588" y="6594475"/>
          <p14:tracePt t="43520" x="5413375" y="6594475"/>
          <p14:tracePt t="43520" x="5403850" y="6594475"/>
          <p14:tracePt t="43538" x="5373688" y="6594475"/>
          <p14:tracePt t="43554" x="5334000" y="6594475"/>
          <p14:tracePt t="43570" x="5295900" y="6594475"/>
          <p14:tracePt t="43587" x="5235575" y="6594475"/>
          <p14:tracePt t="43604" x="5197475" y="6594475"/>
          <p14:tracePt t="43621" x="5167313" y="6594475"/>
          <p14:tracePt t="43637" x="5118100" y="6594475"/>
          <p14:tracePt t="43654" x="5078413" y="6605588"/>
          <p14:tracePt t="43671" x="5019675" y="6615113"/>
          <p14:tracePt t="43687" x="4960938" y="6634163"/>
          <p14:tracePt t="43704" x="4911725" y="6654800"/>
          <p14:tracePt t="43704" x="4872038" y="6664325"/>
          <p14:tracePt t="43722" x="4852988" y="6683375"/>
          <p14:tracePt t="43738" x="4813300" y="6704013"/>
          <p14:tracePt t="43754" x="4792663" y="6713538"/>
          <p14:tracePt t="43771" x="4783138" y="6732588"/>
          <p14:tracePt t="43788" x="4764088" y="6753225"/>
          <p14:tracePt t="43804" x="4743450" y="6781800"/>
          <p14:tracePt t="43821" x="4733925" y="6802438"/>
          <p14:tracePt t="43838" x="4724400" y="6821488"/>
          <p14:tracePt t="43854" x="4714875" y="6831013"/>
          <p14:tracePt t="43871" x="4714875" y="6851650"/>
          <p14:tracePt t="43888" x="4705350" y="6870700"/>
          <p14:tracePt t="43904" x="4684713" y="6910388"/>
          <p14:tracePt t="43922" x="4684713" y="6938963"/>
          <p14:tracePt t="43938" x="4684713" y="6959600"/>
          <p14:tracePt t="43954" x="4684713" y="6978650"/>
          <p14:tracePt t="43972" x="4694238" y="7018338"/>
          <p14:tracePt t="43988" x="4705350" y="7048500"/>
          <p14:tracePt t="44005" x="4724400" y="7086600"/>
          <p14:tracePt t="44022" x="4754563" y="7126288"/>
          <p14:tracePt t="44038" x="4783138" y="7146925"/>
          <p14:tracePt t="44055" x="4813300" y="7175500"/>
          <p14:tracePt t="44072" x="4862513" y="7205663"/>
          <p14:tracePt t="44088" x="4911725" y="7224713"/>
          <p14:tracePt t="44105" x="4960938" y="7245350"/>
          <p14:tracePt t="44122" x="4989513" y="7245350"/>
          <p14:tracePt t="44138" x="5029200" y="7245350"/>
          <p14:tracePt t="44155" x="5078413" y="7254875"/>
          <p14:tracePt t="44172" x="5127625" y="7273925"/>
          <p14:tracePt t="44188" x="5167313" y="7283450"/>
          <p14:tracePt t="44205" x="5235575" y="7294563"/>
          <p14:tracePt t="44221" x="5275263" y="7304088"/>
          <p14:tracePt t="44238" x="5314950" y="7304088"/>
          <p14:tracePt t="44255" x="5345113" y="7313613"/>
          <p14:tracePt t="44272" x="5383213" y="7323138"/>
          <p14:tracePt t="44288" x="5432425" y="7332663"/>
          <p14:tracePt t="44306" x="5472113" y="7332663"/>
          <p14:tracePt t="44322" x="5521325" y="7332663"/>
          <p14:tracePt t="44339" x="5570538" y="7332663"/>
          <p14:tracePt t="44355" x="5619750" y="7332663"/>
          <p14:tracePt t="44372" x="5659438" y="7332663"/>
          <p14:tracePt t="44389" x="5699125" y="7332663"/>
          <p14:tracePt t="44406" x="5727700" y="7332663"/>
          <p14:tracePt t="44422" x="5748338" y="7332663"/>
          <p14:tracePt t="44439" x="5776913" y="7323138"/>
          <p14:tracePt t="44456" x="5788025" y="7323138"/>
          <p14:tracePt t="44472" x="5797550" y="7313613"/>
          <p14:tracePt t="44489" x="5837238" y="7294563"/>
          <p14:tracePt t="44506" x="5875338" y="7273925"/>
          <p14:tracePt t="44522" x="5905500" y="7254875"/>
          <p14:tracePt t="44540" x="5945188" y="7224713"/>
          <p14:tracePt t="44556" x="5973763" y="7215188"/>
          <p14:tracePt t="44573" x="5994400" y="7196138"/>
          <p14:tracePt t="44589" x="6003925" y="7175500"/>
          <p14:tracePt t="44606" x="6013450" y="7156450"/>
          <p14:tracePt t="44623" x="6022975" y="7135813"/>
          <p14:tracePt t="44639" x="6022975" y="7116763"/>
          <p14:tracePt t="44656" x="6034088" y="7107238"/>
          <p14:tracePt t="44681" x="6034088" y="7097713"/>
          <p14:tracePt t="44705" x="6034088" y="7086600"/>
          <p14:tracePt t="44713" x="6034088" y="7077075"/>
          <p14:tracePt t="44761" x="6034088" y="7067550"/>
          <p14:tracePt t="44817" x="6043613" y="7058025"/>
          <p14:tracePt t="44873" x="6043613" y="7048500"/>
          <p14:tracePt t="44985" x="6043613" y="7037388"/>
          <p14:tracePt t="45001" x="6053138" y="7027863"/>
          <p14:tracePt t="45025" x="6053138" y="7018338"/>
          <p14:tracePt t="45057" x="6053138" y="7008813"/>
          <p14:tracePt t="45073" x="6053138" y="6999288"/>
          <p14:tracePt t="45097" x="6053138" y="6988175"/>
          <p14:tracePt t="45113" x="6053138" y="6978650"/>
          <p14:tracePt t="45129" x="6053138" y="6969125"/>
          <p14:tracePt t="45145" x="6053138" y="6959600"/>
          <p14:tracePt t="45153" x="6062663" y="6950075"/>
          <p14:tracePt t="45161" x="6062663" y="6938963"/>
          <p14:tracePt t="45193" x="6073775" y="6929438"/>
          <p14:tracePt t="45217" x="6073775" y="6919913"/>
          <p14:tracePt t="45945" x="6073775" y="6910388"/>
          <p14:tracePt t="45985" x="6073775" y="6900863"/>
          <p14:tracePt t="46017" x="6073775" y="6889750"/>
          <p14:tracePt t="46026" x="6073775" y="6880225"/>
          <p14:tracePt t="46057" x="6073775" y="6870700"/>
          <p14:tracePt t="46081" x="6062663" y="6861175"/>
          <p14:tracePt t="46089" x="6053138" y="6851650"/>
          <p14:tracePt t="46129" x="6043613" y="6840538"/>
          <p14:tracePt t="46153" x="6034088" y="6831013"/>
          <p14:tracePt t="46161" x="6022975" y="6831013"/>
          <p14:tracePt t="46177" x="6003925" y="6821488"/>
          <p14:tracePt t="46209" x="5984875" y="6821488"/>
          <p14:tracePt t="46233" x="5973763" y="6811963"/>
          <p14:tracePt t="46401" x="5964238" y="6802438"/>
          <p14:tracePt t="46409" x="5945188" y="6802438"/>
          <p14:tracePt t="46481" x="5935663" y="6802438"/>
          <p14:tracePt t="46505" x="5924550" y="6802438"/>
          <p14:tracePt t="46513" x="5915025" y="6791325"/>
          <p14:tracePt t="46521" x="5905500" y="6791325"/>
          <p14:tracePt t="46537" x="5895975" y="6791325"/>
          <p14:tracePt t="46545" x="5875338" y="6781800"/>
          <p14:tracePt t="46560" x="5865813" y="6781800"/>
          <p14:tracePt t="46577" x="5837238" y="6781800"/>
          <p14:tracePt t="46593" x="5816600" y="6772275"/>
          <p14:tracePt t="46610" x="5788025" y="6753225"/>
          <p14:tracePt t="46626" x="5748338" y="6742113"/>
          <p14:tracePt t="46643" x="5708650" y="6732588"/>
          <p14:tracePt t="46660" x="5689600" y="6723063"/>
          <p14:tracePt t="46677" x="5668963" y="6713538"/>
          <p14:tracePt t="46693" x="5640388" y="6713538"/>
          <p14:tracePt t="46710" x="5610225" y="6704013"/>
          <p14:tracePt t="46727" x="5600700" y="6704013"/>
          <p14:tracePt t="46745" x="5580063" y="6692900"/>
          <p14:tracePt t="46760" x="5570538" y="6692900"/>
          <p14:tracePt t="46777" x="5530850" y="6683375"/>
          <p14:tracePt t="46794" x="5502275" y="6683375"/>
          <p14:tracePt t="46810" x="5481638" y="6683375"/>
          <p14:tracePt t="46827" x="5472113" y="6683375"/>
          <p14:tracePt t="46843" x="5462588" y="6683375"/>
          <p14:tracePt t="46860" x="5453063" y="6683375"/>
          <p14:tracePt t="46877" x="5432425" y="6683375"/>
          <p14:tracePt t="46897" x="5422900" y="6673850"/>
          <p14:tracePt t="46913" x="5413375" y="6673850"/>
          <p14:tracePt t="46927" x="5403850" y="6673850"/>
          <p14:tracePt t="46944" x="5394325" y="6673850"/>
          <p14:tracePt t="46944" x="5383213" y="6673850"/>
          <p14:tracePt t="46961" x="5373688" y="6673850"/>
          <p14:tracePt t="46977" x="5345113" y="6673850"/>
          <p14:tracePt t="46994" x="5324475" y="6673850"/>
          <p14:tracePt t="47011" x="5295900" y="6673850"/>
          <p14:tracePt t="47027" x="5265738" y="6673850"/>
          <p14:tracePt t="47044" x="5246688" y="6673850"/>
          <p14:tracePt t="47065" x="5235575" y="6683375"/>
          <p14:tracePt t="47077" x="5216525" y="6683375"/>
          <p14:tracePt t="47094" x="5197475" y="6692900"/>
          <p14:tracePt t="47111" x="5176838" y="6704013"/>
          <p14:tracePt t="47127" x="5157788" y="6704013"/>
          <p14:tracePt t="47144" x="5148263" y="6704013"/>
          <p14:tracePt t="47161" x="5137150" y="6704013"/>
          <p14:tracePt t="47209" x="5127625" y="6704013"/>
          <p14:tracePt t="47233" x="5118100" y="6704013"/>
          <p14:tracePt t="47241" x="5108575" y="6704013"/>
          <p14:tracePt t="47249" x="5099050" y="6704013"/>
          <p14:tracePt t="47265" x="5087938" y="6704013"/>
          <p14:tracePt t="47278" x="5059363" y="6723063"/>
          <p14:tracePt t="47294" x="5038725" y="6723063"/>
          <p14:tracePt t="47311" x="5019675" y="6732588"/>
          <p14:tracePt t="47328" x="5010150" y="6742113"/>
          <p14:tracePt t="47328" x="5000625" y="6742113"/>
          <p14:tracePt t="47345" x="4979988" y="6753225"/>
          <p14:tracePt t="47361" x="4970463" y="6753225"/>
          <p14:tracePt t="47378" x="4951413" y="6762750"/>
          <p14:tracePt t="47395" x="4940300" y="6762750"/>
          <p14:tracePt t="47411" x="4921250" y="6772275"/>
          <p14:tracePt t="47428" x="4902200" y="6781800"/>
          <p14:tracePt t="47445" x="4881563" y="6791325"/>
          <p14:tracePt t="47461" x="4862513" y="6791325"/>
          <p14:tracePt t="47478" x="4832350" y="6811963"/>
          <p14:tracePt t="47495" x="4813300" y="6821488"/>
          <p14:tracePt t="47511" x="4792663" y="6831013"/>
          <p14:tracePt t="47529" x="4783138" y="6840538"/>
          <p14:tracePt t="47546" x="4783138" y="6851650"/>
          <p14:tracePt t="47577" x="4773613" y="6851650"/>
          <p14:tracePt t="47593" x="4764088" y="6861175"/>
          <p14:tracePt t="47602" x="4754563" y="6870700"/>
          <p14:tracePt t="47617" x="4743450" y="6880225"/>
          <p14:tracePt t="47633" x="4743450" y="6889750"/>
          <p14:tracePt t="47645" x="4733925" y="6900863"/>
          <p14:tracePt t="47663" x="4724400" y="6929438"/>
          <p14:tracePt t="47680" x="4724400" y="6938963"/>
          <p14:tracePt t="47696" x="4724400" y="6950075"/>
          <p14:tracePt t="47713" x="4724400" y="6969125"/>
          <p14:tracePt t="47730" x="4724400" y="6978650"/>
          <p14:tracePt t="47746" x="4724400" y="6999288"/>
          <p14:tracePt t="47763" x="4724400" y="7008813"/>
          <p14:tracePt t="47780" x="4724400" y="7027863"/>
          <p14:tracePt t="47796" x="4733925" y="7048500"/>
          <p14:tracePt t="47813" x="4733925" y="7067550"/>
          <p14:tracePt t="47830" x="4754563" y="7077075"/>
          <p14:tracePt t="47847" x="4764088" y="7097713"/>
          <p14:tracePt t="47863" x="4783138" y="7107238"/>
          <p14:tracePt t="47880" x="4803775" y="7116763"/>
          <p14:tracePt t="47897" x="4832350" y="7135813"/>
          <p14:tracePt t="47913" x="4881563" y="7156450"/>
          <p14:tracePt t="47930" x="4902200" y="7175500"/>
          <p14:tracePt t="47947" x="4940300" y="7185025"/>
          <p14:tracePt t="47963" x="4979988" y="7205663"/>
          <p14:tracePt t="47980" x="5010150" y="7215188"/>
          <p14:tracePt t="47997" x="5068888" y="7234238"/>
          <p14:tracePt t="48013" x="5118100" y="7245350"/>
          <p14:tracePt t="48031" x="5157788" y="7254875"/>
          <p14:tracePt t="48047" x="5235575" y="7273925"/>
          <p14:tracePt t="48064" x="5275263" y="7273925"/>
          <p14:tracePt t="48081" x="5314950" y="7283450"/>
          <p14:tracePt t="48097" x="5345113" y="7294563"/>
          <p14:tracePt t="48114" x="5383213" y="7304088"/>
          <p14:tracePt t="48131" x="5453063" y="7313613"/>
          <p14:tracePt t="48147" x="5502275" y="7323138"/>
          <p14:tracePt t="48164" x="5561013" y="7332663"/>
          <p14:tracePt t="48181" x="5600700" y="7343775"/>
          <p14:tracePt t="48197" x="5640388" y="7343775"/>
          <p14:tracePt t="48214" x="5678488" y="7343775"/>
          <p14:tracePt t="48231" x="5738813" y="7343775"/>
          <p14:tracePt t="48247" x="5788025" y="7343775"/>
          <p14:tracePt t="48264" x="5846763" y="7343775"/>
          <p14:tracePt t="48281" x="5895975" y="7343775"/>
          <p14:tracePt t="48298" x="5994400" y="7343775"/>
          <p14:tracePt t="48314" x="6022975" y="7332663"/>
          <p14:tracePt t="48331" x="6062663" y="7313613"/>
          <p14:tracePt t="48348" x="6073775" y="7304088"/>
          <p14:tracePt t="48364" x="6083300" y="7304088"/>
          <p14:tracePt t="48381" x="6083300" y="7294563"/>
          <p14:tracePt t="48397" x="6092825" y="7283450"/>
          <p14:tracePt t="48414" x="6092825" y="7273925"/>
          <p14:tracePt t="48442" x="6092825" y="7264400"/>
          <p14:tracePt t="48458" x="6102350" y="7264400"/>
          <p14:tracePt t="48474" x="6102350" y="7254875"/>
          <p14:tracePt t="48498" x="6102350" y="7245350"/>
          <p14:tracePt t="48506" x="6102350" y="7234238"/>
          <p14:tracePt t="48522" x="6102350" y="7224713"/>
          <p14:tracePt t="48538" x="6102350" y="7215188"/>
          <p14:tracePt t="48548" x="6102350" y="7205663"/>
          <p14:tracePt t="48565" x="6102350" y="7196138"/>
          <p14:tracePt t="48581" x="6102350" y="7175500"/>
          <p14:tracePt t="48598" x="6102350" y="7146925"/>
          <p14:tracePt t="48615" x="6102350" y="7116763"/>
          <p14:tracePt t="48631" x="6102350" y="7077075"/>
          <p14:tracePt t="48648" x="6102350" y="7048500"/>
          <p14:tracePt t="48665" x="6092825" y="7018338"/>
          <p14:tracePt t="48682" x="6073775" y="6938963"/>
          <p14:tracePt t="48698" x="6062663" y="6900863"/>
          <p14:tracePt t="48715" x="6034088" y="6840538"/>
          <p14:tracePt t="48732" x="6013450" y="6791325"/>
          <p14:tracePt t="48748" x="5984875" y="6713538"/>
          <p14:tracePt t="48765" x="5924550" y="6615113"/>
          <p14:tracePt t="48782" x="5886450" y="6556375"/>
          <p14:tracePt t="48798" x="5846763" y="6486525"/>
          <p14:tracePt t="48815" x="5816600" y="6437313"/>
          <p14:tracePt t="48832" x="5807075" y="6397625"/>
          <p14:tracePt t="48849" x="5797550" y="6369050"/>
          <p14:tracePt t="48865" x="5767388" y="6289675"/>
          <p14:tracePt t="48882" x="5738813" y="6240463"/>
          <p14:tracePt t="48899" x="5699125" y="6191250"/>
          <p14:tracePt t="48915" x="5659438" y="6132513"/>
          <p14:tracePt t="48932" x="5629275" y="6102350"/>
          <p14:tracePt t="48949" x="5600700" y="6073775"/>
          <p14:tracePt t="48966" x="5580063" y="6053138"/>
          <p14:tracePt t="48982" x="5570538" y="6034088"/>
          <p14:tracePt t="48999" x="5561013" y="6003925"/>
          <p14:tracePt t="49016" x="5530850" y="5975350"/>
          <p14:tracePt t="49032" x="5511800" y="5945188"/>
          <p14:tracePt t="49049" x="5481638" y="5905500"/>
          <p14:tracePt t="49049" x="5481638" y="5886450"/>
          <p14:tracePt t="49066" x="5462588" y="5856288"/>
          <p14:tracePt t="49082" x="5443538" y="5827713"/>
          <p14:tracePt t="49099" x="5432425" y="5797550"/>
          <p14:tracePt t="49116" x="5432425" y="5788025"/>
          <p14:tracePt t="49132" x="5432425" y="5757863"/>
          <p14:tracePt t="49149" x="5413375" y="5738813"/>
          <p14:tracePt t="49166" x="5413375" y="5719763"/>
          <p14:tracePt t="49182" x="5394325" y="5689600"/>
          <p14:tracePt t="49199" x="5383213" y="5659438"/>
          <p14:tracePt t="49216" x="5373688" y="5630863"/>
          <p14:tracePt t="49233" x="5354638" y="5600700"/>
          <p14:tracePt t="49249" x="5324475" y="5561013"/>
          <p14:tracePt t="49266" x="5305425" y="5541963"/>
          <p14:tracePt t="49283" x="5295900" y="5521325"/>
          <p14:tracePt t="49299" x="5284788" y="5511800"/>
          <p14:tracePt t="49316" x="5275263" y="5492750"/>
          <p14:tracePt t="49334" x="5265738" y="5483225"/>
          <p14:tracePt t="49354" x="5256213" y="5472113"/>
          <p14:tracePt t="49378" x="5246688" y="5462588"/>
          <p14:tracePt t="49386" x="5235575" y="5453063"/>
          <p14:tracePt t="49410" x="5235575" y="5443538"/>
          <p14:tracePt t="49426" x="5226050" y="5434013"/>
          <p14:tracePt t="49434" x="5216525" y="5434013"/>
          <p14:tracePt t="49450" x="5216525" y="5422900"/>
          <p14:tracePt t="49466" x="5207000" y="5413375"/>
          <p14:tracePt t="49483" x="5207000" y="5403850"/>
          <p14:tracePt t="49514" x="5197475" y="5403850"/>
          <p14:tracePt t="49522" x="5197475" y="5394325"/>
          <p14:tracePt t="49538" x="5186363" y="5394325"/>
          <p14:tracePt t="49570" x="5176838" y="5384800"/>
          <p14:tracePt t="49586" x="5176838" y="5373688"/>
          <p14:tracePt t="49602" x="5167313" y="5373688"/>
          <p14:tracePt t="49610" x="5167313" y="5364163"/>
          <p14:tracePt t="49618" x="5157788" y="5364163"/>
          <p14:tracePt t="49634" x="5148263" y="5354638"/>
          <p14:tracePt t="49650" x="5137150" y="5345113"/>
          <p14:tracePt t="49722" x="5137150" y="5335588"/>
          <p14:tracePt t="49786" x="5127625" y="5335588"/>
          <p14:tracePt t="49810" x="5118100" y="5335588"/>
          <p14:tracePt t="49826" x="5108575" y="5335588"/>
          <p14:tracePt t="50002" x="5099050" y="5335588"/>
          <p14:tracePt t="50034" x="5087938" y="5335588"/>
          <p14:tracePt t="50042" x="5068888" y="5335588"/>
          <p14:tracePt t="50058" x="5059363" y="5345113"/>
          <p14:tracePt t="50074" x="5049838" y="5345113"/>
          <p14:tracePt t="50084" x="5019675" y="5373688"/>
          <p14:tracePt t="50101" x="4979988" y="5403850"/>
          <p14:tracePt t="50118" x="4940300" y="5434013"/>
          <p14:tracePt t="50134" x="4911725" y="5462588"/>
          <p14:tracePt t="50152" x="4891088" y="5492750"/>
          <p14:tracePt t="50168" x="4872038" y="5532438"/>
          <p14:tracePt t="50185" x="4852988" y="5570538"/>
          <p14:tracePt t="50201" x="4832350" y="5619750"/>
          <p14:tracePt t="50218" x="4822825" y="5670550"/>
          <p14:tracePt t="50235" x="4813300" y="5699125"/>
          <p14:tracePt t="50252" x="4773613" y="5748338"/>
          <p14:tracePt t="50268" x="4764088" y="5797550"/>
          <p14:tracePt t="50285" x="4743450" y="5837238"/>
          <p14:tracePt t="50302" x="4733925" y="5886450"/>
          <p14:tracePt t="50318" x="4714875" y="5954713"/>
          <p14:tracePt t="50335" x="4694238" y="6015038"/>
          <p14:tracePt t="50352" x="4684713" y="6083300"/>
          <p14:tracePt t="50368" x="4645025" y="6200775"/>
          <p14:tracePt t="50388" x="4625975" y="6230938"/>
          <p14:tracePt t="50401" x="4606925" y="6310313"/>
          <p14:tracePt t="50418" x="4576763" y="6427788"/>
          <p14:tracePt t="50435" x="4576763" y="6477000"/>
          <p14:tracePt t="50452" x="4567238" y="6545263"/>
          <p14:tracePt t="50469" x="4567238" y="6584950"/>
          <p14:tracePt t="50485" x="4567238" y="6654800"/>
          <p14:tracePt t="50502" x="4557713" y="6704013"/>
          <p14:tracePt t="50518" x="4546600" y="6762750"/>
          <p14:tracePt t="50535" x="4546600" y="6821488"/>
          <p14:tracePt t="50552" x="4546600" y="6861175"/>
          <p14:tracePt t="50569" x="4546600" y="6889750"/>
          <p14:tracePt t="50585" x="4546600" y="6919913"/>
          <p14:tracePt t="50602" x="4546600" y="6929438"/>
          <p14:tracePt t="50618" x="4546600" y="6938963"/>
          <p14:tracePt t="50642" x="4546600" y="6950075"/>
          <p14:tracePt t="50666" x="4546600" y="6959600"/>
          <p14:tracePt t="50674" x="4546600" y="6969125"/>
          <p14:tracePt t="50690" x="4546600" y="6978650"/>
          <p14:tracePt t="50702" x="4546600" y="6988175"/>
          <p14:tracePt t="50719" x="4546600" y="6999288"/>
          <p14:tracePt t="50736" x="4557713" y="6988175"/>
          <p14:tracePt t="51114" x="4557713" y="6978650"/>
          <p14:tracePt t="51130" x="4567238" y="6959600"/>
          <p14:tracePt t="51146" x="4567238" y="6950075"/>
          <p14:tracePt t="51162" x="4567238" y="6929438"/>
          <p14:tracePt t="51170" x="4567238" y="6910388"/>
          <p14:tracePt t="51178" x="4567238" y="6889750"/>
          <p14:tracePt t="51186" x="4546600" y="6791325"/>
          <p14:tracePt t="51203" x="4546600" y="6762750"/>
          <p14:tracePt t="51220" x="4546600" y="6713538"/>
          <p14:tracePt t="51237" x="4546600" y="6673850"/>
          <p14:tracePt t="51253" x="4557713" y="6624638"/>
          <p14:tracePt t="51270" x="4567238" y="6584950"/>
          <p14:tracePt t="51287" x="4576763" y="6545263"/>
          <p14:tracePt t="51303" x="4586288" y="6496050"/>
          <p14:tracePt t="51320" x="4586288" y="6467475"/>
          <p14:tracePt t="51337" x="4586288" y="6418263"/>
          <p14:tracePt t="51337" x="4586288" y="6397625"/>
          <p14:tracePt t="51354" x="4586288" y="6348413"/>
          <p14:tracePt t="51370" x="4586288" y="6299200"/>
          <p14:tracePt t="51387" x="4586288" y="6261100"/>
          <p14:tracePt t="51404" x="4586288" y="6221413"/>
          <p14:tracePt t="51420" x="4586288" y="6200775"/>
          <p14:tracePt t="51437" x="4586288" y="6172200"/>
          <p14:tracePt t="51454" x="4586288" y="6151563"/>
          <p14:tracePt t="51470" x="4586288" y="6122988"/>
          <p14:tracePt t="51487" x="4586288" y="6092825"/>
          <p14:tracePt t="51504" x="4595813" y="6073775"/>
          <p14:tracePt t="51521" x="4595813" y="6053138"/>
          <p14:tracePt t="51521" x="4595813" y="6043613"/>
          <p14:tracePt t="51538" x="4595813" y="6024563"/>
          <p14:tracePt t="51554" x="4595813" y="5994400"/>
          <p14:tracePt t="51571" x="4595813" y="5965825"/>
          <p14:tracePt t="51587" x="4595813" y="5954713"/>
          <p14:tracePt t="51604" x="4595813" y="5926138"/>
          <p14:tracePt t="51621" x="4595813" y="5905500"/>
          <p14:tracePt t="51638" x="4595813" y="5886450"/>
          <p14:tracePt t="51654" x="4595813" y="5867400"/>
          <p14:tracePt t="51671" x="4595813" y="5856288"/>
          <p14:tracePt t="51687" x="4595813" y="5846763"/>
          <p14:tracePt t="51714" x="4595813" y="5837238"/>
          <p14:tracePt t="51722" x="4595813" y="5827713"/>
          <p14:tracePt t="51737" x="4635500" y="5818188"/>
          <p14:tracePt t="51755" x="4665663" y="5807075"/>
          <p14:tracePt t="51771" x="4665663" y="5788025"/>
          <p14:tracePt t="51794" x="4665663" y="5778500"/>
          <p14:tracePt t="51804" x="4665663" y="5768975"/>
          <p14:tracePt t="51821" x="4665663" y="5757863"/>
          <p14:tracePt t="51838" x="4665663" y="5748338"/>
          <p14:tracePt t="51854" x="4665663" y="5738813"/>
          <p14:tracePt t="51871" x="4665663" y="5719763"/>
          <p14:tracePt t="51888" x="4665663" y="5708650"/>
          <p14:tracePt t="51905" x="4656138" y="5689600"/>
          <p14:tracePt t="51922" x="4645025" y="5680075"/>
          <p14:tracePt t="52218" x="4635500" y="5670550"/>
          <p14:tracePt t="52242" x="4625975" y="5659438"/>
          <p14:tracePt t="52298" x="4616450" y="5649913"/>
          <p14:tracePt t="52306" x="4606925" y="5649913"/>
          <p14:tracePt t="52506" x="4595813" y="5649913"/>
          <p14:tracePt t="52546" x="4586288" y="5649913"/>
          <p14:tracePt t="52554" x="4576763" y="5649913"/>
          <p14:tracePt t="52578" x="4557713" y="5649913"/>
          <p14:tracePt t="52586" x="4537075" y="5649913"/>
          <p14:tracePt t="52610" x="4518025" y="5649913"/>
          <p14:tracePt t="52618" x="4508500" y="5659438"/>
          <p14:tracePt t="52642" x="4497388" y="5659438"/>
          <p14:tracePt t="52666" x="4487863" y="5670550"/>
          <p14:tracePt t="52674" x="4487863" y="5680075"/>
          <p14:tracePt t="52690" x="4478338" y="5680075"/>
          <p14:tracePt t="52722" x="4468813" y="5689600"/>
          <p14:tracePt t="52738" x="4459288" y="5689600"/>
          <p14:tracePt t="52762" x="4459288" y="5699125"/>
          <p14:tracePt t="52954" x="4448175" y="5708650"/>
          <p14:tracePt t="53026" x="4438650" y="5708650"/>
          <p14:tracePt t="53066" x="4429125" y="5729288"/>
          <p14:tracePt t="53074" x="4419600" y="5729288"/>
          <p14:tracePt t="53082" x="4419600" y="5738813"/>
          <p14:tracePt t="53090" x="4419600" y="5768975"/>
          <p14:tracePt t="53107" x="4410075" y="5797550"/>
          <p14:tracePt t="53124" x="4398963" y="5818188"/>
          <p14:tracePt t="53140" x="4398963" y="5837238"/>
          <p14:tracePt t="53157" x="4398963" y="5856288"/>
          <p14:tracePt t="53174" x="4398963" y="5876925"/>
          <p14:tracePt t="53191" x="4389438" y="5886450"/>
          <p14:tracePt t="53207" x="4389438" y="5895975"/>
          <p14:tracePt t="53258" x="4389438" y="5905500"/>
          <p14:tracePt t="53282" x="4389438" y="5916613"/>
          <p14:tracePt t="53314" x="4389438" y="5935663"/>
          <p14:tracePt t="53330" x="4389438" y="5945188"/>
          <p14:tracePt t="53362" x="4389438" y="5965825"/>
          <p14:tracePt t="53378" x="4389438" y="5975350"/>
          <p14:tracePt t="53394" x="4389438" y="5984875"/>
          <p14:tracePt t="53402" x="4389438" y="5994400"/>
          <p14:tracePt t="53418" x="4398963" y="6024563"/>
          <p14:tracePt t="53426" x="4410075" y="6034088"/>
          <p14:tracePt t="53441" x="4410075" y="6064250"/>
          <p14:tracePt t="53458" x="4419600" y="6122988"/>
          <p14:tracePt t="53474" x="4429125" y="6142038"/>
          <p14:tracePt t="53491" x="4438650" y="6181725"/>
          <p14:tracePt t="53508" x="4438650" y="6230938"/>
          <p14:tracePt t="53525" x="4438650" y="6270625"/>
          <p14:tracePt t="53542" x="4438650" y="6319838"/>
          <p14:tracePt t="53558" x="4438650" y="6359525"/>
          <p14:tracePt t="53575" x="4438650" y="6408738"/>
          <p14:tracePt t="53591" x="4438650" y="6457950"/>
          <p14:tracePt t="53608" x="4438650" y="6486525"/>
          <p14:tracePt t="53625" x="4438650" y="6526213"/>
          <p14:tracePt t="53642" x="4438650" y="6545263"/>
          <p14:tracePt t="53658" x="4438650" y="6565900"/>
          <p14:tracePt t="53675" x="4438650" y="6584950"/>
          <p14:tracePt t="53691" x="4438650" y="6615113"/>
          <p14:tracePt t="53708" x="4438650" y="6643688"/>
          <p14:tracePt t="53725" x="4438650" y="6664325"/>
          <p14:tracePt t="53742" x="4438650" y="6683375"/>
          <p14:tracePt t="53758" x="4438650" y="6704013"/>
          <p14:tracePt t="53775" x="4438650" y="6723063"/>
          <p14:tracePt t="53792" x="4438650" y="6742113"/>
          <p14:tracePt t="53809" x="4438650" y="6772275"/>
          <p14:tracePt t="53825" x="4438650" y="6811963"/>
          <p14:tracePt t="53842" x="4438650" y="6840538"/>
          <p14:tracePt t="53858" x="4438650" y="6861175"/>
          <p14:tracePt t="53875" x="4438650" y="6880225"/>
          <p14:tracePt t="53892" x="4429125" y="6900863"/>
          <p14:tracePt t="53909" x="4429125" y="6919913"/>
          <p14:tracePt t="53925" x="4429125" y="6938963"/>
          <p14:tracePt t="53942" x="4419600" y="6959600"/>
          <p14:tracePt t="53959" x="4419600" y="6978650"/>
          <p14:tracePt t="53975" x="4419600" y="6999288"/>
          <p14:tracePt t="53992" x="4419600" y="7008813"/>
          <p14:tracePt t="54009" x="4410075" y="7027863"/>
          <p14:tracePt t="54026" x="4398963" y="7037388"/>
          <p14:tracePt t="54042" x="4398963" y="7058025"/>
          <p14:tracePt t="54066" x="4398963" y="7067550"/>
          <p14:tracePt t="54090" x="4389438" y="7077075"/>
          <p14:tracePt t="54106" x="4389438" y="7086600"/>
          <p14:tracePt t="54130" x="4379913" y="7097713"/>
          <p14:tracePt t="54146" x="4379913" y="7107238"/>
          <p14:tracePt t="54154" x="4370388" y="7116763"/>
          <p14:tracePt t="54194" x="4370388" y="7126288"/>
          <p14:tracePt t="54218" x="4360863" y="7135813"/>
          <p14:tracePt t="54226" x="4360863" y="7146925"/>
          <p14:tracePt t="54250" x="4360863" y="7156450"/>
          <p14:tracePt t="54274" x="4360863" y="7165975"/>
          <p14:tracePt t="54282" x="4360863" y="7175500"/>
          <p14:tracePt t="54330" x="4360863" y="7185025"/>
          <p14:tracePt t="54354" x="4360863" y="7196138"/>
          <p14:tracePt t="54362" x="4349750" y="7196138"/>
          <p14:tracePt t="54370" x="4349750" y="7205663"/>
          <p14:tracePt t="54386" x="4349750" y="7215188"/>
          <p14:tracePt t="54402" x="4349750" y="7224713"/>
          <p14:tracePt t="54410" x="4349750" y="7215188"/>
          <p14:tracePt t="54618" x="4349750" y="7205663"/>
          <p14:tracePt t="54626" x="4349750" y="7185025"/>
          <p14:tracePt t="54634" x="4349750" y="7175500"/>
          <p14:tracePt t="54643" x="4340225" y="7107238"/>
          <p14:tracePt t="54660" x="4340225" y="7067550"/>
          <p14:tracePt t="54677" x="4330700" y="6988175"/>
          <p14:tracePt t="54694" x="4321175" y="6929438"/>
          <p14:tracePt t="54710" x="4300538" y="6831013"/>
          <p14:tracePt t="54727" x="4300538" y="6762750"/>
          <p14:tracePt t="54744" x="4311650" y="6634163"/>
          <p14:tracePt t="54760" x="4311650" y="6535738"/>
          <p14:tracePt t="54777" x="4311650" y="6397625"/>
          <p14:tracePt t="54794" x="4311650" y="6338888"/>
          <p14:tracePt t="54810" x="4311650" y="6280150"/>
          <p14:tracePt t="54827" x="4311650" y="6230938"/>
          <p14:tracePt t="54844" x="4330700" y="6172200"/>
          <p14:tracePt t="54861" x="4340225" y="6092825"/>
          <p14:tracePt t="54877" x="4340225" y="6034088"/>
          <p14:tracePt t="54894" x="4340225" y="5965825"/>
          <p14:tracePt t="54911" x="4349750" y="5886450"/>
          <p14:tracePt t="54928" x="4379913" y="5846763"/>
          <p14:tracePt t="54944" x="4379913" y="5807075"/>
          <p14:tracePt t="54961" x="4379913" y="5788025"/>
          <p14:tracePt t="54961" x="4389438" y="5768975"/>
          <p14:tracePt t="54978" x="4389438" y="5748338"/>
          <p14:tracePt t="54994" x="4389438" y="5729288"/>
          <p14:tracePt t="55011" x="4398963" y="5699125"/>
          <p14:tracePt t="55028" x="4410075" y="5689600"/>
          <p14:tracePt t="55044" x="4419600" y="5670550"/>
          <p14:tracePt t="55061" x="4419600" y="5649913"/>
          <p14:tracePt t="55077" x="4429125" y="5630863"/>
          <p14:tracePt t="55094" x="4438650" y="5610225"/>
          <p14:tracePt t="55111" x="4448175" y="5600700"/>
          <p14:tracePt t="55128" x="4459288" y="5570538"/>
          <p14:tracePt t="55145" x="4468813" y="5561013"/>
          <p14:tracePt t="55161" x="4478338" y="5551488"/>
          <p14:tracePt t="55178" x="4478338" y="5541963"/>
          <p14:tracePt t="55195" x="4487863" y="5532438"/>
          <p14:tracePt t="55211" x="4487863" y="5551488"/>
          <p14:tracePt t="55650" x="4478338" y="5561013"/>
          <p14:tracePt t="55658" x="4468813" y="5591175"/>
          <p14:tracePt t="55666" x="4468813" y="5619750"/>
          <p14:tracePt t="55679" x="4438650" y="5680075"/>
          <p14:tracePt t="55696" x="4429125" y="5738813"/>
          <p14:tracePt t="55712" x="4419600" y="5807075"/>
          <p14:tracePt t="55729" x="4389438" y="5916613"/>
          <p14:tracePt t="55746" x="4389438" y="5965825"/>
          <p14:tracePt t="55762" x="4379913" y="6034088"/>
          <p14:tracePt t="55779" x="4379913" y="6092825"/>
          <p14:tracePt t="55796" x="4379913" y="6151563"/>
          <p14:tracePt t="55812" x="4379913" y="6230938"/>
          <p14:tracePt t="55829" x="4370388" y="6319838"/>
          <p14:tracePt t="55846" x="4370388" y="6397625"/>
          <p14:tracePt t="55863" x="4370388" y="6467475"/>
          <p14:tracePt t="55879" x="4370388" y="6526213"/>
          <p14:tracePt t="55896" x="4379913" y="6605588"/>
          <p14:tracePt t="55913" x="4389438" y="6643688"/>
          <p14:tracePt t="55929" x="4398963" y="6723063"/>
          <p14:tracePt t="55946" x="4398963" y="6753225"/>
          <p14:tracePt t="55963" x="4419600" y="6802438"/>
          <p14:tracePt t="55980" x="4429125" y="6831013"/>
          <p14:tracePt t="55996" x="4429125" y="6861175"/>
          <p14:tracePt t="56013" x="4438650" y="6910388"/>
          <p14:tracePt t="56030" x="4438650" y="6919913"/>
          <p14:tracePt t="56046" x="4459288" y="6959600"/>
          <p14:tracePt t="56063" x="4459288" y="6978650"/>
          <p14:tracePt t="56080" x="4459288" y="7008813"/>
          <p14:tracePt t="56096" x="4459288" y="7037388"/>
          <p14:tracePt t="56113" x="4459288" y="7067550"/>
          <p14:tracePt t="56130" x="4459288" y="7077075"/>
          <p14:tracePt t="56146" x="4459288" y="7097713"/>
          <p14:tracePt t="56163" x="4459288" y="7107238"/>
          <p14:tracePt t="56180" x="4459288" y="7116763"/>
          <p14:tracePt t="56197" x="4459288" y="7126288"/>
          <p14:tracePt t="56213" x="4459288" y="7135813"/>
          <p14:tracePt t="56230" x="4459288" y="7146925"/>
          <p14:tracePt t="56246" x="4459288" y="7156450"/>
          <p14:tracePt t="56266" x="4459288" y="7165975"/>
          <p14:tracePt t="56280" x="4459288" y="7175500"/>
          <p14:tracePt t="56306" x="4459288" y="7185025"/>
          <p14:tracePt t="56322" x="4468813" y="7196138"/>
          <p14:tracePt t="56458" x="4478338" y="7196138"/>
          <p14:tracePt t="56778" x="4478338" y="7185025"/>
          <p14:tracePt t="56834" x="4478338" y="7175500"/>
          <p14:tracePt t="56850" x="4478338" y="7156450"/>
          <p14:tracePt t="56866" x="4478338" y="7146925"/>
          <p14:tracePt t="56874" x="4478338" y="7126288"/>
          <p14:tracePt t="56890" x="4478338" y="7097713"/>
          <p14:tracePt t="56898" x="4478338" y="7067550"/>
          <p14:tracePt t="56915" x="4478338" y="7018338"/>
          <p14:tracePt t="56932" x="4478338" y="6978650"/>
          <p14:tracePt t="56948" x="4478338" y="6950075"/>
          <p14:tracePt t="56965" x="4497388" y="6880225"/>
          <p14:tracePt t="56982" x="4508500" y="6840538"/>
          <p14:tracePt t="56998" x="4508500" y="6772275"/>
          <p14:tracePt t="57015" x="4527550" y="6723063"/>
          <p14:tracePt t="57032" x="4546600" y="6673850"/>
          <p14:tracePt t="57048" x="4546600" y="6624638"/>
          <p14:tracePt t="57065" x="4576763" y="6535738"/>
          <p14:tracePt t="57082" x="4586288" y="6467475"/>
          <p14:tracePt t="57098" x="4606925" y="6397625"/>
          <p14:tracePt t="57115" x="4625975" y="6338888"/>
          <p14:tracePt t="57132" x="4645025" y="6270625"/>
          <p14:tracePt t="57148" x="4665663" y="6211888"/>
          <p14:tracePt t="57165" x="4675188" y="6162675"/>
          <p14:tracePt t="57182" x="4694238" y="6122988"/>
          <p14:tracePt t="57199" x="4714875" y="6083300"/>
          <p14:tracePt t="57216" x="4724400" y="6034088"/>
          <p14:tracePt t="57232" x="4743450" y="6015038"/>
          <p14:tracePt t="57249" x="4754563" y="5984875"/>
          <p14:tracePt t="57265" x="4764088" y="5954713"/>
          <p14:tracePt t="57282" x="4764088" y="5945188"/>
          <p14:tracePt t="57299" x="4773613" y="5926138"/>
          <p14:tracePt t="57315" x="4773613" y="5905500"/>
          <p14:tracePt t="57332" x="4783138" y="5895975"/>
          <p14:tracePt t="57349" x="4783138" y="5886450"/>
          <p14:tracePt t="57365" x="4792663" y="5876925"/>
          <p14:tracePt t="57382" x="4803775" y="5867400"/>
          <p14:tracePt t="57418" x="4803775" y="5856288"/>
          <p14:tracePt t="57442" x="4803775" y="5846763"/>
          <p14:tracePt t="57506" x="4803775" y="5837238"/>
          <p14:tracePt t="57530" x="4803775" y="5827713"/>
          <p14:tracePt t="57546" x="4803775" y="5818188"/>
          <p14:tracePt t="57586" x="4803775" y="5807075"/>
          <p14:tracePt t="57601" x="4803775" y="5797550"/>
          <p14:tracePt t="57610" x="4792663" y="5788025"/>
          <p14:tracePt t="57625" x="4773613" y="5778500"/>
          <p14:tracePt t="57650" x="4764088" y="5778500"/>
          <p14:tracePt t="57665" x="4754563" y="5778500"/>
          <p14:tracePt t="57674" x="4733925" y="5778500"/>
          <p14:tracePt t="57683" x="4714875" y="5778500"/>
          <p14:tracePt t="57700" x="4675188" y="5778500"/>
          <p14:tracePt t="57716" x="4635500" y="5778500"/>
          <p14:tracePt t="57733" x="4606925" y="5778500"/>
          <p14:tracePt t="57750" x="4557713" y="5778500"/>
          <p14:tracePt t="57766" x="4527550" y="5788025"/>
          <p14:tracePt t="57783" x="4497388" y="5797550"/>
          <p14:tracePt t="57800" x="4468813" y="5807075"/>
          <p14:tracePt t="57816" x="4448175" y="5807075"/>
          <p14:tracePt t="57833" x="4429125" y="5827713"/>
          <p14:tracePt t="57850" x="4419600" y="5837238"/>
          <p14:tracePt t="57866" x="4410075" y="5846763"/>
          <p14:tracePt t="57883" x="4398963" y="5876925"/>
          <p14:tracePt t="57900" x="4389438" y="5886450"/>
          <p14:tracePt t="57916" x="4389438" y="5916613"/>
          <p14:tracePt t="57933" x="4389438" y="5935663"/>
          <p14:tracePt t="57950" x="4379913" y="5965825"/>
          <p14:tracePt t="57967" x="4370388" y="5975350"/>
          <p14:tracePt t="57983" x="4370388" y="6003925"/>
          <p14:tracePt t="58000" x="4370388" y="6024563"/>
          <p14:tracePt t="58017" x="4370388" y="6043613"/>
          <p14:tracePt t="58034" x="4370388" y="6064250"/>
          <p14:tracePt t="58050" x="4370388" y="6092825"/>
          <p14:tracePt t="58067" x="4370388" y="6113463"/>
          <p14:tracePt t="58083" x="4370388" y="6122988"/>
          <p14:tracePt t="58100" x="4379913" y="6142038"/>
          <p14:tracePt t="58117" x="4389438" y="6162675"/>
          <p14:tracePt t="58134" x="4398963" y="6191250"/>
          <p14:tracePt t="58150" x="4410075" y="6211888"/>
          <p14:tracePt t="58167" x="4429125" y="6230938"/>
          <p14:tracePt t="58184" x="4438650" y="6249988"/>
          <p14:tracePt t="58200" x="4468813" y="6270625"/>
          <p14:tracePt t="58217" x="4508500" y="6289675"/>
          <p14:tracePt t="58235" x="4537075" y="6310313"/>
          <p14:tracePt t="58251" x="4586288" y="6319838"/>
          <p14:tracePt t="58267" x="4645025" y="6329363"/>
          <p14:tracePt t="58284" x="4694238" y="6338888"/>
          <p14:tracePt t="58301" x="4754563" y="6348413"/>
          <p14:tracePt t="58317" x="4803775" y="6359525"/>
          <p14:tracePt t="58334" x="4841875" y="6369050"/>
          <p14:tracePt t="58351" x="4881563" y="6378575"/>
          <p14:tracePt t="58367" x="4930775" y="6388100"/>
          <p14:tracePt t="58384" x="4979988" y="6397625"/>
          <p14:tracePt t="58401" x="5078413" y="6418263"/>
          <p14:tracePt t="58418" x="5137150" y="6427788"/>
          <p14:tracePt t="58434" x="5216525" y="6437313"/>
          <p14:tracePt t="58451" x="5305425" y="6457950"/>
          <p14:tracePt t="58468" x="5383213" y="6467475"/>
          <p14:tracePt t="58485" x="5443538" y="6477000"/>
          <p14:tracePt t="58501" x="5502275" y="6486525"/>
          <p14:tracePt t="58518" x="5561013" y="6486525"/>
          <p14:tracePt t="58534" x="5629275" y="6486525"/>
          <p14:tracePt t="58551" x="5689600" y="6486525"/>
          <p14:tracePt t="58568" x="5748338" y="6486525"/>
          <p14:tracePt t="58585" x="5807075" y="6486525"/>
          <p14:tracePt t="58585" x="5826125" y="6486525"/>
          <p14:tracePt t="58602" x="5875338" y="6486525"/>
          <p14:tracePt t="58618" x="5915025" y="6486525"/>
          <p14:tracePt t="58635" x="5945188" y="6486525"/>
          <p14:tracePt t="58651" x="5973763" y="6486525"/>
          <p14:tracePt t="58668" x="6003925" y="6477000"/>
          <p14:tracePt t="58685" x="6043613" y="6477000"/>
          <p14:tracePt t="58701" x="6083300" y="6457950"/>
          <p14:tracePt t="58718" x="6122988" y="6446838"/>
          <p14:tracePt t="58736" x="6161088" y="6437313"/>
          <p14:tracePt t="58752" x="6210300" y="6418263"/>
          <p14:tracePt t="58769" x="6249988" y="6408738"/>
          <p14:tracePt t="58785" x="6319838" y="6408738"/>
          <p14:tracePt t="58802" x="6378575" y="6388100"/>
          <p14:tracePt t="58818" x="6437313" y="6378575"/>
          <p14:tracePt t="58835" x="6467475" y="6359525"/>
          <p14:tracePt t="58852" x="6486525" y="6348413"/>
          <p14:tracePt t="58869" x="6496050" y="6338888"/>
          <p14:tracePt t="58885" x="6516688" y="6338888"/>
          <p14:tracePt t="58902" x="6526213" y="6329363"/>
          <p14:tracePt t="58919" x="6535738" y="6319838"/>
          <p14:tracePt t="58935" x="6545263" y="6289675"/>
          <p14:tracePt t="58952" x="6545263" y="6280150"/>
          <p14:tracePt t="58969" x="6545263" y="6261100"/>
          <p14:tracePt t="58985" x="6545263" y="6230938"/>
          <p14:tracePt t="59002" x="6545263" y="6211888"/>
          <p14:tracePt t="59019" x="6535738" y="6172200"/>
          <p14:tracePt t="59036" x="6526213" y="6142038"/>
          <p14:tracePt t="59052" x="6516688" y="6122988"/>
          <p14:tracePt t="59069" x="6486525" y="6113463"/>
          <p14:tracePt t="59086" x="6446838" y="6083300"/>
          <p14:tracePt t="59102" x="6418263" y="6064250"/>
          <p14:tracePt t="59119" x="6357938" y="6034088"/>
          <p14:tracePt t="59136" x="6299200" y="6015038"/>
          <p14:tracePt t="59152" x="6230938" y="5994400"/>
          <p14:tracePt t="59169" x="6151563" y="5954713"/>
          <p14:tracePt t="59186" x="6111875" y="5945188"/>
          <p14:tracePt t="59203" x="6073775" y="5926138"/>
          <p14:tracePt t="59219" x="6043613" y="5926138"/>
          <p14:tracePt t="59236" x="5984875" y="5916613"/>
          <p14:tracePt t="59253" x="5935663" y="5905500"/>
          <p14:tracePt t="59269" x="5865813" y="5886450"/>
          <p14:tracePt t="59286" x="5816600" y="5876925"/>
          <p14:tracePt t="59303" x="5776913" y="5876925"/>
          <p14:tracePt t="59319" x="5748338" y="5856288"/>
          <p14:tracePt t="59336" x="5738813" y="5856288"/>
          <p14:tracePt t="59353" x="5727700" y="5856288"/>
          <p14:tracePt t="59369" x="5718175" y="5856288"/>
          <p14:tracePt t="59386" x="5678488" y="5846763"/>
          <p14:tracePt t="59403" x="5649913" y="5837238"/>
          <p14:tracePt t="59419" x="5619750" y="5837238"/>
          <p14:tracePt t="59436" x="5570538" y="5827713"/>
          <p14:tracePt t="59453" x="5530850" y="5818188"/>
          <p14:tracePt t="59470" x="5502275" y="5818188"/>
          <p14:tracePt t="59487" x="5462588" y="5818188"/>
          <p14:tracePt t="59503" x="5413375" y="5807075"/>
          <p14:tracePt t="59520" x="5354638" y="5797550"/>
          <p14:tracePt t="59537" x="5295900" y="5778500"/>
          <p14:tracePt t="59553" x="5207000" y="5768975"/>
          <p14:tracePt t="59570" x="5157788" y="5757863"/>
          <p14:tracePt t="59587" x="5127625" y="5748338"/>
          <p14:tracePt t="59603" x="5108575" y="5748338"/>
          <p14:tracePt t="59620" x="5087938" y="5748338"/>
          <p14:tracePt t="59637" x="5059363" y="5748338"/>
          <p14:tracePt t="59653" x="5019675" y="5738813"/>
          <p14:tracePt t="59670" x="4960938" y="5738813"/>
          <p14:tracePt t="59687" x="4891088" y="5738813"/>
          <p14:tracePt t="59703" x="4813300" y="5738813"/>
          <p14:tracePt t="59720" x="4724400" y="5729288"/>
          <p14:tracePt t="59737" x="4616450" y="5729288"/>
          <p14:tracePt t="59755" x="4557713" y="5729288"/>
          <p14:tracePt t="59770" x="4518025" y="5729288"/>
          <p14:tracePt t="59787" x="4478338" y="5729288"/>
          <p14:tracePt t="59804" x="4429125" y="5729288"/>
          <p14:tracePt t="59820" x="4370388" y="5729288"/>
          <p14:tracePt t="59837" x="4311650" y="5729288"/>
          <p14:tracePt t="59854" x="4241800" y="5729288"/>
          <p14:tracePt t="59870" x="4183063" y="5729288"/>
          <p14:tracePt t="59887" x="4143375" y="5729288"/>
          <p14:tracePt t="59905" x="4124325" y="5729288"/>
          <p14:tracePt t="59921" x="4094163" y="5729288"/>
          <p14:tracePt t="59937" x="4044950" y="5738813"/>
          <p14:tracePt t="59954" x="4025900" y="5757863"/>
          <p14:tracePt t="59971" x="3986213" y="5768975"/>
          <p14:tracePt t="59987" x="3956050" y="5788025"/>
          <p14:tracePt t="60004" x="3927475" y="5797550"/>
          <p14:tracePt t="60021" x="3906838" y="5807075"/>
          <p14:tracePt t="60037" x="3887788" y="5827713"/>
          <p14:tracePt t="60054" x="3868738" y="5846763"/>
          <p14:tracePt t="60071" x="3838575" y="5846763"/>
          <p14:tracePt t="60088" x="3829050" y="5856288"/>
          <p14:tracePt t="60104" x="3798888" y="5876925"/>
          <p14:tracePt t="60121" x="3770313" y="5905500"/>
          <p14:tracePt t="60138" x="3749675" y="5916613"/>
          <p14:tracePt t="60154" x="3721100" y="5945188"/>
          <p14:tracePt t="60171" x="3700463" y="5975350"/>
          <p14:tracePt t="60188" x="3690938" y="6003925"/>
          <p14:tracePt t="60204" x="3681413" y="6034088"/>
          <p14:tracePt t="60221" x="3681413" y="6043613"/>
          <p14:tracePt t="60238" x="3681413" y="6064250"/>
          <p14:tracePt t="60255" x="3681413" y="6073775"/>
          <p14:tracePt t="60271" x="3671888" y="6092825"/>
          <p14:tracePt t="60288" x="3671888" y="6102350"/>
          <p14:tracePt t="60304" x="3671888" y="6122988"/>
          <p14:tracePt t="60322" x="3671888" y="6151563"/>
          <p14:tracePt t="60338" x="3671888" y="6172200"/>
          <p14:tracePt t="60355" x="3671888" y="6200775"/>
          <p14:tracePt t="60371" x="3681413" y="6230938"/>
          <p14:tracePt t="60388" x="3690938" y="6261100"/>
          <p14:tracePt t="60405" x="3709988" y="6280150"/>
          <p14:tracePt t="60422" x="3740150" y="6289675"/>
          <p14:tracePt t="60438" x="3759200" y="6299200"/>
          <p14:tracePt t="60455" x="3808413" y="6299200"/>
          <p14:tracePt t="60472" x="3857625" y="6299200"/>
          <p14:tracePt t="60488" x="3906838" y="6299200"/>
          <p14:tracePt t="60505" x="3956050" y="6299200"/>
          <p14:tracePt t="60522" x="3995738" y="6299200"/>
          <p14:tracePt t="60539" x="4025900" y="6289675"/>
          <p14:tracePt t="60555" x="4044950" y="6270625"/>
          <p14:tracePt t="60572" x="4075113" y="6261100"/>
          <p14:tracePt t="60589" x="4114800" y="6240463"/>
          <p14:tracePt t="60605" x="4152900" y="6221413"/>
          <p14:tracePt t="60622" x="4173538" y="6191250"/>
          <p14:tracePt t="60639" x="4183063" y="6172200"/>
          <p14:tracePt t="60655" x="4192588" y="6151563"/>
          <p14:tracePt t="60672" x="4192588" y="6142038"/>
          <p14:tracePt t="60689" x="4192588" y="6113463"/>
          <p14:tracePt t="60706" x="4192588" y="6102350"/>
          <p14:tracePt t="60722" x="4192588" y="6083300"/>
          <p14:tracePt t="60739" x="4183063" y="6064250"/>
          <p14:tracePt t="60755" x="4164013" y="6043613"/>
          <p14:tracePt t="60773" x="4143375" y="6024563"/>
          <p14:tracePt t="60789" x="4103688" y="6003925"/>
          <p14:tracePt t="60806" x="4065588" y="5994400"/>
          <p14:tracePt t="60822" x="4044950" y="5984875"/>
          <p14:tracePt t="60839" x="4025900" y="5984875"/>
          <p14:tracePt t="60856" x="3986213" y="5984875"/>
          <p14:tracePt t="60872" x="3946525" y="5984875"/>
          <p14:tracePt t="60889" x="3887788" y="5984875"/>
          <p14:tracePt t="60906" x="3838575" y="5984875"/>
          <p14:tracePt t="60923" x="3798888" y="5994400"/>
          <p14:tracePt t="60939" x="3779838" y="6003925"/>
          <p14:tracePt t="60956" x="3759200" y="6003925"/>
          <p14:tracePt t="60973" x="3740150" y="6024563"/>
          <p14:tracePt t="60989" x="3709988" y="6034088"/>
          <p14:tracePt t="61006" x="3700463" y="6053138"/>
          <p14:tracePt t="61023" x="3681413" y="6083300"/>
          <p14:tracePt t="61039" x="3681413" y="6102350"/>
          <p14:tracePt t="61056" x="3660775" y="6132513"/>
          <p14:tracePt t="61073" x="3660775" y="6162675"/>
          <p14:tracePt t="61090" x="3660775" y="6191250"/>
          <p14:tracePt t="61106" x="3660775" y="6211888"/>
          <p14:tracePt t="61123" x="3660775" y="6230938"/>
          <p14:tracePt t="61140" x="3660775" y="6240463"/>
          <p14:tracePt t="61156" x="3660775" y="6280150"/>
          <p14:tracePt t="61173" x="3671888" y="6289675"/>
          <p14:tracePt t="61190" x="3700463" y="6299200"/>
          <p14:tracePt t="61207" x="3721100" y="6310313"/>
          <p14:tracePt t="61223" x="3730625" y="6310313"/>
          <p14:tracePt t="61240" x="3749675" y="6319838"/>
          <p14:tracePt t="61257" x="3759200" y="6319838"/>
          <p14:tracePt t="61257" x="3770313" y="6319838"/>
          <p14:tracePt t="61274" x="3779838" y="6319838"/>
          <p14:tracePt t="61290" x="3789363" y="6319838"/>
          <p14:tracePt t="61338" x="3798888" y="6319838"/>
          <p14:tracePt t="61361" x="3808413" y="6319838"/>
          <p14:tracePt t="61377" x="3819525" y="6319838"/>
          <p14:tracePt t="61481" x="3829050" y="6319838"/>
          <p14:tracePt t="61514" x="3838575" y="6310313"/>
          <p14:tracePt t="61529" x="3857625" y="6310313"/>
          <p14:tracePt t="61545" x="3878263" y="6310313"/>
          <p14:tracePt t="61553" x="3897313" y="6310313"/>
          <p14:tracePt t="61561" x="3917950" y="6310313"/>
          <p14:tracePt t="61574" x="3976688" y="6310313"/>
          <p14:tracePt t="61590" x="4035425" y="6310313"/>
          <p14:tracePt t="61607" x="4114800" y="6310313"/>
          <p14:tracePt t="61624" x="4183063" y="6299200"/>
          <p14:tracePt t="61641" x="4262438" y="6280150"/>
          <p14:tracePt t="61658" x="4300538" y="6270625"/>
          <p14:tracePt t="61674" x="4321175" y="6270625"/>
          <p14:tracePt t="61691" x="4370388" y="6249988"/>
          <p14:tracePt t="61707" x="4410075" y="6240463"/>
          <p14:tracePt t="61724" x="4448175" y="6221413"/>
          <p14:tracePt t="61741" x="4497388" y="6200775"/>
          <p14:tracePt t="61758" x="4537075" y="6181725"/>
          <p14:tracePt t="61774" x="4576763" y="6162675"/>
          <p14:tracePt t="61792" x="4606925" y="6162675"/>
          <p14:tracePt t="61808" x="4635500" y="6151563"/>
          <p14:tracePt t="61824" x="4665663" y="6132513"/>
          <p14:tracePt t="61842" x="4684713" y="6132513"/>
          <p14:tracePt t="61858" x="4705350" y="6122988"/>
          <p14:tracePt t="61874" x="4733925" y="6113463"/>
          <p14:tracePt t="61891" x="4743450" y="6102350"/>
          <p14:tracePt t="61908" x="4764088" y="6092825"/>
          <p14:tracePt t="61924" x="4783138" y="6092825"/>
          <p14:tracePt t="61941" x="4792663" y="6083300"/>
          <p14:tracePt t="61958" x="4803775" y="6073775"/>
          <p14:tracePt t="61975" x="4822825" y="6064250"/>
          <p14:tracePt t="61992" x="4832350" y="6053138"/>
          <p14:tracePt t="62010" x="4841875" y="6053138"/>
          <p14:tracePt t="62024" x="4852988" y="6034088"/>
          <p14:tracePt t="62042" x="4862513" y="6034088"/>
          <p14:tracePt t="62065" x="4862513" y="6024563"/>
          <p14:tracePt t="62097" x="4872038" y="6024563"/>
          <p14:tracePt t="62105" x="4872038" y="6015038"/>
          <p14:tracePt t="62121" x="4872038" y="6003925"/>
          <p14:tracePt t="62129" x="4872038" y="5994400"/>
          <p14:tracePt t="62153" x="4862513" y="5975350"/>
          <p14:tracePt t="62169" x="4841875" y="5965825"/>
          <p14:tracePt t="62193" x="4841875" y="5954713"/>
          <p14:tracePt t="62201" x="4832350" y="5954713"/>
          <p14:tracePt t="62217" x="4813300" y="5954713"/>
          <p14:tracePt t="62233" x="4792663" y="5954713"/>
          <p14:tracePt t="62242" x="4764088" y="5954713"/>
          <p14:tracePt t="62258" x="4714875" y="5954713"/>
          <p14:tracePt t="62275" x="4675188" y="5954713"/>
          <p14:tracePt t="62292" x="4635500" y="5954713"/>
          <p14:tracePt t="62309" x="4616450" y="5954713"/>
          <p14:tracePt t="62325" x="4595813" y="5954713"/>
          <p14:tracePt t="62342" x="4586288" y="5954713"/>
          <p14:tracePt t="62359" x="4567238" y="5954713"/>
          <p14:tracePt t="62375" x="4546600" y="5954713"/>
          <p14:tracePt t="62392" x="4518025" y="5954713"/>
          <p14:tracePt t="62409" x="4487863" y="5954713"/>
          <p14:tracePt t="62426" x="4468813" y="5965825"/>
          <p14:tracePt t="62442" x="4459288" y="5965825"/>
          <p14:tracePt t="62459" x="4448175" y="5975350"/>
          <p14:tracePt t="62481" x="4438650" y="5984875"/>
          <p14:tracePt t="62492" x="4429125" y="5984875"/>
          <p14:tracePt t="62513" x="4419600" y="5994400"/>
          <p14:tracePt t="62529" x="4410075" y="5994400"/>
          <p14:tracePt t="62542" x="4389438" y="6003925"/>
          <p14:tracePt t="62559" x="4379913" y="6015038"/>
          <p14:tracePt t="62576" x="4360863" y="6024563"/>
          <p14:tracePt t="62592" x="4360863" y="6034088"/>
          <p14:tracePt t="62609" x="4349750" y="6043613"/>
          <p14:tracePt t="62626" x="4340225" y="6064250"/>
          <p14:tracePt t="62642" x="4330700" y="6064250"/>
          <p14:tracePt t="62659" x="4321175" y="6083300"/>
          <p14:tracePt t="62676" x="4321175" y="6092825"/>
          <p14:tracePt t="62693" x="4321175" y="6113463"/>
          <p14:tracePt t="62709" x="4321175" y="6122988"/>
          <p14:tracePt t="62726" x="4321175" y="6132513"/>
          <p14:tracePt t="62745" x="4321175" y="6142038"/>
          <p14:tracePt t="62769" x="4321175" y="6151563"/>
          <p14:tracePt t="62794" x="4321175" y="6172200"/>
          <p14:tracePt t="62809" x="4321175" y="6181725"/>
          <p14:tracePt t="62825" x="4330700" y="6191250"/>
          <p14:tracePt t="62841" x="4330700" y="6200775"/>
          <p14:tracePt t="62849" x="4340225" y="6211888"/>
          <p14:tracePt t="62860" x="4349750" y="6230938"/>
          <p14:tracePt t="62876" x="4360863" y="6240463"/>
          <p14:tracePt t="62893" x="4379913" y="6249988"/>
          <p14:tracePt t="62910" x="4398963" y="6261100"/>
          <p14:tracePt t="62927" x="4419600" y="6261100"/>
          <p14:tracePt t="62943" x="4478338" y="6280150"/>
          <p14:tracePt t="62960" x="4497388" y="6280150"/>
          <p14:tracePt t="62977" x="4546600" y="6299200"/>
          <p14:tracePt t="62994" x="4567238" y="6299200"/>
          <p14:tracePt t="63010" x="4616450" y="6310313"/>
          <p14:tracePt t="63027" x="4675188" y="6319838"/>
          <p14:tracePt t="63044" x="4714875" y="6329363"/>
          <p14:tracePt t="63060" x="4743450" y="6329363"/>
          <p14:tracePt t="63077" x="4783138" y="6329363"/>
          <p14:tracePt t="63094" x="4813300" y="6329363"/>
          <p14:tracePt t="63110" x="4862513" y="6329363"/>
          <p14:tracePt t="63127" x="4911725" y="6338888"/>
          <p14:tracePt t="63144" x="4940300" y="6338888"/>
          <p14:tracePt t="63160" x="4989513" y="6359525"/>
          <p14:tracePt t="63177" x="5078413" y="6378575"/>
          <p14:tracePt t="63194" x="5127625" y="6378575"/>
          <p14:tracePt t="63210" x="5176838" y="6378575"/>
          <p14:tracePt t="63227" x="5226050" y="6378575"/>
          <p14:tracePt t="63244" x="5265738" y="6388100"/>
          <p14:tracePt t="63260" x="5284788" y="6397625"/>
          <p14:tracePt t="63277" x="5314950" y="6397625"/>
          <p14:tracePt t="63294" x="5354638" y="6408738"/>
          <p14:tracePt t="63311" x="5383213" y="6418263"/>
          <p14:tracePt t="63328" x="5403850" y="6418263"/>
          <p14:tracePt t="63344" x="5453063" y="6427788"/>
          <p14:tracePt t="63361" x="5481638" y="6427788"/>
          <p14:tracePt t="63378" x="5530850" y="6446838"/>
          <p14:tracePt t="63394" x="5591175" y="6457950"/>
          <p14:tracePt t="63411" x="5649913" y="6467475"/>
          <p14:tracePt t="63428" x="5727700" y="6486525"/>
          <p14:tracePt t="63444" x="5788025" y="6496050"/>
          <p14:tracePt t="63461" x="5856288" y="6507163"/>
          <p14:tracePt t="63478" x="5915025" y="6516688"/>
          <p14:tracePt t="63495" x="5954713" y="6526213"/>
          <p14:tracePt t="63511" x="6003925" y="6535738"/>
          <p14:tracePt t="63528" x="6053138" y="6545263"/>
          <p14:tracePt t="63545" x="6083300" y="6545263"/>
          <p14:tracePt t="63562" x="6132513" y="6545263"/>
          <p14:tracePt t="63578" x="6172200" y="6545263"/>
          <p14:tracePt t="63595" x="6210300" y="6545263"/>
          <p14:tracePt t="63611" x="6259513" y="6545263"/>
          <p14:tracePt t="63628" x="6289675" y="6545263"/>
          <p14:tracePt t="63645" x="6329363" y="6545263"/>
          <p14:tracePt t="63661" x="6369050" y="6545263"/>
          <p14:tracePt t="63678" x="6418263" y="6545263"/>
          <p14:tracePt t="63695" x="6456363" y="6545263"/>
          <p14:tracePt t="63711" x="6505575" y="6526213"/>
          <p14:tracePt t="63728" x="6554788" y="6516688"/>
          <p14:tracePt t="63745" x="6604000" y="6486525"/>
          <p14:tracePt t="63762" x="6615113" y="6477000"/>
          <p14:tracePt t="63778" x="6624638" y="6467475"/>
          <p14:tracePt t="63795" x="6643688" y="6446838"/>
          <p14:tracePt t="63812" x="6664325" y="6427788"/>
          <p14:tracePt t="63828" x="6673850" y="6408738"/>
          <p14:tracePt t="63845" x="6692900" y="6388100"/>
          <p14:tracePt t="63862" x="6692900" y="6369050"/>
          <p14:tracePt t="63878" x="6702425" y="6319838"/>
          <p14:tracePt t="63895" x="6702425" y="6310313"/>
          <p14:tracePt t="63912" x="6702425" y="6280150"/>
          <p14:tracePt t="63929" x="6702425" y="6261100"/>
          <p14:tracePt t="63929" x="6702425" y="6249988"/>
          <p14:tracePt t="63945" x="6702425" y="6240463"/>
          <p14:tracePt t="63962" x="6702425" y="6211888"/>
          <p14:tracePt t="63978" x="6692900" y="6191250"/>
          <p14:tracePt t="64001" x="6683375" y="6181725"/>
          <p14:tracePt t="64017" x="6673850" y="6172200"/>
          <p14:tracePt t="64033" x="6664325" y="6162675"/>
          <p14:tracePt t="64045" x="6634163" y="6142038"/>
          <p14:tracePt t="64062" x="6584950" y="6122988"/>
          <p14:tracePt t="64079" x="6554788" y="6102350"/>
          <p14:tracePt t="64095" x="6505575" y="6092825"/>
          <p14:tracePt t="64112" x="6467475" y="6073775"/>
          <p14:tracePt t="64129" x="6397625" y="6043613"/>
          <p14:tracePt t="64146" x="6338888" y="6024563"/>
          <p14:tracePt t="64163" x="6289675" y="6003925"/>
          <p14:tracePt t="64179" x="6240463" y="5984875"/>
          <p14:tracePt t="64196" x="6210300" y="5975350"/>
          <p14:tracePt t="64213" x="6172200" y="5965825"/>
          <p14:tracePt t="64229" x="6161088" y="5954713"/>
          <p14:tracePt t="64246" x="6122988" y="5954713"/>
          <p14:tracePt t="64263" x="6111875" y="5954713"/>
          <p14:tracePt t="64279" x="6073775" y="5945188"/>
          <p14:tracePt t="64296" x="6034088" y="5935663"/>
          <p14:tracePt t="64296" x="6003925" y="5926138"/>
          <p14:tracePt t="64314" x="5984875" y="5926138"/>
          <p14:tracePt t="64329" x="5945188" y="5916613"/>
          <p14:tracePt t="64346" x="5905500" y="5905500"/>
          <p14:tracePt t="64363" x="5865813" y="5895975"/>
          <p14:tracePt t="64379" x="5816600" y="5895975"/>
          <p14:tracePt t="64396" x="5776913" y="5876925"/>
          <p14:tracePt t="64413" x="5727700" y="5867400"/>
          <p14:tracePt t="64430" x="5708650" y="5867400"/>
          <p14:tracePt t="64446" x="5678488" y="5867400"/>
          <p14:tracePt t="64463" x="5659438" y="5867400"/>
          <p14:tracePt t="64480" x="5640388" y="5856288"/>
          <p14:tracePt t="64496" x="5610225" y="5846763"/>
          <p14:tracePt t="64496" x="5580063" y="5837238"/>
          <p14:tracePt t="64513" x="5561013" y="5837238"/>
          <p14:tracePt t="64530" x="5511800" y="5837238"/>
          <p14:tracePt t="64547" x="5472113" y="5827713"/>
          <p14:tracePt t="64563" x="5443538" y="5827713"/>
          <p14:tracePt t="64580" x="5422900" y="5827713"/>
          <p14:tracePt t="64596" x="5403850" y="5827713"/>
          <p14:tracePt t="64613" x="5383213" y="5827713"/>
          <p14:tracePt t="64630" x="5364163" y="5827713"/>
          <p14:tracePt t="64647" x="5324475" y="5818188"/>
          <p14:tracePt t="64663" x="5305425" y="5818188"/>
          <p14:tracePt t="64680" x="5284788" y="5807075"/>
          <p14:tracePt t="64697" x="5226050" y="5797550"/>
          <p14:tracePt t="64714" x="5176838" y="5797550"/>
          <p14:tracePt t="64730" x="5137150" y="5797550"/>
          <p14:tracePt t="64747" x="5099050" y="5788025"/>
          <p14:tracePt t="64764" x="5059363" y="5778500"/>
          <p14:tracePt t="64780" x="5019675" y="5768975"/>
          <p14:tracePt t="64797" x="4979988" y="5757863"/>
          <p14:tracePt t="64814" x="4921250" y="5757863"/>
          <p14:tracePt t="64832" x="4852988" y="5738813"/>
          <p14:tracePt t="64847" x="4792663" y="5719763"/>
          <p14:tracePt t="64864" x="4743450" y="5719763"/>
          <p14:tracePt t="64880" x="4714875" y="5719763"/>
          <p14:tracePt t="64880" x="4694238" y="5719763"/>
          <p14:tracePt t="64898" x="4665663" y="5719763"/>
          <p14:tracePt t="64914" x="4625975" y="5719763"/>
          <p14:tracePt t="64930" x="4595813" y="5719763"/>
          <p14:tracePt t="64947" x="4567238" y="5719763"/>
          <p14:tracePt t="64964" x="4546600" y="5719763"/>
          <p14:tracePt t="64981" x="4527550" y="5719763"/>
          <p14:tracePt t="64997" x="4497388" y="5719763"/>
          <p14:tracePt t="65014" x="4478338" y="5719763"/>
          <p14:tracePt t="65031" x="4459288" y="5719763"/>
          <p14:tracePt t="65048" x="4438650" y="5719763"/>
          <p14:tracePt t="65064" x="4398963" y="5719763"/>
          <p14:tracePt t="65081" x="4370388" y="5729288"/>
          <p14:tracePt t="65098" x="4340225" y="5729288"/>
          <p14:tracePt t="65114" x="4291013" y="5738813"/>
          <p14:tracePt t="65131" x="4271963" y="5748338"/>
          <p14:tracePt t="65147" x="4251325" y="5757863"/>
          <p14:tracePt t="65164" x="4241800" y="5768975"/>
          <p14:tracePt t="65181" x="4232275" y="5768975"/>
          <p14:tracePt t="65198" x="4213225" y="5778500"/>
          <p14:tracePt t="65214" x="4213225" y="5788025"/>
          <p14:tracePt t="65231" x="4192588" y="5807075"/>
          <p14:tracePt t="65248" x="4173538" y="5818188"/>
          <p14:tracePt t="65264" x="4152900" y="5837238"/>
          <p14:tracePt t="65282" x="4152900" y="5856288"/>
          <p14:tracePt t="65298" x="4143375" y="5867400"/>
          <p14:tracePt t="65314" x="4133850" y="5876925"/>
          <p14:tracePt t="65332" x="4133850" y="5886450"/>
          <p14:tracePt t="65348" x="4133850" y="5895975"/>
          <p14:tracePt t="65365" x="4124325" y="5916613"/>
          <p14:tracePt t="65381" x="4114800" y="5926138"/>
          <p14:tracePt t="65398" x="4114800" y="5945188"/>
          <p14:tracePt t="65415" x="4114800" y="5984875"/>
          <p14:tracePt t="65432" x="4114800" y="6015038"/>
          <p14:tracePt t="65448" x="4114800" y="6034088"/>
          <p14:tracePt t="65465" x="4114800" y="6064250"/>
          <p14:tracePt t="65482" x="4114800" y="6073775"/>
          <p14:tracePt t="65498" x="4114800" y="6092825"/>
          <p14:tracePt t="65515" x="4124325" y="6102350"/>
          <p14:tracePt t="65532" x="4124325" y="6122988"/>
          <p14:tracePt t="65549" x="4133850" y="6132513"/>
          <p14:tracePt t="65565" x="4133850" y="6151563"/>
          <p14:tracePt t="65582" x="4152900" y="6162675"/>
          <p14:tracePt t="65598" x="4164013" y="6172200"/>
          <p14:tracePt t="65615" x="4183063" y="6181725"/>
          <p14:tracePt t="65632" x="4192588" y="6200775"/>
          <p14:tracePt t="65649" x="4222750" y="6211888"/>
          <p14:tracePt t="65666" x="4241800" y="6230938"/>
          <p14:tracePt t="65682" x="4262438" y="6230938"/>
          <p14:tracePt t="65699" x="4271963" y="6230938"/>
          <p14:tracePt t="65715" x="4311650" y="6261100"/>
          <p14:tracePt t="65732" x="4321175" y="6270625"/>
          <p14:tracePt t="65749" x="4349750" y="6280150"/>
          <p14:tracePt t="65766" x="4370388" y="6289675"/>
          <p14:tracePt t="65782" x="4379913" y="6299200"/>
          <p14:tracePt t="65799" x="4410075" y="6310313"/>
          <p14:tracePt t="65816" x="4429125" y="6329363"/>
          <p14:tracePt t="65832" x="4448175" y="6329363"/>
          <p14:tracePt t="65850" x="4478338" y="6348413"/>
          <p14:tracePt t="65866" x="4508500" y="6348413"/>
          <p14:tracePt t="65883" x="4537075" y="6348413"/>
          <p14:tracePt t="65899" x="4567238" y="6359525"/>
          <p14:tracePt t="65916" x="4576763" y="6359525"/>
          <p14:tracePt t="65932" x="4606925" y="6369050"/>
          <p14:tracePt t="65949" x="4656138" y="6378575"/>
          <p14:tracePt t="65966" x="4684713" y="6388100"/>
          <p14:tracePt t="65983" x="4733925" y="6397625"/>
          <p14:tracePt t="65999" x="4754563" y="6397625"/>
          <p14:tracePt t="66016" x="4792663" y="6397625"/>
          <p14:tracePt t="66033" x="4852988" y="6418263"/>
          <p14:tracePt t="66049" x="4872038" y="6418263"/>
          <p14:tracePt t="66066" x="4911725" y="6418263"/>
          <p14:tracePt t="66083" x="4940300" y="6418263"/>
          <p14:tracePt t="66099" x="4989513" y="6418263"/>
          <p14:tracePt t="66116" x="5019675" y="6418263"/>
          <p14:tracePt t="66133" x="5068888" y="6418263"/>
          <p14:tracePt t="66150" x="5108575" y="6418263"/>
          <p14:tracePt t="66166" x="5148263" y="6418263"/>
          <p14:tracePt t="66183" x="5186363" y="6418263"/>
          <p14:tracePt t="66200" x="5216525" y="6418263"/>
          <p14:tracePt t="66216" x="5265738" y="6427788"/>
          <p14:tracePt t="66216" x="5295900" y="6437313"/>
          <p14:tracePt t="66234" x="5334000" y="6437313"/>
          <p14:tracePt t="66250" x="5394325" y="6437313"/>
          <p14:tracePt t="66266" x="5453063" y="6437313"/>
          <p14:tracePt t="66283" x="5511800" y="6437313"/>
          <p14:tracePt t="66300" x="5570538" y="6457950"/>
          <p14:tracePt t="66316" x="5610225" y="6467475"/>
          <p14:tracePt t="66333" x="5649913" y="6467475"/>
          <p14:tracePt t="66350" x="5678488" y="6467475"/>
          <p14:tracePt t="66367" x="5718175" y="6467475"/>
          <p14:tracePt t="66383" x="5748338" y="6467475"/>
          <p14:tracePt t="66400" x="5788025" y="6467475"/>
          <p14:tracePt t="66417" x="5816600" y="6467475"/>
          <p14:tracePt t="66434" x="5826125" y="6467475"/>
          <p14:tracePt t="66450" x="5837238" y="6467475"/>
          <p14:tracePt t="66467" x="5865813" y="6467475"/>
          <p14:tracePt t="66484" x="5886450" y="6467475"/>
          <p14:tracePt t="66500" x="5915025" y="6467475"/>
          <p14:tracePt t="66517" x="5945188" y="6467475"/>
          <p14:tracePt t="66534" x="5994400" y="6467475"/>
          <p14:tracePt t="66551" x="6022975" y="6467475"/>
          <p14:tracePt t="66567" x="6062663" y="6467475"/>
          <p14:tracePt t="66584" x="6083300" y="6467475"/>
          <p14:tracePt t="66601" x="6122988" y="6467475"/>
          <p14:tracePt t="66618" x="6132513" y="6467475"/>
          <p14:tracePt t="66634" x="6151563" y="6467475"/>
          <p14:tracePt t="66651" x="6161088" y="6467475"/>
          <p14:tracePt t="66667" x="6191250" y="6467475"/>
          <p14:tracePt t="66684" x="6221413" y="6467475"/>
          <p14:tracePt t="66701" x="6240463" y="6467475"/>
          <p14:tracePt t="66717" x="6289675" y="6467475"/>
          <p14:tracePt t="66734" x="6338888" y="6467475"/>
          <p14:tracePt t="66751" x="6378575" y="6467475"/>
          <p14:tracePt t="66767" x="6418263" y="6467475"/>
          <p14:tracePt t="66784" x="6456363" y="6467475"/>
          <p14:tracePt t="66784" x="6467475" y="6467475"/>
          <p14:tracePt t="66802" x="6496050" y="6467475"/>
          <p14:tracePt t="66818" x="6505575" y="6467475"/>
          <p14:tracePt t="66834" x="6535738" y="6457950"/>
          <p14:tracePt t="66852" x="6545263" y="6457950"/>
          <p14:tracePt t="66867" x="6565900" y="6446838"/>
          <p14:tracePt t="66884" x="6584950" y="6437313"/>
          <p14:tracePt t="66901" x="6594475" y="6418263"/>
          <p14:tracePt t="66918" x="6624638" y="6397625"/>
          <p14:tracePt t="66934" x="6634163" y="6378575"/>
          <p14:tracePt t="66951" x="6643688" y="6369050"/>
          <p14:tracePt t="66968" x="6653213" y="6348413"/>
          <p14:tracePt t="66985" x="6664325" y="6319838"/>
          <p14:tracePt t="67002" x="6664325" y="6299200"/>
          <p14:tracePt t="67018" x="6664325" y="6280150"/>
          <p14:tracePt t="67035" x="6664325" y="6249988"/>
          <p14:tracePt t="67052" x="6664325" y="6240463"/>
          <p14:tracePt t="67068" x="6664325" y="6230938"/>
          <p14:tracePt t="67085" x="6664325" y="6221413"/>
          <p14:tracePt t="67102" x="6664325" y="6211888"/>
          <p14:tracePt t="67118" x="6664325" y="6191250"/>
          <p14:tracePt t="67135" x="6653213" y="6181725"/>
          <p14:tracePt t="67151" x="6634163" y="6162675"/>
          <p14:tracePt t="67168" x="6604000" y="6132513"/>
          <p14:tracePt t="67168" x="6594475" y="6113463"/>
          <p14:tracePt t="67185" x="6535738" y="6092825"/>
          <p14:tracePt t="67202" x="6477000" y="6064250"/>
          <p14:tracePt t="67218" x="6437313" y="6043613"/>
          <p14:tracePt t="67235" x="6397625" y="6034088"/>
          <p14:tracePt t="67252" x="6369050" y="6015038"/>
          <p14:tracePt t="67268" x="6329363" y="6003925"/>
          <p14:tracePt t="67285" x="6280150" y="5975350"/>
          <p14:tracePt t="67302" x="6210300" y="5965825"/>
          <p14:tracePt t="67319" x="6122988" y="5935663"/>
          <p14:tracePt t="67335" x="6062663" y="5916613"/>
          <p14:tracePt t="67352" x="6013450" y="5905500"/>
          <p14:tracePt t="67369" x="5973763" y="5895975"/>
          <p14:tracePt t="67386" x="5945188" y="5876925"/>
          <p14:tracePt t="67402" x="5905500" y="5867400"/>
          <p14:tracePt t="67419" x="5837238" y="5856288"/>
          <p14:tracePt t="67436" x="5748338" y="5837238"/>
          <p14:tracePt t="67452" x="5668963" y="5818188"/>
          <p14:tracePt t="67469" x="5561013" y="5797550"/>
          <p14:tracePt t="67486" x="5492750" y="5797550"/>
          <p14:tracePt t="67502" x="5443538" y="5788025"/>
          <p14:tracePt t="67519" x="5373688" y="5768975"/>
          <p14:tracePt t="67536" x="5354638" y="5768975"/>
          <p14:tracePt t="67552" x="5295900" y="5757863"/>
          <p14:tracePt t="67570" x="5256213" y="5748338"/>
          <p14:tracePt t="67586" x="5207000" y="5748338"/>
          <p14:tracePt t="67602" x="5157788" y="5729288"/>
          <p14:tracePt t="67619" x="5108575" y="5729288"/>
          <p14:tracePt t="67636" x="5068888" y="5729288"/>
          <p14:tracePt t="67653" x="5049838" y="5729288"/>
          <p14:tracePt t="67669" x="5029200" y="5729288"/>
          <p14:tracePt t="67686" x="5000625" y="5729288"/>
          <p14:tracePt t="67703" x="4970463" y="5729288"/>
          <p14:tracePt t="67720" x="4940300" y="5729288"/>
          <p14:tracePt t="67736" x="4902200" y="5729288"/>
          <p14:tracePt t="67753" x="4852988" y="5729288"/>
          <p14:tracePt t="67770" x="4803775" y="5729288"/>
          <p14:tracePt t="67786" x="4783138" y="5729288"/>
          <p14:tracePt t="67803" x="4754563" y="5729288"/>
          <p14:tracePt t="67819" x="4714875" y="5729288"/>
          <p14:tracePt t="67836" x="4705350" y="5738813"/>
          <p14:tracePt t="67853" x="4684713" y="5738813"/>
          <p14:tracePt t="67870" x="4675188" y="5757863"/>
          <p14:tracePt t="67887" x="4635500" y="5768975"/>
          <p14:tracePt t="67903" x="4606925" y="5778500"/>
          <p14:tracePt t="67920" x="4586288" y="5797550"/>
          <p14:tracePt t="67937" x="4546600" y="5827713"/>
          <p14:tracePt t="67953" x="4537075" y="5837238"/>
          <p14:tracePt t="67970" x="4527550" y="5856288"/>
          <p14:tracePt t="67987" x="4508500" y="5867400"/>
          <p14:tracePt t="68003" x="4508500" y="5876925"/>
          <p14:tracePt t="68020" x="4508500" y="5905500"/>
          <p14:tracePt t="68037" x="4497388" y="5916613"/>
          <p14:tracePt t="68053" x="4497388" y="5926138"/>
          <p14:tracePt t="68070" x="4497388" y="5935663"/>
          <p14:tracePt t="68087" x="4497388" y="5945188"/>
          <p14:tracePt t="68105" x="4497388" y="5954713"/>
          <p14:tracePt t="68145" x="4497388" y="5965825"/>
          <p14:tracePt t="68153" x="4497388" y="5975350"/>
          <p14:tracePt t="68169" x="4497388" y="5994400"/>
          <p14:tracePt t="68193" x="4508500" y="6003925"/>
          <p14:tracePt t="68209" x="4518025" y="6024563"/>
          <p14:tracePt t="68241" x="4518025" y="6034088"/>
          <p14:tracePt t="68257" x="4527550" y="6043613"/>
          <p14:tracePt t="68281" x="4537075" y="6043613"/>
          <p14:tracePt t="68305" x="4546600" y="6053138"/>
          <p14:tracePt t="68337" x="4557713" y="6064250"/>
          <p14:tracePt t="68353" x="4567238" y="6064250"/>
          <p14:tracePt t="68377" x="4576763" y="6064250"/>
          <p14:tracePt t="68481" x="4586288" y="6064250"/>
          <p14:tracePt t="68505" x="4595813" y="6064250"/>
          <p14:tracePt t="68513" x="4595813" y="6053138"/>
          <p14:tracePt t="68545" x="4595813" y="6043613"/>
          <p14:tracePt t="68585" x="4606925" y="6043613"/>
          <p14:tracePt t="68593" x="4606925" y="6034088"/>
          <p14:tracePt t="68633" x="4616450" y="6034088"/>
          <p14:tracePt t="68825" x="4625975" y="6034088"/>
          <p14:tracePt t="68849" x="4635500" y="6034088"/>
          <p14:tracePt t="68857" x="4656138" y="6034088"/>
          <p14:tracePt t="68873" x="4665663" y="6034088"/>
          <p14:tracePt t="68913" x="4675188" y="6034088"/>
          <p14:tracePt t="68937" x="4684713" y="6034088"/>
          <p14:tracePt t="68953" x="4694238" y="6034088"/>
          <p14:tracePt t="68961" x="4705350" y="6034088"/>
          <p14:tracePt t="68993" x="4714875" y="6034088"/>
          <p14:tracePt t="69041" x="4724400" y="6034088"/>
          <p14:tracePt t="69049" x="4733925" y="6034088"/>
          <p14:tracePt t="69057" x="4754563" y="6043613"/>
          <p14:tracePt t="69072" x="4773613" y="6043613"/>
          <p14:tracePt t="69089" x="4803775" y="6043613"/>
          <p14:tracePt t="69106" x="4822825" y="6043613"/>
          <p14:tracePt t="69122" x="4841875" y="6043613"/>
          <p14:tracePt t="69139" x="4881563" y="6043613"/>
          <p14:tracePt t="69156" x="4911725" y="6043613"/>
          <p14:tracePt t="69172" x="4951413" y="6043613"/>
          <p14:tracePt t="69189" x="4979988" y="6043613"/>
          <p14:tracePt t="69206" x="4989513" y="6043613"/>
          <p14:tracePt t="69222" x="5010150" y="6043613"/>
          <p14:tracePt t="69239" x="5019675" y="6043613"/>
          <p14:tracePt t="69289" x="5029200" y="6043613"/>
          <p14:tracePt t="69305" x="5038725" y="6043613"/>
          <p14:tracePt t="69313" x="5049838" y="6043613"/>
          <p14:tracePt t="69322" x="5059363" y="6043613"/>
          <p14:tracePt t="69339" x="5068888" y="6043613"/>
          <p14:tracePt t="69356" x="5078413" y="6043613"/>
          <p14:tracePt t="69373" x="5087938" y="6043613"/>
          <p14:tracePt t="69390" x="5108575" y="6043613"/>
          <p14:tracePt t="69406" x="5127625" y="6043613"/>
          <p14:tracePt t="69423" x="5148263" y="6043613"/>
          <p14:tracePt t="69439" x="5167313" y="6043613"/>
          <p14:tracePt t="69456" x="5176838" y="6043613"/>
          <p14:tracePt t="69473" x="5186363" y="6043613"/>
          <p14:tracePt t="69490" x="5197475" y="6043613"/>
          <p14:tracePt t="69561" x="5186363" y="6043613"/>
          <p14:tracePt t="70321" x="5176838" y="6043613"/>
          <p14:tracePt t="70361" x="5167313" y="6043613"/>
          <p14:tracePt t="70385" x="5157788" y="6043613"/>
          <p14:tracePt t="70401" x="5148263" y="6043613"/>
          <p14:tracePt t="70409" x="5137150" y="6043613"/>
          <p14:tracePt t="70425" x="5127625" y="6043613"/>
          <p14:tracePt t="70441" x="5118100" y="6043613"/>
          <p14:tracePt t="70449" x="5108575" y="6043613"/>
          <p14:tracePt t="70458" x="5099050" y="6043613"/>
          <p14:tracePt t="70475" x="5068888" y="6043613"/>
          <p14:tracePt t="70492" x="5059363" y="6043613"/>
          <p14:tracePt t="70508" x="5038725" y="6043613"/>
          <p14:tracePt t="70525" x="5029200" y="6043613"/>
          <p14:tracePt t="70541" x="5019675" y="6043613"/>
          <p14:tracePt t="70801" x="5019675" y="6034088"/>
          <p14:tracePt t="70906" x="5019675" y="6024563"/>
          <p14:tracePt t="70929" x="5010150" y="6024563"/>
          <p14:tracePt t="70937" x="5010150" y="6003925"/>
          <p14:tracePt t="70953" x="5000625" y="5994400"/>
          <p14:tracePt t="70985" x="5000625" y="5984875"/>
          <p14:tracePt t="71017" x="4989513" y="5975350"/>
          <p14:tracePt t="71041" x="4989513" y="5965825"/>
          <p14:tracePt t="71089" x="4989513" y="5954713"/>
          <p14:tracePt t="71153" x="4979988" y="5945188"/>
          <p14:tracePt t="71185" x="4970463" y="5945188"/>
          <p14:tracePt t="71281" x="4951413" y="5935663"/>
          <p14:tracePt t="71297" x="4940300" y="5935663"/>
          <p14:tracePt t="71305" x="4930775" y="5935663"/>
          <p14:tracePt t="71313" x="4911725" y="5935663"/>
          <p14:tracePt t="71326" x="4881563" y="5916613"/>
          <p14:tracePt t="71343" x="4872038" y="5916613"/>
          <p14:tracePt t="71360" x="4862513" y="5916613"/>
          <p14:tracePt t="71377" x="4852988" y="5916613"/>
          <p14:tracePt t="71393" x="4832350" y="5916613"/>
          <p14:tracePt t="71410" x="4822825" y="5916613"/>
          <p14:tracePt t="71427" x="4803775" y="5916613"/>
          <p14:tracePt t="71444" x="4783138" y="5905500"/>
          <p14:tracePt t="71460" x="4743450" y="5895975"/>
          <p14:tracePt t="71477" x="4724400" y="5886450"/>
          <p14:tracePt t="71494" x="4694238" y="5886450"/>
          <p14:tracePt t="71510" x="4675188" y="5886450"/>
          <p14:tracePt t="71527" x="4656138" y="5886450"/>
          <p14:tracePt t="71544" x="4635500" y="5886450"/>
          <p14:tracePt t="71544" x="4625975" y="5886450"/>
          <p14:tracePt t="71562" x="4606925" y="5886450"/>
          <p14:tracePt t="71577" x="4576763" y="5886450"/>
          <p14:tracePt t="71594" x="4537075" y="5886450"/>
          <p14:tracePt t="71610" x="4497388" y="5886450"/>
          <p14:tracePt t="71627" x="4448175" y="5886450"/>
          <p14:tracePt t="71644" x="4398963" y="5895975"/>
          <p14:tracePt t="71660" x="4379913" y="5905500"/>
          <p14:tracePt t="71677" x="4349750" y="5926138"/>
          <p14:tracePt t="71694" x="4340225" y="5935663"/>
          <p14:tracePt t="71711" x="4321175" y="5945188"/>
          <p14:tracePt t="71727" x="4311650" y="5965825"/>
          <p14:tracePt t="71744" x="4300538" y="5975350"/>
          <p14:tracePt t="71761" x="4291013" y="6003925"/>
          <p14:tracePt t="71778" x="4271963" y="6034088"/>
          <p14:tracePt t="71794" x="4271963" y="6053138"/>
          <p14:tracePt t="71811" x="4271963" y="6073775"/>
          <p14:tracePt t="71828" x="4271963" y="6092825"/>
          <p14:tracePt t="71844" x="4271963" y="6122988"/>
          <p14:tracePt t="71861" x="4291013" y="6151563"/>
          <p14:tracePt t="71878" x="4311650" y="6181725"/>
          <p14:tracePt t="71894" x="4370388" y="6200775"/>
          <p14:tracePt t="71911" x="4429125" y="6221413"/>
          <p14:tracePt t="71929" x="4518025" y="6240463"/>
          <p14:tracePt t="71945" x="4625975" y="6270625"/>
          <p14:tracePt t="71961" x="4665663" y="6270625"/>
          <p14:tracePt t="71978" x="4694238" y="6270625"/>
          <p14:tracePt t="71994" x="4743450" y="6280150"/>
          <p14:tracePt t="72011" x="4792663" y="6299200"/>
          <p14:tracePt t="72028" x="4852988" y="6310313"/>
          <p14:tracePt t="72045" x="4902200" y="6310313"/>
          <p14:tracePt t="72062" x="4951413" y="6310313"/>
          <p14:tracePt t="72078" x="4989513" y="6310313"/>
          <p14:tracePt t="72095" x="5029200" y="6310313"/>
          <p14:tracePt t="72112" x="5059363" y="6310313"/>
          <p14:tracePt t="72128" x="5068888" y="6310313"/>
          <p14:tracePt t="72145" x="5118100" y="6310313"/>
          <p14:tracePt t="72162" x="5167313" y="6310313"/>
          <p14:tracePt t="72179" x="5216525" y="6310313"/>
          <p14:tracePt t="72195" x="5265738" y="6310313"/>
          <p14:tracePt t="72212" x="5314950" y="6310313"/>
          <p14:tracePt t="72229" x="5373688" y="6310313"/>
          <p14:tracePt t="72245" x="5422900" y="6310313"/>
          <p14:tracePt t="72262" x="5462588" y="6310313"/>
          <p14:tracePt t="72279" x="5511800" y="6319838"/>
          <p14:tracePt t="72295" x="5530850" y="6319838"/>
          <p14:tracePt t="72312" x="5580063" y="6319838"/>
          <p14:tracePt t="72329" x="5619750" y="6319838"/>
          <p14:tracePt t="72345" x="5649913" y="6319838"/>
          <p14:tracePt t="72362" x="5668963" y="6319838"/>
          <p14:tracePt t="72379" x="5699125" y="6319838"/>
          <p14:tracePt t="72396" x="5718175" y="6319838"/>
          <p14:tracePt t="72412" x="5757863" y="6319838"/>
          <p14:tracePt t="72429" x="5797550" y="6319838"/>
          <p14:tracePt t="72446" x="5846763" y="6319838"/>
          <p14:tracePt t="72462" x="5895975" y="6319838"/>
          <p14:tracePt t="72479" x="5935663" y="6319838"/>
          <p14:tracePt t="72496" x="5964238" y="6319838"/>
          <p14:tracePt t="72512" x="5984875" y="6319838"/>
          <p14:tracePt t="72530" x="5994400" y="6319838"/>
          <p14:tracePt t="72546" x="6003925" y="6319838"/>
          <p14:tracePt t="72562" x="6013450" y="6319838"/>
          <p14:tracePt t="72579" x="6022975" y="6319838"/>
          <p14:tracePt t="72596" x="6043613" y="6319838"/>
          <p14:tracePt t="72612" x="6073775" y="6319838"/>
          <p14:tracePt t="72629" x="6083300" y="6319838"/>
          <p14:tracePt t="72646" x="6102350" y="6319838"/>
          <p14:tracePt t="72662" x="6111875" y="6319838"/>
          <p14:tracePt t="72697" x="6122988" y="6319838"/>
          <p14:tracePt t="72713" x="6132513" y="6319838"/>
          <p14:tracePt t="72721" x="6142038" y="6319838"/>
          <p14:tracePt t="72729" x="6181725" y="6319838"/>
          <p14:tracePt t="72746" x="6210300" y="6319838"/>
          <p14:tracePt t="72763" x="6240463" y="6319838"/>
          <p14:tracePt t="72780" x="6249988" y="6319838"/>
          <p14:tracePt t="72796" x="6259513" y="6319838"/>
          <p14:tracePt t="72825" x="6259513" y="6329363"/>
          <p14:tracePt t="73489" x="6249988" y="6329363"/>
          <p14:tracePt t="73505" x="6221413" y="6329363"/>
          <p14:tracePt t="73513" x="6172200" y="6329363"/>
          <p14:tracePt t="73521" x="6111875" y="6329363"/>
          <p14:tracePt t="73531" x="5973763" y="6329363"/>
          <p14:tracePt t="73548" x="5826125" y="6329363"/>
          <p14:tracePt t="73564" x="5718175" y="6329363"/>
          <p14:tracePt t="73581" x="5619750" y="6329363"/>
          <p14:tracePt t="73598" x="5551488" y="6329363"/>
          <p14:tracePt t="73615" x="5481638" y="6329363"/>
          <p14:tracePt t="73631" x="5394325" y="6329363"/>
          <p14:tracePt t="73648" x="5305425" y="6329363"/>
          <p14:tracePt t="73665" x="5167313" y="6329363"/>
          <p14:tracePt t="73681" x="5087938" y="6329363"/>
          <p14:tracePt t="73698" x="5059363" y="6329363"/>
          <p14:tracePt t="73715" x="5038725" y="6329363"/>
          <p14:tracePt t="73731" x="5019675" y="6329363"/>
          <p14:tracePt t="73748" x="5000625" y="6319838"/>
          <p14:tracePt t="73765" x="4960938" y="6310313"/>
          <p14:tracePt t="73781" x="4911725" y="6310313"/>
          <p14:tracePt t="73798" x="4852988" y="6289675"/>
          <p14:tracePt t="73815" x="4813300" y="6280150"/>
          <p14:tracePt t="73831" x="4783138" y="6280150"/>
          <p14:tracePt t="73848" x="4764088" y="6280150"/>
          <p14:tracePt t="73865" x="4754563" y="6280150"/>
          <p14:tracePt t="73889" x="4733925" y="6270625"/>
          <p14:tracePt t="73905" x="4724400" y="6261100"/>
          <p14:tracePt t="73915" x="4714875" y="6261100"/>
          <p14:tracePt t="73932" x="4694238" y="6261100"/>
          <p14:tracePt t="73949" x="4684713" y="6261100"/>
          <p14:tracePt t="73965" x="4675188" y="6261100"/>
          <p14:tracePt t="74057" x="4665663" y="6261100"/>
          <p14:tracePt t="74473" x="4656138" y="6261100"/>
          <p14:tracePt t="74497" x="4645025" y="6261100"/>
          <p14:tracePt t="74505" x="4635500" y="6270625"/>
          <p14:tracePt t="74529" x="4635500" y="6280150"/>
          <p14:tracePt t="74545" x="4625975" y="6289675"/>
          <p14:tracePt t="74553" x="4645025" y="6289675"/>
          <p14:tracePt t="75585" x="4675188" y="6289675"/>
          <p14:tracePt t="75593" x="4733925" y="6289675"/>
          <p14:tracePt t="75602" x="4803775" y="6299200"/>
          <p14:tracePt t="75618" x="4872038" y="6310313"/>
          <p14:tracePt t="75635" x="4891088" y="6310313"/>
          <p14:tracePt t="75652" x="4902200" y="6310313"/>
          <p14:tracePt t="75668" x="4911725" y="6310313"/>
          <p14:tracePt t="75721" x="4921250" y="6310313"/>
          <p14:tracePt t="75849" x="4921250" y="6299200"/>
          <p14:tracePt t="76193" x="4911725" y="6299200"/>
          <p14:tracePt t="76201" x="4902200" y="6299200"/>
          <p14:tracePt t="76209" x="4881563" y="6289675"/>
          <p14:tracePt t="76219" x="4841875" y="6289675"/>
          <p14:tracePt t="76236" x="4813300" y="6289675"/>
          <p14:tracePt t="76253" x="4773613" y="6289675"/>
          <p14:tracePt t="76270" x="4764088" y="6289675"/>
          <p14:tracePt t="76286" x="4754563" y="6289675"/>
          <p14:tracePt t="76303" x="4743450" y="6289675"/>
          <p14:tracePt t="76329" x="4733925" y="6289675"/>
          <p14:tracePt t="76345" x="4714875" y="6289675"/>
          <p14:tracePt t="76361" x="4705350" y="6289675"/>
          <p14:tracePt t="76370" x="4684713" y="6289675"/>
          <p14:tracePt t="76387" x="4665663" y="6289675"/>
          <p14:tracePt t="76403" x="4656138" y="6299200"/>
          <p14:tracePt t="76420" x="4645025" y="6299200"/>
          <p14:tracePt t="76457" x="4635500" y="6310313"/>
          <p14:tracePt t="76497" x="4645025" y="6310313"/>
          <p14:tracePt t="77049" x="4665663" y="6310313"/>
          <p14:tracePt t="77057" x="4694238" y="6310313"/>
          <p14:tracePt t="77065" x="4724400" y="6310313"/>
          <p14:tracePt t="77073" x="4743450" y="6310313"/>
          <p14:tracePt t="77088" x="4822825" y="6319838"/>
          <p14:tracePt t="77088" x="4841875" y="6319838"/>
          <p14:tracePt t="77105" x="4862513" y="6319838"/>
          <p14:tracePt t="77121" x="4872038" y="6319838"/>
          <p14:tracePt t="77145" x="4881563" y="6319838"/>
          <p14:tracePt t="77209" x="4891088" y="6319838"/>
          <p14:tracePt t="77217" x="4902200" y="6319838"/>
          <p14:tracePt t="77233" x="4911725" y="6319838"/>
          <p14:tracePt t="77297" x="4921250" y="6319838"/>
          <p14:tracePt t="77665" x="4930775" y="6319838"/>
          <p14:tracePt t="77697" x="4951413" y="6319838"/>
          <p14:tracePt t="77721" x="4979988" y="6329363"/>
          <p14:tracePt t="77729" x="5000625" y="6329363"/>
          <p14:tracePt t="77739" x="5099050" y="6348413"/>
          <p14:tracePt t="77756" x="5157788" y="6359525"/>
          <p14:tracePt t="77773" x="5186363" y="6359525"/>
          <p14:tracePt t="77789" x="5226050" y="6359525"/>
          <p14:tracePt t="77806" x="5256213" y="6359525"/>
          <p14:tracePt t="77823" x="5295900" y="6359525"/>
          <p14:tracePt t="77840" x="5314950" y="6359525"/>
          <p14:tracePt t="77856" x="5354638" y="6359525"/>
          <p14:tracePt t="77873" x="5364163" y="6359525"/>
          <p14:tracePt t="77890" x="5373688" y="6359525"/>
          <p14:tracePt t="77906" x="5383213" y="6359525"/>
          <p14:tracePt t="77937" x="5394325" y="6359525"/>
          <p14:tracePt t="77945" x="5403850" y="6359525"/>
          <p14:tracePt t="77993" x="5413375" y="6359525"/>
          <p14:tracePt t="78009" x="5422900" y="6359525"/>
          <p14:tracePt t="78017" x="5443538" y="6359525"/>
          <p14:tracePt t="78025" x="5453063" y="6359525"/>
          <p14:tracePt t="78040" x="5472113" y="6359525"/>
          <p14:tracePt t="78057" x="5481638" y="6359525"/>
          <p14:tracePt t="78073" x="5502275" y="6359525"/>
          <p14:tracePt t="78090" x="5511800" y="6359525"/>
          <p14:tracePt t="78107" x="5521325" y="6359525"/>
          <p14:tracePt t="78521" x="5521325" y="6369050"/>
          <p14:tracePt t="79065" x="5521325" y="6378575"/>
          <p14:tracePt t="79081" x="5521325" y="6388100"/>
          <p14:tracePt t="79249" x="5530850" y="6388100"/>
          <p14:tracePt t="79257" x="5541963" y="6388100"/>
          <p14:tracePt t="79273" x="5551488" y="6388100"/>
          <p14:tracePt t="79297" x="5561013" y="6388100"/>
          <p14:tracePt t="79329" x="5570538" y="6388100"/>
          <p14:tracePt t="79345" x="5580063" y="6388100"/>
          <p14:tracePt t="79497" x="5600700" y="6397625"/>
          <p14:tracePt t="79513" x="5610225" y="6397625"/>
          <p14:tracePt t="79529" x="5619750" y="6397625"/>
          <p14:tracePt t="79537" x="5629275" y="6397625"/>
          <p14:tracePt t="79545" x="5640388" y="6397625"/>
          <p14:tracePt t="79585" x="5649913" y="6397625"/>
          <p14:tracePt t="79609" x="5659438" y="6397625"/>
          <p14:tracePt t="79641" x="5668963" y="6397625"/>
          <p14:tracePt t="79769" x="5659438" y="6388100"/>
          <p14:tracePt t="79809" x="5649913" y="6378575"/>
          <p14:tracePt t="79833" x="5629275" y="6369050"/>
          <p14:tracePt t="79849" x="5610225" y="6369050"/>
          <p14:tracePt t="79865" x="5600700" y="6369050"/>
          <p14:tracePt t="79889" x="5591175" y="6359525"/>
          <p14:tracePt t="79897" x="5580063" y="6359525"/>
          <p14:tracePt t="79913" x="5570538" y="6359525"/>
          <p14:tracePt t="79929" x="5561013" y="6359525"/>
          <p14:tracePt t="79937" x="5551488" y="6359525"/>
          <p14:tracePt t="79953" x="5530850" y="6359525"/>
          <p14:tracePt t="79969" x="5521325" y="6359525"/>
          <p14:tracePt t="79977" x="5502275" y="6359525"/>
          <p14:tracePt t="79994" x="5481638" y="6359525"/>
          <p14:tracePt t="80010" x="5462588" y="6359525"/>
          <p14:tracePt t="80027" x="5453063" y="6359525"/>
          <p14:tracePt t="80044" x="5443538" y="6359525"/>
          <p14:tracePt t="80065" x="5432425" y="6359525"/>
          <p14:tracePt t="80089" x="5422900" y="6359525"/>
          <p14:tracePt t="80097" x="5403850" y="6359525"/>
          <p14:tracePt t="80111" x="5383213" y="6369050"/>
          <p14:tracePt t="80129" x="5373688" y="6369050"/>
          <p14:tracePt t="80161" x="5364163" y="6378575"/>
          <p14:tracePt t="80169" x="5354638" y="6378575"/>
          <p14:tracePt t="80193" x="5354638" y="6388100"/>
          <p14:tracePt t="80225" x="5354638" y="6397625"/>
          <p14:tracePt t="80281" x="5354638" y="6408738"/>
          <p14:tracePt t="80305" x="5354638" y="6418263"/>
          <p14:tracePt t="80313" x="5354638" y="6427788"/>
          <p14:tracePt t="80337" x="5354638" y="6437313"/>
          <p14:tracePt t="80361" x="5354638" y="6446838"/>
          <p14:tracePt t="80369" x="5354638" y="6457950"/>
          <p14:tracePt t="80409" x="5354638" y="6467475"/>
          <p14:tracePt t="80457" x="5354638" y="6486525"/>
          <p14:tracePt t="80473" x="5354638" y="6496050"/>
          <p14:tracePt t="80497" x="5364163" y="6507163"/>
          <p14:tracePt t="80513" x="5383213" y="6516688"/>
          <p14:tracePt t="80529" x="5394325" y="6526213"/>
          <p14:tracePt t="80545" x="5403850" y="6526213"/>
          <p14:tracePt t="80561" x="5413375" y="6526213"/>
          <p14:tracePt t="80569" x="5422900" y="6526213"/>
          <p14:tracePt t="80578" x="5453063" y="6545263"/>
          <p14:tracePt t="80595" x="5472113" y="6545263"/>
          <p14:tracePt t="80612" x="5492750" y="6545263"/>
          <p14:tracePt t="80628" x="5502275" y="6545263"/>
          <p14:tracePt t="80645" x="5521325" y="6545263"/>
          <p14:tracePt t="80665" x="5530850" y="6535738"/>
          <p14:tracePt t="80689" x="5541963" y="6535738"/>
          <p14:tracePt t="80705" x="5551488" y="6526213"/>
          <p14:tracePt t="80720" x="5551488" y="6516688"/>
          <p14:tracePt t="80737" x="5561013" y="6516688"/>
          <p14:tracePt t="80753" x="5570538" y="6516688"/>
          <p14:tracePt t="80762" x="5580063" y="6507163"/>
          <p14:tracePt t="80778" x="5591175" y="6496050"/>
          <p14:tracePt t="80817" x="5600700" y="6486525"/>
          <p14:tracePt t="80825" x="5610225" y="6477000"/>
          <p14:tracePt t="80873" x="5619750" y="6467475"/>
          <p14:tracePt t="80905" x="5629275" y="6457950"/>
          <p14:tracePt t="80937" x="5629275" y="6446838"/>
          <p14:tracePt t="80969" x="5640388" y="6437313"/>
          <p14:tracePt t="81049" x="5640388" y="6427788"/>
          <p14:tracePt t="81449" x="5640388" y="6418263"/>
          <p14:tracePt t="81481" x="5649913" y="6408738"/>
          <p14:tracePt t="81513" x="5649913" y="6397625"/>
          <p14:tracePt t="81537" x="5649913" y="6388100"/>
          <p14:tracePt t="81585" x="5649913" y="6378575"/>
          <p14:tracePt t="81601" x="5659438" y="6359525"/>
          <p14:tracePt t="81657" x="5659438" y="6369050"/>
          <p14:tracePt t="81865" x="5659438" y="6388100"/>
          <p14:tracePt t="81873" x="5659438" y="6397625"/>
          <p14:tracePt t="81889" x="5659438" y="6408738"/>
          <p14:tracePt t="81905" x="5659438" y="6418263"/>
          <p14:tracePt t="81921" x="5659438" y="6427788"/>
          <p14:tracePt t="82000" x="5668963" y="6427788"/>
          <p14:tracePt t="82161" x="5678488" y="6427788"/>
          <p14:tracePt t="82185" x="5699125" y="6427788"/>
          <p14:tracePt t="82201" x="5708650" y="6418263"/>
          <p14:tracePt t="82217" x="5727700" y="6418263"/>
          <p14:tracePt t="82232" x="5738813" y="6408738"/>
          <p14:tracePt t="82241" x="5748338" y="6408738"/>
          <p14:tracePt t="82257" x="5748338" y="6397625"/>
          <p14:tracePt t="82276" x="5757863" y="6397625"/>
          <p14:tracePt t="82360" x="5767388" y="6397625"/>
          <p14:tracePt t="82369" x="5767388" y="6408738"/>
          <p14:tracePt t="82377" x="5776913" y="6408738"/>
          <p14:tracePt t="82393" x="5776913" y="6418263"/>
          <p14:tracePt t="82409" x="5776913" y="6427788"/>
          <p14:tracePt t="82433" x="5776913" y="6437313"/>
          <p14:tracePt t="82441" x="5788025" y="6446838"/>
          <p14:tracePt t="82456" x="5788025" y="6457950"/>
          <p14:tracePt t="82497" x="5788025" y="6467475"/>
          <p14:tracePt t="82520" x="5788025" y="6477000"/>
          <p14:tracePt t="82545" x="5797550" y="6486525"/>
          <p14:tracePt t="82673" x="5807075" y="6496050"/>
          <p14:tracePt t="82681" x="5816600" y="6496050"/>
          <p14:tracePt t="82697" x="5846763" y="6496050"/>
          <p14:tracePt t="82705" x="5865813" y="6496050"/>
          <p14:tracePt t="82716" x="5905500" y="6507163"/>
          <p14:tracePt t="82733" x="5954713" y="6516688"/>
          <p14:tracePt t="82749" x="5973763" y="6526213"/>
          <p14:tracePt t="82766" x="5984875" y="6526213"/>
          <p14:tracePt t="82783" x="5994400" y="6526213"/>
          <p14:tracePt t="83424" x="6003925" y="6516688"/>
          <p14:tracePt t="83480" x="6013450" y="6516688"/>
          <p14:tracePt t="83505" x="6013450" y="6507163"/>
          <p14:tracePt t="83539" x="6013450" y="6496050"/>
          <p14:tracePt t="83649" x="6003925" y="6486525"/>
          <p14:tracePt t="83665" x="5973763" y="6486525"/>
          <p14:tracePt t="83673" x="5964238" y="6486525"/>
          <p14:tracePt t="83684" x="5905500" y="6467475"/>
          <p14:tracePt t="83701" x="5865813" y="6457950"/>
          <p14:tracePt t="83718" x="5846763" y="6457950"/>
          <p14:tracePt t="83735" x="5826125" y="6457950"/>
          <p14:tracePt t="83753" x="5807075" y="6446838"/>
          <p14:tracePt t="83777" x="5797550" y="6446838"/>
          <p14:tracePt t="83785" x="5738813" y="6427788"/>
          <p14:tracePt t="83801" x="5708650" y="6427788"/>
          <p14:tracePt t="83818" x="5659438" y="6418263"/>
          <p14:tracePt t="83835" x="5619750" y="6408738"/>
          <p14:tracePt t="83851" x="5580063" y="6397625"/>
          <p14:tracePt t="83868" x="5541963" y="6388100"/>
          <p14:tracePt t="83889" x="5511800" y="6378575"/>
          <p14:tracePt t="83901" x="5472113" y="6359525"/>
          <p14:tracePt t="83918" x="5422900" y="6338888"/>
          <p14:tracePt t="83935" x="5373688" y="6319838"/>
          <p14:tracePt t="83952" x="5334000" y="6310313"/>
          <p14:tracePt t="83952" x="5314950" y="6289675"/>
          <p14:tracePt t="83969" x="5284788" y="6280150"/>
          <p14:tracePt t="83985" x="5256213" y="6261100"/>
          <p14:tracePt t="84002" x="5226050" y="6221413"/>
          <p14:tracePt t="84019" x="5197475" y="6191250"/>
          <p14:tracePt t="84035" x="5167313" y="6151563"/>
          <p14:tracePt t="84052" x="5118100" y="6102350"/>
          <p14:tracePt t="84069" x="5068888" y="6064250"/>
          <p14:tracePt t="84085" x="5019675" y="6024563"/>
          <p14:tracePt t="84103" x="4970463" y="5984875"/>
          <p14:tracePt t="84119" x="4940300" y="5945188"/>
          <p14:tracePt t="84136" x="4921250" y="5905500"/>
          <p14:tracePt t="84152" x="4891088" y="5867400"/>
          <p14:tracePt t="84169" x="4862513" y="5846763"/>
          <p14:tracePt t="84185" x="4852988" y="5837238"/>
          <p14:tracePt t="84202" x="4832350" y="5818188"/>
          <p14:tracePt t="84219" x="4803775" y="5788025"/>
          <p14:tracePt t="84235" x="4773613" y="5768975"/>
          <p14:tracePt t="84252" x="4743450" y="5738813"/>
          <p14:tracePt t="84269" x="4684713" y="5699125"/>
          <p14:tracePt t="84289" x="4656138" y="5689600"/>
          <p14:tracePt t="84302" x="4625975" y="5670550"/>
          <p14:tracePt t="84319" x="4595813" y="5649913"/>
          <p14:tracePt t="84336" x="4557713" y="5630863"/>
          <p14:tracePt t="84353" x="4537075" y="5610225"/>
          <p14:tracePt t="84369" x="4508500" y="5600700"/>
          <p14:tracePt t="84386" x="4487863" y="5591175"/>
          <p14:tracePt t="84402" x="4468813" y="5581650"/>
          <p14:tracePt t="84419" x="4448175" y="5581650"/>
          <p14:tracePt t="84436" x="4429125" y="5581650"/>
          <p14:tracePt t="84453" x="4419600" y="5581650"/>
          <p14:tracePt t="84469" x="4410075" y="5581650"/>
          <p14:tracePt t="84513" x="4398963" y="5581650"/>
          <p14:tracePt t="84529" x="4389438" y="5581650"/>
          <p14:tracePt t="84537" x="4379913" y="5581650"/>
          <p14:tracePt t="84600" x="4370388" y="5581650"/>
          <p14:tracePt t="84617" x="4349750" y="5570538"/>
          <p14:tracePt t="84633" x="4340225" y="5570538"/>
          <p14:tracePt t="84657" x="4330700" y="5570538"/>
          <p14:tracePt t="84680" x="4321175" y="5570538"/>
          <p14:tracePt t="84728" x="4311650" y="5570538"/>
          <p14:tracePt t="84745" x="4300538" y="5570538"/>
          <p14:tracePt t="84752" x="4291013" y="5570538"/>
          <p14:tracePt t="84761" x="4271963" y="5570538"/>
          <p14:tracePt t="84770" x="4251325" y="5581650"/>
          <p14:tracePt t="84787" x="4241800" y="5591175"/>
          <p14:tracePt t="84803" x="4232275" y="5591175"/>
          <p14:tracePt t="84820" x="4232275" y="5610225"/>
          <p14:tracePt t="84837" x="4232275" y="5619750"/>
          <p14:tracePt t="84853" x="4232275" y="5640388"/>
          <p14:tracePt t="84870" x="4232275" y="5649913"/>
          <p14:tracePt t="84887" x="4232275" y="5670550"/>
          <p14:tracePt t="84904" x="4232275" y="5708650"/>
          <p14:tracePt t="84921" x="4241800" y="5729288"/>
          <p14:tracePt t="84937" x="4262438" y="5738813"/>
          <p14:tracePt t="84954" x="4281488" y="5748338"/>
          <p14:tracePt t="84971" x="4300538" y="5757863"/>
          <p14:tracePt t="84991" x="4349750" y="5778500"/>
          <p14:tracePt t="85004" x="4370388" y="5778500"/>
          <p14:tracePt t="85021" x="4419600" y="5797550"/>
          <p14:tracePt t="85038" x="4448175" y="5807075"/>
          <p14:tracePt t="85054" x="4497388" y="5807075"/>
          <p14:tracePt t="85071" x="4508500" y="5807075"/>
          <p14:tracePt t="85087" x="4527550" y="5807075"/>
          <p14:tracePt t="85105" x="4537075" y="5807075"/>
          <p14:tracePt t="85136" x="4546600" y="5807075"/>
          <p14:tracePt t="85153" x="4557713" y="5807075"/>
          <p14:tracePt t="85169" x="4567238" y="5807075"/>
          <p14:tracePt t="85192" x="4586288" y="5797550"/>
          <p14:tracePt t="85224" x="4595813" y="5788025"/>
          <p14:tracePt t="85249" x="4595813" y="5778500"/>
          <p14:tracePt t="85280" x="4595813" y="5768975"/>
          <p14:tracePt t="85328" x="4595813" y="5757863"/>
          <p14:tracePt t="85353" x="4595813" y="5748338"/>
          <p14:tracePt t="85369" x="4595813" y="5729288"/>
          <p14:tracePt t="85425" x="4586288" y="5729288"/>
          <p14:tracePt t="85433" x="4586288" y="5719763"/>
          <p14:tracePt t="85457" x="4586288" y="5708650"/>
          <p14:tracePt t="85473" x="4576763" y="5699125"/>
          <p14:tracePt t="85489" x="4567238" y="5689600"/>
          <p14:tracePt t="85504" x="4557713" y="5680075"/>
          <p14:tracePt t="85513" x="4546600" y="5670550"/>
          <p14:tracePt t="85537" x="4537075" y="5670550"/>
          <p14:tracePt t="85544" x="4527550" y="5659438"/>
          <p14:tracePt t="85564" x="4518025" y="5649913"/>
          <p14:tracePt t="85593" x="4508500" y="5640388"/>
          <p14:tracePt t="85608" x="4497388" y="5640388"/>
          <p14:tracePt t="85617" x="4487863" y="5630863"/>
          <p14:tracePt t="85633" x="4478338" y="5619750"/>
          <p14:tracePt t="85641" x="4468813" y="5610225"/>
          <p14:tracePt t="85664" x="4448175" y="5600700"/>
          <p14:tracePt t="85681" x="4448175" y="5591175"/>
          <p14:tracePt t="85689" x="4438650" y="5591175"/>
          <p14:tracePt t="85705" x="4410075" y="5570538"/>
          <p14:tracePt t="85722" x="4398963" y="5561013"/>
          <p14:tracePt t="85738" x="4370388" y="5551488"/>
          <p14:tracePt t="85755" x="4340225" y="5551488"/>
          <p14:tracePt t="85772" x="4321175" y="5532438"/>
          <p14:tracePt t="85789" x="4300538" y="5532438"/>
          <p14:tracePt t="85805" x="4291013" y="5532438"/>
          <p14:tracePt t="85824" x="4281488" y="5532438"/>
          <p14:tracePt t="85841" x="4271963" y="5532438"/>
          <p14:tracePt t="85855" x="4251325" y="5532438"/>
          <p14:tracePt t="85855" x="4241800" y="5532438"/>
          <p14:tracePt t="85873" x="4202113" y="5532438"/>
          <p14:tracePt t="85889" x="4192588" y="5532438"/>
          <p14:tracePt t="85905" x="4173538" y="5541963"/>
          <p14:tracePt t="85922" x="4164013" y="5551488"/>
          <p14:tracePt t="85939" x="4152900" y="5561013"/>
          <p14:tracePt t="85955" x="4152900" y="5581650"/>
          <p14:tracePt t="85972" x="4152900" y="5591175"/>
          <p14:tracePt t="85989" x="4152900" y="5610225"/>
          <p14:tracePt t="86006" x="4152900" y="5619750"/>
          <p14:tracePt t="86022" x="4152900" y="5649913"/>
          <p14:tracePt t="86039" x="4164013" y="5659438"/>
          <p14:tracePt t="86056" x="4213225" y="5689600"/>
          <p14:tracePt t="86073" x="4241800" y="5708650"/>
          <p14:tracePt t="86089" x="4281488" y="5729288"/>
          <p14:tracePt t="86106" x="4330700" y="5748338"/>
          <p14:tracePt t="86123" x="4389438" y="5757863"/>
          <p14:tracePt t="86139" x="4429125" y="5757863"/>
          <p14:tracePt t="86156" x="4478338" y="5757863"/>
          <p14:tracePt t="86173" x="4527550" y="5757863"/>
          <p14:tracePt t="86189" x="4546600" y="5757863"/>
          <p14:tracePt t="86206" x="4557713" y="5757863"/>
          <p14:tracePt t="86223" x="4567238" y="5757863"/>
          <p14:tracePt t="86239" x="4576763" y="5757863"/>
          <p14:tracePt t="86256" x="4606925" y="5729288"/>
          <p14:tracePt t="86273" x="4616450" y="5708650"/>
          <p14:tracePt t="86290" x="4625975" y="5699125"/>
          <p14:tracePt t="86306" x="4625975" y="5689600"/>
          <p14:tracePt t="86323" x="4635500" y="5670550"/>
          <p14:tracePt t="86340" x="4645025" y="5659438"/>
          <p14:tracePt t="86360" x="4645025" y="5649913"/>
          <p14:tracePt t="86384" x="4645025" y="5640388"/>
          <p14:tracePt t="86392" x="4645025" y="5630863"/>
          <p14:tracePt t="86409" x="4645025" y="5619750"/>
          <p14:tracePt t="86423" x="4625975" y="5610225"/>
          <p14:tracePt t="86441" x="4616450" y="5600700"/>
          <p14:tracePt t="86456" x="4595813" y="5581650"/>
          <p14:tracePt t="86473" x="4557713" y="5561013"/>
          <p14:tracePt t="86490" x="4527550" y="5561013"/>
          <p14:tracePt t="86507" x="4487863" y="5541963"/>
          <p14:tracePt t="86524" x="4459288" y="5532438"/>
          <p14:tracePt t="86540" x="4448175" y="5532438"/>
          <p14:tracePt t="86557" x="4410075" y="5511800"/>
          <p14:tracePt t="86573" x="4389438" y="5511800"/>
          <p14:tracePt t="86590" x="4360863" y="5511800"/>
          <p14:tracePt t="86607" x="4330700" y="5511800"/>
          <p14:tracePt t="86624" x="4271963" y="5511800"/>
          <p14:tracePt t="86641" x="4241800" y="5521325"/>
          <p14:tracePt t="86657" x="4202113" y="5532438"/>
          <p14:tracePt t="86674" x="4192588" y="5541963"/>
          <p14:tracePt t="86690" x="4173538" y="5551488"/>
          <p14:tracePt t="86707" x="4164013" y="5551488"/>
          <p14:tracePt t="86724" x="4164013" y="5561013"/>
          <p14:tracePt t="86740" x="4164013" y="5570538"/>
          <p14:tracePt t="86760" x="4152900" y="5591175"/>
          <p14:tracePt t="86774" x="4143375" y="5600700"/>
          <p14:tracePt t="86790" x="4143375" y="5619750"/>
          <p14:tracePt t="86807" x="4143375" y="5630863"/>
          <p14:tracePt t="86824" x="4164013" y="5670550"/>
          <p14:tracePt t="86841" x="4173538" y="5680075"/>
          <p14:tracePt t="86858" x="4202113" y="5689600"/>
          <p14:tracePt t="86874" x="4222750" y="5708650"/>
          <p14:tracePt t="86891" x="4271963" y="5708650"/>
          <p14:tracePt t="86908" x="4321175" y="5708650"/>
          <p14:tracePt t="86924" x="4379913" y="5708650"/>
          <p14:tracePt t="86941" x="4438650" y="5708650"/>
          <p14:tracePt t="86958" x="4497388" y="5708650"/>
          <p14:tracePt t="86974" x="4527550" y="5708650"/>
          <p14:tracePt t="86991" x="4557713" y="5708650"/>
          <p14:tracePt t="87008" x="4576763" y="5699125"/>
          <p14:tracePt t="87025" x="4576763" y="5689600"/>
          <p14:tracePt t="87041" x="4586288" y="5680075"/>
          <p14:tracePt t="87058" x="4586288" y="5659438"/>
          <p14:tracePt t="87075" x="4586288" y="5630863"/>
          <p14:tracePt t="87091" x="4586288" y="5619750"/>
          <p14:tracePt t="87108" x="4586288" y="5610225"/>
          <p14:tracePt t="87125" x="4567238" y="5591175"/>
          <p14:tracePt t="87142" x="4546600" y="5581650"/>
          <p14:tracePt t="87158" x="4527550" y="5570538"/>
          <p14:tracePt t="87175" x="4508500" y="5570538"/>
          <p14:tracePt t="87192" x="4478338" y="5570538"/>
          <p14:tracePt t="87192" x="4459288" y="5570538"/>
          <p14:tracePt t="87209" x="4419600" y="5570538"/>
          <p14:tracePt t="87225" x="4410075" y="5570538"/>
          <p14:tracePt t="87241" x="4370388" y="5570538"/>
          <p14:tracePt t="87258" x="4349750" y="5570538"/>
          <p14:tracePt t="87275" x="4330700" y="5570538"/>
          <p14:tracePt t="87292" x="4321175" y="5581650"/>
          <p14:tracePt t="87312" x="4311650" y="5581650"/>
          <p14:tracePt t="87336" x="4291013" y="5591175"/>
          <p14:tracePt t="87344" x="4291013" y="5600700"/>
          <p14:tracePt t="87624" x="4300538" y="5600700"/>
          <p14:tracePt t="87672" x="4311650" y="5591175"/>
          <p14:tracePt t="87680" x="4330700" y="5581650"/>
          <p14:tracePt t="87696" x="4349750" y="5561013"/>
          <p14:tracePt t="87704" x="4360863" y="5551488"/>
          <p14:tracePt t="87712" x="4389438" y="5541963"/>
          <p14:tracePt t="87726" x="4429125" y="5521325"/>
          <p14:tracePt t="87743" x="4438650" y="5502275"/>
          <p14:tracePt t="87759" x="4438650" y="5492750"/>
          <p14:tracePt t="87776" x="4448175" y="5483225"/>
          <p14:tracePt t="87793" x="4459288" y="5472113"/>
          <p14:tracePt t="87816" x="4468813" y="5472113"/>
          <p14:tracePt t="87840" x="4478338" y="5472113"/>
          <p14:tracePt t="87857" x="4487863" y="5472113"/>
          <p14:tracePt t="87872" x="4508500" y="5472113"/>
          <p14:tracePt t="87889" x="4537075" y="5472113"/>
          <p14:tracePt t="87896" x="4576763" y="5472113"/>
          <p14:tracePt t="87909" x="4684713" y="5472113"/>
          <p14:tracePt t="87926" x="4813300" y="5472113"/>
          <p14:tracePt t="87943" x="4911725" y="5472113"/>
          <p14:tracePt t="87960" x="4960938" y="5472113"/>
          <p14:tracePt t="87977" x="4970463" y="5472113"/>
          <p14:tracePt t="87993" x="4979988" y="5472113"/>
          <p14:tracePt t="88032" x="4989513" y="5472113"/>
          <p14:tracePt t="88064" x="4989513" y="5462588"/>
          <p14:tracePt t="88080" x="5000625" y="5453063"/>
          <p14:tracePt t="88096" x="5000625" y="5434013"/>
          <p14:tracePt t="88136" x="4979988" y="5422900"/>
          <p14:tracePt t="88152" x="4960938" y="5413375"/>
          <p14:tracePt t="88161" x="4930775" y="5413375"/>
          <p14:tracePt t="88168" x="4902200" y="5394325"/>
          <p14:tracePt t="88177" x="4832350" y="5373688"/>
          <p14:tracePt t="88194" x="4803775" y="5373688"/>
          <p14:tracePt t="88210" x="4773613" y="5364163"/>
          <p14:tracePt t="88227" x="4743450" y="5364163"/>
          <p14:tracePt t="88244" x="4714875" y="5345113"/>
          <p14:tracePt t="88260" x="4684713" y="5345113"/>
          <p14:tracePt t="88277" x="4645025" y="5335588"/>
          <p14:tracePt t="88294" x="4576763" y="5324475"/>
          <p14:tracePt t="88310" x="4546600" y="5324475"/>
          <p14:tracePt t="88327" x="4508500" y="5324475"/>
          <p14:tracePt t="88344" x="4487863" y="5314950"/>
          <p14:tracePt t="88360" x="4478338" y="5305425"/>
          <p14:tracePt t="88432" x="4468813" y="5295900"/>
          <p14:tracePt t="88472" x="4468813" y="5286375"/>
          <p14:tracePt t="88496" x="4468813" y="5275263"/>
          <p14:tracePt t="88552" x="4459288" y="5265738"/>
          <p14:tracePt t="88768" x="4459288" y="5275263"/>
          <p14:tracePt t="88801" x="4448175" y="5295900"/>
          <p14:tracePt t="88816" x="4448175" y="5305425"/>
          <p14:tracePt t="88824" x="4448175" y="5324475"/>
          <p14:tracePt t="88832" x="4438650" y="5345113"/>
          <p14:tracePt t="88844" x="4419600" y="5394325"/>
          <p14:tracePt t="88862" x="4419600" y="5453063"/>
          <p14:tracePt t="88878" x="4410075" y="5492750"/>
          <p14:tracePt t="88895" x="4410075" y="5541963"/>
          <p14:tracePt t="88912" x="4379913" y="5591175"/>
          <p14:tracePt t="88912" x="4360863" y="5600700"/>
          <p14:tracePt t="88928" x="4349750" y="5640388"/>
          <p14:tracePt t="88945" x="4349750" y="5680075"/>
          <p14:tracePt t="88962" x="4360863" y="5738813"/>
          <p14:tracePt t="88979" x="4379913" y="5797550"/>
          <p14:tracePt t="88995" x="4379913" y="5867400"/>
          <p14:tracePt t="89012" x="4389438" y="5916613"/>
          <p14:tracePt t="89029" x="4410075" y="5984875"/>
          <p14:tracePt t="89045" x="4419600" y="6034088"/>
          <p14:tracePt t="89062" x="4419600" y="6064250"/>
          <p14:tracePt t="89079" x="4419600" y="6122988"/>
          <p14:tracePt t="89095" x="4429125" y="6162675"/>
          <p14:tracePt t="89112" x="4438650" y="6249988"/>
          <p14:tracePt t="89129" x="4438650" y="6299200"/>
          <p14:tracePt t="89146" x="4459288" y="6369050"/>
          <p14:tracePt t="89163" x="4459288" y="6408738"/>
          <p14:tracePt t="89179" x="4459288" y="6437313"/>
          <p14:tracePt t="89195" x="4468813" y="6486525"/>
          <p14:tracePt t="89212" x="4478338" y="6516688"/>
          <p14:tracePt t="89229" x="4478338" y="6545263"/>
          <p14:tracePt t="89245" x="4478338" y="6584950"/>
          <p14:tracePt t="89262" x="4478338" y="6624638"/>
          <p14:tracePt t="89279" x="4478338" y="6673850"/>
          <p14:tracePt t="89296" x="4478338" y="6732588"/>
          <p14:tracePt t="89313" x="4478338" y="6791325"/>
          <p14:tracePt t="89329" x="4478338" y="6831013"/>
          <p14:tracePt t="89346" x="4478338" y="6870700"/>
          <p14:tracePt t="89363" x="4478338" y="6919913"/>
          <p14:tracePt t="89379" x="4478338" y="6950075"/>
          <p14:tracePt t="89396" x="4478338" y="6988175"/>
          <p14:tracePt t="89413" x="4478338" y="7008813"/>
          <p14:tracePt t="89429" x="4478338" y="7027863"/>
          <p14:tracePt t="89446" x="4478338" y="7048500"/>
          <p14:tracePt t="89463" x="4478338" y="7058025"/>
          <p14:tracePt t="89479" x="4478338" y="7077075"/>
          <p14:tracePt t="89496" x="4478338" y="7097713"/>
          <p14:tracePt t="89513" x="4478338" y="7107238"/>
          <p14:tracePt t="89529" x="4478338" y="7116763"/>
          <p14:tracePt t="89546" x="4478338" y="7146925"/>
          <p14:tracePt t="89563" x="4478338" y="7156450"/>
          <p14:tracePt t="89579" x="4468813" y="7175500"/>
          <p14:tracePt t="89596" x="4468813" y="7185025"/>
          <p14:tracePt t="89613" x="4468813" y="7205663"/>
          <p14:tracePt t="89630" x="4468813" y="7215188"/>
          <p14:tracePt t="91175" x="4468813" y="7224713"/>
          <p14:tracePt t="91896" x="4487863" y="7224713"/>
          <p14:tracePt t="91912" x="4518025" y="7224713"/>
          <p14:tracePt t="91920" x="4546600" y="7224713"/>
          <p14:tracePt t="91928" x="4576763" y="7224713"/>
          <p14:tracePt t="91936" x="4616450" y="7224713"/>
          <p14:tracePt t="91951" x="4705350" y="7224713"/>
          <p14:tracePt t="91968" x="4822825" y="7224713"/>
          <p14:tracePt t="91984" x="4921250" y="7224713"/>
          <p14:tracePt t="92001" x="5029200" y="7224713"/>
          <p14:tracePt t="92018" x="5127625" y="7224713"/>
          <p14:tracePt t="92034" x="5226050" y="7224713"/>
          <p14:tracePt t="92051" x="5314950" y="7205663"/>
          <p14:tracePt t="92068" x="5394325" y="7185025"/>
          <p14:tracePt t="92084" x="5443538" y="7175500"/>
          <p14:tracePt t="92101" x="5481638" y="7165975"/>
          <p14:tracePt t="92118" x="5551488" y="7146925"/>
          <p14:tracePt t="92135" x="5591175" y="7126288"/>
          <p14:tracePt t="92151" x="5659438" y="7097713"/>
          <p14:tracePt t="92168" x="5767388" y="7058025"/>
          <p14:tracePt t="92185" x="5826125" y="7048500"/>
          <p14:tracePt t="92202" x="5875338" y="7018338"/>
          <p14:tracePt t="92218" x="5905500" y="6988175"/>
          <p14:tracePt t="92235" x="5945188" y="6959600"/>
          <p14:tracePt t="92251" x="5973763" y="6929438"/>
          <p14:tracePt t="92268" x="6003925" y="6910388"/>
          <p14:tracePt t="92285" x="6013450" y="6889750"/>
          <p14:tracePt t="92301" x="6022975" y="6861175"/>
          <p14:tracePt t="92318" x="6034088" y="6831013"/>
          <p14:tracePt t="92335" x="6034088" y="6811963"/>
          <p14:tracePt t="92353" x="6034088" y="6802438"/>
          <p14:tracePt t="92368" x="6034088" y="6781800"/>
          <p14:tracePt t="92385" x="6034088" y="6753225"/>
          <p14:tracePt t="92402" x="6013450" y="6713538"/>
          <p14:tracePt t="92418" x="6003925" y="6692900"/>
          <p14:tracePt t="92435" x="5973763" y="6664325"/>
          <p14:tracePt t="92452" x="5935663" y="6634163"/>
          <p14:tracePt t="92469" x="5895975" y="6624638"/>
          <p14:tracePt t="92485" x="5875338" y="6624638"/>
          <p14:tracePt t="92502" x="5826125" y="6624638"/>
          <p14:tracePt t="92519" x="5776913" y="6624638"/>
          <p14:tracePt t="92536" x="5718175" y="6624638"/>
          <p14:tracePt t="92536" x="5689600" y="6624638"/>
          <p14:tracePt t="92552" x="5629275" y="6624638"/>
          <p14:tracePt t="92569" x="5570538" y="6624638"/>
          <p14:tracePt t="92585" x="5521325" y="6624638"/>
          <p14:tracePt t="92602" x="5492750" y="6624638"/>
          <p14:tracePt t="92619" x="5462588" y="6624638"/>
          <p14:tracePt t="92636" x="5443538" y="6624638"/>
          <p14:tracePt t="92652" x="5413375" y="6624638"/>
          <p14:tracePt t="92669" x="5373688" y="6624638"/>
          <p14:tracePt t="92686" x="5314950" y="6624638"/>
          <p14:tracePt t="92703" x="5265738" y="6624638"/>
          <p14:tracePt t="92720" x="5216525" y="6624638"/>
          <p14:tracePt t="92736" x="5176838" y="6624638"/>
          <p14:tracePt t="92753" x="5127625" y="6624638"/>
          <p14:tracePt t="92769" x="5099050" y="6624638"/>
          <p14:tracePt t="92786" x="5059363" y="6634163"/>
          <p14:tracePt t="92803" x="5019675" y="6643688"/>
          <p14:tracePt t="92819" x="4989513" y="6654800"/>
          <p14:tracePt t="92836" x="4960938" y="6683375"/>
          <p14:tracePt t="92853" x="4921250" y="6713538"/>
          <p14:tracePt t="92870" x="4881563" y="6742113"/>
          <p14:tracePt t="92886" x="4852988" y="6762750"/>
          <p14:tracePt t="92903" x="4822825" y="6802438"/>
          <p14:tracePt t="92920" x="4803775" y="6840538"/>
          <p14:tracePt t="92920" x="4792663" y="6861175"/>
          <p14:tracePt t="92937" x="4783138" y="6889750"/>
          <p14:tracePt t="92953" x="4773613" y="6919913"/>
          <p14:tracePt t="92970" x="4773613" y="6938963"/>
          <p14:tracePt t="92986" x="4764088" y="6969125"/>
          <p14:tracePt t="93003" x="4764088" y="6978650"/>
          <p14:tracePt t="93019" x="4754563" y="7008813"/>
          <p14:tracePt t="93037" x="4754563" y="7027863"/>
          <p14:tracePt t="93056" x="4754563" y="7037388"/>
          <p14:tracePt t="93070" x="4754563" y="7058025"/>
          <p14:tracePt t="93086" x="4754563" y="7067550"/>
          <p14:tracePt t="93103" x="4754563" y="7086600"/>
          <p14:tracePt t="93120" x="4783138" y="7135813"/>
          <p14:tracePt t="93137" x="4803775" y="7156450"/>
          <p14:tracePt t="93153" x="4832350" y="7175500"/>
          <p14:tracePt t="93170" x="4872038" y="7196138"/>
          <p14:tracePt t="93187" x="4921250" y="7205663"/>
          <p14:tracePt t="93203" x="4960938" y="7234238"/>
          <p14:tracePt t="93221" x="5019675" y="7245350"/>
          <p14:tracePt t="93237" x="5087938" y="7273925"/>
          <p14:tracePt t="93253" x="5137150" y="7283450"/>
          <p14:tracePt t="93270" x="5207000" y="7304088"/>
          <p14:tracePt t="93287" x="5265738" y="7323138"/>
          <p14:tracePt t="93304" x="5364163" y="7332663"/>
          <p14:tracePt t="93321" x="5422900" y="7343775"/>
          <p14:tracePt t="93337" x="5492750" y="7362825"/>
          <p14:tracePt t="93354" x="5521325" y="7362825"/>
          <p14:tracePt t="93371" x="5561013" y="7362825"/>
          <p14:tracePt t="93387" x="5591175" y="7362825"/>
          <p14:tracePt t="93404" x="5649913" y="7362825"/>
          <p14:tracePt t="93421" x="5699125" y="7362825"/>
          <p14:tracePt t="93437" x="5748338" y="7362825"/>
          <p14:tracePt t="93454" x="5788025" y="7362825"/>
          <p14:tracePt t="93471" x="5816600" y="7362825"/>
          <p14:tracePt t="93487" x="5856288" y="7343775"/>
          <p14:tracePt t="93487" x="5875338" y="7343775"/>
          <p14:tracePt t="93504" x="5895975" y="7332663"/>
          <p14:tracePt t="93520" x="5915025" y="7304088"/>
          <p14:tracePt t="93538" x="5924550" y="7283450"/>
          <p14:tracePt t="93554" x="5935663" y="7264400"/>
          <p14:tracePt t="93571" x="5945188" y="7245350"/>
          <p14:tracePt t="93588" x="5954713" y="7205663"/>
          <p14:tracePt t="93604" x="5964238" y="7185025"/>
          <p14:tracePt t="93621" x="5984875" y="7156450"/>
          <p14:tracePt t="93638" x="5984875" y="7126288"/>
          <p14:tracePt t="93654" x="5984875" y="7097713"/>
          <p14:tracePt t="93671" x="5984875" y="7067550"/>
          <p14:tracePt t="93688" x="5994400" y="7027863"/>
          <p14:tracePt t="93705" x="6003925" y="6988175"/>
          <p14:tracePt t="93721" x="6003925" y="6978650"/>
          <p14:tracePt t="93738" x="6003925" y="6959600"/>
          <p14:tracePt t="93754" x="6003925" y="6938963"/>
          <p14:tracePt t="93771" x="6003925" y="6910388"/>
          <p14:tracePt t="93788" x="6003925" y="6889750"/>
          <p14:tracePt t="93804" x="6003925" y="6870700"/>
          <p14:tracePt t="93821" x="6003925" y="6840538"/>
          <p14:tracePt t="93838" x="6003925" y="6811963"/>
          <p14:tracePt t="93855" x="5994400" y="6802438"/>
          <p14:tracePt t="93871" x="5984875" y="6781800"/>
          <p14:tracePt t="93871" x="5973763" y="6781800"/>
          <p14:tracePt t="93889" x="5954713" y="6762750"/>
          <p14:tracePt t="93905" x="5924550" y="6742113"/>
          <p14:tracePt t="93922" x="5886450" y="6723063"/>
          <p14:tracePt t="93938" x="5826125" y="6713538"/>
          <p14:tracePt t="93955" x="5788025" y="6692900"/>
          <p14:tracePt t="93972" x="5738813" y="6692900"/>
          <p14:tracePt t="93988" x="5699125" y="6692900"/>
          <p14:tracePt t="94005" x="5659438" y="6692900"/>
          <p14:tracePt t="94022" x="5610225" y="6692900"/>
          <p14:tracePt t="94038" x="5570538" y="6692900"/>
          <p14:tracePt t="94055" x="5521325" y="6692900"/>
          <p14:tracePt t="94072" x="5432425" y="6692900"/>
          <p14:tracePt t="94089" x="5373688" y="6692900"/>
          <p14:tracePt t="94105" x="5324475" y="6692900"/>
          <p14:tracePt t="94122" x="5275263" y="6692900"/>
          <p14:tracePt t="94139" x="5216525" y="6683375"/>
          <p14:tracePt t="94156" x="5197475" y="6683375"/>
          <p14:tracePt t="94172" x="5157788" y="6683375"/>
          <p14:tracePt t="94189" x="5137150" y="6683375"/>
          <p14:tracePt t="94206" x="5108575" y="6683375"/>
          <p14:tracePt t="94222" x="5078413" y="6683375"/>
          <p14:tracePt t="94239" x="5049838" y="6683375"/>
          <p14:tracePt t="94256" x="4989513" y="6704013"/>
          <p14:tracePt t="94272" x="4951413" y="6713538"/>
          <p14:tracePt t="94289" x="4930775" y="6732588"/>
          <p14:tracePt t="94306" x="4921250" y="6742113"/>
          <p14:tracePt t="94322" x="4911725" y="6762750"/>
          <p14:tracePt t="94339" x="4902200" y="6772275"/>
          <p14:tracePt t="94356" x="4881563" y="6791325"/>
          <p14:tracePt t="94372" x="4881563" y="6802438"/>
          <p14:tracePt t="94389" x="4872038" y="6831013"/>
          <p14:tracePt t="94406" x="4862513" y="6861175"/>
          <p14:tracePt t="94423" x="4862513" y="6880225"/>
          <p14:tracePt t="94439" x="4862513" y="6910388"/>
          <p14:tracePt t="94439" x="4862513" y="6919913"/>
          <p14:tracePt t="94456" x="4862513" y="6959600"/>
          <p14:tracePt t="94473" x="4862513" y="6999288"/>
          <p14:tracePt t="94489" x="4862513" y="7027863"/>
          <p14:tracePt t="94506" x="4872038" y="7058025"/>
          <p14:tracePt t="94523" x="4881563" y="7067550"/>
          <p14:tracePt t="94539" x="4902200" y="7097713"/>
          <p14:tracePt t="94556" x="4911725" y="7116763"/>
          <p14:tracePt t="94573" x="4940300" y="7126288"/>
          <p14:tracePt t="94589" x="4989513" y="7165975"/>
          <p14:tracePt t="94606" x="5038725" y="7175500"/>
          <p14:tracePt t="94623" x="5087938" y="7196138"/>
          <p14:tracePt t="94640" x="5197475" y="7215188"/>
          <p14:tracePt t="94657" x="5275263" y="7234238"/>
          <p14:tracePt t="94673" x="5364163" y="7254875"/>
          <p14:tracePt t="94689" x="5422900" y="7254875"/>
          <p14:tracePt t="94706" x="5472113" y="7264400"/>
          <p14:tracePt t="94723" x="5511800" y="7264400"/>
          <p14:tracePt t="94740" x="5551488" y="7264400"/>
          <p14:tracePt t="94757" x="5570538" y="7264400"/>
          <p14:tracePt t="94773" x="5580063" y="7264400"/>
          <p14:tracePt t="94790" x="5600700" y="7264400"/>
          <p14:tracePt t="94807" x="5600700" y="7254875"/>
          <p14:tracePt t="94823" x="5610225" y="7234238"/>
          <p14:tracePt t="94841" x="5619750" y="7224713"/>
          <p14:tracePt t="94857" x="5629275" y="7205663"/>
          <p14:tracePt t="94873" x="5640388" y="7196138"/>
          <p14:tracePt t="94890" x="5640388" y="7185025"/>
          <p14:tracePt t="94907" x="5640388" y="7175500"/>
          <p14:tracePt t="94923" x="5649913" y="7165975"/>
          <p14:tracePt t="94940" x="5649913" y="7156450"/>
          <p14:tracePt t="94957" x="5659438" y="7135813"/>
          <p14:tracePt t="94973" x="5659438" y="7126288"/>
          <p14:tracePt t="95016" x="5668963" y="7126288"/>
          <p14:tracePt t="95032" x="5668963" y="7116763"/>
          <p14:tracePt t="95048" x="5668963" y="7107238"/>
          <p14:tracePt t="95056" x="5668963" y="7097713"/>
          <p14:tracePt t="95080" x="5668963" y="7086600"/>
          <p14:tracePt t="95104" x="5678488" y="7077075"/>
          <p14:tracePt t="95112" x="5678488" y="7067550"/>
          <p14:tracePt t="95496" x="5649913" y="7058025"/>
          <p14:tracePt t="95512" x="5640388" y="7058025"/>
          <p14:tracePt t="95520" x="5610225" y="7048500"/>
          <p14:tracePt t="95528" x="5591175" y="7037388"/>
          <p14:tracePt t="95541" x="5561013" y="7027863"/>
          <p14:tracePt t="95558" x="5530850" y="7027863"/>
          <p14:tracePt t="95575" x="5502275" y="7027863"/>
          <p14:tracePt t="95592" x="5472113" y="7027863"/>
          <p14:tracePt t="95608" x="5453063" y="7027863"/>
          <p14:tracePt t="95625" x="5443538" y="7027863"/>
          <p14:tracePt t="95642" x="5413375" y="7008813"/>
          <p14:tracePt t="95658" x="5403850" y="7008813"/>
          <p14:tracePt t="95675" x="5383213" y="7008813"/>
          <p14:tracePt t="95691" x="5373688" y="7008813"/>
          <p14:tracePt t="95708" x="5364163" y="7008813"/>
          <p14:tracePt t="95725" x="5354638" y="7008813"/>
          <p14:tracePt t="95742" x="5345113" y="7008813"/>
          <p14:tracePt t="95759" x="5334000" y="7008813"/>
          <p14:tracePt t="95880" x="5324475" y="6999288"/>
          <p14:tracePt t="96024" x="5314950" y="6999288"/>
          <p14:tracePt t="96040" x="5305425" y="6988175"/>
          <p14:tracePt t="96048" x="5295900" y="6988175"/>
          <p14:tracePt t="96128" x="5295900" y="6978650"/>
          <p14:tracePt t="96144" x="5275263" y="6969125"/>
          <p14:tracePt t="96160" x="5275263" y="6959600"/>
          <p14:tracePt t="96168" x="5265738" y="6959600"/>
          <p14:tracePt t="96184" x="5265738" y="6950075"/>
          <p14:tracePt t="96224" x="5256213" y="6938963"/>
          <p14:tracePt t="96352" x="5246688" y="6929438"/>
          <p14:tracePt t="96520" x="5246688" y="6919913"/>
          <p14:tracePt t="97024" x="5246688" y="6900863"/>
          <p14:tracePt t="97040" x="5246688" y="6889750"/>
          <p14:tracePt t="97056" x="5235575" y="6870700"/>
          <p14:tracePt t="97064" x="5235575" y="6861175"/>
          <p14:tracePt t="97072" x="5235575" y="6840538"/>
          <p14:tracePt t="97080" x="5235575" y="6831013"/>
          <p14:tracePt t="97094" x="5235575" y="6781800"/>
          <p14:tracePt t="97111" x="5235575" y="6723063"/>
          <p14:tracePt t="97111" x="5235575" y="6683375"/>
          <p14:tracePt t="97128" x="5235575" y="6605588"/>
          <p14:tracePt t="97145" x="5256213" y="6545263"/>
          <p14:tracePt t="97161" x="5284788" y="6477000"/>
          <p14:tracePt t="97178" x="5295900" y="6418263"/>
          <p14:tracePt t="97195" x="5305425" y="6378575"/>
          <p14:tracePt t="97212" x="5324475" y="6329363"/>
          <p14:tracePt t="97229" x="5324475" y="6299200"/>
          <p14:tracePt t="97245" x="5334000" y="6249988"/>
          <p14:tracePt t="97262" x="5334000" y="6211888"/>
          <p14:tracePt t="97279" x="5334000" y="6172200"/>
          <p14:tracePt t="97295" x="5334000" y="6122988"/>
          <p14:tracePt t="97312" x="5334000" y="6053138"/>
          <p14:tracePt t="97328" x="5334000" y="6015038"/>
          <p14:tracePt t="97345" x="5334000" y="5975350"/>
          <p14:tracePt t="97362" x="5345113" y="5926138"/>
          <p14:tracePt t="97378" x="5345113" y="5895975"/>
          <p14:tracePt t="97395" x="5345113" y="5846763"/>
          <p14:tracePt t="97412" x="5345113" y="5807075"/>
          <p14:tracePt t="97428" x="5354638" y="5738813"/>
          <p14:tracePt t="97445" x="5364163" y="5689600"/>
          <p14:tracePt t="97462" x="5364163" y="5670550"/>
          <p14:tracePt t="97478" x="5364163" y="5640388"/>
          <p14:tracePt t="97495" x="5364163" y="5600700"/>
          <p14:tracePt t="97512" x="5364163" y="5581650"/>
          <p14:tracePt t="97529" x="5364163" y="5551488"/>
          <p14:tracePt t="97546" x="5364163" y="5541963"/>
          <p14:tracePt t="97562" x="5364163" y="5521325"/>
          <p14:tracePt t="97579" x="5364163" y="5502275"/>
          <p14:tracePt t="97596" x="5364163" y="5472113"/>
          <p14:tracePt t="97612" x="5364163" y="5462588"/>
          <p14:tracePt t="97629" x="5364163" y="5443538"/>
          <p14:tracePt t="97646" x="5364163" y="5422900"/>
          <p14:tracePt t="97662" x="5364163" y="5413375"/>
          <p14:tracePt t="97679" x="5364163" y="5394325"/>
          <p14:tracePt t="97695" x="5354638" y="5384800"/>
          <p14:tracePt t="97712" x="5354638" y="5373688"/>
          <p14:tracePt t="97736" x="5354638" y="5364163"/>
          <p14:tracePt t="100675" x="0" y="0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158023" y="4366062"/>
            <a:ext cx="6864955" cy="3016870"/>
          </a:xfrm>
          <a:prstGeom prst="ellipse">
            <a:avLst/>
          </a:prstGeom>
          <a:noFill/>
          <a:ln w="38160">
            <a:solidFill>
              <a:srgbClr val="F8F8F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9208" tIns="51588" rIns="99208" bIns="5158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9933"/>
              </a:buClr>
              <a:buFont typeface="Tahoma" panose="020B0604030504040204" pitchFamily="34" charset="0"/>
              <a:buNone/>
            </a:pPr>
            <a:r>
              <a:rPr lang="pt-BR" altLang="pt-BR" sz="3527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a 50% da massa corporal</a:t>
            </a:r>
            <a:r>
              <a:rPr lang="pt-BR" altLang="pt-BR" sz="3527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>
                <a:srgbClr val="FFCC00"/>
              </a:buClr>
              <a:buFont typeface="Tahoma" panose="020B0604030504040204" pitchFamily="34" charset="0"/>
              <a:buNone/>
            </a:pPr>
            <a:r>
              <a:rPr lang="pt-BR" altLang="pt-BR" sz="3527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altLang="pt-BR" sz="3527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Contém a maior quantidade de </a:t>
            </a:r>
          </a:p>
          <a:p>
            <a:pPr algn="ctr" eaLnBrk="1" hangingPunct="1">
              <a:spcBef>
                <a:spcPct val="0"/>
              </a:spcBef>
              <a:buClr>
                <a:srgbClr val="FFCC00"/>
              </a:buClr>
              <a:buFont typeface="Tahoma" panose="020B0604030504040204" pitchFamily="34" charset="0"/>
              <a:buNone/>
            </a:pPr>
            <a:r>
              <a:rPr lang="pt-BR" altLang="pt-BR" sz="440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proteínas</a:t>
            </a:r>
          </a:p>
          <a:p>
            <a:pPr algn="ctr" eaLnBrk="1" hangingPunct="1">
              <a:spcBef>
                <a:spcPct val="0"/>
              </a:spcBef>
              <a:buClr>
                <a:srgbClr val="FFFF66"/>
              </a:buClr>
              <a:buFont typeface="Tahoma" panose="020B0604030504040204" pitchFamily="34" charset="0"/>
              <a:buNone/>
            </a:pPr>
            <a:r>
              <a:rPr lang="pt-BR" altLang="pt-BR" sz="3527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3527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organismo.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529" y="1748175"/>
            <a:ext cx="7262188" cy="247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9208" tIns="51588" rIns="99208" bIns="515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Font typeface="Times New Roman" panose="02020603050405020304" pitchFamily="18" charset="0"/>
              <a:buNone/>
            </a:pPr>
            <a:r>
              <a:rPr lang="pt-BR" altLang="pt-BR" sz="3086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Além de suas funções mecânicas e propriedades contrácteis  (locomoção, respiração e sustentação postural), são extremamente importantes para a homeostase metabólica do organismo.</a:t>
            </a:r>
          </a:p>
        </p:txBody>
      </p:sp>
      <p:sp>
        <p:nvSpPr>
          <p:cNvPr id="1123335" name="Text Box 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1028" y="796216"/>
            <a:ext cx="9659585" cy="8505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9208" tIns="51588" rIns="99208" bIns="51588">
            <a:spAutoFit/>
          </a:bodyPr>
          <a:lstStyle/>
          <a:p>
            <a:pPr algn="ctr" eaLnBrk="1" hangingPunct="1">
              <a:spcBef>
                <a:spcPts val="3031"/>
              </a:spcBef>
              <a:buClr>
                <a:srgbClr val="FFFF00"/>
              </a:buClr>
              <a:buSzPct val="100000"/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  <a:defRPr/>
            </a:pPr>
            <a:r>
              <a:rPr lang="pt-BR" sz="4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Músculos Esqueléticos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27" y="1319443"/>
            <a:ext cx="2619638" cy="603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7" name="Oval 17"/>
          <p:cNvSpPr>
            <a:spLocks noChangeArrowheads="1"/>
          </p:cNvSpPr>
          <p:nvPr/>
        </p:nvSpPr>
        <p:spPr bwMode="auto">
          <a:xfrm>
            <a:off x="79276" y="4320564"/>
            <a:ext cx="7102944" cy="2855877"/>
          </a:xfrm>
          <a:prstGeom prst="ellipse">
            <a:avLst/>
          </a:prstGeom>
          <a:noFill/>
          <a:ln w="9525">
            <a:solidFill>
              <a:srgbClr val="FF5050"/>
            </a:solidFill>
            <a:round/>
            <a:headEnd/>
            <a:tailEnd/>
          </a:ln>
          <a:effectLst>
            <a:prstShdw prst="shdw17" dist="17961" dir="13500000">
              <a:srgbClr val="99303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pt-BR" sz="1323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20"/>
      </p:ext>
    </p:extLst>
  </p:cSld>
  <p:clrMapOvr>
    <a:masterClrMapping/>
  </p:clrMapOvr>
  <p:transition spd="med" advTm="48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2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0" grpId="0" animBg="1"/>
      <p:bldP spid="27651" grpId="0"/>
      <p:bldP spid="22529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060BD8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6757" y="843464"/>
            <a:ext cx="9246602" cy="873213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b="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pt-BR" altLang="pt-BR" b="0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TURNOVER</a:t>
            </a:r>
            <a:r>
              <a:rPr lang="pt-BR" altLang="pt-BR" b="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 DE PROTEÍNAS</a:t>
            </a:r>
          </a:p>
        </p:txBody>
      </p:sp>
      <p:sp>
        <p:nvSpPr>
          <p:cNvPr id="70659" name="Rectangle 9"/>
          <p:cNvSpPr>
            <a:spLocks noChangeArrowheads="1"/>
          </p:cNvSpPr>
          <p:nvPr/>
        </p:nvSpPr>
        <p:spPr bwMode="auto">
          <a:xfrm>
            <a:off x="3549249" y="7244689"/>
            <a:ext cx="6474849" cy="2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1102" b="1">
                <a:solidFill>
                  <a:schemeClr val="bg1"/>
                </a:solidFill>
              </a:rPr>
              <a:t>http://en.wikipedia.org/wiki/Aminoacids;  http://www.octc.kctcs.edu/gcaplan/anat/images/Image286.gif</a:t>
            </a:r>
          </a:p>
        </p:txBody>
      </p:sp>
      <p:sp>
        <p:nvSpPr>
          <p:cNvPr id="199692" name="AutoShape 12"/>
          <p:cNvSpPr>
            <a:spLocks noChangeArrowheads="1"/>
          </p:cNvSpPr>
          <p:nvPr/>
        </p:nvSpPr>
        <p:spPr bwMode="auto">
          <a:xfrm>
            <a:off x="1865949" y="2668636"/>
            <a:ext cx="5953244" cy="554726"/>
          </a:xfrm>
          <a:prstGeom prst="curvedDownArrow">
            <a:avLst>
              <a:gd name="adj1" fmla="val 214637"/>
              <a:gd name="adj2" fmla="val 429275"/>
              <a:gd name="adj3" fmla="val 33333"/>
            </a:avLst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984"/>
          </a:p>
        </p:txBody>
      </p:sp>
      <p:sp>
        <p:nvSpPr>
          <p:cNvPr id="199693" name="AutoShape 13"/>
          <p:cNvSpPr>
            <a:spLocks noChangeArrowheads="1"/>
          </p:cNvSpPr>
          <p:nvPr/>
        </p:nvSpPr>
        <p:spPr bwMode="auto">
          <a:xfrm rot="10800000">
            <a:off x="1309473" y="5445765"/>
            <a:ext cx="6667213" cy="554727"/>
          </a:xfrm>
          <a:prstGeom prst="curvedDownArrow">
            <a:avLst>
              <a:gd name="adj1" fmla="val 240378"/>
              <a:gd name="adj2" fmla="val 480757"/>
              <a:gd name="adj3" fmla="val 33333"/>
            </a:avLst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984"/>
          </a:p>
        </p:txBody>
      </p:sp>
      <p:sp>
        <p:nvSpPr>
          <p:cNvPr id="199694" name="Text Box 14"/>
          <p:cNvSpPr txBox="1">
            <a:spLocks noChangeArrowheads="1"/>
          </p:cNvSpPr>
          <p:nvPr/>
        </p:nvSpPr>
        <p:spPr bwMode="auto">
          <a:xfrm>
            <a:off x="3012150" y="1952916"/>
            <a:ext cx="3571596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086" b="1">
                <a:solidFill>
                  <a:schemeClr val="bg1"/>
                </a:solidFill>
              </a:rPr>
              <a:t>Síntese Protéica</a:t>
            </a:r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3215141" y="6161486"/>
            <a:ext cx="4126323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086" b="1">
                <a:solidFill>
                  <a:schemeClr val="bg1"/>
                </a:solidFill>
              </a:rPr>
              <a:t>Degradação Protéica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309473" y="3242611"/>
            <a:ext cx="2222404" cy="2066660"/>
            <a:chOff x="748" y="1853"/>
            <a:chExt cx="1270" cy="1181"/>
          </a:xfrm>
        </p:grpSpPr>
        <p:pic>
          <p:nvPicPr>
            <p:cNvPr id="70673" name="Picture 17" descr="aminoacids - structur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853"/>
              <a:ext cx="1225" cy="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4" name="Text Box 18"/>
            <p:cNvSpPr txBox="1">
              <a:spLocks noChangeArrowheads="1"/>
            </p:cNvSpPr>
            <p:nvPr/>
          </p:nvSpPr>
          <p:spPr bwMode="auto">
            <a:xfrm>
              <a:off x="748" y="2826"/>
              <a:ext cx="1224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764" b="1">
                  <a:solidFill>
                    <a:schemeClr val="bg1"/>
                  </a:solidFill>
                </a:rPr>
                <a:t>Aminoácidos</a:t>
              </a:r>
            </a:p>
          </p:txBody>
        </p:sp>
      </p:grpSp>
      <p:sp>
        <p:nvSpPr>
          <p:cNvPr id="199700" name="AutoShape 20"/>
          <p:cNvSpPr>
            <a:spLocks noChangeArrowheads="1"/>
          </p:cNvSpPr>
          <p:nvPr/>
        </p:nvSpPr>
        <p:spPr bwMode="auto">
          <a:xfrm>
            <a:off x="2303430" y="1902169"/>
            <a:ext cx="1032456" cy="556476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00CC"/>
              </a:gs>
              <a:gs pos="100000">
                <a:srgbClr val="F5F5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984"/>
          </a:p>
        </p:txBody>
      </p:sp>
      <p:sp>
        <p:nvSpPr>
          <p:cNvPr id="199701" name="AutoShape 21"/>
          <p:cNvSpPr>
            <a:spLocks noChangeArrowheads="1"/>
          </p:cNvSpPr>
          <p:nvPr/>
        </p:nvSpPr>
        <p:spPr bwMode="auto">
          <a:xfrm rot="10800000">
            <a:off x="2343679" y="6271730"/>
            <a:ext cx="1032456" cy="556476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00CC"/>
              </a:gs>
              <a:gs pos="100000">
                <a:srgbClr val="F5F5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984"/>
          </a:p>
        </p:txBody>
      </p:sp>
      <p:sp>
        <p:nvSpPr>
          <p:cNvPr id="199702" name="AutoShape 22"/>
          <p:cNvSpPr>
            <a:spLocks noChangeArrowheads="1"/>
          </p:cNvSpPr>
          <p:nvPr/>
        </p:nvSpPr>
        <p:spPr bwMode="auto">
          <a:xfrm rot="10800000">
            <a:off x="2289431" y="2033413"/>
            <a:ext cx="1032456" cy="556476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00CC"/>
              </a:gs>
              <a:gs pos="100000">
                <a:srgbClr val="F5F5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984"/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2341928" y="6080989"/>
            <a:ext cx="1032456" cy="556476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00CC"/>
              </a:gs>
              <a:gs pos="100000">
                <a:srgbClr val="F5F5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984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643080" y="3939084"/>
            <a:ext cx="3825336" cy="1231948"/>
            <a:chOff x="2971" y="2208"/>
            <a:chExt cx="2186" cy="704"/>
          </a:xfrm>
        </p:grpSpPr>
        <p:pic>
          <p:nvPicPr>
            <p:cNvPr id="70671" name="Picture 24" descr="sarcomer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208"/>
              <a:ext cx="2186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2" name="Text Box 25"/>
            <p:cNvSpPr txBox="1">
              <a:spLocks noChangeArrowheads="1"/>
            </p:cNvSpPr>
            <p:nvPr/>
          </p:nvSpPr>
          <p:spPr bwMode="auto">
            <a:xfrm>
              <a:off x="3288" y="2704"/>
              <a:ext cx="1588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764" b="1">
                  <a:solidFill>
                    <a:schemeClr val="bg1"/>
                  </a:solidFill>
                </a:rPr>
                <a:t>Proteínas Musculares</a:t>
              </a:r>
            </a:p>
          </p:txBody>
        </p:sp>
      </p:grpSp>
      <p:sp>
        <p:nvSpPr>
          <p:cNvPr id="22" name="AutoShape 13"/>
          <p:cNvSpPr>
            <a:spLocks noChangeArrowheads="1"/>
          </p:cNvSpPr>
          <p:nvPr/>
        </p:nvSpPr>
        <p:spPr bwMode="auto">
          <a:xfrm rot="10800000">
            <a:off x="1468716" y="5444016"/>
            <a:ext cx="6429224" cy="554726"/>
          </a:xfrm>
          <a:prstGeom prst="curvedDownArrow">
            <a:avLst>
              <a:gd name="adj1" fmla="val 231798"/>
              <a:gd name="adj2" fmla="val 463597"/>
              <a:gd name="adj3" fmla="val 33333"/>
            </a:avLst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984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1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4"/>
    </mc:Choice>
    <mc:Fallback xmlns="">
      <p:transition spd="slow" advTm="3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1000" autoRev="1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autoRev="1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4" dur="1000" autoRev="1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autoRev="1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9692" grpId="0" animBg="1"/>
      <p:bldP spid="199692" grpId="1" animBg="1"/>
      <p:bldP spid="199693" grpId="0" animBg="1"/>
      <p:bldP spid="199694" grpId="0"/>
      <p:bldP spid="199695" grpId="0"/>
      <p:bldP spid="199700" grpId="0" animBg="1"/>
      <p:bldP spid="199701" grpId="0" animBg="1"/>
      <p:bldP spid="199702" grpId="0" animBg="1"/>
      <p:bldP spid="199703" grpId="0" animBg="1"/>
      <p:bldP spid="22" grpId="0" animBg="1"/>
      <p:bldP spid="22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779409" y="1557432"/>
            <a:ext cx="3332644" cy="1576683"/>
            <a:chOff x="2897598" y="738174"/>
            <a:chExt cx="3023820" cy="1928826"/>
          </a:xfrm>
        </p:grpSpPr>
        <p:pic>
          <p:nvPicPr>
            <p:cNvPr id="737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2" t="6248"/>
            <a:stretch>
              <a:fillRect/>
            </a:stretch>
          </p:blipFill>
          <p:spPr bwMode="auto">
            <a:xfrm>
              <a:off x="2897598" y="738174"/>
              <a:ext cx="3003120" cy="19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4" name="TextBox 10"/>
            <p:cNvSpPr txBox="1">
              <a:spLocks noChangeArrowheads="1"/>
            </p:cNvSpPr>
            <p:nvPr/>
          </p:nvSpPr>
          <p:spPr bwMode="auto">
            <a:xfrm>
              <a:off x="4586981" y="860196"/>
              <a:ext cx="1334437" cy="6110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2646" b="1">
                  <a:solidFill>
                    <a:srgbClr val="0000FF"/>
                  </a:solidFill>
                  <a:ea typeface="MS PGothic" panose="020B0600070205080204" pitchFamily="34" charset="-128"/>
                </a:rPr>
                <a:t>Tradução</a:t>
              </a:r>
            </a:p>
          </p:txBody>
        </p:sp>
      </p:grpSp>
      <p:sp>
        <p:nvSpPr>
          <p:cNvPr id="4" name="Título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506214" y="299669"/>
            <a:ext cx="3835987" cy="1019342"/>
          </a:xfrm>
          <a:prstGeom prst="rect">
            <a:avLst/>
          </a:prstGeom>
          <a:solidFill>
            <a:srgbClr val="00CC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Brush Script MT" pitchFamily="66" charset="0"/>
                <a:ea typeface="MS PGothic" pitchFamily="34" charset="-128"/>
              </a:rPr>
              <a:t>Síntese de Proteínas</a:t>
            </a:r>
          </a:p>
        </p:txBody>
      </p:sp>
      <p:pic>
        <p:nvPicPr>
          <p:cNvPr id="7373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/>
          <a:stretch>
            <a:fillRect/>
          </a:stretch>
        </p:blipFill>
        <p:spPr>
          <a:xfrm>
            <a:off x="912241" y="4096574"/>
            <a:ext cx="2677385" cy="1602931"/>
          </a:xfr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31" y="3107866"/>
            <a:ext cx="577475" cy="7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TextBox 2"/>
          <p:cNvSpPr txBox="1">
            <a:spLocks noChangeArrowheads="1"/>
          </p:cNvSpPr>
          <p:nvPr/>
        </p:nvSpPr>
        <p:spPr bwMode="auto">
          <a:xfrm>
            <a:off x="1872948" y="4031826"/>
            <a:ext cx="1768882" cy="4994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646" b="1">
                <a:solidFill>
                  <a:srgbClr val="0000FF"/>
                </a:solidFill>
                <a:ea typeface="MS PGothic" panose="020B0600070205080204" pitchFamily="34" charset="-128"/>
              </a:rPr>
              <a:t>Transcrição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064811" y="3779837"/>
            <a:ext cx="3627595" cy="1973915"/>
            <a:chOff x="5105400" y="5067300"/>
            <a:chExt cx="2542929" cy="1714500"/>
          </a:xfrm>
        </p:grpSpPr>
        <p:pic>
          <p:nvPicPr>
            <p:cNvPr id="7375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31" r="56250" b="10809"/>
            <a:stretch>
              <a:fillRect/>
            </a:stretch>
          </p:blipFill>
          <p:spPr bwMode="auto">
            <a:xfrm>
              <a:off x="5105400" y="5143500"/>
              <a:ext cx="2542929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2" name="TextBox 11"/>
            <p:cNvSpPr txBox="1">
              <a:spLocks noChangeArrowheads="1"/>
            </p:cNvSpPr>
            <p:nvPr/>
          </p:nvSpPr>
          <p:spPr bwMode="auto">
            <a:xfrm>
              <a:off x="5105400" y="5067300"/>
              <a:ext cx="2209269" cy="787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2646" b="1">
                  <a:solidFill>
                    <a:srgbClr val="0000FF"/>
                  </a:solidFill>
                  <a:ea typeface="MS PGothic" panose="020B0600070205080204" pitchFamily="34" charset="-128"/>
                </a:rPr>
                <a:t>Modificação pós-traducional</a:t>
              </a:r>
            </a:p>
          </p:txBody>
        </p:sp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6116">
            <a:off x="5824279" y="3083368"/>
            <a:ext cx="577475" cy="7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368506" y="6481721"/>
            <a:ext cx="3627593" cy="825964"/>
            <a:chOff x="2177780" y="4468810"/>
            <a:chExt cx="6606547" cy="1217616"/>
          </a:xfrm>
        </p:grpSpPr>
        <p:pic>
          <p:nvPicPr>
            <p:cNvPr id="73748" name="Picture 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67" t="81972" r="20119" b="2054"/>
            <a:stretch>
              <a:fillRect/>
            </a:stretch>
          </p:blipFill>
          <p:spPr bwMode="auto">
            <a:xfrm>
              <a:off x="2177780" y="4673600"/>
              <a:ext cx="4832621" cy="101282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9" name="CaixaDeTexto 11"/>
            <p:cNvSpPr txBox="1">
              <a:spLocks noChangeArrowheads="1"/>
            </p:cNvSpPr>
            <p:nvPr/>
          </p:nvSpPr>
          <p:spPr bwMode="auto">
            <a:xfrm>
              <a:off x="6870424" y="4468810"/>
              <a:ext cx="1913903" cy="53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1764" b="1">
                  <a:solidFill>
                    <a:srgbClr val="0000FF"/>
                  </a:solidFill>
                  <a:ea typeface="MS PGothic" panose="020B0600070205080204" pitchFamily="34" charset="-128"/>
                </a:rPr>
                <a:t>Miosina</a:t>
              </a:r>
              <a:endParaRPr lang="pt-BR" altLang="pt-BR" sz="1764" b="1">
                <a:solidFill>
                  <a:srgbClr val="0000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73750" name="CaixaDeTexto 12"/>
            <p:cNvSpPr txBox="1">
              <a:spLocks noChangeArrowheads="1"/>
            </p:cNvSpPr>
            <p:nvPr/>
          </p:nvSpPr>
          <p:spPr bwMode="auto">
            <a:xfrm>
              <a:off x="6719183" y="4948634"/>
              <a:ext cx="1915356" cy="53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1764" b="1">
                  <a:solidFill>
                    <a:srgbClr val="0000FF"/>
                  </a:solidFill>
                  <a:ea typeface="MS PGothic" panose="020B0600070205080204" pitchFamily="34" charset="-128"/>
                </a:rPr>
                <a:t>Actina</a:t>
              </a:r>
              <a:endParaRPr lang="pt-BR" altLang="pt-BR" sz="1764" b="1">
                <a:solidFill>
                  <a:srgbClr val="0000FF"/>
                </a:solidFill>
                <a:ea typeface="MS PGothic" panose="020B0600070205080204" pitchFamily="34" charset="-128"/>
              </a:endParaRPr>
            </a:p>
          </p:txBody>
        </p:sp>
      </p:grp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6116">
            <a:off x="7619702" y="5771253"/>
            <a:ext cx="577475" cy="7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Imagem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52" y="4889290"/>
            <a:ext cx="1637930" cy="10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840492" y="5431766"/>
            <a:ext cx="755968" cy="2519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84"/>
          </a:p>
        </p:txBody>
      </p:sp>
      <p:sp>
        <p:nvSpPr>
          <p:cNvPr id="73743" name="TextBox 6"/>
          <p:cNvSpPr txBox="1">
            <a:spLocks noChangeArrowheads="1"/>
          </p:cNvSpPr>
          <p:nvPr/>
        </p:nvSpPr>
        <p:spPr bwMode="auto">
          <a:xfrm>
            <a:off x="2828407" y="5711754"/>
            <a:ext cx="667170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984" b="1">
                <a:ea typeface="MS PGothic" panose="020B0600070205080204" pitchFamily="34" charset="-128"/>
              </a:rPr>
              <a:t>DNA</a:t>
            </a:r>
          </a:p>
        </p:txBody>
      </p:sp>
      <p:pic>
        <p:nvPicPr>
          <p:cNvPr id="73744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9" y="6215732"/>
            <a:ext cx="1706176" cy="12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>
            <a:extLst>
              <a:ext uri="{FF2B5EF4-FFF2-40B4-BE49-F238E27FC236}"/>
            </a:extLst>
          </p:cNvPr>
          <p:cNvCxnSpPr>
            <a:cxnSpLocks noChangeShapeType="1"/>
          </p:cNvCxnSpPr>
          <p:nvPr/>
        </p:nvCxnSpPr>
        <p:spPr bwMode="auto">
          <a:xfrm flipH="1">
            <a:off x="1736454" y="5879747"/>
            <a:ext cx="1091953" cy="839964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4535" name="Line 39"/>
          <p:cNvSpPr>
            <a:spLocks noChangeShapeType="1"/>
          </p:cNvSpPr>
          <p:nvPr/>
        </p:nvSpPr>
        <p:spPr bwMode="auto">
          <a:xfrm flipH="1">
            <a:off x="6707991" y="5447516"/>
            <a:ext cx="237990" cy="316736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234536" name="Text Box 40"/>
          <p:cNvSpPr txBox="1">
            <a:spLocks noChangeArrowheads="1"/>
          </p:cNvSpPr>
          <p:nvPr/>
        </p:nvSpPr>
        <p:spPr bwMode="auto">
          <a:xfrm>
            <a:off x="6209262" y="5685506"/>
            <a:ext cx="818965" cy="70301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1984" b="1">
                <a:solidFill>
                  <a:schemeClr val="accent2"/>
                </a:solidFill>
              </a:rPr>
              <a:t>3-MH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4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0"/>
    </mc:Choice>
    <mc:Fallback xmlns="">
      <p:transition spd="slow" advTm="3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4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4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>
          <a:xfrm>
            <a:off x="151613" y="1043533"/>
            <a:ext cx="9353195" cy="1595931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3858" b="1" i="1" dirty="0" smtClean="0">
                <a:solidFill>
                  <a:srgbClr val="060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Sistemas </a:t>
            </a:r>
            <a:r>
              <a:rPr lang="pt-BR" altLang="pt-BR" sz="3858" b="1" i="1" dirty="0">
                <a:solidFill>
                  <a:srgbClr val="060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Proteolíticos Intracelulares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98271" y="7034697"/>
            <a:ext cx="9843326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BR" altLang="pt-BR" sz="1323" b="1">
                <a:solidFill>
                  <a:srgbClr val="0070C0"/>
                </a:solidFill>
                <a:latin typeface="Constantia" panose="02030602050306030303" pitchFamily="18" charset="0"/>
                <a:ea typeface="MS PGothic" panose="020B0600070205080204" pitchFamily="34" charset="-128"/>
              </a:rPr>
              <a:t>http://www.mcb.uct.ac.za/tutorial/virusentanimal_files/cell400.jpg; JACKMAN &amp; KANDARIAN </a:t>
            </a:r>
            <a:r>
              <a:rPr lang="pt-BR" altLang="pt-BR" sz="1323" b="1" i="1">
                <a:solidFill>
                  <a:srgbClr val="0070C0"/>
                </a:solidFill>
                <a:latin typeface="Constantia" panose="02030602050306030303" pitchFamily="18" charset="0"/>
                <a:ea typeface="MS PGothic" panose="020B0600070205080204" pitchFamily="34" charset="-128"/>
              </a:rPr>
              <a:t>Am J Physiol Cell Physiol </a:t>
            </a:r>
            <a:r>
              <a:rPr lang="pt-BR" altLang="pt-BR" sz="1323" b="1">
                <a:solidFill>
                  <a:srgbClr val="0070C0"/>
                </a:solidFill>
                <a:latin typeface="Constantia" panose="02030602050306030303" pitchFamily="18" charset="0"/>
                <a:ea typeface="MS PGothic" panose="020B0600070205080204" pitchFamily="34" charset="-128"/>
              </a:rPr>
              <a:t>287, 2004.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51613" y="3203773"/>
            <a:ext cx="9643835" cy="1856406"/>
          </a:xfrm>
          <a:prstGeom prst="rect">
            <a:avLst/>
          </a:prstGeom>
          <a:gradFill rotWithShape="1">
            <a:gsLst>
              <a:gs pos="0">
                <a:srgbClr val="4C0F00"/>
              </a:gs>
              <a:gs pos="50000">
                <a:srgbClr val="FF3300"/>
              </a:gs>
              <a:gs pos="100000">
                <a:srgbClr val="4C0F00"/>
              </a:gs>
            </a:gsLst>
            <a:lin ang="5400000" scaled="1"/>
          </a:gra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AutoNum type="arabicPeriod"/>
            </a:pPr>
            <a:r>
              <a:rPr lang="pt-BR" altLang="pt-BR" sz="2866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Lisossomal/autofágico </a:t>
            </a:r>
            <a:r>
              <a:rPr lang="pt-BR" altLang="pt-BR" sz="2866" b="1" i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(catepsinas)</a:t>
            </a:r>
          </a:p>
          <a:p>
            <a:pPr algn="ctr" eaLnBrk="1" hangingPunct="1">
              <a:spcBef>
                <a:spcPct val="50000"/>
              </a:spcBef>
              <a:buFontTx/>
              <a:buAutoNum type="arabicPeriod"/>
            </a:pPr>
            <a:r>
              <a:rPr lang="pt-BR" altLang="pt-BR" sz="2866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 Dependente de Ca</a:t>
            </a:r>
            <a:r>
              <a:rPr lang="pt-BR" altLang="pt-BR" sz="2866" b="1" baseline="300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2+</a:t>
            </a:r>
            <a:r>
              <a:rPr lang="pt-BR" altLang="pt-BR" sz="2866" b="1" i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(calpaínas)</a:t>
            </a:r>
            <a:endParaRPr lang="pt-BR" altLang="pt-BR" sz="2866" b="1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866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3. Ubiquitina (Ub)-</a:t>
            </a:r>
            <a:r>
              <a:rPr lang="pt-BR" altLang="pt-BR" sz="2866" b="1" i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Proteassoma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02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8"/>
    </mc:Choice>
    <mc:Fallback xmlns="">
      <p:transition spd="slow" advTm="1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>
          <a:xfrm>
            <a:off x="266518" y="270093"/>
            <a:ext cx="9293851" cy="1542829"/>
          </a:xfrm>
        </p:spPr>
        <p:txBody>
          <a:bodyPr/>
          <a:lstStyle/>
          <a:p>
            <a:pPr eaLnBrk="1" hangingPunct="1"/>
            <a:r>
              <a:rPr lang="pt-BR" altLang="pt-BR" sz="3086" b="1" i="1" dirty="0">
                <a:solidFill>
                  <a:srgbClr val="9966FF"/>
                </a:solidFill>
              </a:rPr>
              <a:t>Fatores Envolvidos no Controle da Massa e da Função do Músculo Esquelético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008486" y="5162279"/>
            <a:ext cx="2936374" cy="2339650"/>
            <a:chOff x="1994" y="2795"/>
            <a:chExt cx="1678" cy="1337"/>
          </a:xfrm>
        </p:grpSpPr>
        <p:pic>
          <p:nvPicPr>
            <p:cNvPr id="79891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795"/>
              <a:ext cx="1542" cy="1045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324" name="Text Box 26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4" y="3847"/>
              <a:ext cx="167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2646" b="1">
                  <a:solidFill>
                    <a:prstClr val="black"/>
                  </a:solidFill>
                  <a:ea typeface="MS PGothic" pitchFamily="34" charset="-128"/>
                </a:rPr>
                <a:t>Nutricional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460294" y="4994286"/>
            <a:ext cx="2936374" cy="1937167"/>
            <a:chOff x="4084" y="1925"/>
            <a:chExt cx="1678" cy="1107"/>
          </a:xfrm>
        </p:grpSpPr>
        <p:pic>
          <p:nvPicPr>
            <p:cNvPr id="79889" name="Picture 19" descr="brai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925"/>
              <a:ext cx="1270" cy="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2" name="Text Box 27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4" y="2747"/>
              <a:ext cx="167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2646" b="1">
                  <a:solidFill>
                    <a:prstClr val="black"/>
                  </a:solidFill>
                  <a:ea typeface="MS PGothic" pitchFamily="34" charset="-128"/>
                </a:rPr>
                <a:t>Neural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-172715" y="1970415"/>
            <a:ext cx="2936375" cy="1769174"/>
            <a:chOff x="23" y="2069"/>
            <a:chExt cx="1678" cy="1011"/>
          </a:xfrm>
        </p:grpSpPr>
        <p:pic>
          <p:nvPicPr>
            <p:cNvPr id="79887" name="Picture 20" descr="pancrea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069"/>
              <a:ext cx="1180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0" name="Text Box 28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" y="2795"/>
              <a:ext cx="167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2646" b="1">
                  <a:solidFill>
                    <a:prstClr val="black"/>
                  </a:solidFill>
                  <a:ea typeface="MS PGothic" pitchFamily="34" charset="-128"/>
                </a:rPr>
                <a:t>Hormonal</a:t>
              </a:r>
            </a:p>
          </p:txBody>
        </p:sp>
      </p:grpSp>
      <p:sp>
        <p:nvSpPr>
          <p:cNvPr id="35872" name="AutoShape 32"/>
          <p:cNvSpPr>
            <a:spLocks noChangeArrowheads="1"/>
          </p:cNvSpPr>
          <p:nvPr/>
        </p:nvSpPr>
        <p:spPr bwMode="auto">
          <a:xfrm rot="-9368033">
            <a:off x="2991150" y="4264567"/>
            <a:ext cx="1111202" cy="715719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hlink"/>
              </a:gs>
              <a:gs pos="100000">
                <a:srgbClr val="0000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984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35873" name="AutoShape 33"/>
          <p:cNvSpPr>
            <a:spLocks noChangeArrowheads="1"/>
          </p:cNvSpPr>
          <p:nvPr/>
        </p:nvSpPr>
        <p:spPr bwMode="auto">
          <a:xfrm rot="-5400000">
            <a:off x="2322679" y="2484893"/>
            <a:ext cx="1111202" cy="71572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hlink"/>
              </a:gs>
              <a:gs pos="100000">
                <a:srgbClr val="0000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984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79880" name="Text Box 35"/>
          <p:cNvSpPr txBox="1">
            <a:spLocks noChangeArrowheads="1"/>
          </p:cNvSpPr>
          <p:nvPr/>
        </p:nvSpPr>
        <p:spPr bwMode="auto">
          <a:xfrm>
            <a:off x="943739" y="7162443"/>
            <a:ext cx="9129357" cy="24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BR" altLang="pt-BR" sz="992" b="1">
                <a:solidFill>
                  <a:srgbClr val="000000"/>
                </a:solidFill>
                <a:ea typeface="MS PGothic" panose="020B0600070205080204" pitchFamily="34" charset="-128"/>
              </a:rPr>
              <a:t>BASSEL-DUBY &amp; OLSON. </a:t>
            </a:r>
            <a:r>
              <a:rPr lang="pt-BR" altLang="pt-BR" sz="992" b="1" i="1">
                <a:solidFill>
                  <a:srgbClr val="000000"/>
                </a:solidFill>
                <a:ea typeface="MS PGothic" panose="020B0600070205080204" pitchFamily="34" charset="-128"/>
              </a:rPr>
              <a:t>Annu Rev Biochem</a:t>
            </a:r>
            <a:r>
              <a:rPr lang="pt-BR" altLang="pt-BR" sz="992" b="1">
                <a:solidFill>
                  <a:srgbClr val="000000"/>
                </a:solidFill>
                <a:ea typeface="MS PGothic" panose="020B0600070205080204" pitchFamily="34" charset="-128"/>
              </a:rPr>
              <a:t> 75, 2006; NETTER. </a:t>
            </a:r>
            <a:r>
              <a:rPr lang="pt-BR" altLang="pt-BR" sz="992" b="1" i="1">
                <a:solidFill>
                  <a:srgbClr val="000000"/>
                </a:solidFill>
                <a:ea typeface="MS PGothic" panose="020B0600070205080204" pitchFamily="34" charset="-128"/>
              </a:rPr>
              <a:t>Atlas de anatomia humana</a:t>
            </a:r>
            <a:r>
              <a:rPr lang="pt-BR" altLang="pt-BR" sz="992" b="1">
                <a:solidFill>
                  <a:srgbClr val="000000"/>
                </a:solidFill>
                <a:ea typeface="MS PGothic" panose="020B0600070205080204" pitchFamily="34" charset="-128"/>
              </a:rPr>
              <a:t>, 2000.</a:t>
            </a:r>
          </a:p>
        </p:txBody>
      </p:sp>
      <p:pic>
        <p:nvPicPr>
          <p:cNvPr id="79881" name="Picture 36"/>
          <p:cNvPicPr>
            <a:picLocks noChangeAspect="1" noChangeArrowheads="1"/>
          </p:cNvPicPr>
          <p:nvPr/>
        </p:nvPicPr>
        <p:blipFill>
          <a:blip r:embed="rId9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35" y="1923167"/>
            <a:ext cx="3256609" cy="214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4" name="AutoShape 34"/>
          <p:cNvSpPr>
            <a:spLocks noChangeArrowheads="1"/>
          </p:cNvSpPr>
          <p:nvPr/>
        </p:nvSpPr>
        <p:spPr bwMode="auto">
          <a:xfrm rot="5400000">
            <a:off x="6548748" y="2533891"/>
            <a:ext cx="1111203" cy="635223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hlink"/>
              </a:gs>
              <a:gs pos="100000">
                <a:srgbClr val="0000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984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auto">
          <a:xfrm rot="9134385">
            <a:off x="5558290" y="4203319"/>
            <a:ext cx="1111203" cy="71572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hlink"/>
              </a:gs>
              <a:gs pos="100000">
                <a:srgbClr val="0000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984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7105224" y="2106909"/>
            <a:ext cx="2936374" cy="2541564"/>
            <a:chOff x="6327775" y="1700212"/>
            <a:chExt cx="2663825" cy="2305661"/>
          </a:xfrm>
        </p:grpSpPr>
        <p:sp>
          <p:nvSpPr>
            <p:cNvPr id="79895" name="Text Box 27"/>
            <p:cNvSpPr txBox="1">
              <a:spLocks noChangeArrowheads="1"/>
            </p:cNvSpPr>
            <p:nvPr/>
          </p:nvSpPr>
          <p:spPr bwMode="auto">
            <a:xfrm>
              <a:off x="6327775" y="3552739"/>
              <a:ext cx="2663825" cy="45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646" b="1">
                  <a:ea typeface="MS PGothic" panose="020B0600070205080204" pitchFamily="34" charset="-128"/>
                </a:rPr>
                <a:t>Mecânico</a:t>
              </a:r>
            </a:p>
          </p:txBody>
        </p:sp>
        <p:pic>
          <p:nvPicPr>
            <p:cNvPr id="79896" name="Picture 2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393" y="1700212"/>
              <a:ext cx="2069204" cy="1446239"/>
            </a:xfrm>
            <a:prstGeom prst="rect">
              <a:avLst/>
            </a:prstGeom>
            <a:noFill/>
            <a:ln w="936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83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61"/>
    </mc:Choice>
    <mc:Fallback>
      <p:transition spd="slow" advTm="9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607" x="5038725" y="3690938"/>
          <p14:tracePt t="29599" x="5038725" y="3681413"/>
          <p14:tracePt t="29703" x="5038725" y="3662363"/>
          <p14:tracePt t="29727" x="5029200" y="3651250"/>
          <p14:tracePt t="29735" x="5019675" y="3641725"/>
          <p14:tracePt t="29743" x="5000625" y="3622675"/>
          <p14:tracePt t="29758" x="4872038" y="3552825"/>
          <p14:tracePt t="29775" x="4694238" y="3475038"/>
          <p14:tracePt t="29791" x="4487863" y="3395663"/>
          <p14:tracePt t="29807" x="4271963" y="3336925"/>
          <p14:tracePt t="29824" x="4035425" y="3257550"/>
          <p14:tracePt t="29841" x="3819525" y="3179763"/>
          <p14:tracePt t="29857" x="3632200" y="3109913"/>
          <p14:tracePt t="29874" x="3463925" y="3051175"/>
          <p14:tracePt t="29891" x="3306763" y="2992438"/>
          <p14:tracePt t="29907" x="3198813" y="2943225"/>
          <p14:tracePt t="29924" x="3130550" y="2913063"/>
          <p14:tracePt t="29941" x="3081338" y="2884488"/>
          <p14:tracePt t="29941" x="3060700" y="2874963"/>
          <p14:tracePt t="29958" x="3001963" y="2844800"/>
          <p14:tracePt t="29974" x="2952750" y="2825750"/>
          <p14:tracePt t="29991" x="2844800" y="2786063"/>
          <p14:tracePt t="30008" x="2725738" y="2755900"/>
          <p14:tracePt t="30024" x="2589213" y="2727325"/>
          <p14:tracePt t="30041" x="2460625" y="2697163"/>
          <p14:tracePt t="30058" x="2352675" y="2667000"/>
          <p14:tracePt t="30074" x="2233613" y="2647950"/>
          <p14:tracePt t="30091" x="2146300" y="2628900"/>
          <p14:tracePt t="30108" x="2036763" y="2608263"/>
          <p14:tracePt t="30125" x="1919288" y="2579688"/>
          <p14:tracePt t="30125" x="1851025" y="2568575"/>
          <p14:tracePt t="30142" x="1741488" y="2559050"/>
          <p14:tracePt t="30158" x="1584325" y="2509838"/>
          <p14:tracePt t="30175" x="1446213" y="2481263"/>
          <p14:tracePt t="30192" x="1298575" y="2460625"/>
          <p14:tracePt t="30208" x="1200150" y="2432050"/>
          <p14:tracePt t="30225" x="1131888" y="2420938"/>
          <p14:tracePt t="30242" x="1092200" y="2411413"/>
          <p14:tracePt t="30258" x="1063625" y="2411413"/>
          <p14:tracePt t="30275" x="1052513" y="2411413"/>
          <p14:tracePt t="30366" x="1042988" y="2411413"/>
          <p14:tracePt t="30374" x="1052513" y="2411413"/>
          <p14:tracePt t="30446" x="1073150" y="2420938"/>
          <p14:tracePt t="30454" x="1101725" y="2432050"/>
          <p14:tracePt t="30462" x="1150938" y="2441575"/>
          <p14:tracePt t="30475" x="1309688" y="2470150"/>
          <p14:tracePt t="30493" x="1574800" y="2540000"/>
          <p14:tracePt t="30509" x="1909763" y="2598738"/>
          <p14:tracePt t="30509" x="2066925" y="2628900"/>
          <p14:tracePt t="30526" x="2352675" y="2687638"/>
          <p14:tracePt t="30542" x="2540000" y="2727325"/>
          <p14:tracePt t="30559" x="2638425" y="2746375"/>
          <p14:tracePt t="30576" x="2676525" y="2755900"/>
          <p14:tracePt t="30592" x="2697163" y="2755900"/>
          <p14:tracePt t="30609" x="2716213" y="2765425"/>
          <p14:tracePt t="30625" x="2725738" y="2776538"/>
          <p14:tracePt t="30642" x="2746375" y="2786063"/>
          <p14:tracePt t="30659" x="2755900" y="2786063"/>
          <p14:tracePt t="30676" x="2765425" y="2786063"/>
          <p14:tracePt t="30710" x="2774950" y="2805113"/>
          <p14:tracePt t="30718" x="2795588" y="2814638"/>
          <p14:tracePt t="30726" x="2814638" y="2863850"/>
          <p14:tracePt t="30742" x="2844800" y="2943225"/>
          <p14:tracePt t="30759" x="2884488" y="3032125"/>
          <p14:tracePt t="30776" x="2922588" y="3121025"/>
          <p14:tracePt t="30793" x="2962275" y="3228975"/>
          <p14:tracePt t="30809" x="2992438" y="3317875"/>
          <p14:tracePt t="30826" x="3032125" y="3405188"/>
          <p14:tracePt t="30843" x="3070225" y="3503613"/>
          <p14:tracePt t="30860" x="3100388" y="3592513"/>
          <p14:tracePt t="30876" x="3140075" y="3690938"/>
          <p14:tracePt t="30893" x="3198813" y="3868738"/>
          <p14:tracePt t="30910" x="3248025" y="3995738"/>
          <p14:tracePt t="30926" x="3297238" y="4114800"/>
          <p14:tracePt t="30943" x="3346450" y="4222750"/>
          <p14:tracePt t="30960" x="3386138" y="4340225"/>
          <p14:tracePt t="30977" x="3425825" y="4438650"/>
          <p14:tracePt t="30993" x="3463925" y="4527550"/>
          <p14:tracePt t="31010" x="3494088" y="4606925"/>
          <p14:tracePt t="31027" x="3524250" y="4675188"/>
          <p14:tracePt t="31043" x="3552825" y="4745038"/>
          <p14:tracePt t="31060" x="3573463" y="4803775"/>
          <p14:tracePt t="31077" x="3592513" y="4862513"/>
          <p14:tracePt t="31093" x="3622675" y="4930775"/>
          <p14:tracePt t="31110" x="3641725" y="4991100"/>
          <p14:tracePt t="31127" x="3641725" y="5059363"/>
          <p14:tracePt t="31143" x="3660775" y="5127625"/>
          <p14:tracePt t="31160" x="3660775" y="5176838"/>
          <p14:tracePt t="31177" x="3660775" y="5216525"/>
          <p14:tracePt t="31193" x="3660775" y="5265738"/>
          <p14:tracePt t="31210" x="3660775" y="5295900"/>
          <p14:tracePt t="31227" x="3660775" y="5335588"/>
          <p14:tracePt t="31243" x="3660775" y="5373688"/>
          <p14:tracePt t="31261" x="3651250" y="5422900"/>
          <p14:tracePt t="31277" x="3611563" y="5502275"/>
          <p14:tracePt t="31294" x="3573463" y="5551488"/>
          <p14:tracePt t="31310" x="3503613" y="5619750"/>
          <p14:tracePt t="31327" x="3405188" y="5719763"/>
          <p14:tracePt t="31344" x="3306763" y="5797550"/>
          <p14:tracePt t="31360" x="3238500" y="5867400"/>
          <p14:tracePt t="31377" x="3189288" y="5895975"/>
          <p14:tracePt t="31394" x="3159125" y="5926138"/>
          <p14:tracePt t="31411" x="3130550" y="5945188"/>
          <p14:tracePt t="31427" x="3100388" y="5984875"/>
          <p14:tracePt t="31444" x="3070225" y="6015038"/>
          <p14:tracePt t="31461" x="3051175" y="6034088"/>
          <p14:tracePt t="31461" x="3041650" y="6043613"/>
          <p14:tracePt t="31479" x="3041650" y="6064250"/>
          <p14:tracePt t="31494" x="3032125" y="6073775"/>
          <p14:tracePt t="31510" x="3041650" y="6073775"/>
          <p14:tracePt t="31670" x="3051175" y="6064250"/>
          <p14:tracePt t="31678" x="3060700" y="6043613"/>
          <p14:tracePt t="31686" x="3090863" y="6024563"/>
          <p14:tracePt t="31694" x="3130550" y="5965825"/>
          <p14:tracePt t="31711" x="3168650" y="5895975"/>
          <p14:tracePt t="31728" x="3208338" y="5818188"/>
          <p14:tracePt t="31744" x="3238500" y="5738813"/>
          <p14:tracePt t="31761" x="3267075" y="5640388"/>
          <p14:tracePt t="31778" x="3306763" y="5551488"/>
          <p14:tracePt t="31778" x="0" y="0"/>
        </p14:tracePtLst>
        <p14:tracePtLst>
          <p14:tracePt t="32012" x="3494088" y="4803775"/>
          <p14:tracePt t="32062" x="3503613" y="4794250"/>
          <p14:tracePt t="32078" x="3513138" y="4773613"/>
          <p14:tracePt t="32102" x="3524250" y="4764088"/>
          <p14:tracePt t="32126" x="3543300" y="4754563"/>
          <p14:tracePt t="32150" x="3543300" y="4745038"/>
          <p14:tracePt t="32158" x="3552825" y="4733925"/>
          <p14:tracePt t="32174" x="3562350" y="4733925"/>
          <p14:tracePt t="32278" x="3573463" y="4733925"/>
          <p14:tracePt t="32294" x="3592513" y="4733925"/>
          <p14:tracePt t="32302" x="3611563" y="4745038"/>
          <p14:tracePt t="32312" x="3700463" y="4783138"/>
          <p14:tracePt t="32329" x="3829050" y="4832350"/>
          <p14:tracePt t="32346" x="3986213" y="4892675"/>
          <p14:tracePt t="32362" x="4183063" y="4970463"/>
          <p14:tracePt t="32379" x="4410075" y="5059363"/>
          <p14:tracePt t="32396" x="4645025" y="5157788"/>
          <p14:tracePt t="32413" x="4862513" y="5246688"/>
          <p14:tracePt t="32413" x="4970463" y="5295900"/>
          <p14:tracePt t="32430" x="5186363" y="5394325"/>
          <p14:tracePt t="32446" x="5383213" y="5502275"/>
          <p14:tracePt t="32462" x="5570538" y="5600700"/>
          <p14:tracePt t="32480" x="5727700" y="5689600"/>
          <p14:tracePt t="32497" x="5886450" y="5778500"/>
          <p14:tracePt t="32513" x="6034088" y="5867400"/>
          <p14:tracePt t="32530" x="6230938" y="5954713"/>
          <p14:tracePt t="32546" x="6427788" y="6043613"/>
          <p14:tracePt t="32563" x="6664325" y="6122988"/>
          <p14:tracePt t="32580" x="6870700" y="6211888"/>
          <p14:tracePt t="32596" x="7067550" y="6270625"/>
          <p14:tracePt t="32613" x="7224713" y="6348413"/>
          <p14:tracePt t="32630" x="7292975" y="6369050"/>
          <p14:tracePt t="32646" x="7342188" y="6397625"/>
          <p14:tracePt t="32664" x="7372350" y="6418263"/>
          <p14:tracePt t="32680" x="7381875" y="6427788"/>
          <p14:tracePt t="32696" x="7391400" y="6427788"/>
          <p14:tracePt t="32713" x="7402513" y="6427788"/>
          <p14:tracePt t="32870" x="7402513" y="6418263"/>
          <p14:tracePt t="32886" x="7402513" y="6397625"/>
          <p14:tracePt t="32894" x="7402513" y="6378575"/>
          <p14:tracePt t="32902" x="7402513" y="6359525"/>
          <p14:tracePt t="32914" x="7391400" y="6289675"/>
          <p14:tracePt t="32930" x="7353300" y="6211888"/>
          <p14:tracePt t="32947" x="7304088" y="6113463"/>
          <p14:tracePt t="32964" x="7224713" y="6024563"/>
          <p14:tracePt t="32980" x="7145338" y="5926138"/>
          <p14:tracePt t="32997" x="7077075" y="5837238"/>
          <p14:tracePt t="33015" x="6938963" y="5689600"/>
          <p14:tracePt t="33030" x="6840538" y="5610225"/>
          <p14:tracePt t="33047" x="6762750" y="5532438"/>
          <p14:tracePt t="33064" x="6664325" y="5434013"/>
          <p14:tracePt t="33080" x="6565900" y="5335588"/>
          <p14:tracePt t="33097" x="6486525" y="5237163"/>
          <p14:tracePt t="33114" x="6407150" y="5157788"/>
          <p14:tracePt t="33131" x="6348413" y="5068888"/>
          <p14:tracePt t="33147" x="6308725" y="5029200"/>
          <p14:tracePt t="33164" x="6270625" y="4979988"/>
          <p14:tracePt t="33181" x="6249988" y="4951413"/>
          <p14:tracePt t="33181" x="6240463" y="4941888"/>
          <p14:tracePt t="33198" x="6230938" y="4921250"/>
          <p14:tracePt t="33214" x="6221413" y="4911725"/>
          <p14:tracePt t="33231" x="6210300" y="4892675"/>
          <p14:tracePt t="33248" x="6210300" y="4872038"/>
          <p14:tracePt t="33270" x="6200775" y="4872038"/>
          <p14:tracePt t="33281" x="6200775" y="4862513"/>
          <p14:tracePt t="33298" x="6200775" y="4852988"/>
          <p14:tracePt t="33406" x="6200775" y="4843463"/>
          <p14:tracePt t="33422" x="6200775" y="4832350"/>
          <p14:tracePt t="33534" x="6200775" y="4822825"/>
          <p14:tracePt t="33542" x="6200775" y="4813300"/>
          <p14:tracePt t="33550" x="6200775" y="4803775"/>
          <p14:tracePt t="33565" x="6221413" y="4764088"/>
          <p14:tracePt t="33565" x="6240463" y="4754563"/>
          <p14:tracePt t="33582" x="6329363" y="4714875"/>
          <p14:tracePt t="33598" x="6467475" y="4684713"/>
          <p14:tracePt t="33615" x="6664325" y="4646613"/>
          <p14:tracePt t="33632" x="6899275" y="4597400"/>
          <p14:tracePt t="33648" x="7126288" y="4548188"/>
          <p14:tracePt t="33665" x="7372350" y="4487863"/>
          <p14:tracePt t="33682" x="7637463" y="4400550"/>
          <p14:tracePt t="33698" x="7904163" y="4291013"/>
          <p14:tracePt t="33715" x="8150225" y="4192588"/>
          <p14:tracePt t="33732" x="8366125" y="4105275"/>
          <p14:tracePt t="33749" x="8593138" y="4016375"/>
          <p14:tracePt t="33749" x="8691563" y="3957638"/>
          <p14:tracePt t="33766" x="8848725" y="3878263"/>
          <p14:tracePt t="33782" x="8956675" y="3798888"/>
          <p14:tracePt t="33798" x="9015413" y="3760788"/>
          <p14:tracePt t="33815" x="9045575" y="3730625"/>
          <p14:tracePt t="33832" x="9064625" y="3690938"/>
          <p14:tracePt t="33849" x="9085263" y="3651250"/>
          <p14:tracePt t="33865" x="9085263" y="3632200"/>
          <p14:tracePt t="33882" x="9104313" y="3602038"/>
          <p14:tracePt t="33900" x="9104313" y="3592513"/>
          <p14:tracePt t="33916" x="9104313" y="3582988"/>
          <p14:tracePt t="34031" x="9104313" y="3563938"/>
          <p14:tracePt t="34047" x="9104313" y="3552825"/>
          <p14:tracePt t="34055" x="9094788" y="3543300"/>
          <p14:tracePt t="34067" x="9055100" y="3514725"/>
          <p14:tracePt t="34083" x="8986838" y="3484563"/>
          <p14:tracePt t="34101" x="8907463" y="3444875"/>
          <p14:tracePt t="34117" x="8818563" y="3435350"/>
          <p14:tracePt t="34134" x="8670925" y="3395663"/>
          <p14:tracePt t="34151" x="8534400" y="3376613"/>
          <p14:tracePt t="34167" x="8396288" y="3355975"/>
          <p14:tracePt t="34184" x="8248650" y="3336925"/>
          <p14:tracePt t="34201" x="8110538" y="3327400"/>
          <p14:tracePt t="34217" x="7972425" y="3306763"/>
          <p14:tracePt t="34234" x="7845425" y="3306763"/>
          <p14:tracePt t="34251" x="7726363" y="3306763"/>
          <p14:tracePt t="34267" x="7588250" y="3306763"/>
          <p14:tracePt t="34284" x="7440613" y="3306763"/>
          <p14:tracePt t="34301" x="7283450" y="3306763"/>
          <p14:tracePt t="34317" x="7096125" y="3306763"/>
          <p14:tracePt t="34334" x="6840538" y="3306763"/>
          <p14:tracePt t="34351" x="6702425" y="3306763"/>
          <p14:tracePt t="34367" x="6604000" y="3306763"/>
          <p14:tracePt t="34384" x="6554788" y="3306763"/>
          <p14:tracePt t="34401" x="6526213" y="3306763"/>
          <p14:tracePt t="34417" x="6516688" y="3306763"/>
          <p14:tracePt t="34434" x="6505575" y="3297238"/>
          <p14:tracePt t="35606" x="6496050" y="3297238"/>
          <p14:tracePt t="35702" x="6467475" y="3287713"/>
          <p14:tracePt t="35719" x="6456363" y="3287713"/>
          <p14:tracePt t="35735" x="6437313" y="3278188"/>
          <p14:tracePt t="35743" x="6427788" y="3268663"/>
          <p14:tracePt t="35753" x="6369050" y="3268663"/>
          <p14:tracePt t="35770" x="6280150" y="3248025"/>
          <p14:tracePt t="35787" x="6181725" y="3248025"/>
          <p14:tracePt t="35803" x="6034088" y="3219450"/>
          <p14:tracePt t="35820" x="5865813" y="3179763"/>
          <p14:tracePt t="35837" x="5699125" y="3149600"/>
          <p14:tracePt t="35854" x="5521325" y="3121025"/>
          <p14:tracePt t="35871" x="5413375" y="3109913"/>
          <p14:tracePt t="35887" x="5305425" y="3081338"/>
          <p14:tracePt t="35904" x="5186363" y="3060700"/>
          <p14:tracePt t="35920" x="5078413" y="3032125"/>
          <p14:tracePt t="35937" x="4960938" y="3011488"/>
          <p14:tracePt t="35954" x="4862513" y="2982913"/>
          <p14:tracePt t="35971" x="4773613" y="2962275"/>
          <p14:tracePt t="35987" x="4675188" y="2943225"/>
          <p14:tracePt t="36004" x="4557713" y="2933700"/>
          <p14:tracePt t="36021" x="4419600" y="2894013"/>
          <p14:tracePt t="36037" x="4281488" y="2863850"/>
          <p14:tracePt t="36037" x="4202113" y="2844800"/>
          <p14:tracePt t="36055" x="4065588" y="2825750"/>
          <p14:tracePt t="36071" x="3917950" y="2795588"/>
          <p14:tracePt t="36087" x="3779838" y="2765425"/>
          <p14:tracePt t="36104" x="3651250" y="2736850"/>
          <p14:tracePt t="36121" x="3533775" y="2716213"/>
          <p14:tracePt t="36138" x="3425825" y="2687638"/>
          <p14:tracePt t="36154" x="3316288" y="2667000"/>
          <p14:tracePt t="36171" x="3217863" y="2657475"/>
          <p14:tracePt t="36188" x="3119438" y="2638425"/>
          <p14:tracePt t="36204" x="3032125" y="2617788"/>
          <p14:tracePt t="36221" x="2943225" y="2598738"/>
          <p14:tracePt t="36238" x="2844800" y="2568575"/>
          <p14:tracePt t="36238" x="2786063" y="2549525"/>
          <p14:tracePt t="36255" x="2667000" y="2500313"/>
          <p14:tracePt t="36271" x="2578100" y="2460625"/>
          <p14:tracePt t="36288" x="2479675" y="2420938"/>
          <p14:tracePt t="36305" x="2430463" y="2401888"/>
          <p14:tracePt t="36321" x="2420938" y="2401888"/>
          <p14:tracePt t="36338" x="2401888" y="2401888"/>
          <p14:tracePt t="36354" x="2381250" y="2392363"/>
          <p14:tracePt t="36371" x="2371725" y="2392363"/>
          <p14:tracePt t="36391" x="2352675" y="2392363"/>
          <p14:tracePt t="36404" x="2322513" y="2392363"/>
          <p14:tracePt t="36422" x="2254250" y="2392363"/>
          <p14:tracePt t="36438" x="2155825" y="2432050"/>
          <p14:tracePt t="36455" x="2097088" y="2460625"/>
          <p14:tracePt t="36472" x="2017713" y="2490788"/>
          <p14:tracePt t="36488" x="1938338" y="2519363"/>
          <p14:tracePt t="36505" x="1870075" y="2540000"/>
          <p14:tracePt t="36522" x="1811338" y="2579688"/>
          <p14:tracePt t="36538" x="1752600" y="2598738"/>
          <p14:tracePt t="36556" x="1712913" y="2617788"/>
          <p14:tracePt t="36572" x="1673225" y="2647950"/>
          <p14:tracePt t="36588" x="1633538" y="2678113"/>
          <p14:tracePt t="36605" x="1593850" y="2716213"/>
          <p14:tracePt t="36622" x="1544638" y="2786063"/>
          <p14:tracePt t="36639" x="1506538" y="2835275"/>
          <p14:tracePt t="36655" x="1485900" y="2874963"/>
          <p14:tracePt t="36672" x="1466850" y="2903538"/>
          <p14:tracePt t="36689" x="1457325" y="2924175"/>
          <p14:tracePt t="36705" x="1446213" y="2943225"/>
          <p14:tracePt t="36722" x="1446213" y="2962275"/>
          <p14:tracePt t="36739" x="1446213" y="2982913"/>
          <p14:tracePt t="36755" x="1446213" y="3001963"/>
          <p14:tracePt t="36772" x="1446213" y="3022600"/>
          <p14:tracePt t="36789" x="1446213" y="3051175"/>
          <p14:tracePt t="36806" x="1466850" y="3071813"/>
          <p14:tracePt t="36822" x="1485900" y="3071813"/>
          <p14:tracePt t="36839" x="1506538" y="3071813"/>
          <p14:tracePt t="36856" x="1525588" y="3071813"/>
          <p14:tracePt t="36873" x="1593850" y="3071813"/>
          <p14:tracePt t="36889" x="1643063" y="3060700"/>
          <p14:tracePt t="36906" x="1722438" y="3041650"/>
          <p14:tracePt t="36922" x="1771650" y="3022600"/>
          <p14:tracePt t="36939" x="1820863" y="3001963"/>
          <p14:tracePt t="36956" x="1860550" y="2982913"/>
          <p14:tracePt t="36973" x="1889125" y="2952750"/>
          <p14:tracePt t="36989" x="1909763" y="2933700"/>
          <p14:tracePt t="37006" x="1928813" y="2903538"/>
          <p14:tracePt t="37023" x="1949450" y="2884488"/>
          <p14:tracePt t="37039" x="1958975" y="2844800"/>
          <p14:tracePt t="37056" x="1958975" y="2795588"/>
          <p14:tracePt t="37073" x="1968500" y="2765425"/>
          <p14:tracePt t="37089" x="1968500" y="2727325"/>
          <p14:tracePt t="37107" x="1968500" y="2678113"/>
          <p14:tracePt t="37123" x="1968500" y="2617788"/>
          <p14:tracePt t="37140" x="1958975" y="2568575"/>
          <p14:tracePt t="37157" x="1958975" y="2540000"/>
          <p14:tracePt t="37173" x="1949450" y="2500313"/>
          <p14:tracePt t="37190" x="1938338" y="2460625"/>
          <p14:tracePt t="37190" x="1928813" y="2441575"/>
          <p14:tracePt t="37207" x="1889125" y="2392363"/>
          <p14:tracePt t="37223" x="1860550" y="2343150"/>
          <p14:tracePt t="37240" x="1801813" y="2293938"/>
          <p14:tracePt t="37257" x="1712913" y="2235200"/>
          <p14:tracePt t="37273" x="1624013" y="2185988"/>
          <p14:tracePt t="37290" x="1525588" y="2146300"/>
          <p14:tracePt t="37306" x="1436688" y="2106613"/>
          <p14:tracePt t="37323" x="1377950" y="2087563"/>
          <p14:tracePt t="37340" x="1298575" y="2066925"/>
          <p14:tracePt t="37357" x="1230313" y="2057400"/>
          <p14:tracePt t="37373" x="1141413" y="2057400"/>
          <p14:tracePt t="37390" x="1033463" y="2057400"/>
          <p14:tracePt t="37407" x="974725" y="2076450"/>
          <p14:tracePt t="37423" x="925513" y="2106613"/>
          <p14:tracePt t="37441" x="855663" y="2146300"/>
          <p14:tracePt t="37457" x="777875" y="2195513"/>
          <p14:tracePt t="37474" x="708025" y="2235200"/>
          <p14:tracePt t="37490" x="649288" y="2273300"/>
          <p14:tracePt t="37507" x="609600" y="2312988"/>
          <p14:tracePt t="37525" x="590550" y="2352675"/>
          <p14:tracePt t="37541" x="571500" y="2401888"/>
          <p14:tracePt t="37557" x="550863" y="2451100"/>
          <p14:tracePt t="37574" x="541338" y="2540000"/>
          <p14:tracePt t="37591" x="541338" y="2598738"/>
          <p14:tracePt t="37607" x="541338" y="2657475"/>
          <p14:tracePt t="37624" x="541338" y="2727325"/>
          <p14:tracePt t="37641" x="560388" y="2786063"/>
          <p14:tracePt t="37657" x="571500" y="2825750"/>
          <p14:tracePt t="37674" x="590550" y="2874963"/>
          <p14:tracePt t="37691" x="620713" y="2924175"/>
          <p14:tracePt t="37707" x="658813" y="2962275"/>
          <p14:tracePt t="37724" x="719138" y="3022600"/>
          <p14:tracePt t="37741" x="796925" y="3081338"/>
          <p14:tracePt t="37757" x="895350" y="3140075"/>
          <p14:tracePt t="37757" x="935038" y="3149600"/>
          <p14:tracePt t="37775" x="1023938" y="3189288"/>
          <p14:tracePt t="37791" x="1101725" y="3219450"/>
          <p14:tracePt t="37808" x="1190625" y="3238500"/>
          <p14:tracePt t="37824" x="1279525" y="3248025"/>
          <p14:tracePt t="37841" x="1368425" y="3248025"/>
          <p14:tracePt t="37858" x="1457325" y="3248025"/>
          <p14:tracePt t="37874" x="1525588" y="3248025"/>
          <p14:tracePt t="37891" x="1593850" y="3248025"/>
          <p14:tracePt t="37908" x="1633538" y="3228975"/>
          <p14:tracePt t="37924" x="1673225" y="3198813"/>
          <p14:tracePt t="37941" x="1722438" y="3170238"/>
          <p14:tracePt t="37958" x="1762125" y="3109913"/>
          <p14:tracePt t="37975" x="1790700" y="3071813"/>
          <p14:tracePt t="37991" x="1811338" y="3041650"/>
          <p14:tracePt t="38008" x="1830388" y="3011488"/>
          <p14:tracePt t="38025" x="1851025" y="2982913"/>
          <p14:tracePt t="38041" x="1860550" y="2943225"/>
          <p14:tracePt t="38058" x="1879600" y="2924175"/>
          <p14:tracePt t="38076" x="1900238" y="2884488"/>
          <p14:tracePt t="38092" x="1909763" y="2854325"/>
          <p14:tracePt t="38109" x="1919288" y="2835275"/>
          <p14:tracePt t="38125" x="1928813" y="2814638"/>
          <p14:tracePt t="38142" x="1938338" y="2795588"/>
          <p14:tracePt t="38158" x="1949450" y="2736850"/>
          <p14:tracePt t="38175" x="1958975" y="2706688"/>
          <p14:tracePt t="38192" x="1958975" y="2687638"/>
          <p14:tracePt t="38208" x="1958975" y="2657475"/>
          <p14:tracePt t="38225" x="1958975" y="2628900"/>
          <p14:tracePt t="38242" x="1958975" y="2579688"/>
          <p14:tracePt t="38258" x="1958975" y="2549525"/>
          <p14:tracePt t="38275" x="1958975" y="2509838"/>
          <p14:tracePt t="38292" x="1958975" y="2481263"/>
          <p14:tracePt t="38308" x="1938338" y="2441575"/>
          <p14:tracePt t="38325" x="1928813" y="2411413"/>
          <p14:tracePt t="38342" x="1900238" y="2371725"/>
          <p14:tracePt t="38359" x="1879600" y="2352675"/>
          <p14:tracePt t="38375" x="1870075" y="2333625"/>
          <p14:tracePt t="38392" x="1860550" y="2312988"/>
          <p14:tracePt t="38409" x="1839913" y="2303463"/>
          <p14:tracePt t="38425" x="1830388" y="2284413"/>
          <p14:tracePt t="38445" x="1801813" y="2273300"/>
          <p14:tracePt t="38459" x="1771650" y="2254250"/>
          <p14:tracePt t="38476" x="1712913" y="2214563"/>
          <p14:tracePt t="38492" x="1633538" y="2185988"/>
          <p14:tracePt t="38509" x="1555750" y="2146300"/>
          <p14:tracePt t="38526" x="1466850" y="2125663"/>
          <p14:tracePt t="38542" x="1358900" y="2106613"/>
          <p14:tracePt t="38560" x="1319213" y="2097088"/>
          <p14:tracePt t="38576" x="1298575" y="2097088"/>
          <p14:tracePt t="38592" x="1289050" y="2097088"/>
          <p14:tracePt t="38609" x="1279525" y="2097088"/>
          <p14:tracePt t="38626" x="1249363" y="2076450"/>
          <p14:tracePt t="38643" x="1220788" y="2076450"/>
          <p14:tracePt t="38659" x="1162050" y="2076450"/>
          <p14:tracePt t="38676" x="1092200" y="2087563"/>
          <p14:tracePt t="38693" x="1014413" y="2097088"/>
          <p14:tracePt t="38709" x="974725" y="2116138"/>
          <p14:tracePt t="38726" x="925513" y="2136775"/>
          <p14:tracePt t="38743" x="895350" y="2146300"/>
          <p14:tracePt t="38760" x="866775" y="2165350"/>
          <p14:tracePt t="38776" x="836613" y="2195513"/>
          <p14:tracePt t="38793" x="817563" y="2235200"/>
          <p14:tracePt t="38809" x="806450" y="2284413"/>
          <p14:tracePt t="38826" x="777875" y="2333625"/>
          <p14:tracePt t="38843" x="768350" y="2392363"/>
          <p14:tracePt t="38860" x="757238" y="2451100"/>
          <p14:tracePt t="38876" x="747713" y="2500313"/>
          <p14:tracePt t="38893" x="747713" y="2559050"/>
          <p14:tracePt t="38910" x="747713" y="2638425"/>
          <p14:tracePt t="38927" x="747713" y="2667000"/>
          <p14:tracePt t="38943" x="747713" y="2716213"/>
          <p14:tracePt t="38960" x="747713" y="2765425"/>
          <p14:tracePt t="38977" x="768350" y="2814638"/>
          <p14:tracePt t="38993" x="787400" y="2863850"/>
          <p14:tracePt t="39010" x="806450" y="2903538"/>
          <p14:tracePt t="39027" x="836613" y="2952750"/>
          <p14:tracePt t="39043" x="866775" y="2992438"/>
          <p14:tracePt t="39060" x="904875" y="3032125"/>
          <p14:tracePt t="39077" x="965200" y="3071813"/>
          <p14:tracePt t="39077" x="984250" y="3090863"/>
          <p14:tracePt t="39095" x="1052513" y="3121025"/>
          <p14:tracePt t="39111" x="1141413" y="3149600"/>
          <p14:tracePt t="39129" x="1230313" y="3189288"/>
          <p14:tracePt t="39144" x="1319213" y="3208338"/>
          <p14:tracePt t="39160" x="1397000" y="3219450"/>
          <p14:tracePt t="39177" x="1476375" y="3219450"/>
          <p14:tracePt t="39194" x="1555750" y="3219450"/>
          <p14:tracePt t="39210" x="1614488" y="3219450"/>
          <p14:tracePt t="39227" x="1673225" y="3219450"/>
          <p14:tracePt t="39244" x="1712913" y="3208338"/>
          <p14:tracePt t="39260" x="1762125" y="3198813"/>
          <p14:tracePt t="39277" x="1811338" y="3189288"/>
          <p14:tracePt t="39294" x="1870075" y="3159125"/>
          <p14:tracePt t="39311" x="1909763" y="3130550"/>
          <p14:tracePt t="39327" x="1938338" y="3109913"/>
          <p14:tracePt t="39344" x="1968500" y="3090863"/>
          <p14:tracePt t="39361" x="1987550" y="3071813"/>
          <p14:tracePt t="39377" x="2017713" y="3041650"/>
          <p14:tracePt t="39394" x="2036763" y="3001963"/>
          <p14:tracePt t="39412" x="2066925" y="2973388"/>
          <p14:tracePt t="39428" x="2076450" y="2924175"/>
          <p14:tracePt t="39444" x="2097088" y="2894013"/>
          <p14:tracePt t="39461" x="2106613" y="2863850"/>
          <p14:tracePt t="39477" x="2106613" y="2825750"/>
          <p14:tracePt t="39477" x="2106613" y="2805113"/>
          <p14:tracePt t="39495" x="2116138" y="2776538"/>
          <p14:tracePt t="39511" x="2116138" y="2736850"/>
          <p14:tracePt t="39528" x="2116138" y="2706688"/>
          <p14:tracePt t="39544" x="2116138" y="2667000"/>
          <p14:tracePt t="39561" x="2116138" y="2638425"/>
          <p14:tracePt t="39578" x="2116138" y="2589213"/>
          <p14:tracePt t="39595" x="2116138" y="2559050"/>
          <p14:tracePt t="39611" x="2106613" y="2509838"/>
          <p14:tracePt t="39628" x="2097088" y="2481263"/>
          <p14:tracePt t="39645" x="2085975" y="2451100"/>
          <p14:tracePt t="39661" x="2076450" y="2420938"/>
          <p14:tracePt t="39678" x="2057400" y="2382838"/>
          <p14:tracePt t="39695" x="2036763" y="2362200"/>
          <p14:tracePt t="39711" x="2027238" y="2333625"/>
          <p14:tracePt t="39728" x="1998663" y="2303463"/>
          <p14:tracePt t="39745" x="1978025" y="2263775"/>
          <p14:tracePt t="39761" x="1938338" y="2224088"/>
          <p14:tracePt t="39778" x="1889125" y="2185988"/>
          <p14:tracePt t="39795" x="1860550" y="2155825"/>
          <p14:tracePt t="39812" x="1820863" y="2146300"/>
          <p14:tracePt t="39829" x="1771650" y="2116138"/>
          <p14:tracePt t="39845" x="1741488" y="2097088"/>
          <p14:tracePt t="39862" x="1692275" y="2087563"/>
          <p14:tracePt t="39862" x="1673225" y="2076450"/>
          <p14:tracePt t="39878" x="1624013" y="2066925"/>
          <p14:tracePt t="39895" x="1584325" y="2057400"/>
          <p14:tracePt t="39912" x="1535113" y="2047875"/>
          <p14:tracePt t="39929" x="1476375" y="2038350"/>
          <p14:tracePt t="39945" x="1417638" y="2038350"/>
          <p14:tracePt t="39962" x="1358900" y="2038350"/>
          <p14:tracePt t="39978" x="1309688" y="2038350"/>
          <p14:tracePt t="39995" x="1270000" y="2038350"/>
          <p14:tracePt t="40012" x="1249363" y="2038350"/>
          <p14:tracePt t="40029" x="1239838" y="2038350"/>
          <p14:tracePt t="40045" x="1220788" y="2038350"/>
          <p14:tracePt t="40062" x="1171575" y="2047875"/>
          <p14:tracePt t="40079" x="1122363" y="2057400"/>
          <p14:tracePt t="40095" x="1073150" y="2076450"/>
          <p14:tracePt t="40113" x="1033463" y="2097088"/>
          <p14:tracePt t="40129" x="1003300" y="2125663"/>
          <p14:tracePt t="40146" x="965200" y="2146300"/>
          <p14:tracePt t="40162" x="935038" y="2165350"/>
          <p14:tracePt t="40179" x="915988" y="2195513"/>
          <p14:tracePt t="40196" x="895350" y="2235200"/>
          <p14:tracePt t="40212" x="876300" y="2273300"/>
          <p14:tracePt t="40229" x="866775" y="2303463"/>
          <p14:tracePt t="40246" x="855663" y="2352675"/>
          <p14:tracePt t="40263" x="846138" y="2401888"/>
          <p14:tracePt t="40279" x="836613" y="2451100"/>
          <p14:tracePt t="40296" x="836613" y="2481263"/>
          <p14:tracePt t="40313" x="836613" y="2540000"/>
          <p14:tracePt t="40329" x="836613" y="2589213"/>
          <p14:tracePt t="40346" x="836613" y="2628900"/>
          <p14:tracePt t="40363" x="836613" y="2667000"/>
          <p14:tracePt t="40379" x="836613" y="2697163"/>
          <p14:tracePt t="40396" x="836613" y="2755900"/>
          <p14:tracePt t="40417" x="836613" y="2776538"/>
          <p14:tracePt t="40429" x="846138" y="2814638"/>
          <p14:tracePt t="40446" x="866775" y="2874963"/>
          <p14:tracePt t="40463" x="895350" y="2903538"/>
          <p14:tracePt t="40479" x="915988" y="2933700"/>
          <p14:tracePt t="40496" x="935038" y="2952750"/>
          <p14:tracePt t="40513" x="954088" y="2982913"/>
          <p14:tracePt t="40530" x="974725" y="2992438"/>
          <p14:tracePt t="40546" x="993775" y="3001963"/>
          <p14:tracePt t="40563" x="1033463" y="3022600"/>
          <p14:tracePt t="40580" x="1052513" y="3032125"/>
          <p14:tracePt t="40596" x="1082675" y="3041650"/>
          <p14:tracePt t="40614" x="1131888" y="3060700"/>
          <p14:tracePt t="40614" x="1150938" y="3071813"/>
          <p14:tracePt t="40631" x="1230313" y="3090863"/>
          <p14:tracePt t="40646" x="1289050" y="3109913"/>
          <p14:tracePt t="40663" x="1328738" y="3121025"/>
          <p14:tracePt t="40680" x="1377950" y="3130550"/>
          <p14:tracePt t="40697" x="1417638" y="3140075"/>
          <p14:tracePt t="40713" x="1427163" y="3140075"/>
          <p14:tracePt t="40730" x="1446213" y="3140075"/>
          <p14:tracePt t="40747" x="1466850" y="3140075"/>
          <p14:tracePt t="40766" x="1506538" y="3140075"/>
          <p14:tracePt t="40780" x="1565275" y="3140075"/>
          <p14:tracePt t="40797" x="1614488" y="3140075"/>
          <p14:tracePt t="40814" x="1673225" y="3140075"/>
          <p14:tracePt t="40831" x="1692275" y="3140075"/>
          <p14:tracePt t="40847" x="1712913" y="3140075"/>
          <p14:tracePt t="40863" x="1731963" y="3140075"/>
          <p14:tracePt t="40881" x="1752600" y="3140075"/>
          <p14:tracePt t="40897" x="1781175" y="3121025"/>
          <p14:tracePt t="40914" x="1811338" y="3100388"/>
          <p14:tracePt t="40931" x="1851025" y="3071813"/>
          <p14:tracePt t="40947" x="1879600" y="3051175"/>
          <p14:tracePt t="40964" x="1909763" y="3011488"/>
          <p14:tracePt t="40980" x="1938338" y="2973388"/>
          <p14:tracePt t="40997" x="1958975" y="2933700"/>
          <p14:tracePt t="41014" x="1987550" y="2884488"/>
          <p14:tracePt t="41031" x="1998663" y="2854325"/>
          <p14:tracePt t="41047" x="2017713" y="2825750"/>
          <p14:tracePt t="41064" x="2017713" y="2805113"/>
          <p14:tracePt t="41081" x="2027238" y="2795588"/>
          <p14:tracePt t="41097" x="2036763" y="2776538"/>
          <p14:tracePt t="41114" x="2036763" y="2765425"/>
          <p14:tracePt t="41131" x="2036763" y="2746375"/>
          <p14:tracePt t="41148" x="2036763" y="2727325"/>
          <p14:tracePt t="41164" x="2036763" y="2706688"/>
          <p14:tracePt t="41181" x="2036763" y="2678113"/>
          <p14:tracePt t="41198" x="2036763" y="2638425"/>
          <p14:tracePt t="41215" x="2036763" y="2617788"/>
          <p14:tracePt t="41231" x="2036763" y="2608263"/>
          <p14:tracePt t="41248" x="2036763" y="2598738"/>
          <p14:tracePt t="41264" x="2036763" y="2589213"/>
          <p14:tracePt t="41287" x="2036763" y="2579688"/>
          <p14:tracePt t="41303" x="2036763" y="2559050"/>
          <p14:tracePt t="41318" x="2036763" y="2549525"/>
          <p14:tracePt t="41350" x="2027238" y="2530475"/>
          <p14:tracePt t="41367" x="2027238" y="2519363"/>
          <p14:tracePt t="41383" x="2017713" y="2509838"/>
          <p14:tracePt t="41391" x="2008188" y="2500313"/>
          <p14:tracePt t="41399" x="1998663" y="2490788"/>
          <p14:tracePt t="41463" x="1987550" y="2490788"/>
          <p14:tracePt t="41470" x="1978025" y="2481263"/>
          <p14:tracePt t="41481" x="1949450" y="2460625"/>
          <p14:tracePt t="41498" x="1909763" y="2441575"/>
          <p14:tracePt t="41518" x="1879600" y="2420938"/>
          <p14:tracePt t="41532" x="1870075" y="2411413"/>
          <p14:tracePt t="41590" x="1860550" y="2401888"/>
          <p14:tracePt t="41606" x="1839913" y="2401888"/>
          <p14:tracePt t="41623" x="1811338" y="2392363"/>
          <p14:tracePt t="41639" x="1801813" y="2382838"/>
          <p14:tracePt t="41646" x="1781175" y="2371725"/>
          <p14:tracePt t="41654" x="1752600" y="2371725"/>
          <p14:tracePt t="41670" x="1741488" y="2362200"/>
          <p14:tracePt t="41682" x="1703388" y="2352675"/>
          <p14:tracePt t="41699" x="1673225" y="2333625"/>
          <p14:tracePt t="41715" x="1663700" y="2322513"/>
          <p14:tracePt t="41732" x="1654175" y="2322513"/>
          <p14:tracePt t="41767" x="1643063" y="2322513"/>
          <p14:tracePt t="41775" x="1633538" y="2312988"/>
          <p14:tracePt t="41783" x="1593850" y="2303463"/>
          <p14:tracePt t="41799" x="1544638" y="2284413"/>
          <p14:tracePt t="41815" x="1485900" y="2263775"/>
          <p14:tracePt t="41832" x="1436688" y="2235200"/>
          <p14:tracePt t="41849" x="1397000" y="2224088"/>
          <p14:tracePt t="41866" x="1387475" y="2214563"/>
          <p14:tracePt t="41882" x="1368425" y="2214563"/>
          <p14:tracePt t="41899" x="1358900" y="2214563"/>
          <p14:tracePt t="41916" x="1338263" y="2195513"/>
          <p14:tracePt t="41933" x="1319213" y="2195513"/>
          <p14:tracePt t="41949" x="1249363" y="2185988"/>
          <p14:tracePt t="41966" x="1162050" y="2165350"/>
          <p14:tracePt t="41987" x="1131888" y="2155825"/>
          <p14:tracePt t="41999" x="1101725" y="2155825"/>
          <p14:tracePt t="42016" x="1092200" y="2155825"/>
          <p14:tracePt t="42032" x="1082675" y="2155825"/>
          <p14:tracePt t="42062" x="1063625" y="2155825"/>
          <p14:tracePt t="42078" x="1042988" y="2155825"/>
          <p14:tracePt t="42087" x="1033463" y="2155825"/>
          <p14:tracePt t="42099" x="984250" y="2155825"/>
          <p14:tracePt t="42116" x="965200" y="2155825"/>
          <p14:tracePt t="42134" x="935038" y="2155825"/>
          <p14:tracePt t="42150" x="925513" y="2155825"/>
          <p14:tracePt t="42150" x="915988" y="2155825"/>
          <p14:tracePt t="42166" x="895350" y="2155825"/>
          <p14:tracePt t="42183" x="855663" y="2165350"/>
          <p14:tracePt t="42200" x="846138" y="2165350"/>
          <p14:tracePt t="42216" x="817563" y="2185988"/>
          <p14:tracePt t="42233" x="796925" y="2195513"/>
          <p14:tracePt t="42250" x="777875" y="2205038"/>
          <p14:tracePt t="42266" x="768350" y="2214563"/>
          <p14:tracePt t="42283" x="747713" y="2235200"/>
          <p14:tracePt t="42300" x="728663" y="2254250"/>
          <p14:tracePt t="42317" x="708025" y="2293938"/>
          <p14:tracePt t="42336" x="698500" y="2312988"/>
          <p14:tracePt t="42350" x="688975" y="2362200"/>
          <p14:tracePt t="42367" x="669925" y="2392363"/>
          <p14:tracePt t="42383" x="658813" y="2420938"/>
          <p14:tracePt t="42400" x="639763" y="2441575"/>
          <p14:tracePt t="42417" x="639763" y="2470150"/>
          <p14:tracePt t="42433" x="639763" y="2500313"/>
          <p14:tracePt t="42451" x="639763" y="2540000"/>
          <p14:tracePt t="42467" x="630238" y="2589213"/>
          <p14:tracePt t="42484" x="630238" y="2617788"/>
          <p14:tracePt t="42500" x="630238" y="2657475"/>
          <p14:tracePt t="42517" x="630238" y="2687638"/>
          <p14:tracePt t="42534" x="649288" y="2736850"/>
          <p14:tracePt t="42551" x="658813" y="2765425"/>
          <p14:tracePt t="42567" x="658813" y="2786063"/>
          <p14:tracePt t="42584" x="679450" y="2825750"/>
          <p14:tracePt t="42600" x="688975" y="2844800"/>
          <p14:tracePt t="42617" x="688975" y="2854325"/>
          <p14:tracePt t="42634" x="679450" y="2863850"/>
          <p14:tracePt t="42651" x="679450" y="2884488"/>
          <p14:tracePt t="42667" x="688975" y="2913063"/>
          <p14:tracePt t="42684" x="698500" y="2933700"/>
          <p14:tracePt t="42701" x="719138" y="2962275"/>
          <p14:tracePt t="42717" x="768350" y="3001963"/>
          <p14:tracePt t="42735" x="787400" y="3032125"/>
          <p14:tracePt t="42751" x="817563" y="3051175"/>
          <p14:tracePt t="42767" x="827088" y="3071813"/>
          <p14:tracePt t="42784" x="855663" y="3081338"/>
          <p14:tracePt t="42801" x="895350" y="3100388"/>
          <p14:tracePt t="42818" x="925513" y="3121025"/>
          <p14:tracePt t="42834" x="965200" y="3130550"/>
          <p14:tracePt t="42851" x="1014413" y="3149600"/>
          <p14:tracePt t="42868" x="1063625" y="3159125"/>
          <p14:tracePt t="42884" x="1112838" y="3170238"/>
          <p14:tracePt t="42901" x="1131888" y="3179763"/>
          <p14:tracePt t="42901" x="1162050" y="3179763"/>
          <p14:tracePt t="42919" x="1171575" y="3179763"/>
          <p14:tracePt t="42935" x="1181100" y="3179763"/>
          <p14:tracePt t="42951" x="1211263" y="3189288"/>
          <p14:tracePt t="42968" x="1220788" y="3189288"/>
          <p14:tracePt t="42984" x="1270000" y="3198813"/>
          <p14:tracePt t="43002" x="1319213" y="3198813"/>
          <p14:tracePt t="43018" x="1368425" y="3198813"/>
          <p14:tracePt t="43035" x="1387475" y="3198813"/>
          <p14:tracePt t="43051" x="1427163" y="3198813"/>
          <p14:tracePt t="43068" x="1466850" y="3198813"/>
          <p14:tracePt t="43085" x="1525588" y="3198813"/>
          <p14:tracePt t="43101" x="1584325" y="3198813"/>
          <p14:tracePt t="43119" x="1614488" y="3198813"/>
          <p14:tracePt t="43135" x="1633538" y="3198813"/>
          <p14:tracePt t="43152" x="1643063" y="3198813"/>
          <p14:tracePt t="43168" x="1654175" y="3198813"/>
          <p14:tracePt t="43190" x="1663700" y="3198813"/>
          <p14:tracePt t="43201" x="1673225" y="3198813"/>
          <p14:tracePt t="43218" x="1682750" y="3198813"/>
          <p14:tracePt t="43235" x="1703388" y="3198813"/>
          <p14:tracePt t="43252" x="1712913" y="3189288"/>
          <p14:tracePt t="43268" x="1722438" y="3189288"/>
          <p14:tracePt t="43285" x="1731963" y="3189288"/>
          <p14:tracePt t="43302" x="1752600" y="3179763"/>
          <p14:tracePt t="43318" x="1790700" y="3170238"/>
          <p14:tracePt t="43335" x="1790700" y="3159125"/>
          <p14:tracePt t="43352" x="1811338" y="3159125"/>
          <p14:tracePt t="43369" x="1820863" y="3159125"/>
          <p14:tracePt t="47359" x="1830388" y="3159125"/>
          <p14:tracePt t="48262" x="1851025" y="3179763"/>
          <p14:tracePt t="48270" x="1851025" y="3208338"/>
          <p14:tracePt t="48278" x="1870075" y="3257550"/>
          <p14:tracePt t="48296" x="1879600" y="3297238"/>
          <p14:tracePt t="48312" x="1900238" y="3336925"/>
          <p14:tracePt t="48329" x="1909763" y="3386138"/>
          <p14:tracePt t="48345" x="1919288" y="3425825"/>
          <p14:tracePt t="48362" x="1928813" y="3454400"/>
          <p14:tracePt t="48379" x="1949450" y="3484563"/>
          <p14:tracePt t="48395" x="1958975" y="3514725"/>
          <p14:tracePt t="48412" x="1978025" y="3563938"/>
          <p14:tracePt t="48429" x="1998663" y="3602038"/>
          <p14:tracePt t="48445" x="2027238" y="3700463"/>
          <p14:tracePt t="48462" x="2057400" y="3760788"/>
          <p14:tracePt t="48479" x="2076450" y="3819525"/>
          <p14:tracePt t="48496" x="2116138" y="3887788"/>
          <p14:tracePt t="48512" x="2135188" y="3946525"/>
          <p14:tracePt t="48529" x="2165350" y="4016375"/>
          <p14:tracePt t="48546" x="2205038" y="4084638"/>
          <p14:tracePt t="48563" x="2263775" y="4183063"/>
          <p14:tracePt t="48579" x="2303463" y="4262438"/>
          <p14:tracePt t="48596" x="2343150" y="4351338"/>
          <p14:tracePt t="48612" x="2381250" y="4438650"/>
          <p14:tracePt t="48629" x="2401888" y="4527550"/>
          <p14:tracePt t="48646" x="2430463" y="4665663"/>
          <p14:tracePt t="48663" x="2470150" y="4754563"/>
          <p14:tracePt t="48679" x="2490788" y="4843463"/>
          <p14:tracePt t="48696" x="2528888" y="4911725"/>
          <p14:tracePt t="48713" x="2549525" y="4960938"/>
          <p14:tracePt t="48729" x="2568575" y="5010150"/>
          <p14:tracePt t="48746" x="2578100" y="5049838"/>
          <p14:tracePt t="48763" x="2598738" y="5089525"/>
          <p14:tracePt t="48779" x="2608263" y="5118100"/>
          <p14:tracePt t="48796" x="2627313" y="5167313"/>
          <p14:tracePt t="48813" x="2667000" y="5237163"/>
          <p14:tracePt t="48830" x="2687638" y="5324475"/>
          <p14:tracePt t="48846" x="2706688" y="5394325"/>
          <p14:tracePt t="48863" x="2725738" y="5443538"/>
          <p14:tracePt t="48880" x="2736850" y="5483225"/>
          <p14:tracePt t="48896" x="2746375" y="5521325"/>
          <p14:tracePt t="48913" x="2746375" y="5541963"/>
          <p14:tracePt t="48930" x="2746375" y="5551488"/>
          <p14:tracePt t="48946" x="2746375" y="5561013"/>
          <p14:tracePt t="49054" x="2746375" y="5570538"/>
          <p14:tracePt t="49062" x="2746375" y="5581650"/>
          <p14:tracePt t="49070" x="2746375" y="5600700"/>
          <p14:tracePt t="49080" x="2725738" y="5630863"/>
          <p14:tracePt t="49097" x="2716213" y="5649913"/>
          <p14:tracePt t="49114" x="2697163" y="5670550"/>
          <p14:tracePt t="49131" x="2676525" y="5680075"/>
          <p14:tracePt t="49147" x="2657475" y="5689600"/>
          <p14:tracePt t="49163" x="2627313" y="5708650"/>
          <p14:tracePt t="49180" x="2608263" y="5729288"/>
          <p14:tracePt t="49197" x="2578100" y="5748338"/>
          <p14:tracePt t="49214" x="2540000" y="5768975"/>
          <p14:tracePt t="49231" x="2519363" y="5778500"/>
          <p14:tracePt t="49247" x="2509838" y="5788025"/>
          <p14:tracePt t="49264" x="2490788" y="5797550"/>
          <p14:tracePt t="49280" x="2479675" y="5818188"/>
          <p14:tracePt t="49297" x="2470150" y="5846763"/>
          <p14:tracePt t="49314" x="2460625" y="5867400"/>
          <p14:tracePt t="49331" x="2460625" y="5886450"/>
          <p14:tracePt t="49347" x="2441575" y="5905500"/>
          <p14:tracePt t="49364" x="2430463" y="5935663"/>
          <p14:tracePt t="49381" x="2430463" y="5954713"/>
          <p14:tracePt t="49398" x="2430463" y="6003925"/>
          <p14:tracePt t="49414" x="2430463" y="6043613"/>
          <p14:tracePt t="49431" x="2430463" y="6083300"/>
          <p14:tracePt t="49448" x="2430463" y="6113463"/>
          <p14:tracePt t="49464" x="2479675" y="6142038"/>
          <p14:tracePt t="49481" x="2519363" y="6181725"/>
          <p14:tracePt t="49498" x="2559050" y="6230938"/>
          <p14:tracePt t="49514" x="2589213" y="6261100"/>
          <p14:tracePt t="49531" x="2617788" y="6299200"/>
          <p14:tracePt t="49548" x="2647950" y="6338888"/>
          <p14:tracePt t="49565" x="2697163" y="6359525"/>
          <p14:tracePt t="49581" x="2736850" y="6388100"/>
          <p14:tracePt t="49598" x="2854325" y="6427788"/>
          <p14:tracePt t="49615" x="2922588" y="6437313"/>
          <p14:tracePt t="49631" x="3021013" y="6457950"/>
          <p14:tracePt t="49648" x="3140075" y="6477000"/>
          <p14:tracePt t="49665" x="3278188" y="6507163"/>
          <p14:tracePt t="49681" x="3414713" y="6526213"/>
          <p14:tracePt t="49698" x="3543300" y="6526213"/>
          <p14:tracePt t="49715" x="3632200" y="6526213"/>
          <p14:tracePt t="49731" x="3690938" y="6526213"/>
          <p14:tracePt t="49748" x="3709988" y="6516688"/>
          <p14:tracePt t="49765" x="3740150" y="6507163"/>
          <p14:tracePt t="49781" x="3770313" y="6467475"/>
          <p14:tracePt t="49798" x="3789363" y="6427788"/>
          <p14:tracePt t="49815" x="3819525" y="6397625"/>
          <p14:tracePt t="49831" x="3829050" y="6378575"/>
          <p14:tracePt t="49848" x="3829050" y="6359525"/>
          <p14:tracePt t="49865" x="3838575" y="6310313"/>
          <p14:tracePt t="49882" x="3848100" y="6280150"/>
          <p14:tracePt t="49899" x="3857625" y="6200775"/>
          <p14:tracePt t="49915" x="3857625" y="6162675"/>
          <p14:tracePt t="49932" x="3868738" y="6102350"/>
          <p14:tracePt t="49949" x="3868738" y="6053138"/>
          <p14:tracePt t="49965" x="3868738" y="6015038"/>
          <p14:tracePt t="49982" x="3868738" y="5945188"/>
          <p14:tracePt t="49999" x="3868738" y="5895975"/>
          <p14:tracePt t="50015" x="3848100" y="5837238"/>
          <p14:tracePt t="50032" x="3838575" y="5797550"/>
          <p14:tracePt t="50049" x="3829050" y="5768975"/>
          <p14:tracePt t="50065" x="3798888" y="5738813"/>
          <p14:tracePt t="50082" x="3779838" y="5708650"/>
          <p14:tracePt t="50099" x="3730625" y="5680075"/>
          <p14:tracePt t="50116" x="3660775" y="5630863"/>
          <p14:tracePt t="50132" x="3582988" y="5581650"/>
          <p14:tracePt t="50149" x="3484563" y="5532438"/>
          <p14:tracePt t="50166" x="3386138" y="5472113"/>
          <p14:tracePt t="50182" x="3327400" y="5443538"/>
          <p14:tracePt t="50199" x="3278188" y="5422900"/>
          <p14:tracePt t="50216" x="3208338" y="5403850"/>
          <p14:tracePt t="50232" x="3149600" y="5373688"/>
          <p14:tracePt t="50250" x="3081338" y="5354638"/>
          <p14:tracePt t="50266" x="3011488" y="5335588"/>
          <p14:tracePt t="50282" x="2943225" y="5335588"/>
          <p14:tracePt t="50299" x="2884488" y="5335588"/>
          <p14:tracePt t="50316" x="2824163" y="5335588"/>
          <p14:tracePt t="50333" x="2765425" y="5335588"/>
          <p14:tracePt t="50350" x="2687638" y="5335588"/>
          <p14:tracePt t="50366" x="2627313" y="5335588"/>
          <p14:tracePt t="50383" x="2578100" y="5335588"/>
          <p14:tracePt t="50400" x="2540000" y="5354638"/>
          <p14:tracePt t="50417" x="2479675" y="5364163"/>
          <p14:tracePt t="50433" x="2441575" y="5384800"/>
          <p14:tracePt t="50450" x="2401888" y="5413375"/>
          <p14:tracePt t="50466" x="2352675" y="5434013"/>
          <p14:tracePt t="50483" x="2303463" y="5462588"/>
          <p14:tracePt t="50500" x="2254250" y="5492750"/>
          <p14:tracePt t="50517" x="2205038" y="5521325"/>
          <p14:tracePt t="50533" x="2155825" y="5551488"/>
          <p14:tracePt t="50533" x="2146300" y="5561013"/>
          <p14:tracePt t="50550" x="2135188" y="5581650"/>
          <p14:tracePt t="50566" x="2116138" y="5630863"/>
          <p14:tracePt t="50583" x="2097088" y="5659438"/>
          <p14:tracePt t="50600" x="2085975" y="5689600"/>
          <p14:tracePt t="50618" x="2066925" y="5719763"/>
          <p14:tracePt t="50633" x="2057400" y="5757863"/>
          <p14:tracePt t="50650" x="2047875" y="5778500"/>
          <p14:tracePt t="50666" x="2047875" y="5818188"/>
          <p14:tracePt t="50683" x="2047875" y="5837238"/>
          <p14:tracePt t="50700" x="2047875" y="5867400"/>
          <p14:tracePt t="50717" x="2047875" y="5905500"/>
          <p14:tracePt t="50733" x="2047875" y="5975350"/>
          <p14:tracePt t="50751" x="2047875" y="6024563"/>
          <p14:tracePt t="50767" x="2066925" y="6073775"/>
          <p14:tracePt t="50783" x="2085975" y="6122988"/>
          <p14:tracePt t="50801" x="2097088" y="6162675"/>
          <p14:tracePt t="50817" x="2125663" y="6211888"/>
          <p14:tracePt t="50834" x="2155825" y="6240463"/>
          <p14:tracePt t="50850" x="2165350" y="6261100"/>
          <p14:tracePt t="50867" x="2174875" y="6280150"/>
          <p14:tracePt t="50884" x="2195513" y="6299200"/>
          <p14:tracePt t="50900" x="2205038" y="6310313"/>
          <p14:tracePt t="50917" x="2224088" y="6329363"/>
          <p14:tracePt t="50934" x="2273300" y="6348413"/>
          <p14:tracePt t="50951" x="2282825" y="6348413"/>
          <p14:tracePt t="50998" x="2293938" y="6348413"/>
          <p14:tracePt t="51006" x="2303463" y="6348413"/>
          <p14:tracePt t="51017" x="2381250" y="6359525"/>
          <p14:tracePt t="51034" x="2451100" y="6369050"/>
          <p14:tracePt t="51051" x="2528888" y="6378575"/>
          <p14:tracePt t="51067" x="2598738" y="6378575"/>
          <p14:tracePt t="51084" x="2676525" y="6378575"/>
          <p14:tracePt t="51101" x="2765425" y="6378575"/>
          <p14:tracePt t="51118" x="2894013" y="6369050"/>
          <p14:tracePt t="51134" x="2962275" y="6359525"/>
          <p14:tracePt t="51151" x="3032125" y="6338888"/>
          <p14:tracePt t="51168" x="3070225" y="6329363"/>
          <p14:tracePt t="51184" x="3081338" y="6319838"/>
          <p14:tracePt t="51201" x="3090863" y="6310313"/>
          <p14:tracePt t="51218" x="3100388" y="6299200"/>
          <p14:tracePt t="51235" x="3119438" y="6270625"/>
          <p14:tracePt t="51251" x="3130550" y="6261100"/>
          <p14:tracePt t="51268" x="3140075" y="6249988"/>
          <p14:tracePt t="51286" x="3149600" y="6240463"/>
          <p14:tracePt t="51303" x="3149600" y="6230938"/>
          <p14:tracePt t="51318" x="3159125" y="6221413"/>
          <p14:tracePt t="51334" x="3168650" y="6200775"/>
          <p14:tracePt t="51351" x="3168650" y="6191250"/>
          <p14:tracePt t="51374" x="3179763" y="6191250"/>
          <p14:tracePt t="51384" x="3179763" y="6181725"/>
          <p14:tracePt t="51414" x="3189288" y="6181725"/>
          <p14:tracePt t="51422" x="3189288" y="6172200"/>
          <p14:tracePt t="51438" x="3198813" y="6172200"/>
          <p14:tracePt t="51451" x="3198813" y="6162675"/>
          <p14:tracePt t="51550" x="3198813" y="6151563"/>
          <p14:tracePt t="51558" x="3208338" y="6142038"/>
          <p14:tracePt t="51870" x="3208338" y="6132513"/>
          <p14:tracePt t="52110" x="3208338" y="6122988"/>
          <p14:tracePt t="52119" x="3217863" y="6113463"/>
          <p14:tracePt t="52126" x="3217863" y="6102350"/>
          <p14:tracePt t="52150" x="3217863" y="6092825"/>
          <p14:tracePt t="52158" x="3217863" y="6083300"/>
          <p14:tracePt t="52169" x="3228975" y="6073775"/>
          <p14:tracePt t="52366" x="3238500" y="6073775"/>
          <p14:tracePt t="52766" x="3238500" y="6064250"/>
          <p14:tracePt t="52774" x="3238500" y="6053138"/>
          <p14:tracePt t="52854" x="3238500" y="6043613"/>
          <p14:tracePt t="52870" x="3238500" y="6034088"/>
          <p14:tracePt t="52886" x="3238500" y="6024563"/>
          <p14:tracePt t="52902" x="3238500" y="6015038"/>
          <p14:tracePt t="52926" x="3238500" y="6003925"/>
          <p14:tracePt t="52934" x="3238500" y="5994400"/>
          <p14:tracePt t="53182" x="3238500" y="5984875"/>
          <p14:tracePt t="53326" x="3238500" y="5975350"/>
          <p14:tracePt t="53366" x="3238500" y="5965825"/>
          <p14:tracePt t="53510" x="3238500" y="5954713"/>
          <p14:tracePt t="53526" x="3238500" y="5945188"/>
          <p14:tracePt t="53534" x="3238500" y="5935663"/>
          <p14:tracePt t="53542" x="3238500" y="5926138"/>
          <p14:tracePt t="53558" x="3238500" y="5916613"/>
          <p14:tracePt t="53572" x="3238500" y="5905500"/>
          <p14:tracePt t="53630" x="3238500" y="5895975"/>
          <p14:tracePt t="53646" x="3238500" y="5886450"/>
          <p14:tracePt t="53654" x="3238500" y="5876925"/>
          <p14:tracePt t="53662" x="3238500" y="5867400"/>
          <p14:tracePt t="53672" x="3238500" y="5846763"/>
          <p14:tracePt t="53689" x="3238500" y="5827713"/>
          <p14:tracePt t="53706" x="3238500" y="5818188"/>
          <p14:tracePt t="53722" x="3238500" y="5807075"/>
          <p14:tracePt t="53739" x="3248025" y="5797550"/>
          <p14:tracePt t="53756" x="3248025" y="5788025"/>
          <p14:tracePt t="53798" x="3248025" y="5778500"/>
          <p14:tracePt t="53806" x="3248025" y="5768975"/>
          <p14:tracePt t="53822" x="3248025" y="5757863"/>
          <p14:tracePt t="53830" x="3248025" y="5748338"/>
          <p14:tracePt t="53846" x="3248025" y="5738813"/>
          <p14:tracePt t="53856" x="3257550" y="5719763"/>
          <p14:tracePt t="53873" x="3267075" y="5699125"/>
          <p14:tracePt t="53890" x="3267075" y="5689600"/>
          <p14:tracePt t="53906" x="3267075" y="5680075"/>
          <p14:tracePt t="53923" x="3267075" y="5689600"/>
          <p14:tracePt t="54470" x="3257550" y="5708650"/>
          <p14:tracePt t="54478" x="3238500" y="5719763"/>
          <p14:tracePt t="54486" x="3217863" y="5738813"/>
          <p14:tracePt t="54494" x="3189288" y="5757863"/>
          <p14:tracePt t="54507" x="3159125" y="5778500"/>
          <p14:tracePt t="54524" x="3140075" y="5797550"/>
          <p14:tracePt t="54541" x="3130550" y="5797550"/>
          <p14:tracePt t="54638" x="3130550" y="5807075"/>
          <p14:tracePt t="54654" x="3119438" y="5818188"/>
          <p14:tracePt t="54662" x="3119438" y="5827713"/>
          <p14:tracePt t="54674" x="3109913" y="5837238"/>
          <p14:tracePt t="54691" x="3109913" y="5846763"/>
          <p14:tracePt t="54708" x="3100388" y="5846763"/>
          <p14:tracePt t="54725" x="3090863" y="5856288"/>
          <p14:tracePt t="54902" x="3090863" y="5867400"/>
          <p14:tracePt t="54910" x="3081338" y="5876925"/>
          <p14:tracePt t="54918" x="3070225" y="5876925"/>
          <p14:tracePt t="54934" x="3060700" y="5886450"/>
          <p14:tracePt t="54942" x="3051175" y="5886450"/>
          <p14:tracePt t="54958" x="3041650" y="5895975"/>
          <p14:tracePt t="55102" x="3032125" y="5905500"/>
          <p14:tracePt t="55110" x="3011488" y="5905500"/>
          <p14:tracePt t="55118" x="2992438" y="5916613"/>
          <p14:tracePt t="55126" x="2962275" y="5935663"/>
          <p14:tracePt t="55142" x="2943225" y="5945188"/>
          <p14:tracePt t="55159" x="2943225" y="5926138"/>
          <p14:tracePt t="55806" x="2943225" y="5916613"/>
          <p14:tracePt t="55822" x="2943225" y="5905500"/>
          <p14:tracePt t="55838" x="2943225" y="5895975"/>
          <p14:tracePt t="55854" x="2943225" y="5886450"/>
          <p14:tracePt t="55878" x="2943225" y="5867400"/>
          <p14:tracePt t="55902" x="2943225" y="5856288"/>
          <p14:tracePt t="55918" x="2943225" y="5837238"/>
          <p14:tracePt t="55934" x="2943225" y="5827713"/>
          <p14:tracePt t="55942" x="2952750" y="5807075"/>
          <p14:tracePt t="55966" x="2952750" y="5788025"/>
          <p14:tracePt t="55982" x="2962275" y="5778500"/>
          <p14:tracePt t="56014" x="2962275" y="5768975"/>
          <p14:tracePt t="56054" x="2962275" y="5757863"/>
          <p14:tracePt t="56062" x="2971800" y="5757863"/>
          <p14:tracePt t="56070" x="2982913" y="5748338"/>
          <p14:tracePt t="56086" x="2982913" y="5729288"/>
          <p14:tracePt t="56102" x="2992438" y="5729288"/>
          <p14:tracePt t="56112" x="3001963" y="5708650"/>
          <p14:tracePt t="56127" x="3011488" y="5699125"/>
          <p14:tracePt t="56144" x="3011488" y="5719763"/>
          <p14:tracePt t="56654" x="3011488" y="5729288"/>
          <p14:tracePt t="56662" x="3011488" y="5738813"/>
          <p14:tracePt t="56670" x="3011488" y="5748338"/>
          <p14:tracePt t="56678" x="3011488" y="5778500"/>
          <p14:tracePt t="56695" x="3011488" y="5807075"/>
          <p14:tracePt t="56712" x="3011488" y="5837238"/>
          <p14:tracePt t="56729" x="3011488" y="5856288"/>
          <p14:tracePt t="56745" x="3011488" y="5886450"/>
          <p14:tracePt t="56762" x="3011488" y="5905500"/>
          <p14:tracePt t="56779" x="3011488" y="5916613"/>
          <p14:tracePt t="56796" x="3011488" y="5935663"/>
          <p14:tracePt t="56812" x="3011488" y="5965825"/>
          <p14:tracePt t="56829" x="3011488" y="5975350"/>
          <p14:tracePt t="56829" x="3011488" y="5984875"/>
          <p14:tracePt t="56847" x="3011488" y="5994400"/>
          <p14:tracePt t="56862" x="3011488" y="6015038"/>
          <p14:tracePt t="56879" x="3011488" y="6024563"/>
          <p14:tracePt t="56896" x="3011488" y="6034088"/>
          <p14:tracePt t="56912" x="3011488" y="6043613"/>
          <p14:tracePt t="57582" x="3021013" y="6043613"/>
          <p14:tracePt t="57590" x="3041650" y="6043613"/>
          <p14:tracePt t="57598" x="3070225" y="6043613"/>
          <p14:tracePt t="57614" x="3238500" y="6043613"/>
          <p14:tracePt t="57630" x="3386138" y="6073775"/>
          <p14:tracePt t="57647" x="3503613" y="6092825"/>
          <p14:tracePt t="57664" x="3602038" y="6113463"/>
          <p14:tracePt t="57680" x="3700463" y="6132513"/>
          <p14:tracePt t="57697" x="3829050" y="6151563"/>
          <p14:tracePt t="57714" x="3967163" y="6172200"/>
          <p14:tracePt t="57731" x="4103688" y="6191250"/>
          <p14:tracePt t="57747" x="4262438" y="6221413"/>
          <p14:tracePt t="57764" x="4398963" y="6240463"/>
          <p14:tracePt t="57781" x="4546600" y="6280150"/>
          <p14:tracePt t="57781" x="4616450" y="6289675"/>
          <p14:tracePt t="57798" x="4743450" y="6319838"/>
          <p14:tracePt t="57814" x="4862513" y="6338888"/>
          <p14:tracePt t="57831" x="4979988" y="6369050"/>
          <p14:tracePt t="57848" x="5078413" y="6388100"/>
          <p14:tracePt t="57865" x="5186363" y="6408738"/>
          <p14:tracePt t="57881" x="5314950" y="6437313"/>
          <p14:tracePt t="57898" x="5443538" y="6467475"/>
          <p14:tracePt t="57914" x="5570538" y="6486525"/>
          <p14:tracePt t="57931" x="5689600" y="6486525"/>
          <p14:tracePt t="57948" x="5826125" y="6486525"/>
          <p14:tracePt t="57964" x="5964238" y="6486525"/>
          <p14:tracePt t="57981" x="6151563" y="6486525"/>
          <p14:tracePt t="57998" x="6280150" y="6486525"/>
          <p14:tracePt t="58014" x="6388100" y="6486525"/>
          <p14:tracePt t="58031" x="6496050" y="6486525"/>
          <p14:tracePt t="58048" x="6575425" y="6486525"/>
          <p14:tracePt t="58065" x="6653213" y="6486525"/>
          <p14:tracePt t="58081" x="6713538" y="6477000"/>
          <p14:tracePt t="58098" x="6751638" y="6467475"/>
          <p14:tracePt t="58115" x="6811963" y="6457950"/>
          <p14:tracePt t="58132" x="6850063" y="6437313"/>
          <p14:tracePt t="58148" x="6889750" y="6427788"/>
          <p14:tracePt t="58165" x="6929438" y="6408738"/>
          <p14:tracePt t="58182" x="6978650" y="6388100"/>
          <p14:tracePt t="58198" x="6997700" y="6369050"/>
          <p14:tracePt t="58215" x="7018338" y="6348413"/>
          <p14:tracePt t="58232" x="7037388" y="6338888"/>
          <p14:tracePt t="58248" x="7058025" y="6319838"/>
          <p14:tracePt t="58265" x="7067550" y="6299200"/>
          <p14:tracePt t="58282" x="7077075" y="6270625"/>
          <p14:tracePt t="58298" x="7086600" y="6249988"/>
          <p14:tracePt t="58315" x="7096125" y="6200775"/>
          <p14:tracePt t="58332" x="7096125" y="6172200"/>
          <p14:tracePt t="58349" x="7096125" y="6122988"/>
          <p14:tracePt t="58349" x="7096125" y="6113463"/>
          <p14:tracePt t="58366" x="7096125" y="6083300"/>
          <p14:tracePt t="58382" x="7096125" y="6053138"/>
          <p14:tracePt t="58399" x="7086600" y="6024563"/>
          <p14:tracePt t="58415" x="7067550" y="5994400"/>
          <p14:tracePt t="58432" x="7058025" y="5975350"/>
          <p14:tracePt t="58449" x="7046913" y="5954713"/>
          <p14:tracePt t="58465" x="7018338" y="5926138"/>
          <p14:tracePt t="58482" x="6997700" y="5905500"/>
          <p14:tracePt t="58499" x="6969125" y="5886450"/>
          <p14:tracePt t="58516" x="6929438" y="5867400"/>
          <p14:tracePt t="58532" x="6889750" y="5856288"/>
          <p14:tracePt t="58549" x="6840538" y="5827713"/>
          <p14:tracePt t="58549" x="6811963" y="5818188"/>
          <p14:tracePt t="58566" x="6751638" y="5818188"/>
          <p14:tracePt t="58582" x="6692900" y="5818188"/>
          <p14:tracePt t="58599" x="6653213" y="5818188"/>
          <p14:tracePt t="58616" x="6624638" y="5818188"/>
          <p14:tracePt t="58632" x="6604000" y="5818188"/>
          <p14:tracePt t="58649" x="6584950" y="5818188"/>
          <p14:tracePt t="58666" x="6554788" y="5827713"/>
          <p14:tracePt t="58682" x="6526213" y="5846763"/>
          <p14:tracePt t="58699" x="6505575" y="5867400"/>
          <p14:tracePt t="58716" x="6486525" y="5905500"/>
          <p14:tracePt t="58733" x="6467475" y="5945188"/>
          <p14:tracePt t="58750" x="6467475" y="6003925"/>
          <p14:tracePt t="58766" x="6467475" y="6034088"/>
          <p14:tracePt t="58783" x="6467475" y="6083300"/>
          <p14:tracePt t="58800" x="6486525" y="6113463"/>
          <p14:tracePt t="58816" x="6496050" y="6142038"/>
          <p14:tracePt t="58833" x="6526213" y="6172200"/>
          <p14:tracePt t="58850" x="6565900" y="6200775"/>
          <p14:tracePt t="58866" x="6634163" y="6240463"/>
          <p14:tracePt t="58883" x="6723063" y="6261100"/>
          <p14:tracePt t="58900" x="6811963" y="6289675"/>
          <p14:tracePt t="58917" x="6899275" y="6310313"/>
          <p14:tracePt t="58933" x="6978650" y="6310313"/>
          <p14:tracePt t="58950" x="7018338" y="6310313"/>
          <p14:tracePt t="58967" x="7058025" y="6310313"/>
          <p14:tracePt t="58983" x="7086600" y="6310313"/>
          <p14:tracePt t="59000" x="7116763" y="6310313"/>
          <p14:tracePt t="59017" x="7156450" y="6310313"/>
          <p14:tracePt t="59033" x="7185025" y="6299200"/>
          <p14:tracePt t="59050" x="7215188" y="6270625"/>
          <p14:tracePt t="59067" x="7243763" y="6249988"/>
          <p14:tracePt t="59083" x="7254875" y="6230938"/>
          <p14:tracePt t="59100" x="7283450" y="6200775"/>
          <p14:tracePt t="59117" x="7292975" y="6181725"/>
          <p14:tracePt t="59134" x="7292975" y="6142038"/>
          <p14:tracePt t="59150" x="7292975" y="6102350"/>
          <p14:tracePt t="59167" x="7292975" y="6064250"/>
          <p14:tracePt t="59183" x="7292975" y="6024563"/>
          <p14:tracePt t="59200" x="7292975" y="5975350"/>
          <p14:tracePt t="59217" x="7292975" y="5954713"/>
          <p14:tracePt t="59234" x="7292975" y="5926138"/>
          <p14:tracePt t="59250" x="7292975" y="5895975"/>
          <p14:tracePt t="59267" x="7292975" y="5876925"/>
          <p14:tracePt t="59284" x="7292975" y="5827713"/>
          <p14:tracePt t="59300" x="7283450" y="5807075"/>
          <p14:tracePt t="59317" x="7264400" y="5757863"/>
          <p14:tracePt t="59334" x="7243763" y="5719763"/>
          <p14:tracePt t="59350" x="7215188" y="5680075"/>
          <p14:tracePt t="59367" x="7185025" y="5640388"/>
          <p14:tracePt t="59384" x="7165975" y="5630863"/>
          <p14:tracePt t="59401" x="7126288" y="5619750"/>
          <p14:tracePt t="59417" x="7086600" y="5591175"/>
          <p14:tracePt t="59434" x="7058025" y="5570538"/>
          <p14:tracePt t="59451" x="7018338" y="5551488"/>
          <p14:tracePt t="59467" x="6997700" y="5541963"/>
          <p14:tracePt t="59484" x="6969125" y="5511800"/>
          <p14:tracePt t="59501" x="6948488" y="5502275"/>
          <p14:tracePt t="59501" x="6929438" y="5492750"/>
          <p14:tracePt t="59518" x="6899275" y="5483225"/>
          <p14:tracePt t="59534" x="6870700" y="5472113"/>
          <p14:tracePt t="59551" x="6840538" y="5462588"/>
          <p14:tracePt t="59568" x="6831013" y="5462588"/>
          <p14:tracePt t="59590" x="6821488" y="5453063"/>
          <p14:tracePt t="59601" x="6811963" y="5453063"/>
          <p14:tracePt t="59618" x="6800850" y="5453063"/>
          <p14:tracePt t="59634" x="6781800" y="5453063"/>
          <p14:tracePt t="59651" x="6772275" y="5453063"/>
          <p14:tracePt t="59668" x="6742113" y="5453063"/>
          <p14:tracePt t="59685" x="6713538" y="5462588"/>
          <p14:tracePt t="59701" x="6664325" y="5502275"/>
          <p14:tracePt t="59718" x="6634163" y="5521325"/>
          <p14:tracePt t="59735" x="6624638" y="5532438"/>
          <p14:tracePt t="59751" x="6615113" y="5561013"/>
          <p14:tracePt t="59768" x="6604000" y="5581650"/>
          <p14:tracePt t="59785" x="6594475" y="5610225"/>
          <p14:tracePt t="59801" x="6594475" y="5640388"/>
          <p14:tracePt t="59818" x="6594475" y="5670550"/>
          <p14:tracePt t="59835" x="6594475" y="5729288"/>
          <p14:tracePt t="59852" x="6594475" y="5768975"/>
          <p14:tracePt t="59868" x="6594475" y="5807075"/>
          <p14:tracePt t="59885" x="6594475" y="5837238"/>
          <p14:tracePt t="59885" x="6604000" y="5867400"/>
          <p14:tracePt t="59903" x="6615113" y="5905500"/>
          <p14:tracePt t="59918" x="6634163" y="5935663"/>
          <p14:tracePt t="59935" x="6664325" y="5975350"/>
          <p14:tracePt t="59952" x="6683375" y="6003925"/>
          <p14:tracePt t="59969" x="6732588" y="6034088"/>
          <p14:tracePt t="59985" x="6772275" y="6053138"/>
          <p14:tracePt t="60002" x="6800850" y="6073775"/>
          <p14:tracePt t="60019" x="6831013" y="6083300"/>
          <p14:tracePt t="60035" x="6850063" y="6083300"/>
          <p14:tracePt t="60052" x="6929438" y="6092825"/>
          <p14:tracePt t="60069" x="6988175" y="6092825"/>
          <p14:tracePt t="60085" x="7077075" y="6092825"/>
          <p14:tracePt t="60102" x="7145338" y="6092825"/>
          <p14:tracePt t="60119" x="7194550" y="6073775"/>
          <p14:tracePt t="60136" x="7224713" y="6064250"/>
          <p14:tracePt t="60152" x="7254875" y="6034088"/>
          <p14:tracePt t="60169" x="7264400" y="6024563"/>
          <p14:tracePt t="60185" x="7273925" y="6003925"/>
          <p14:tracePt t="60202" x="7283450" y="5984875"/>
          <p14:tracePt t="60219" x="7304088" y="5954713"/>
          <p14:tracePt t="60236" x="7313613" y="5905500"/>
          <p14:tracePt t="60252" x="7332663" y="5876925"/>
          <p14:tracePt t="60269" x="7353300" y="5827713"/>
          <p14:tracePt t="60286" x="7362825" y="5797550"/>
          <p14:tracePt t="60302" x="7372350" y="5768975"/>
          <p14:tracePt t="60319" x="7381875" y="5738813"/>
          <p14:tracePt t="60336" x="7381875" y="5729288"/>
          <p14:tracePt t="60352" x="7381875" y="5708650"/>
          <p14:tracePt t="60369" x="7381875" y="5699125"/>
          <p14:tracePt t="60386" x="7381875" y="5680075"/>
          <p14:tracePt t="60403" x="7381875" y="5670550"/>
          <p14:tracePt t="60419" x="7381875" y="5659438"/>
          <p14:tracePt t="60436" x="7381875" y="5640388"/>
          <p14:tracePt t="60453" x="7381875" y="5619750"/>
          <p14:tracePt t="60470" x="7372350" y="5570538"/>
          <p14:tracePt t="60486" x="7342188" y="5541963"/>
          <p14:tracePt t="60503" x="7323138" y="5511800"/>
          <p14:tracePt t="60520" x="7304088" y="5483225"/>
          <p14:tracePt t="60536" x="7273925" y="5453063"/>
          <p14:tracePt t="60553" x="7264400" y="5422900"/>
          <p14:tracePt t="60570" x="7234238" y="5394325"/>
          <p14:tracePt t="60586" x="7215188" y="5373688"/>
          <p14:tracePt t="60603" x="7185025" y="5354638"/>
          <p14:tracePt t="60620" x="7156450" y="5335588"/>
          <p14:tracePt t="60636" x="7135813" y="5324475"/>
          <p14:tracePt t="60636" x="7126288" y="5314950"/>
          <p14:tracePt t="60654" x="7096125" y="5295900"/>
          <p14:tracePt t="60670" x="7058025" y="5275263"/>
          <p14:tracePt t="60686" x="7037388" y="5265738"/>
          <p14:tracePt t="60703" x="7018338" y="5256213"/>
          <p14:tracePt t="60720" x="6988175" y="5246688"/>
          <p14:tracePt t="60737" x="6978650" y="5246688"/>
          <p14:tracePt t="60753" x="6969125" y="5237163"/>
          <p14:tracePt t="60770" x="6959600" y="5237163"/>
          <p14:tracePt t="60838" x="6948488" y="5237163"/>
          <p14:tracePt t="60846" x="6938963" y="5237163"/>
          <p14:tracePt t="60854" x="6919913" y="5237163"/>
          <p14:tracePt t="60870" x="6899275" y="5237163"/>
          <p14:tracePt t="60887" x="6889750" y="5237163"/>
          <p14:tracePt t="60910" x="6880225" y="5237163"/>
          <p14:tracePt t="60926" x="6861175" y="5237163"/>
          <p14:tracePt t="60942" x="6850063" y="5246688"/>
          <p14:tracePt t="60953" x="6831013" y="5256213"/>
          <p14:tracePt t="60970" x="6800850" y="5265738"/>
          <p14:tracePt t="60987" x="6781800" y="5286375"/>
          <p14:tracePt t="61004" x="6762750" y="5305425"/>
          <p14:tracePt t="61020" x="6742113" y="5314950"/>
          <p14:tracePt t="61038" x="6723063" y="5335588"/>
          <p14:tracePt t="61054" x="6713538" y="5345113"/>
          <p14:tracePt t="61070" x="6702425" y="5354638"/>
          <p14:tracePt t="61087" x="6702425" y="5364163"/>
          <p14:tracePt t="61104" x="6692900" y="5384800"/>
          <p14:tracePt t="61121" x="6683375" y="5394325"/>
          <p14:tracePt t="61138" x="6673850" y="5403850"/>
          <p14:tracePt t="61154" x="6664325" y="5422900"/>
          <p14:tracePt t="61171" x="6664325" y="5443538"/>
          <p14:tracePt t="61187" x="6653213" y="5462588"/>
          <p14:tracePt t="61204" x="6643688" y="5483225"/>
          <p14:tracePt t="61221" x="6634163" y="5502275"/>
          <p14:tracePt t="61238" x="6634163" y="5532438"/>
          <p14:tracePt t="61254" x="6634163" y="5551488"/>
          <p14:tracePt t="61271" x="6634163" y="5561013"/>
          <p14:tracePt t="61294" x="6634163" y="5570538"/>
          <p14:tracePt t="61326" x="6634163" y="5581650"/>
          <p14:tracePt t="61342" x="6634163" y="5591175"/>
          <p14:tracePt t="61358" x="6634163" y="5610225"/>
          <p14:tracePt t="61366" x="6634163" y="5619750"/>
          <p14:tracePt t="61382" x="6634163" y="5630863"/>
          <p14:tracePt t="61390" x="6634163" y="5640388"/>
          <p14:tracePt t="61405" x="6634163" y="5680075"/>
          <p14:tracePt t="61422" x="6634163" y="5689600"/>
          <p14:tracePt t="61446" x="6643688" y="5699125"/>
          <p14:tracePt t="61494" x="6643688" y="5708650"/>
          <p14:tracePt t="61510" x="6643688" y="5719763"/>
          <p14:tracePt t="61518" x="6653213" y="5729288"/>
          <p14:tracePt t="61534" x="6664325" y="5748338"/>
          <p14:tracePt t="61558" x="6673850" y="5757863"/>
          <p14:tracePt t="61582" x="6683375" y="5768975"/>
          <p14:tracePt t="61598" x="6683375" y="5778500"/>
          <p14:tracePt t="61622" x="6692900" y="5778500"/>
          <p14:tracePt t="61630" x="6692900" y="5788025"/>
          <p14:tracePt t="61638" x="6713538" y="5797550"/>
          <p14:tracePt t="61655" x="6723063" y="5807075"/>
          <p14:tracePt t="61672" x="6732588" y="5818188"/>
          <p14:tracePt t="61688" x="6751638" y="5827713"/>
          <p14:tracePt t="61705" x="6772275" y="5837238"/>
          <p14:tracePt t="61722" x="6791325" y="5846763"/>
          <p14:tracePt t="61738" x="6821488" y="5846763"/>
          <p14:tracePt t="61755" x="6831013" y="5856288"/>
          <p14:tracePt t="61772" x="6850063" y="5856288"/>
          <p14:tracePt t="61789" x="6861175" y="5856288"/>
          <p14:tracePt t="61814" x="6870700" y="5867400"/>
          <p14:tracePt t="61822" x="6889750" y="5867400"/>
          <p14:tracePt t="61839" x="6910388" y="5867400"/>
          <p14:tracePt t="61855" x="6919913" y="5867400"/>
          <p14:tracePt t="61872" x="6938963" y="5867400"/>
          <p14:tracePt t="61889" x="6948488" y="5867400"/>
          <p14:tracePt t="61934" x="6959600" y="5867400"/>
          <p14:tracePt t="61950" x="6969125" y="5867400"/>
          <p14:tracePt t="61958" x="6978650" y="5867400"/>
          <p14:tracePt t="61966" x="7008813" y="5867400"/>
          <p14:tracePt t="61974" x="7027863" y="5867400"/>
          <p14:tracePt t="61998" x="7037388" y="5867400"/>
          <p14:tracePt t="62014" x="7046913" y="5867400"/>
          <p14:tracePt t="62030" x="7067550" y="5856288"/>
          <p14:tracePt t="62039" x="7077075" y="5856288"/>
          <p14:tracePt t="62056" x="7107238" y="5846763"/>
          <p14:tracePt t="62073" x="7116763" y="5837238"/>
          <p14:tracePt t="62254" x="7116763" y="5827713"/>
          <p14:tracePt t="62278" x="7116763" y="5818188"/>
          <p14:tracePt t="62294" x="7126288" y="5797550"/>
          <p14:tracePt t="62302" x="7126288" y="5788025"/>
          <p14:tracePt t="62318" x="7126288" y="5778500"/>
          <p14:tracePt t="62334" x="7126288" y="5768975"/>
          <p14:tracePt t="62350" x="7126288" y="5757863"/>
          <p14:tracePt t="62358" x="7126288" y="5748338"/>
          <p14:tracePt t="62373" x="7126288" y="5699125"/>
          <p14:tracePt t="62390" x="7126288" y="5680075"/>
          <p14:tracePt t="62407" x="7116763" y="5640388"/>
          <p14:tracePt t="62424" x="7116763" y="5630863"/>
          <p14:tracePt t="62440" x="7107238" y="5610225"/>
          <p14:tracePt t="62457" x="7096125" y="5591175"/>
          <p14:tracePt t="62473" x="7096125" y="5581650"/>
          <p14:tracePt t="62490" x="7077075" y="5551488"/>
          <p14:tracePt t="62507" x="7067550" y="5532438"/>
          <p14:tracePt t="62523" x="7058025" y="5511800"/>
          <p14:tracePt t="62540" x="7027863" y="5492750"/>
          <p14:tracePt t="62557" x="6988175" y="5434013"/>
          <p14:tracePt t="62574" x="6959600" y="5403850"/>
          <p14:tracePt t="62590" x="6938963" y="5384800"/>
          <p14:tracePt t="62607" x="6910388" y="5354638"/>
          <p14:tracePt t="62624" x="6889750" y="5324475"/>
          <p14:tracePt t="62640" x="6870700" y="5295900"/>
          <p14:tracePt t="62657" x="6840538" y="5275263"/>
          <p14:tracePt t="62674" x="6811963" y="5256213"/>
          <p14:tracePt t="62691" x="6781800" y="5226050"/>
          <p14:tracePt t="62707" x="6762750" y="5197475"/>
          <p14:tracePt t="62724" x="6732588" y="5167313"/>
          <p14:tracePt t="62741" x="6702425" y="5127625"/>
          <p14:tracePt t="62757" x="6683375" y="5089525"/>
          <p14:tracePt t="62774" x="6664325" y="5059363"/>
          <p14:tracePt t="62791" x="6653213" y="5049838"/>
          <p14:tracePt t="62807" x="6634163" y="5029200"/>
          <p14:tracePt t="62824" x="6624638" y="5010150"/>
          <p14:tracePt t="62841" x="6594475" y="4979988"/>
          <p14:tracePt t="62858" x="6575425" y="4941888"/>
          <p14:tracePt t="62874" x="6535738" y="4902200"/>
          <p14:tracePt t="62891" x="6505575" y="4872038"/>
          <p14:tracePt t="62908" x="6486525" y="4843463"/>
          <p14:tracePt t="62924" x="6467475" y="4813300"/>
          <p14:tracePt t="62924" x="6456363" y="4803775"/>
          <p14:tracePt t="62942" x="6446838" y="4783138"/>
          <p14:tracePt t="62958" x="6437313" y="4764088"/>
          <p14:tracePt t="62974" x="6418263" y="4754563"/>
          <p14:tracePt t="62991" x="6418263" y="4745038"/>
          <p14:tracePt t="63008" x="6397625" y="4733925"/>
          <p14:tracePt t="63025" x="6388100" y="4724400"/>
          <p14:tracePt t="63041" x="6369050" y="4705350"/>
          <p14:tracePt t="63058" x="6357938" y="4695825"/>
          <p14:tracePt t="63075" x="6338888" y="4675188"/>
          <p14:tracePt t="63091" x="6329363" y="4656138"/>
          <p14:tracePt t="63108" x="6319838" y="4635500"/>
          <p14:tracePt t="63125" x="6299200" y="4606925"/>
          <p14:tracePt t="63142" x="6289675" y="4597400"/>
          <p14:tracePt t="63222" x="6289675" y="4586288"/>
          <p14:tracePt t="63229" x="6280150" y="4576763"/>
          <p14:tracePt t="63238" x="6270625" y="4567238"/>
          <p14:tracePt t="63246" x="6270625" y="4548188"/>
          <p14:tracePt t="63258" x="6259513" y="4537075"/>
          <p14:tracePt t="63275" x="6249988" y="4527550"/>
          <p14:tracePt t="63292" x="6249988" y="4518025"/>
          <p14:tracePt t="63510" x="6240463" y="4508500"/>
          <p14:tracePt t="63518" x="6240463" y="4498975"/>
          <p14:tracePt t="63534" x="6230938" y="4487863"/>
          <p14:tracePt t="63542" x="6230938" y="4478338"/>
          <p14:tracePt t="63559" x="6221413" y="4468813"/>
          <p14:tracePt t="63576" x="6221413" y="4449763"/>
          <p14:tracePt t="63678" x="6210300" y="4449763"/>
          <p14:tracePt t="63686" x="6210300" y="4438650"/>
          <p14:tracePt t="63694" x="6210300" y="4429125"/>
          <p14:tracePt t="63709" x="6200775" y="4389438"/>
          <p14:tracePt t="63726" x="6191250" y="4379913"/>
          <p14:tracePt t="63743" x="6191250" y="4360863"/>
          <p14:tracePt t="63760" x="6191250" y="4351338"/>
          <p14:tracePt t="63926" x="6181725" y="4330700"/>
          <p14:tracePt t="63934" x="6181725" y="4321175"/>
          <p14:tracePt t="63958" x="6181725" y="4311650"/>
          <p14:tracePt t="63966" x="6172200" y="4302125"/>
          <p14:tracePt t="63976" x="6172200" y="4291013"/>
          <p14:tracePt t="64054" x="6172200" y="4281488"/>
          <p14:tracePt t="64062" x="6172200" y="4271963"/>
          <p14:tracePt t="64070" x="6161088" y="4252913"/>
          <p14:tracePt t="64358" x="6151563" y="4232275"/>
          <p14:tracePt t="64374" x="6142038" y="4213225"/>
          <p14:tracePt t="64398" x="6142038" y="4203700"/>
          <p14:tracePt t="64486" x="6132513" y="4183063"/>
          <p14:tracePt t="64502" x="6132513" y="4173538"/>
          <p14:tracePt t="64510" x="6122988" y="4164013"/>
          <p14:tracePt t="64526" x="6111875" y="4143375"/>
          <p14:tracePt t="64534" x="6111875" y="4133850"/>
          <p14:tracePt t="64550" x="6111875" y="4124325"/>
          <p14:tracePt t="64574" x="6102350" y="4114800"/>
          <p14:tracePt t="64614" x="6102350" y="4105275"/>
          <p14:tracePt t="64630" x="6092825" y="4094163"/>
          <p14:tracePt t="64638" x="6092825" y="4084638"/>
          <p14:tracePt t="64670" x="6092825" y="4065588"/>
          <p14:tracePt t="64694" x="6083300" y="4065588"/>
          <p14:tracePt t="64702" x="6083300" y="4056063"/>
          <p14:tracePt t="64711" x="6073775" y="4035425"/>
          <p14:tracePt t="64734" x="6062663" y="4016375"/>
          <p14:tracePt t="64744" x="6062663" y="4006850"/>
          <p14:tracePt t="64766" x="6062663" y="3995738"/>
          <p14:tracePt t="64778" x="6053138" y="3986213"/>
          <p14:tracePt t="64795" x="6053138" y="3976688"/>
          <p14:tracePt t="65126" x="6053138" y="3967163"/>
          <p14:tracePt t="65158" x="6043613" y="3946525"/>
          <p14:tracePt t="65182" x="6034088" y="3937000"/>
          <p14:tracePt t="65454" x="6034088" y="3927475"/>
          <p14:tracePt t="66611" x="6034088" y="3917950"/>
          <p14:tracePt t="66750" x="6034088" y="3908425"/>
          <p14:tracePt t="66766" x="6034088" y="3897313"/>
          <p14:tracePt t="66774" x="6022975" y="3887788"/>
          <p14:tracePt t="68860" x="6022975" y="3897313"/>
          <p14:tracePt t="69382" x="6022975" y="3908425"/>
          <p14:tracePt t="69390" x="6022975" y="3917950"/>
          <p14:tracePt t="69398" x="6022975" y="3937000"/>
          <p14:tracePt t="69414" x="6034088" y="3946525"/>
          <p14:tracePt t="69422" x="6043613" y="3957638"/>
          <p14:tracePt t="69437" x="6053138" y="3967163"/>
          <p14:tracePt t="69454" x="6062663" y="3986213"/>
          <p14:tracePt t="69471" x="6073775" y="3986213"/>
          <p14:tracePt t="69487" x="6102350" y="3995738"/>
          <p14:tracePt t="69504" x="6142038" y="4016375"/>
          <p14:tracePt t="69522" x="6191250" y="4025900"/>
          <p14:tracePt t="69538" x="6289675" y="4044950"/>
          <p14:tracePt t="69554" x="6437313" y="4065588"/>
          <p14:tracePt t="69571" x="6565900" y="4065588"/>
          <p14:tracePt t="69588" x="6742113" y="4065588"/>
          <p14:tracePt t="69604" x="6929438" y="4065588"/>
          <p14:tracePt t="69621" x="7185025" y="4056063"/>
          <p14:tracePt t="69638" x="7304088" y="4035425"/>
          <p14:tracePt t="69654" x="7391400" y="4016375"/>
          <p14:tracePt t="69671" x="7470775" y="3995738"/>
          <p14:tracePt t="69688" x="7559675" y="3967163"/>
          <p14:tracePt t="69705" x="7648575" y="3927475"/>
          <p14:tracePt t="69721" x="7775575" y="3868738"/>
          <p14:tracePt t="69738" x="7953375" y="3798888"/>
          <p14:tracePt t="69755" x="8129588" y="3700463"/>
          <p14:tracePt t="69771" x="8337550" y="3592513"/>
          <p14:tracePt t="69788" x="8504238" y="3465513"/>
          <p14:tracePt t="69805" x="8670925" y="3306763"/>
          <p14:tracePt t="69822" x="8740775" y="3219450"/>
          <p14:tracePt t="69838" x="8780463" y="3149600"/>
          <p14:tracePt t="69855" x="8799513" y="3100388"/>
          <p14:tracePt t="69871" x="8809038" y="3060700"/>
          <p14:tracePt t="69888" x="8818563" y="3041650"/>
          <p14:tracePt t="69905" x="8818563" y="3001963"/>
          <p14:tracePt t="69922" x="8829675" y="2973388"/>
          <p14:tracePt t="69938" x="8848725" y="2943225"/>
          <p14:tracePt t="69955" x="8848725" y="2924175"/>
          <p14:tracePt t="69972" x="8848725" y="2894013"/>
          <p14:tracePt t="69988" x="8848725" y="2854325"/>
          <p14:tracePt t="70005" x="8848725" y="2814638"/>
          <p14:tracePt t="70022" x="8848725" y="2795588"/>
          <p14:tracePt t="70038" x="8848725" y="2755900"/>
          <p14:tracePt t="70055" x="8839200" y="2746375"/>
          <p14:tracePt t="70072" x="8829675" y="2727325"/>
          <p14:tracePt t="70089" x="8818563" y="2727325"/>
          <p14:tracePt t="70109" x="8809038" y="2727325"/>
          <p14:tracePt t="70123" x="8799513" y="2716213"/>
          <p14:tracePt t="70139" x="8789988" y="2706688"/>
          <p14:tracePt t="70155" x="8769350" y="2706688"/>
          <p14:tracePt t="70172" x="8759825" y="2706688"/>
          <p14:tracePt t="70189" x="8731250" y="2706688"/>
          <p14:tracePt t="70206" x="8670925" y="2706688"/>
          <p14:tracePt t="70222" x="8583613" y="2716213"/>
          <p14:tracePt t="70239" x="8464550" y="2736850"/>
          <p14:tracePt t="70256" x="8396288" y="2765425"/>
          <p14:tracePt t="70273" x="8337550" y="2795588"/>
          <p14:tracePt t="70290" x="8297863" y="2825750"/>
          <p14:tracePt t="70306" x="8267700" y="2854325"/>
          <p14:tracePt t="70323" x="8239125" y="2894013"/>
          <p14:tracePt t="70340" x="8208963" y="2933700"/>
          <p14:tracePt t="70356" x="8178800" y="2982913"/>
          <p14:tracePt t="70373" x="8150225" y="3051175"/>
          <p14:tracePt t="70390" x="8140700" y="3071813"/>
          <p14:tracePt t="70406" x="8129588" y="3130550"/>
          <p14:tracePt t="70423" x="8110538" y="3159125"/>
          <p14:tracePt t="70440" x="8110538" y="3198813"/>
          <p14:tracePt t="70456" x="8110538" y="3238500"/>
          <p14:tracePt t="70473" x="8110538" y="3287713"/>
          <p14:tracePt t="70490" x="8120063" y="3306763"/>
          <p14:tracePt t="70506" x="8129588" y="3346450"/>
          <p14:tracePt t="70523" x="8150225" y="3367088"/>
          <p14:tracePt t="70540" x="8159750" y="3376613"/>
          <p14:tracePt t="70556" x="8169275" y="3386138"/>
          <p14:tracePt t="70574" x="8189913" y="3395663"/>
          <p14:tracePt t="70590" x="8208963" y="3405188"/>
          <p14:tracePt t="70606" x="8228013" y="3405188"/>
          <p14:tracePt t="70623" x="8248650" y="3405188"/>
          <p14:tracePt t="70640" x="8267700" y="3405188"/>
          <p14:tracePt t="70656" x="8297863" y="3405188"/>
          <p14:tracePt t="70673" x="8326438" y="3395663"/>
          <p14:tracePt t="70690" x="8347075" y="3386138"/>
          <p14:tracePt t="70707" x="8366125" y="3376613"/>
          <p14:tracePt t="70723" x="8386763" y="3367088"/>
          <p14:tracePt t="70740" x="8405813" y="3367088"/>
          <p14:tracePt t="70756" x="8415338" y="3355975"/>
          <p14:tracePt t="70773" x="8435975" y="3336925"/>
          <p14:tracePt t="70790" x="8455025" y="3327400"/>
          <p14:tracePt t="70814" x="8455025" y="3317875"/>
          <p14:tracePt t="70838" x="8455025" y="3306763"/>
          <p14:tracePt t="70894" x="8455025" y="3287713"/>
          <p14:tracePt t="70909" x="8455025" y="3278188"/>
          <p14:tracePt t="70926" x="8455025" y="3257550"/>
          <p14:tracePt t="70934" x="8455025" y="3238500"/>
          <p14:tracePt t="70942" x="8455025" y="3228975"/>
          <p14:tracePt t="70957" x="8424863" y="3198813"/>
          <p14:tracePt t="70974" x="8405813" y="3179763"/>
          <p14:tracePt t="70990" x="8386763" y="3159125"/>
          <p14:tracePt t="71007" x="8366125" y="3149600"/>
          <p14:tracePt t="71024" x="8347075" y="3140075"/>
          <p14:tracePt t="71041" x="8337550" y="3140075"/>
          <p14:tracePt t="71057" x="8316913" y="3130550"/>
          <p14:tracePt t="71074" x="8316913" y="3121025"/>
          <p14:tracePt t="71090" x="8297863" y="3121025"/>
          <p14:tracePt t="71107" x="8288338" y="3121025"/>
          <p14:tracePt t="71126" x="8277225" y="3109913"/>
          <p14:tracePt t="71141" x="8239125" y="3109913"/>
          <p14:tracePt t="71158" x="8199438" y="3109913"/>
          <p14:tracePt t="71174" x="8150225" y="3121025"/>
          <p14:tracePt t="71191" x="8101013" y="3121025"/>
          <p14:tracePt t="71207" x="8061325" y="3140075"/>
          <p14:tracePt t="71224" x="8031163" y="3149600"/>
          <p14:tracePt t="71241" x="8021638" y="3159125"/>
          <p14:tracePt t="71257" x="8012113" y="3159125"/>
          <p14:tracePt t="71274" x="8002588" y="3170238"/>
          <p14:tracePt t="71291" x="7993063" y="3179763"/>
          <p14:tracePt t="71308" x="7972425" y="3208338"/>
          <p14:tracePt t="71324" x="7962900" y="3238500"/>
          <p14:tracePt t="71341" x="7943850" y="3278188"/>
          <p14:tracePt t="71358" x="7932738" y="3317875"/>
          <p14:tracePt t="71374" x="7923213" y="3336925"/>
          <p14:tracePt t="71391" x="7923213" y="3355975"/>
          <p14:tracePt t="71408" x="7923213" y="3376613"/>
          <p14:tracePt t="71425" x="7923213" y="3405188"/>
          <p14:tracePt t="71441" x="7923213" y="3435350"/>
          <p14:tracePt t="71458" x="7923213" y="3484563"/>
          <p14:tracePt t="71475" x="7923213" y="3494088"/>
          <p14:tracePt t="71491" x="7923213" y="3514725"/>
          <p14:tracePt t="71508" x="7943850" y="3543300"/>
          <p14:tracePt t="71525" x="7953375" y="3563938"/>
          <p14:tracePt t="71543" x="7972425" y="3563938"/>
          <p14:tracePt t="71558" x="7981950" y="3573463"/>
          <p14:tracePt t="71575" x="7993063" y="3582988"/>
          <p14:tracePt t="71591" x="8002588" y="3582988"/>
          <p14:tracePt t="71608" x="8012113" y="3582988"/>
          <p14:tracePt t="71625" x="8031163" y="3592513"/>
          <p14:tracePt t="71642" x="8070850" y="3592513"/>
          <p14:tracePt t="71658" x="8140700" y="3592513"/>
          <p14:tracePt t="71675" x="8189913" y="3582988"/>
          <p14:tracePt t="71692" x="8258175" y="3573463"/>
          <p14:tracePt t="71709" x="8297863" y="3552825"/>
          <p14:tracePt t="71709" x="8316913" y="3552825"/>
          <p14:tracePt t="71726" x="8337550" y="3533775"/>
          <p14:tracePt t="71742" x="8375650" y="3524250"/>
          <p14:tracePt t="71759" x="8396288" y="3514725"/>
          <p14:tracePt t="71775" x="8424863" y="3494088"/>
          <p14:tracePt t="71792" x="8445500" y="3484563"/>
          <p14:tracePt t="71809" x="8445500" y="3475038"/>
          <p14:tracePt t="71825" x="8455025" y="3475038"/>
          <p14:tracePt t="71842" x="8464550" y="3465513"/>
          <p14:tracePt t="71859" x="8474075" y="3454400"/>
          <p14:tracePt t="71875" x="8485188" y="3416300"/>
          <p14:tracePt t="71892" x="8485188" y="3405188"/>
          <p14:tracePt t="71909" x="8485188" y="3367088"/>
          <p14:tracePt t="71926" x="8485188" y="3346450"/>
          <p14:tracePt t="71942" x="8485188" y="3327400"/>
          <p14:tracePt t="71959" x="8485188" y="3317875"/>
          <p14:tracePt t="71976" x="8485188" y="3297238"/>
          <p14:tracePt t="71992" x="8485188" y="3287713"/>
          <p14:tracePt t="72009" x="8474075" y="3278188"/>
          <p14:tracePt t="72026" x="8455025" y="3257550"/>
          <p14:tracePt t="72043" x="8445500" y="3248025"/>
          <p14:tracePt t="72060" x="8415338" y="3238500"/>
          <p14:tracePt t="72076" x="8396288" y="3219450"/>
          <p14:tracePt t="72093" x="8326438" y="3170238"/>
          <p14:tracePt t="72110" x="8277225" y="3159125"/>
          <p14:tracePt t="72127" x="8239125" y="3140075"/>
          <p14:tracePt t="72143" x="8189913" y="3130550"/>
          <p14:tracePt t="72160" x="8169275" y="3109913"/>
          <p14:tracePt t="72176" x="8150225" y="3109913"/>
          <p14:tracePt t="72193" x="8120063" y="3090863"/>
          <p14:tracePt t="72209" x="8101013" y="3090863"/>
          <p14:tracePt t="72226" x="8080375" y="3090863"/>
          <p14:tracePt t="72243" x="8061325" y="3090863"/>
          <p14:tracePt t="72260" x="8012113" y="3090863"/>
          <p14:tracePt t="72276" x="7972425" y="3090863"/>
          <p14:tracePt t="72293" x="7913688" y="3100388"/>
          <p14:tracePt t="72310" x="7874000" y="3109913"/>
          <p14:tracePt t="72326" x="7845425" y="3130550"/>
          <p14:tracePt t="72343" x="7824788" y="3140075"/>
          <p14:tracePt t="72360" x="7805738" y="3140075"/>
          <p14:tracePt t="72377" x="7785100" y="3149600"/>
          <p14:tracePt t="72393" x="7785100" y="3159125"/>
          <p14:tracePt t="72410" x="7756525" y="3170238"/>
          <p14:tracePt t="72427" x="7735888" y="3179763"/>
          <p14:tracePt t="72443" x="7716838" y="3208338"/>
          <p14:tracePt t="72460" x="7686675" y="3228975"/>
          <p14:tracePt t="72477" x="7667625" y="3278188"/>
          <p14:tracePt t="72494" x="7648575" y="3306763"/>
          <p14:tracePt t="72510" x="7637463" y="3327400"/>
          <p14:tracePt t="72527" x="7637463" y="3355975"/>
          <p14:tracePt t="72544" x="7627938" y="3376613"/>
          <p14:tracePt t="72560" x="7618413" y="3386138"/>
          <p14:tracePt t="72577" x="7618413" y="3405188"/>
          <p14:tracePt t="72594" x="7618413" y="3425825"/>
          <p14:tracePt t="72610" x="7618413" y="3435350"/>
          <p14:tracePt t="72627" x="7618413" y="3454400"/>
          <p14:tracePt t="72644" x="7618413" y="3475038"/>
          <p14:tracePt t="72660" x="7618413" y="3484563"/>
          <p14:tracePt t="72677" x="7627938" y="3514725"/>
          <p14:tracePt t="72694" x="7637463" y="3524250"/>
          <p14:tracePt t="72711" x="7658100" y="3524250"/>
          <p14:tracePt t="72727" x="7667625" y="3524250"/>
          <p14:tracePt t="72758" x="7677150" y="3533775"/>
          <p14:tracePt t="72774" x="7686675" y="3543300"/>
          <p14:tracePt t="72798" x="7697788" y="3543300"/>
          <p14:tracePt t="72813" x="7726363" y="3543300"/>
          <p14:tracePt t="72822" x="7756525" y="3543300"/>
          <p14:tracePt t="72830" x="7775575" y="3543300"/>
          <p14:tracePt t="72844" x="7854950" y="3533775"/>
          <p14:tracePt t="72861" x="7923213" y="3514725"/>
          <p14:tracePt t="72878" x="7943850" y="3514725"/>
          <p14:tracePt t="72894" x="7953375" y="3503613"/>
          <p14:tracePt t="72942" x="7962900" y="3503613"/>
          <p14:tracePt t="72950" x="7972425" y="3494088"/>
          <p14:tracePt t="72961" x="7993063" y="3475038"/>
          <p14:tracePt t="72978" x="8002588" y="3475038"/>
          <p14:tracePt t="72994" x="8002588" y="3465513"/>
          <p14:tracePt t="73038" x="8002588" y="3454400"/>
          <p14:tracePt t="73077" x="8002588" y="3444875"/>
          <p14:tracePt t="73086" x="8002588" y="3435350"/>
          <p14:tracePt t="73102" x="8002588" y="3416300"/>
          <p14:tracePt t="73111" x="7993063" y="3405188"/>
          <p14:tracePt t="73128" x="7972425" y="3376613"/>
          <p14:tracePt t="73145" x="7953375" y="3355975"/>
          <p14:tracePt t="73162" x="7932738" y="3346450"/>
          <p14:tracePt t="73178" x="7913688" y="3327400"/>
          <p14:tracePt t="73195" x="7883525" y="3317875"/>
          <p14:tracePt t="73211" x="7854950" y="3297238"/>
          <p14:tracePt t="73229" x="7815263" y="3287713"/>
          <p14:tracePt t="73229" x="7796213" y="3278188"/>
          <p14:tracePt t="73246" x="7775575" y="3268663"/>
          <p14:tracePt t="73262" x="7697788" y="3248025"/>
          <p14:tracePt t="73278" x="7637463" y="3238500"/>
          <p14:tracePt t="73295" x="7559675" y="3228975"/>
          <p14:tracePt t="73312" x="7510463" y="3208338"/>
          <p14:tracePt t="73328" x="7470775" y="3198813"/>
          <p14:tracePt t="73345" x="7451725" y="3198813"/>
          <p14:tracePt t="73362" x="7431088" y="3198813"/>
          <p14:tracePt t="73378" x="7402513" y="3198813"/>
          <p14:tracePt t="73395" x="7353300" y="3179763"/>
          <p14:tracePt t="73412" x="7342188" y="3179763"/>
          <p14:tracePt t="73428" x="7304088" y="3179763"/>
          <p14:tracePt t="73446" x="7292975" y="3179763"/>
          <p14:tracePt t="73469" x="7283450" y="3170238"/>
          <p14:tracePt t="73478" x="7264400" y="3170238"/>
          <p14:tracePt t="73495" x="7224713" y="3170238"/>
          <p14:tracePt t="73512" x="7156450" y="3170238"/>
          <p14:tracePt t="73529" x="7086600" y="3170238"/>
          <p14:tracePt t="73546" x="7027863" y="3170238"/>
          <p14:tracePt t="73562" x="6969125" y="3170238"/>
          <p14:tracePt t="73580" x="6919913" y="3170238"/>
          <p14:tracePt t="73596" x="6880225" y="3170238"/>
          <p14:tracePt t="73612" x="6840538" y="3170238"/>
          <p14:tracePt t="73630" x="6821488" y="3170238"/>
          <p14:tracePt t="73646" x="6781800" y="3170238"/>
          <p14:tracePt t="73662" x="6742113" y="3170238"/>
          <p14:tracePt t="73679" x="6692900" y="3170238"/>
          <p14:tracePt t="73696" x="6664325" y="3170238"/>
          <p14:tracePt t="73712" x="6634163" y="3170238"/>
          <p14:tracePt t="73729" x="6624638" y="3170238"/>
          <p14:tracePt t="73749" x="6615113" y="3170238"/>
          <p14:tracePt t="73766" x="6604000" y="3170238"/>
          <p14:tracePt t="73779" x="6584950" y="3170238"/>
          <p14:tracePt t="73796" x="6545263" y="3179763"/>
          <p14:tracePt t="73813" x="6505575" y="3198813"/>
          <p14:tracePt t="73830" x="6486525" y="3208338"/>
          <p14:tracePt t="73846" x="6477000" y="3208338"/>
          <p14:tracePt t="74222" x="6467475" y="3228975"/>
          <p14:tracePt t="74229" x="6456363" y="3238500"/>
          <p14:tracePt t="74237" x="6446838" y="3257550"/>
          <p14:tracePt t="74247" x="6427788" y="3278188"/>
          <p14:tracePt t="74264" x="6427788" y="3287713"/>
          <p14:tracePt t="74280" x="6427788" y="3297238"/>
          <p14:tracePt t="75362" x="6418263" y="3306763"/>
          <p14:tracePt t="75526" x="6418263" y="3317875"/>
          <p14:tracePt t="75573" x="6418263" y="3327400"/>
          <p14:tracePt t="75582" x="6418263" y="3336925"/>
          <p14:tracePt t="75597" x="6407150" y="3346450"/>
          <p14:tracePt t="75869" x="6407150" y="3355975"/>
          <p14:tracePt t="75878" x="6397625" y="3367088"/>
          <p14:tracePt t="75886" x="6388100" y="3376613"/>
          <p14:tracePt t="75902" x="6378575" y="3376613"/>
          <p14:tracePt t="75917" x="6348413" y="3386138"/>
          <p14:tracePt t="75934" x="6319838" y="3386138"/>
          <p14:tracePt t="75950" x="6280150" y="3395663"/>
          <p14:tracePt t="75967" x="6249988" y="3395663"/>
          <p14:tracePt t="75984" x="6230938" y="3395663"/>
          <p14:tracePt t="76000" x="6210300" y="3395663"/>
          <p14:tracePt t="76017" x="6191250" y="3395663"/>
          <p14:tracePt t="76034" x="6161088" y="3395663"/>
          <p14:tracePt t="76051" x="6122988" y="3405188"/>
          <p14:tracePt t="76067" x="6062663" y="3416300"/>
          <p14:tracePt t="76084" x="5964238" y="3435350"/>
          <p14:tracePt t="76101" x="5767388" y="3475038"/>
          <p14:tracePt t="76118" x="5689600" y="3484563"/>
          <p14:tracePt t="76134" x="5629275" y="3484563"/>
          <p14:tracePt t="76151" x="5600700" y="3484563"/>
          <p14:tracePt t="76167" x="5570538" y="3484563"/>
          <p14:tracePt t="76184" x="5551488" y="3484563"/>
          <p14:tracePt t="76201" x="5521325" y="3484563"/>
          <p14:tracePt t="76218" x="5481638" y="3484563"/>
          <p14:tracePt t="76234" x="5432425" y="3484563"/>
          <p14:tracePt t="76251" x="5394325" y="3484563"/>
          <p14:tracePt t="76268" x="5354638" y="3484563"/>
          <p14:tracePt t="76268" x="5345113" y="3484563"/>
          <p14:tracePt t="76286" x="5334000" y="3484563"/>
          <p14:tracePt t="76301" x="5305425" y="3484563"/>
          <p14:tracePt t="76318" x="5275263" y="3484563"/>
          <p14:tracePt t="76334" x="5207000" y="3503613"/>
          <p14:tracePt t="76352" x="5118100" y="3514725"/>
          <p14:tracePt t="76368" x="5029200" y="3514725"/>
          <p14:tracePt t="76385" x="4960938" y="3514725"/>
          <p14:tracePt t="76401" x="4902200" y="3524250"/>
          <p14:tracePt t="76418" x="4841875" y="3524250"/>
          <p14:tracePt t="76435" x="4813300" y="3524250"/>
          <p14:tracePt t="76451" x="4792663" y="3524250"/>
          <p14:tracePt t="76468" x="4764088" y="3524250"/>
          <p14:tracePt t="76485" x="4714875" y="3524250"/>
          <p14:tracePt t="76501" x="4656138" y="3524250"/>
          <p14:tracePt t="76518" x="4606925" y="3514725"/>
          <p14:tracePt t="76535" x="4546600" y="3494088"/>
          <p14:tracePt t="76552" x="4508500" y="3494088"/>
          <p14:tracePt t="76568" x="4468813" y="3494088"/>
          <p14:tracePt t="76585" x="4419600" y="3494088"/>
          <p14:tracePt t="76602" x="4370388" y="3494088"/>
          <p14:tracePt t="76618" x="4321175" y="3494088"/>
          <p14:tracePt t="76635" x="4241800" y="3494088"/>
          <p14:tracePt t="76652" x="4152900" y="3514725"/>
          <p14:tracePt t="76668" x="3986213" y="3533775"/>
          <p14:tracePt t="76685" x="3906838" y="3552825"/>
          <p14:tracePt t="76702" x="3829050" y="3552825"/>
          <p14:tracePt t="76719" x="3789363" y="3573463"/>
          <p14:tracePt t="76735" x="3740150" y="3582988"/>
          <p14:tracePt t="76752" x="3721100" y="3602038"/>
          <p14:tracePt t="76769" x="3700463" y="3613150"/>
          <p14:tracePt t="76785" x="3690938" y="3632200"/>
          <p14:tracePt t="76802" x="3651250" y="3651250"/>
          <p14:tracePt t="76819" x="3622675" y="3690938"/>
          <p14:tracePt t="76835" x="3592513" y="3730625"/>
          <p14:tracePt t="76852" x="3573463" y="3770313"/>
          <p14:tracePt t="76852" x="3562350" y="3798888"/>
          <p14:tracePt t="76869" x="3524250" y="3859213"/>
          <p14:tracePt t="76885" x="3475038" y="3927475"/>
          <p14:tracePt t="76902" x="3463925" y="4016375"/>
          <p14:tracePt t="76919" x="3454400" y="4084638"/>
          <p14:tracePt t="76936" x="3444875" y="4164013"/>
          <p14:tracePt t="76953" x="3435350" y="4222750"/>
          <p14:tracePt t="76969" x="3435350" y="4291013"/>
          <p14:tracePt t="76986" x="3435350" y="4321175"/>
          <p14:tracePt t="77002" x="3444875" y="4360863"/>
          <p14:tracePt t="77019" x="3454400" y="4400550"/>
          <p14:tracePt t="77036" x="3463925" y="4429125"/>
          <p14:tracePt t="77053" x="3463925" y="4487863"/>
          <p14:tracePt t="77070" x="3494088" y="4537075"/>
          <p14:tracePt t="77086" x="3503613" y="4586288"/>
          <p14:tracePt t="77103" x="3533775" y="4625975"/>
          <p14:tracePt t="77120" x="3562350" y="4665663"/>
          <p14:tracePt t="77137" x="3592513" y="4705350"/>
          <p14:tracePt t="77153" x="3622675" y="4733925"/>
          <p14:tracePt t="77170" x="3660775" y="4773613"/>
          <p14:tracePt t="77186" x="3730625" y="4832350"/>
          <p14:tracePt t="77203" x="3819525" y="4872038"/>
          <p14:tracePt t="77220" x="3917950" y="4930775"/>
          <p14:tracePt t="77236" x="4025900" y="4970463"/>
          <p14:tracePt t="77253" x="4173538" y="5040313"/>
          <p14:tracePt t="77270" x="4241800" y="5059363"/>
          <p14:tracePt t="77286" x="4330700" y="5089525"/>
          <p14:tracePt t="77303" x="4429125" y="5127625"/>
          <p14:tracePt t="77320" x="4537075" y="5148263"/>
          <p14:tracePt t="77336" x="4684713" y="5176838"/>
          <p14:tracePt t="77353" x="4841875" y="5207000"/>
          <p14:tracePt t="77370" x="5000625" y="5226050"/>
          <p14:tracePt t="77387" x="5197475" y="5256213"/>
          <p14:tracePt t="77403" x="5345113" y="5265738"/>
          <p14:tracePt t="77420" x="5511800" y="5265738"/>
          <p14:tracePt t="77437" x="5689600" y="5265738"/>
          <p14:tracePt t="77453" x="5767388" y="5265738"/>
          <p14:tracePt t="77470" x="5856288" y="5265738"/>
          <p14:tracePt t="77487" x="5935663" y="5265738"/>
          <p14:tracePt t="77503" x="6003925" y="5265738"/>
          <p14:tracePt t="77520" x="6073775" y="5256213"/>
          <p14:tracePt t="77537" x="6142038" y="5246688"/>
          <p14:tracePt t="77554" x="6200775" y="5226050"/>
          <p14:tracePt t="77570" x="6249988" y="5216525"/>
          <p14:tracePt t="77587" x="6299200" y="5216525"/>
          <p14:tracePt t="77604" x="6357938" y="5216525"/>
          <p14:tracePt t="77620" x="6407150" y="5207000"/>
          <p14:tracePt t="77637" x="6496050" y="5187950"/>
          <p14:tracePt t="77654" x="6554788" y="5167313"/>
          <p14:tracePt t="77670" x="6634163" y="5148263"/>
          <p14:tracePt t="77687" x="6692900" y="5118100"/>
          <p14:tracePt t="77704" x="6762750" y="5078413"/>
          <p14:tracePt t="77720" x="6831013" y="5049838"/>
          <p14:tracePt t="77737" x="6899275" y="5010150"/>
          <p14:tracePt t="77754" x="6948488" y="4960938"/>
          <p14:tracePt t="77771" x="6988175" y="4921250"/>
          <p14:tracePt t="77787" x="7046913" y="4872038"/>
          <p14:tracePt t="77804" x="7107238" y="4803775"/>
          <p14:tracePt t="77821" x="7175500" y="4675188"/>
          <p14:tracePt t="77837" x="7224713" y="4597400"/>
          <p14:tracePt t="77854" x="7254875" y="4518025"/>
          <p14:tracePt t="77871" x="7292975" y="4438650"/>
          <p14:tracePt t="77888" x="7304088" y="4360863"/>
          <p14:tracePt t="77904" x="7332663" y="4271963"/>
          <p14:tracePt t="77921" x="7342188" y="4192588"/>
          <p14:tracePt t="77938" x="7342188" y="4124325"/>
          <p14:tracePt t="77954" x="7342188" y="4065588"/>
          <p14:tracePt t="77971" x="7342188" y="4025900"/>
          <p14:tracePt t="77988" x="7342188" y="3986213"/>
          <p14:tracePt t="78005" x="7332663" y="3937000"/>
          <p14:tracePt t="78022" x="7323138" y="3908425"/>
          <p14:tracePt t="78038" x="7313613" y="3878263"/>
          <p14:tracePt t="78055" x="7283450" y="3838575"/>
          <p14:tracePt t="78071" x="7254875" y="3798888"/>
          <p14:tracePt t="78088" x="7224713" y="3749675"/>
          <p14:tracePt t="78105" x="7185025" y="3711575"/>
          <p14:tracePt t="78121" x="7145338" y="3681413"/>
          <p14:tracePt t="78138" x="7116763" y="3651250"/>
          <p14:tracePt t="78156" x="7077075" y="3622675"/>
          <p14:tracePt t="78172" x="7058025" y="3602038"/>
          <p14:tracePt t="78188" x="7037388" y="3582988"/>
          <p14:tracePt t="78205" x="6997700" y="3552825"/>
          <p14:tracePt t="78222" x="6959600" y="3533775"/>
          <p14:tracePt t="78238" x="6929438" y="3514725"/>
          <p14:tracePt t="78255" x="6889750" y="3484563"/>
          <p14:tracePt t="78272" x="6840538" y="3475038"/>
          <p14:tracePt t="78288" x="6800850" y="3444875"/>
          <p14:tracePt t="78305" x="6732588" y="3435350"/>
          <p14:tracePt t="78322" x="6673850" y="3395663"/>
          <p14:tracePt t="78338" x="6615113" y="3386138"/>
          <p14:tracePt t="78355" x="6575425" y="3376613"/>
          <p14:tracePt t="78372" x="6545263" y="3367088"/>
          <p14:tracePt t="78389" x="6477000" y="3355975"/>
          <p14:tracePt t="78406" x="6427788" y="3346450"/>
          <p14:tracePt t="78422" x="6289675" y="3317875"/>
          <p14:tracePt t="78439" x="6161088" y="3287713"/>
          <p14:tracePt t="78455" x="6034088" y="3268663"/>
          <p14:tracePt t="78472" x="5935663" y="3248025"/>
          <p14:tracePt t="78489" x="5875338" y="3238500"/>
          <p14:tracePt t="78505" x="5816600" y="3228975"/>
          <p14:tracePt t="78522" x="5788025" y="3219450"/>
          <p14:tracePt t="78539" x="5718175" y="3208338"/>
          <p14:tracePt t="78556" x="5640388" y="3198813"/>
          <p14:tracePt t="78573" x="5561013" y="3189288"/>
          <p14:tracePt t="78589" x="5422900" y="3179763"/>
          <p14:tracePt t="78606" x="5345113" y="3170238"/>
          <p14:tracePt t="78622" x="5275263" y="3170238"/>
          <p14:tracePt t="78639" x="5216525" y="3170238"/>
          <p14:tracePt t="78656" x="5157788" y="3170238"/>
          <p14:tracePt t="78672" x="5099050" y="3170238"/>
          <p14:tracePt t="78690" x="5038725" y="3170238"/>
          <p14:tracePt t="78706" x="4970463" y="3170238"/>
          <p14:tracePt t="78722" x="4911725" y="3179763"/>
          <p14:tracePt t="78739" x="4822825" y="3208338"/>
          <p14:tracePt t="78756" x="4743450" y="3228975"/>
          <p14:tracePt t="78756" x="4714875" y="3228975"/>
          <p14:tracePt t="78773" x="4656138" y="3257550"/>
          <p14:tracePt t="78789" x="4606925" y="3268663"/>
          <p14:tracePt t="78806" x="4576763" y="3297238"/>
          <p14:tracePt t="78823" x="4546600" y="3317875"/>
          <p14:tracePt t="78840" x="4518025" y="3346450"/>
          <p14:tracePt t="78856" x="4478338" y="3386138"/>
          <p14:tracePt t="78873" x="4429125" y="3425825"/>
          <p14:tracePt t="78890" x="4398963" y="3484563"/>
          <p14:tracePt t="78906" x="4379913" y="3533775"/>
          <p14:tracePt t="78923" x="4360863" y="3573463"/>
          <p14:tracePt t="78940" x="4349750" y="3622675"/>
          <p14:tracePt t="78956" x="4340225" y="3641725"/>
          <p14:tracePt t="78956" x="4330700" y="3671888"/>
          <p14:tracePt t="78974" x="4321175" y="3711575"/>
          <p14:tracePt t="78990" x="4321175" y="3740150"/>
          <p14:tracePt t="79006" x="4321175" y="3779838"/>
          <p14:tracePt t="79023" x="4321175" y="3819525"/>
          <p14:tracePt t="79040" x="4321175" y="3859213"/>
          <p14:tracePt t="79056" x="4321175" y="3897313"/>
          <p14:tracePt t="79074" x="4321175" y="3937000"/>
          <p14:tracePt t="79090" x="4340225" y="3976688"/>
          <p14:tracePt t="79107" x="4349750" y="4035425"/>
          <p14:tracePt t="79124" x="4370388" y="4065588"/>
          <p14:tracePt t="79140" x="4398963" y="4094163"/>
          <p14:tracePt t="79140" x="4410075" y="4114800"/>
          <p14:tracePt t="79158" x="4438650" y="4143375"/>
          <p14:tracePt t="79174" x="4487863" y="4173538"/>
          <p14:tracePt t="79190" x="4527550" y="4203700"/>
          <p14:tracePt t="79207" x="4586288" y="4241800"/>
          <p14:tracePt t="79224" x="4625975" y="4262438"/>
          <p14:tracePt t="79240" x="4665663" y="4281488"/>
          <p14:tracePt t="79257" x="4694238" y="4291013"/>
          <p14:tracePt t="79274" x="4724400" y="4302125"/>
          <p14:tracePt t="79290" x="4764088" y="4302125"/>
          <p14:tracePt t="79307" x="4822825" y="4321175"/>
          <p14:tracePt t="79324" x="4902200" y="4340225"/>
          <p14:tracePt t="79341" x="4970463" y="4340225"/>
          <p14:tracePt t="79341" x="5029200" y="4351338"/>
          <p14:tracePt t="79357" x="5099050" y="4360863"/>
          <p14:tracePt t="79374" x="5167313" y="4360863"/>
          <p14:tracePt t="79391" x="5226050" y="4360863"/>
          <p14:tracePt t="79407" x="5324475" y="4360863"/>
          <p14:tracePt t="79424" x="5422900" y="4360863"/>
          <p14:tracePt t="79441" x="5492750" y="4360863"/>
          <p14:tracePt t="79457" x="5541963" y="4360863"/>
          <p14:tracePt t="79474" x="5551488" y="4360863"/>
          <p14:tracePt t="79491" x="5561013" y="4360863"/>
          <p14:tracePt t="79507" x="5570538" y="4360863"/>
          <p14:tracePt t="79526" x="5580063" y="4360863"/>
          <p14:tracePt t="79541" x="5629275" y="4340225"/>
          <p14:tracePt t="79558" x="5649913" y="4340225"/>
          <p14:tracePt t="79574" x="5659438" y="4330700"/>
          <p14:tracePt t="79591" x="5678488" y="4321175"/>
          <p14:tracePt t="79686" x="5689600" y="4321175"/>
          <p14:tracePt t="79701" x="5699125" y="4321175"/>
          <p14:tracePt t="79709" x="5708650" y="4321175"/>
          <p14:tracePt t="79717" x="5727700" y="4321175"/>
          <p14:tracePt t="79726" x="5748338" y="4321175"/>
          <p14:tracePt t="79741" x="5767388" y="4321175"/>
          <p14:tracePt t="79758" x="5776913" y="4321175"/>
          <p14:tracePt t="79781" x="5788025" y="4321175"/>
          <p14:tracePt t="79791" x="5797550" y="4321175"/>
          <p14:tracePt t="79808" x="5826125" y="4321175"/>
          <p14:tracePt t="79825" x="5837238" y="4321175"/>
          <p14:tracePt t="79841" x="5856288" y="4321175"/>
          <p14:tracePt t="79858" x="5865813" y="4321175"/>
          <p14:tracePt t="79875" x="5875338" y="4321175"/>
          <p14:tracePt t="79891" x="5886450" y="4321175"/>
          <p14:tracePt t="79908" x="5905500" y="4321175"/>
          <p14:tracePt t="79908" x="5915025" y="4321175"/>
          <p14:tracePt t="79925" x="5924550" y="4311650"/>
          <p14:tracePt t="79941" x="5945188" y="4311650"/>
          <p14:tracePt t="79958" x="5954713" y="4311650"/>
          <p14:tracePt t="79975" x="5984875" y="4302125"/>
          <p14:tracePt t="79992" x="6003925" y="4302125"/>
          <p14:tracePt t="80008" x="6034088" y="4302125"/>
          <p14:tracePt t="80025" x="6043613" y="4302125"/>
          <p14:tracePt t="80042" x="6053138" y="4302125"/>
          <p14:tracePt t="80061" x="6062663" y="4302125"/>
          <p14:tracePt t="80075" x="6073775" y="4291013"/>
          <p14:tracePt t="80092" x="6083300" y="4291013"/>
          <p14:tracePt t="80125" x="6092825" y="4291013"/>
          <p14:tracePt t="82112" x="6102350" y="4291013"/>
          <p14:tracePt t="82957" x="6102350" y="4281488"/>
          <p14:tracePt t="86111" x="6111875" y="4271963"/>
          <p14:tracePt t="86117" x="6111875" y="4262438"/>
          <p14:tracePt t="86477" x="6102350" y="4252913"/>
          <p14:tracePt t="86493" x="6092825" y="4252913"/>
          <p14:tracePt t="86501" x="6092825" y="4241800"/>
          <p14:tracePt t="86517" x="6083300" y="4241800"/>
          <p14:tracePt t="86533" x="6062663" y="4241800"/>
          <p14:tracePt t="86541" x="6053138" y="4232275"/>
          <p14:tracePt t="86555" x="6043613" y="4232275"/>
          <p14:tracePt t="86571" x="6003925" y="4213225"/>
          <p14:tracePt t="86588" x="5984875" y="4213225"/>
          <p14:tracePt t="86605" x="5954713" y="4203700"/>
          <p14:tracePt t="86622" x="5905500" y="4192588"/>
          <p14:tracePt t="86639" x="5856288" y="4192588"/>
          <p14:tracePt t="86655" x="5816600" y="4173538"/>
          <p14:tracePt t="86672" x="5807075" y="4173538"/>
          <p14:tracePt t="86688" x="5797550" y="4173538"/>
          <p14:tracePt t="86705" x="5776913" y="4164013"/>
          <p14:tracePt t="86725" x="5767388" y="4164013"/>
          <p14:tracePt t="86741" x="5738813" y="4164013"/>
          <p14:tracePt t="86755" x="5678488" y="4154488"/>
          <p14:tracePt t="86772" x="5629275" y="4133850"/>
          <p14:tracePt t="86772" x="5619750" y="4133850"/>
          <p14:tracePt t="86789" x="5580063" y="4124325"/>
          <p14:tracePt t="86805" x="5561013" y="4124325"/>
          <p14:tracePt t="86822" x="5551488" y="4124325"/>
          <p14:tracePt t="86877" x="5551488" y="4114800"/>
          <p14:tracePt t="86885" x="5541963" y="4114800"/>
          <p14:tracePt t="86893" x="5541963" y="4105275"/>
          <p14:tracePt t="86917" x="5530850" y="4094163"/>
          <p14:tracePt t="86941" x="5521325" y="4094163"/>
          <p14:tracePt t="86957" x="5511800" y="4094163"/>
          <p14:tracePt t="86965" x="5502275" y="4084638"/>
          <p14:tracePt t="86989" x="5492750" y="4084638"/>
          <p14:tracePt t="87022" x="5492750" y="4075113"/>
          <p14:tracePt t="87037" x="5481638" y="4075113"/>
          <p14:tracePt t="87069" x="5462588" y="4065588"/>
          <p14:tracePt t="87077" x="5432425" y="4065588"/>
          <p14:tracePt t="87093" x="5422900" y="4065588"/>
          <p14:tracePt t="87101" x="5383213" y="4056063"/>
          <p14:tracePt t="87109" x="5364163" y="4044950"/>
          <p14:tracePt t="87122" x="5334000" y="4035425"/>
          <p14:tracePt t="87139" x="5324475" y="4035425"/>
          <p14:tracePt t="87156" x="5314950" y="4035425"/>
          <p14:tracePt t="87173" x="5305425" y="4035425"/>
          <p14:tracePt t="87189" x="5284788" y="4035425"/>
          <p14:tracePt t="87206" x="5246688" y="4035425"/>
          <p14:tracePt t="87223" x="5207000" y="4035425"/>
          <p14:tracePt t="87240" x="5176838" y="4035425"/>
          <p14:tracePt t="87256" x="5148263" y="4035425"/>
          <p14:tracePt t="87274" x="5118100" y="4025900"/>
          <p14:tracePt t="87290" x="5099050" y="4025900"/>
          <p14:tracePt t="87306" x="5078413" y="4016375"/>
          <p14:tracePt t="87323" x="5068888" y="4006850"/>
          <p14:tracePt t="87339" x="5049838" y="4006850"/>
          <p14:tracePt t="87356" x="5019675" y="4006850"/>
          <p14:tracePt t="87373" x="5010150" y="4006850"/>
          <p14:tracePt t="87413" x="5000625" y="4006850"/>
          <p14:tracePt t="87421" x="4979988" y="4006850"/>
          <p14:tracePt t="87437" x="4960938" y="4006850"/>
          <p14:tracePt t="87445" x="4940300" y="4006850"/>
          <p14:tracePt t="87457" x="4921250" y="4006850"/>
          <p14:tracePt t="87473" x="4911725" y="4006850"/>
          <p14:tracePt t="87490" x="4902200" y="3995738"/>
          <p14:tracePt t="87709" x="4891088" y="3986213"/>
          <p14:tracePt t="87717" x="4872038" y="3986213"/>
          <p14:tracePt t="87725" x="4852988" y="3976688"/>
          <p14:tracePt t="87740" x="4822825" y="3976688"/>
          <p14:tracePt t="87757" x="4813300" y="3976688"/>
          <p14:tracePt t="88037" x="4803775" y="3976688"/>
          <p14:tracePt t="88045" x="4773613" y="3976688"/>
          <p14:tracePt t="88053" x="4733925" y="3995738"/>
          <p14:tracePt t="88061" x="4694238" y="4006850"/>
          <p14:tracePt t="88074" x="4635500" y="4025900"/>
          <p14:tracePt t="88091" x="4616450" y="4025900"/>
          <p14:tracePt t="88108" x="4606925" y="4025900"/>
          <p14:tracePt t="88181" x="4595813" y="4025900"/>
          <p14:tracePt t="88189" x="4576763" y="4025900"/>
          <p14:tracePt t="88197" x="4557713" y="4025900"/>
          <p14:tracePt t="88208" x="4537075" y="4025900"/>
          <p14:tracePt t="88225" x="4527550" y="4025900"/>
          <p14:tracePt t="88241" x="4518025" y="4025900"/>
          <p14:tracePt t="88317" x="4508500" y="4025900"/>
          <p14:tracePt t="88325" x="4497388" y="4025900"/>
          <p14:tracePt t="88341" x="4487863" y="4025900"/>
          <p14:tracePt t="88357" x="4478338" y="4025900"/>
          <p14:tracePt t="88581" x="4459288" y="4025900"/>
          <p14:tracePt t="88589" x="4438650" y="4025900"/>
          <p14:tracePt t="88597" x="4410075" y="4025900"/>
          <p14:tracePt t="88610" x="4340225" y="4025900"/>
          <p14:tracePt t="88626" x="4300538" y="4025900"/>
          <p14:tracePt t="88642" x="4281488" y="4025900"/>
          <p14:tracePt t="88659" x="4271963" y="4025900"/>
          <p14:tracePt t="88676" x="4251325" y="4025900"/>
          <p14:tracePt t="88741" x="4241800" y="4025900"/>
          <p14:tracePt t="88749" x="4232275" y="4025900"/>
          <p14:tracePt t="88759" x="4222750" y="4025900"/>
          <p14:tracePt t="88776" x="4213225" y="4025900"/>
          <p14:tracePt t="88792" x="4192588" y="4025900"/>
          <p14:tracePt t="88989" x="4183063" y="4025900"/>
          <p14:tracePt t="88997" x="4164013" y="4025900"/>
          <p14:tracePt t="89005" x="4143375" y="4025900"/>
          <p14:tracePt t="89013" x="4133850" y="4025900"/>
          <p14:tracePt t="89026" x="4124325" y="4025900"/>
          <p14:tracePt t="92111" x="0" y="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121859" name="Text Box 2"/>
            <p:cNvSpPr txBox="1">
              <a:spLocks noChangeArrowheads="1"/>
            </p:cNvSpPr>
            <p:nvPr/>
          </p:nvSpPr>
          <p:spPr bwMode="auto">
            <a:xfrm>
              <a:off x="4219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121860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121861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121862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121863" name="Text Box 6"/>
            <p:cNvSpPr txBox="1">
              <a:spLocks noChangeArrowheads="1"/>
            </p:cNvSpPr>
            <p:nvPr/>
          </p:nvSpPr>
          <p:spPr bwMode="auto">
            <a:xfrm>
              <a:off x="4197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121864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121865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21866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21867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121868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121869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121870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21871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121872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121873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121874" name="Text Box 17"/>
            <p:cNvSpPr txBox="1">
              <a:spLocks noChangeArrowheads="1"/>
            </p:cNvSpPr>
            <p:nvPr/>
          </p:nvSpPr>
          <p:spPr bwMode="auto">
            <a:xfrm>
              <a:off x="3224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121875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121876" name="Text Box 19"/>
            <p:cNvSpPr txBox="1">
              <a:spLocks noChangeArrowheads="1"/>
            </p:cNvSpPr>
            <p:nvPr/>
          </p:nvSpPr>
          <p:spPr bwMode="auto">
            <a:xfrm>
              <a:off x="3302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121877" name="Text Box 20"/>
            <p:cNvSpPr txBox="1">
              <a:spLocks noChangeArrowheads="1"/>
            </p:cNvSpPr>
            <p:nvPr/>
          </p:nvSpPr>
          <p:spPr bwMode="auto">
            <a:xfrm>
              <a:off x="3228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121878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121879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121880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121881" name="AutoShape 24"/>
            <p:cNvCxnSpPr>
              <a:cxnSpLocks noChangeShapeType="1"/>
              <a:stCxn id="121871" idx="3"/>
              <a:endCxn id="121859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882" name="AutoShape 25"/>
            <p:cNvCxnSpPr>
              <a:cxnSpLocks noChangeShapeType="1"/>
              <a:stCxn id="121871" idx="3"/>
              <a:endCxn id="121879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883" name="AutoShape 26"/>
            <p:cNvCxnSpPr>
              <a:cxnSpLocks noChangeShapeType="1"/>
              <a:stCxn id="121871" idx="3"/>
              <a:endCxn id="121880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884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121885" name="Text Box 28"/>
            <p:cNvSpPr txBox="1">
              <a:spLocks noChangeArrowheads="1"/>
            </p:cNvSpPr>
            <p:nvPr/>
          </p:nvSpPr>
          <p:spPr bwMode="auto">
            <a:xfrm>
              <a:off x="3228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121886" name="AutoShape 29"/>
            <p:cNvCxnSpPr>
              <a:cxnSpLocks noChangeShapeType="1"/>
              <a:stCxn id="121872" idx="3"/>
              <a:endCxn id="121860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887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121888" name="AutoShape 31"/>
            <p:cNvCxnSpPr>
              <a:cxnSpLocks noChangeShapeType="1"/>
              <a:stCxn id="121860" idx="3"/>
              <a:endCxn id="121887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889" name="Text Box 32"/>
            <p:cNvSpPr txBox="1">
              <a:spLocks noChangeArrowheads="1"/>
            </p:cNvSpPr>
            <p:nvPr/>
          </p:nvSpPr>
          <p:spPr bwMode="auto">
            <a:xfrm>
              <a:off x="4236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121890" name="AutoShape 33"/>
            <p:cNvCxnSpPr>
              <a:cxnSpLocks noChangeShapeType="1"/>
              <a:stCxn id="121885" idx="3"/>
              <a:endCxn id="121884" idx="1"/>
            </p:cNvCxnSpPr>
            <p:nvPr/>
          </p:nvCxnSpPr>
          <p:spPr bwMode="auto">
            <a:xfrm flipV="1">
              <a:off x="3792" y="946"/>
              <a:ext cx="438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891" name="AutoShape 34"/>
            <p:cNvCxnSpPr>
              <a:cxnSpLocks noChangeShapeType="1"/>
              <a:stCxn id="121885" idx="3"/>
              <a:endCxn id="121889" idx="1"/>
            </p:cNvCxnSpPr>
            <p:nvPr/>
          </p:nvCxnSpPr>
          <p:spPr bwMode="auto">
            <a:xfrm>
              <a:off x="3792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892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121893" name="AutoShape 36"/>
            <p:cNvCxnSpPr>
              <a:cxnSpLocks noChangeShapeType="1"/>
              <a:stCxn id="121873" idx="3"/>
              <a:endCxn id="121861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894" name="AutoShape 37"/>
            <p:cNvCxnSpPr>
              <a:cxnSpLocks noChangeShapeType="1"/>
              <a:stCxn id="121873" idx="3"/>
              <a:endCxn id="121892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895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121896" name="AutoShape 39"/>
            <p:cNvCxnSpPr>
              <a:cxnSpLocks noChangeShapeType="1"/>
              <a:stCxn id="121892" idx="3"/>
              <a:endCxn id="121895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897" name="AutoShape 40"/>
            <p:cNvCxnSpPr>
              <a:cxnSpLocks noChangeShapeType="1"/>
              <a:stCxn id="121874" idx="3"/>
              <a:endCxn id="121892" idx="1"/>
            </p:cNvCxnSpPr>
            <p:nvPr/>
          </p:nvCxnSpPr>
          <p:spPr bwMode="auto">
            <a:xfrm flipV="1">
              <a:off x="3756" y="1510"/>
              <a:ext cx="475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898" name="AutoShape 41"/>
            <p:cNvCxnSpPr>
              <a:cxnSpLocks noChangeShapeType="1"/>
              <a:stCxn id="121875" idx="0"/>
              <a:endCxn id="121874" idx="2"/>
            </p:cNvCxnSpPr>
            <p:nvPr/>
          </p:nvCxnSpPr>
          <p:spPr bwMode="auto">
            <a:xfrm flipH="1" flipV="1">
              <a:off x="3490" y="1599"/>
              <a:ext cx="138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899" name="Text Box 42"/>
            <p:cNvSpPr txBox="1">
              <a:spLocks noChangeArrowheads="1"/>
            </p:cNvSpPr>
            <p:nvPr/>
          </p:nvSpPr>
          <p:spPr bwMode="auto">
            <a:xfrm>
              <a:off x="3219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121900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121901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121902" name="AutoShape 45"/>
            <p:cNvCxnSpPr>
              <a:cxnSpLocks noChangeShapeType="1"/>
              <a:stCxn id="121875" idx="3"/>
              <a:endCxn id="121862" idx="1"/>
            </p:cNvCxnSpPr>
            <p:nvPr/>
          </p:nvCxnSpPr>
          <p:spPr bwMode="auto">
            <a:xfrm flipV="1">
              <a:off x="4032" y="1747"/>
              <a:ext cx="188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03" name="AutoShape 46"/>
            <p:cNvCxnSpPr>
              <a:cxnSpLocks noChangeShapeType="1"/>
              <a:stCxn id="121875" idx="3"/>
              <a:endCxn id="121901" idx="1"/>
            </p:cNvCxnSpPr>
            <p:nvPr/>
          </p:nvCxnSpPr>
          <p:spPr bwMode="auto">
            <a:xfrm>
              <a:off x="4032" y="1782"/>
              <a:ext cx="188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04" name="AutoShape 47"/>
            <p:cNvCxnSpPr>
              <a:cxnSpLocks noChangeShapeType="1"/>
              <a:stCxn id="121899" idx="3"/>
              <a:endCxn id="121901" idx="1"/>
            </p:cNvCxnSpPr>
            <p:nvPr/>
          </p:nvCxnSpPr>
          <p:spPr bwMode="auto">
            <a:xfrm flipV="1">
              <a:off x="3779" y="1897"/>
              <a:ext cx="441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05" name="AutoShape 48"/>
            <p:cNvCxnSpPr>
              <a:cxnSpLocks noChangeShapeType="1"/>
              <a:stCxn id="121899" idx="2"/>
              <a:endCxn id="121900" idx="0"/>
            </p:cNvCxnSpPr>
            <p:nvPr/>
          </p:nvCxnSpPr>
          <p:spPr bwMode="auto">
            <a:xfrm>
              <a:off x="3499" y="2008"/>
              <a:ext cx="0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06" name="AutoShape 49"/>
            <p:cNvCxnSpPr>
              <a:cxnSpLocks noChangeShapeType="1"/>
              <a:stCxn id="121876" idx="0"/>
              <a:endCxn id="121900" idx="2"/>
            </p:cNvCxnSpPr>
            <p:nvPr/>
          </p:nvCxnSpPr>
          <p:spPr bwMode="auto">
            <a:xfrm flipH="1" flipV="1">
              <a:off x="3499" y="2324"/>
              <a:ext cx="33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07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121908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121909" name="Text Box 52"/>
            <p:cNvSpPr txBox="1">
              <a:spLocks noChangeArrowheads="1"/>
            </p:cNvSpPr>
            <p:nvPr/>
          </p:nvSpPr>
          <p:spPr bwMode="auto">
            <a:xfrm>
              <a:off x="4190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121910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121911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121912" name="AutoShape 55"/>
            <p:cNvCxnSpPr>
              <a:cxnSpLocks noChangeShapeType="1"/>
              <a:stCxn id="121996" idx="3"/>
              <a:endCxn id="121901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13" name="AutoShape 56"/>
            <p:cNvCxnSpPr>
              <a:cxnSpLocks noChangeShapeType="1"/>
              <a:stCxn id="121996" idx="3"/>
              <a:endCxn id="121909" idx="1"/>
            </p:cNvCxnSpPr>
            <p:nvPr/>
          </p:nvCxnSpPr>
          <p:spPr bwMode="auto">
            <a:xfrm flipV="1">
              <a:off x="3708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14" name="AutoShape 57"/>
            <p:cNvCxnSpPr>
              <a:cxnSpLocks noChangeShapeType="1"/>
              <a:stCxn id="121996" idx="3"/>
              <a:endCxn id="121908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15" name="AutoShape 58"/>
            <p:cNvCxnSpPr>
              <a:cxnSpLocks noChangeShapeType="1"/>
              <a:stCxn id="121996" idx="3"/>
              <a:endCxn id="121907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16" name="AutoShape 59"/>
            <p:cNvCxnSpPr>
              <a:cxnSpLocks noChangeShapeType="1"/>
              <a:stCxn id="121996" idx="3"/>
              <a:endCxn id="121863" idx="1"/>
            </p:cNvCxnSpPr>
            <p:nvPr/>
          </p:nvCxnSpPr>
          <p:spPr bwMode="auto">
            <a:xfrm flipV="1">
              <a:off x="3708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17" name="Text Box 60"/>
            <p:cNvSpPr txBox="1">
              <a:spLocks noChangeArrowheads="1"/>
            </p:cNvSpPr>
            <p:nvPr/>
          </p:nvSpPr>
          <p:spPr bwMode="auto">
            <a:xfrm>
              <a:off x="3226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121918" name="AutoShape 61"/>
            <p:cNvCxnSpPr>
              <a:cxnSpLocks noChangeShapeType="1"/>
              <a:stCxn id="121877" idx="3"/>
              <a:endCxn id="121909" idx="1"/>
            </p:cNvCxnSpPr>
            <p:nvPr/>
          </p:nvCxnSpPr>
          <p:spPr bwMode="auto">
            <a:xfrm flipV="1">
              <a:off x="3713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19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121920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121921" name="AutoShape 64"/>
            <p:cNvCxnSpPr>
              <a:cxnSpLocks noChangeShapeType="1"/>
              <a:stCxn id="121917" idx="3"/>
              <a:endCxn id="121909" idx="1"/>
            </p:cNvCxnSpPr>
            <p:nvPr/>
          </p:nvCxnSpPr>
          <p:spPr bwMode="auto">
            <a:xfrm flipV="1">
              <a:off x="3820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22" name="AutoShape 65"/>
            <p:cNvCxnSpPr>
              <a:cxnSpLocks noChangeShapeType="1"/>
              <a:stCxn id="121917" idx="3"/>
              <a:endCxn id="121910" idx="1"/>
            </p:cNvCxnSpPr>
            <p:nvPr/>
          </p:nvCxnSpPr>
          <p:spPr bwMode="auto">
            <a:xfrm flipV="1">
              <a:off x="3820" y="2995"/>
              <a:ext cx="372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23" name="AutoShape 66"/>
            <p:cNvCxnSpPr>
              <a:cxnSpLocks noChangeShapeType="1"/>
              <a:stCxn id="121917" idx="3"/>
              <a:endCxn id="121911" idx="1"/>
            </p:cNvCxnSpPr>
            <p:nvPr/>
          </p:nvCxnSpPr>
          <p:spPr bwMode="auto">
            <a:xfrm flipV="1">
              <a:off x="3820" y="3127"/>
              <a:ext cx="374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24" name="AutoShape 67"/>
            <p:cNvCxnSpPr>
              <a:cxnSpLocks noChangeShapeType="1"/>
              <a:stCxn id="121919" idx="0"/>
              <a:endCxn id="121917" idx="2"/>
            </p:cNvCxnSpPr>
            <p:nvPr/>
          </p:nvCxnSpPr>
          <p:spPr bwMode="auto">
            <a:xfrm flipH="1" flipV="1">
              <a:off x="3523" y="3332"/>
              <a:ext cx="1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25" name="AutoShape 68"/>
            <p:cNvCxnSpPr>
              <a:cxnSpLocks noChangeShapeType="1"/>
              <a:stCxn id="121920" idx="1"/>
              <a:endCxn id="121919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26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121927" name="AutoShape 70"/>
            <p:cNvCxnSpPr>
              <a:cxnSpLocks noChangeShapeType="1"/>
              <a:stCxn id="121926" idx="0"/>
              <a:endCxn id="121878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28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121929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121930" name="AutoShape 73"/>
            <p:cNvCxnSpPr>
              <a:cxnSpLocks noChangeShapeType="1"/>
              <a:stCxn id="121926" idx="3"/>
              <a:endCxn id="121864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31" name="AutoShape 74"/>
            <p:cNvCxnSpPr>
              <a:cxnSpLocks noChangeShapeType="1"/>
              <a:stCxn id="121926" idx="3"/>
              <a:endCxn id="121929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32" name="AutoShape 75"/>
            <p:cNvCxnSpPr>
              <a:cxnSpLocks noChangeShapeType="1"/>
              <a:stCxn id="121926" idx="3"/>
              <a:endCxn id="121928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33" name="AutoShape 76"/>
            <p:cNvCxnSpPr>
              <a:cxnSpLocks noChangeShapeType="1"/>
              <a:stCxn id="121864" idx="0"/>
              <a:endCxn id="121911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34" name="AutoShape 77"/>
            <p:cNvCxnSpPr>
              <a:cxnSpLocks noChangeShapeType="1"/>
              <a:stCxn id="121909" idx="3"/>
              <a:endCxn id="121869" idx="3"/>
            </p:cNvCxnSpPr>
            <p:nvPr/>
          </p:nvCxnSpPr>
          <p:spPr bwMode="auto">
            <a:xfrm flipH="1">
              <a:off x="4581" y="2677"/>
              <a:ext cx="88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35" name="AutoShape 78"/>
            <p:cNvCxnSpPr>
              <a:cxnSpLocks noChangeShapeType="1"/>
              <a:stCxn id="121908" idx="3"/>
              <a:endCxn id="121868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36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121937" name="AutoShape 80"/>
            <p:cNvCxnSpPr>
              <a:cxnSpLocks noChangeShapeType="1"/>
              <a:stCxn id="121901" idx="3"/>
              <a:endCxn id="121867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38" name="AutoShape 81"/>
            <p:cNvCxnSpPr>
              <a:cxnSpLocks noChangeShapeType="1"/>
              <a:stCxn id="121867" idx="2"/>
              <a:endCxn id="121936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40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21941" name="AutoShape 84"/>
            <p:cNvCxnSpPr>
              <a:cxnSpLocks noChangeShapeType="1"/>
              <a:stCxn id="121862" idx="3"/>
              <a:endCxn id="121866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42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121943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121944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CC3300"/>
                  </a:solidFill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CC33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CC3300"/>
                  </a:solidFill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121945" name="AutoShape 88"/>
            <p:cNvCxnSpPr>
              <a:cxnSpLocks noChangeShapeType="1"/>
              <a:stCxn id="121873" idx="3"/>
              <a:endCxn id="121870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46" name="Text Box 89"/>
            <p:cNvSpPr txBox="1">
              <a:spLocks noChangeArrowheads="1"/>
            </p:cNvSpPr>
            <p:nvPr/>
          </p:nvSpPr>
          <p:spPr bwMode="auto">
            <a:xfrm>
              <a:off x="1596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8080"/>
                  </a:solidFill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121947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121948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81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FF33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FF3300"/>
                  </a:solidFill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121949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121950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121951" name="AutoShape 94"/>
            <p:cNvCxnSpPr>
              <a:cxnSpLocks noChangeShapeType="1"/>
              <a:stCxn id="121947" idx="0"/>
              <a:endCxn id="121992" idx="1"/>
            </p:cNvCxnSpPr>
            <p:nvPr/>
          </p:nvCxnSpPr>
          <p:spPr bwMode="auto">
            <a:xfrm flipV="1">
              <a:off x="2162" y="688"/>
              <a:ext cx="814" cy="32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52" name="AutoShape 95"/>
            <p:cNvCxnSpPr>
              <a:cxnSpLocks noChangeShapeType="1"/>
              <a:stCxn id="121947" idx="0"/>
              <a:endCxn id="121950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53" name="AutoShape 96"/>
            <p:cNvCxnSpPr>
              <a:cxnSpLocks noChangeShapeType="1"/>
              <a:stCxn id="121947" idx="0"/>
              <a:endCxn id="121949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54" name="AutoShape 97"/>
            <p:cNvCxnSpPr>
              <a:cxnSpLocks noChangeShapeType="1"/>
              <a:stCxn id="121946" idx="0"/>
              <a:endCxn id="121947" idx="2"/>
            </p:cNvCxnSpPr>
            <p:nvPr/>
          </p:nvCxnSpPr>
          <p:spPr bwMode="auto">
            <a:xfrm flipV="1">
              <a:off x="2014" y="1326"/>
              <a:ext cx="148" cy="685"/>
            </a:xfrm>
            <a:prstGeom prst="straightConnector1">
              <a:avLst/>
            </a:prstGeom>
            <a:noFill/>
            <a:ln w="38160">
              <a:solidFill>
                <a:srgbClr val="C0C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55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00808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8080"/>
                  </a:solidFill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8080"/>
                  </a:solidFill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121956" name="Text Box 99"/>
            <p:cNvSpPr txBox="1">
              <a:spLocks noChangeArrowheads="1"/>
            </p:cNvSpPr>
            <p:nvPr/>
          </p:nvSpPr>
          <p:spPr bwMode="auto">
            <a:xfrm>
              <a:off x="1605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8080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121957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121958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solidFill>
                    <a:srgbClr val="008080"/>
                  </a:solidFill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121959" name="Text Box 102"/>
            <p:cNvSpPr txBox="1">
              <a:spLocks noChangeArrowheads="1"/>
            </p:cNvSpPr>
            <p:nvPr/>
          </p:nvSpPr>
          <p:spPr bwMode="auto">
            <a:xfrm>
              <a:off x="73" y="364"/>
              <a:ext cx="687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200" b="1" u="sng">
                  <a:solidFill>
                    <a:srgbClr val="00808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200" b="1" u="sng">
                  <a:solidFill>
                    <a:srgbClr val="008080"/>
                  </a:solidFill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121960" name="Text Box 103"/>
            <p:cNvSpPr txBox="1">
              <a:spLocks noChangeArrowheads="1"/>
            </p:cNvSpPr>
            <p:nvPr/>
          </p:nvSpPr>
          <p:spPr bwMode="auto">
            <a:xfrm>
              <a:off x="51" y="4425"/>
              <a:ext cx="607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200" b="1">
                  <a:solidFill>
                    <a:srgbClr val="008080"/>
                  </a:solidFill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200" b="1">
                  <a:solidFill>
                    <a:srgbClr val="008080"/>
                  </a:solidFill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121961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38160">
              <a:solidFill>
                <a:srgbClr val="00808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962" name="Text Box 105"/>
            <p:cNvSpPr txBox="1">
              <a:spLocks noChangeArrowheads="1"/>
            </p:cNvSpPr>
            <p:nvPr/>
          </p:nvSpPr>
          <p:spPr bwMode="auto">
            <a:xfrm>
              <a:off x="71" y="2208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solidFill>
                    <a:srgbClr val="008080"/>
                  </a:solidFill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121963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808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964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121965" name="AutoShape 108"/>
            <p:cNvCxnSpPr>
              <a:cxnSpLocks noChangeShapeType="1"/>
              <a:stCxn id="121946" idx="0"/>
              <a:endCxn id="121944" idx="1"/>
            </p:cNvCxnSpPr>
            <p:nvPr/>
          </p:nvCxnSpPr>
          <p:spPr bwMode="auto">
            <a:xfrm flipV="1">
              <a:off x="2014" y="1683"/>
              <a:ext cx="287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66" name="AutoShape 109"/>
            <p:cNvCxnSpPr>
              <a:cxnSpLocks noChangeShapeType="1"/>
              <a:stCxn id="121946" idx="3"/>
              <a:endCxn id="121943" idx="0"/>
            </p:cNvCxnSpPr>
            <p:nvPr/>
          </p:nvCxnSpPr>
          <p:spPr bwMode="auto">
            <a:xfrm>
              <a:off x="2431" y="2107"/>
              <a:ext cx="286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67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121968" name="AutoShape 111"/>
            <p:cNvCxnSpPr>
              <a:cxnSpLocks noChangeShapeType="1"/>
              <a:stCxn id="121956" idx="2"/>
              <a:endCxn id="121957" idx="1"/>
            </p:cNvCxnSpPr>
            <p:nvPr/>
          </p:nvCxnSpPr>
          <p:spPr bwMode="auto">
            <a:xfrm>
              <a:off x="2054" y="3433"/>
              <a:ext cx="232" cy="161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69" name="AutoShape 112"/>
            <p:cNvCxnSpPr>
              <a:cxnSpLocks noChangeShapeType="1"/>
              <a:stCxn id="121957" idx="2"/>
              <a:endCxn id="121967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70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121971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121972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21973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121974" name="AutoShape 117"/>
            <p:cNvCxnSpPr>
              <a:cxnSpLocks noChangeShapeType="1"/>
              <a:stCxn id="121956" idx="2"/>
              <a:endCxn id="121973" idx="0"/>
            </p:cNvCxnSpPr>
            <p:nvPr/>
          </p:nvCxnSpPr>
          <p:spPr bwMode="auto">
            <a:xfrm flipH="1">
              <a:off x="1854" y="3433"/>
              <a:ext cx="199" cy="280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75" name="AutoShape 118"/>
            <p:cNvCxnSpPr>
              <a:cxnSpLocks noChangeShapeType="1"/>
              <a:stCxn id="121973" idx="2"/>
              <a:endCxn id="121972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76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121977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121978" name="AutoShape 121"/>
            <p:cNvCxnSpPr>
              <a:cxnSpLocks noChangeShapeType="1"/>
              <a:stCxn id="121977" idx="2"/>
              <a:endCxn id="121971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79" name="AutoShape 122"/>
            <p:cNvCxnSpPr>
              <a:cxnSpLocks noChangeShapeType="1"/>
              <a:stCxn id="121976" idx="2"/>
              <a:endCxn id="121970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80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121981" name="AutoShape 124"/>
            <p:cNvCxnSpPr>
              <a:cxnSpLocks noChangeShapeType="1"/>
              <a:stCxn id="121980" idx="2"/>
              <a:endCxn id="121976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82" name="AutoShape 125"/>
            <p:cNvCxnSpPr>
              <a:cxnSpLocks noChangeShapeType="1"/>
              <a:stCxn id="121980" idx="2"/>
              <a:endCxn id="121977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83" name="AutoShape 126"/>
            <p:cNvCxnSpPr>
              <a:cxnSpLocks noChangeShapeType="1"/>
              <a:stCxn id="121955" idx="2"/>
              <a:endCxn id="121980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84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121985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121986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121987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988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21989" name="AutoShape 132"/>
            <p:cNvCxnSpPr>
              <a:cxnSpLocks noChangeShapeType="1"/>
              <a:stCxn id="121984" idx="1"/>
              <a:endCxn id="121985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90" name="AutoShape 133"/>
            <p:cNvCxnSpPr>
              <a:cxnSpLocks noChangeShapeType="1"/>
              <a:stCxn id="121984" idx="1"/>
              <a:endCxn id="121986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1991" name="AutoShape 134"/>
            <p:cNvCxnSpPr>
              <a:cxnSpLocks noChangeShapeType="1"/>
              <a:stCxn id="121947" idx="1"/>
              <a:endCxn id="121984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1992" name="Line 135"/>
            <p:cNvSpPr>
              <a:spLocks noChangeShapeType="1"/>
            </p:cNvSpPr>
            <p:nvPr/>
          </p:nvSpPr>
          <p:spPr bwMode="auto">
            <a:xfrm flipH="1">
              <a:off x="1235" y="688"/>
              <a:ext cx="1743" cy="1763"/>
            </a:xfrm>
            <a:prstGeom prst="line">
              <a:avLst/>
            </a:prstGeom>
            <a:noFill/>
            <a:ln w="3816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993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121994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995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808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996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8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918" x="2519363" y="2863850"/>
          <p14:tracePt t="15389" x="2500313" y="2854325"/>
          <p14:tracePt t="15410" x="2490788" y="2844800"/>
          <p14:tracePt t="15410" x="2490788" y="2825750"/>
          <p14:tracePt t="15429" x="2470150" y="2814638"/>
          <p14:tracePt t="15443" x="2441575" y="2795588"/>
          <p14:tracePt t="15459" x="2401888" y="2765425"/>
          <p14:tracePt t="15476" x="2362200" y="2746375"/>
          <p14:tracePt t="15492" x="2303463" y="2716213"/>
          <p14:tracePt t="15509" x="2233613" y="2687638"/>
          <p14:tracePt t="15526" x="2155825" y="2657475"/>
          <p14:tracePt t="15542" x="2057400" y="2628900"/>
          <p14:tracePt t="15559" x="1938338" y="2579688"/>
          <p14:tracePt t="15576" x="1790700" y="2540000"/>
          <p14:tracePt t="15593" x="1643063" y="2490788"/>
          <p14:tracePt t="15609" x="1485900" y="2432050"/>
          <p14:tracePt t="15626" x="1270000" y="2362200"/>
          <p14:tracePt t="15643" x="1141413" y="2343150"/>
          <p14:tracePt t="15659" x="1003300" y="2312988"/>
          <p14:tracePt t="15676" x="866775" y="2293938"/>
          <p14:tracePt t="15693" x="728663" y="2293938"/>
          <p14:tracePt t="15710" x="581025" y="2293938"/>
          <p14:tracePt t="15726" x="393700" y="2293938"/>
          <p14:tracePt t="15743" x="196850" y="2293938"/>
          <p14:tracePt t="15760" x="19050" y="2293938"/>
          <p14:tracePt t="16093" x="9525" y="3475038"/>
          <p14:tracePt t="16110" x="68263" y="3552825"/>
          <p14:tracePt t="16127" x="128588" y="3622675"/>
          <p14:tracePt t="16144" x="157163" y="3690938"/>
          <p14:tracePt t="16161" x="187325" y="3730625"/>
          <p14:tracePt t="16177" x="206375" y="3779838"/>
          <p14:tracePt t="16194" x="215900" y="3838575"/>
          <p14:tracePt t="16211" x="236538" y="3897313"/>
          <p14:tracePt t="16228" x="236538" y="3946525"/>
          <p14:tracePt t="16244" x="246063" y="4016375"/>
          <p14:tracePt t="16261" x="246063" y="4065588"/>
          <p14:tracePt t="16277" x="246063" y="4114800"/>
          <p14:tracePt t="16294" x="265113" y="4164013"/>
          <p14:tracePt t="16311" x="265113" y="4203700"/>
          <p14:tracePt t="16327" x="265113" y="4232275"/>
          <p14:tracePt t="16344" x="265113" y="4271963"/>
          <p14:tracePt t="16361" x="276225" y="4311650"/>
          <p14:tracePt t="16378" x="285750" y="4351338"/>
          <p14:tracePt t="16395" x="285750" y="4370388"/>
          <p14:tracePt t="16411" x="304800" y="4419600"/>
          <p14:tracePt t="16428" x="325438" y="4449763"/>
          <p14:tracePt t="16444" x="363538" y="4487863"/>
          <p14:tracePt t="16461" x="412750" y="4527550"/>
          <p14:tracePt t="16478" x="501650" y="4586288"/>
          <p14:tracePt t="16494" x="620713" y="4625975"/>
          <p14:tracePt t="16511" x="738188" y="4656138"/>
          <p14:tracePt t="16528" x="895350" y="4684713"/>
          <p14:tracePt t="16545" x="1042988" y="4695825"/>
          <p14:tracePt t="16561" x="1190625" y="4695825"/>
          <p14:tracePt t="16561" x="1260475" y="4695825"/>
          <p14:tracePt t="16579" x="1377950" y="4675188"/>
          <p14:tracePt t="16595" x="1466850" y="4646613"/>
          <p14:tracePt t="16611" x="1555750" y="4606925"/>
          <p14:tracePt t="16628" x="1624013" y="4586288"/>
          <p14:tracePt t="16645" x="1682750" y="4557713"/>
          <p14:tracePt t="16662" x="1731963" y="4527550"/>
          <p14:tracePt t="16678" x="1771650" y="4518025"/>
          <p14:tracePt t="16695" x="1801813" y="4508500"/>
          <p14:tracePt t="16711" x="1851025" y="4498975"/>
          <p14:tracePt t="16728" x="1879600" y="4487863"/>
          <p14:tracePt t="16745" x="1928813" y="4487863"/>
          <p14:tracePt t="16762" x="1968500" y="4487863"/>
          <p14:tracePt t="16778" x="2008188" y="4478338"/>
          <p14:tracePt t="16795" x="2027238" y="4478338"/>
          <p14:tracePt t="17098" x="2027238" y="4468813"/>
          <p14:tracePt t="17107" x="2047875" y="4459288"/>
          <p14:tracePt t="17114" x="2057400" y="4438650"/>
          <p14:tracePt t="17129" x="2106613" y="4400550"/>
          <p14:tracePt t="17146" x="2195513" y="4330700"/>
          <p14:tracePt t="17163" x="2263775" y="4252913"/>
          <p14:tracePt t="17179" x="2322513" y="4183063"/>
          <p14:tracePt t="17196" x="2411413" y="4094163"/>
          <p14:tracePt t="17213" x="2500313" y="3995738"/>
          <p14:tracePt t="17229" x="2608263" y="3897313"/>
          <p14:tracePt t="17246" x="2716213" y="3798888"/>
          <p14:tracePt t="17263" x="2854325" y="3690938"/>
          <p14:tracePt t="17280" x="2982913" y="3592513"/>
          <p14:tracePt t="17296" x="3119438" y="3484563"/>
          <p14:tracePt t="17313" x="3248025" y="3395663"/>
          <p14:tracePt t="17330" x="3386138" y="3287713"/>
          <p14:tracePt t="17346" x="3622675" y="3130550"/>
          <p14:tracePt t="17363" x="3779838" y="2982913"/>
          <p14:tracePt t="17379" x="3986213" y="2825750"/>
          <p14:tracePt t="17397" x="4202113" y="2647950"/>
          <p14:tracePt t="17413" x="4429125" y="2470150"/>
          <p14:tracePt t="17430" x="4656138" y="2343150"/>
          <p14:tracePt t="17447" x="4872038" y="2195513"/>
          <p14:tracePt t="17463" x="5029200" y="2097088"/>
          <p14:tracePt t="17480" x="5167313" y="2008188"/>
          <p14:tracePt t="17496" x="5246688" y="1939925"/>
          <p14:tracePt t="17513" x="5305425" y="1900238"/>
          <p14:tracePt t="17530" x="5354638" y="1851025"/>
          <p14:tracePt t="17547" x="5373688" y="1830388"/>
          <p14:tracePt t="17563" x="5373688" y="1801813"/>
          <p14:tracePt t="17580" x="5394325" y="1790700"/>
          <p14:tracePt t="17597" x="5394325" y="1781175"/>
          <p14:tracePt t="17613" x="5394325" y="1752600"/>
          <p14:tracePt t="17630" x="5403850" y="1703388"/>
          <p14:tracePt t="17647" x="5403850" y="1682750"/>
          <p14:tracePt t="17663" x="5422900" y="1633538"/>
          <p14:tracePt t="17680" x="5422900" y="1614488"/>
          <p14:tracePt t="17697" x="5422900" y="1584325"/>
          <p14:tracePt t="17713" x="5422900" y="1565275"/>
          <p14:tracePt t="17713" x="5422900" y="1544638"/>
          <p14:tracePt t="17731" x="5422900" y="1506538"/>
          <p14:tracePt t="17748" x="5413375" y="1466850"/>
          <p14:tracePt t="17763" x="5394325" y="1436688"/>
          <p14:tracePt t="17781" x="5364163" y="1387475"/>
          <p14:tracePt t="17797" x="5334000" y="1347788"/>
          <p14:tracePt t="17814" x="5305425" y="1298575"/>
          <p14:tracePt t="17831" x="5284788" y="1270000"/>
          <p14:tracePt t="17847" x="5275263" y="1260475"/>
          <p14:tracePt t="17864" x="5265738" y="1249363"/>
          <p14:tracePt t="17880" x="5265738" y="1239838"/>
          <p14:tracePt t="17899" x="5256213" y="1230313"/>
          <p14:tracePt t="17922" x="5246688" y="1230313"/>
          <p14:tracePt t="17955" x="5226050" y="1220788"/>
          <p14:tracePt t="17978" x="5216525" y="1220788"/>
          <p14:tracePt t="18018" x="5207000" y="1211263"/>
          <p14:tracePt t="18026" x="5197475" y="1211263"/>
          <p14:tracePt t="18050" x="5186363" y="1200150"/>
          <p14:tracePt t="18066" x="5176838" y="1200150"/>
          <p14:tracePt t="18106" x="5167313" y="1200150"/>
          <p14:tracePt t="18122" x="5157788" y="1190625"/>
          <p14:tracePt t="18138" x="5148263" y="1190625"/>
          <p14:tracePt t="18170" x="5137150" y="1190625"/>
          <p14:tracePt t="18178" x="5127625" y="1181100"/>
          <p14:tracePt t="18194" x="5108575" y="1171575"/>
          <p14:tracePt t="18234" x="5087938" y="1171575"/>
          <p14:tracePt t="18290" x="5078413" y="1171575"/>
          <p14:tracePt t="18338" x="5068888" y="1171575"/>
          <p14:tracePt t="18354" x="5038725" y="1162050"/>
          <p14:tracePt t="18362" x="5019675" y="1162050"/>
          <p14:tracePt t="18370" x="4979988" y="1162050"/>
          <p14:tracePt t="18382" x="4902200" y="1162050"/>
          <p14:tracePt t="18398" x="4822825" y="1162050"/>
          <p14:tracePt t="18415" x="4773613" y="1162050"/>
          <p14:tracePt t="18432" x="4764088" y="1162050"/>
          <p14:tracePt t="18448" x="4754563" y="1162050"/>
          <p14:tracePt t="18465" x="4743450" y="1162050"/>
          <p14:tracePt t="18538" x="4733925" y="1162050"/>
          <p14:tracePt t="18546" x="4724400" y="1162050"/>
          <p14:tracePt t="18554" x="4714875" y="1171575"/>
          <p14:tracePt t="18565" x="4694238" y="1190625"/>
          <p14:tracePt t="18582" x="4675188" y="1211263"/>
          <p14:tracePt t="18599" x="4665663" y="1230313"/>
          <p14:tracePt t="18615" x="4645025" y="1249363"/>
          <p14:tracePt t="18632" x="4616450" y="1279525"/>
          <p14:tracePt t="18649" x="4595813" y="1298575"/>
          <p14:tracePt t="18666" x="4576763" y="1347788"/>
          <p14:tracePt t="18683" x="4557713" y="1368425"/>
          <p14:tracePt t="18699" x="4546600" y="1397000"/>
          <p14:tracePt t="18716" x="4527550" y="1417638"/>
          <p14:tracePt t="18732" x="4518025" y="1436688"/>
          <p14:tracePt t="18749" x="4508500" y="1457325"/>
          <p14:tracePt t="18766" x="4497388" y="1476375"/>
          <p14:tracePt t="18782" x="4478338" y="1506538"/>
          <p14:tracePt t="18799" x="4468813" y="1525588"/>
          <p14:tracePt t="18816" x="4448175" y="1555750"/>
          <p14:tracePt t="18833" x="4429125" y="1584325"/>
          <p14:tracePt t="18849" x="4410075" y="1604963"/>
          <p14:tracePt t="18849" x="4410075" y="1614488"/>
          <p14:tracePt t="18866" x="4389438" y="1633538"/>
          <p14:tracePt t="18883" x="4379913" y="1654175"/>
          <p14:tracePt t="18899" x="4370388" y="1663700"/>
          <p14:tracePt t="18916" x="4349750" y="1682750"/>
          <p14:tracePt t="18933" x="4330700" y="1703388"/>
          <p14:tracePt t="18949" x="4311650" y="1722438"/>
          <p14:tracePt t="18966" x="4300538" y="1741488"/>
          <p14:tracePt t="18983" x="4271963" y="1762125"/>
          <p14:tracePt t="18999" x="4251325" y="1781175"/>
          <p14:tracePt t="19016" x="4241800" y="1790700"/>
          <p14:tracePt t="19033" x="4232275" y="1801813"/>
          <p14:tracePt t="19050" x="4202113" y="1811338"/>
          <p14:tracePt t="19066" x="4183063" y="1830388"/>
          <p14:tracePt t="19083" x="4164013" y="1860550"/>
          <p14:tracePt t="19100" x="4133850" y="1890713"/>
          <p14:tracePt t="19116" x="4103688" y="1919288"/>
          <p14:tracePt t="19133" x="4075113" y="1949450"/>
          <p14:tracePt t="19150" x="4044950" y="1978025"/>
          <p14:tracePt t="19166" x="4016375" y="1998663"/>
          <p14:tracePt t="19183" x="3986213" y="2027238"/>
          <p14:tracePt t="19200" x="3946525" y="2057400"/>
          <p14:tracePt t="19216" x="3917950" y="2097088"/>
          <p14:tracePt t="19233" x="3887788" y="2125663"/>
          <p14:tracePt t="19250" x="3848100" y="2155825"/>
          <p14:tracePt t="19267" x="3819525" y="2185988"/>
          <p14:tracePt t="19283" x="3798888" y="2214563"/>
          <p14:tracePt t="19300" x="3770313" y="2244725"/>
          <p14:tracePt t="19317" x="3749675" y="2254250"/>
          <p14:tracePt t="19333" x="3730625" y="2273300"/>
          <p14:tracePt t="19350" x="3721100" y="2293938"/>
          <p14:tracePt t="19367" x="3709988" y="2322513"/>
          <p14:tracePt t="19383" x="3700463" y="2343150"/>
          <p14:tracePt t="19400" x="3681413" y="2362200"/>
          <p14:tracePt t="19417" x="3671888" y="2382838"/>
          <p14:tracePt t="19434" x="3651250" y="2411413"/>
          <p14:tracePt t="19450" x="3641725" y="2420938"/>
          <p14:tracePt t="19467" x="3632200" y="2451100"/>
          <p14:tracePt t="19484" x="3611563" y="2470150"/>
          <p14:tracePt t="19500" x="3602038" y="2490788"/>
          <p14:tracePt t="19517" x="3592513" y="2519363"/>
          <p14:tracePt t="19534" x="3573463" y="2549525"/>
          <p14:tracePt t="19550" x="3543300" y="2568575"/>
          <p14:tracePt t="19567" x="3524250" y="2589213"/>
          <p14:tracePt t="19584" x="3494088" y="2617788"/>
          <p14:tracePt t="19601" x="3454400" y="2638425"/>
          <p14:tracePt t="19617" x="3425825" y="2667000"/>
          <p14:tracePt t="19617" x="3414713" y="2678113"/>
          <p14:tracePt t="19635" x="3386138" y="2706688"/>
          <p14:tracePt t="19651" x="3365500" y="2736850"/>
          <p14:tracePt t="19668" x="3346450" y="2776538"/>
          <p14:tracePt t="19684" x="3327400" y="2805113"/>
          <p14:tracePt t="19701" x="3306763" y="2835275"/>
          <p14:tracePt t="19718" x="3287713" y="2863850"/>
          <p14:tracePt t="19734" x="3267075" y="2894013"/>
          <p14:tracePt t="19751" x="3248025" y="2913063"/>
          <p14:tracePt t="19768" x="3238500" y="2943225"/>
          <p14:tracePt t="19784" x="3217863" y="2973388"/>
          <p14:tracePt t="19802" x="3198813" y="2992438"/>
          <p14:tracePt t="19818" x="3168650" y="3032125"/>
          <p14:tracePt t="19834" x="3140075" y="3060700"/>
          <p14:tracePt t="19851" x="3109913" y="3090863"/>
          <p14:tracePt t="19868" x="3070225" y="3130550"/>
          <p14:tracePt t="19884" x="3032125" y="3159125"/>
          <p14:tracePt t="19901" x="2992438" y="3189288"/>
          <p14:tracePt t="19919" x="2943225" y="3219450"/>
          <p14:tracePt t="19935" x="2903538" y="3257550"/>
          <p14:tracePt t="19952" x="2873375" y="3287713"/>
          <p14:tracePt t="19968" x="2844800" y="3327400"/>
          <p14:tracePt t="19985" x="2814638" y="3355975"/>
          <p14:tracePt t="19985" x="2805113" y="3367088"/>
          <p14:tracePt t="20003" x="2795588" y="3376613"/>
          <p14:tracePt t="20018" x="2765425" y="3425825"/>
          <p14:tracePt t="20035" x="2736850" y="3454400"/>
          <p14:tracePt t="20051" x="2706688" y="3484563"/>
          <p14:tracePt t="20068" x="2667000" y="3514725"/>
          <p14:tracePt t="20085" x="2617788" y="3552825"/>
          <p14:tracePt t="20102" x="2568575" y="3582988"/>
          <p14:tracePt t="20118" x="2509838" y="3622675"/>
          <p14:tracePt t="20135" x="2451100" y="3671888"/>
          <p14:tracePt t="20152" x="2411413" y="3690938"/>
          <p14:tracePt t="20168" x="2381250" y="3721100"/>
          <p14:tracePt t="20185" x="2352675" y="3749675"/>
          <p14:tracePt t="20185" x="2332038" y="3749675"/>
          <p14:tracePt t="20203" x="2303463" y="3779838"/>
          <p14:tracePt t="20219" x="2273300" y="3810000"/>
          <p14:tracePt t="20235" x="2233613" y="3848100"/>
          <p14:tracePt t="20252" x="2195513" y="3878263"/>
          <p14:tracePt t="20269" x="2155825" y="3897313"/>
          <p14:tracePt t="20285" x="2116138" y="3927475"/>
          <p14:tracePt t="20302" x="2085975" y="3937000"/>
          <p14:tracePt t="20319" x="2057400" y="3967163"/>
          <p14:tracePt t="20335" x="2017713" y="3986213"/>
          <p14:tracePt t="20352" x="1998663" y="4006850"/>
          <p14:tracePt t="20369" x="1978025" y="4016375"/>
          <p14:tracePt t="20386" x="1949450" y="4025900"/>
          <p14:tracePt t="20403" x="1949450" y="4035425"/>
          <p14:tracePt t="20419" x="1938338" y="4035425"/>
          <p14:tracePt t="20435" x="1928813" y="4044950"/>
          <p14:tracePt t="20453" x="1919288" y="4044950"/>
          <p14:tracePt t="20469" x="1900238" y="4056063"/>
          <p14:tracePt t="20486" x="1900238" y="4065588"/>
          <p14:tracePt t="20502" x="1889125" y="4065588"/>
          <p14:tracePt t="20522" x="1889125" y="4075113"/>
          <p14:tracePt t="20570" x="1879600" y="4084638"/>
          <p14:tracePt t="20986" x="1870075" y="4084638"/>
          <p14:tracePt t="20995" x="1870075" y="4094163"/>
          <p14:tracePt t="21003" x="1830388" y="4114800"/>
          <p14:tracePt t="21020" x="1820863" y="4133850"/>
          <p14:tracePt t="21037" x="1801813" y="4143375"/>
          <p14:tracePt t="21053" x="1790700" y="4154488"/>
          <p14:tracePt t="21070" x="1781175" y="4164013"/>
          <p14:tracePt t="21090" x="1781175" y="4173538"/>
          <p14:tracePt t="21115" x="1781175" y="4183063"/>
          <p14:tracePt t="21123" x="1771650" y="4192588"/>
          <p14:tracePt t="21137" x="1771650" y="4213225"/>
          <p14:tracePt t="21154" x="1771650" y="4241800"/>
          <p14:tracePt t="21170" x="1771650" y="4271963"/>
          <p14:tracePt t="21187" x="1771650" y="4351338"/>
          <p14:tracePt t="21204" x="1781175" y="4400550"/>
          <p14:tracePt t="21220" x="1790700" y="4438650"/>
          <p14:tracePt t="21237" x="1820863" y="4478338"/>
          <p14:tracePt t="21254" x="1860550" y="4508500"/>
          <p14:tracePt t="21271" x="1938338" y="4527550"/>
          <p14:tracePt t="21287" x="2036763" y="4548188"/>
          <p14:tracePt t="21304" x="2135188" y="4548188"/>
          <p14:tracePt t="21321" x="2233613" y="4548188"/>
          <p14:tracePt t="21338" x="2303463" y="4518025"/>
          <p14:tracePt t="21354" x="2322513" y="4508500"/>
          <p14:tracePt t="21371" x="2362200" y="4487863"/>
          <p14:tracePt t="21388" x="2381250" y="4459288"/>
          <p14:tracePt t="21404" x="2392363" y="4438650"/>
          <p14:tracePt t="21421" x="2392363" y="4410075"/>
          <p14:tracePt t="21438" x="2392363" y="4389438"/>
          <p14:tracePt t="21455" x="2392363" y="4370388"/>
          <p14:tracePt t="21471" x="2392363" y="4360863"/>
          <p14:tracePt t="21488" x="2392363" y="4330700"/>
          <p14:tracePt t="21488" x="2392363" y="4321175"/>
          <p14:tracePt t="21506" x="2381250" y="4321175"/>
          <p14:tracePt t="21521" x="2362200" y="4291013"/>
          <p14:tracePt t="21539" x="2343150" y="4291013"/>
          <p14:tracePt t="21554" x="2293938" y="4271963"/>
          <p14:tracePt t="21571" x="2254250" y="4262438"/>
          <p14:tracePt t="21588" x="2184400" y="4241800"/>
          <p14:tracePt t="21604" x="2125663" y="4232275"/>
          <p14:tracePt t="21622" x="2085975" y="4232275"/>
          <p14:tracePt t="21638" x="2027238" y="4232275"/>
          <p14:tracePt t="21655" x="1987550" y="4232275"/>
          <p14:tracePt t="21672" x="1949450" y="4232275"/>
          <p14:tracePt t="21688" x="1919288" y="4232275"/>
          <p14:tracePt t="21705" x="1879600" y="4232275"/>
          <p14:tracePt t="21722" x="1839913" y="4241800"/>
          <p14:tracePt t="21738" x="1811338" y="4262438"/>
          <p14:tracePt t="21755" x="1801813" y="4281488"/>
          <p14:tracePt t="21772" x="1801813" y="4291013"/>
          <p14:tracePt t="21788" x="1801813" y="4302125"/>
          <p14:tracePt t="21810" x="1801813" y="4311650"/>
          <p14:tracePt t="21826" x="1801813" y="4321175"/>
          <p14:tracePt t="21842" x="1801813" y="4330700"/>
          <p14:tracePt t="21855" x="1811338" y="4370388"/>
          <p14:tracePt t="21872" x="1830388" y="4410075"/>
          <p14:tracePt t="21889" x="1900238" y="4449763"/>
          <p14:tracePt t="21905" x="2008188" y="4527550"/>
          <p14:tracePt t="21923" x="2066925" y="4557713"/>
          <p14:tracePt t="21939" x="2146300" y="4586288"/>
          <p14:tracePt t="21955" x="2205038" y="4597400"/>
          <p14:tracePt t="21972" x="2263775" y="4597400"/>
          <p14:tracePt t="21989" x="2322513" y="4597400"/>
          <p14:tracePt t="22005" x="2381250" y="4597400"/>
          <p14:tracePt t="22022" x="2420938" y="4597400"/>
          <p14:tracePt t="22039" x="2470150" y="4586288"/>
          <p14:tracePt t="22056" x="2500313" y="4576763"/>
          <p14:tracePt t="22073" x="2519363" y="4567238"/>
          <p14:tracePt t="22089" x="2519363" y="4548188"/>
          <p14:tracePt t="22105" x="2528888" y="4527550"/>
          <p14:tracePt t="22122" x="2528888" y="4508500"/>
          <p14:tracePt t="22139" x="2540000" y="4487863"/>
          <p14:tracePt t="22155" x="2540000" y="4478338"/>
          <p14:tracePt t="22178" x="2540000" y="4468813"/>
          <p14:tracePt t="22194" x="2540000" y="4459288"/>
          <p14:tracePt t="22206" x="2540000" y="4419600"/>
          <p14:tracePt t="22223" x="2509838" y="4379913"/>
          <p14:tracePt t="22239" x="2479675" y="4360863"/>
          <p14:tracePt t="22256" x="2441575" y="4330700"/>
          <p14:tracePt t="22273" x="2401888" y="4302125"/>
          <p14:tracePt t="22289" x="2352675" y="4281488"/>
          <p14:tracePt t="22289" x="2343150" y="4271963"/>
          <p14:tracePt t="22306" x="2303463" y="4262438"/>
          <p14:tracePt t="22323" x="2273300" y="4252913"/>
          <p14:tracePt t="22339" x="2233613" y="4241800"/>
          <p14:tracePt t="22356" x="2205038" y="4241800"/>
          <p14:tracePt t="22373" x="2174875" y="4241800"/>
          <p14:tracePt t="22389" x="2135188" y="4241800"/>
          <p14:tracePt t="22406" x="2116138" y="4252913"/>
          <p14:tracePt t="22423" x="2097088" y="4262438"/>
          <p14:tracePt t="22440" x="2076450" y="4271963"/>
          <p14:tracePt t="22456" x="2057400" y="4281488"/>
          <p14:tracePt t="22473" x="2057400" y="4291013"/>
          <p14:tracePt t="22489" x="2036763" y="4302125"/>
          <p14:tracePt t="22507" x="2036763" y="4311650"/>
          <p14:tracePt t="22523" x="2036763" y="4321175"/>
          <p14:tracePt t="22540" x="2036763" y="4330700"/>
          <p14:tracePt t="22556" x="2036763" y="4340225"/>
          <p14:tracePt t="22573" x="2036763" y="4360863"/>
          <p14:tracePt t="22590" x="2036763" y="4379913"/>
          <p14:tracePt t="22606" x="2047875" y="4410075"/>
          <p14:tracePt t="22623" x="2066925" y="4438650"/>
          <p14:tracePt t="22640" x="2116138" y="4468813"/>
          <p14:tracePt t="22657" x="2195513" y="4498975"/>
          <p14:tracePt t="22673" x="2362200" y="4548188"/>
          <p14:tracePt t="22691" x="2460625" y="4567238"/>
          <p14:tracePt t="22707" x="2528888" y="4586288"/>
          <p14:tracePt t="22724" x="2568575" y="4586288"/>
          <p14:tracePt t="22740" x="2608263" y="4606925"/>
          <p14:tracePt t="22757" x="2627313" y="4606925"/>
          <p14:tracePt t="22774" x="2667000" y="4616450"/>
          <p14:tracePt t="22790" x="2716213" y="4616450"/>
          <p14:tracePt t="22807" x="2765425" y="4625975"/>
          <p14:tracePt t="22824" x="2795588" y="4635500"/>
          <p14:tracePt t="22840" x="2844800" y="4646613"/>
          <p14:tracePt t="22857" x="2873375" y="4646613"/>
          <p14:tracePt t="22874" x="2943225" y="4646613"/>
          <p14:tracePt t="22891" x="3001963" y="4646613"/>
          <p14:tracePt t="22907" x="3032125" y="4646613"/>
          <p14:tracePt t="22924" x="3070225" y="4646613"/>
          <p14:tracePt t="22941" x="3090863" y="4646613"/>
          <p14:tracePt t="22957" x="3119438" y="4646613"/>
          <p14:tracePt t="22974" x="3140075" y="4646613"/>
          <p14:tracePt t="22991" x="3159125" y="4646613"/>
          <p14:tracePt t="23008" x="3189288" y="4646613"/>
          <p14:tracePt t="23024" x="3228975" y="4646613"/>
          <p14:tracePt t="23041" x="3257550" y="4646613"/>
          <p14:tracePt t="23058" x="3306763" y="4635500"/>
          <p14:tracePt t="23075" x="3316288" y="4635500"/>
          <p14:tracePt t="23091" x="3336925" y="4635500"/>
          <p14:tracePt t="23108" x="3346450" y="4635500"/>
          <p14:tracePt t="23124" x="3365500" y="4635500"/>
          <p14:tracePt t="23141" x="3376613" y="4625975"/>
          <p14:tracePt t="23158" x="3376613" y="4616450"/>
          <p14:tracePt t="23174" x="3395663" y="4616450"/>
          <p14:tracePt t="23191" x="3405188" y="4616450"/>
          <p14:tracePt t="23208" x="3414713" y="4616450"/>
          <p14:tracePt t="23224" x="3435350" y="4616450"/>
          <p14:tracePt t="23241" x="3435350" y="4606925"/>
          <p14:tracePt t="23282" x="3444875" y="4606925"/>
          <p14:tracePt t="23298" x="3454400" y="4606925"/>
          <p14:tracePt t="23306" x="3463925" y="4606925"/>
          <p14:tracePt t="23314" x="3475038" y="4606925"/>
          <p14:tracePt t="23354" x="3484563" y="4597400"/>
          <p14:tracePt t="23490" x="3484563" y="4586288"/>
          <p14:tracePt t="23506" x="3494088" y="4586288"/>
          <p14:tracePt t="23642" x="3494088" y="4576763"/>
          <p14:tracePt t="23674" x="3494088" y="4567238"/>
          <p14:tracePt t="23706" x="3494088" y="4557713"/>
          <p14:tracePt t="23730" x="3494088" y="4548188"/>
          <p14:tracePt t="23754" x="3494088" y="4537075"/>
          <p14:tracePt t="23778" x="3494088" y="4527550"/>
          <p14:tracePt t="23818" x="3494088" y="4518025"/>
          <p14:tracePt t="23874" x="3494088" y="4508500"/>
          <p14:tracePt t="23922" x="3494088" y="4498975"/>
          <p14:tracePt t="24090" x="3494088" y="4487863"/>
          <p14:tracePt t="24106" x="3494088" y="4478338"/>
          <p14:tracePt t="24122" x="3494088" y="4468813"/>
          <p14:tracePt t="24138" x="3494088" y="4459288"/>
          <p14:tracePt t="24162" x="3494088" y="4449763"/>
          <p14:tracePt t="24170" x="3494088" y="4438650"/>
          <p14:tracePt t="24178" x="3494088" y="4429125"/>
          <p14:tracePt t="24194" x="3494088" y="4419600"/>
          <p14:tracePt t="24210" x="3494088" y="4410075"/>
          <p14:tracePt t="24234" x="3484563" y="4400550"/>
          <p14:tracePt t="24243" x="3484563" y="4389438"/>
          <p14:tracePt t="24260" x="3484563" y="4379913"/>
          <p14:tracePt t="24276" x="3484563" y="4360863"/>
          <p14:tracePt t="24293" x="3484563" y="4351338"/>
          <p14:tracePt t="24310" x="3484563" y="4330700"/>
          <p14:tracePt t="24327" x="3484563" y="4321175"/>
          <p14:tracePt t="24343" x="3484563" y="4302125"/>
          <p14:tracePt t="24360" x="3484563" y="4281488"/>
          <p14:tracePt t="24377" x="3484563" y="4271963"/>
          <p14:tracePt t="24394" x="3484563" y="4232275"/>
          <p14:tracePt t="24410" x="3484563" y="4213225"/>
          <p14:tracePt t="24427" x="3484563" y="4183063"/>
          <p14:tracePt t="24444" x="3484563" y="4164013"/>
          <p14:tracePt t="24460" x="3484563" y="4133850"/>
          <p14:tracePt t="24477" x="3484563" y="4105275"/>
          <p14:tracePt t="24494" x="3484563" y="4075113"/>
          <p14:tracePt t="24510" x="3484563" y="4035425"/>
          <p14:tracePt t="24527" x="3484563" y="4016375"/>
          <p14:tracePt t="24545" x="3484563" y="4006850"/>
          <p14:tracePt t="24560" x="3484563" y="3986213"/>
          <p14:tracePt t="24577" x="3484563" y="3946525"/>
          <p14:tracePt t="24595" x="3484563" y="3917950"/>
          <p14:tracePt t="24610" x="3484563" y="3878263"/>
          <p14:tracePt t="24627" x="3475038" y="3829050"/>
          <p14:tracePt t="24644" x="3454400" y="3760788"/>
          <p14:tracePt t="24661" x="3454400" y="3730625"/>
          <p14:tracePt t="24678" x="3454400" y="3681413"/>
          <p14:tracePt t="24694" x="3454400" y="3641725"/>
          <p14:tracePt t="24712" x="3454400" y="3552825"/>
          <p14:tracePt t="24728" x="3454400" y="3524250"/>
          <p14:tracePt t="24744" x="3454400" y="3484563"/>
          <p14:tracePt t="24761" x="3454400" y="3454400"/>
          <p14:tracePt t="24778" x="3454400" y="3405188"/>
          <p14:tracePt t="24794" x="3454400" y="3376613"/>
          <p14:tracePt t="24811" x="3454400" y="3346450"/>
          <p14:tracePt t="24828" x="3454400" y="3317875"/>
          <p14:tracePt t="24844" x="3454400" y="3287713"/>
          <p14:tracePt t="24861" x="3454400" y="3257550"/>
          <p14:tracePt t="24878" x="3454400" y="3238500"/>
          <p14:tracePt t="24895" x="3454400" y="3208338"/>
          <p14:tracePt t="24911" x="3454400" y="3198813"/>
          <p14:tracePt t="24928" x="3454400" y="3189288"/>
          <p14:tracePt t="24945" x="3454400" y="3179763"/>
          <p14:tracePt t="24961" x="3454400" y="3159125"/>
          <p14:tracePt t="24978" x="3463925" y="3159125"/>
          <p14:tracePt t="24994" x="3463925" y="3149600"/>
          <p14:tracePt t="25810" x="3463925" y="3130550"/>
          <p14:tracePt t="25818" x="3475038" y="3121025"/>
          <p14:tracePt t="25830" x="3484563" y="3081338"/>
          <p14:tracePt t="25846" x="3503613" y="3041650"/>
          <p14:tracePt t="25863" x="3513138" y="3032125"/>
          <p14:tracePt t="25880" x="3513138" y="3022600"/>
          <p14:tracePt t="25978" x="3524250" y="3001963"/>
          <p14:tracePt t="25994" x="3533775" y="3001963"/>
          <p14:tracePt t="26002" x="3533775" y="2992438"/>
          <p14:tracePt t="26013" x="3543300" y="2962275"/>
          <p14:tracePt t="26030" x="3543300" y="2952750"/>
          <p14:tracePt t="26058" x="3552825" y="2943225"/>
          <p14:tracePt t="26074" x="3552825" y="2933700"/>
          <p14:tracePt t="26346" x="3552825" y="2924175"/>
          <p14:tracePt t="26354" x="3562350" y="2913063"/>
          <p14:tracePt t="26364" x="3562350" y="2894013"/>
          <p14:tracePt t="26381" x="3582988" y="2874963"/>
          <p14:tracePt t="26398" x="3582988" y="2854325"/>
          <p14:tracePt t="26414" x="3592513" y="2844800"/>
          <p14:tracePt t="26431" x="3592513" y="2835275"/>
          <p14:tracePt t="26450" x="3602038" y="2835275"/>
          <p14:tracePt t="26466" x="3611563" y="2825750"/>
          <p14:tracePt t="26490" x="3611563" y="2814638"/>
          <p14:tracePt t="26506" x="3622675" y="2805113"/>
          <p14:tracePt t="26522" x="3641725" y="2795588"/>
          <p14:tracePt t="26578" x="3651250" y="2786063"/>
          <p14:tracePt t="26594" x="3660775" y="2776538"/>
          <p14:tracePt t="26610" x="3671888" y="2776538"/>
          <p14:tracePt t="26618" x="3671888" y="2765425"/>
          <p14:tracePt t="26631" x="3690938" y="2755900"/>
          <p14:tracePt t="26648" x="3700463" y="2746375"/>
          <p14:tracePt t="26665" x="3709988" y="2746375"/>
          <p14:tracePt t="26682" x="3721100" y="2746375"/>
          <p14:tracePt t="26698" x="3730625" y="2746375"/>
          <p14:tracePt t="26715" x="3740150" y="2736850"/>
          <p14:tracePt t="26731" x="3749675" y="2736850"/>
          <p14:tracePt t="26754" x="3759200" y="2727325"/>
          <p14:tracePt t="26765" x="3770313" y="2727325"/>
          <p14:tracePt t="26782" x="3789363" y="2727325"/>
          <p14:tracePt t="26798" x="3808413" y="2716213"/>
          <p14:tracePt t="26815" x="3819525" y="2716213"/>
          <p14:tracePt t="26842" x="3829050" y="2716213"/>
          <p14:tracePt t="26866" x="3838575" y="2716213"/>
          <p14:tracePt t="26874" x="3848100" y="2716213"/>
          <p14:tracePt t="26890" x="3857625" y="2706688"/>
          <p14:tracePt t="26906" x="3868738" y="2697163"/>
          <p14:tracePt t="26915" x="3878263" y="2697163"/>
          <p14:tracePt t="26932" x="3897313" y="2687638"/>
          <p14:tracePt t="26954" x="3917950" y="2687638"/>
          <p14:tracePt t="26978" x="3927475" y="2687638"/>
          <p14:tracePt t="26994" x="3937000" y="2678113"/>
          <p14:tracePt t="27002" x="3946525" y="2667000"/>
          <p14:tracePt t="27015" x="3956050" y="2667000"/>
          <p14:tracePt t="27032" x="3976688" y="2657475"/>
          <p14:tracePt t="27049" x="3986213" y="2657475"/>
          <p14:tracePt t="27066" x="3995738" y="2647950"/>
          <p14:tracePt t="27138" x="4016375" y="2647950"/>
          <p14:tracePt t="27154" x="4025900" y="2647950"/>
          <p14:tracePt t="27162" x="4035425" y="2638425"/>
          <p14:tracePt t="27170" x="4044950" y="2638425"/>
          <p14:tracePt t="27666" x="4065588" y="2628900"/>
          <p14:tracePt t="27682" x="4075113" y="2628900"/>
          <p14:tracePt t="27690" x="4084638" y="2628900"/>
          <p14:tracePt t="27700" x="4094163" y="2628900"/>
          <p14:tracePt t="27717" x="4103688" y="2628900"/>
          <p14:tracePt t="27762" x="4114800" y="2628900"/>
          <p14:tracePt t="27770" x="4124325" y="2628900"/>
          <p14:tracePt t="27778" x="4133850" y="2628900"/>
          <p14:tracePt t="27794" x="4152900" y="2628900"/>
          <p14:tracePt t="27802" x="4173538" y="2617788"/>
          <p14:tracePt t="27817" x="4192588" y="2617788"/>
          <p14:tracePt t="27833" x="4222750" y="2608263"/>
          <p14:tracePt t="27850" x="4241800" y="2608263"/>
          <p14:tracePt t="27898" x="4251325" y="2608263"/>
          <p14:tracePt t="27906" x="4262438" y="2598738"/>
          <p14:tracePt t="27917" x="4300538" y="2589213"/>
          <p14:tracePt t="27934" x="4321175" y="2589213"/>
          <p14:tracePt t="27951" x="4340225" y="2589213"/>
          <p14:tracePt t="27967" x="4349750" y="2579688"/>
          <p14:tracePt t="27984" x="4370388" y="2579688"/>
          <p14:tracePt t="28050" x="4389438" y="2579688"/>
          <p14:tracePt t="28066" x="4410075" y="2579688"/>
          <p14:tracePt t="28074" x="4429125" y="2579688"/>
          <p14:tracePt t="28084" x="4468813" y="2579688"/>
          <p14:tracePt t="28101" x="4508500" y="2579688"/>
          <p14:tracePt t="28118" x="4518025" y="2579688"/>
          <p14:tracePt t="28154" x="4527550" y="2579688"/>
          <p14:tracePt t="28170" x="4537075" y="2579688"/>
          <p14:tracePt t="28186" x="4546600" y="2579688"/>
          <p14:tracePt t="28202" x="4567238" y="2579688"/>
          <p14:tracePt t="28218" x="4567238" y="2589213"/>
          <p14:tracePt t="28226" x="4586288" y="2589213"/>
          <p14:tracePt t="28266" x="4586288" y="2598738"/>
          <p14:tracePt t="28274" x="4595813" y="2598738"/>
          <p14:tracePt t="28284" x="4616450" y="2608263"/>
          <p14:tracePt t="28302" x="4635500" y="2628900"/>
          <p14:tracePt t="28318" x="4656138" y="2638425"/>
          <p14:tracePt t="28335" x="4665663" y="2657475"/>
          <p14:tracePt t="28351" x="4684713" y="2678113"/>
          <p14:tracePt t="28368" x="4684713" y="2687638"/>
          <p14:tracePt t="28385" x="4684713" y="2706688"/>
          <p14:tracePt t="28402" x="4705350" y="2727325"/>
          <p14:tracePt t="28419" x="4705350" y="2736850"/>
          <p14:tracePt t="28435" x="4705350" y="2746375"/>
          <p14:tracePt t="28452" x="4705350" y="2765425"/>
          <p14:tracePt t="28468" x="4705350" y="2786063"/>
          <p14:tracePt t="28485" x="4705350" y="2814638"/>
          <p14:tracePt t="28502" x="4694238" y="2835275"/>
          <p14:tracePt t="28518" x="4684713" y="2863850"/>
          <p14:tracePt t="28535" x="4675188" y="2884488"/>
          <p14:tracePt t="28552" x="4656138" y="2903538"/>
          <p14:tracePt t="28568" x="4645025" y="2933700"/>
          <p14:tracePt t="28586" x="4616450" y="2943225"/>
          <p14:tracePt t="28603" x="4595813" y="2952750"/>
          <p14:tracePt t="28619" x="4586288" y="2962275"/>
          <p14:tracePt t="28635" x="4567238" y="2973388"/>
          <p14:tracePt t="28652" x="4546600" y="2973388"/>
          <p14:tracePt t="28669" x="4508500" y="2982913"/>
          <p14:tracePt t="28685" x="4487863" y="2982913"/>
          <p14:tracePt t="28702" x="4478338" y="2982913"/>
          <p14:tracePt t="28719" x="4459288" y="2982913"/>
          <p14:tracePt t="28735" x="4448175" y="2982913"/>
          <p14:tracePt t="28762" x="4438650" y="2982913"/>
          <p14:tracePt t="28778" x="4429125" y="2982913"/>
          <p14:tracePt t="28787" x="4398963" y="2973388"/>
          <p14:tracePt t="28802" x="4360863" y="2962275"/>
          <p14:tracePt t="28819" x="4300538" y="2952750"/>
          <p14:tracePt t="28836" x="4281488" y="2943225"/>
          <p14:tracePt t="28853" x="4262438" y="2924175"/>
          <p14:tracePt t="28869" x="4241800" y="2924175"/>
          <p14:tracePt t="28886" x="4213225" y="2903538"/>
          <p14:tracePt t="28902" x="4192588" y="2874963"/>
          <p14:tracePt t="28920" x="4183063" y="2863850"/>
          <p14:tracePt t="28936" x="4164013" y="2844800"/>
          <p14:tracePt t="28953" x="4152900" y="2825750"/>
          <p14:tracePt t="28969" x="4133850" y="2786063"/>
          <p14:tracePt t="28987" x="4114800" y="2755900"/>
          <p14:tracePt t="29003" x="4103688" y="2736850"/>
          <p14:tracePt t="29019" x="4094163" y="2716213"/>
          <p14:tracePt t="29036" x="4094163" y="2706688"/>
          <p14:tracePt t="29053" x="4084638" y="2706688"/>
          <p14:tracePt t="29290" x="4084638" y="2697163"/>
          <p14:tracePt t="29298" x="4075113" y="2697163"/>
          <p14:tracePt t="29306" x="4065588" y="2687638"/>
          <p14:tracePt t="29320" x="4054475" y="2678113"/>
          <p14:tracePt t="29362" x="4044950" y="2678113"/>
          <p14:tracePt t="29386" x="4035425" y="2678113"/>
          <p14:tracePt t="29410" x="4025900" y="2667000"/>
          <p14:tracePt t="29474" x="4005263" y="2657475"/>
          <p14:tracePt t="29546" x="3995738" y="2647950"/>
          <p14:tracePt t="29554" x="3976688" y="2628900"/>
          <p14:tracePt t="29562" x="3967163" y="2617788"/>
          <p14:tracePt t="29570" x="3927475" y="2589213"/>
          <p14:tracePt t="29587" x="3897313" y="2549525"/>
          <p14:tracePt t="29604" x="3887788" y="2519363"/>
          <p14:tracePt t="29621" x="3868738" y="2490788"/>
          <p14:tracePt t="29637" x="3857625" y="2451100"/>
          <p14:tracePt t="29654" x="3848100" y="2420938"/>
          <p14:tracePt t="29671" x="3838575" y="2362200"/>
          <p14:tracePt t="29688" x="3838575" y="2312988"/>
          <p14:tracePt t="29704" x="3838575" y="2254250"/>
          <p14:tracePt t="29721" x="3848100" y="2174875"/>
          <p14:tracePt t="29721" x="3848100" y="2146300"/>
          <p14:tracePt t="29738" x="3857625" y="2076450"/>
          <p14:tracePt t="29754" x="3868738" y="2008188"/>
          <p14:tracePt t="29771" x="3917950" y="1909763"/>
          <p14:tracePt t="29787" x="3976688" y="1781175"/>
          <p14:tracePt t="29804" x="4075113" y="1624013"/>
          <p14:tracePt t="29821" x="4192588" y="1446213"/>
          <p14:tracePt t="29838" x="4321175" y="1260475"/>
          <p14:tracePt t="29854" x="4468813" y="1082675"/>
          <p14:tracePt t="29871" x="4576763" y="944563"/>
          <p14:tracePt t="29888" x="4625975" y="866775"/>
          <p14:tracePt t="29904" x="4656138" y="827088"/>
          <p14:tracePt t="29904" x="4665663" y="827088"/>
          <p14:tracePt t="29922" x="4665663" y="836613"/>
          <p14:tracePt t="30498" x="4665663" y="846138"/>
          <p14:tracePt t="30506" x="4665663" y="866775"/>
          <p14:tracePt t="30522" x="4665663" y="876300"/>
          <p14:tracePt t="30538" x="4665663" y="885825"/>
          <p14:tracePt t="30546" x="4684713" y="895350"/>
          <p14:tracePt t="30842" x="4694238" y="895350"/>
          <p14:tracePt t="30882" x="4705350" y="915988"/>
          <p14:tracePt t="30906" x="4714875" y="935038"/>
          <p14:tracePt t="30938" x="4724400" y="935038"/>
          <p14:tracePt t="30946" x="4724400" y="954088"/>
          <p14:tracePt t="30956" x="4743450" y="974725"/>
          <p14:tracePt t="30974" x="4754563" y="993775"/>
          <p14:tracePt t="30990" x="4764088" y="1003300"/>
          <p14:tracePt t="31007" x="4764088" y="1014413"/>
          <p14:tracePt t="31024" x="4773613" y="1023938"/>
          <p14:tracePt t="31043" x="4783138" y="1042988"/>
          <p14:tracePt t="31058" x="4792663" y="1063625"/>
          <p14:tracePt t="31074" x="4822825" y="1092200"/>
          <p14:tracePt t="31091" x="4852988" y="1122363"/>
          <p14:tracePt t="31107" x="4872038" y="1162050"/>
          <p14:tracePt t="31124" x="4902200" y="1200150"/>
          <p14:tracePt t="31140" x="4940300" y="1239838"/>
          <p14:tracePt t="31157" x="4989513" y="1270000"/>
          <p14:tracePt t="31174" x="5038725" y="1309688"/>
          <p14:tracePt t="31190" x="5099050" y="1338263"/>
          <p14:tracePt t="31207" x="5157788" y="1377950"/>
          <p14:tracePt t="31224" x="5226050" y="1417638"/>
          <p14:tracePt t="31240" x="5314950" y="1457325"/>
          <p14:tracePt t="31257" x="5443538" y="1516063"/>
          <p14:tracePt t="31274" x="5502275" y="1525588"/>
          <p14:tracePt t="31290" x="5570538" y="1544638"/>
          <p14:tracePt t="31307" x="5600700" y="1544638"/>
          <p14:tracePt t="31324" x="5659438" y="1544638"/>
          <p14:tracePt t="31341" x="5718175" y="1544638"/>
          <p14:tracePt t="31358" x="5776913" y="1544638"/>
          <p14:tracePt t="31374" x="5846763" y="1544638"/>
          <p14:tracePt t="31391" x="5905500" y="1544638"/>
          <p14:tracePt t="31408" x="5954713" y="1544638"/>
          <p14:tracePt t="31424" x="6003925" y="1544638"/>
          <p14:tracePt t="31441" x="6022975" y="1544638"/>
          <p14:tracePt t="31441" x="6053138" y="1544638"/>
          <p14:tracePt t="31458" x="6092825" y="1535113"/>
          <p14:tracePt t="31475" x="6122988" y="1525588"/>
          <p14:tracePt t="31491" x="6161088" y="1506538"/>
          <p14:tracePt t="31508" x="6181725" y="1495425"/>
          <p14:tracePt t="31524" x="6200775" y="1485900"/>
          <p14:tracePt t="31541" x="6221413" y="1476375"/>
          <p14:tracePt t="31558" x="6240463" y="1466850"/>
          <p14:tracePt t="31574" x="6259513" y="1457325"/>
          <p14:tracePt t="31591" x="6259513" y="1446213"/>
          <p14:tracePt t="31608" x="6280150" y="1436688"/>
          <p14:tracePt t="31624" x="6319838" y="1427163"/>
          <p14:tracePt t="31624" x="6329363" y="1417638"/>
          <p14:tracePt t="31643" x="6357938" y="1417638"/>
          <p14:tracePt t="31658" x="6397625" y="1397000"/>
          <p14:tracePt t="31675" x="6427788" y="1387475"/>
          <p14:tracePt t="31692" x="6456363" y="1368425"/>
          <p14:tracePt t="31709" x="6477000" y="1368425"/>
          <p14:tracePt t="31725" x="6505575" y="1347788"/>
          <p14:tracePt t="31742" x="6545263" y="1338263"/>
          <p14:tracePt t="31758" x="6575425" y="1328738"/>
          <p14:tracePt t="31775" x="6594475" y="1319213"/>
          <p14:tracePt t="31792" x="6615113" y="1309688"/>
          <p14:tracePt t="31808" x="6653213" y="1298575"/>
          <p14:tracePt t="31825" x="6673850" y="1298575"/>
          <p14:tracePt t="31842" x="6692900" y="1298575"/>
          <p14:tracePt t="31859" x="6713538" y="1289050"/>
          <p14:tracePt t="31875" x="6742113" y="1279525"/>
          <p14:tracePt t="31892" x="6772275" y="1279525"/>
          <p14:tracePt t="31909" x="6811963" y="1279525"/>
          <p14:tracePt t="31925" x="6870700" y="1279525"/>
          <p14:tracePt t="31942" x="6910388" y="1279525"/>
          <p14:tracePt t="31959" x="6948488" y="1289050"/>
          <p14:tracePt t="31975" x="6969125" y="1289050"/>
          <p14:tracePt t="31992" x="6997700" y="1298575"/>
          <p14:tracePt t="32009" x="7027863" y="1298575"/>
          <p14:tracePt t="32026" x="7037388" y="1298575"/>
          <p14:tracePt t="32042" x="7046913" y="1309688"/>
          <p14:tracePt t="32090" x="7067550" y="1319213"/>
          <p14:tracePt t="32098" x="7077075" y="1338263"/>
          <p14:tracePt t="32109" x="7096125" y="1358900"/>
          <p14:tracePt t="32126" x="7126288" y="1397000"/>
          <p14:tracePt t="32143" x="7145338" y="1436688"/>
          <p14:tracePt t="32159" x="7175500" y="1476375"/>
          <p14:tracePt t="32176" x="7194550" y="1525588"/>
          <p14:tracePt t="32192" x="7205663" y="1565275"/>
          <p14:tracePt t="32209" x="7243763" y="1654175"/>
          <p14:tracePt t="32226" x="7254875" y="1703388"/>
          <p14:tracePt t="32242" x="7264400" y="1752600"/>
          <p14:tracePt t="32259" x="7273925" y="1801813"/>
          <p14:tracePt t="32276" x="7283450" y="1860550"/>
          <p14:tracePt t="32293" x="7292975" y="1919288"/>
          <p14:tracePt t="32309" x="7304088" y="1968500"/>
          <p14:tracePt t="32326" x="7313613" y="2008188"/>
          <p14:tracePt t="32343" x="7323138" y="2057400"/>
          <p14:tracePt t="32359" x="7332663" y="2097088"/>
          <p14:tracePt t="32376" x="7342188" y="2136775"/>
          <p14:tracePt t="32393" x="7353300" y="2174875"/>
          <p14:tracePt t="32393" x="7353300" y="2195513"/>
          <p14:tracePt t="32411" x="7362825" y="2244725"/>
          <p14:tracePt t="32426" x="7372350" y="2284413"/>
          <p14:tracePt t="32443" x="7381875" y="2333625"/>
          <p14:tracePt t="32459" x="7391400" y="2362200"/>
          <p14:tracePt t="32476" x="7402513" y="2420938"/>
          <p14:tracePt t="32493" x="7412038" y="2451100"/>
          <p14:tracePt t="32510" x="7412038" y="2500313"/>
          <p14:tracePt t="32527" x="7431088" y="2530475"/>
          <p14:tracePt t="32543" x="7440613" y="2579688"/>
          <p14:tracePt t="32560" x="7440613" y="2617788"/>
          <p14:tracePt t="32576" x="7451725" y="2678113"/>
          <p14:tracePt t="32593" x="7480300" y="2765425"/>
          <p14:tracePt t="32611" x="7480300" y="2844800"/>
          <p14:tracePt t="32627" x="7500938" y="2903538"/>
          <p14:tracePt t="32643" x="7519988" y="2992438"/>
          <p14:tracePt t="32660" x="7519988" y="3060700"/>
          <p14:tracePt t="32677" x="7519988" y="3140075"/>
          <p14:tracePt t="32693" x="7519988" y="3238500"/>
          <p14:tracePt t="32710" x="7519988" y="3306763"/>
          <p14:tracePt t="32727" x="7519988" y="3376613"/>
          <p14:tracePt t="32743" x="7519988" y="3465513"/>
          <p14:tracePt t="32760" x="7519988" y="3543300"/>
          <p14:tracePt t="32777" x="7519988" y="3632200"/>
          <p14:tracePt t="32777" x="7519988" y="3700463"/>
          <p14:tracePt t="32794" x="7500938" y="3810000"/>
          <p14:tracePt t="32811" x="7489825" y="3927475"/>
          <p14:tracePt t="32827" x="7470775" y="4065588"/>
          <p14:tracePt t="32844" x="7470775" y="4183063"/>
          <p14:tracePt t="32861" x="7461250" y="4321175"/>
          <p14:tracePt t="32877" x="7440613" y="4438650"/>
          <p14:tracePt t="32894" x="7440613" y="4498975"/>
          <p14:tracePt t="32911" x="7440613" y="4557713"/>
          <p14:tracePt t="32927" x="7440613" y="4597400"/>
          <p14:tracePt t="32944" x="7440613" y="4635500"/>
          <p14:tracePt t="32961" x="7440613" y="4665663"/>
          <p14:tracePt t="32961" x="7440613" y="4684713"/>
          <p14:tracePt t="32978" x="7440613" y="4724400"/>
          <p14:tracePt t="32994" x="7421563" y="4773613"/>
          <p14:tracePt t="33011" x="7421563" y="4813300"/>
          <p14:tracePt t="33027" x="7421563" y="4862513"/>
          <p14:tracePt t="33044" x="7421563" y="4911725"/>
          <p14:tracePt t="33061" x="7421563" y="4960938"/>
          <p14:tracePt t="33078" x="7421563" y="5019675"/>
          <p14:tracePt t="33094" x="7421563" y="5059363"/>
          <p14:tracePt t="33111" x="7421563" y="5108575"/>
          <p14:tracePt t="33128" x="7421563" y="5148263"/>
          <p14:tracePt t="33144" x="7421563" y="5197475"/>
          <p14:tracePt t="33144" x="7421563" y="5216525"/>
          <p14:tracePt t="33163" x="7421563" y="5246688"/>
          <p14:tracePt t="33178" x="7421563" y="5295900"/>
          <p14:tracePt t="33195" x="7421563" y="5335588"/>
          <p14:tracePt t="33212" x="7421563" y="5364163"/>
          <p14:tracePt t="33228" x="7402513" y="5403850"/>
          <p14:tracePt t="33245" x="7402513" y="5422900"/>
          <p14:tracePt t="33261" x="7402513" y="5434013"/>
          <p14:tracePt t="33278" x="7402513" y="5443538"/>
          <p14:tracePt t="33294" x="7362825" y="5443538"/>
          <p14:tracePt t="33674" x="7292975" y="5434013"/>
          <p14:tracePt t="33682" x="7185025" y="5422900"/>
          <p14:tracePt t="33695" x="6910388" y="5384800"/>
          <p14:tracePt t="33713" x="6535738" y="5295900"/>
          <p14:tracePt t="33729" x="6142038" y="5216525"/>
          <p14:tracePt t="33729" x="5973763" y="5176838"/>
          <p14:tracePt t="33746" x="5689600" y="5118100"/>
          <p14:tracePt t="33762" x="5472113" y="5078413"/>
          <p14:tracePt t="33779" x="5256213" y="5029200"/>
          <p14:tracePt t="33796" x="5019675" y="4991100"/>
          <p14:tracePt t="33812" x="4792663" y="4941888"/>
          <p14:tracePt t="33829" x="4576763" y="4902200"/>
          <p14:tracePt t="33846" x="4389438" y="4862513"/>
          <p14:tracePt t="33862" x="4241800" y="4843463"/>
          <p14:tracePt t="33879" x="4124325" y="4803775"/>
          <p14:tracePt t="33896" x="4016375" y="4773613"/>
          <p14:tracePt t="33912" x="3906838" y="4724400"/>
          <p14:tracePt t="33912" x="3857625" y="4705350"/>
          <p14:tracePt t="33930" x="3779838" y="4675188"/>
          <p14:tracePt t="33946" x="3759200" y="4656138"/>
          <p14:tracePt t="33962" x="3740150" y="4635500"/>
          <p14:tracePt t="33979" x="3709988" y="4616450"/>
          <p14:tracePt t="33996" x="3681413" y="4576763"/>
          <p14:tracePt t="34013" x="3651250" y="4557713"/>
          <p14:tracePt t="34030" x="3622675" y="4537075"/>
          <p14:tracePt t="34046" x="3582988" y="4527550"/>
          <p14:tracePt t="34063" x="3573463" y="4508500"/>
          <p14:tracePt t="34080" x="3562350" y="4508500"/>
          <p14:tracePt t="34106" x="3562350" y="4498975"/>
          <p14:tracePt t="34114" x="3552825" y="4498975"/>
          <p14:tracePt t="34129" x="3524250" y="4449763"/>
          <p14:tracePt t="34146" x="3513138" y="4410075"/>
          <p14:tracePt t="34163" x="3494088" y="4370388"/>
          <p14:tracePt t="34180" x="3463925" y="4330700"/>
          <p14:tracePt t="34197" x="3454400" y="4291013"/>
          <p14:tracePt t="34213" x="3444875" y="4252913"/>
          <p14:tracePt t="34230" x="3435350" y="4222750"/>
          <p14:tracePt t="34246" x="3435350" y="4203700"/>
          <p14:tracePt t="34263" x="3425825" y="4183063"/>
          <p14:tracePt t="34280" x="3425825" y="4154488"/>
          <p14:tracePt t="34297" x="3414713" y="4124325"/>
          <p14:tracePt t="34313" x="3414713" y="4094163"/>
          <p14:tracePt t="34330" x="3405188" y="4075113"/>
          <p14:tracePt t="34346" x="3405188" y="4056063"/>
          <p14:tracePt t="34363" x="3405188" y="4044950"/>
          <p14:tracePt t="34380" x="3405188" y="4025900"/>
          <p14:tracePt t="34397" x="3395663" y="3995738"/>
          <p14:tracePt t="34413" x="3395663" y="3976688"/>
          <p14:tracePt t="34430" x="3395663" y="3946525"/>
          <p14:tracePt t="34447" x="3395663" y="3927475"/>
          <p14:tracePt t="34464" x="3395663" y="3908425"/>
          <p14:tracePt t="34480" x="3395663" y="3887788"/>
          <p14:tracePt t="34497" x="3395663" y="3868738"/>
          <p14:tracePt t="34514" x="3395663" y="3859213"/>
          <p14:tracePt t="34530" x="3395663" y="3868738"/>
          <p14:tracePt t="34818" x="3395663" y="3887788"/>
          <p14:tracePt t="34826" x="3395663" y="3897313"/>
          <p14:tracePt t="34834" x="3395663" y="3927475"/>
          <p14:tracePt t="34847" x="3395663" y="3967163"/>
          <p14:tracePt t="34865" x="3376613" y="4016375"/>
          <p14:tracePt t="34865" x="3355975" y="4035425"/>
          <p14:tracePt t="34882" x="3336925" y="4075113"/>
          <p14:tracePt t="34898" x="3336925" y="4114800"/>
          <p14:tracePt t="34915" x="3336925" y="4154488"/>
          <p14:tracePt t="34931" x="3336925" y="4192588"/>
          <p14:tracePt t="34948" x="3336925" y="4222750"/>
          <p14:tracePt t="34965" x="3336925" y="4271963"/>
          <p14:tracePt t="34981" x="3336925" y="4311650"/>
          <p14:tracePt t="34998" x="3336925" y="4351338"/>
          <p14:tracePt t="35015" x="3336925" y="4410075"/>
          <p14:tracePt t="35032" x="3346450" y="4449763"/>
          <p14:tracePt t="35048" x="3355975" y="4498975"/>
          <p14:tracePt t="35065" x="3365500" y="4537075"/>
          <p14:tracePt t="35065" x="3365500" y="4548188"/>
          <p14:tracePt t="35083" x="3365500" y="4616450"/>
          <p14:tracePt t="35098" x="3355975" y="4656138"/>
          <p14:tracePt t="35115" x="3355975" y="4705350"/>
          <p14:tracePt t="35132" x="3365500" y="4745038"/>
          <p14:tracePt t="35148" x="3365500" y="4783138"/>
          <p14:tracePt t="35165" x="3365500" y="4803775"/>
          <p14:tracePt t="35182" x="3376613" y="4843463"/>
          <p14:tracePt t="35198" x="3395663" y="4881563"/>
          <p14:tracePt t="35215" x="3395663" y="4921250"/>
          <p14:tracePt t="35232" x="3405188" y="4960938"/>
          <p14:tracePt t="35248" x="3405188" y="4991100"/>
          <p14:tracePt t="35265" x="3405188" y="5019675"/>
          <p14:tracePt t="35283" x="3405188" y="5049838"/>
          <p14:tracePt t="35298" x="3405188" y="5059363"/>
          <p14:tracePt t="35315" x="3405188" y="5089525"/>
          <p14:tracePt t="35333" x="3405188" y="5118100"/>
          <p14:tracePt t="35349" x="3405188" y="5176838"/>
          <p14:tracePt t="35366" x="3405188" y="5207000"/>
          <p14:tracePt t="35382" x="3405188" y="5237163"/>
          <p14:tracePt t="35399" x="3405188" y="5265738"/>
          <p14:tracePt t="35416" x="3405188" y="5275263"/>
          <p14:tracePt t="35432" x="3414713" y="5305425"/>
          <p14:tracePt t="35449" x="3414713" y="5314950"/>
          <p14:tracePt t="35466" x="3414713" y="5324475"/>
          <p14:tracePt t="35482" x="3414713" y="5335588"/>
          <p14:tracePt t="35682" x="3425825" y="5335588"/>
          <p14:tracePt t="35954" x="3435350" y="5335588"/>
          <p14:tracePt t="35970" x="3425825" y="5335588"/>
          <p14:tracePt t="36018" x="3414713" y="5335588"/>
          <p14:tracePt t="36026" x="3405188" y="5335588"/>
          <p14:tracePt t="36034" x="3365500" y="5335588"/>
          <p14:tracePt t="36050" x="3257550" y="5335588"/>
          <p14:tracePt t="36067" x="3119438" y="5335588"/>
          <p14:tracePt t="36084" x="2992438" y="5335588"/>
          <p14:tracePt t="36101" x="2933700" y="5335588"/>
          <p14:tracePt t="36117" x="2903538" y="5335588"/>
          <p14:tracePt t="36134" x="2884488" y="5335588"/>
          <p14:tracePt t="36186" x="2884488" y="5345113"/>
          <p14:tracePt t="36210" x="2873375" y="5354638"/>
          <p14:tracePt t="36226" x="2873375" y="5364163"/>
          <p14:tracePt t="36250" x="2873375" y="5373688"/>
          <p14:tracePt t="36274" x="2873375" y="5384800"/>
          <p14:tracePt t="36282" x="2873375" y="5394325"/>
          <p14:tracePt t="36298" x="2873375" y="5413375"/>
          <p14:tracePt t="36306" x="2884488" y="5422900"/>
          <p14:tracePt t="36317" x="2922588" y="5453063"/>
          <p14:tracePt t="36334" x="2971800" y="5483225"/>
          <p14:tracePt t="36351" x="3051175" y="5521325"/>
          <p14:tracePt t="36367" x="3149600" y="5570538"/>
          <p14:tracePt t="36385" x="3297238" y="5610225"/>
          <p14:tracePt t="36401" x="3454400" y="5640388"/>
          <p14:tracePt t="36401" x="3543300" y="5649913"/>
          <p14:tracePt t="36418" x="3681413" y="5659438"/>
          <p14:tracePt t="36434" x="3819525" y="5659438"/>
          <p14:tracePt t="36451" x="3897313" y="5649913"/>
          <p14:tracePt t="36467" x="3927475" y="5640388"/>
          <p14:tracePt t="36484" x="3946525" y="5630863"/>
          <p14:tracePt t="36501" x="3956050" y="5591175"/>
          <p14:tracePt t="36518" x="3967163" y="5561013"/>
          <p14:tracePt t="36535" x="3967163" y="5551488"/>
          <p14:tracePt t="36552" x="3967163" y="5532438"/>
          <p14:tracePt t="36568" x="3967163" y="5521325"/>
          <p14:tracePt t="36682" x="3946525" y="5521325"/>
          <p14:tracePt t="36706" x="3937000" y="5521325"/>
          <p14:tracePt t="36714" x="3917950" y="5521325"/>
          <p14:tracePt t="36722" x="3897313" y="5521325"/>
          <p14:tracePt t="36735" x="3848100" y="5521325"/>
          <p14:tracePt t="36752" x="3819525" y="5521325"/>
          <p14:tracePt t="36768" x="3779838" y="5521325"/>
          <p14:tracePt t="36785" x="3730625" y="5521325"/>
          <p14:tracePt t="36802" x="3709988" y="5532438"/>
          <p14:tracePt t="36818" x="3681413" y="5532438"/>
          <p14:tracePt t="36835" x="3651250" y="5551488"/>
          <p14:tracePt t="36852" x="3632200" y="5551488"/>
          <p14:tracePt t="36868" x="3622675" y="5561013"/>
          <p14:tracePt t="36885" x="3602038" y="5570538"/>
          <p14:tracePt t="36902" x="3592513" y="5570538"/>
          <p14:tracePt t="36919" x="3573463" y="5581650"/>
          <p14:tracePt t="36936" x="3562350" y="5581650"/>
          <p14:tracePt t="36952" x="3562350" y="5591175"/>
          <p14:tracePt t="36968" x="3552825" y="5591175"/>
          <p14:tracePt t="37154" x="3543300" y="5591175"/>
          <p14:tracePt t="37162" x="3533775" y="5591175"/>
          <p14:tracePt t="37170" x="3513138" y="5591175"/>
          <p14:tracePt t="37186" x="3503613" y="5591175"/>
          <p14:tracePt t="37202" x="3475038" y="5591175"/>
          <p14:tracePt t="37220" x="3463925" y="5591175"/>
          <p14:tracePt t="37236" x="3454400" y="5591175"/>
          <p14:tracePt t="37253" x="3444875" y="5591175"/>
          <p14:tracePt t="37269" x="3414713" y="5591175"/>
          <p14:tracePt t="37286" x="3395663" y="5591175"/>
          <p14:tracePt t="37303" x="3376613" y="5591175"/>
          <p14:tracePt t="37319" x="3365500" y="5591175"/>
          <p14:tracePt t="37378" x="3346450" y="5600700"/>
          <p14:tracePt t="37386" x="3327400" y="5610225"/>
          <p14:tracePt t="37402" x="3306763" y="5610225"/>
          <p14:tracePt t="37410" x="3297238" y="5619750"/>
          <p14:tracePt t="37426" x="3278188" y="5630863"/>
          <p14:tracePt t="37442" x="3257550" y="5640388"/>
          <p14:tracePt t="37466" x="3248025" y="5649913"/>
          <p14:tracePt t="37482" x="3248025" y="5659438"/>
          <p14:tracePt t="37498" x="3238500" y="5659438"/>
          <p14:tracePt t="37514" x="3228975" y="5659438"/>
          <p14:tracePt t="37522" x="3217863" y="5670550"/>
          <p14:tracePt t="37536" x="3208338" y="5689600"/>
          <p14:tracePt t="37554" x="3198813" y="5699125"/>
          <p14:tracePt t="37570" x="3189288" y="5708650"/>
          <p14:tracePt t="37586" x="3179763" y="5719763"/>
          <p14:tracePt t="37603" x="3168650" y="5729288"/>
          <p14:tracePt t="37620" x="3159125" y="5729288"/>
          <p14:tracePt t="37637" x="3159125" y="5738813"/>
          <p14:tracePt t="37653" x="3149600" y="5748338"/>
          <p14:tracePt t="37670" x="3140075" y="5748338"/>
          <p14:tracePt t="37686" x="3130550" y="5748338"/>
          <p14:tracePt t="37703" x="3130550" y="5757863"/>
          <p14:tracePt t="37720" x="3119438" y="5768975"/>
          <p14:tracePt t="37754" x="3119438" y="5778500"/>
          <p14:tracePt t="37769" x="3109913" y="5788025"/>
          <p14:tracePt t="37786" x="3109913" y="5797550"/>
          <p14:tracePt t="37818" x="3100388" y="5807075"/>
          <p14:tracePt t="37826" x="3100388" y="5818188"/>
          <p14:tracePt t="37882" x="3100388" y="5827713"/>
          <p14:tracePt t="37906" x="3090863" y="5827713"/>
          <p14:tracePt t="37914" x="3081338" y="5846763"/>
          <p14:tracePt t="37930" x="3070225" y="5867400"/>
          <p14:tracePt t="37954" x="3070225" y="5876925"/>
          <p14:tracePt t="37986" x="3060700" y="5886450"/>
          <p14:tracePt t="38010" x="3060700" y="5895975"/>
          <p14:tracePt t="38026" x="3051175" y="5905500"/>
          <p14:tracePt t="38042" x="3041650" y="5916613"/>
          <p14:tracePt t="38066" x="3041650" y="5926138"/>
          <p14:tracePt t="38098" x="3041650" y="5935663"/>
          <p14:tracePt t="38106" x="3041650" y="5945188"/>
          <p14:tracePt t="38122" x="3032125" y="5945188"/>
          <p14:tracePt t="38130" x="3032125" y="5954713"/>
          <p14:tracePt t="38146" x="3021013" y="5965825"/>
          <p14:tracePt t="38154" x="3011488" y="5975350"/>
          <p14:tracePt t="38202" x="3011488" y="5984875"/>
          <p14:tracePt t="38219" x="3011488" y="5994400"/>
          <p14:tracePt t="38226" x="3011488" y="6015038"/>
          <p14:tracePt t="38238" x="3011488" y="6024563"/>
          <p14:tracePt t="38282" x="3001963" y="6034088"/>
          <p14:tracePt t="38290" x="3001963" y="6053138"/>
          <p14:tracePt t="38314" x="2992438" y="6064250"/>
          <p14:tracePt t="38330" x="2992438" y="6073775"/>
          <p14:tracePt t="38338" x="2992438" y="6083300"/>
          <p14:tracePt t="38354" x="2992438" y="6092825"/>
          <p14:tracePt t="38370" x="2982913" y="6092825"/>
          <p14:tracePt t="38378" x="2982913" y="6102350"/>
          <p14:tracePt t="38394" x="2982913" y="6113463"/>
          <p14:tracePt t="38410" x="2982913" y="6122988"/>
          <p14:tracePt t="38421" x="2982913" y="6132513"/>
          <p14:tracePt t="38438" x="2982913" y="6142038"/>
          <p14:tracePt t="38458" x="2982913" y="6151563"/>
          <p14:tracePt t="38472" x="2982913" y="6162675"/>
          <p14:tracePt t="38490" x="2982913" y="6181725"/>
          <p14:tracePt t="38514" x="2992438" y="6191250"/>
          <p14:tracePt t="38538" x="2992438" y="6211888"/>
          <p14:tracePt t="38554" x="3001963" y="6221413"/>
          <p14:tracePt t="38570" x="3011488" y="6230938"/>
          <p14:tracePt t="38586" x="3021013" y="6240463"/>
          <p14:tracePt t="38594" x="3032125" y="6249988"/>
          <p14:tracePt t="38682" x="3041650" y="6261100"/>
          <p14:tracePt t="38690" x="3051175" y="6261100"/>
          <p14:tracePt t="38698" x="3070225" y="6270625"/>
          <p14:tracePt t="38706" x="3090863" y="6280150"/>
          <p14:tracePt t="38722" x="3109913" y="6289675"/>
          <p14:tracePt t="38738" x="3119438" y="6299200"/>
          <p14:tracePt t="38755" x="3130550" y="6299200"/>
          <p14:tracePt t="38786" x="3130550" y="6310313"/>
          <p14:tracePt t="38802" x="3140075" y="6319838"/>
          <p14:tracePt t="38810" x="3149600" y="6329363"/>
          <p14:tracePt t="38826" x="3159125" y="6329363"/>
          <p14:tracePt t="38839" x="3179763" y="6348413"/>
          <p14:tracePt t="38856" x="3198813" y="6359525"/>
          <p14:tracePt t="38872" x="3208338" y="6369050"/>
          <p14:tracePt t="38889" x="3217863" y="6378575"/>
          <p14:tracePt t="38914" x="3228975" y="6378575"/>
          <p14:tracePt t="38938" x="3228975" y="6388100"/>
          <p14:tracePt t="38946" x="3228975" y="6397625"/>
          <p14:tracePt t="38978" x="3228975" y="6408738"/>
          <p14:tracePt t="38986" x="3228975" y="6418263"/>
          <p14:tracePt t="38994" x="3238500" y="6427788"/>
          <p14:tracePt t="39010" x="3248025" y="6427788"/>
          <p14:tracePt t="39022" x="3257550" y="6437313"/>
          <p14:tracePt t="39040" x="3267075" y="6446838"/>
          <p14:tracePt t="39056" x="3287713" y="6467475"/>
          <p14:tracePt t="39073" x="3306763" y="6486525"/>
          <p14:tracePt t="39089" x="3336925" y="6507163"/>
          <p14:tracePt t="39106" x="3365500" y="6526213"/>
          <p14:tracePt t="39123" x="3386138" y="6545263"/>
          <p14:tracePt t="39139" x="3414713" y="6565900"/>
          <p14:tracePt t="39156" x="3435350" y="6594475"/>
          <p14:tracePt t="39173" x="3454400" y="6615113"/>
          <p14:tracePt t="39190" x="3463925" y="6643688"/>
          <p14:tracePt t="39206" x="3484563" y="6673850"/>
          <p14:tracePt t="39223" x="3503613" y="6704013"/>
          <p14:tracePt t="39241" x="3524250" y="6713538"/>
          <p14:tracePt t="39257" x="3533775" y="6723063"/>
          <p14:tracePt t="39257" x="3543300" y="6732588"/>
          <p14:tracePt t="39274" x="3552825" y="6742113"/>
          <p14:tracePt t="39290" x="3562350" y="6742113"/>
          <p14:tracePt t="39306" x="3562350" y="6753225"/>
          <p14:tracePt t="39323" x="3573463" y="6762750"/>
          <p14:tracePt t="39340" x="3582988" y="6772275"/>
          <p14:tracePt t="39357" x="3592513" y="6791325"/>
          <p14:tracePt t="39373" x="3602038" y="6791325"/>
          <p14:tracePt t="39390" x="3611563" y="6811963"/>
          <p14:tracePt t="39407" x="3622675" y="6821488"/>
          <p14:tracePt t="39423" x="3622675" y="6831013"/>
          <p14:tracePt t="39440" x="3641725" y="6851650"/>
          <p14:tracePt t="39457" x="3641725" y="6870700"/>
          <p14:tracePt t="39473" x="3651250" y="6880225"/>
          <p14:tracePt t="39490" x="3651250" y="6889750"/>
          <p14:tracePt t="39507" x="3651250" y="6900863"/>
          <p14:tracePt t="39538" x="3660775" y="6910388"/>
          <p14:tracePt t="39546" x="3671888" y="6919913"/>
          <p14:tracePt t="39557" x="3681413" y="6938963"/>
          <p14:tracePt t="39574" x="3700463" y="6959600"/>
          <p14:tracePt t="39591" x="3681413" y="6978650"/>
          <p14:tracePt t="39607" x="3681413" y="6988175"/>
          <p14:tracePt t="39624" x="3681413" y="7008813"/>
          <p14:tracePt t="39641" x="3700463" y="7008813"/>
          <p14:tracePt t="39657" x="3721100" y="7008813"/>
          <p14:tracePt t="39674" x="3730625" y="7008813"/>
          <p14:tracePt t="39690" x="3721100" y="7008813"/>
          <p14:tracePt t="39898" x="3721100" y="6999288"/>
          <p14:tracePt t="39914" x="3709988" y="6988175"/>
          <p14:tracePt t="39922" x="3700463" y="6969125"/>
          <p14:tracePt t="39930" x="3681413" y="6950075"/>
          <p14:tracePt t="39946" x="3660775" y="6938963"/>
          <p14:tracePt t="39962" x="3651250" y="6938963"/>
          <p14:tracePt t="39975" x="3641725" y="6929438"/>
          <p14:tracePt t="39992" x="3622675" y="6929438"/>
          <p14:tracePt t="40008" x="3602038" y="6929438"/>
          <p14:tracePt t="40025" x="3582988" y="6929438"/>
          <p14:tracePt t="40042" x="3573463" y="6929438"/>
          <p14:tracePt t="40066" x="3562350" y="6929438"/>
          <p14:tracePt t="40098" x="3552825" y="6938963"/>
          <p14:tracePt t="40122" x="3543300" y="6938963"/>
          <p14:tracePt t="40138" x="3543300" y="6950075"/>
          <p14:tracePt t="40178" x="3543300" y="6959600"/>
          <p14:tracePt t="40194" x="3543300" y="6969125"/>
          <p14:tracePt t="40202" x="3543300" y="6978650"/>
          <p14:tracePt t="40218" x="3543300" y="6988175"/>
          <p14:tracePt t="40226" x="3543300" y="6999288"/>
          <p14:tracePt t="40242" x="3543300" y="7008813"/>
          <p14:tracePt t="40258" x="3543300" y="7027863"/>
          <p14:tracePt t="40275" x="3543300" y="7058025"/>
          <p14:tracePt t="40292" x="3552825" y="7077075"/>
          <p14:tracePt t="40308" x="3562350" y="7097713"/>
          <p14:tracePt t="40325" x="3573463" y="7126288"/>
          <p14:tracePt t="40342" x="3582988" y="7146925"/>
          <p14:tracePt t="40359" x="3602038" y="7165975"/>
          <p14:tracePt t="40375" x="3651250" y="7185025"/>
          <p14:tracePt t="40392" x="3709988" y="7205663"/>
          <p14:tracePt t="40409" x="3789363" y="7234238"/>
          <p14:tracePt t="40409" x="3838575" y="7245350"/>
          <p14:tracePt t="40426" x="3887788" y="7245350"/>
          <p14:tracePt t="40442" x="3927475" y="7245350"/>
          <p14:tracePt t="40459" x="3986213" y="7245350"/>
          <p14:tracePt t="40475" x="4035425" y="7245350"/>
          <p14:tracePt t="40493" x="4075113" y="7245350"/>
          <p14:tracePt t="40509" x="4103688" y="7245350"/>
          <p14:tracePt t="40526" x="4133850" y="7234238"/>
          <p14:tracePt t="40542" x="4164013" y="7224713"/>
          <p14:tracePt t="40559" x="4173538" y="7215188"/>
          <p14:tracePt t="40576" x="4183063" y="7205663"/>
          <p14:tracePt t="40592" x="4192588" y="7175500"/>
          <p14:tracePt t="40609" x="4202113" y="7175500"/>
          <p14:tracePt t="40626" x="4213225" y="7165975"/>
          <p14:tracePt t="40643" x="4213225" y="7156450"/>
          <p14:tracePt t="40698" x="4213225" y="7146925"/>
          <p14:tracePt t="40714" x="4213225" y="7135813"/>
          <p14:tracePt t="40730" x="4213225" y="7126288"/>
          <p14:tracePt t="40738" x="4213225" y="7116763"/>
          <p14:tracePt t="40746" x="4213225" y="7097713"/>
          <p14:tracePt t="40759" x="4202113" y="7077075"/>
          <p14:tracePt t="40776" x="4192588" y="7048500"/>
          <p14:tracePt t="40793" x="4152900" y="7008813"/>
          <p14:tracePt t="40810" x="4133850" y="6988175"/>
          <p14:tracePt t="40826" x="4094163" y="6959600"/>
          <p14:tracePt t="40843" x="4054475" y="6929438"/>
          <p14:tracePt t="40860" x="4016375" y="6910388"/>
          <p14:tracePt t="40877" x="3956050" y="6889750"/>
          <p14:tracePt t="40893" x="3906838" y="6870700"/>
          <p14:tracePt t="40910" x="3857625" y="6870700"/>
          <p14:tracePt t="40927" x="3808413" y="6861175"/>
          <p14:tracePt t="40943" x="3759200" y="6861175"/>
          <p14:tracePt t="40960" x="3709988" y="6861175"/>
          <p14:tracePt t="40977" x="3641725" y="6861175"/>
          <p14:tracePt t="40994" x="3592513" y="6861175"/>
          <p14:tracePt t="41010" x="3573463" y="6861175"/>
          <p14:tracePt t="41027" x="3552825" y="6861175"/>
          <p14:tracePt t="41043" x="3543300" y="6861175"/>
          <p14:tracePt t="41066" x="3533775" y="6861175"/>
          <p14:tracePt t="41090" x="3524250" y="6861175"/>
          <p14:tracePt t="41098" x="3513138" y="6861175"/>
          <p14:tracePt t="41110" x="3503613" y="6870700"/>
          <p14:tracePt t="41127" x="3503613" y="6880225"/>
          <p14:tracePt t="41143" x="3503613" y="6889750"/>
          <p14:tracePt t="41162" x="3503613" y="6910388"/>
          <p14:tracePt t="41178" x="3503613" y="6919913"/>
          <p14:tracePt t="41194" x="3503613" y="6938963"/>
          <p14:tracePt t="41210" x="3503613" y="6959600"/>
          <p14:tracePt t="41227" x="3503613" y="6978650"/>
          <p14:tracePt t="41244" x="3503613" y="7018338"/>
          <p14:tracePt t="41261" x="3503613" y="7027863"/>
          <p14:tracePt t="41277" x="3524250" y="7048500"/>
          <p14:tracePt t="41294" x="3543300" y="7067550"/>
          <p14:tracePt t="41310" x="3573463" y="7086600"/>
          <p14:tracePt t="41327" x="3622675" y="7107238"/>
          <p14:tracePt t="41344" x="3671888" y="7126288"/>
          <p14:tracePt t="41361" x="3709988" y="7135813"/>
          <p14:tracePt t="41361" x="3740150" y="7146925"/>
          <p14:tracePt t="41378" x="3789363" y="7165975"/>
          <p14:tracePt t="41394" x="3829050" y="7165975"/>
          <p14:tracePt t="41411" x="3868738" y="7165975"/>
          <p14:tracePt t="41428" x="3927475" y="7165975"/>
          <p14:tracePt t="41444" x="3956050" y="7156450"/>
          <p14:tracePt t="41461" x="3976688" y="7146925"/>
          <p14:tracePt t="41478" x="4005263" y="7135813"/>
          <p14:tracePt t="41494" x="4016375" y="7126288"/>
          <p14:tracePt t="41511" x="4016375" y="7116763"/>
          <p14:tracePt t="41528" x="4025900" y="7107238"/>
          <p14:tracePt t="41544" x="4044950" y="7097713"/>
          <p14:tracePt t="41561" x="4044950" y="7086600"/>
          <p14:tracePt t="41577" x="4065588" y="7067550"/>
          <p14:tracePt t="41594" x="4065588" y="7058025"/>
          <p14:tracePt t="41611" x="4065588" y="7037388"/>
          <p14:tracePt t="41628" x="4065588" y="7018338"/>
          <p14:tracePt t="41644" x="4065588" y="6988175"/>
          <p14:tracePt t="41662" x="4044950" y="6959600"/>
          <p14:tracePt t="41678" x="4035425" y="6938963"/>
          <p14:tracePt t="41695" x="4016375" y="6919913"/>
          <p14:tracePt t="41711" x="3986213" y="6910388"/>
          <p14:tracePt t="41728" x="3946525" y="6889750"/>
          <p14:tracePt t="41745" x="3868738" y="6861175"/>
          <p14:tracePt t="41762" x="3829050" y="6861175"/>
          <p14:tracePt t="41779" x="3789363" y="6861175"/>
          <p14:tracePt t="41795" x="3749675" y="6840538"/>
          <p14:tracePt t="41813" x="3721100" y="6840538"/>
          <p14:tracePt t="41828" x="3681413" y="6840538"/>
          <p14:tracePt t="41845" x="3641725" y="6840538"/>
          <p14:tracePt t="41862" x="3602038" y="6840538"/>
          <p14:tracePt t="41878" x="3573463" y="6840538"/>
          <p14:tracePt t="41895" x="3552825" y="6840538"/>
          <p14:tracePt t="41912" x="3533775" y="6840538"/>
          <p14:tracePt t="41928" x="3513138" y="6851650"/>
          <p14:tracePt t="41928" x="3503613" y="6861175"/>
          <p14:tracePt t="41946" x="3503613" y="6870700"/>
          <p14:tracePt t="41962" x="3503613" y="6880225"/>
          <p14:tracePt t="41978" x="3503613" y="6889750"/>
          <p14:tracePt t="41995" x="3503613" y="6900863"/>
          <p14:tracePt t="42012" x="3503613" y="6919913"/>
          <p14:tracePt t="42029" x="3484563" y="6938963"/>
          <p14:tracePt t="42046" x="3484563" y="6950075"/>
          <p14:tracePt t="42062" x="3484563" y="6959600"/>
          <p14:tracePt t="42079" x="3484563" y="6969125"/>
          <p14:tracePt t="42095" x="3484563" y="6978650"/>
          <p14:tracePt t="42112" x="3484563" y="6988175"/>
          <p14:tracePt t="42129" x="3484563" y="7008813"/>
          <p14:tracePt t="42146" x="3494088" y="7037388"/>
          <p14:tracePt t="42162" x="3524250" y="7067550"/>
          <p14:tracePt t="42179" x="3582988" y="7086600"/>
          <p14:tracePt t="42196" x="3671888" y="7126288"/>
          <p14:tracePt t="42213" x="3730625" y="7135813"/>
          <p14:tracePt t="42229" x="3779838" y="7135813"/>
          <p14:tracePt t="42246" x="3819525" y="7135813"/>
          <p14:tracePt t="42262" x="3848100" y="7135813"/>
          <p14:tracePt t="42280" x="3887788" y="7135813"/>
          <p14:tracePt t="42296" x="3917950" y="7126288"/>
          <p14:tracePt t="42313" x="3937000" y="7116763"/>
          <p14:tracePt t="42329" x="3986213" y="7097713"/>
          <p14:tracePt t="42346" x="4005263" y="7097713"/>
          <p14:tracePt t="42362" x="4005263" y="7086600"/>
          <p14:tracePt t="42386" x="4025900" y="7077075"/>
          <p14:tracePt t="42402" x="4035425" y="7058025"/>
          <p14:tracePt t="42426" x="4035425" y="7048500"/>
          <p14:tracePt t="42441" x="4044950" y="7037388"/>
          <p14:tracePt t="42450" x="4044950" y="7027863"/>
          <p14:tracePt t="42537" x="4044950" y="7018338"/>
          <p14:tracePt t="42562" x="4044950" y="7008813"/>
          <p14:tracePt t="42570" x="4035425" y="6988175"/>
          <p14:tracePt t="42586" x="4025900" y="6969125"/>
          <p14:tracePt t="42596" x="3995738" y="6938963"/>
          <p14:tracePt t="42613" x="3967163" y="6910388"/>
          <p14:tracePt t="42630" x="3937000" y="6889750"/>
          <p14:tracePt t="42647" x="3906838" y="6861175"/>
          <p14:tracePt t="42663" x="3887788" y="6840538"/>
          <p14:tracePt t="42680" x="3857625" y="6831013"/>
          <p14:tracePt t="42697" x="3829050" y="6802438"/>
          <p14:tracePt t="42714" x="3808413" y="6802438"/>
          <p14:tracePt t="42730" x="3779838" y="6791325"/>
          <p14:tracePt t="42747" x="3749675" y="6791325"/>
          <p14:tracePt t="42763" x="3721100" y="6791325"/>
          <p14:tracePt t="42780" x="3690938" y="6791325"/>
          <p14:tracePt t="42797" x="3651250" y="6802438"/>
          <p14:tracePt t="42813" x="3622675" y="6821488"/>
          <p14:tracePt t="42830" x="3582988" y="6831013"/>
          <p14:tracePt t="42847" x="3552825" y="6851650"/>
          <p14:tracePt t="42864" x="3543300" y="6861175"/>
          <p14:tracePt t="42880" x="3533775" y="6870700"/>
          <p14:tracePt t="42897" x="3513138" y="6880225"/>
          <p14:tracePt t="42914" x="3513138" y="6900863"/>
          <p14:tracePt t="42931" x="3513138" y="6910388"/>
          <p14:tracePt t="42947" x="3513138" y="6919913"/>
          <p14:tracePt t="42964" x="3513138" y="6929438"/>
          <p14:tracePt t="42980" x="3513138" y="6938963"/>
          <p14:tracePt t="42998" x="3513138" y="6950075"/>
          <p14:tracePt t="43015" x="3513138" y="6969125"/>
          <p14:tracePt t="43032" x="3513138" y="6988175"/>
          <p14:tracePt t="43048" x="3513138" y="7018338"/>
          <p14:tracePt t="43065" x="3513138" y="7027863"/>
          <p14:tracePt t="43082" x="3513138" y="7037388"/>
          <p14:tracePt t="43098" x="3513138" y="7048500"/>
          <p14:tracePt t="43115" x="3524250" y="7067550"/>
          <p14:tracePt t="43132" x="3552825" y="7077075"/>
          <p14:tracePt t="43149" x="3592513" y="7086600"/>
          <p14:tracePt t="43165" x="3690938" y="7107238"/>
          <p14:tracePt t="43182" x="3759200" y="7116763"/>
          <p14:tracePt t="43199" x="3848100" y="7126288"/>
          <p14:tracePt t="43215" x="3878263" y="7126288"/>
          <p14:tracePt t="43233" x="3906838" y="7126288"/>
          <p14:tracePt t="43250" x="3937000" y="7126288"/>
          <p14:tracePt t="43265" x="3956050" y="7116763"/>
          <p14:tracePt t="43283" x="3967163" y="7107238"/>
          <p14:tracePt t="43299" x="3986213" y="7097713"/>
          <p14:tracePt t="43315" x="3995738" y="7086600"/>
          <p14:tracePt t="43333" x="4005263" y="7077075"/>
          <p14:tracePt t="43349" x="4005263" y="7067550"/>
          <p14:tracePt t="43365" x="4005263" y="7058025"/>
          <p14:tracePt t="43383" x="4005263" y="7048500"/>
          <p14:tracePt t="43399" x="4005263" y="7027863"/>
          <p14:tracePt t="43416" x="4005263" y="7018338"/>
          <p14:tracePt t="43433" x="4005263" y="6999288"/>
          <p14:tracePt t="43449" x="4005263" y="6978650"/>
          <p14:tracePt t="43466" x="3986213" y="6950075"/>
          <p14:tracePt t="43483" x="3976688" y="6938963"/>
          <p14:tracePt t="43499" x="3956050" y="6919913"/>
          <p14:tracePt t="43516" x="3937000" y="6910388"/>
          <p14:tracePt t="43533" x="3906838" y="6889750"/>
          <p14:tracePt t="43549" x="3868738" y="6870700"/>
          <p14:tracePt t="43566" x="3848100" y="6861175"/>
          <p14:tracePt t="43583" x="3829050" y="6861175"/>
          <p14:tracePt t="43599" x="3779838" y="6851650"/>
          <p14:tracePt t="43616" x="3759200" y="6851650"/>
          <p14:tracePt t="43633" x="3721100" y="6851650"/>
          <p14:tracePt t="43650" x="3690938" y="6851650"/>
          <p14:tracePt t="43650" x="3681413" y="6851650"/>
          <p14:tracePt t="43667" x="3641725" y="6851650"/>
          <p14:tracePt t="43683" x="3611563" y="6861175"/>
          <p14:tracePt t="43700" x="3582988" y="6870700"/>
          <p14:tracePt t="43716" x="3543300" y="6889750"/>
          <p14:tracePt t="43734" x="3524250" y="6900863"/>
          <p14:tracePt t="43750" x="3503613" y="6910388"/>
          <p14:tracePt t="43767" x="3503613" y="6919913"/>
          <p14:tracePt t="43803" x="3503613" y="6929438"/>
          <p14:tracePt t="43827" x="3503613" y="6938963"/>
          <p14:tracePt t="43842" x="3494088" y="6959600"/>
          <p14:tracePt t="43851" x="3494088" y="6978650"/>
          <p14:tracePt t="43867" x="3494088" y="6988175"/>
          <p14:tracePt t="43875" x="3494088" y="7008813"/>
          <p14:tracePt t="43883" x="3494088" y="7037388"/>
          <p14:tracePt t="43900" x="3494088" y="7058025"/>
          <p14:tracePt t="43917" x="3494088" y="7086600"/>
          <p14:tracePt t="43934" x="3494088" y="7107238"/>
          <p14:tracePt t="43954" x="3503613" y="7116763"/>
          <p14:tracePt t="43971" x="3503613" y="7126288"/>
          <p14:tracePt t="43983" x="3543300" y="7156450"/>
          <p14:tracePt t="44000" x="3611563" y="7196138"/>
          <p14:tracePt t="44017" x="3709988" y="7215188"/>
          <p14:tracePt t="44034" x="3887788" y="7245350"/>
          <p14:tracePt t="44051" x="3995738" y="7254875"/>
          <p14:tracePt t="44067" x="4035425" y="7254875"/>
          <p14:tracePt t="44084" x="4065588" y="7254875"/>
          <p14:tracePt t="44100" x="4084638" y="7254875"/>
          <p14:tracePt t="44117" x="4114800" y="7254875"/>
          <p14:tracePt t="44134" x="4124325" y="7245350"/>
          <p14:tracePt t="44150" x="4152900" y="7224713"/>
          <p14:tracePt t="44167" x="4173538" y="7205663"/>
          <p14:tracePt t="44184" x="4183063" y="7196138"/>
          <p14:tracePt t="44201" x="4192588" y="7175500"/>
          <p14:tracePt t="44217" x="4192588" y="7165975"/>
          <p14:tracePt t="44234" x="4213225" y="7146925"/>
          <p14:tracePt t="44251" x="4213225" y="7126288"/>
          <p14:tracePt t="44267" x="4213225" y="7116763"/>
          <p14:tracePt t="44284" x="4213225" y="7097713"/>
          <p14:tracePt t="44301" x="4213225" y="7077075"/>
          <p14:tracePt t="44318" x="4213225" y="7067550"/>
          <p14:tracePt t="44334" x="4202113" y="7058025"/>
          <p14:tracePt t="44351" x="4192588" y="7048500"/>
          <p14:tracePt t="44368" x="4173538" y="7027863"/>
          <p14:tracePt t="44384" x="4133850" y="7018338"/>
          <p14:tracePt t="44401" x="4094163" y="6988175"/>
          <p14:tracePt t="44418" x="4035425" y="6959600"/>
          <p14:tracePt t="44435" x="3995738" y="6929438"/>
          <p14:tracePt t="44451" x="3956050" y="6910388"/>
          <p14:tracePt t="44468" x="3927475" y="6900863"/>
          <p14:tracePt t="44484" x="3917950" y="6900863"/>
          <p14:tracePt t="44501" x="3906838" y="6889750"/>
          <p14:tracePt t="44518" x="3878263" y="6880225"/>
          <p14:tracePt t="44535" x="3857625" y="6880225"/>
          <p14:tracePt t="44551" x="3829050" y="6880225"/>
          <p14:tracePt t="44568" x="3779838" y="6880225"/>
          <p14:tracePt t="44585" x="3740150" y="6880225"/>
          <p14:tracePt t="44602" x="3690938" y="6880225"/>
          <p14:tracePt t="44619" x="3671888" y="6880225"/>
          <p14:tracePt t="44635" x="3651250" y="6880225"/>
          <p14:tracePt t="44651" x="3641725" y="6880225"/>
          <p14:tracePt t="44668" x="3632200" y="6880225"/>
          <p14:tracePt t="44685" x="3622675" y="6889750"/>
          <p14:tracePt t="44702" x="3611563" y="6900863"/>
          <p14:tracePt t="44718" x="3602038" y="6919913"/>
          <p14:tracePt t="44735" x="3602038" y="6938963"/>
          <p14:tracePt t="44752" x="3592513" y="6959600"/>
          <p14:tracePt t="44768" x="3592513" y="6969125"/>
          <p14:tracePt t="44785" x="3592513" y="6988175"/>
          <p14:tracePt t="44802" x="3592513" y="7008813"/>
          <p14:tracePt t="44819" x="3592513" y="7018338"/>
          <p14:tracePt t="44842" x="3592513" y="7037388"/>
          <p14:tracePt t="44859" x="3592513" y="7048500"/>
          <p14:tracePt t="44875" x="3592513" y="7067550"/>
          <p14:tracePt t="44890" x="3602038" y="7077075"/>
          <p14:tracePt t="44907" x="3602038" y="7086600"/>
          <p14:tracePt t="44919" x="3641725" y="7107238"/>
          <p14:tracePt t="44936" x="3690938" y="7116763"/>
          <p14:tracePt t="44953" x="3749675" y="7126288"/>
          <p14:tracePt t="44969" x="3829050" y="7126288"/>
          <p14:tracePt t="44986" x="3917950" y="7126288"/>
          <p14:tracePt t="45003" x="3967163" y="7126288"/>
          <p14:tracePt t="45019" x="3995738" y="7126288"/>
          <p14:tracePt t="45036" x="4005263" y="7126288"/>
          <p14:tracePt t="45052" x="4016375" y="7126288"/>
          <p14:tracePt t="45069" x="4035425" y="7116763"/>
          <p14:tracePt t="45086" x="4044950" y="7107238"/>
          <p14:tracePt t="45103" x="4054475" y="7097713"/>
          <p14:tracePt t="45119" x="4065588" y="7077075"/>
          <p14:tracePt t="45136" x="4065588" y="7067550"/>
          <p14:tracePt t="45153" x="4065588" y="7037388"/>
          <p14:tracePt t="45169" x="4065588" y="7018338"/>
          <p14:tracePt t="45186" x="4065588" y="6978650"/>
          <p14:tracePt t="45203" x="4044950" y="6950075"/>
          <p14:tracePt t="45219" x="4035425" y="6919913"/>
          <p14:tracePt t="45236" x="4016375" y="6900863"/>
          <p14:tracePt t="45253" x="3995738" y="6880225"/>
          <p14:tracePt t="45269" x="3976688" y="6870700"/>
          <p14:tracePt t="45286" x="3967163" y="6861175"/>
          <p14:tracePt t="45303" x="3937000" y="6840538"/>
          <p14:tracePt t="45319" x="3906838" y="6831013"/>
          <p14:tracePt t="45337" x="3868738" y="6811963"/>
          <p14:tracePt t="45353" x="3819525" y="6791325"/>
          <p14:tracePt t="45370" x="3759200" y="6781800"/>
          <p14:tracePt t="45387" x="3709988" y="6772275"/>
          <p14:tracePt t="45403" x="3690938" y="6762750"/>
          <p14:tracePt t="45420" x="3671888" y="6762750"/>
          <p14:tracePt t="45436" x="3641725" y="6762750"/>
          <p14:tracePt t="45453" x="3632200" y="6762750"/>
          <p14:tracePt t="45470" x="3602038" y="6762750"/>
          <p14:tracePt t="45486" x="3573463" y="6762750"/>
          <p14:tracePt t="45503" x="3552825" y="6762750"/>
          <p14:tracePt t="45520" x="3513138" y="6762750"/>
          <p14:tracePt t="45537" x="3494088" y="6762750"/>
          <p14:tracePt t="45553" x="3454400" y="6772275"/>
          <p14:tracePt t="45570" x="3414713" y="6802438"/>
          <p14:tracePt t="45587" x="3395663" y="6821488"/>
          <p14:tracePt t="45603" x="3365500" y="6851650"/>
          <p14:tracePt t="45620" x="3355975" y="6861175"/>
          <p14:tracePt t="45637" x="3355975" y="6870700"/>
          <p14:tracePt t="45715" x="3355975" y="6880225"/>
          <p14:tracePt t="45722" x="3355975" y="6889750"/>
          <p14:tracePt t="45731" x="3355975" y="6900863"/>
          <p14:tracePt t="45739" x="3355975" y="6919913"/>
          <p14:tracePt t="45754" x="3376613" y="6988175"/>
          <p14:tracePt t="45771" x="3395663" y="7027863"/>
          <p14:tracePt t="45787" x="3414713" y="7058025"/>
          <p14:tracePt t="45804" x="3444875" y="7086600"/>
          <p14:tracePt t="45821" x="3484563" y="7107238"/>
          <p14:tracePt t="45838" x="3513138" y="7116763"/>
          <p14:tracePt t="45854" x="3562350" y="7135813"/>
          <p14:tracePt t="45871" x="3592513" y="7146925"/>
          <p14:tracePt t="45887" x="3651250" y="7146925"/>
          <p14:tracePt t="45904" x="3700463" y="7156450"/>
          <p14:tracePt t="45921" x="3779838" y="7175500"/>
          <p14:tracePt t="45938" x="3829050" y="7175500"/>
          <p14:tracePt t="45938" x="3848100" y="7175500"/>
          <p14:tracePt t="45955" x="3868738" y="7175500"/>
          <p14:tracePt t="45971" x="3878263" y="7175500"/>
          <p14:tracePt t="45987" x="3906838" y="7175500"/>
          <p14:tracePt t="46005" x="3917950" y="7165975"/>
          <p14:tracePt t="46021" x="3937000" y="7156450"/>
          <p14:tracePt t="46038" x="3967163" y="7146925"/>
          <p14:tracePt t="46055" x="3995738" y="7126288"/>
          <p14:tracePt t="46071" x="4025900" y="7107238"/>
          <p14:tracePt t="46088" x="4044950" y="7086600"/>
          <p14:tracePt t="46104" x="4065588" y="7077075"/>
          <p14:tracePt t="46121" x="4075113" y="7067550"/>
          <p14:tracePt t="46138" x="4075113" y="7058025"/>
          <p14:tracePt t="46155" x="4094163" y="7048500"/>
          <p14:tracePt t="46171" x="4103688" y="7037388"/>
          <p14:tracePt t="46188" x="4103688" y="7027863"/>
          <p14:tracePt t="46211" x="4103688" y="7018338"/>
          <p14:tracePt t="46234" x="4103688" y="7008813"/>
          <p14:tracePt t="46243" x="4103688" y="6999288"/>
          <p14:tracePt t="46255" x="4103688" y="6978650"/>
          <p14:tracePt t="46275" x="4103688" y="6969125"/>
          <p14:tracePt t="46288" x="4084638" y="6938963"/>
          <p14:tracePt t="46305" x="4044950" y="6900863"/>
          <p14:tracePt t="46321" x="3986213" y="6861175"/>
          <p14:tracePt t="46321" x="3956050" y="6840538"/>
          <p14:tracePt t="46339" x="3887788" y="6811963"/>
          <p14:tracePt t="46355" x="3838575" y="6802438"/>
          <p14:tracePt t="46372" x="3779838" y="6781800"/>
          <p14:tracePt t="46389" x="3740150" y="6762750"/>
          <p14:tracePt t="46405" x="3700463" y="6762750"/>
          <p14:tracePt t="46422" x="3641725" y="6753225"/>
          <p14:tracePt t="46439" x="3592513" y="6753225"/>
          <p14:tracePt t="46456" x="3562350" y="6753225"/>
          <p14:tracePt t="46472" x="3543300" y="6753225"/>
          <p14:tracePt t="46489" x="3533775" y="6753225"/>
          <p14:tracePt t="46505" x="3524250" y="6753225"/>
          <p14:tracePt t="46522" x="3494088" y="6753225"/>
          <p14:tracePt t="46539" x="3475038" y="6753225"/>
          <p14:tracePt t="46556" x="3475038" y="6762750"/>
          <p14:tracePt t="46572" x="3475038" y="6772275"/>
          <p14:tracePt t="46589" x="3463925" y="6791325"/>
          <p14:tracePt t="46605" x="3463925" y="6811963"/>
          <p14:tracePt t="46622" x="3454400" y="6861175"/>
          <p14:tracePt t="46639" x="3454400" y="6880225"/>
          <p14:tracePt t="46656" x="3454400" y="6900863"/>
          <p14:tracePt t="46672" x="3454400" y="6919913"/>
          <p14:tracePt t="46689" x="3454400" y="6959600"/>
          <p14:tracePt t="46706" x="3463925" y="6999288"/>
          <p14:tracePt t="46723" x="3494088" y="7018338"/>
          <p14:tracePt t="46739" x="3533775" y="7058025"/>
          <p14:tracePt t="46756" x="3582988" y="7077075"/>
          <p14:tracePt t="46772" x="3632200" y="7086600"/>
          <p14:tracePt t="46789" x="3690938" y="7107238"/>
          <p14:tracePt t="46806" x="3721100" y="7116763"/>
          <p14:tracePt t="46823" x="3770313" y="7116763"/>
          <p14:tracePt t="46839" x="3829050" y="7126288"/>
          <p14:tracePt t="46856" x="3878263" y="7146925"/>
          <p14:tracePt t="46873" x="3917950" y="7146925"/>
          <p14:tracePt t="46890" x="3937000" y="7146925"/>
          <p14:tracePt t="46906" x="3976688" y="7146925"/>
          <p14:tracePt t="46923" x="3995738" y="7146925"/>
          <p14:tracePt t="46939" x="4016375" y="7135813"/>
          <p14:tracePt t="46956" x="4044950" y="7126288"/>
          <p14:tracePt t="46973" x="4075113" y="7116763"/>
          <p14:tracePt t="46990" x="4084638" y="7097713"/>
          <p14:tracePt t="47006" x="4094163" y="7086600"/>
          <p14:tracePt t="47023" x="4103688" y="7058025"/>
          <p14:tracePt t="47040" x="4103688" y="7027863"/>
          <p14:tracePt t="47057" x="4114800" y="7018338"/>
          <p14:tracePt t="47073" x="4114800" y="6999288"/>
          <p14:tracePt t="47090" x="4114800" y="6978650"/>
          <p14:tracePt t="47107" x="4114800" y="6969125"/>
          <p14:tracePt t="47123" x="4114800" y="6938963"/>
          <p14:tracePt t="47140" x="4114800" y="6910388"/>
          <p14:tracePt t="47157" x="4114800" y="6880225"/>
          <p14:tracePt t="47174" x="4114800" y="6831013"/>
          <p14:tracePt t="47190" x="4114800" y="6781800"/>
          <p14:tracePt t="47207" x="4114800" y="6723063"/>
          <p14:tracePt t="47224" x="4114800" y="6683375"/>
          <p14:tracePt t="47240" x="4114800" y="6654800"/>
          <p14:tracePt t="47257" x="4103688" y="6615113"/>
          <p14:tracePt t="47273" x="4103688" y="6584950"/>
          <p14:tracePt t="47273" x="4094163" y="6556375"/>
          <p14:tracePt t="47291" x="4094163" y="6526213"/>
          <p14:tracePt t="47307" x="4094163" y="6507163"/>
          <p14:tracePt t="47323" x="4084638" y="6467475"/>
          <p14:tracePt t="47340" x="4075113" y="6427788"/>
          <p14:tracePt t="47357" x="4065588" y="6408738"/>
          <p14:tracePt t="47374" x="4044950" y="6378575"/>
          <p14:tracePt t="47390" x="4025900" y="6359525"/>
          <p14:tracePt t="47407" x="4016375" y="6338888"/>
          <p14:tracePt t="47424" x="3995738" y="6329363"/>
          <p14:tracePt t="47443" x="3986213" y="6310313"/>
          <p14:tracePt t="47457" x="3967163" y="6289675"/>
          <p14:tracePt t="47474" x="3946525" y="6240463"/>
          <p14:tracePt t="47491" x="3927475" y="6221413"/>
          <p14:tracePt t="47507" x="3906838" y="6200775"/>
          <p14:tracePt t="47524" x="3878263" y="6162675"/>
          <p14:tracePt t="47541" x="3868738" y="6122988"/>
          <p14:tracePt t="47557" x="3829050" y="6122988"/>
          <p14:tracePt t="47574" x="3798888" y="6092825"/>
          <p14:tracePt t="47591" x="3789363" y="6053138"/>
          <p14:tracePt t="47607" x="3770313" y="6015038"/>
          <p14:tracePt t="47624" x="3759200" y="5994400"/>
          <p14:tracePt t="47641" x="3749675" y="5965825"/>
          <p14:tracePt t="47658" x="3740150" y="5935663"/>
          <p14:tracePt t="47675" x="3730625" y="5916613"/>
          <p14:tracePt t="47691" x="3721100" y="5886450"/>
          <p14:tracePt t="47708" x="3709988" y="5856288"/>
          <p14:tracePt t="47725" x="3690938" y="5827713"/>
          <p14:tracePt t="47741" x="3690938" y="5807075"/>
          <p14:tracePt t="47758" x="3671888" y="5788025"/>
          <p14:tracePt t="47775" x="3671888" y="5757863"/>
          <p14:tracePt t="47791" x="3651250" y="5729288"/>
          <p14:tracePt t="47808" x="3641725" y="5699125"/>
          <p14:tracePt t="47825" x="3622675" y="5670550"/>
          <p14:tracePt t="47841" x="3622675" y="5649913"/>
          <p14:tracePt t="47858" x="3611563" y="5630863"/>
          <p14:tracePt t="47875" x="3602038" y="5619750"/>
          <p14:tracePt t="47891" x="3602038" y="5591175"/>
          <p14:tracePt t="47908" x="3582988" y="5561013"/>
          <p14:tracePt t="47925" x="3573463" y="5551488"/>
          <p14:tracePt t="47941" x="3573463" y="5532438"/>
          <p14:tracePt t="47958" x="3592513" y="5532438"/>
          <p14:tracePt t="47975" x="3602038" y="5521325"/>
          <p14:tracePt t="48155" x="3611563" y="5521325"/>
          <p14:tracePt t="48162" x="3622675" y="5521325"/>
          <p14:tracePt t="48175" x="3681413" y="5541963"/>
          <p14:tracePt t="48192" x="3740150" y="5561013"/>
          <p14:tracePt t="48209" x="3808413" y="5591175"/>
          <p14:tracePt t="48225" x="3857625" y="5600700"/>
          <p14:tracePt t="48242" x="3917950" y="5619750"/>
          <p14:tracePt t="48259" x="3946525" y="5630863"/>
          <p14:tracePt t="48275" x="3967163" y="5630863"/>
          <p14:tracePt t="48292" x="3995738" y="5630863"/>
          <p14:tracePt t="48309" x="4016375" y="5630863"/>
          <p14:tracePt t="48325" x="4054475" y="5630863"/>
          <p14:tracePt t="48343" x="4075113" y="5630863"/>
          <p14:tracePt t="48359" x="4094163" y="5630863"/>
          <p14:tracePt t="48376" x="4124325" y="5630863"/>
          <p14:tracePt t="48393" x="4143375" y="5619750"/>
          <p14:tracePt t="48409" x="4152900" y="5619750"/>
          <p14:tracePt t="48426" x="4164013" y="5619750"/>
          <p14:tracePt t="48443" x="4173538" y="5619750"/>
          <p14:tracePt t="48491" x="4183063" y="5610225"/>
          <p14:tracePt t="48498" x="4192588" y="5610225"/>
          <p14:tracePt t="48509" x="4213225" y="5610225"/>
          <p14:tracePt t="48675" x="4222750" y="5619750"/>
          <p14:tracePt t="48690" x="4232275" y="5630863"/>
          <p14:tracePt t="48698" x="4241800" y="5630863"/>
          <p14:tracePt t="48709" x="4251325" y="5649913"/>
          <p14:tracePt t="48726" x="4262438" y="5670550"/>
          <p14:tracePt t="48743" x="4262438" y="5680075"/>
          <p14:tracePt t="48760" x="4271963" y="5699125"/>
          <p14:tracePt t="48779" x="4281488" y="5699125"/>
          <p14:tracePt t="48793" x="4281488" y="5708650"/>
          <p14:tracePt t="48810" x="4281488" y="5719763"/>
          <p14:tracePt t="48826" x="4311650" y="5738813"/>
          <p14:tracePt t="48843" x="4321175" y="5757863"/>
          <p14:tracePt t="48860" x="4321175" y="5778500"/>
          <p14:tracePt t="48877" x="4330700" y="5807075"/>
          <p14:tracePt t="48893" x="4330700" y="5837238"/>
          <p14:tracePt t="48910" x="4330700" y="5867400"/>
          <p14:tracePt t="48927" x="4330700" y="5905500"/>
          <p14:tracePt t="48944" x="4330700" y="5935663"/>
          <p14:tracePt t="48960" x="4330700" y="5945188"/>
          <p14:tracePt t="48977" x="4330700" y="5965825"/>
          <p14:tracePt t="48994" x="4330700" y="5994400"/>
          <p14:tracePt t="49011" x="4330700" y="6015038"/>
          <p14:tracePt t="49027" x="4330700" y="6034088"/>
          <p14:tracePt t="49044" x="4330700" y="6064250"/>
          <p14:tracePt t="49061" x="4330700" y="6092825"/>
          <p14:tracePt t="49077" x="4330700" y="6142038"/>
          <p14:tracePt t="49094" x="4330700" y="6162675"/>
          <p14:tracePt t="49111" x="4330700" y="6200775"/>
          <p14:tracePt t="49127" x="4330700" y="6221413"/>
          <p14:tracePt t="49144" x="4330700" y="6240463"/>
          <p14:tracePt t="49161" x="4330700" y="6249988"/>
          <p14:tracePt t="49554" x="4321175" y="6249988"/>
          <p14:tracePt t="49571" x="4311650" y="6249988"/>
          <p14:tracePt t="49579" x="4291013" y="6249988"/>
          <p14:tracePt t="49586" x="4271963" y="6249988"/>
          <p14:tracePt t="49594" x="4251325" y="6249988"/>
          <p14:tracePt t="49611" x="4232275" y="6249988"/>
          <p14:tracePt t="49628" x="4222750" y="6249988"/>
          <p14:tracePt t="49645" x="4213225" y="6249988"/>
          <p14:tracePt t="49661" x="4192588" y="6249988"/>
          <p14:tracePt t="49679" x="4164013" y="6270625"/>
          <p14:tracePt t="49696" x="4133850" y="6280150"/>
          <p14:tracePt t="49712" x="4103688" y="6299200"/>
          <p14:tracePt t="49729" x="4084638" y="6329363"/>
          <p14:tracePt t="49746" x="4065588" y="6348413"/>
          <p14:tracePt t="49746" x="4054475" y="6369050"/>
          <p14:tracePt t="49762" x="4044950" y="6388100"/>
          <p14:tracePt t="49778" x="4044950" y="6418263"/>
          <p14:tracePt t="49796" x="4025900" y="6457950"/>
          <p14:tracePt t="49812" x="4025900" y="6467475"/>
          <p14:tracePt t="49828" x="4025900" y="6496050"/>
          <p14:tracePt t="49845" x="4025900" y="6526213"/>
          <p14:tracePt t="49862" x="4025900" y="6545263"/>
          <p14:tracePt t="49879" x="4035425" y="6575425"/>
          <p14:tracePt t="49896" x="4044950" y="6594475"/>
          <p14:tracePt t="49912" x="4054475" y="6615113"/>
          <p14:tracePt t="49929" x="4075113" y="6634163"/>
          <p14:tracePt t="49946" x="4103688" y="6654800"/>
          <p14:tracePt t="49962" x="4152900" y="6664325"/>
          <p14:tracePt t="49979" x="4183063" y="6673850"/>
          <p14:tracePt t="49996" x="4222750" y="6673850"/>
          <p14:tracePt t="50012" x="4262438" y="6673850"/>
          <p14:tracePt t="50029" x="4311650" y="6673850"/>
          <p14:tracePt t="50046" x="4349750" y="6673850"/>
          <p14:tracePt t="50062" x="4398963" y="6664325"/>
          <p14:tracePt t="50079" x="4419600" y="6664325"/>
          <p14:tracePt t="50096" x="4438650" y="6654800"/>
          <p14:tracePt t="50112" x="4497388" y="6654800"/>
          <p14:tracePt t="50129" x="4518025" y="6643688"/>
          <p14:tracePt t="50146" x="4537075" y="6634163"/>
          <p14:tracePt t="50163" x="4537075" y="6615113"/>
          <p14:tracePt t="50179" x="4546600" y="6594475"/>
          <p14:tracePt t="50202" x="4546600" y="6584950"/>
          <p14:tracePt t="50226" x="4546600" y="6575425"/>
          <p14:tracePt t="50242" x="4546600" y="6565900"/>
          <p14:tracePt t="50258" x="4546600" y="6556375"/>
          <p14:tracePt t="50266" x="4546600" y="6545263"/>
          <p14:tracePt t="50282" x="4546600" y="6535738"/>
          <p14:tracePt t="50296" x="4546600" y="6526213"/>
          <p14:tracePt t="50313" x="4546600" y="6496050"/>
          <p14:tracePt t="50330" x="4537075" y="6467475"/>
          <p14:tracePt t="50346" x="4527550" y="6457950"/>
          <p14:tracePt t="50363" x="4508500" y="6418263"/>
          <p14:tracePt t="50380" x="4478338" y="6388100"/>
          <p14:tracePt t="50396" x="4459288" y="6359525"/>
          <p14:tracePt t="50413" x="4438650" y="6329363"/>
          <p14:tracePt t="50430" x="4419600" y="6319838"/>
          <p14:tracePt t="50446" x="4398963" y="6299200"/>
          <p14:tracePt t="50463" x="4389438" y="6299200"/>
          <p14:tracePt t="50482" x="4379913" y="6299200"/>
          <p14:tracePt t="50496" x="4370388" y="6289675"/>
          <p14:tracePt t="50513" x="4340225" y="6289675"/>
          <p14:tracePt t="50531" x="4311650" y="6299200"/>
          <p14:tracePt t="50547" x="4271963" y="6299200"/>
          <p14:tracePt t="50564" x="4262438" y="6310313"/>
          <p14:tracePt t="50580" x="4251325" y="6319838"/>
          <p14:tracePt t="50818" x="4232275" y="6329363"/>
          <p14:tracePt t="50834" x="4222750" y="6338888"/>
          <p14:tracePt t="50842" x="4202113" y="6348413"/>
          <p14:tracePt t="50850" x="4192588" y="6348413"/>
          <p14:tracePt t="50864" x="4173538" y="6369050"/>
          <p14:tracePt t="50881" x="4164013" y="6388100"/>
          <p14:tracePt t="50898" x="4183063" y="6408738"/>
          <p14:tracePt t="50898" x="4192588" y="6418263"/>
          <p14:tracePt t="50915" x="4202113" y="6427788"/>
          <p14:tracePt t="50986" x="4202113" y="6437313"/>
          <p14:tracePt t="51010" x="4202113" y="6457950"/>
          <p14:tracePt t="51018" x="4202113" y="6467475"/>
          <p14:tracePt t="51031" x="4202113" y="6496050"/>
          <p14:tracePt t="51048" x="4202113" y="6526213"/>
          <p14:tracePt t="51064" x="4202113" y="6565900"/>
          <p14:tracePt t="51081" x="4202113" y="6584950"/>
          <p14:tracePt t="51098" x="4222750" y="6615113"/>
          <p14:tracePt t="51115" x="4222750" y="6634163"/>
          <p14:tracePt t="51131" x="4232275" y="6643688"/>
          <p14:tracePt t="51148" x="4251325" y="6643688"/>
          <p14:tracePt t="51164" x="4281488" y="6643688"/>
          <p14:tracePt t="51181" x="4340225" y="6654800"/>
          <p14:tracePt t="51198" x="4370388" y="6654800"/>
          <p14:tracePt t="51215" x="4410075" y="6654800"/>
          <p14:tracePt t="51232" x="4419600" y="6654800"/>
          <p14:tracePt t="51248" x="4438650" y="6654800"/>
          <p14:tracePt t="51265" x="4459288" y="6654800"/>
          <p14:tracePt t="51282" x="4487863" y="6654800"/>
          <p14:tracePt t="51282" x="4497388" y="6654800"/>
          <p14:tracePt t="51298" x="4537075" y="6654800"/>
          <p14:tracePt t="51315" x="4567238" y="6634163"/>
          <p14:tracePt t="51331" x="4576763" y="6624638"/>
          <p14:tracePt t="51354" x="4595813" y="6615113"/>
          <p14:tracePt t="51365" x="4606925" y="6605588"/>
          <p14:tracePt t="51381" x="4616450" y="6605588"/>
          <p14:tracePt t="51398" x="4625975" y="6605588"/>
          <p14:tracePt t="51427" x="4625975" y="6594475"/>
          <p14:tracePt t="51442" x="4635500" y="6594475"/>
          <p14:tracePt t="51466" x="4635500" y="6584950"/>
          <p14:tracePt t="51491" x="4635500" y="6575425"/>
          <p14:tracePt t="51498" x="4635500" y="6565900"/>
          <p14:tracePt t="51507" x="4635500" y="6545263"/>
          <p14:tracePt t="51522" x="4635500" y="6535738"/>
          <p14:tracePt t="51532" x="4635500" y="6507163"/>
          <p14:tracePt t="51549" x="4635500" y="6467475"/>
          <p14:tracePt t="51565" x="4625975" y="6427788"/>
          <p14:tracePt t="51583" x="4606925" y="6397625"/>
          <p14:tracePt t="51599" x="4595813" y="6378575"/>
          <p14:tracePt t="51615" x="4586288" y="6369050"/>
          <p14:tracePt t="51632" x="4576763" y="6348413"/>
          <p14:tracePt t="51649" x="4557713" y="6329363"/>
          <p14:tracePt t="51666" x="4508500" y="6310313"/>
          <p14:tracePt t="51683" x="4487863" y="6289675"/>
          <p14:tracePt t="51699" x="4468813" y="6280150"/>
          <p14:tracePt t="51716" x="4438650" y="6280150"/>
          <p14:tracePt t="51733" x="4419600" y="6270625"/>
          <p14:tracePt t="51749" x="4379913" y="6261100"/>
          <p14:tracePt t="51766" x="4370388" y="6261100"/>
          <p14:tracePt t="51782" x="4360863" y="6261100"/>
          <p14:tracePt t="51799" x="4340225" y="6261100"/>
          <p14:tracePt t="51816" x="4321175" y="6261100"/>
          <p14:tracePt t="51833" x="4300538" y="6261100"/>
          <p14:tracePt t="51849" x="4281488" y="6261100"/>
          <p14:tracePt t="51866" x="4271963" y="6261100"/>
          <p14:tracePt t="51882" x="4251325" y="6261100"/>
          <p14:tracePt t="51899" x="4241800" y="6270625"/>
          <p14:tracePt t="51962" x="4232275" y="6289675"/>
          <p14:tracePt t="51986" x="4222750" y="6310313"/>
          <p14:tracePt t="51994" x="4213225" y="6319838"/>
          <p14:tracePt t="52010" x="4213225" y="6338888"/>
          <p14:tracePt t="52026" x="4213225" y="6348413"/>
          <p14:tracePt t="52042" x="4213225" y="6359525"/>
          <p14:tracePt t="52058" x="4213225" y="6369050"/>
          <p14:tracePt t="52066" x="4213225" y="6378575"/>
          <p14:tracePt t="52083" x="4213225" y="6388100"/>
          <p14:tracePt t="52106" x="4213225" y="6397625"/>
          <p14:tracePt t="52116" x="4213225" y="6408738"/>
          <p14:tracePt t="52133" x="4213225" y="6418263"/>
          <p14:tracePt t="52150" x="4213225" y="6427788"/>
          <p14:tracePt t="52178" x="4213225" y="6437313"/>
          <p14:tracePt t="52194" x="4213225" y="6446838"/>
          <p14:tracePt t="52211" x="4213225" y="6457950"/>
          <p14:tracePt t="52234" x="4213225" y="6467475"/>
          <p14:tracePt t="52251" x="4222750" y="6486525"/>
          <p14:tracePt t="52274" x="4232275" y="6507163"/>
          <p14:tracePt t="52298" x="4241800" y="6507163"/>
          <p14:tracePt t="52315" x="4232275" y="6535738"/>
          <p14:tracePt t="52322" x="4232275" y="6545263"/>
          <p14:tracePt t="52338" x="4232275" y="6565900"/>
          <p14:tracePt t="52354" x="4241800" y="6575425"/>
          <p14:tracePt t="52370" x="4251325" y="6584950"/>
          <p14:tracePt t="52386" x="4262438" y="6594475"/>
          <p14:tracePt t="52400" x="4281488" y="6594475"/>
          <p14:tracePt t="52417" x="4300538" y="6615113"/>
          <p14:tracePt t="52417" x="4321175" y="6615113"/>
          <p14:tracePt t="52435" x="4340225" y="6624638"/>
          <p14:tracePt t="52451" x="4360863" y="6634163"/>
          <p14:tracePt t="52467" x="4379913" y="6643688"/>
          <p14:tracePt t="52484" x="4398963" y="6654800"/>
          <p14:tracePt t="52501" x="4419600" y="6654800"/>
          <p14:tracePt t="52517" x="4429125" y="6654800"/>
          <p14:tracePt t="52534" x="4448175" y="6654800"/>
          <p14:tracePt t="52551" x="4459288" y="6664325"/>
          <p14:tracePt t="52567" x="4478338" y="6664325"/>
          <p14:tracePt t="52584" x="4497388" y="6664325"/>
          <p14:tracePt t="52601" x="4527550" y="6664325"/>
          <p14:tracePt t="52617" x="4537075" y="6664325"/>
          <p14:tracePt t="52617" x="4557713" y="6673850"/>
          <p14:tracePt t="52634" x="4567238" y="6673850"/>
          <p14:tracePt t="52658" x="4576763" y="6673850"/>
          <p14:tracePt t="52667" x="4586288" y="6673850"/>
          <p14:tracePt t="52684" x="4606925" y="6673850"/>
          <p14:tracePt t="52701" x="4616450" y="6673850"/>
          <p14:tracePt t="52717" x="4625975" y="6673850"/>
          <p14:tracePt t="52746" x="4635500" y="6673850"/>
          <p14:tracePt t="52770" x="4645025" y="6673850"/>
          <p14:tracePt t="52778" x="4656138" y="6673850"/>
          <p14:tracePt t="52810" x="4656138" y="6664325"/>
          <p14:tracePt t="53498" x="4675188" y="6664325"/>
          <p14:tracePt t="53506" x="4705350" y="6654800"/>
          <p14:tracePt t="53522" x="4714875" y="6654800"/>
          <p14:tracePt t="53536" x="4733925" y="6654800"/>
          <p14:tracePt t="53552" x="4743450" y="6654800"/>
          <p14:tracePt t="53650" x="4754563" y="6654800"/>
          <p14:tracePt t="53666" x="4764088" y="6654800"/>
          <p14:tracePt t="53674" x="4773613" y="6654800"/>
          <p14:tracePt t="54668" x="4783138" y="6643688"/>
          <p14:tracePt t="54819" x="4783138" y="6634163"/>
          <p14:tracePt t="54834" x="4783138" y="6624638"/>
          <p14:tracePt t="54842" x="4783138" y="6615113"/>
          <p14:tracePt t="54855" x="4783138" y="6594475"/>
          <p14:tracePt t="54872" x="4783138" y="6565900"/>
          <p14:tracePt t="54888" x="4792663" y="6545263"/>
          <p14:tracePt t="54905" x="4792663" y="6526213"/>
          <p14:tracePt t="54923" x="4792663" y="6516688"/>
          <p14:tracePt t="54939" x="4773613" y="6477000"/>
          <p14:tracePt t="54956" x="4754563" y="6457950"/>
          <p14:tracePt t="5691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0"/>
            <a:ext cx="7224713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5587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908675" y="1263650"/>
            <a:ext cx="306388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</a:t>
            </a:r>
          </a:p>
          <a:p>
            <a:pPr algn="ctr">
              <a:lnSpc>
                <a:spcPct val="120000"/>
              </a:lnSpc>
              <a:buSzPct val="100000"/>
              <a:defRPr/>
            </a:pPr>
            <a:endParaRPr lang="pt-BR" altLang="pt-BR" sz="1764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5588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883275" y="5621338"/>
            <a:ext cx="306388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</a:t>
            </a:r>
          </a:p>
          <a:p>
            <a:pPr algn="ctr">
              <a:lnSpc>
                <a:spcPct val="120000"/>
              </a:lnSpc>
              <a:buSzPct val="100000"/>
              <a:defRPr/>
            </a:pPr>
            <a:endParaRPr lang="pt-BR" altLang="pt-BR" sz="1764" b="1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158750" y="2589213"/>
            <a:ext cx="3373438" cy="1860550"/>
          </a:xfrm>
          <a:prstGeom prst="rect">
            <a:avLst/>
          </a:prstGeom>
          <a:solidFill>
            <a:srgbClr val="FFFFFF"/>
          </a:solidFill>
          <a:ln w="2556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2205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1 - glutamina sintetase</a:t>
            </a:r>
          </a:p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2205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2 - glutaminase</a:t>
            </a:r>
          </a:p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2205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3 - asparagina sintetase</a:t>
            </a:r>
          </a:p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2205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4 - asparaginase</a:t>
            </a:r>
          </a:p>
        </p:txBody>
      </p:sp>
      <p:sp>
        <p:nvSpPr>
          <p:cNvPr id="137222" name="Rectangle 8"/>
          <p:cNvSpPr>
            <a:spLocks noChangeArrowheads="1"/>
          </p:cNvSpPr>
          <p:nvPr/>
        </p:nvSpPr>
        <p:spPr bwMode="auto">
          <a:xfrm>
            <a:off x="7581900" y="2589213"/>
            <a:ext cx="1482725" cy="3968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>
            <a:prstShdw prst="shdw17" dist="17961" dir="135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3527" smtClean="0">
              <a:solidFill>
                <a:srgbClr val="FF9900"/>
              </a:solidFill>
            </a:endParaRPr>
          </a:p>
        </p:txBody>
      </p:sp>
      <p:sp>
        <p:nvSpPr>
          <p:cNvPr id="137223" name="Rectangle 9"/>
          <p:cNvSpPr>
            <a:spLocks noChangeArrowheads="1"/>
          </p:cNvSpPr>
          <p:nvPr/>
        </p:nvSpPr>
        <p:spPr bwMode="auto">
          <a:xfrm>
            <a:off x="7500938" y="6954838"/>
            <a:ext cx="1587500" cy="39687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>
            <a:prstShdw prst="shdw17" dist="17961" dir="13500000">
              <a:srgbClr val="1F7A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3527" smtClean="0">
              <a:solidFill>
                <a:srgbClr val="FF9900"/>
              </a:solidFill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7596188" y="2589213"/>
            <a:ext cx="1492250" cy="3968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>
            <a:prstShdw prst="shdw17" dist="17961" dir="135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7500938" y="6938963"/>
            <a:ext cx="1587500" cy="395287"/>
          </a:xfrm>
          <a:prstGeom prst="rect">
            <a:avLst/>
          </a:prstGeom>
          <a:noFill/>
          <a:ln w="38100">
            <a:solidFill>
              <a:srgbClr val="00CC66"/>
            </a:solidFill>
            <a:miter lim="800000"/>
            <a:headEnd/>
            <a:tailEnd/>
          </a:ln>
          <a:effectLst>
            <a:prstShdw prst="shdw17" dist="17961" dir="13500000">
              <a:srgbClr val="007A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1323" smtClean="0"/>
              <a:t>c</a:t>
            </a:r>
          </a:p>
        </p:txBody>
      </p:sp>
      <p:sp>
        <p:nvSpPr>
          <p:cNvPr id="134156" name="Rectangle 12"/>
          <p:cNvSpPr>
            <a:spLocks noChangeArrowheads="1"/>
          </p:cNvSpPr>
          <p:nvPr/>
        </p:nvSpPr>
        <p:spPr bwMode="auto">
          <a:xfrm>
            <a:off x="198438" y="5448300"/>
            <a:ext cx="1490662" cy="3952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2697163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9523413" y="0"/>
            <a:ext cx="43815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316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4154" grpId="0" animBg="1"/>
      <p:bldP spid="134155" grpId="0" animBg="1"/>
      <p:bldP spid="134156" grpId="0"/>
    </p:bldLst>
  </p:timing>
  <p:extLst>
    <p:ext uri="{3A86A75C-4F4B-4683-9AE1-C65F6400EC91}">
      <p14:laserTraceLst xmlns:p14="http://schemas.microsoft.com/office/powerpoint/2010/main">
        <p14:tracePtLst>
          <p14:tracePt t="7911" x="6348413" y="876300"/>
          <p14:tracePt t="8430" x="6270625" y="855663"/>
          <p14:tracePt t="8437" x="6181725" y="827088"/>
          <p14:tracePt t="8447" x="6111875" y="806450"/>
          <p14:tracePt t="8454" x="5954713" y="747713"/>
          <p14:tracePt t="8471" x="5846763" y="688975"/>
          <p14:tracePt t="8488" x="5727700" y="630238"/>
          <p14:tracePt t="8504" x="5610225" y="581025"/>
          <p14:tracePt t="8521" x="5492750" y="531813"/>
          <p14:tracePt t="8538" x="5364163" y="482600"/>
          <p14:tracePt t="8555" x="5207000" y="412750"/>
          <p14:tracePt t="8571" x="5059363" y="344488"/>
          <p14:tracePt t="8588" x="4872038" y="255588"/>
          <p14:tracePt t="8605" x="4773613" y="196850"/>
          <p14:tracePt t="8621" x="4694238" y="166688"/>
          <p14:tracePt t="8638" x="4675188" y="147638"/>
          <p14:tracePt t="8655" x="4665663" y="147638"/>
          <p14:tracePt t="8671" x="4656138" y="147638"/>
          <p14:tracePt t="8688" x="4635500" y="166688"/>
          <p14:tracePt t="8705" x="4616450" y="215900"/>
          <p14:tracePt t="8722" x="4595813" y="304800"/>
          <p14:tracePt t="8738" x="4576763" y="393700"/>
          <p14:tracePt t="8755" x="4576763" y="473075"/>
          <p14:tracePt t="8772" x="4557713" y="609600"/>
          <p14:tracePt t="8789" x="4557713" y="679450"/>
          <p14:tracePt t="8805" x="4557713" y="728663"/>
          <p14:tracePt t="8822" x="4567238" y="787400"/>
          <p14:tracePt t="8838" x="4586288" y="846138"/>
          <p14:tracePt t="8855" x="4606925" y="935038"/>
          <p14:tracePt t="8872" x="4625975" y="1014413"/>
          <p14:tracePt t="8888" x="4665663" y="1101725"/>
          <p14:tracePt t="8905" x="4714875" y="1211263"/>
          <p14:tracePt t="8922" x="4743450" y="1298575"/>
          <p14:tracePt t="8938" x="4773613" y="1338263"/>
          <p14:tracePt t="8955" x="4813300" y="1427163"/>
          <p14:tracePt t="8972" x="4832350" y="1485900"/>
          <p14:tracePt t="8989" x="4852988" y="1555750"/>
          <p14:tracePt t="9005" x="4872038" y="1593850"/>
          <p14:tracePt t="9022" x="4891088" y="1654175"/>
          <p14:tracePt t="9039" x="4911725" y="1692275"/>
          <p14:tracePt t="9055" x="4921250" y="1722438"/>
          <p14:tracePt t="9073" x="4921250" y="1752600"/>
          <p14:tracePt t="9089" x="4930775" y="1801813"/>
          <p14:tracePt t="9106" x="4940300" y="1830388"/>
          <p14:tracePt t="9122" x="4951413" y="1890713"/>
          <p14:tracePt t="9139" x="4951413" y="1909763"/>
          <p14:tracePt t="9156" x="4960938" y="1939925"/>
          <p14:tracePt t="9172" x="4960938" y="1949450"/>
          <p14:tracePt t="9189" x="4960938" y="1958975"/>
          <p14:tracePt t="9308" x="4970463" y="1978025"/>
          <p14:tracePt t="9348" x="4979988" y="1978025"/>
          <p14:tracePt t="9405" x="4989513" y="1978025"/>
          <p14:tracePt t="9412" x="5010150" y="1978025"/>
          <p14:tracePt t="9428" x="5010150" y="1968500"/>
          <p14:tracePt t="9444" x="5019675" y="1968500"/>
          <p14:tracePt t="9456" x="5019675" y="1949450"/>
          <p14:tracePt t="9476" x="5029200" y="1939925"/>
          <p14:tracePt t="9500" x="5029200" y="1928813"/>
          <p14:tracePt t="9516" x="5029200" y="1919288"/>
          <p14:tracePt t="9524" x="5029200" y="1909763"/>
          <p14:tracePt t="9548" x="5029200" y="1900238"/>
          <p14:tracePt t="9628" x="5029200" y="1890713"/>
          <p14:tracePt t="9636" x="5029200" y="1879600"/>
          <p14:tracePt t="9652" x="5038725" y="1890713"/>
          <p14:tracePt t="9924" x="5059363" y="1900238"/>
          <p14:tracePt t="10172" x="5068888" y="1900238"/>
          <p14:tracePt t="10348" x="5078413" y="1900238"/>
          <p14:tracePt t="10420" x="5087938" y="1909763"/>
          <p14:tracePt t="10940" x="5099050" y="1919288"/>
          <p14:tracePt t="10948" x="5099050" y="1928813"/>
          <p14:tracePt t="10964" x="5108575" y="1928813"/>
          <p14:tracePt t="10976" x="5108575" y="1939925"/>
          <p14:tracePt t="10992" x="5108575" y="1949450"/>
          <p14:tracePt t="11009" x="5118100" y="1949450"/>
          <p14:tracePt t="11276" x="5127625" y="1939925"/>
          <p14:tracePt t="11308" x="5127625" y="1928813"/>
          <p14:tracePt t="11540" x="5127625" y="1919288"/>
          <p14:tracePt t="11748" x="5137150" y="1909763"/>
          <p14:tracePt t="11756" x="5137150" y="1900238"/>
          <p14:tracePt t="11780" x="5137150" y="1890713"/>
          <p14:tracePt t="11820" x="5148263" y="1879600"/>
          <p14:tracePt t="11828" x="5148263" y="1870075"/>
          <p14:tracePt t="11844" x="5157788" y="1860550"/>
          <p14:tracePt t="11860" x="5157788" y="1851025"/>
          <p14:tracePt t="11892" x="5167313" y="1839913"/>
          <p14:tracePt t="11908" x="5176838" y="1830388"/>
          <p14:tracePt t="11932" x="5186363" y="1820863"/>
          <p14:tracePt t="11940" x="5186363" y="1811338"/>
          <p14:tracePt t="11948" x="5197475" y="1811338"/>
          <p14:tracePt t="11961" x="5207000" y="1801813"/>
          <p14:tracePt t="11978" x="5226050" y="1781175"/>
          <p14:tracePt t="11995" x="5246688" y="1771650"/>
          <p14:tracePt t="12011" x="5265738" y="1762125"/>
          <p14:tracePt t="12028" x="5305425" y="1741488"/>
          <p14:tracePt t="12045" x="5334000" y="1712913"/>
          <p14:tracePt t="12061" x="5364163" y="1692275"/>
          <p14:tracePt t="12078" x="5394325" y="1682750"/>
          <p14:tracePt t="12095" x="5422900" y="1673225"/>
          <p14:tracePt t="12112" x="5432425" y="1663700"/>
          <p14:tracePt t="12128" x="5443538" y="1654175"/>
          <p14:tracePt t="12145" x="5453063" y="1654175"/>
          <p14:tracePt t="12162" x="5462588" y="1643063"/>
          <p14:tracePt t="12178" x="5472113" y="1633538"/>
          <p14:tracePt t="12195" x="5502275" y="1624013"/>
          <p14:tracePt t="12212" x="5521325" y="1614488"/>
          <p14:tracePt t="12228" x="5530850" y="1604963"/>
          <p14:tracePt t="12245" x="5551488" y="1604963"/>
          <p14:tracePt t="12262" x="5580063" y="1593850"/>
          <p14:tracePt t="12279" x="5619750" y="1574800"/>
          <p14:tracePt t="12295" x="5640388" y="1574800"/>
          <p14:tracePt t="12312" x="5659438" y="1574800"/>
          <p14:tracePt t="12329" x="5689600" y="1555750"/>
          <p14:tracePt t="12345" x="5708650" y="1555750"/>
          <p14:tracePt t="12362" x="5727700" y="1555750"/>
          <p14:tracePt t="12379" x="5757863" y="1555750"/>
          <p14:tracePt t="12395" x="5788025" y="1555750"/>
          <p14:tracePt t="12413" x="5807075" y="1555750"/>
          <p14:tracePt t="12429" x="5837238" y="1555750"/>
          <p14:tracePt t="12446" x="5856288" y="1555750"/>
          <p14:tracePt t="12462" x="5895975" y="1555750"/>
          <p14:tracePt t="12479" x="5935663" y="1555750"/>
          <p14:tracePt t="12496" x="5973763" y="1555750"/>
          <p14:tracePt t="12512" x="6034088" y="1555750"/>
          <p14:tracePt t="12529" x="6073775" y="1555750"/>
          <p14:tracePt t="12546" x="6132513" y="1555750"/>
          <p14:tracePt t="12562" x="6172200" y="1565275"/>
          <p14:tracePt t="12579" x="6221413" y="1574800"/>
          <p14:tracePt t="12596" x="6259513" y="1584325"/>
          <p14:tracePt t="12613" x="6299200" y="1593850"/>
          <p14:tracePt t="12629" x="6329363" y="1593850"/>
          <p14:tracePt t="12646" x="6348413" y="1604963"/>
          <p14:tracePt t="12662" x="6378575" y="1604963"/>
          <p14:tracePt t="12679" x="6418263" y="1614488"/>
          <p14:tracePt t="12696" x="6446838" y="1624013"/>
          <p14:tracePt t="12712" x="6477000" y="1624013"/>
          <p14:tracePt t="12730" x="6516688" y="1633538"/>
          <p14:tracePt t="12746" x="6554788" y="1633538"/>
          <p14:tracePt t="12763" x="6594475" y="1654175"/>
          <p14:tracePt t="12780" x="6664325" y="1663700"/>
          <p14:tracePt t="12796" x="6713538" y="1673225"/>
          <p14:tracePt t="12813" x="6762750" y="1682750"/>
          <p14:tracePt t="12829" x="6811963" y="1692275"/>
          <p14:tracePt t="12846" x="6850063" y="1712913"/>
          <p14:tracePt t="12863" x="6880225" y="1722438"/>
          <p14:tracePt t="12880" x="6910388" y="1731963"/>
          <p14:tracePt t="12896" x="6919913" y="1741488"/>
          <p14:tracePt t="12913" x="6938963" y="1741488"/>
          <p14:tracePt t="12930" x="6959600" y="1762125"/>
          <p14:tracePt t="12947" x="6978650" y="1771650"/>
          <p14:tracePt t="12963" x="6988175" y="1771650"/>
          <p14:tracePt t="12963" x="7008813" y="1781175"/>
          <p14:tracePt t="12980" x="7027863" y="1790700"/>
          <p14:tracePt t="12997" x="7046913" y="1811338"/>
          <p14:tracePt t="13013" x="7058025" y="1820863"/>
          <p14:tracePt t="13030" x="7077075" y="1830388"/>
          <p14:tracePt t="13047" x="7086600" y="1839913"/>
          <p14:tracePt t="13063" x="7116763" y="1860550"/>
          <p14:tracePt t="13080" x="7135813" y="1870075"/>
          <p14:tracePt t="13097" x="7145338" y="1890713"/>
          <p14:tracePt t="13113" x="7165975" y="1919288"/>
          <p14:tracePt t="13131" x="7175500" y="1939925"/>
          <p14:tracePt t="13147" x="7205663" y="1968500"/>
          <p14:tracePt t="13164" x="7234238" y="2008188"/>
          <p14:tracePt t="13181" x="7254875" y="2038350"/>
          <p14:tracePt t="13197" x="7273925" y="2076450"/>
          <p14:tracePt t="13214" x="7292975" y="2106613"/>
          <p14:tracePt t="13231" x="7313613" y="2146300"/>
          <p14:tracePt t="13247" x="7323138" y="2165350"/>
          <p14:tracePt t="13264" x="7342188" y="2185988"/>
          <p14:tracePt t="13281" x="7353300" y="2195513"/>
          <p14:tracePt t="13297" x="7362825" y="2205038"/>
          <p14:tracePt t="13314" x="7362825" y="2214563"/>
          <p14:tracePt t="13331" x="7362825" y="2224088"/>
          <p14:tracePt t="13347" x="7372350" y="2235200"/>
          <p14:tracePt t="13972" x="7381875" y="2244725"/>
          <p14:tracePt t="13980" x="7381875" y="2263775"/>
          <p14:tracePt t="13988" x="7391400" y="2273300"/>
          <p14:tracePt t="13998" x="7412038" y="2312988"/>
          <p14:tracePt t="14015" x="7421563" y="2333625"/>
          <p14:tracePt t="14032" x="7440613" y="2352675"/>
          <p14:tracePt t="14049" x="7461250" y="2371725"/>
          <p14:tracePt t="14066" x="7470775" y="2382838"/>
          <p14:tracePt t="14082" x="7489825" y="2392363"/>
          <p14:tracePt t="14099" x="7510463" y="2411413"/>
          <p14:tracePt t="14116" x="7569200" y="2441575"/>
          <p14:tracePt t="14132" x="7608888" y="2470150"/>
          <p14:tracePt t="14149" x="7677150" y="2490788"/>
          <p14:tracePt t="14166" x="7766050" y="2530475"/>
          <p14:tracePt t="14182" x="7883525" y="2579688"/>
          <p14:tracePt t="14199" x="8012113" y="2608263"/>
          <p14:tracePt t="14216" x="8120063" y="2628900"/>
          <p14:tracePt t="14232" x="8239125" y="2657475"/>
          <p14:tracePt t="14250" x="8337550" y="2667000"/>
          <p14:tracePt t="14266" x="8415338" y="2667000"/>
          <p14:tracePt t="14282" x="8474075" y="2667000"/>
          <p14:tracePt t="14299" x="8523288" y="2667000"/>
          <p14:tracePt t="14316" x="8553450" y="2657475"/>
          <p14:tracePt t="14333" x="8562975" y="2647950"/>
          <p14:tracePt t="14349" x="8572500" y="2647950"/>
          <p14:tracePt t="14366" x="8583613" y="2638425"/>
          <p14:tracePt t="14382" x="8583613" y="2628900"/>
          <p14:tracePt t="14399" x="8583613" y="2617788"/>
          <p14:tracePt t="14460" x="8583613" y="2608263"/>
          <p14:tracePt t="14468" x="8583613" y="2598738"/>
          <p14:tracePt t="14476" x="8572500" y="2598738"/>
          <p14:tracePt t="14484" x="8572500" y="2589213"/>
          <p14:tracePt t="14499" x="8504238" y="2579688"/>
          <p14:tracePt t="14516" x="8435975" y="2568575"/>
          <p14:tracePt t="14533" x="8337550" y="2568575"/>
          <p14:tracePt t="14550" x="8248650" y="2568575"/>
          <p14:tracePt t="14567" x="8199438" y="2568575"/>
          <p14:tracePt t="14583" x="8159750" y="2568575"/>
          <p14:tracePt t="14600" x="8150225" y="2568575"/>
          <p14:tracePt t="14616" x="8120063" y="2579688"/>
          <p14:tracePt t="14633" x="8091488" y="2598738"/>
          <p14:tracePt t="14651" x="8070850" y="2617788"/>
          <p14:tracePt t="14667" x="8051800" y="2647950"/>
          <p14:tracePt t="14683" x="8031163" y="2687638"/>
          <p14:tracePt t="14700" x="8042275" y="2706688"/>
          <p14:tracePt t="14717" x="8051800" y="2727325"/>
          <p14:tracePt t="14733" x="8051800" y="2746375"/>
          <p14:tracePt t="14750" x="8061325" y="2795588"/>
          <p14:tracePt t="14767" x="8061325" y="2825750"/>
          <p14:tracePt t="14783" x="8080375" y="2863850"/>
          <p14:tracePt t="14800" x="8091488" y="2903538"/>
          <p14:tracePt t="14817" x="8140700" y="2933700"/>
          <p14:tracePt t="14834" x="8199438" y="2973388"/>
          <p14:tracePt t="14850" x="8258175" y="2992438"/>
          <p14:tracePt t="14867" x="8337550" y="3011488"/>
          <p14:tracePt t="14867" x="8366125" y="3011488"/>
          <p14:tracePt t="14884" x="8435975" y="3032125"/>
          <p14:tracePt t="14901" x="8474075" y="3032125"/>
          <p14:tracePt t="14917" x="8504238" y="3032125"/>
          <p14:tracePt t="14934" x="8534400" y="3032125"/>
          <p14:tracePt t="14951" x="8562975" y="3032125"/>
          <p14:tracePt t="14967" x="8583613" y="3032125"/>
          <p14:tracePt t="14984" x="8612188" y="3022600"/>
          <p14:tracePt t="15001" x="8642350" y="3011488"/>
          <p14:tracePt t="15017" x="8661400" y="3001963"/>
          <p14:tracePt t="15034" x="8682038" y="2992438"/>
          <p14:tracePt t="15051" x="8701088" y="2962275"/>
          <p14:tracePt t="15067" x="8720138" y="2943225"/>
          <p14:tracePt t="15084" x="8720138" y="2933700"/>
          <p14:tracePt t="15101" x="8720138" y="2903538"/>
          <p14:tracePt t="15117" x="8720138" y="2894013"/>
          <p14:tracePt t="15140" x="8720138" y="2874963"/>
          <p14:tracePt t="15151" x="8720138" y="2854325"/>
          <p14:tracePt t="15168" x="8720138" y="2814638"/>
          <p14:tracePt t="15184" x="8720138" y="2765425"/>
          <p14:tracePt t="15201" x="8691563" y="2736850"/>
          <p14:tracePt t="15218" x="8691563" y="2727325"/>
          <p14:tracePt t="15234" x="8682038" y="2697163"/>
          <p14:tracePt t="15251" x="8612188" y="2657475"/>
          <p14:tracePt t="15268" x="8572500" y="2647950"/>
          <p14:tracePt t="15284" x="8534400" y="2628900"/>
          <p14:tracePt t="15301" x="8494713" y="2617788"/>
          <p14:tracePt t="15318" x="8435975" y="2598738"/>
          <p14:tracePt t="15334" x="8375650" y="2579688"/>
          <p14:tracePt t="15352" x="8316913" y="2579688"/>
          <p14:tracePt t="15368" x="8258175" y="2579688"/>
          <p14:tracePt t="15385" x="8189913" y="2579688"/>
          <p14:tracePt t="15401" x="8110538" y="2579688"/>
          <p14:tracePt t="15418" x="8051800" y="2579688"/>
          <p14:tracePt t="15435" x="8012113" y="2579688"/>
          <p14:tracePt t="15435" x="7993063" y="2589213"/>
          <p14:tracePt t="15452" x="7953375" y="2598738"/>
          <p14:tracePt t="15468" x="7904163" y="2628900"/>
          <p14:tracePt t="15485" x="7854950" y="2657475"/>
          <p14:tracePt t="15502" x="7834313" y="2678113"/>
          <p14:tracePt t="15518" x="7805738" y="2706688"/>
          <p14:tracePt t="15535" x="7785100" y="2736850"/>
          <p14:tracePt t="15552" x="7775575" y="2765425"/>
          <p14:tracePt t="15568" x="7775575" y="2786063"/>
          <p14:tracePt t="15585" x="7775575" y="2835275"/>
          <p14:tracePt t="15602" x="7775575" y="2863850"/>
          <p14:tracePt t="15618" x="7796213" y="2913063"/>
          <p14:tracePt t="15635" x="7824788" y="2962275"/>
          <p14:tracePt t="15653" x="7854950" y="2992438"/>
          <p14:tracePt t="15669" x="7874000" y="3011488"/>
          <p14:tracePt t="15685" x="7923213" y="3032125"/>
          <p14:tracePt t="15702" x="7962900" y="3041650"/>
          <p14:tracePt t="15719" x="8002588" y="3041650"/>
          <p14:tracePt t="15736" x="8042275" y="3041650"/>
          <p14:tracePt t="15752" x="8091488" y="3041650"/>
          <p14:tracePt t="15769" x="8129588" y="3041650"/>
          <p14:tracePt t="15786" x="8169275" y="3041650"/>
          <p14:tracePt t="15802" x="8218488" y="3041650"/>
          <p14:tracePt t="15819" x="8288338" y="3022600"/>
          <p14:tracePt t="15819" x="8316913" y="3022600"/>
          <p14:tracePt t="15836" x="8347075" y="3001963"/>
          <p14:tracePt t="15852" x="8386763" y="2992438"/>
          <p14:tracePt t="15869" x="8396288" y="2973388"/>
          <p14:tracePt t="15886" x="8415338" y="2952750"/>
          <p14:tracePt t="15902" x="8424863" y="2933700"/>
          <p14:tracePt t="15919" x="8445500" y="2903538"/>
          <p14:tracePt t="15936" x="8445500" y="2884488"/>
          <p14:tracePt t="15952" x="8455025" y="2863850"/>
          <p14:tracePt t="15969" x="8464550" y="2814638"/>
          <p14:tracePt t="15986" x="8464550" y="2805113"/>
          <p14:tracePt t="16002" x="8464550" y="2765425"/>
          <p14:tracePt t="16019" x="8464550" y="2727325"/>
          <p14:tracePt t="16036" x="8464550" y="2706688"/>
          <p14:tracePt t="16053" x="8464550" y="2667000"/>
          <p14:tracePt t="16069" x="8464550" y="2608263"/>
          <p14:tracePt t="16086" x="8435975" y="2559050"/>
          <p14:tracePt t="16103" x="8386763" y="2530475"/>
          <p14:tracePt t="16119" x="8316913" y="2490788"/>
          <p14:tracePt t="16136" x="8267700" y="2460625"/>
          <p14:tracePt t="16153" x="8208963" y="2441575"/>
          <p14:tracePt t="16170" x="8178800" y="2432050"/>
          <p14:tracePt t="16186" x="8159750" y="2432050"/>
          <p14:tracePt t="16203" x="8120063" y="2432050"/>
          <p14:tracePt t="16220" x="8080375" y="2432050"/>
          <p14:tracePt t="16236" x="8021638" y="2441575"/>
          <p14:tracePt t="16253" x="7981950" y="2451100"/>
          <p14:tracePt t="16270" x="7913688" y="2490788"/>
          <p14:tracePt t="16286" x="7864475" y="2519363"/>
          <p14:tracePt t="16303" x="7834313" y="2549525"/>
          <p14:tracePt t="16320" x="7824788" y="2579688"/>
          <p14:tracePt t="16337" x="7815263" y="2617788"/>
          <p14:tracePt t="16353" x="7805738" y="2647950"/>
          <p14:tracePt t="16370" x="7805738" y="2678113"/>
          <p14:tracePt t="16387" x="7805738" y="2716213"/>
          <p14:tracePt t="16404" x="7805738" y="2755900"/>
          <p14:tracePt t="16420" x="7805738" y="2805113"/>
          <p14:tracePt t="16437" x="7815263" y="2835275"/>
          <p14:tracePt t="16453" x="7834313" y="2863850"/>
          <p14:tracePt t="16470" x="7854950" y="2894013"/>
          <p14:tracePt t="16487" x="7883525" y="2924175"/>
          <p14:tracePt t="16504" x="7913688" y="2943225"/>
          <p14:tracePt t="16520" x="7953375" y="2973388"/>
          <p14:tracePt t="16537" x="7993063" y="2982913"/>
          <p14:tracePt t="16554" x="8042275" y="2992438"/>
          <p14:tracePt t="16570" x="8070850" y="2992438"/>
          <p14:tracePt t="16587" x="8129588" y="2992438"/>
          <p14:tracePt t="16587" x="8150225" y="2992438"/>
          <p14:tracePt t="16604" x="8178800" y="2992438"/>
          <p14:tracePt t="16621" x="8239125" y="2992438"/>
          <p14:tracePt t="16637" x="8288338" y="2992438"/>
          <p14:tracePt t="16654" x="8347075" y="2982913"/>
          <p14:tracePt t="16671" x="8415338" y="2973388"/>
          <p14:tracePt t="16687" x="8445500" y="2973388"/>
          <p14:tracePt t="16704" x="8485188" y="2952750"/>
          <p14:tracePt t="16721" x="8513763" y="2943225"/>
          <p14:tracePt t="16738" x="8534400" y="2924175"/>
          <p14:tracePt t="16754" x="8553450" y="2894013"/>
          <p14:tracePt t="16771" x="8572500" y="2874963"/>
          <p14:tracePt t="16788" x="8593138" y="2835275"/>
          <p14:tracePt t="16804" x="8602663" y="2814638"/>
          <p14:tracePt t="16821" x="8621713" y="2776538"/>
          <p14:tracePt t="16838" x="8621713" y="2746375"/>
          <p14:tracePt t="16854" x="8621713" y="2727325"/>
          <p14:tracePt t="16871" x="8621713" y="2716213"/>
          <p14:tracePt t="16887" x="8621713" y="2687638"/>
          <p14:tracePt t="16904" x="8621713" y="2667000"/>
          <p14:tracePt t="16921" x="8593138" y="2638425"/>
          <p14:tracePt t="16938" x="8562975" y="2628900"/>
          <p14:tracePt t="16954" x="8534400" y="2608263"/>
          <p14:tracePt t="16971" x="8485188" y="2568575"/>
          <p14:tracePt t="16988" x="8424863" y="2549525"/>
          <p14:tracePt t="17004" x="8386763" y="2540000"/>
          <p14:tracePt t="17021" x="8326438" y="2530475"/>
          <p14:tracePt t="17038" x="8267700" y="2519363"/>
          <p14:tracePt t="17055" x="8239125" y="2519363"/>
          <p14:tracePt t="17071" x="8199438" y="2519363"/>
          <p14:tracePt t="17088" x="8169275" y="2519363"/>
          <p14:tracePt t="17105" x="8129588" y="2519363"/>
          <p14:tracePt t="17122" x="8101013" y="2530475"/>
          <p14:tracePt t="17138" x="8070850" y="2549525"/>
          <p14:tracePt t="17155" x="8002588" y="2579688"/>
          <p14:tracePt t="17172" x="7962900" y="2598738"/>
          <p14:tracePt t="17188" x="7932738" y="2628900"/>
          <p14:tracePt t="17205" x="7923213" y="2657475"/>
          <p14:tracePt t="17222" x="7904163" y="2687638"/>
          <p14:tracePt t="17238" x="7883525" y="2706688"/>
          <p14:tracePt t="17255" x="7883525" y="2736850"/>
          <p14:tracePt t="17272" x="7883525" y="2776538"/>
          <p14:tracePt t="17289" x="7874000" y="2814638"/>
          <p14:tracePt t="17305" x="7874000" y="2844800"/>
          <p14:tracePt t="17322" x="7874000" y="2863850"/>
          <p14:tracePt t="17339" x="7874000" y="2894013"/>
          <p14:tracePt t="17355" x="7874000" y="2933700"/>
          <p14:tracePt t="17372" x="7883525" y="2943225"/>
          <p14:tracePt t="17388" x="7883525" y="2952750"/>
          <p14:tracePt t="17405" x="7894638" y="2973388"/>
          <p14:tracePt t="17422" x="7904163" y="3001963"/>
          <p14:tracePt t="17439" x="7923213" y="3011488"/>
          <p14:tracePt t="17455" x="7932738" y="3011488"/>
          <p14:tracePt t="17473" x="7953375" y="3022600"/>
          <p14:tracePt t="17489" x="8002588" y="3032125"/>
          <p14:tracePt t="17506" x="8031163" y="3041650"/>
          <p14:tracePt t="17522" x="8080375" y="3051175"/>
          <p14:tracePt t="17540" x="8120063" y="3060700"/>
          <p14:tracePt t="17540" x="8140700" y="3060700"/>
          <p14:tracePt t="17556" x="8199438" y="3060700"/>
          <p14:tracePt t="17572" x="8239125" y="3060700"/>
          <p14:tracePt t="17589" x="8277225" y="3060700"/>
          <p14:tracePt t="17606" x="8316913" y="3060700"/>
          <p14:tracePt t="17622" x="8356600" y="3060700"/>
          <p14:tracePt t="17639" x="8415338" y="3051175"/>
          <p14:tracePt t="17656" x="8455025" y="3041650"/>
          <p14:tracePt t="17672" x="8504238" y="3011488"/>
          <p14:tracePt t="17690" x="8534400" y="3001963"/>
          <p14:tracePt t="17706" x="8553450" y="2973388"/>
          <p14:tracePt t="17723" x="8583613" y="2943225"/>
          <p14:tracePt t="17740" x="8612188" y="2903538"/>
          <p14:tracePt t="17756" x="8632825" y="2874963"/>
          <p14:tracePt t="17773" x="8642350" y="2844800"/>
          <p14:tracePt t="17790" x="8642350" y="2825750"/>
          <p14:tracePt t="17806" x="8661400" y="2776538"/>
          <p14:tracePt t="17823" x="8661400" y="2755900"/>
          <p14:tracePt t="17840" x="8661400" y="2716213"/>
          <p14:tracePt t="17856" x="8651875" y="2678113"/>
          <p14:tracePt t="17873" x="8642350" y="2638425"/>
          <p14:tracePt t="17890" x="8621713" y="2608263"/>
          <p14:tracePt t="17906" x="8602663" y="2589213"/>
          <p14:tracePt t="17923" x="8593138" y="2579688"/>
          <p14:tracePt t="17940" x="8543925" y="2540000"/>
          <p14:tracePt t="17957" x="8494713" y="2519363"/>
          <p14:tracePt t="17973" x="8424863" y="2490788"/>
          <p14:tracePt t="17990" x="8347075" y="2470150"/>
          <p14:tracePt t="18006" x="8267700" y="2460625"/>
          <p14:tracePt t="18023" x="8208963" y="2460625"/>
          <p14:tracePt t="18040" x="8159750" y="2460625"/>
          <p14:tracePt t="18057" x="8129588" y="2460625"/>
          <p14:tracePt t="18073" x="8080375" y="2470150"/>
          <p14:tracePt t="18090" x="8042275" y="2481263"/>
          <p14:tracePt t="18107" x="8012113" y="2500313"/>
          <p14:tracePt t="18123" x="7962900" y="2540000"/>
          <p14:tracePt t="18140" x="7932738" y="2549525"/>
          <p14:tracePt t="18157" x="7913688" y="2579688"/>
          <p14:tracePt t="18174" x="7883525" y="2617788"/>
          <p14:tracePt t="18190" x="7854950" y="2647950"/>
          <p14:tracePt t="18207" x="7845425" y="2678113"/>
          <p14:tracePt t="18224" x="7834313" y="2706688"/>
          <p14:tracePt t="18240" x="7834313" y="2736850"/>
          <p14:tracePt t="18257" x="7834313" y="2776538"/>
          <p14:tracePt t="18274" x="7834313" y="2814638"/>
          <p14:tracePt t="18290" x="7845425" y="2854325"/>
          <p14:tracePt t="18307" x="7874000" y="2903538"/>
          <p14:tracePt t="18324" x="7904163" y="2933700"/>
          <p14:tracePt t="18340" x="7932738" y="2952750"/>
          <p14:tracePt t="18357" x="7972425" y="2982913"/>
          <p14:tracePt t="18374" x="8042275" y="3001963"/>
          <p14:tracePt t="18391" x="8080375" y="3022600"/>
          <p14:tracePt t="18407" x="8140700" y="3041650"/>
          <p14:tracePt t="18424" x="8169275" y="3051175"/>
          <p14:tracePt t="18441" x="8218488" y="3060700"/>
          <p14:tracePt t="18457" x="8277225" y="3060700"/>
          <p14:tracePt t="18474" x="8337550" y="3060700"/>
          <p14:tracePt t="18491" x="8386763" y="3060700"/>
          <p14:tracePt t="18508" x="8445500" y="3060700"/>
          <p14:tracePt t="18525" x="8534400" y="3051175"/>
          <p14:tracePt t="18541" x="8572500" y="3032125"/>
          <p14:tracePt t="18558" x="8602663" y="3011488"/>
          <p14:tracePt t="18575" x="8621713" y="2982913"/>
          <p14:tracePt t="18591" x="8621713" y="2973388"/>
          <p14:tracePt t="18608" x="8632825" y="2952750"/>
          <p14:tracePt t="18625" x="8642350" y="2924175"/>
          <p14:tracePt t="18641" x="8651875" y="2884488"/>
          <p14:tracePt t="18658" x="8661400" y="2863850"/>
          <p14:tracePt t="18675" x="8670925" y="2814638"/>
          <p14:tracePt t="18675" x="8670925" y="2805113"/>
          <p14:tracePt t="18693" x="8670925" y="2765425"/>
          <p14:tracePt t="18708" x="8670925" y="2727325"/>
          <p14:tracePt t="18724" x="8670925" y="2678113"/>
          <p14:tracePt t="18742" x="8661400" y="2638425"/>
          <p14:tracePt t="18758" x="8642350" y="2608263"/>
          <p14:tracePt t="18775" x="8602663" y="2579688"/>
          <p14:tracePt t="18792" x="8553450" y="2549525"/>
          <p14:tracePt t="18808" x="8494713" y="2509838"/>
          <p14:tracePt t="18825" x="8435975" y="2490788"/>
          <p14:tracePt t="18842" x="8375650" y="2470150"/>
          <p14:tracePt t="18858" x="8326438" y="2460625"/>
          <p14:tracePt t="18875" x="8297863" y="2460625"/>
          <p14:tracePt t="18892" x="8258175" y="2460625"/>
          <p14:tracePt t="18908" x="8228013" y="2460625"/>
          <p14:tracePt t="18925" x="8178800" y="2460625"/>
          <p14:tracePt t="18942" x="8140700" y="2481263"/>
          <p14:tracePt t="18959" x="8120063" y="2481263"/>
          <p14:tracePt t="18975" x="8080375" y="2500313"/>
          <p14:tracePt t="18992" x="8061325" y="2509838"/>
          <p14:tracePt t="19009" x="8042275" y="2530475"/>
          <p14:tracePt t="19025" x="8012113" y="2559050"/>
          <p14:tracePt t="19042" x="7993063" y="2598738"/>
          <p14:tracePt t="19059" x="7981950" y="2638425"/>
          <p14:tracePt t="19075" x="7953375" y="2697163"/>
          <p14:tracePt t="19092" x="7932738" y="2746375"/>
          <p14:tracePt t="19109" x="7923213" y="2805113"/>
          <p14:tracePt t="19125" x="7923213" y="2835275"/>
          <p14:tracePt t="19142" x="7923213" y="2874963"/>
          <p14:tracePt t="19159" x="7923213" y="2903538"/>
          <p14:tracePt t="19176" x="7894638" y="2962275"/>
          <p14:tracePt t="19192" x="7894638" y="2982913"/>
          <p14:tracePt t="19210" x="7894638" y="3011488"/>
          <p14:tracePt t="19226" x="7904163" y="3032125"/>
          <p14:tracePt t="19242" x="7923213" y="3051175"/>
          <p14:tracePt t="19259" x="7953375" y="3081338"/>
          <p14:tracePt t="19276" x="7981950" y="3081338"/>
          <p14:tracePt t="19292" x="8012113" y="3090863"/>
          <p14:tracePt t="19309" x="8070850" y="3090863"/>
          <p14:tracePt t="19326" x="8129588" y="3090863"/>
          <p14:tracePt t="19342" x="8208963" y="3090863"/>
          <p14:tracePt t="19359" x="8288338" y="3090863"/>
          <p14:tracePt t="19376" x="8366125" y="3081338"/>
          <p14:tracePt t="19393" x="8415338" y="3071813"/>
          <p14:tracePt t="19409" x="8445500" y="3051175"/>
          <p14:tracePt t="19426" x="8485188" y="3032125"/>
          <p14:tracePt t="19443" x="8494713" y="3011488"/>
          <p14:tracePt t="19459" x="8534400" y="2982913"/>
          <p14:tracePt t="19476" x="8543925" y="2973388"/>
          <p14:tracePt t="19493" x="8553450" y="2943225"/>
          <p14:tracePt t="19510" x="8562975" y="2913063"/>
          <p14:tracePt t="19526" x="8572500" y="2894013"/>
          <p14:tracePt t="19543" x="8583613" y="2863850"/>
          <p14:tracePt t="19560" x="8583613" y="2844800"/>
          <p14:tracePt t="19576" x="8583613" y="2814638"/>
          <p14:tracePt t="19593" x="8583613" y="2786063"/>
          <p14:tracePt t="19610" x="8583613" y="2746375"/>
          <p14:tracePt t="19626" x="8572500" y="2706688"/>
          <p14:tracePt t="19643" x="8543925" y="2647950"/>
          <p14:tracePt t="19660" x="8513763" y="2608263"/>
          <p14:tracePt t="19677" x="8494713" y="2579688"/>
          <p14:tracePt t="19693" x="8464550" y="2559050"/>
          <p14:tracePt t="19711" x="8415338" y="2540000"/>
          <p14:tracePt t="19727" x="8366125" y="2519363"/>
          <p14:tracePt t="19743" x="8307388" y="2500313"/>
          <p14:tracePt t="19760" x="8248650" y="2481263"/>
          <p14:tracePt t="19777" x="8208963" y="2481263"/>
          <p14:tracePt t="19793" x="8169275" y="2481263"/>
          <p14:tracePt t="19810" x="8129588" y="2481263"/>
          <p14:tracePt t="19827" x="8091488" y="2481263"/>
          <p14:tracePt t="19844" x="8021638" y="2481263"/>
          <p14:tracePt t="19860" x="7972425" y="2490788"/>
          <p14:tracePt t="19877" x="7932738" y="2500313"/>
          <p14:tracePt t="19894" x="7894638" y="2519363"/>
          <p14:tracePt t="19911" x="7864475" y="2540000"/>
          <p14:tracePt t="19927" x="7845425" y="2559050"/>
          <p14:tracePt t="19944" x="7834313" y="2589213"/>
          <p14:tracePt t="19960" x="7824788" y="2617788"/>
          <p14:tracePt t="19977" x="7815263" y="2647950"/>
          <p14:tracePt t="19994" x="7796213" y="2687638"/>
          <p14:tracePt t="20011" x="7785100" y="2706688"/>
          <p14:tracePt t="20027" x="7785100" y="2765425"/>
          <p14:tracePt t="20045" x="7785100" y="2805113"/>
          <p14:tracePt t="20061" x="7785100" y="2835275"/>
          <p14:tracePt t="20077" x="7805738" y="2884488"/>
          <p14:tracePt t="20094" x="7815263" y="2903538"/>
          <p14:tracePt t="20111" x="7824788" y="2933700"/>
          <p14:tracePt t="20127" x="7854950" y="2962275"/>
          <p14:tracePt t="20144" x="7864475" y="2973388"/>
          <p14:tracePt t="20161" x="7883525" y="2992438"/>
          <p14:tracePt t="20178" x="7913688" y="3011488"/>
          <p14:tracePt t="20194" x="7962900" y="3032125"/>
          <p14:tracePt t="20211" x="8002588" y="3041650"/>
          <p14:tracePt t="20211" x="8021638" y="3041650"/>
          <p14:tracePt t="20229" x="8070850" y="3051175"/>
          <p14:tracePt t="20245" x="8120063" y="3051175"/>
          <p14:tracePt t="20261" x="8178800" y="3051175"/>
          <p14:tracePt t="20278" x="8228013" y="3051175"/>
          <p14:tracePt t="20295" x="8288338" y="3051175"/>
          <p14:tracePt t="20311" x="8337550" y="3041650"/>
          <p14:tracePt t="20328" x="8366125" y="3032125"/>
          <p14:tracePt t="20344" x="8396288" y="3022600"/>
          <p14:tracePt t="20361" x="8405813" y="3011488"/>
          <p14:tracePt t="20378" x="8415338" y="3001963"/>
          <p14:tracePt t="20395" x="8435975" y="2992438"/>
          <p14:tracePt t="20411" x="8464550" y="2973388"/>
          <p14:tracePt t="20428" x="8485188" y="2952750"/>
          <p14:tracePt t="20445" x="8494713" y="2924175"/>
          <p14:tracePt t="20461" x="8504238" y="2913063"/>
          <p14:tracePt t="20478" x="8523288" y="2884488"/>
          <p14:tracePt t="20495" x="8523288" y="2863850"/>
          <p14:tracePt t="20511" x="8534400" y="2844800"/>
          <p14:tracePt t="20528" x="8534400" y="2814638"/>
          <p14:tracePt t="20545" x="8534400" y="2786063"/>
          <p14:tracePt t="20562" x="8534400" y="2765425"/>
          <p14:tracePt t="20579" x="8534400" y="2736850"/>
          <p14:tracePt t="20595" x="8534400" y="2716213"/>
          <p14:tracePt t="20595" x="8534400" y="2687638"/>
          <p14:tracePt t="20612" x="8534400" y="2667000"/>
          <p14:tracePt t="20628" x="8513763" y="2657475"/>
          <p14:tracePt t="20645" x="8504238" y="2638425"/>
          <p14:tracePt t="20662" x="8485188" y="2628900"/>
          <p14:tracePt t="20679" x="8455025" y="2598738"/>
          <p14:tracePt t="20695" x="8415338" y="2589213"/>
          <p14:tracePt t="20713" x="8366125" y="2568575"/>
          <p14:tracePt t="20729" x="8347075" y="2568575"/>
          <p14:tracePt t="20745" x="8307388" y="2559050"/>
          <p14:tracePt t="20762" x="8297863" y="2559050"/>
          <p14:tracePt t="20779" x="8288338" y="2559050"/>
          <p14:tracePt t="20795" x="8288338" y="2549525"/>
          <p14:tracePt t="21420" x="8288338" y="2540000"/>
          <p14:tracePt t="21444" x="8288338" y="2530475"/>
          <p14:tracePt t="21452" x="8277225" y="2509838"/>
          <p14:tracePt t="21463" x="8267700" y="2470150"/>
          <p14:tracePt t="21480" x="8258175" y="2441575"/>
          <p14:tracePt t="21497" x="8239125" y="2392363"/>
          <p14:tracePt t="21514" x="8218488" y="2352675"/>
          <p14:tracePt t="21530" x="8178800" y="2284413"/>
          <p14:tracePt t="21547" x="8129588" y="2214563"/>
          <p14:tracePt t="21547" x="8101013" y="2174875"/>
          <p14:tracePt t="21564" x="7993063" y="2097088"/>
          <p14:tracePt t="21580" x="7854950" y="2027238"/>
          <p14:tracePt t="21597" x="7697788" y="1939925"/>
          <p14:tracePt t="21614" x="7500938" y="1870075"/>
          <p14:tracePt t="21631" x="7283450" y="1781175"/>
          <p14:tracePt t="21647" x="7096125" y="1703388"/>
          <p14:tracePt t="21664" x="6919913" y="1624013"/>
          <p14:tracePt t="21681" x="6732588" y="1565275"/>
          <p14:tracePt t="21697" x="6575425" y="1485900"/>
          <p14:tracePt t="21714" x="6418263" y="1427163"/>
          <p14:tracePt t="21731" x="6259513" y="1368425"/>
          <p14:tracePt t="21731" x="6191250" y="1328738"/>
          <p14:tracePt t="21748" x="6073775" y="1279525"/>
          <p14:tracePt t="21764" x="5984875" y="1249363"/>
          <p14:tracePt t="21781" x="5924550" y="1230313"/>
          <p14:tracePt t="21797" x="5886450" y="1211263"/>
          <p14:tracePt t="21814" x="5837238" y="1181100"/>
          <p14:tracePt t="21831" x="5797550" y="1162050"/>
          <p14:tracePt t="21847" x="5738813" y="1131888"/>
          <p14:tracePt t="21864" x="5659438" y="1112838"/>
          <p14:tracePt t="21881" x="5570538" y="1073150"/>
          <p14:tracePt t="21897" x="5502275" y="1042988"/>
          <p14:tracePt t="21914" x="5453063" y="1023938"/>
          <p14:tracePt t="21931" x="5394325" y="993775"/>
          <p14:tracePt t="21948" x="5373688" y="984250"/>
          <p14:tracePt t="21964" x="5334000" y="974725"/>
          <p14:tracePt t="21981" x="5284788" y="954088"/>
          <p14:tracePt t="21998" x="5256213" y="944563"/>
          <p14:tracePt t="22014" x="5226050" y="925513"/>
          <p14:tracePt t="22031" x="5186363" y="915988"/>
          <p14:tracePt t="22048" x="5157788" y="895350"/>
          <p14:tracePt t="22065" x="5137150" y="876300"/>
          <p14:tracePt t="22082" x="5108575" y="855663"/>
          <p14:tracePt t="22098" x="5087938" y="855663"/>
          <p14:tracePt t="22115" x="5059363" y="836613"/>
          <p14:tracePt t="22132" x="5049838" y="836613"/>
          <p14:tracePt t="22148" x="5029200" y="836613"/>
          <p14:tracePt t="22172" x="5019675" y="836613"/>
          <p14:tracePt t="22188" x="5000625" y="836613"/>
          <p14:tracePt t="22198" x="4970463" y="836613"/>
          <p14:tracePt t="22215" x="4930775" y="846138"/>
          <p14:tracePt t="22232" x="4921250" y="855663"/>
          <p14:tracePt t="22248" x="4902200" y="866775"/>
          <p14:tracePt t="22265" x="4891088" y="866775"/>
          <p14:tracePt t="22282" x="4872038" y="876300"/>
          <p14:tracePt t="22299" x="4852988" y="885825"/>
          <p14:tracePt t="22315" x="4813300" y="915988"/>
          <p14:tracePt t="22332" x="4773613" y="935038"/>
          <p14:tracePt t="22348" x="4714875" y="974725"/>
          <p14:tracePt t="22365" x="4645025" y="1003300"/>
          <p14:tracePt t="22382" x="4576763" y="1033463"/>
          <p14:tracePt t="22399" x="4518025" y="1042988"/>
          <p14:tracePt t="22415" x="4478338" y="1063625"/>
          <p14:tracePt t="22432" x="4459288" y="1082675"/>
          <p14:tracePt t="22449" x="4438650" y="1092200"/>
          <p14:tracePt t="22465" x="4410075" y="1101725"/>
          <p14:tracePt t="22482" x="4370388" y="1131888"/>
          <p14:tracePt t="22499" x="4340225" y="1150938"/>
          <p14:tracePt t="22515" x="4281488" y="1181100"/>
          <p14:tracePt t="22532" x="4232275" y="1200150"/>
          <p14:tracePt t="22549" x="4192588" y="1220788"/>
          <p14:tracePt t="22566" x="4183063" y="1220788"/>
          <p14:tracePt t="22582" x="4152900" y="1220788"/>
          <p14:tracePt t="22599" x="4114800" y="1230313"/>
          <p14:tracePt t="22616" x="4094163" y="1230313"/>
          <p14:tracePt t="22633" x="4035425" y="1249363"/>
          <p14:tracePt t="22649" x="4005263" y="1249363"/>
          <p14:tracePt t="22666" x="3967163" y="1260475"/>
          <p14:tracePt t="22682" x="3927475" y="1270000"/>
          <p14:tracePt t="22699" x="3868738" y="1279525"/>
          <p14:tracePt t="22716" x="3829050" y="1298575"/>
          <p14:tracePt t="22733" x="3808413" y="1309688"/>
          <p14:tracePt t="22750" x="3770313" y="1328738"/>
          <p14:tracePt t="22766" x="3749675" y="1328738"/>
          <p14:tracePt t="22783" x="3721100" y="1347788"/>
          <p14:tracePt t="22799" x="3700463" y="1358900"/>
          <p14:tracePt t="22816" x="3681413" y="1368425"/>
          <p14:tracePt t="22833" x="3681413" y="1358900"/>
          <p14:tracePt t="23316" x="3681413" y="1347788"/>
          <p14:tracePt t="23324" x="3690938" y="1338263"/>
          <p14:tracePt t="23334" x="3709988" y="1328738"/>
          <p14:tracePt t="23351" x="3730625" y="1298575"/>
          <p14:tracePt t="23367" x="3770313" y="1289050"/>
          <p14:tracePt t="23384" x="3808413" y="1270000"/>
          <p14:tracePt t="23401" x="3838575" y="1249363"/>
          <p14:tracePt t="23417" x="3878263" y="1239838"/>
          <p14:tracePt t="23434" x="3906838" y="1220788"/>
          <p14:tracePt t="23451" x="3927475" y="1220788"/>
          <p14:tracePt t="23467" x="3956050" y="1211263"/>
          <p14:tracePt t="23484" x="3986213" y="1190625"/>
          <p14:tracePt t="23501" x="4016375" y="1181100"/>
          <p14:tracePt t="23518" x="4054475" y="1162050"/>
          <p14:tracePt t="23534" x="4094163" y="1150938"/>
          <p14:tracePt t="23551" x="4152900" y="1131888"/>
          <p14:tracePt t="23568" x="4192588" y="1122363"/>
          <p14:tracePt t="23584" x="4241800" y="1101725"/>
          <p14:tracePt t="23601" x="4300538" y="1073150"/>
          <p14:tracePt t="23618" x="4370388" y="1052513"/>
          <p14:tracePt t="23634" x="4429125" y="1014413"/>
          <p14:tracePt t="23651" x="4546600" y="974725"/>
          <p14:tracePt t="23668" x="4586288" y="965200"/>
          <p14:tracePt t="23684" x="4635500" y="935038"/>
          <p14:tracePt t="23701" x="4665663" y="925513"/>
          <p14:tracePt t="23718" x="4705350" y="904875"/>
          <p14:tracePt t="23735" x="4743450" y="895350"/>
          <p14:tracePt t="23752" x="4764088" y="876300"/>
          <p14:tracePt t="23769" x="4803775" y="876300"/>
          <p14:tracePt t="23785" x="4832350" y="866775"/>
          <p14:tracePt t="23801" x="4841875" y="855663"/>
          <p14:tracePt t="23818" x="4862513" y="855663"/>
          <p14:tracePt t="23835" x="4891088" y="846138"/>
          <p14:tracePt t="23852" x="4930775" y="836613"/>
          <p14:tracePt t="23869" x="4940300" y="836613"/>
          <p14:tracePt t="23885" x="4960938" y="836613"/>
          <p14:tracePt t="23902" x="4989513" y="827088"/>
          <p14:tracePt t="23919" x="5019675" y="827088"/>
          <p14:tracePt t="23935" x="5059363" y="827088"/>
          <p14:tracePt t="23952" x="5108575" y="827088"/>
          <p14:tracePt t="23969" x="5137150" y="827088"/>
          <p14:tracePt t="23985" x="5176838" y="827088"/>
          <p14:tracePt t="24002" x="5207000" y="827088"/>
          <p14:tracePt t="24019" x="5235575" y="827088"/>
          <p14:tracePt t="24035" x="5246688" y="827088"/>
          <p14:tracePt t="24068" x="5256213" y="827088"/>
          <p14:tracePt t="24124" x="5265738" y="827088"/>
          <p14:tracePt t="24171" x="5275263" y="827088"/>
          <p14:tracePt t="24180" x="5295900" y="827088"/>
          <p14:tracePt t="24188" x="5305425" y="836613"/>
          <p14:tracePt t="24202" x="5334000" y="846138"/>
          <p14:tracePt t="24219" x="5354638" y="855663"/>
          <p14:tracePt t="24235" x="5364163" y="866775"/>
          <p14:tracePt t="24252" x="5373688" y="876300"/>
          <p14:tracePt t="24284" x="5383213" y="885825"/>
          <p14:tracePt t="24292" x="5383213" y="895350"/>
          <p14:tracePt t="24316" x="5394325" y="895350"/>
          <p14:tracePt t="24324" x="5394325" y="904875"/>
          <p14:tracePt t="24340" x="5403850" y="915988"/>
          <p14:tracePt t="24352" x="5403850" y="925513"/>
          <p14:tracePt t="24372" x="5403850" y="935038"/>
          <p14:tracePt t="24386" x="5413375" y="965200"/>
          <p14:tracePt t="24403" x="5413375" y="974725"/>
          <p14:tracePt t="24420" x="5422900" y="1003300"/>
          <p14:tracePt t="24436" x="5432425" y="1033463"/>
          <p14:tracePt t="24453" x="5443538" y="1042988"/>
          <p14:tracePt t="24469" x="5443538" y="1052513"/>
          <p14:tracePt t="24486" x="5443538" y="1073150"/>
          <p14:tracePt t="24503" x="5462588" y="1101725"/>
          <p14:tracePt t="24520" x="5472113" y="1112838"/>
          <p14:tracePt t="24540" x="5472113" y="1122363"/>
          <p14:tracePt t="24553" x="5492750" y="1150938"/>
          <p14:tracePt t="24570" x="5502275" y="1171575"/>
          <p14:tracePt t="24587" x="5530850" y="1190625"/>
          <p14:tracePt t="24603" x="5580063" y="1230313"/>
          <p14:tracePt t="24620" x="5649913" y="1260475"/>
          <p14:tracePt t="24636" x="5727700" y="1279525"/>
          <p14:tracePt t="24653" x="5816600" y="1319213"/>
          <p14:tracePt t="24670" x="5924550" y="1338263"/>
          <p14:tracePt t="24686" x="6034088" y="1358900"/>
          <p14:tracePt t="24703" x="6111875" y="1368425"/>
          <p14:tracePt t="24720" x="6191250" y="1387475"/>
          <p14:tracePt t="24737" x="6240463" y="1397000"/>
          <p14:tracePt t="24753" x="6289675" y="1408113"/>
          <p14:tracePt t="24770" x="6319838" y="1408113"/>
          <p14:tracePt t="24787" x="6357938" y="1408113"/>
          <p14:tracePt t="24787" x="6378575" y="1408113"/>
          <p14:tracePt t="24804" x="6397625" y="1408113"/>
          <p14:tracePt t="24820" x="6407150" y="1408113"/>
          <p14:tracePt t="24837" x="6407150" y="1397000"/>
          <p14:tracePt t="25206" x="6397625" y="1387475"/>
          <p14:tracePt t="25212" x="6378575" y="1377950"/>
          <p14:tracePt t="25228" x="6378575" y="1368425"/>
          <p14:tracePt t="25237" x="6369050" y="1358900"/>
          <p14:tracePt t="25254" x="6357938" y="1358900"/>
          <p14:tracePt t="25271" x="6348413" y="1347788"/>
          <p14:tracePt t="25288" x="6338888" y="1347788"/>
          <p14:tracePt t="25304" x="6329363" y="1338263"/>
          <p14:tracePt t="25321" x="6308725" y="1328738"/>
          <p14:tracePt t="25338" x="6270625" y="1328738"/>
          <p14:tracePt t="25355" x="6210300" y="1319213"/>
          <p14:tracePt t="25355" x="6172200" y="1309688"/>
          <p14:tracePt t="25372" x="6102350" y="1289050"/>
          <p14:tracePt t="25388" x="6053138" y="1279525"/>
          <p14:tracePt t="25405" x="6034088" y="1279525"/>
          <p14:tracePt t="25421" x="6003925" y="1279525"/>
          <p14:tracePt t="25438" x="5964238" y="1279525"/>
          <p14:tracePt t="25455" x="5945188" y="1279525"/>
          <p14:tracePt t="25471" x="5895975" y="1279525"/>
          <p14:tracePt t="25488" x="5865813" y="1289050"/>
          <p14:tracePt t="25505" x="5846763" y="1298575"/>
          <p14:tracePt t="25522" x="5837238" y="1298575"/>
          <p14:tracePt t="25538" x="5816600" y="1309688"/>
          <p14:tracePt t="25555" x="5788025" y="1328738"/>
          <p14:tracePt t="25572" x="5776913" y="1347788"/>
          <p14:tracePt t="25588" x="5767388" y="1368425"/>
          <p14:tracePt t="25605" x="5767388" y="1387475"/>
          <p14:tracePt t="25621" x="5767388" y="1408113"/>
          <p14:tracePt t="25638" x="5767388" y="1436688"/>
          <p14:tracePt t="25655" x="5767388" y="1466850"/>
          <p14:tracePt t="25672" x="5767388" y="1495425"/>
          <p14:tracePt t="25688" x="5767388" y="1525588"/>
          <p14:tracePt t="25705" x="5767388" y="1555750"/>
          <p14:tracePt t="25722" x="5767388" y="1593850"/>
          <p14:tracePt t="25739" x="5776913" y="1604963"/>
          <p14:tracePt t="25755" x="5788025" y="1643063"/>
          <p14:tracePt t="25772" x="5807075" y="1654175"/>
          <p14:tracePt t="25788" x="5816600" y="1663700"/>
          <p14:tracePt t="25805" x="5837238" y="1682750"/>
          <p14:tracePt t="25822" x="5865813" y="1692275"/>
          <p14:tracePt t="25839" x="5895975" y="1703388"/>
          <p14:tracePt t="25855" x="5945188" y="1722438"/>
          <p14:tracePt t="25873" x="6003925" y="1741488"/>
          <p14:tracePt t="25889" x="6092825" y="1752600"/>
          <p14:tracePt t="25906" x="6172200" y="1771650"/>
          <p14:tracePt t="25922" x="6230938" y="1781175"/>
          <p14:tracePt t="25939" x="6280150" y="1781175"/>
          <p14:tracePt t="25956" x="6308725" y="1781175"/>
          <p14:tracePt t="25972" x="6329363" y="1781175"/>
          <p14:tracePt t="25989" x="6357938" y="1771650"/>
          <p14:tracePt t="26006" x="6388100" y="1762125"/>
          <p14:tracePt t="26023" x="6397625" y="1752600"/>
          <p14:tracePt t="26039" x="6418263" y="1741488"/>
          <p14:tracePt t="26056" x="6437313" y="1722438"/>
          <p14:tracePt t="26073" x="6446838" y="1722438"/>
          <p14:tracePt t="26089" x="6467475" y="1712913"/>
          <p14:tracePt t="26106" x="6477000" y="1692275"/>
          <p14:tracePt t="26123" x="6486525" y="1673225"/>
          <p14:tracePt t="26139" x="6526213" y="1654175"/>
          <p14:tracePt t="26156" x="6535738" y="1643063"/>
          <p14:tracePt t="26173" x="6535738" y="1624013"/>
          <p14:tracePt t="26189" x="6545263" y="1593850"/>
          <p14:tracePt t="26206" x="6545263" y="1574800"/>
          <p14:tracePt t="26223" x="6545263" y="1544638"/>
          <p14:tracePt t="26239" x="6545263" y="1525588"/>
          <p14:tracePt t="26256" x="6545263" y="1485900"/>
          <p14:tracePt t="26273" x="6535738" y="1476375"/>
          <p14:tracePt t="26290" x="6526213" y="1446213"/>
          <p14:tracePt t="26307" x="6505575" y="1427163"/>
          <p14:tracePt t="26323" x="6486525" y="1408113"/>
          <p14:tracePt t="26340" x="6437313" y="1377950"/>
          <p14:tracePt t="26356" x="6388100" y="1358900"/>
          <p14:tracePt t="26373" x="6308725" y="1338263"/>
          <p14:tracePt t="26390" x="6221413" y="1319213"/>
          <p14:tracePt t="26406" x="6151563" y="1309688"/>
          <p14:tracePt t="26423" x="6092825" y="1298575"/>
          <p14:tracePt t="26440" x="6053138" y="1298575"/>
          <p14:tracePt t="26457" x="6022975" y="1298575"/>
          <p14:tracePt t="26474" x="6003925" y="1298575"/>
          <p14:tracePt t="26490" x="5984875" y="1298575"/>
          <p14:tracePt t="26507" x="5945188" y="1309688"/>
          <p14:tracePt t="26524" x="5915025" y="1309688"/>
          <p14:tracePt t="26540" x="5886450" y="1328738"/>
          <p14:tracePt t="26557" x="5865813" y="1338263"/>
          <p14:tracePt t="26574" x="5856288" y="1347788"/>
          <p14:tracePt t="26590" x="5837238" y="1377950"/>
          <p14:tracePt t="26607" x="5826125" y="1397000"/>
          <p14:tracePt t="26624" x="5816600" y="1417638"/>
          <p14:tracePt t="26640" x="5807075" y="1457325"/>
          <p14:tracePt t="26657" x="5807075" y="1476375"/>
          <p14:tracePt t="26674" x="5807075" y="1495425"/>
          <p14:tracePt t="26690" x="5807075" y="1516063"/>
          <p14:tracePt t="26707" x="5807075" y="1555750"/>
          <p14:tracePt t="26724" x="5816600" y="1574800"/>
          <p14:tracePt t="26740" x="5837238" y="1584325"/>
          <p14:tracePt t="26758" x="5846763" y="1604963"/>
          <p14:tracePt t="26774" x="5865813" y="1614488"/>
          <p14:tracePt t="26791" x="5895975" y="1633538"/>
          <p14:tracePt t="26808" x="5915025" y="1643063"/>
          <p14:tracePt t="26825" x="5964238" y="1663700"/>
          <p14:tracePt t="26841" x="6013450" y="1673225"/>
          <p14:tracePt t="26858" x="6073775" y="1673225"/>
          <p14:tracePt t="26874" x="6132513" y="1673225"/>
          <p14:tracePt t="26891" x="6172200" y="1673225"/>
          <p14:tracePt t="26891" x="6191250" y="1673225"/>
          <p14:tracePt t="26908" x="6210300" y="1673225"/>
          <p14:tracePt t="26924" x="6230938" y="1673225"/>
          <p14:tracePt t="26941" x="6259513" y="1673225"/>
          <p14:tracePt t="26958" x="6280150" y="1663700"/>
          <p14:tracePt t="26974" x="6289675" y="1654175"/>
          <p14:tracePt t="26991" x="6308725" y="1654175"/>
          <p14:tracePt t="27008" x="6308725" y="1643063"/>
          <p14:tracePt t="27025" x="6338888" y="1633538"/>
          <p14:tracePt t="27042" x="6348413" y="1624013"/>
          <p14:tracePt t="27058" x="6357938" y="1624013"/>
          <p14:tracePt t="27074" x="6378575" y="1604963"/>
          <p14:tracePt t="27092" x="6388100" y="1584325"/>
          <p14:tracePt t="27108" x="6388100" y="1565275"/>
          <p14:tracePt t="27125" x="6397625" y="1555750"/>
          <p14:tracePt t="27141" x="6397625" y="1525588"/>
          <p14:tracePt t="27158" x="6397625" y="1495425"/>
          <p14:tracePt t="27175" x="6397625" y="1466850"/>
          <p14:tracePt t="27192" x="6378575" y="1446213"/>
          <p14:tracePt t="27208" x="6378575" y="1436688"/>
          <p14:tracePt t="27225" x="6369050" y="1427163"/>
          <p14:tracePt t="27244" x="6357938" y="1417638"/>
          <p14:tracePt t="27260" x="6357938" y="1408113"/>
          <p14:tracePt t="27275" x="6329363" y="1387475"/>
          <p14:tracePt t="27292" x="6289675" y="1387475"/>
          <p14:tracePt t="27308" x="6259513" y="1368425"/>
          <p14:tracePt t="27326" x="6210300" y="1358900"/>
          <p14:tracePt t="27342" x="6191250" y="1358900"/>
          <p14:tracePt t="27359" x="6172200" y="1358900"/>
          <p14:tracePt t="27375" x="6142038" y="1358900"/>
          <p14:tracePt t="27392" x="6122988" y="1358900"/>
          <p14:tracePt t="27409" x="6073775" y="1358900"/>
          <p14:tracePt t="27425" x="6034088" y="1377950"/>
          <p14:tracePt t="27442" x="6003925" y="1387475"/>
          <p14:tracePt t="27459" x="5964238" y="1408113"/>
          <p14:tracePt t="27459" x="5954713" y="1417638"/>
          <p14:tracePt t="27476" x="5935663" y="1436688"/>
          <p14:tracePt t="27492" x="5924550" y="1446213"/>
          <p14:tracePt t="27509" x="5924550" y="1457325"/>
          <p14:tracePt t="27526" x="5905500" y="1466850"/>
          <p14:tracePt t="27542" x="5905500" y="1476375"/>
          <p14:tracePt t="27559" x="5895975" y="1485900"/>
          <p14:tracePt t="27575" x="5895975" y="1516063"/>
          <p14:tracePt t="27592" x="5886450" y="1544638"/>
          <p14:tracePt t="27609" x="5875338" y="1574800"/>
          <p14:tracePt t="27626" x="5875338" y="1614488"/>
          <p14:tracePt t="27642" x="5875338" y="1633538"/>
          <p14:tracePt t="27659" x="5886450" y="1663700"/>
          <p14:tracePt t="27676" x="5886450" y="1673225"/>
          <p14:tracePt t="27692" x="5905500" y="1682750"/>
          <p14:tracePt t="27709" x="5924550" y="1682750"/>
          <p14:tracePt t="27748" x="5935663" y="1692275"/>
          <p14:tracePt t="27756" x="5964238" y="1703388"/>
          <p14:tracePt t="27771" x="5984875" y="1703388"/>
          <p14:tracePt t="27787" x="6003925" y="1703388"/>
          <p14:tracePt t="27796" x="6022975" y="1703388"/>
          <p14:tracePt t="27809" x="6053138" y="1703388"/>
          <p14:tracePt t="27826" x="6083300" y="1703388"/>
          <p14:tracePt t="27843" x="6132513" y="1703388"/>
          <p14:tracePt t="27860" x="6142038" y="1703388"/>
          <p14:tracePt t="27876" x="6151563" y="1703388"/>
          <p14:tracePt t="27900" x="6161088" y="1703388"/>
          <p14:tracePt t="27916" x="6172200" y="1703388"/>
          <p14:tracePt t="27926" x="6172200" y="1692275"/>
          <p14:tracePt t="27943" x="6191250" y="1682750"/>
          <p14:tracePt t="27960" x="6200775" y="1673225"/>
          <p14:tracePt t="27976" x="6210300" y="1663700"/>
          <p14:tracePt t="27993" x="6221413" y="1654175"/>
          <p14:tracePt t="28010" x="6230938" y="1643063"/>
          <p14:tracePt t="28026" x="6240463" y="1633538"/>
          <p14:tracePt t="28043" x="6249988" y="1604963"/>
          <p14:tracePt t="28060" x="6259513" y="1593850"/>
          <p14:tracePt t="28076" x="6259513" y="1604963"/>
          <p14:tracePt t="28579" x="6259513" y="1614488"/>
          <p14:tracePt t="28587" x="6259513" y="1624013"/>
          <p14:tracePt t="28596" x="6270625" y="1643063"/>
          <p14:tracePt t="28611" x="6280150" y="1663700"/>
          <p14:tracePt t="28628" x="6299200" y="1692275"/>
          <p14:tracePt t="28645" x="6329363" y="1722438"/>
          <p14:tracePt t="28661" x="6388100" y="1762125"/>
          <p14:tracePt t="28678" x="6467475" y="1820863"/>
          <p14:tracePt t="28695" x="6554788" y="1860550"/>
          <p14:tracePt t="28711" x="6653213" y="1919288"/>
          <p14:tracePt t="28728" x="6742113" y="1958975"/>
          <p14:tracePt t="28745" x="6850063" y="2008188"/>
          <p14:tracePt t="28761" x="6969125" y="2057400"/>
          <p14:tracePt t="28778" x="7086600" y="2106613"/>
          <p14:tracePt t="28795" x="7273925" y="2165350"/>
          <p14:tracePt t="28812" x="7362825" y="2195513"/>
          <p14:tracePt t="28828" x="7440613" y="2235200"/>
          <p14:tracePt t="28845" x="7519988" y="2263775"/>
          <p14:tracePt t="28861" x="7608888" y="2303463"/>
          <p14:tracePt t="28878" x="7686675" y="2343150"/>
          <p14:tracePt t="28895" x="7775575" y="2362200"/>
          <p14:tracePt t="28912" x="7874000" y="2401888"/>
          <p14:tracePt t="28928" x="7953375" y="2441575"/>
          <p14:tracePt t="28945" x="8021638" y="2460625"/>
          <p14:tracePt t="28962" x="8091488" y="2500313"/>
          <p14:tracePt t="28978" x="8159750" y="2530475"/>
          <p14:tracePt t="28995" x="8248650" y="2579688"/>
          <p14:tracePt t="29012" x="8297863" y="2608263"/>
          <p14:tracePt t="29029" x="8347075" y="2647950"/>
          <p14:tracePt t="29045" x="8396288" y="2687638"/>
          <p14:tracePt t="29062" x="8435975" y="2736850"/>
          <p14:tracePt t="29079" x="8494713" y="2786063"/>
          <p14:tracePt t="29095" x="8543925" y="2825750"/>
          <p14:tracePt t="29113" x="8593138" y="2854325"/>
          <p14:tracePt t="29129" x="8621713" y="2894013"/>
          <p14:tracePt t="29145" x="8651875" y="2924175"/>
          <p14:tracePt t="29162" x="8682038" y="2952750"/>
          <p14:tracePt t="29179" x="8731250" y="2992438"/>
          <p14:tracePt t="29196" x="8750300" y="3022600"/>
          <p14:tracePt t="29212" x="8759825" y="3032125"/>
          <p14:tracePt t="29229" x="8759825" y="3041650"/>
          <p14:tracePt t="29245" x="8750300" y="3032125"/>
          <p14:tracePt t="29395" x="8740775" y="3022600"/>
          <p14:tracePt t="29403" x="8731250" y="3001963"/>
          <p14:tracePt t="29412" x="8701088" y="2992438"/>
          <p14:tracePt t="29429" x="8682038" y="2973388"/>
          <p14:tracePt t="29446" x="8651875" y="2952750"/>
          <p14:tracePt t="29463" x="8621713" y="2943225"/>
          <p14:tracePt t="29479" x="8593138" y="2933700"/>
          <p14:tracePt t="29496" x="8562975" y="2913063"/>
          <p14:tracePt t="29513" x="8534400" y="2913063"/>
          <p14:tracePt t="29529" x="8485188" y="2913063"/>
          <p14:tracePt t="29546" x="8435975" y="2913063"/>
          <p14:tracePt t="29563" x="8366125" y="2913063"/>
          <p14:tracePt t="29580" x="8337550" y="2913063"/>
          <p14:tracePt t="29596" x="8316913" y="2913063"/>
          <p14:tracePt t="29613" x="8297863" y="2913063"/>
          <p14:tracePt t="29629" x="8288338" y="2913063"/>
          <p14:tracePt t="29646" x="8258175" y="2924175"/>
          <p14:tracePt t="29663" x="8248650" y="2933700"/>
          <p14:tracePt t="29679" x="8218488" y="2943225"/>
          <p14:tracePt t="29697" x="8208963" y="2952750"/>
          <p14:tracePt t="29713" x="8189913" y="2962275"/>
          <p14:tracePt t="29730" x="8178800" y="2973388"/>
          <p14:tracePt t="29748" x="8178800" y="2982913"/>
          <p14:tracePt t="29764" x="8178800" y="2992438"/>
          <p14:tracePt t="29851" x="8178800" y="3001963"/>
          <p14:tracePt t="29859" x="8178800" y="3011488"/>
          <p14:tracePt t="29875" x="8178800" y="3022600"/>
          <p14:tracePt t="29883" x="8189913" y="3032125"/>
          <p14:tracePt t="29897" x="8218488" y="3032125"/>
          <p14:tracePt t="29914" x="8258175" y="3032125"/>
          <p14:tracePt t="29931" x="8307388" y="3032125"/>
          <p14:tracePt t="29947" x="8386763" y="3032125"/>
          <p14:tracePt t="29964" x="8424863" y="3032125"/>
          <p14:tracePt t="29980" x="8464550" y="3032125"/>
          <p14:tracePt t="29997" x="8494713" y="3032125"/>
          <p14:tracePt t="30014" x="8523288" y="3032125"/>
          <p14:tracePt t="30031" x="8534400" y="3032125"/>
          <p14:tracePt t="30047" x="8553450" y="3032125"/>
          <p14:tracePt t="30064" x="8562975" y="3032125"/>
          <p14:tracePt t="30081" x="8602663" y="3022600"/>
          <p14:tracePt t="30097" x="8612188" y="3011488"/>
          <p14:tracePt t="30114" x="8632825" y="3001963"/>
          <p14:tracePt t="30130" x="8642350" y="2992438"/>
          <p14:tracePt t="32165" x="8642350" y="2982913"/>
          <p14:tracePt t="33083" x="8642350" y="2973388"/>
          <p14:tracePt t="33091" x="8642350" y="2962275"/>
          <p14:tracePt t="33107" x="8642350" y="2952750"/>
          <p14:tracePt t="33131" x="8642350" y="2943225"/>
          <p14:tracePt t="33179" x="8642350" y="2933700"/>
          <p14:tracePt t="33227" x="8642350" y="2924175"/>
          <p14:tracePt t="33251" x="8642350" y="2903538"/>
          <p14:tracePt t="33811" x="8642350" y="2894013"/>
          <p14:tracePt t="33835" x="8651875" y="2884488"/>
          <p14:tracePt t="33875" x="8661400" y="2884488"/>
          <p14:tracePt t="33915" x="8670925" y="2874963"/>
          <p14:tracePt t="33979" x="8670925" y="2863850"/>
          <p14:tracePt t="34403" x="8682038" y="2863850"/>
          <p14:tracePt t="34427" x="8691563" y="2854325"/>
          <p14:tracePt t="34451" x="8701088" y="2854325"/>
          <p14:tracePt t="34483" x="8701088" y="2844800"/>
          <p14:tracePt t="35443" x="8701088" y="2835275"/>
          <p14:tracePt t="35451" x="8710613" y="2825750"/>
          <p14:tracePt t="35459" x="8720138" y="2814638"/>
          <p14:tracePt t="35474" x="8720138" y="2786063"/>
          <p14:tracePt t="35492" x="8720138" y="2776538"/>
          <p14:tracePt t="35508" x="8720138" y="2755900"/>
          <p14:tracePt t="35525" x="8720138" y="2746375"/>
          <p14:tracePt t="35541" x="8720138" y="2727325"/>
          <p14:tracePt t="35558" x="8720138" y="2716213"/>
          <p14:tracePt t="35575" x="8720138" y="2697163"/>
          <p14:tracePt t="35592" x="8720138" y="2667000"/>
          <p14:tracePt t="35608" x="8720138" y="2647950"/>
          <p14:tracePt t="35625" x="8720138" y="2628900"/>
          <p14:tracePt t="35642" x="8720138" y="2598738"/>
          <p14:tracePt t="35658" x="8710613" y="2559050"/>
          <p14:tracePt t="35658" x="8701088" y="2549525"/>
          <p14:tracePt t="35675" x="8691563" y="2519363"/>
          <p14:tracePt t="35692" x="8691563" y="2500313"/>
          <p14:tracePt t="35708" x="8682038" y="2460625"/>
          <p14:tracePt t="35725" x="8682038" y="2432050"/>
          <p14:tracePt t="35742" x="8682038" y="2392363"/>
          <p14:tracePt t="35759" x="8682038" y="2362200"/>
          <p14:tracePt t="35775" x="8682038" y="2312988"/>
          <p14:tracePt t="35792" x="8682038" y="2284413"/>
          <p14:tracePt t="35809" x="8682038" y="2244725"/>
          <p14:tracePt t="35825" x="8682038" y="2214563"/>
          <p14:tracePt t="35842" x="8682038" y="2174875"/>
          <p14:tracePt t="35859" x="8661400" y="2116138"/>
          <p14:tracePt t="35875" x="8661400" y="2076450"/>
          <p14:tracePt t="35892" x="8632825" y="2038350"/>
          <p14:tracePt t="35909" x="8612188" y="1998663"/>
          <p14:tracePt t="35925" x="8562975" y="1949450"/>
          <p14:tracePt t="35942" x="8523288" y="1890713"/>
          <p14:tracePt t="35959" x="8485188" y="1839913"/>
          <p14:tracePt t="35976" x="8445500" y="1801813"/>
          <p14:tracePt t="35992" x="8405813" y="1762125"/>
          <p14:tracePt t="36009" x="8366125" y="1722438"/>
          <p14:tracePt t="36026" x="8316913" y="1682750"/>
          <p14:tracePt t="36043" x="8169275" y="1604963"/>
          <p14:tracePt t="36059" x="7981950" y="1535113"/>
          <p14:tracePt t="36076" x="7766050" y="1446213"/>
          <p14:tracePt t="36092" x="7519988" y="1368425"/>
          <p14:tracePt t="36109" x="7273925" y="1298575"/>
          <p14:tracePt t="36126" x="6997700" y="1260475"/>
          <p14:tracePt t="36143" x="6732588" y="1200150"/>
          <p14:tracePt t="36159" x="6496050" y="1141413"/>
          <p14:tracePt t="36176" x="6308725" y="1112838"/>
          <p14:tracePt t="36193" x="6142038" y="1092200"/>
          <p14:tracePt t="36210" x="6003925" y="1082675"/>
          <p14:tracePt t="36226" x="5865813" y="1082675"/>
          <p14:tracePt t="36243" x="5678488" y="1082675"/>
          <p14:tracePt t="36260" x="5541963" y="1082675"/>
          <p14:tracePt t="36276" x="5394325" y="1082675"/>
          <p14:tracePt t="36293" x="5284788" y="1082675"/>
          <p14:tracePt t="36310" x="5157788" y="1092200"/>
          <p14:tracePt t="36326" x="5059363" y="1101725"/>
          <p14:tracePt t="36343" x="4930775" y="1131888"/>
          <p14:tracePt t="36360" x="4803775" y="1162050"/>
          <p14:tracePt t="36376" x="4675188" y="1181100"/>
          <p14:tracePt t="36393" x="4576763" y="1211263"/>
          <p14:tracePt t="36410" x="4487863" y="1220788"/>
          <p14:tracePt t="36427" x="4398963" y="1239838"/>
          <p14:tracePt t="36443" x="4340225" y="1260475"/>
          <p14:tracePt t="36460" x="4271963" y="1279525"/>
          <p14:tracePt t="36477" x="4183063" y="1319213"/>
          <p14:tracePt t="36493" x="4075113" y="1358900"/>
          <p14:tracePt t="36510" x="3946525" y="1397000"/>
          <p14:tracePt t="36527" x="3829050" y="1446213"/>
          <p14:tracePt t="36543" x="3721100" y="1485900"/>
          <p14:tracePt t="36560" x="3632200" y="1525588"/>
          <p14:tracePt t="36577" x="3552825" y="1574800"/>
          <p14:tracePt t="36593" x="3475038" y="1614488"/>
          <p14:tracePt t="36610" x="3405188" y="1663700"/>
          <p14:tracePt t="36610" x="3365500" y="1692275"/>
          <p14:tracePt t="36628" x="3346450" y="1752600"/>
          <p14:tracePt t="36644" x="3306763" y="1820863"/>
          <p14:tracePt t="36660" x="3267075" y="1870075"/>
          <p14:tracePt t="36677" x="3238500" y="1928813"/>
          <p14:tracePt t="36694" x="3228975" y="1968500"/>
          <p14:tracePt t="36711" x="3228975" y="1989138"/>
          <p14:tracePt t="36727" x="3228975" y="2008188"/>
          <p14:tracePt t="36744" x="3228975" y="2017713"/>
          <p14:tracePt t="36761" x="3228975" y="2038350"/>
          <p14:tracePt t="36859" x="3228975" y="2047875"/>
          <p14:tracePt t="36875" x="3238500" y="2047875"/>
          <p14:tracePt t="36883" x="3248025" y="2057400"/>
          <p14:tracePt t="36894" x="3287713" y="2087563"/>
          <p14:tracePt t="36911" x="3336925" y="2106613"/>
          <p14:tracePt t="36927" x="3376613" y="2125663"/>
          <p14:tracePt t="36944" x="3425825" y="2146300"/>
          <p14:tracePt t="36961" x="3435350" y="2155825"/>
          <p14:tracePt t="36987" x="3463925" y="2165350"/>
          <p14:tracePt t="36995" x="3484563" y="2165350"/>
          <p14:tracePt t="37011" x="3533775" y="2174875"/>
          <p14:tracePt t="37028" x="3573463" y="2185988"/>
          <p14:tracePt t="37045" x="3582988" y="2205038"/>
          <p14:tracePt t="37062" x="3602038" y="2205038"/>
          <p14:tracePt t="37078" x="3611563" y="2214563"/>
          <p14:tracePt t="37094" x="3622675" y="2224088"/>
          <p14:tracePt t="37112" x="3632200" y="2235200"/>
          <p14:tracePt t="37139" x="3632200" y="2254250"/>
          <p14:tracePt t="37179" x="3622675" y="2254250"/>
          <p14:tracePt t="37187" x="3622675" y="2263775"/>
          <p14:tracePt t="37195" x="3592513" y="2273300"/>
          <p14:tracePt t="37212" x="3552825" y="2293938"/>
          <p14:tracePt t="37228" x="3513138" y="2303463"/>
          <p14:tracePt t="37245" x="3463925" y="2322513"/>
          <p14:tracePt t="37261" x="3435350" y="2322513"/>
          <p14:tracePt t="37278" x="3386138" y="2333625"/>
          <p14:tracePt t="37295" x="3346450" y="2343150"/>
          <p14:tracePt t="37312" x="3297238" y="2352675"/>
          <p14:tracePt t="37328" x="3278188" y="2352675"/>
          <p14:tracePt t="37345" x="3257550" y="2362200"/>
          <p14:tracePt t="38416" x="3257550" y="2371725"/>
          <p14:tracePt t="38891" x="3248025" y="2371725"/>
          <p14:tracePt t="38931" x="3238500" y="2382838"/>
          <p14:tracePt t="40915" x="3228975" y="2382838"/>
          <p14:tracePt t="42665" x="3228975" y="2392363"/>
          <p14:tracePt t="42731" x="3228975" y="2401888"/>
          <p14:tracePt t="42739" x="3228975" y="2420938"/>
          <p14:tracePt t="42747" x="3228975" y="2451100"/>
          <p14:tracePt t="42756" x="3228975" y="2481263"/>
          <p14:tracePt t="42772" x="3228975" y="2540000"/>
          <p14:tracePt t="42789" x="3228975" y="2628900"/>
          <p14:tracePt t="42806" x="3228975" y="2706688"/>
          <p14:tracePt t="42822" x="3228975" y="2795588"/>
          <p14:tracePt t="42839" x="3238500" y="2913063"/>
          <p14:tracePt t="42856" x="3267075" y="3060700"/>
          <p14:tracePt t="42873" x="3287713" y="3208338"/>
          <p14:tracePt t="42889" x="3287713" y="3395663"/>
          <p14:tracePt t="42906" x="3287713" y="3613150"/>
          <p14:tracePt t="42906" x="3287713" y="3730625"/>
          <p14:tracePt t="42923" x="3287713" y="3986213"/>
          <p14:tracePt t="42940" x="3278188" y="4203700"/>
          <p14:tracePt t="42956" x="3267075" y="4459288"/>
          <p14:tracePt t="42973" x="3248025" y="4684713"/>
          <p14:tracePt t="42990" x="3278188" y="4951413"/>
          <p14:tracePt t="43006" x="3355975" y="5345113"/>
          <p14:tracePt t="43028" x="3386138" y="5483225"/>
          <p14:tracePt t="43039" x="3454400" y="5729288"/>
          <p14:tracePt t="43057" x="3533775" y="5954713"/>
          <p14:tracePt t="43073" x="3660775" y="6172200"/>
          <p14:tracePt t="43090" x="3779838" y="6388100"/>
          <p14:tracePt t="43106" x="3917950" y="6654800"/>
          <p14:tracePt t="43123" x="4005263" y="6802438"/>
          <p14:tracePt t="43140" x="4075113" y="6938963"/>
          <p14:tracePt t="43157" x="4143375" y="7058025"/>
          <p14:tracePt t="43173" x="4183063" y="7146925"/>
          <p14:tracePt t="43190" x="4202113" y="7224713"/>
          <p14:tracePt t="43207" x="4222750" y="7273925"/>
          <p14:tracePt t="43223" x="4232275" y="7294563"/>
          <p14:tracePt t="43240" x="4232275" y="7304088"/>
          <p14:tracePt t="43257" x="4241800" y="7304088"/>
          <p14:tracePt t="43403" x="4251325" y="7304088"/>
          <p14:tracePt t="43411" x="4262438" y="7304088"/>
          <p14:tracePt t="43419" x="4281488" y="7283450"/>
          <p14:tracePt t="43435" x="4281488" y="7273925"/>
          <p14:tracePt t="43443" x="4291013" y="7254875"/>
          <p14:tracePt t="43457" x="4311650" y="7205663"/>
          <p14:tracePt t="43474" x="4321175" y="7175500"/>
          <p14:tracePt t="43474" x="4330700" y="7156450"/>
          <p14:tracePt t="43491" x="4330700" y="7135813"/>
          <p14:tracePt t="43507" x="4340225" y="7097713"/>
          <p14:tracePt t="43524" x="4340225" y="7086600"/>
          <p14:tracePt t="43541" x="4340225" y="7067550"/>
          <p14:tracePt t="43557" x="4349750" y="7058025"/>
          <p14:tracePt t="43574" x="4349750" y="7048500"/>
          <p14:tracePt t="43595" x="4349750" y="7037388"/>
          <p14:tracePt t="43607" x="4349750" y="7027863"/>
          <p14:tracePt t="43624" x="4360863" y="7008813"/>
          <p14:tracePt t="43641" x="4370388" y="7008813"/>
          <p14:tracePt t="43657" x="4370388" y="6999288"/>
          <p14:tracePt t="43674" x="4379913" y="6978650"/>
          <p14:tracePt t="43691" x="4389438" y="6969125"/>
          <p14:tracePt t="43707" x="4419600" y="6959600"/>
          <p14:tracePt t="43724" x="4448175" y="6959600"/>
          <p14:tracePt t="43741" x="4518025" y="6938963"/>
          <p14:tracePt t="43758" x="4616450" y="6929438"/>
          <p14:tracePt t="43775" x="4783138" y="6929438"/>
          <p14:tracePt t="43791" x="4989513" y="6929438"/>
          <p14:tracePt t="43808" x="5226050" y="6938963"/>
          <p14:tracePt t="43825" x="5570538" y="7008813"/>
          <p14:tracePt t="43844" x="5678488" y="7027863"/>
          <p14:tracePt t="43858" x="5856288" y="7058025"/>
          <p14:tracePt t="43875" x="6092825" y="7116763"/>
          <p14:tracePt t="43891" x="6221413" y="7146925"/>
          <p14:tracePt t="43908" x="6348413" y="7165975"/>
          <p14:tracePt t="43925" x="6467475" y="7196138"/>
          <p14:tracePt t="43941" x="6594475" y="7215188"/>
          <p14:tracePt t="43958" x="6702425" y="7234238"/>
          <p14:tracePt t="43975" x="6821488" y="7254875"/>
          <p14:tracePt t="43991" x="6929438" y="7273925"/>
          <p14:tracePt t="44008" x="7027863" y="7294563"/>
          <p14:tracePt t="44025" x="7107238" y="7313613"/>
          <p14:tracePt t="44041" x="7156450" y="7323138"/>
          <p14:tracePt t="44041" x="7185025" y="7332663"/>
          <p14:tracePt t="44059" x="7243763" y="7343775"/>
          <p14:tracePt t="44075" x="7353300" y="7362825"/>
          <p14:tracePt t="44092" x="7461250" y="7381875"/>
          <p14:tracePt t="44108" x="7559675" y="7402513"/>
          <p14:tracePt t="44125" x="7667625" y="7421563"/>
          <p14:tracePt t="44142" x="7747000" y="7431088"/>
          <p14:tracePt t="44158" x="7824788" y="7431088"/>
          <p14:tracePt t="44175" x="7894638" y="7442200"/>
          <p14:tracePt t="44192" x="7972425" y="7442200"/>
          <p14:tracePt t="44209" x="8061325" y="7442200"/>
          <p14:tracePt t="44225" x="8159750" y="7442200"/>
          <p14:tracePt t="44242" x="8277225" y="7442200"/>
          <p14:tracePt t="44242" x="8347075" y="7442200"/>
          <p14:tracePt t="44259" x="8464550" y="7442200"/>
          <p14:tracePt t="44276" x="8602663" y="7442200"/>
          <p14:tracePt t="44292" x="8710613" y="7442200"/>
          <p14:tracePt t="44309" x="8789988" y="7442200"/>
          <p14:tracePt t="44326" x="8818563" y="7442200"/>
          <p14:tracePt t="44344" x="8839200" y="7442200"/>
          <p14:tracePt t="44359" x="8858250" y="7442200"/>
          <p14:tracePt t="44376" x="8878888" y="7431088"/>
          <p14:tracePt t="44392" x="8907463" y="7412038"/>
          <p14:tracePt t="44409" x="8928100" y="7402513"/>
          <p14:tracePt t="44426" x="8947150" y="7381875"/>
          <p14:tracePt t="44426" x="8956675" y="7372350"/>
          <p14:tracePt t="44443" x="8977313" y="7362825"/>
          <p14:tracePt t="44459" x="8986838" y="7332663"/>
          <p14:tracePt t="44476" x="9005888" y="7313613"/>
          <p14:tracePt t="44493" x="9015413" y="7294563"/>
          <p14:tracePt t="44509" x="9036050" y="7273925"/>
          <p14:tracePt t="44526" x="9045575" y="7245350"/>
          <p14:tracePt t="44543" x="9045575" y="7234238"/>
          <p14:tracePt t="44560" x="9055100" y="7215188"/>
          <p14:tracePt t="44576" x="9055100" y="7205663"/>
          <p14:tracePt t="44593" x="9055100" y="7185025"/>
          <p14:tracePt t="44610" x="9055100" y="7175500"/>
          <p14:tracePt t="44626" x="9055100" y="7156450"/>
          <p14:tracePt t="44643" x="9055100" y="7146925"/>
          <p14:tracePt t="44659" x="9055100" y="7135813"/>
          <p14:tracePt t="44683" x="9055100" y="7126288"/>
          <p14:tracePt t="44693" x="9055100" y="7116763"/>
          <p14:tracePt t="44715" x="9055100" y="7097713"/>
          <p14:tracePt t="44731" x="9055100" y="7086600"/>
          <p14:tracePt t="44747" x="9045575" y="7086600"/>
          <p14:tracePt t="44760" x="9036050" y="7067550"/>
          <p14:tracePt t="44776" x="9026525" y="7058025"/>
          <p14:tracePt t="44793" x="9015413" y="7048500"/>
          <p14:tracePt t="44810" x="8996363" y="7037388"/>
          <p14:tracePt t="44827" x="8956675" y="7008813"/>
          <p14:tracePt t="44843" x="8916988" y="6988175"/>
          <p14:tracePt t="44860" x="8888413" y="6978650"/>
          <p14:tracePt t="44877" x="8848725" y="6969125"/>
          <p14:tracePt t="44893" x="8809038" y="6959600"/>
          <p14:tracePt t="44910" x="8769350" y="6950075"/>
          <p14:tracePt t="44927" x="8731250" y="6938963"/>
          <p14:tracePt t="44943" x="8670925" y="6929438"/>
          <p14:tracePt t="44960" x="8621713" y="6919913"/>
          <p14:tracePt t="44977" x="8572500" y="6919913"/>
          <p14:tracePt t="44994" x="8513763" y="6919913"/>
          <p14:tracePt t="45010" x="8435975" y="6919913"/>
          <p14:tracePt t="45027" x="8386763" y="6919913"/>
          <p14:tracePt t="45043" x="8326438" y="6919913"/>
          <p14:tracePt t="45060" x="8267700" y="6919913"/>
          <p14:tracePt t="45078" x="8218488" y="6919913"/>
          <p14:tracePt t="45094" x="8178800" y="6919913"/>
          <p14:tracePt t="45111" x="8120063" y="6919913"/>
          <p14:tracePt t="45127" x="8080375" y="6919913"/>
          <p14:tracePt t="45144" x="8031163" y="6919913"/>
          <p14:tracePt t="45161" x="7981950" y="6929438"/>
          <p14:tracePt t="45177" x="7943850" y="6929438"/>
          <p14:tracePt t="45194" x="7894638" y="6938963"/>
          <p14:tracePt t="45211" x="7834313" y="6959600"/>
          <p14:tracePt t="45227" x="7775575" y="6959600"/>
          <p14:tracePt t="45244" x="7726363" y="6978650"/>
          <p14:tracePt t="45261" x="7686675" y="6988175"/>
          <p14:tracePt t="45277" x="7658100" y="7008813"/>
          <p14:tracePt t="45294" x="7637463" y="7018338"/>
          <p14:tracePt t="45311" x="7618413" y="7037388"/>
          <p14:tracePt t="45327" x="7588250" y="7058025"/>
          <p14:tracePt t="45344" x="7559675" y="7086600"/>
          <p14:tracePt t="45361" x="7539038" y="7126288"/>
          <p14:tracePt t="45378" x="7529513" y="7146925"/>
          <p14:tracePt t="45394" x="7519988" y="7185025"/>
          <p14:tracePt t="45412" x="7519988" y="7215188"/>
          <p14:tracePt t="45428" x="7529513" y="7234238"/>
          <p14:tracePt t="45445" x="7529513" y="7254875"/>
          <p14:tracePt t="45462" x="7550150" y="7283450"/>
          <p14:tracePt t="45478" x="7578725" y="7304088"/>
          <p14:tracePt t="45495" x="7627938" y="7323138"/>
          <p14:tracePt t="45511" x="7707313" y="7343775"/>
          <p14:tracePt t="45528" x="7785100" y="7362825"/>
          <p14:tracePt t="45545" x="7874000" y="7381875"/>
          <p14:tracePt t="45561" x="7943850" y="7381875"/>
          <p14:tracePt t="45579" x="8080375" y="7381875"/>
          <p14:tracePt t="45595" x="8199438" y="7381875"/>
          <p14:tracePt t="45611" x="8288338" y="7381875"/>
          <p14:tracePt t="45628" x="8386763" y="7381875"/>
          <p14:tracePt t="45645" x="8474075" y="7381875"/>
          <p14:tracePt t="45661" x="8553450" y="7381875"/>
          <p14:tracePt t="45678" x="8612188" y="7372350"/>
          <p14:tracePt t="45695" x="8651875" y="7362825"/>
          <p14:tracePt t="45711" x="8701088" y="7353300"/>
          <p14:tracePt t="45728" x="8750300" y="7323138"/>
          <p14:tracePt t="45750" x="8759825" y="7323138"/>
          <p14:tracePt t="45762" x="8780463" y="7313613"/>
          <p14:tracePt t="45779" x="8799513" y="7273925"/>
          <p14:tracePt t="45795" x="8818563" y="7254875"/>
          <p14:tracePt t="45812" x="8829675" y="7234238"/>
          <p14:tracePt t="45829" x="8829675" y="7224713"/>
          <p14:tracePt t="45845" x="8839200" y="7196138"/>
          <p14:tracePt t="45862" x="8848725" y="7185025"/>
          <p14:tracePt t="45879" x="8848725" y="7156450"/>
          <p14:tracePt t="45895" x="8848725" y="7126288"/>
          <p14:tracePt t="45912" x="8848725" y="7107238"/>
          <p14:tracePt t="45929" x="8848725" y="7077075"/>
          <p14:tracePt t="45945" x="8839200" y="7048500"/>
          <p14:tracePt t="45962" x="8809038" y="7027863"/>
          <p14:tracePt t="45979" x="8769350" y="7008813"/>
          <p14:tracePt t="45996" x="8740775" y="6988175"/>
          <p14:tracePt t="46012" x="8691563" y="6969125"/>
          <p14:tracePt t="46029" x="8632825" y="6959600"/>
          <p14:tracePt t="46046" x="8572500" y="6938963"/>
          <p14:tracePt t="46062" x="8504238" y="6929438"/>
          <p14:tracePt t="46079" x="8386763" y="6910388"/>
          <p14:tracePt t="46101" x="8337550" y="6900863"/>
          <p14:tracePt t="46112" x="8267700" y="6900863"/>
          <p14:tracePt t="46129" x="8208963" y="6900863"/>
          <p14:tracePt t="46146" x="8150225" y="6900863"/>
          <p14:tracePt t="46163" x="8120063" y="6900863"/>
          <p14:tracePt t="46179" x="8080375" y="6900863"/>
          <p14:tracePt t="46196" x="8051800" y="6900863"/>
          <p14:tracePt t="46212" x="8012113" y="6919913"/>
          <p14:tracePt t="46230" x="7972425" y="6929438"/>
          <p14:tracePt t="46246" x="7932738" y="6959600"/>
          <p14:tracePt t="46263" x="7894638" y="6969125"/>
          <p14:tracePt t="46280" x="7854950" y="6999288"/>
          <p14:tracePt t="46296" x="7824788" y="7027863"/>
          <p14:tracePt t="46313" x="7805738" y="7058025"/>
          <p14:tracePt t="46330" x="7805738" y="7077075"/>
          <p14:tracePt t="46346" x="7796213" y="7126288"/>
          <p14:tracePt t="46363" x="7796213" y="7165975"/>
          <p14:tracePt t="46379" x="7796213" y="7196138"/>
          <p14:tracePt t="46396" x="7805738" y="7245350"/>
          <p14:tracePt t="46413" x="7815263" y="7283450"/>
          <p14:tracePt t="46430" x="7854950" y="7323138"/>
          <p14:tracePt t="46446" x="7913688" y="7362825"/>
          <p14:tracePt t="46463" x="7993063" y="7412038"/>
          <p14:tracePt t="46480" x="8080375" y="7431088"/>
          <p14:tracePt t="46496" x="8199438" y="7451725"/>
          <p14:tracePt t="46513" x="8288338" y="7451725"/>
          <p14:tracePt t="46530" x="8386763" y="7451725"/>
          <p14:tracePt t="46530" x="8445500" y="7442200"/>
          <p14:tracePt t="46547" x="8513763" y="7431088"/>
          <p14:tracePt t="46563" x="8593138" y="7412038"/>
          <p14:tracePt t="46580" x="8651875" y="7381875"/>
          <p14:tracePt t="46597" x="8691563" y="7353300"/>
          <p14:tracePt t="46613" x="8731250" y="7323138"/>
          <p14:tracePt t="46631" x="8759825" y="7283450"/>
          <p14:tracePt t="46647" x="8780463" y="7254875"/>
          <p14:tracePt t="46664" x="8799513" y="7224713"/>
          <p14:tracePt t="46680" x="8799513" y="7205663"/>
          <p14:tracePt t="46697" x="8799513" y="7196138"/>
          <p14:tracePt t="46714" x="8799513" y="7175500"/>
          <p14:tracePt t="46731" x="8799513" y="7156450"/>
          <p14:tracePt t="46747" x="8789988" y="7126288"/>
          <p14:tracePt t="46764" x="8780463" y="7107238"/>
          <p14:tracePt t="46780" x="8750300" y="7086600"/>
          <p14:tracePt t="46797" x="8731250" y="7067550"/>
          <p14:tracePt t="46814" x="8691563" y="7058025"/>
          <p14:tracePt t="46831" x="8661400" y="7037388"/>
          <p14:tracePt t="46847" x="8632825" y="7027863"/>
          <p14:tracePt t="46864" x="8612188" y="7018338"/>
          <p14:tracePt t="46881" x="8583613" y="7008813"/>
          <p14:tracePt t="46897" x="8572500" y="6999288"/>
          <p14:tracePt t="46914" x="8543925" y="6999288"/>
          <p14:tracePt t="46931" x="8513763" y="6978650"/>
          <p14:tracePt t="46947" x="8494713" y="6978650"/>
          <p14:tracePt t="46964" x="8485188" y="6978650"/>
          <p14:tracePt t="46981" x="8464550" y="6969125"/>
          <p14:tracePt t="46998" x="8455025" y="6969125"/>
          <p14:tracePt t="47019" x="8445500" y="6969125"/>
          <p14:tracePt t="47059" x="8435975" y="6969125"/>
          <p14:tracePt t="47067" x="8424863" y="6959600"/>
          <p14:tracePt t="47323" x="8415338" y="6959600"/>
          <p14:tracePt t="47331" x="8405813" y="6950075"/>
          <p14:tracePt t="47339" x="8386763" y="6929438"/>
          <p14:tracePt t="47355" x="8375650" y="6919913"/>
          <p14:tracePt t="47365" x="8356600" y="6910388"/>
          <p14:tracePt t="47382" x="8326438" y="6889750"/>
          <p14:tracePt t="47398" x="8307388" y="6889750"/>
          <p14:tracePt t="47415" x="8277225" y="6870700"/>
          <p14:tracePt t="47432" x="8248650" y="6861175"/>
          <p14:tracePt t="47448" x="8228013" y="6851650"/>
          <p14:tracePt t="47465" x="8178800" y="6840538"/>
          <p14:tracePt t="47482" x="8120063" y="6831013"/>
          <p14:tracePt t="47499" x="8070850" y="6821488"/>
          <p14:tracePt t="47515" x="8021638" y="6821488"/>
          <p14:tracePt t="47532" x="7993063" y="6821488"/>
          <p14:tracePt t="47549" x="7972425" y="6821488"/>
          <p14:tracePt t="47565" x="7962900" y="6821488"/>
          <p14:tracePt t="47582" x="7943850" y="6821488"/>
          <p14:tracePt t="47599" x="7923213" y="6821488"/>
          <p14:tracePt t="47616" x="7894638" y="6821488"/>
          <p14:tracePt t="47632" x="7864475" y="6831013"/>
          <p14:tracePt t="47649" x="7834313" y="6851650"/>
          <p14:tracePt t="47666" x="7815263" y="6861175"/>
          <p14:tracePt t="47682" x="7775575" y="6889750"/>
          <p14:tracePt t="47699" x="7747000" y="6900863"/>
          <p14:tracePt t="47716" x="7716838" y="6929438"/>
          <p14:tracePt t="47732" x="7697788" y="6959600"/>
          <p14:tracePt t="47749" x="7686675" y="6969125"/>
          <p14:tracePt t="47766" x="7667625" y="6999288"/>
          <p14:tracePt t="47782" x="7667625" y="7018338"/>
          <p14:tracePt t="47803" x="7667625" y="7027863"/>
          <p14:tracePt t="47815" x="7667625" y="7058025"/>
          <p14:tracePt t="47833" x="7667625" y="7086600"/>
          <p14:tracePt t="47849" x="7667625" y="7126288"/>
          <p14:tracePt t="47866" x="7667625" y="7156450"/>
          <p14:tracePt t="47866" x="7677150" y="7175500"/>
          <p14:tracePt t="47883" x="7707313" y="7196138"/>
          <p14:tracePt t="47899" x="7726363" y="7215188"/>
          <p14:tracePt t="47916" x="7766050" y="7234238"/>
          <p14:tracePt t="47933" x="7805738" y="7254875"/>
          <p14:tracePt t="47950" x="7834313" y="7254875"/>
          <p14:tracePt t="47966" x="7883525" y="7264400"/>
          <p14:tracePt t="47983" x="7943850" y="7283450"/>
          <p14:tracePt t="48000" x="8002588" y="7283450"/>
          <p14:tracePt t="48016" x="8101013" y="7304088"/>
          <p14:tracePt t="48033" x="8189913" y="7323138"/>
          <p14:tracePt t="48050" x="8267700" y="7323138"/>
          <p14:tracePt t="48066" x="8396288" y="7323138"/>
          <p14:tracePt t="48083" x="8445500" y="7323138"/>
          <p14:tracePt t="48100" x="8485188" y="7323138"/>
          <p14:tracePt t="48117" x="8513763" y="7323138"/>
          <p14:tracePt t="48133" x="8523288" y="7304088"/>
          <p14:tracePt t="48150" x="8543925" y="7294563"/>
          <p14:tracePt t="48166" x="8553450" y="7283450"/>
          <p14:tracePt t="48183" x="8572500" y="7273925"/>
          <p14:tracePt t="48200" x="8583613" y="7264400"/>
          <p14:tracePt t="48216" x="8602663" y="7245350"/>
          <p14:tracePt t="48233" x="8612188" y="7224713"/>
          <p14:tracePt t="48250" x="8632825" y="7215188"/>
          <p14:tracePt t="48267" x="8642350" y="7196138"/>
          <p14:tracePt t="48283" x="8642350" y="7185025"/>
          <p14:tracePt t="48300" x="8642350" y="7175500"/>
          <p14:tracePt t="48331" x="8642350" y="7165975"/>
          <p14:tracePt t="48595" x="8642350" y="7156450"/>
          <p14:tracePt t="48771" x="8632825" y="7135813"/>
          <p14:tracePt t="48803" x="8621713" y="7135813"/>
          <p14:tracePt t="48811" x="8621713" y="7116763"/>
          <p14:tracePt t="48835" x="8612188" y="7097713"/>
          <p14:tracePt t="48859" x="8602663" y="7077075"/>
          <p14:tracePt t="48867" x="8593138" y="7077075"/>
          <p14:tracePt t="48875" x="8583613" y="7067550"/>
          <p14:tracePt t="48884" x="8572500" y="7048500"/>
          <p14:tracePt t="48901" x="8553450" y="7027863"/>
          <p14:tracePt t="48918" x="8543925" y="7018338"/>
          <p14:tracePt t="48935" x="8534400" y="6999288"/>
          <p14:tracePt t="48951" x="8523288" y="6988175"/>
          <p14:tracePt t="48979" x="8523288" y="6978650"/>
          <p14:tracePt t="49010" x="8513763" y="6978650"/>
          <p14:tracePt t="49035" x="8494713" y="6969125"/>
          <p14:tracePt t="49075" x="8474075" y="6969125"/>
          <p14:tracePt t="49083" x="8455025" y="6959600"/>
          <p14:tracePt t="49099" x="8445500" y="6959600"/>
          <p14:tracePt t="49107" x="8424863" y="6959600"/>
          <p14:tracePt t="49118" x="8386763" y="6950075"/>
          <p14:tracePt t="49136" x="8366125" y="6950075"/>
          <p14:tracePt t="49152" x="8307388" y="6938963"/>
          <p14:tracePt t="49169" x="8277225" y="6919913"/>
          <p14:tracePt t="49185" x="8248650" y="6919913"/>
          <p14:tracePt t="49202" x="8218488" y="6919913"/>
          <p14:tracePt t="49219" x="8150225" y="6919913"/>
          <p14:tracePt t="49235" x="8110538" y="6919913"/>
          <p14:tracePt t="49252" x="8070850" y="6919913"/>
          <p14:tracePt t="49269" x="8042275" y="6919913"/>
          <p14:tracePt t="49286" x="8021638" y="6919913"/>
          <p14:tracePt t="49302" x="7993063" y="6919913"/>
          <p14:tracePt t="49319" x="7962900" y="6919913"/>
          <p14:tracePt t="49336" x="7943850" y="6929438"/>
          <p14:tracePt t="49352" x="7904163" y="6938963"/>
          <p14:tracePt t="49369" x="7883525" y="6950075"/>
          <p14:tracePt t="49385" x="7854950" y="6959600"/>
          <p14:tracePt t="49402" x="7845425" y="6959600"/>
          <p14:tracePt t="49419" x="7834313" y="6969125"/>
          <p14:tracePt t="49435" x="7815263" y="6978650"/>
          <p14:tracePt t="49452" x="7805738" y="6988175"/>
          <p14:tracePt t="49469" x="7785100" y="7008813"/>
          <p14:tracePt t="49486" x="7766050" y="7018338"/>
          <p14:tracePt t="49502" x="7756525" y="7037388"/>
          <p14:tracePt t="49519" x="7756525" y="7048500"/>
          <p14:tracePt t="49536" x="7756525" y="7058025"/>
          <p14:tracePt t="49552" x="7756525" y="7067550"/>
          <p14:tracePt t="49569" x="7756525" y="7077075"/>
          <p14:tracePt t="49586" x="7747000" y="7097713"/>
          <p14:tracePt t="49603" x="7747000" y="7116763"/>
          <p14:tracePt t="49619" x="7747000" y="7126288"/>
          <p14:tracePt t="49636" x="7747000" y="7135813"/>
          <p14:tracePt t="49653" x="7747000" y="7146925"/>
          <p14:tracePt t="49669" x="7747000" y="7165975"/>
          <p14:tracePt t="49686" x="7756525" y="7175500"/>
          <p14:tracePt t="49703" x="7756525" y="7185025"/>
          <p14:tracePt t="49719" x="7766050" y="7196138"/>
          <p14:tracePt t="49736" x="7785100" y="7196138"/>
          <p14:tracePt t="49763" x="7805738" y="7205663"/>
          <p14:tracePt t="49771" x="7815263" y="7205663"/>
          <p14:tracePt t="49786" x="7874000" y="7215188"/>
          <p14:tracePt t="49803" x="7913688" y="7224713"/>
          <p14:tracePt t="49820" x="7972425" y="7224713"/>
          <p14:tracePt t="49837" x="8021638" y="7224713"/>
          <p14:tracePt t="49853" x="8080375" y="7224713"/>
          <p14:tracePt t="49870" x="8150225" y="7224713"/>
          <p14:tracePt t="49887" x="8239125" y="7224713"/>
          <p14:tracePt t="49903" x="8307388" y="7224713"/>
          <p14:tracePt t="49920" x="8366125" y="7224713"/>
          <p14:tracePt t="49937" x="8424863" y="7224713"/>
          <p14:tracePt t="49953" x="8464550" y="7224713"/>
          <p14:tracePt t="49970" x="8485188" y="7224713"/>
          <p14:tracePt t="49987" x="8504238" y="7215188"/>
          <p14:tracePt t="50003" x="8513763" y="7215188"/>
          <p14:tracePt t="50020" x="8523288" y="7215188"/>
          <p14:tracePt t="50037" x="8534400" y="7205663"/>
          <p14:tracePt t="50443" x="8534400" y="7196138"/>
          <p14:tracePt t="50467" x="8534400" y="7185025"/>
          <p14:tracePt t="50475" x="8534400" y="7175500"/>
          <p14:tracePt t="50483" x="8534400" y="7165975"/>
          <p14:tracePt t="50490" x="8534400" y="7146925"/>
          <p14:tracePt t="50505" x="8523288" y="7116763"/>
          <p14:tracePt t="50521" x="8504238" y="7086600"/>
          <p14:tracePt t="50521" x="8494713" y="7067550"/>
          <p14:tracePt t="50539" x="8485188" y="7048500"/>
          <p14:tracePt t="50539" x="8474075" y="7027863"/>
          <p14:tracePt t="50555" x="8445500" y="6988175"/>
          <p14:tracePt t="50571" x="8396288" y="6938963"/>
          <p14:tracePt t="50588" x="8347075" y="6880225"/>
          <p14:tracePt t="50605" x="8267700" y="6831013"/>
          <p14:tracePt t="50621" x="8169275" y="6762750"/>
          <p14:tracePt t="50638" x="8061325" y="6692900"/>
          <p14:tracePt t="50655" x="7981950" y="6634163"/>
          <p14:tracePt t="50672" x="7923213" y="6594475"/>
          <p14:tracePt t="50688" x="7874000" y="6565900"/>
          <p14:tracePt t="50705" x="7834313" y="6545263"/>
          <p14:tracePt t="50723" x="7815263" y="6516688"/>
          <p14:tracePt t="50739" x="7766050" y="6477000"/>
          <p14:tracePt t="50756" x="7707313" y="6446838"/>
          <p14:tracePt t="50773" x="7588250" y="6397625"/>
          <p14:tracePt t="50789" x="7470775" y="6338888"/>
          <p14:tracePt t="50806" x="7342188" y="6280150"/>
          <p14:tracePt t="50823" x="7243763" y="6249988"/>
          <p14:tracePt t="50840" x="7175500" y="6211888"/>
          <p14:tracePt t="50856" x="7135813" y="6200775"/>
          <p14:tracePt t="50873" x="7107238" y="6181725"/>
          <p14:tracePt t="50890" x="7067550" y="6172200"/>
          <p14:tracePt t="50906" x="7018338" y="6151563"/>
          <p14:tracePt t="50923" x="6919913" y="6132513"/>
          <p14:tracePt t="50940" x="6889750" y="6122988"/>
          <p14:tracePt t="50956" x="6840538" y="6113463"/>
          <p14:tracePt t="50973" x="6831013" y="6113463"/>
          <p14:tracePt t="50990" x="6811963" y="6113463"/>
          <p14:tracePt t="51006" x="6791325" y="6113463"/>
          <p14:tracePt t="51023" x="6762750" y="6113463"/>
          <p14:tracePt t="51040" x="6713538" y="6113463"/>
          <p14:tracePt t="51057" x="6673850" y="6113463"/>
          <p14:tracePt t="51073" x="6615113" y="6113463"/>
          <p14:tracePt t="51090" x="6565900" y="6113463"/>
          <p14:tracePt t="51107" x="6505575" y="6113463"/>
          <p14:tracePt t="51123" x="6407150" y="6113463"/>
          <p14:tracePt t="51140" x="6338888" y="6113463"/>
          <p14:tracePt t="51157" x="6270625" y="6113463"/>
          <p14:tracePt t="51174" x="6200775" y="6113463"/>
          <p14:tracePt t="51190" x="6142038" y="6113463"/>
          <p14:tracePt t="51207" x="6083300" y="6113463"/>
          <p14:tracePt t="51224" x="6043613" y="6113463"/>
          <p14:tracePt t="51240" x="6013450" y="6113463"/>
          <p14:tracePt t="51257" x="5973763" y="6113463"/>
          <p14:tracePt t="51274" x="5935663" y="6113463"/>
          <p14:tracePt t="51290" x="5886450" y="6113463"/>
          <p14:tracePt t="51307" x="5788025" y="6102350"/>
          <p14:tracePt t="51324" x="5727700" y="6083300"/>
          <p14:tracePt t="51340" x="5668963" y="6073775"/>
          <p14:tracePt t="51357" x="5619750" y="6064250"/>
          <p14:tracePt t="51374" x="5580063" y="6053138"/>
          <p14:tracePt t="51390" x="5541963" y="6053138"/>
          <p14:tracePt t="51407" x="5492750" y="6053138"/>
          <p14:tracePt t="51424" x="5432425" y="6053138"/>
          <p14:tracePt t="51441" x="5383213" y="6053138"/>
          <p14:tracePt t="51457" x="5345113" y="6053138"/>
          <p14:tracePt t="51474" x="5305425" y="6053138"/>
          <p14:tracePt t="51491" x="5284788" y="6053138"/>
          <p14:tracePt t="51491" x="5275263" y="6053138"/>
          <p14:tracePt t="51508" x="5246688" y="6053138"/>
          <p14:tracePt t="51524" x="5216525" y="6053138"/>
          <p14:tracePt t="51541" x="5186363" y="6053138"/>
          <p14:tracePt t="51557" x="5148263" y="6064250"/>
          <p14:tracePt t="51574" x="5118100" y="6064250"/>
          <p14:tracePt t="51591" x="5078413" y="6073775"/>
          <p14:tracePt t="51608" x="5049838" y="6083300"/>
          <p14:tracePt t="51625" x="5029200" y="6092825"/>
          <p14:tracePt t="51641" x="5019675" y="6092825"/>
          <p14:tracePt t="51658" x="4989513" y="6102350"/>
          <p14:tracePt t="51675" x="4970463" y="6113463"/>
          <p14:tracePt t="51692" x="4951413" y="6122988"/>
          <p14:tracePt t="51708" x="4940300" y="6122988"/>
          <p14:tracePt t="51724" x="4930775" y="6132513"/>
          <p14:tracePt t="51741" x="4921250" y="6142038"/>
          <p14:tracePt t="51758" x="4911725" y="6142038"/>
          <p14:tracePt t="51804" x="4911725" y="6151563"/>
          <p14:tracePt t="51940" x="4911725" y="6162675"/>
          <p14:tracePt t="52036" x="4902200" y="6172200"/>
          <p14:tracePt t="52044" x="4902200" y="6181725"/>
          <p14:tracePt t="52084" x="4891088" y="6181725"/>
          <p14:tracePt t="52099" x="4891088" y="6191250"/>
          <p14:tracePt t="52116" x="4881563" y="6200775"/>
          <p14:tracePt t="52131" x="4872038" y="6200775"/>
          <p14:tracePt t="52140" x="4872038" y="6211888"/>
          <p14:tracePt t="52148" x="4862513" y="6211888"/>
          <p14:tracePt t="52164" x="4852988" y="6221413"/>
          <p14:tracePt t="52176" x="4841875" y="6230938"/>
          <p14:tracePt t="52192" x="4832350" y="6240463"/>
          <p14:tracePt t="52209" x="4822825" y="6249988"/>
          <p14:tracePt t="52228" x="4822825" y="6261100"/>
          <p14:tracePt t="52244" x="4813300" y="6270625"/>
          <p14:tracePt t="52260" x="4803775" y="6280150"/>
          <p14:tracePt t="52276" x="4792663" y="6289675"/>
          <p14:tracePt t="52292" x="4792663" y="6299200"/>
          <p14:tracePt t="52309" x="4773613" y="6299200"/>
          <p14:tracePt t="52326" x="4773613" y="6319838"/>
          <p14:tracePt t="52342" x="4773613" y="6329363"/>
          <p14:tracePt t="52359" x="4764088" y="6338888"/>
          <p14:tracePt t="52376" x="4754563" y="6338888"/>
          <p14:tracePt t="52392" x="4743450" y="6338888"/>
          <p14:tracePt t="52436" x="4743450" y="6348413"/>
          <p14:tracePt t="52468" x="4733925" y="6348413"/>
          <p14:tracePt t="52611" x="4724400" y="6348413"/>
          <p14:tracePt t="52660" x="4714875" y="6359525"/>
          <p14:tracePt t="52668" x="4684713" y="6369050"/>
          <p14:tracePt t="52676" x="4665663" y="6369050"/>
          <p14:tracePt t="52693" x="4625975" y="6369050"/>
          <p14:tracePt t="52710" x="4576763" y="6388100"/>
          <p14:tracePt t="52726" x="4546600" y="6388100"/>
          <p14:tracePt t="52743" x="4518025" y="6397625"/>
          <p14:tracePt t="52760" x="4497388" y="6397625"/>
          <p14:tracePt t="52777" x="4459288" y="6408738"/>
          <p14:tracePt t="52793" x="4438650" y="6408738"/>
          <p14:tracePt t="52810" x="4389438" y="6427788"/>
          <p14:tracePt t="52827" x="4349750" y="6427788"/>
          <p14:tracePt t="52827" x="4330700" y="6437313"/>
          <p14:tracePt t="52844" x="4300538" y="6446838"/>
          <p14:tracePt t="52860" x="4271963" y="6446838"/>
          <p14:tracePt t="52877" x="4232275" y="6457950"/>
          <p14:tracePt t="52893" x="4222750" y="6457950"/>
          <p14:tracePt t="52916" x="4213225" y="6467475"/>
          <p14:tracePt t="52927" x="4202113" y="6467475"/>
          <p14:tracePt t="52943" x="4183063" y="6477000"/>
          <p14:tracePt t="52960" x="4164013" y="6477000"/>
          <p14:tracePt t="52977" x="4133850" y="6496050"/>
          <p14:tracePt t="52994" x="4124325" y="6507163"/>
          <p14:tracePt t="53010" x="4103688" y="6507163"/>
          <p14:tracePt t="53027" x="4094163" y="6507163"/>
          <p14:tracePt t="53044" x="4084638" y="6516688"/>
          <p14:tracePt t="53060" x="4084638" y="6526213"/>
          <p14:tracePt t="53084" x="4075113" y="6526213"/>
          <p14:tracePt t="53100" x="4075113" y="6535738"/>
          <p14:tracePt t="53116" x="4065588" y="6535738"/>
          <p14:tracePt t="53180" x="4054475" y="6545263"/>
          <p14:tracePt t="53771" x="4065588" y="6545263"/>
          <p14:tracePt t="54548" x="4065588" y="6535738"/>
          <p14:tracePt t="54588" x="4075113" y="6526213"/>
          <p14:tracePt t="54596" x="4075113" y="6516688"/>
          <p14:tracePt t="54604" x="4084638" y="6507163"/>
          <p14:tracePt t="54619" x="4094163" y="6496050"/>
          <p14:tracePt t="54630" x="4103688" y="6477000"/>
          <p14:tracePt t="54647" x="4114800" y="6467475"/>
          <p14:tracePt t="54663" x="4143375" y="6457950"/>
          <p14:tracePt t="54680" x="4173538" y="6446838"/>
          <p14:tracePt t="54697" x="4192588" y="6427788"/>
          <p14:tracePt t="54715" x="4222750" y="6418263"/>
          <p14:tracePt t="54731" x="4251325" y="6397625"/>
          <p14:tracePt t="54747" x="4271963" y="6388100"/>
          <p14:tracePt t="54764" x="4291013" y="6369050"/>
          <p14:tracePt t="54781" x="4311650" y="6348413"/>
          <p14:tracePt t="54797" x="4321175" y="6338888"/>
          <p14:tracePt t="54814" x="4330700" y="6319838"/>
          <p14:tracePt t="54831" x="4340225" y="6289675"/>
          <p14:tracePt t="54847" x="4349750" y="6249988"/>
          <p14:tracePt t="54864" x="4360863" y="6221413"/>
          <p14:tracePt t="54881" x="4360863" y="6191250"/>
          <p14:tracePt t="54897" x="4360863" y="6142038"/>
          <p14:tracePt t="54914" x="4360863" y="6113463"/>
          <p14:tracePt t="54931" x="4349750" y="6034088"/>
          <p14:tracePt t="54948" x="4340225" y="5975350"/>
          <p14:tracePt t="54964" x="4321175" y="5926138"/>
          <p14:tracePt t="54981" x="4311650" y="5856288"/>
          <p14:tracePt t="54998" x="4281488" y="5797550"/>
          <p14:tracePt t="55015" x="4271963" y="5738813"/>
          <p14:tracePt t="55031" x="4251325" y="5699125"/>
          <p14:tracePt t="55048" x="4241800" y="5680075"/>
          <p14:tracePt t="55065" x="4241800" y="5670550"/>
          <p14:tracePt t="55081" x="4241800" y="5659438"/>
          <p14:tracePt t="55098" x="4232275" y="5659438"/>
          <p14:tracePt t="55147" x="4232275" y="5680075"/>
          <p14:tracePt t="55219" x="4241800" y="5689600"/>
          <p14:tracePt t="55227" x="4251325" y="5708650"/>
          <p14:tracePt t="55236" x="4271963" y="5729288"/>
          <p14:tracePt t="55248" x="4311650" y="5778500"/>
          <p14:tracePt t="55265" x="4340225" y="5818188"/>
          <p14:tracePt t="55282" x="4419600" y="5876925"/>
          <p14:tracePt t="55298" x="4497388" y="5935663"/>
          <p14:tracePt t="55315" x="4635500" y="6024563"/>
          <p14:tracePt t="55332" x="4743450" y="6083300"/>
          <p14:tracePt t="55348" x="4841875" y="6132513"/>
          <p14:tracePt t="55365" x="4921250" y="6162675"/>
          <p14:tracePt t="55382" x="4979988" y="6181725"/>
          <p14:tracePt t="55398" x="5049838" y="6211888"/>
          <p14:tracePt t="55415" x="5099050" y="6230938"/>
          <p14:tracePt t="55432" x="5127625" y="6230938"/>
          <p14:tracePt t="55449" x="5148263" y="6240463"/>
          <p14:tracePt t="55465" x="5167313" y="6240463"/>
          <p14:tracePt t="55482" x="5186363" y="6240463"/>
          <p14:tracePt t="55499" x="5207000" y="6240463"/>
          <p14:tracePt t="55516" x="5226050" y="6240463"/>
          <p14:tracePt t="55532" x="5235575" y="6240463"/>
          <p14:tracePt t="55564" x="5246688" y="6240463"/>
          <p14:tracePt t="55579" x="5256213" y="6240463"/>
          <p14:tracePt t="55587" x="5265738" y="6230938"/>
          <p14:tracePt t="55599" x="5275263" y="6221413"/>
          <p14:tracePt t="55616" x="5295900" y="6211888"/>
          <p14:tracePt t="55632" x="5305425" y="6200775"/>
          <p14:tracePt t="55649" x="5314950" y="6200775"/>
          <p14:tracePt t="55666" x="5324475" y="6200775"/>
          <p14:tracePt t="55682" x="5345113" y="6191250"/>
          <p14:tracePt t="55699" x="5345113" y="6181725"/>
          <p14:tracePt t="55716" x="5354638" y="6181725"/>
          <p14:tracePt t="55732" x="5373688" y="6172200"/>
          <p14:tracePt t="55749" x="5383213" y="6162675"/>
          <p14:tracePt t="55766" x="5413375" y="6151563"/>
          <p14:tracePt t="55783" x="5443538" y="6142038"/>
          <p14:tracePt t="55799" x="5472113" y="6142038"/>
          <p14:tracePt t="55816" x="5511800" y="6132513"/>
          <p14:tracePt t="55833" x="5551488" y="6122988"/>
          <p14:tracePt t="55850" x="5570538" y="6122988"/>
          <p14:tracePt t="55866" x="5591175" y="6113463"/>
          <p14:tracePt t="55883" x="5629275" y="6102350"/>
          <p14:tracePt t="55900" x="5668963" y="6102350"/>
          <p14:tracePt t="55916" x="5689600" y="6102350"/>
          <p14:tracePt t="55933" x="5727700" y="6083300"/>
          <p14:tracePt t="55950" x="5767388" y="6073775"/>
          <p14:tracePt t="55966" x="5776913" y="6073775"/>
          <p14:tracePt t="55983" x="5797550" y="6073775"/>
          <p14:tracePt t="56000" x="5826125" y="6064250"/>
          <p14:tracePt t="56016" x="5846763" y="6053138"/>
          <p14:tracePt t="56033" x="5865813" y="6053138"/>
          <p14:tracePt t="56050" x="5895975" y="6043613"/>
          <p14:tracePt t="56067" x="5915025" y="6043613"/>
          <p14:tracePt t="56067" x="5945188" y="6034088"/>
          <p14:tracePt t="56084" x="5954713" y="6034088"/>
          <p14:tracePt t="56100" x="5994400" y="6024563"/>
          <p14:tracePt t="56117" x="6013450" y="6024563"/>
          <p14:tracePt t="56133" x="6043613" y="6024563"/>
          <p14:tracePt t="56150" x="6083300" y="6024563"/>
          <p14:tracePt t="56167" x="6122988" y="6024563"/>
          <p14:tracePt t="56183" x="6161088" y="6024563"/>
          <p14:tracePt t="56200" x="6200775" y="6024563"/>
          <p14:tracePt t="56217" x="6240463" y="6024563"/>
          <p14:tracePt t="56234" x="6289675" y="6024563"/>
          <p14:tracePt t="56250" x="6338888" y="6024563"/>
          <p14:tracePt t="56250" x="6357938" y="6024563"/>
          <p14:tracePt t="56268" x="6407150" y="6024563"/>
          <p14:tracePt t="56284" x="6446838" y="6024563"/>
          <p14:tracePt t="56300" x="6496050" y="6024563"/>
          <p14:tracePt t="56317" x="6565900" y="6024563"/>
          <p14:tracePt t="56334" x="6624638" y="6043613"/>
          <p14:tracePt t="56350" x="6664325" y="6053138"/>
          <p14:tracePt t="56367" x="6742113" y="6064250"/>
          <p14:tracePt t="56384" x="6781800" y="6083300"/>
          <p14:tracePt t="56400" x="6840538" y="6083300"/>
          <p14:tracePt t="56417" x="6889750" y="6102350"/>
          <p14:tracePt t="56434" x="6929438" y="6122988"/>
          <p14:tracePt t="56451" x="6978650" y="6132513"/>
          <p14:tracePt t="56468" x="7008813" y="6142038"/>
          <p14:tracePt t="56484" x="7037388" y="6162675"/>
          <p14:tracePt t="56501" x="7067550" y="6172200"/>
          <p14:tracePt t="56517" x="7096125" y="6191250"/>
          <p14:tracePt t="56534" x="7126288" y="6200775"/>
          <p14:tracePt t="56551" x="7156450" y="6221413"/>
          <p14:tracePt t="56568" x="7175500" y="6240463"/>
          <p14:tracePt t="56585" x="7205663" y="6249988"/>
          <p14:tracePt t="56601" x="7234238" y="6280150"/>
          <p14:tracePt t="56618" x="7264400" y="6289675"/>
          <p14:tracePt t="56635" x="7273925" y="6299200"/>
          <p14:tracePt t="56691" x="7292975" y="6299200"/>
          <p14:tracePt t="56868" x="7304088" y="6319838"/>
          <p14:tracePt t="56875" x="7323138" y="6329363"/>
          <p14:tracePt t="56885" x="7381875" y="6359525"/>
          <p14:tracePt t="56902" x="7431088" y="6397625"/>
          <p14:tracePt t="56918" x="7470775" y="6427788"/>
          <p14:tracePt t="56935" x="7489825" y="6437313"/>
          <p14:tracePt t="56952" x="7500938" y="6437313"/>
          <p14:tracePt t="56968" x="7510463" y="6437313"/>
          <p14:tracePt t="57083" x="7519988" y="6446838"/>
          <p14:tracePt t="57091" x="7519988" y="6457950"/>
          <p14:tracePt t="57116" x="7529513" y="6457950"/>
          <p14:tracePt t="58165" x="7529513" y="6467475"/>
          <p14:tracePt t="58259" x="7559675" y="6477000"/>
          <p14:tracePt t="58268" x="7599363" y="6496050"/>
          <p14:tracePt t="58275" x="7627938" y="6507163"/>
          <p14:tracePt t="58287" x="7697788" y="6535738"/>
          <p14:tracePt t="58304" x="7756525" y="6565900"/>
          <p14:tracePt t="58321" x="7815263" y="6584950"/>
          <p14:tracePt t="58338" x="7854950" y="6615113"/>
          <p14:tracePt t="58354" x="7923213" y="6654800"/>
          <p14:tracePt t="58372" x="7972425" y="6673850"/>
          <p14:tracePt t="58388" x="8012113" y="6704013"/>
          <p14:tracePt t="58405" x="8080375" y="6742113"/>
          <p14:tracePt t="58421" x="8159750" y="6772275"/>
          <p14:tracePt t="58438" x="8239125" y="6811963"/>
          <p14:tracePt t="58455" x="8316913" y="6831013"/>
          <p14:tracePt t="58472" x="8396288" y="6861175"/>
          <p14:tracePt t="58488" x="8455025" y="6880225"/>
          <p14:tracePt t="58505" x="8513763" y="6889750"/>
          <p14:tracePt t="58521" x="8583613" y="6900863"/>
          <p14:tracePt t="58538" x="8642350" y="6900863"/>
          <p14:tracePt t="58555" x="8710613" y="6900863"/>
          <p14:tracePt t="58572" x="8731250" y="6900863"/>
          <p14:tracePt t="58588" x="8740775" y="6900863"/>
          <p14:tracePt t="58605" x="8750300" y="6900863"/>
          <p14:tracePt t="58622" x="8759825" y="6900863"/>
          <p14:tracePt t="58638" x="8769350" y="6900863"/>
          <p14:tracePt t="59259" x="8769350" y="6889750"/>
          <p14:tracePt t="59267" x="8769350" y="6880225"/>
          <p14:tracePt t="59275" x="8769350" y="6870700"/>
          <p14:tracePt t="59289" x="8769350" y="6811963"/>
          <p14:tracePt t="59306" x="8731250" y="6742113"/>
          <p14:tracePt t="59323" x="8572500" y="6654800"/>
          <p14:tracePt t="59340" x="8415338" y="6584950"/>
          <p14:tracePt t="59356" x="8228013" y="6496050"/>
          <p14:tracePt t="59373" x="8061325" y="6437313"/>
          <p14:tracePt t="59390" x="7883525" y="6359525"/>
          <p14:tracePt t="59406" x="7697788" y="6289675"/>
          <p14:tracePt t="59423" x="7500938" y="6211888"/>
          <p14:tracePt t="59440" x="7283450" y="6122988"/>
          <p14:tracePt t="59456" x="7096125" y="6043613"/>
          <p14:tracePt t="59473" x="6938963" y="5984875"/>
          <p14:tracePt t="59490" x="6821488" y="5935663"/>
          <p14:tracePt t="59507" x="6732588" y="5886450"/>
          <p14:tracePt t="59524" x="6575425" y="5807075"/>
          <p14:tracePt t="59540" x="6456363" y="5757863"/>
          <p14:tracePt t="59557" x="6319838" y="5699125"/>
          <p14:tracePt t="59574" x="6142038" y="5640388"/>
          <p14:tracePt t="59590" x="6003925" y="5581650"/>
          <p14:tracePt t="59607" x="5905500" y="5570538"/>
          <p14:tracePt t="59624" x="5837238" y="5551488"/>
          <p14:tracePt t="59640" x="5816600" y="5541963"/>
          <p14:tracePt t="59657" x="5788025" y="5541963"/>
          <p14:tracePt t="59674" x="5757863" y="5541963"/>
          <p14:tracePt t="59690" x="5718175" y="5541963"/>
          <p14:tracePt t="59690" x="5699125" y="5541963"/>
          <p14:tracePt t="59707" x="5649913" y="5541963"/>
          <p14:tracePt t="59724" x="5619750" y="5561013"/>
          <p14:tracePt t="59740" x="5610225" y="5570538"/>
          <p14:tracePt t="59757" x="5591175" y="5570538"/>
          <p14:tracePt t="59774" x="5591175" y="5581650"/>
          <p14:tracePt t="59963" x="5591175" y="5591175"/>
          <p14:tracePt t="59979" x="5591175" y="5600700"/>
          <p14:tracePt t="59987" x="5591175" y="5619750"/>
          <p14:tracePt t="59995" x="5591175" y="5630863"/>
          <p14:tracePt t="60007" x="5591175" y="5659438"/>
          <p14:tracePt t="60024" x="5580063" y="5689600"/>
          <p14:tracePt t="60041" x="5561013" y="5719763"/>
          <p14:tracePt t="60058" x="5561013" y="5729288"/>
          <p14:tracePt t="60074" x="5561013" y="5748338"/>
          <p14:tracePt t="60091" x="5561013" y="5757863"/>
          <p14:tracePt t="60115" x="5561013" y="5748338"/>
          <p14:tracePt t="60523" x="5561013" y="5738813"/>
          <p14:tracePt t="60531" x="5561013" y="5729288"/>
          <p14:tracePt t="60542" x="5561013" y="5708650"/>
          <p14:tracePt t="60559" x="5570538" y="5670550"/>
          <p14:tracePt t="60575" x="5570538" y="5649913"/>
          <p14:tracePt t="60592" x="5570538" y="5619750"/>
          <p14:tracePt t="60609" x="5570538" y="5600700"/>
          <p14:tracePt t="60626" x="5570538" y="5581650"/>
          <p14:tracePt t="60642" x="5570538" y="5551488"/>
          <p14:tracePt t="60659" x="5570538" y="5511800"/>
          <p14:tracePt t="60676" x="5570538" y="5492750"/>
          <p14:tracePt t="60692" x="5570538" y="5472113"/>
          <p14:tracePt t="60709" x="5570538" y="5443538"/>
          <p14:tracePt t="60726" x="5561013" y="5443538"/>
          <p14:tracePt t="60742" x="5551488" y="5403850"/>
          <p14:tracePt t="60759" x="5541963" y="5384800"/>
          <p14:tracePt t="60776" x="5521325" y="5354638"/>
          <p14:tracePt t="60793" x="5521325" y="5335588"/>
          <p14:tracePt t="60809" x="5521325" y="5314950"/>
          <p14:tracePt t="60826" x="5511800" y="5286375"/>
          <p14:tracePt t="60843" x="5502275" y="5256213"/>
          <p14:tracePt t="60860" x="5502275" y="5216525"/>
          <p14:tracePt t="60876" x="5502275" y="5187950"/>
          <p14:tracePt t="60893" x="5502275" y="5157788"/>
          <p14:tracePt t="60910" x="5502275" y="5118100"/>
          <p14:tracePt t="60926" x="5502275" y="5089525"/>
          <p14:tracePt t="60943" x="5502275" y="5068888"/>
          <p14:tracePt t="60960" x="5502275" y="5049838"/>
          <p14:tracePt t="60976" x="5502275" y="5029200"/>
          <p14:tracePt t="60993" x="5502275" y="5010150"/>
          <p14:tracePt t="61010" x="5502275" y="4991100"/>
          <p14:tracePt t="61027" x="5502275" y="4979988"/>
          <p14:tracePt t="61043" x="5502275" y="4951413"/>
          <p14:tracePt t="61060" x="5502275" y="4930775"/>
          <p14:tracePt t="61076" x="5502275" y="4902200"/>
          <p14:tracePt t="61093" x="5502275" y="4872038"/>
          <p14:tracePt t="61110" x="5502275" y="4852988"/>
          <p14:tracePt t="61127" x="5462588" y="4822825"/>
          <p14:tracePt t="61143" x="5453063" y="4803775"/>
          <p14:tracePt t="61160" x="5453063" y="4794250"/>
          <p14:tracePt t="61176" x="5453063" y="4764088"/>
          <p14:tracePt t="61193" x="5453063" y="4745038"/>
          <p14:tracePt t="61210" x="5462588" y="4724400"/>
          <p14:tracePt t="61227" x="5462588" y="4705350"/>
          <p14:tracePt t="61243" x="5462588" y="4695825"/>
          <p14:tracePt t="61260" x="5462588" y="4684713"/>
          <p14:tracePt t="61277" x="5462588" y="4675188"/>
          <p14:tracePt t="61294" x="5462588" y="4695825"/>
          <p14:tracePt t="61475" x="5462588" y="4705350"/>
          <p14:tracePt t="61483" x="5462588" y="4724400"/>
          <p14:tracePt t="61494" x="5453063" y="4764088"/>
          <p14:tracePt t="61511" x="5443538" y="4822825"/>
          <p14:tracePt t="61528" x="5422900" y="4881563"/>
          <p14:tracePt t="61544" x="5422900" y="4911725"/>
          <p14:tracePt t="61561" x="5422900" y="4960938"/>
          <p14:tracePt t="61578" x="5422900" y="4979988"/>
          <p14:tracePt t="61594" x="5422900" y="5010150"/>
          <p14:tracePt t="61611" x="5422900" y="5040313"/>
          <p14:tracePt t="61627" x="5422900" y="5049838"/>
          <p14:tracePt t="61644" x="5422900" y="5068888"/>
          <p14:tracePt t="61661" x="5422900" y="5099050"/>
          <p14:tracePt t="61678" x="5422900" y="5108575"/>
          <p14:tracePt t="61694" x="5422900" y="5127625"/>
          <p14:tracePt t="61711" x="5422900" y="5148263"/>
          <p14:tracePt t="61728" x="5432425" y="5176838"/>
          <p14:tracePt t="61744" x="5432425" y="5187950"/>
          <p14:tracePt t="61761" x="5443538" y="5207000"/>
          <p14:tracePt t="61778" x="5453063" y="5226050"/>
          <p14:tracePt t="61795" x="5462588" y="5256213"/>
          <p14:tracePt t="61811" x="5472113" y="5286375"/>
          <p14:tracePt t="61828" x="5481638" y="5295900"/>
          <p14:tracePt t="61845" x="5481638" y="5305425"/>
          <p14:tracePt t="61861" x="5492750" y="5305425"/>
          <p14:tracePt t="61899" x="5492750" y="5314950"/>
          <p14:tracePt t="62283" x="5492750" y="5324475"/>
          <p14:tracePt t="62291" x="5492750" y="5335588"/>
          <p14:tracePt t="62299" x="5492750" y="5354638"/>
          <p14:tracePt t="62312" x="5502275" y="5384800"/>
          <p14:tracePt t="62329" x="5502275" y="5403850"/>
          <p14:tracePt t="62346" x="5502275" y="5413375"/>
          <p14:tracePt t="62362" x="5511800" y="5434013"/>
          <p14:tracePt t="62379" x="5521325" y="5434013"/>
          <p14:tracePt t="62396" x="5530850" y="5453063"/>
          <p14:tracePt t="62571" x="5541963" y="5453063"/>
          <p14:tracePt t="62579" x="5541963" y="5472113"/>
          <p14:tracePt t="62587" x="5561013" y="5483225"/>
          <p14:tracePt t="62596" x="5580063" y="5511800"/>
          <p14:tracePt t="62613" x="5600700" y="5532438"/>
          <p14:tracePt t="62630" x="5629275" y="5551488"/>
          <p14:tracePt t="62646" x="5640388" y="5561013"/>
          <p14:tracePt t="62663" x="5649913" y="5561013"/>
          <p14:tracePt t="64666" x="5659438" y="5561013"/>
          <p14:tracePt t="65339" x="5678488" y="5561013"/>
          <p14:tracePt t="65347" x="5699125" y="5551488"/>
          <p14:tracePt t="65371" x="5727700" y="5551488"/>
          <p14:tracePt t="65387" x="5767388" y="5551488"/>
          <p14:tracePt t="65395" x="5816600" y="5541963"/>
          <p14:tracePt t="65403" x="5846763" y="5541963"/>
          <p14:tracePt t="65418" x="6003925" y="5532438"/>
          <p14:tracePt t="65435" x="6102350" y="5532438"/>
          <p14:tracePt t="65452" x="6200775" y="5532438"/>
          <p14:tracePt t="65468" x="6280150" y="5532438"/>
          <p14:tracePt t="6546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349250"/>
            <a:ext cx="5476875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0" y="7267575"/>
            <a:ext cx="100806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en-US" altLang="pt-BR" sz="1213" b="1" i="0" smtClean="0">
                <a:solidFill>
                  <a:srgbClr val="000000"/>
                </a:solidFill>
                <a:latin typeface="Arial" panose="020B0604020202020204" pitchFamily="34" charset="0"/>
              </a:rPr>
              <a:t>Figure 21-30</a:t>
            </a:r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3040063" y="6081713"/>
            <a:ext cx="1587500" cy="9525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>
            <a:prstShdw prst="shdw17" dist="17961" dir="13500000">
              <a:srgbClr val="7A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1323" smtClean="0"/>
              <a:t>c</a:t>
            </a:r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4960938" y="5684838"/>
            <a:ext cx="2698750" cy="954087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>
            <a:prstShdw prst="shdw17" dist="17961" dir="13500000">
              <a:srgbClr val="7A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1323" smtClean="0"/>
              <a:t>c</a:t>
            </a:r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198438" y="5448300"/>
            <a:ext cx="1490662" cy="3952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7786688" y="0"/>
            <a:ext cx="2293937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15875" y="0"/>
            <a:ext cx="2643188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4" name="Retângulo 3"/>
          <p:cNvSpPr/>
          <p:nvPr/>
        </p:nvSpPr>
        <p:spPr>
          <a:xfrm>
            <a:off x="2309813" y="0"/>
            <a:ext cx="1595437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786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6202" grpId="0" animBg="1"/>
      <p:bldP spid="136203" grpId="0" animBg="1"/>
      <p:bldP spid="136204" grpId="0"/>
    </p:bldLst>
  </p:timing>
  <p:extLst>
    <p:ext uri="{3A86A75C-4F4B-4683-9AE1-C65F6400EC91}">
      <p14:laserTraceLst xmlns:p14="http://schemas.microsoft.com/office/powerpoint/2010/main">
        <p14:tracePtLst>
          <p14:tracePt t="7116" x="6653213" y="4271963"/>
          <p14:tracePt t="7976" x="6643688" y="4271963"/>
          <p14:tracePt t="8176" x="6634163" y="4271963"/>
          <p14:tracePt t="8192" x="6624638" y="4271963"/>
          <p14:tracePt t="8208" x="6615113" y="4271963"/>
          <p14:tracePt t="8216" x="6604000" y="4281488"/>
          <p14:tracePt t="8223" x="6584950" y="4281488"/>
          <p14:tracePt t="8247" x="6575425" y="4281488"/>
          <p14:tracePt t="8255" x="6565900" y="4281488"/>
          <p14:tracePt t="8271" x="6526213" y="4281488"/>
          <p14:tracePt t="8288" x="6477000" y="4271963"/>
          <p14:tracePt t="8304" x="6437313" y="4262438"/>
          <p14:tracePt t="8321" x="6388100" y="4252913"/>
          <p14:tracePt t="8338" x="6348413" y="4252913"/>
          <p14:tracePt t="8354" x="6289675" y="4232275"/>
          <p14:tracePt t="8371" x="6249988" y="4222750"/>
          <p14:tracePt t="8388" x="6210300" y="4213225"/>
          <p14:tracePt t="8404" x="6172200" y="4192588"/>
          <p14:tracePt t="8421" x="6102350" y="4164013"/>
          <p14:tracePt t="8438" x="6013450" y="4124325"/>
          <p14:tracePt t="8455" x="5865813" y="4065588"/>
          <p14:tracePt t="8472" x="5767388" y="4006850"/>
          <p14:tracePt t="8488" x="5678488" y="3946525"/>
          <p14:tracePt t="8505" x="5580063" y="3887788"/>
          <p14:tracePt t="8521" x="5481638" y="3838575"/>
          <p14:tracePt t="8538" x="5394325" y="3760788"/>
          <p14:tracePt t="8555" x="5295900" y="3681413"/>
          <p14:tracePt t="8571" x="5197475" y="3582988"/>
          <p14:tracePt t="8588" x="5108575" y="3484563"/>
          <p14:tracePt t="8605" x="5000625" y="3355975"/>
          <p14:tracePt t="8622" x="4911725" y="3228975"/>
          <p14:tracePt t="8639" x="4773613" y="3001963"/>
          <p14:tracePt t="8655" x="4675188" y="2854325"/>
          <p14:tracePt t="8671" x="4586288" y="2697163"/>
          <p14:tracePt t="8688" x="4487863" y="2540000"/>
          <p14:tracePt t="8705" x="4398963" y="2382838"/>
          <p14:tracePt t="8722" x="4340225" y="2235200"/>
          <p14:tracePt t="8738" x="4291013" y="2116138"/>
          <p14:tracePt t="8755" x="4251325" y="2027238"/>
          <p14:tracePt t="8772" x="4232275" y="1928813"/>
          <p14:tracePt t="8789" x="4192588" y="1811338"/>
          <p14:tracePt t="8805" x="4164013" y="1692275"/>
          <p14:tracePt t="8822" x="4124325" y="1555750"/>
          <p14:tracePt t="8822" x="4114800" y="1495425"/>
          <p14:tracePt t="8839" x="4065588" y="1368425"/>
          <p14:tracePt t="8856" x="4044950" y="1249363"/>
          <p14:tracePt t="8872" x="4005263" y="1150938"/>
          <p14:tracePt t="8889" x="3986213" y="1063625"/>
          <p14:tracePt t="8905" x="3967163" y="1003300"/>
          <p14:tracePt t="8922" x="3967163" y="984250"/>
          <p14:tracePt t="8939" x="3956050" y="954088"/>
          <p14:tracePt t="8956" x="3946525" y="944563"/>
          <p14:tracePt t="9143" x="3937000" y="954088"/>
          <p14:tracePt t="9175" x="3927475" y="965200"/>
          <p14:tracePt t="9183" x="3927475" y="974725"/>
          <p14:tracePt t="9191" x="3927475" y="993775"/>
          <p14:tracePt t="9206" x="3917950" y="1042988"/>
          <p14:tracePt t="9206" x="3917950" y="1073150"/>
          <p14:tracePt t="9223" x="3906838" y="1131888"/>
          <p14:tracePt t="9240" x="3887788" y="1200150"/>
          <p14:tracePt t="9256" x="3868738" y="1289050"/>
          <p14:tracePt t="9273" x="3857625" y="1368425"/>
          <p14:tracePt t="9290" x="3838575" y="1466850"/>
          <p14:tracePt t="9306" x="3808413" y="1574800"/>
          <p14:tracePt t="9323" x="3798888" y="1673225"/>
          <p14:tracePt t="9340" x="3798888" y="1790700"/>
          <p14:tracePt t="9356" x="3789363" y="1919288"/>
          <p14:tracePt t="9373" x="3779838" y="2057400"/>
          <p14:tracePt t="9390" x="3779838" y="2165350"/>
          <p14:tracePt t="9406" x="3779838" y="2371725"/>
          <p14:tracePt t="9423" x="3779838" y="2481263"/>
          <p14:tracePt t="9440" x="3779838" y="2608263"/>
          <p14:tracePt t="9457" x="3779838" y="2716213"/>
          <p14:tracePt t="9473" x="3779838" y="2835275"/>
          <p14:tracePt t="9490" x="3779838" y="2943225"/>
          <p14:tracePt t="9507" x="3779838" y="3041650"/>
          <p14:tracePt t="9524" x="3779838" y="3170238"/>
          <p14:tracePt t="9540" x="3779838" y="3268663"/>
          <p14:tracePt t="9557" x="3808413" y="3405188"/>
          <p14:tracePt t="9574" x="3829050" y="3514725"/>
          <p14:tracePt t="9590" x="3838575" y="3622675"/>
          <p14:tracePt t="9590" x="3838575" y="3681413"/>
          <p14:tracePt t="9607" x="3808413" y="3798888"/>
          <p14:tracePt t="9624" x="3770313" y="3897313"/>
          <p14:tracePt t="9640" x="3749675" y="4016375"/>
          <p14:tracePt t="9657" x="3740150" y="4094163"/>
          <p14:tracePt t="9674" x="3721100" y="4164013"/>
          <p14:tracePt t="9691" x="3700463" y="4241800"/>
          <p14:tracePt t="9707" x="3690938" y="4311650"/>
          <p14:tracePt t="9724" x="3681413" y="4400550"/>
          <p14:tracePt t="9740" x="3660775" y="4487863"/>
          <p14:tracePt t="9757" x="3651250" y="4597400"/>
          <p14:tracePt t="9774" x="3611563" y="4714875"/>
          <p14:tracePt t="9791" x="3573463" y="4872038"/>
          <p14:tracePt t="9808" x="3552825" y="4970463"/>
          <p14:tracePt t="9824" x="3543300" y="5059363"/>
          <p14:tracePt t="9841" x="3524250" y="5127625"/>
          <p14:tracePt t="9857" x="3503613" y="5197475"/>
          <p14:tracePt t="9874" x="3503613" y="5265738"/>
          <p14:tracePt t="9891" x="3484563" y="5314950"/>
          <p14:tracePt t="9907" x="3475038" y="5364163"/>
          <p14:tracePt t="9924" x="3475038" y="5434013"/>
          <p14:tracePt t="9941" x="3475038" y="5521325"/>
          <p14:tracePt t="9958" x="3475038" y="5600700"/>
          <p14:tracePt t="9974" x="3475038" y="5738813"/>
          <p14:tracePt t="9991" x="3454400" y="5837238"/>
          <p14:tracePt t="10008" x="3454400" y="5895975"/>
          <p14:tracePt t="10025" x="3454400" y="5965825"/>
          <p14:tracePt t="10041" x="3454400" y="6034088"/>
          <p14:tracePt t="10058" x="3444875" y="6083300"/>
          <p14:tracePt t="10075" x="3444875" y="6132513"/>
          <p14:tracePt t="10092" x="3435350" y="6181725"/>
          <p14:tracePt t="10108" x="3425825" y="6221413"/>
          <p14:tracePt t="10125" x="3414713" y="6270625"/>
          <p14:tracePt t="10142" x="3405188" y="6310313"/>
          <p14:tracePt t="10158" x="3395663" y="6338888"/>
          <p14:tracePt t="10158" x="3395663" y="6359525"/>
          <p14:tracePt t="10175" x="3395663" y="6397625"/>
          <p14:tracePt t="10191" x="3386138" y="6457950"/>
          <p14:tracePt t="10208" x="3376613" y="6507163"/>
          <p14:tracePt t="10226" x="3365500" y="6556375"/>
          <p14:tracePt t="10242" x="3365500" y="6584950"/>
          <p14:tracePt t="10258" x="3365500" y="6624638"/>
          <p14:tracePt t="10275" x="3355975" y="6673850"/>
          <p14:tracePt t="10291" x="3355975" y="6704013"/>
          <p14:tracePt t="10308" x="3355975" y="6753225"/>
          <p14:tracePt t="10325" x="3365500" y="6802438"/>
          <p14:tracePt t="10342" x="3365500" y="6821488"/>
          <p14:tracePt t="10358" x="3386138" y="6880225"/>
          <p14:tracePt t="10375" x="3395663" y="6910388"/>
          <p14:tracePt t="10392" x="3414713" y="6929438"/>
          <p14:tracePt t="10409" x="3444875" y="6950075"/>
          <p14:tracePt t="10425" x="3463925" y="6959600"/>
          <p14:tracePt t="10442" x="3524250" y="6988175"/>
          <p14:tracePt t="10459" x="3582988" y="6988175"/>
          <p14:tracePt t="10475" x="3681413" y="6988175"/>
          <p14:tracePt t="10492" x="3770313" y="6988175"/>
          <p14:tracePt t="10509" x="3887788" y="6988175"/>
          <p14:tracePt t="10526" x="4005263" y="6988175"/>
          <p14:tracePt t="10542" x="4103688" y="6988175"/>
          <p14:tracePt t="10542" x="4164013" y="6988175"/>
          <p14:tracePt t="10559" x="4232275" y="6978650"/>
          <p14:tracePt t="10576" x="4291013" y="6959600"/>
          <p14:tracePt t="10592" x="4340225" y="6929438"/>
          <p14:tracePt t="10609" x="4379913" y="6910388"/>
          <p14:tracePt t="10626" x="4410075" y="6870700"/>
          <p14:tracePt t="10643" x="4438650" y="6831013"/>
          <p14:tracePt t="10659" x="4459288" y="6791325"/>
          <p14:tracePt t="10676" x="4478338" y="6742113"/>
          <p14:tracePt t="10693" x="4497388" y="6704013"/>
          <p14:tracePt t="10709" x="4508500" y="6654800"/>
          <p14:tracePt t="10726" x="4527550" y="6615113"/>
          <p14:tracePt t="10743" x="4527550" y="6545263"/>
          <p14:tracePt t="10760" x="4527550" y="6507163"/>
          <p14:tracePt t="10777" x="4527550" y="6467475"/>
          <p14:tracePt t="10793" x="4518025" y="6408738"/>
          <p14:tracePt t="10810" x="4508500" y="6369050"/>
          <p14:tracePt t="10826" x="4459288" y="6338888"/>
          <p14:tracePt t="10843" x="4429125" y="6299200"/>
          <p14:tracePt t="10860" x="4398963" y="6261100"/>
          <p14:tracePt t="10876" x="4370388" y="6211888"/>
          <p14:tracePt t="10893" x="4330700" y="6172200"/>
          <p14:tracePt t="10910" x="4291013" y="6132513"/>
          <p14:tracePt t="10926" x="4232275" y="6083300"/>
          <p14:tracePt t="10943" x="4192588" y="6064250"/>
          <p14:tracePt t="10960" x="4152900" y="6053138"/>
          <p14:tracePt t="10976" x="4124325" y="6034088"/>
          <p14:tracePt t="10993" x="4084638" y="6024563"/>
          <p14:tracePt t="11010" x="4035425" y="6015038"/>
          <p14:tracePt t="11026" x="3967163" y="6003925"/>
          <p14:tracePt t="11043" x="3917950" y="5994400"/>
          <p14:tracePt t="11060" x="3868738" y="5994400"/>
          <p14:tracePt t="11076" x="3819525" y="5994400"/>
          <p14:tracePt t="11093" x="3759200" y="5994400"/>
          <p14:tracePt t="11110" x="3709988" y="6003925"/>
          <p14:tracePt t="11127" x="3602038" y="6034088"/>
          <p14:tracePt t="11143" x="3533775" y="6073775"/>
          <p14:tracePt t="11160" x="3475038" y="6113463"/>
          <p14:tracePt t="11177" x="3435350" y="6142038"/>
          <p14:tracePt t="11193" x="3386138" y="6181725"/>
          <p14:tracePt t="11210" x="3365500" y="6211888"/>
          <p14:tracePt t="11228" x="3346450" y="6240463"/>
          <p14:tracePt t="11243" x="3327400" y="6289675"/>
          <p14:tracePt t="11260" x="3327400" y="6319838"/>
          <p14:tracePt t="11277" x="3306763" y="6378575"/>
          <p14:tracePt t="11294" x="3297238" y="6408738"/>
          <p14:tracePt t="11310" x="3297238" y="6486525"/>
          <p14:tracePt t="11327" x="3297238" y="6526213"/>
          <p14:tracePt t="11344" x="3297238" y="6565900"/>
          <p14:tracePt t="11360" x="3306763" y="6624638"/>
          <p14:tracePt t="11377" x="3327400" y="6664325"/>
          <p14:tracePt t="11394" x="3346450" y="6692900"/>
          <p14:tracePt t="11411" x="3376613" y="6732588"/>
          <p14:tracePt t="11427" x="3425825" y="6762750"/>
          <p14:tracePt t="11444" x="3463925" y="6791325"/>
          <p14:tracePt t="11461" x="3552825" y="6821488"/>
          <p14:tracePt t="11477" x="3641725" y="6840538"/>
          <p14:tracePt t="11494" x="3730625" y="6851650"/>
          <p14:tracePt t="11494" x="3770313" y="6861175"/>
          <p14:tracePt t="11511" x="3819525" y="6870700"/>
          <p14:tracePt t="11528" x="3937000" y="6900863"/>
          <p14:tracePt t="11544" x="3995738" y="6900863"/>
          <p14:tracePt t="11561" x="4054475" y="6900863"/>
          <p14:tracePt t="11577" x="4114800" y="6900863"/>
          <p14:tracePt t="11594" x="4164013" y="6900863"/>
          <p14:tracePt t="11611" x="4192588" y="6900863"/>
          <p14:tracePt t="11628" x="4251325" y="6880225"/>
          <p14:tracePt t="11644" x="4291013" y="6861175"/>
          <p14:tracePt t="11661" x="4330700" y="6840538"/>
          <p14:tracePt t="11678" x="4360863" y="6791325"/>
          <p14:tracePt t="11694" x="4398963" y="6723063"/>
          <p14:tracePt t="11711" x="4410075" y="6683375"/>
          <p14:tracePt t="11728" x="4438650" y="6634163"/>
          <p14:tracePt t="11745" x="4438650" y="6605588"/>
          <p14:tracePt t="11762" x="4438650" y="6565900"/>
          <p14:tracePt t="11778" x="4438650" y="6526213"/>
          <p14:tracePt t="11795" x="4438650" y="6477000"/>
          <p14:tracePt t="11812" x="4438650" y="6418263"/>
          <p14:tracePt t="11828" x="4429125" y="6378575"/>
          <p14:tracePt t="11845" x="4410075" y="6329363"/>
          <p14:tracePt t="11861" x="4379913" y="6280150"/>
          <p14:tracePt t="11878" x="4340225" y="6230938"/>
          <p14:tracePt t="11878" x="4311650" y="6221413"/>
          <p14:tracePt t="11895" x="4271963" y="6191250"/>
          <p14:tracePt t="11912" x="4232275" y="6162675"/>
          <p14:tracePt t="11928" x="4192588" y="6151563"/>
          <p14:tracePt t="11945" x="4152900" y="6132513"/>
          <p14:tracePt t="11961" x="4103688" y="6122988"/>
          <p14:tracePt t="11978" x="4025900" y="6113463"/>
          <p14:tracePt t="11995" x="3956050" y="6113463"/>
          <p14:tracePt t="12012" x="3878263" y="6113463"/>
          <p14:tracePt t="12029" x="3798888" y="6113463"/>
          <p14:tracePt t="12045" x="3740150" y="6113463"/>
          <p14:tracePt t="12062" x="3700463" y="6113463"/>
          <p14:tracePt t="12079" x="3622675" y="6113463"/>
          <p14:tracePt t="12095" x="3582988" y="6122988"/>
          <p14:tracePt t="12112" x="3543300" y="6132513"/>
          <p14:tracePt t="12129" x="3503613" y="6142038"/>
          <p14:tracePt t="12145" x="3475038" y="6162675"/>
          <p14:tracePt t="12162" x="3435350" y="6191250"/>
          <p14:tracePt t="12179" x="3395663" y="6230938"/>
          <p14:tracePt t="12195" x="3376613" y="6270625"/>
          <p14:tracePt t="12212" x="3355975" y="6319838"/>
          <p14:tracePt t="12229" x="3355975" y="6338888"/>
          <p14:tracePt t="12246" x="3346450" y="6369050"/>
          <p14:tracePt t="12262" x="3346450" y="6408738"/>
          <p14:tracePt t="12279" x="3346450" y="6446838"/>
          <p14:tracePt t="12295" x="3346450" y="6477000"/>
          <p14:tracePt t="12313" x="3346450" y="6526213"/>
          <p14:tracePt t="12329" x="3355975" y="6565900"/>
          <p14:tracePt t="12346" x="3365500" y="6615113"/>
          <p14:tracePt t="12362" x="3386138" y="6654800"/>
          <p14:tracePt t="12379" x="3414713" y="6704013"/>
          <p14:tracePt t="12396" x="3444875" y="6742113"/>
          <p14:tracePt t="12413" x="3475038" y="6772275"/>
          <p14:tracePt t="12429" x="3503613" y="6802438"/>
          <p14:tracePt t="12446" x="3524250" y="6821488"/>
          <p14:tracePt t="12463" x="3592513" y="6861175"/>
          <p14:tracePt t="12479" x="3641725" y="6880225"/>
          <p14:tracePt t="12496" x="3700463" y="6900863"/>
          <p14:tracePt t="12513" x="3770313" y="6919913"/>
          <p14:tracePt t="12529" x="3808413" y="6919913"/>
          <p14:tracePt t="12546" x="3868738" y="6929438"/>
          <p14:tracePt t="12563" x="3917950" y="6929438"/>
          <p14:tracePt t="12579" x="3946525" y="6929438"/>
          <p14:tracePt t="12596" x="3986213" y="6929438"/>
          <p14:tracePt t="12613" x="4016375" y="6929438"/>
          <p14:tracePt t="12630" x="4054475" y="6929438"/>
          <p14:tracePt t="12646" x="4114800" y="6919913"/>
          <p14:tracePt t="12663" x="4143375" y="6910388"/>
          <p14:tracePt t="12679" x="4183063" y="6900863"/>
          <p14:tracePt t="12696" x="4213225" y="6880225"/>
          <p14:tracePt t="12713" x="4241800" y="6870700"/>
          <p14:tracePt t="12730" x="4262438" y="6861175"/>
          <p14:tracePt t="12746" x="4271963" y="6851650"/>
          <p14:tracePt t="12763" x="4281488" y="6840538"/>
          <p14:tracePt t="12780" x="4291013" y="6821488"/>
          <p14:tracePt t="12797" x="4300538" y="6791325"/>
          <p14:tracePt t="12813" x="4311650" y="6742113"/>
          <p14:tracePt t="12830" x="4330700" y="6692900"/>
          <p14:tracePt t="12830" x="4340225" y="6654800"/>
          <p14:tracePt t="12847" x="4349750" y="6575425"/>
          <p14:tracePt t="12864" x="4349750" y="6496050"/>
          <p14:tracePt t="12880" x="4349750" y="6388100"/>
          <p14:tracePt t="12897" x="4349750" y="6261100"/>
          <p14:tracePt t="12913" x="4360863" y="6102350"/>
          <p14:tracePt t="12930" x="4360863" y="5965825"/>
          <p14:tracePt t="12947" x="4379913" y="5797550"/>
          <p14:tracePt t="12964" x="4398963" y="5649913"/>
          <p14:tracePt t="12980" x="4419600" y="5492750"/>
          <p14:tracePt t="12997" x="4419600" y="5345113"/>
          <p14:tracePt t="13014" x="4419600" y="5187950"/>
          <p14:tracePt t="13030" x="4419600" y="4930775"/>
          <p14:tracePt t="13047" x="4419600" y="4745038"/>
          <p14:tracePt t="13064" x="4419600" y="4576763"/>
          <p14:tracePt t="13080" x="4419600" y="4389438"/>
          <p14:tracePt t="13097" x="4419600" y="4213225"/>
          <p14:tracePt t="13114" x="4419600" y="4025900"/>
          <p14:tracePt t="13130" x="4419600" y="3878263"/>
          <p14:tracePt t="13147" x="4438650" y="3730625"/>
          <p14:tracePt t="13164" x="4468813" y="3602038"/>
          <p14:tracePt t="13181" x="4478338" y="3484563"/>
          <p14:tracePt t="13198" x="4497388" y="3346450"/>
          <p14:tracePt t="13214" x="4527550" y="3149600"/>
          <p14:tracePt t="13231" x="4557713" y="3011488"/>
          <p14:tracePt t="13248" x="4576763" y="2903538"/>
          <p14:tracePt t="13264" x="4606925" y="2776538"/>
          <p14:tracePt t="13281" x="4606925" y="2706688"/>
          <p14:tracePt t="13298" x="4606925" y="2628900"/>
          <p14:tracePt t="13314" x="4606925" y="2559050"/>
          <p14:tracePt t="13331" x="4606925" y="2500313"/>
          <p14:tracePt t="13348" x="4606925" y="2441575"/>
          <p14:tracePt t="13364" x="4606925" y="2382838"/>
          <p14:tracePt t="13381" x="4606925" y="2312988"/>
          <p14:tracePt t="13398" x="4586288" y="2235200"/>
          <p14:tracePt t="13398" x="4576763" y="2185988"/>
          <p14:tracePt t="13415" x="4557713" y="2087563"/>
          <p14:tracePt t="13431" x="4537075" y="1989138"/>
          <p14:tracePt t="13448" x="4518025" y="1879600"/>
          <p14:tracePt t="13465" x="4497388" y="1781175"/>
          <p14:tracePt t="13481" x="4468813" y="1692275"/>
          <p14:tracePt t="13498" x="4429125" y="1604963"/>
          <p14:tracePt t="13515" x="4410075" y="1525588"/>
          <p14:tracePt t="13531" x="4389438" y="1466850"/>
          <p14:tracePt t="13548" x="4379913" y="1397000"/>
          <p14:tracePt t="13565" x="4349750" y="1338263"/>
          <p14:tracePt t="13582" x="4340225" y="1270000"/>
          <p14:tracePt t="13598" x="4321175" y="1190625"/>
          <p14:tracePt t="13615" x="4300538" y="1131888"/>
          <p14:tracePt t="13632" x="4281488" y="1092200"/>
          <p14:tracePt t="13648" x="4271963" y="1052513"/>
          <p14:tracePt t="13665" x="4251325" y="1023938"/>
          <p14:tracePt t="13682" x="4251325" y="1003300"/>
          <p14:tracePt t="13699" x="4241800" y="984250"/>
          <p14:tracePt t="13715" x="4232275" y="944563"/>
          <p14:tracePt t="13732" x="4232275" y="935038"/>
          <p14:tracePt t="13748" x="4232275" y="925513"/>
          <p14:tracePt t="13775" x="4232275" y="915988"/>
          <p14:tracePt t="14855" x="4213225" y="915988"/>
          <p14:tracePt t="14871" x="4213225" y="935038"/>
          <p14:tracePt t="14879" x="4202113" y="954088"/>
          <p14:tracePt t="14887" x="4183063" y="984250"/>
          <p14:tracePt t="14900" x="4164013" y="1042988"/>
          <p14:tracePt t="14918" x="4124325" y="1141413"/>
          <p14:tracePt t="14934" x="4054475" y="1319213"/>
          <p14:tracePt t="14951" x="4016375" y="1446213"/>
          <p14:tracePt t="14967" x="3976688" y="1574800"/>
          <p14:tracePt t="14984" x="3946525" y="1722438"/>
          <p14:tracePt t="15001" x="3927475" y="1860550"/>
          <p14:tracePt t="15018" x="3897313" y="1998663"/>
          <p14:tracePt t="15034" x="3887788" y="2106613"/>
          <p14:tracePt t="15051" x="3887788" y="2273300"/>
          <p14:tracePt t="15068" x="3887788" y="2441575"/>
          <p14:tracePt t="15085" x="3897313" y="2678113"/>
          <p14:tracePt t="15101" x="3946525" y="2903538"/>
          <p14:tracePt t="15118" x="3986213" y="3306763"/>
          <p14:tracePt t="15135" x="3986213" y="3573463"/>
          <p14:tracePt t="15151" x="3986213" y="3859213"/>
          <p14:tracePt t="15168" x="4016375" y="4173538"/>
          <p14:tracePt t="15185" x="4044950" y="4468813"/>
          <p14:tracePt t="15201" x="4094163" y="4754563"/>
          <p14:tracePt t="15218" x="4143375" y="5000625"/>
          <p14:tracePt t="15235" x="4173538" y="5246688"/>
          <p14:tracePt t="15251" x="4202113" y="5443538"/>
          <p14:tracePt t="15268" x="4202113" y="5570538"/>
          <p14:tracePt t="15286" x="4202113" y="5699125"/>
          <p14:tracePt t="15302" x="4202113" y="5807075"/>
          <p14:tracePt t="15318" x="4202113" y="5935663"/>
          <p14:tracePt t="15335" x="4183063" y="6053138"/>
          <p14:tracePt t="15352" x="4164013" y="6162675"/>
          <p14:tracePt t="15368" x="4133850" y="6261100"/>
          <p14:tracePt t="15385" x="4124325" y="6348413"/>
          <p14:tracePt t="15402" x="4114800" y="6418263"/>
          <p14:tracePt t="15419" x="4094163" y="6486525"/>
          <p14:tracePt t="15435" x="4094163" y="6535738"/>
          <p14:tracePt t="15452" x="4084638" y="6594475"/>
          <p14:tracePt t="15469" x="4075113" y="6624638"/>
          <p14:tracePt t="15485" x="4075113" y="6654800"/>
          <p14:tracePt t="15502" x="4065588" y="6673850"/>
          <p14:tracePt t="15502" x="4054475" y="6683375"/>
          <p14:tracePt t="15519" x="4044950" y="6704013"/>
          <p14:tracePt t="15535" x="4044950" y="6713538"/>
          <p14:tracePt t="15552" x="4035425" y="6732588"/>
          <p14:tracePt t="15568" x="4035425" y="6753225"/>
          <p14:tracePt t="15591" x="4025900" y="6762750"/>
          <p14:tracePt t="15615" x="4025900" y="6772275"/>
          <p14:tracePt t="15623" x="4025900" y="6781800"/>
          <p14:tracePt t="15639" x="4016375" y="6781800"/>
          <p14:tracePt t="15652" x="4016375" y="6791325"/>
          <p14:tracePt t="15669" x="4016375" y="6781800"/>
          <p14:tracePt t="16455" x="4016375" y="6762750"/>
          <p14:tracePt t="16463" x="4016375" y="6732588"/>
          <p14:tracePt t="16471" x="4016375" y="6664325"/>
          <p14:tracePt t="16487" x="4016375" y="6535738"/>
          <p14:tracePt t="16504" x="4016375" y="6397625"/>
          <p14:tracePt t="16521" x="4025900" y="6249988"/>
          <p14:tracePt t="16537" x="4054475" y="6113463"/>
          <p14:tracePt t="16554" x="4075113" y="5975350"/>
          <p14:tracePt t="16571" x="4103688" y="5818188"/>
          <p14:tracePt t="16588" x="4133850" y="5670550"/>
          <p14:tracePt t="16604" x="4164013" y="5492750"/>
          <p14:tracePt t="16621" x="4173538" y="5314950"/>
          <p14:tracePt t="16638" x="4173538" y="5099050"/>
          <p14:tracePt t="16654" x="4173538" y="4773613"/>
          <p14:tracePt t="16671" x="4173538" y="4548188"/>
          <p14:tracePt t="16687" x="4173538" y="4321175"/>
          <p14:tracePt t="16704" x="4173538" y="4094163"/>
          <p14:tracePt t="16721" x="4173538" y="3868738"/>
          <p14:tracePt t="16738" x="4183063" y="3622675"/>
          <p14:tracePt t="16754" x="4232275" y="3405188"/>
          <p14:tracePt t="16771" x="4241800" y="3228975"/>
          <p14:tracePt t="16788" x="4271963" y="3022600"/>
          <p14:tracePt t="16805" x="4291013" y="2863850"/>
          <p14:tracePt t="16822" x="4311650" y="2736850"/>
          <p14:tracePt t="16838" x="4330700" y="2608263"/>
          <p14:tracePt t="16838" x="4349750" y="2549525"/>
          <p14:tracePt t="16855" x="4379913" y="2451100"/>
          <p14:tracePt t="16871" x="4398963" y="2362200"/>
          <p14:tracePt t="16888" x="4410075" y="2273300"/>
          <p14:tracePt t="16905" x="4429125" y="2195513"/>
          <p14:tracePt t="16922" x="4448175" y="2136775"/>
          <p14:tracePt t="16938" x="4459288" y="2076450"/>
          <p14:tracePt t="16955" x="4459288" y="2027238"/>
          <p14:tracePt t="16972" x="4478338" y="1968500"/>
          <p14:tracePt t="16988" x="4487863" y="1928813"/>
          <p14:tracePt t="17005" x="4497388" y="1879600"/>
          <p14:tracePt t="17022" x="4508500" y="1839913"/>
          <p14:tracePt t="17022" x="4508500" y="1830388"/>
          <p14:tracePt t="17039" x="4508500" y="1790700"/>
          <p14:tracePt t="17055" x="4508500" y="1762125"/>
          <p14:tracePt t="17072" x="4508500" y="1712913"/>
          <p14:tracePt t="17088" x="4508500" y="1673225"/>
          <p14:tracePt t="17105" x="4508500" y="1633538"/>
          <p14:tracePt t="17122" x="4497388" y="1584325"/>
          <p14:tracePt t="17139" x="4497388" y="1544638"/>
          <p14:tracePt t="17155" x="4478338" y="1476375"/>
          <p14:tracePt t="17172" x="4468813" y="1417638"/>
          <p14:tracePt t="17189" x="4459288" y="1347788"/>
          <p14:tracePt t="17205" x="4448175" y="1298575"/>
          <p14:tracePt t="17222" x="4429125" y="1220788"/>
          <p14:tracePt t="17239" x="4419600" y="1190625"/>
          <p14:tracePt t="17255" x="4419600" y="1162050"/>
          <p14:tracePt t="17272" x="4398963" y="1122363"/>
          <p14:tracePt t="17289" x="4398963" y="1092200"/>
          <p14:tracePt t="17305" x="4379913" y="1073150"/>
          <p14:tracePt t="17323" x="4379913" y="1063625"/>
          <p14:tracePt t="17339" x="4370388" y="1042988"/>
          <p14:tracePt t="17355" x="4360863" y="1023938"/>
          <p14:tracePt t="17372" x="4349750" y="1014413"/>
          <p14:tracePt t="17389" x="4349750" y="1003300"/>
          <p14:tracePt t="17406" x="4340225" y="993775"/>
          <p14:tracePt t="17439" x="4330700" y="993775"/>
          <p14:tracePt t="17455" x="4321175" y="984250"/>
          <p14:tracePt t="17463" x="4311650" y="984250"/>
          <p14:tracePt t="17487" x="4300538" y="984250"/>
          <p14:tracePt t="17503" x="4300538" y="974725"/>
          <p14:tracePt t="17511" x="4291013" y="965200"/>
          <p14:tracePt t="17522" x="4281488" y="965200"/>
          <p14:tracePt t="17540" x="4271963" y="954088"/>
          <p14:tracePt t="17567" x="4262438" y="954088"/>
          <p14:tracePt t="17599" x="4251325" y="954088"/>
          <p14:tracePt t="17663" x="4251325" y="944563"/>
          <p14:tracePt t="17679" x="4241800" y="935038"/>
          <p14:tracePt t="17695" x="4232275" y="935038"/>
          <p14:tracePt t="17711" x="4222750" y="925513"/>
          <p14:tracePt t="17727" x="4202113" y="925513"/>
          <p14:tracePt t="17743" x="4202113" y="915988"/>
          <p14:tracePt t="17751" x="4192588" y="904875"/>
          <p14:tracePt t="17759" x="4183063" y="904875"/>
          <p14:tracePt t="17775" x="4173538" y="895350"/>
          <p14:tracePt t="17790" x="4152900" y="885825"/>
          <p14:tracePt t="17806" x="4143375" y="876300"/>
          <p14:tracePt t="17823" x="4133850" y="866775"/>
          <p14:tracePt t="17840" x="4103688" y="855663"/>
          <p14:tracePt t="17857" x="4084638" y="846138"/>
          <p14:tracePt t="17873" x="4065588" y="836613"/>
          <p14:tracePt t="17890" x="4035425" y="817563"/>
          <p14:tracePt t="17907" x="4016375" y="806450"/>
          <p14:tracePt t="17923" x="3976688" y="796925"/>
          <p14:tracePt t="17940" x="3946525" y="796925"/>
          <p14:tracePt t="17957" x="3906838" y="777875"/>
          <p14:tracePt t="17974" x="3878263" y="768350"/>
          <p14:tracePt t="17990" x="3808413" y="768350"/>
          <p14:tracePt t="18007" x="3759200" y="757238"/>
          <p14:tracePt t="18024" x="3700463" y="738188"/>
          <p14:tracePt t="18040" x="3632200" y="728663"/>
          <p14:tracePt t="18057" x="3592513" y="728663"/>
          <p14:tracePt t="18074" x="3533775" y="728663"/>
          <p14:tracePt t="18090" x="3475038" y="728663"/>
          <p14:tracePt t="18107" x="3425825" y="728663"/>
          <p14:tracePt t="18124" x="3376613" y="728663"/>
          <p14:tracePt t="18141" x="3346450" y="728663"/>
          <p14:tracePt t="18157" x="3306763" y="728663"/>
          <p14:tracePt t="18174" x="3257550" y="747713"/>
          <p14:tracePt t="18191" x="3217863" y="768350"/>
          <p14:tracePt t="18207" x="3189288" y="787400"/>
          <p14:tracePt t="18224" x="3159125" y="817563"/>
          <p14:tracePt t="18241" x="3119438" y="855663"/>
          <p14:tracePt t="18257" x="3081338" y="895350"/>
          <p14:tracePt t="18274" x="3041650" y="925513"/>
          <p14:tracePt t="18291" x="3021013" y="965200"/>
          <p14:tracePt t="18308" x="3011488" y="993775"/>
          <p14:tracePt t="18325" x="3011488" y="1014413"/>
          <p14:tracePt t="18341" x="3011488" y="1042988"/>
          <p14:tracePt t="18358" x="3011488" y="1092200"/>
          <p14:tracePt t="18358" x="3011488" y="1112838"/>
          <p14:tracePt t="18375" x="3011488" y="1150938"/>
          <p14:tracePt t="18391" x="3021013" y="1211263"/>
          <p14:tracePt t="18408" x="3051175" y="1249363"/>
          <p14:tracePt t="18424" x="3109913" y="1309688"/>
          <p14:tracePt t="18441" x="3168650" y="1347788"/>
          <p14:tracePt t="18458" x="3248025" y="1397000"/>
          <p14:tracePt t="18474" x="3327400" y="1408113"/>
          <p14:tracePt t="18491" x="3395663" y="1417638"/>
          <p14:tracePt t="18508" x="3475038" y="1417638"/>
          <p14:tracePt t="18525" x="3573463" y="1417638"/>
          <p14:tracePt t="18542" x="3671888" y="1417638"/>
          <p14:tracePt t="18558" x="3798888" y="1417638"/>
          <p14:tracePt t="18575" x="3887788" y="1397000"/>
          <p14:tracePt t="18591" x="3967163" y="1377950"/>
          <p14:tracePt t="18608" x="4016375" y="1368425"/>
          <p14:tracePt t="18625" x="4065588" y="1347788"/>
          <p14:tracePt t="18642" x="4094163" y="1328738"/>
          <p14:tracePt t="18658" x="4124325" y="1309688"/>
          <p14:tracePt t="18675" x="4143375" y="1289050"/>
          <p14:tracePt t="18692" x="4173538" y="1260475"/>
          <p14:tracePt t="18708" x="4192588" y="1230313"/>
          <p14:tracePt t="18725" x="4213225" y="1190625"/>
          <p14:tracePt t="18742" x="4222750" y="1162050"/>
          <p14:tracePt t="18758" x="4262438" y="1122363"/>
          <p14:tracePt t="18775" x="4271963" y="1092200"/>
          <p14:tracePt t="18793" x="4271963" y="1082675"/>
          <p14:tracePt t="18808" x="4271963" y="1052513"/>
          <p14:tracePt t="18825" x="4271963" y="1033463"/>
          <p14:tracePt t="18842" x="4271963" y="1003300"/>
          <p14:tracePt t="18859" x="4271963" y="974725"/>
          <p14:tracePt t="18875" x="4262438" y="944563"/>
          <p14:tracePt t="18892" x="4251325" y="915988"/>
          <p14:tracePt t="18909" x="4232275" y="895350"/>
          <p14:tracePt t="18926" x="4213225" y="876300"/>
          <p14:tracePt t="18942" x="4173538" y="827088"/>
          <p14:tracePt t="18959" x="4143375" y="817563"/>
          <p14:tracePt t="18975" x="4103688" y="796925"/>
          <p14:tracePt t="18992" x="4084638" y="777875"/>
          <p14:tracePt t="19009" x="4044950" y="768350"/>
          <p14:tracePt t="19026" x="4016375" y="768350"/>
          <p14:tracePt t="19042" x="3976688" y="747713"/>
          <p14:tracePt t="19059" x="3946525" y="747713"/>
          <p14:tracePt t="19076" x="3887788" y="738188"/>
          <p14:tracePt t="19092" x="3838575" y="728663"/>
          <p14:tracePt t="19109" x="3819525" y="728663"/>
          <p14:tracePt t="19126" x="3789363" y="728663"/>
          <p14:tracePt t="19126" x="3779838" y="728663"/>
          <p14:tracePt t="19143" x="3740150" y="728663"/>
          <p14:tracePt t="19159" x="3709988" y="728663"/>
          <p14:tracePt t="19176" x="3681413" y="728663"/>
          <p14:tracePt t="19193" x="3651250" y="728663"/>
          <p14:tracePt t="19209" x="3611563" y="728663"/>
          <p14:tracePt t="19226" x="3582988" y="728663"/>
          <p14:tracePt t="19243" x="3533775" y="728663"/>
          <p14:tracePt t="19259" x="3494088" y="738188"/>
          <p14:tracePt t="19276" x="3444875" y="757238"/>
          <p14:tracePt t="19293" x="3395663" y="796925"/>
          <p14:tracePt t="19310" x="3365500" y="827088"/>
          <p14:tracePt t="19326" x="3355975" y="846138"/>
          <p14:tracePt t="19343" x="3346450" y="866775"/>
          <p14:tracePt t="19359" x="3336925" y="866775"/>
          <p14:tracePt t="19376" x="3336925" y="876300"/>
          <p14:tracePt t="19695" x="3336925" y="895350"/>
          <p14:tracePt t="19711" x="3336925" y="925513"/>
          <p14:tracePt t="19719" x="3306763" y="954088"/>
          <p14:tracePt t="19727" x="3267075" y="1003300"/>
          <p14:tracePt t="19744" x="3248025" y="1052513"/>
          <p14:tracePt t="19761" x="3248025" y="1141413"/>
          <p14:tracePt t="19777" x="3278188" y="1220788"/>
          <p14:tracePt t="19794" x="3316288" y="1309688"/>
          <p14:tracePt t="19811" x="3346450" y="1397000"/>
          <p14:tracePt t="19827" x="3386138" y="1495425"/>
          <p14:tracePt t="19844" x="3414713" y="1584325"/>
          <p14:tracePt t="19861" x="3454400" y="1692275"/>
          <p14:tracePt t="19877" x="3494088" y="1801813"/>
          <p14:tracePt t="19894" x="3513138" y="1900238"/>
          <p14:tracePt t="19911" x="3524250" y="2008188"/>
          <p14:tracePt t="19927" x="3543300" y="2116138"/>
          <p14:tracePt t="19944" x="3562350" y="2235200"/>
          <p14:tracePt t="19961" x="3582988" y="2343150"/>
          <p14:tracePt t="19978" x="3622675" y="2460625"/>
          <p14:tracePt t="19994" x="3671888" y="2568575"/>
          <p14:tracePt t="20011" x="3721100" y="2687638"/>
          <p14:tracePt t="20028" x="3759200" y="2786063"/>
          <p14:tracePt t="20044" x="3789363" y="2884488"/>
          <p14:tracePt t="20061" x="3829050" y="2973388"/>
          <p14:tracePt t="20078" x="3868738" y="3060700"/>
          <p14:tracePt t="20078" x="3887788" y="3109913"/>
          <p14:tracePt t="20095" x="3917950" y="3208338"/>
          <p14:tracePt t="20111" x="3927475" y="3306763"/>
          <p14:tracePt t="20128" x="3946525" y="3425825"/>
          <p14:tracePt t="20144" x="3967163" y="3533775"/>
          <p14:tracePt t="20161" x="3986213" y="3662363"/>
          <p14:tracePt t="20178" x="4005263" y="3789363"/>
          <p14:tracePt t="20195" x="4016375" y="3937000"/>
          <p14:tracePt t="20211" x="4016375" y="4114800"/>
          <p14:tracePt t="20228" x="4016375" y="4291013"/>
          <p14:tracePt t="20245" x="4016375" y="4478338"/>
          <p14:tracePt t="20262" x="4016375" y="4665663"/>
          <p14:tracePt t="20278" x="4016375" y="4902200"/>
          <p14:tracePt t="20295" x="4016375" y="5029200"/>
          <p14:tracePt t="20312" x="4016375" y="5127625"/>
          <p14:tracePt t="20328" x="4016375" y="5207000"/>
          <p14:tracePt t="20345" x="4016375" y="5256213"/>
          <p14:tracePt t="20363" x="4016375" y="5295900"/>
          <p14:tracePt t="20378" x="4016375" y="5324475"/>
          <p14:tracePt t="20395" x="4016375" y="5335588"/>
          <p14:tracePt t="20412" x="4025900" y="5345113"/>
          <p14:tracePt t="20655" x="4025900" y="5324475"/>
          <p14:tracePt t="20687" x="4025900" y="5295900"/>
          <p14:tracePt t="20695" x="4025900" y="5265738"/>
          <p14:tracePt t="20703" x="4025900" y="5216525"/>
          <p14:tracePt t="20712" x="4025900" y="5099050"/>
          <p14:tracePt t="20729" x="4035425" y="4951413"/>
          <p14:tracePt t="20746" x="4054475" y="4783138"/>
          <p14:tracePt t="20762" x="4094163" y="4606925"/>
          <p14:tracePt t="20779" x="4133850" y="4438650"/>
          <p14:tracePt t="20796" x="4173538" y="4241800"/>
          <p14:tracePt t="20812" x="4202113" y="4056063"/>
          <p14:tracePt t="20829" x="4213225" y="3868738"/>
          <p14:tracePt t="20846" x="4222750" y="3573463"/>
          <p14:tracePt t="20863" x="4202113" y="3336925"/>
          <p14:tracePt t="20879" x="4183063" y="3121025"/>
          <p14:tracePt t="20896" x="4183063" y="2933700"/>
          <p14:tracePt t="20913" x="4152900" y="2746375"/>
          <p14:tracePt t="20929" x="4143375" y="2579688"/>
          <p14:tracePt t="20946" x="4143375" y="2420938"/>
          <p14:tracePt t="20963" x="4143375" y="2273300"/>
          <p14:tracePt t="20979" x="4143375" y="2155825"/>
          <p14:tracePt t="20996" x="4143375" y="2066925"/>
          <p14:tracePt t="21013" x="4152900" y="1989138"/>
          <p14:tracePt t="21030" x="4152900" y="1939925"/>
          <p14:tracePt t="21030" x="4152900" y="1919288"/>
          <p14:tracePt t="21047" x="4152900" y="1860550"/>
          <p14:tracePt t="21063" x="4152900" y="1820863"/>
          <p14:tracePt t="21080" x="4152900" y="1790700"/>
          <p14:tracePt t="21096" x="4152900" y="1781175"/>
          <p14:tracePt t="21113" x="4152900" y="1790700"/>
          <p14:tracePt t="21215" x="4143375" y="1820863"/>
          <p14:tracePt t="21225" x="4133850" y="1851025"/>
          <p14:tracePt t="21231" x="4103688" y="1919288"/>
          <p14:tracePt t="21247" x="4084638" y="1998663"/>
          <p14:tracePt t="21263" x="4075113" y="2087563"/>
          <p14:tracePt t="21280" x="4054475" y="2195513"/>
          <p14:tracePt t="21301" x="4054475" y="2284413"/>
          <p14:tracePt t="21314" x="4054475" y="2382838"/>
          <p14:tracePt t="21330" x="4054475" y="2460625"/>
          <p14:tracePt t="21347" x="4054475" y="2540000"/>
          <p14:tracePt t="21364" x="4065588" y="2647950"/>
          <p14:tracePt t="21381" x="4075113" y="2716213"/>
          <p14:tracePt t="21397" x="4094163" y="2805113"/>
          <p14:tracePt t="21414" x="4152900" y="2962275"/>
          <p14:tracePt t="21430" x="4192588" y="3060700"/>
          <p14:tracePt t="21447" x="4222750" y="3149600"/>
          <p14:tracePt t="21464" x="4262438" y="3238500"/>
          <p14:tracePt t="21480" x="4300538" y="3317875"/>
          <p14:tracePt t="21497" x="4321175" y="3395663"/>
          <p14:tracePt t="21514" x="4349750" y="3465513"/>
          <p14:tracePt t="21531" x="4379913" y="3524250"/>
          <p14:tracePt t="21547" x="4398963" y="3582988"/>
          <p14:tracePt t="21564" x="4448175" y="3651250"/>
          <p14:tracePt t="21581" x="4497388" y="3711575"/>
          <p14:tracePt t="21597" x="4537075" y="3779838"/>
          <p14:tracePt t="21614" x="4625975" y="3868738"/>
          <p14:tracePt t="21631" x="4694238" y="3937000"/>
          <p14:tracePt t="21647" x="4754563" y="3995738"/>
          <p14:tracePt t="21664" x="4822825" y="4044950"/>
          <p14:tracePt t="21681" x="4881563" y="4094163"/>
          <p14:tracePt t="21697" x="4951413" y="4143375"/>
          <p14:tracePt t="21714" x="5010150" y="4203700"/>
          <p14:tracePt t="21731" x="5068888" y="4252913"/>
          <p14:tracePt t="21748" x="5127625" y="4311650"/>
          <p14:tracePt t="21764" x="5207000" y="4400550"/>
          <p14:tracePt t="21782" x="5295900" y="4518025"/>
          <p14:tracePt t="21798" x="5453063" y="4684713"/>
          <p14:tracePt t="21815" x="5570538" y="4832350"/>
          <p14:tracePt t="21831" x="5699125" y="5000625"/>
          <p14:tracePt t="21848" x="5826125" y="5148263"/>
          <p14:tracePt t="21864" x="5964238" y="5275263"/>
          <p14:tracePt t="21882" x="6102350" y="5384800"/>
          <p14:tracePt t="21898" x="6240463" y="5483225"/>
          <p14:tracePt t="21915" x="6329363" y="5541963"/>
          <p14:tracePt t="21932" x="6397625" y="5581650"/>
          <p14:tracePt t="21948" x="6427788" y="5600700"/>
          <p14:tracePt t="21965" x="6446838" y="5630863"/>
          <p14:tracePt t="21982" x="6456363" y="5630863"/>
          <p14:tracePt t="22000" x="6456363" y="5640388"/>
          <p14:tracePt t="22031" x="6456363" y="5649913"/>
          <p14:tracePt t="22039" x="6456363" y="5659438"/>
          <p14:tracePt t="22055" x="6467475" y="5680075"/>
          <p14:tracePt t="22070" x="6467475" y="5689600"/>
          <p14:tracePt t="22081" x="6467475" y="5699125"/>
          <p14:tracePt t="22098" x="6467475" y="5719763"/>
          <p14:tracePt t="22115" x="6467475" y="5729288"/>
          <p14:tracePt t="22132" x="6467475" y="5738813"/>
          <p14:tracePt t="22199" x="6467475" y="5748338"/>
          <p14:tracePt t="2220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rgbClr val="00648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11188"/>
            <a:ext cx="9432925" cy="596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447925" y="4067175"/>
            <a:ext cx="3384550" cy="71913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i="1">
              <a:solidFill>
                <a:srgbClr val="0099FF"/>
              </a:solidFill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1368425" y="2700338"/>
            <a:ext cx="2449513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1368425" y="3132138"/>
            <a:ext cx="2449513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727200" y="971550"/>
            <a:ext cx="3960813" cy="647700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i="1">
              <a:solidFill>
                <a:srgbClr val="0099FF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6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76" x="5078413" y="3602038"/>
          <p14:tracePt t="6996" x="5059363" y="3622675"/>
          <p14:tracePt t="7130" x="5059363" y="3641725"/>
          <p14:tracePt t="7138" x="5049838" y="3662363"/>
          <p14:tracePt t="7146" x="5038725" y="3690938"/>
          <p14:tracePt t="7158" x="5010150" y="3760788"/>
          <p14:tracePt t="7175" x="4979988" y="3838575"/>
          <p14:tracePt t="7191" x="4951413" y="3887788"/>
          <p14:tracePt t="7209" x="4921250" y="3946525"/>
          <p14:tracePt t="7226" x="4891088" y="3995738"/>
          <p14:tracePt t="7243" x="4841875" y="4056063"/>
          <p14:tracePt t="7259" x="4813300" y="4105275"/>
          <p14:tracePt t="7276" x="4783138" y="4164013"/>
          <p14:tracePt t="7293" x="4733925" y="4203700"/>
          <p14:tracePt t="7309" x="4694238" y="4241800"/>
          <p14:tracePt t="7326" x="4645025" y="4271963"/>
          <p14:tracePt t="7343" x="4606925" y="4302125"/>
          <p14:tracePt t="7360" x="4586288" y="4311650"/>
          <p14:tracePt t="7376" x="4576763" y="4311650"/>
          <p14:tracePt t="7393" x="4557713" y="4330700"/>
          <p14:tracePt t="7410" x="4546600" y="4340225"/>
          <p14:tracePt t="7426" x="4527550" y="4360863"/>
          <p14:tracePt t="7443" x="4508500" y="4370388"/>
          <p14:tracePt t="7460" x="4497388" y="4370388"/>
          <p14:tracePt t="7555" x="4487863" y="4370388"/>
          <p14:tracePt t="7563" x="4478338" y="4351338"/>
          <p14:tracePt t="7571" x="4468813" y="4340225"/>
          <p14:tracePt t="7579" x="4459288" y="4311650"/>
          <p14:tracePt t="7593" x="4419600" y="4281488"/>
          <p14:tracePt t="7610" x="4370388" y="4252913"/>
          <p14:tracePt t="7627" x="4291013" y="4213225"/>
          <p14:tracePt t="7644" x="4222750" y="4173538"/>
          <p14:tracePt t="7660" x="4133850" y="4164013"/>
          <p14:tracePt t="7677" x="4054475" y="4143375"/>
          <p14:tracePt t="7694" x="3986213" y="4133850"/>
          <p14:tracePt t="7710" x="3927475" y="4133850"/>
          <p14:tracePt t="7727" x="3857625" y="4133850"/>
          <p14:tracePt t="7744" x="3770313" y="4133850"/>
          <p14:tracePt t="7760" x="3681413" y="4143375"/>
          <p14:tracePt t="7777" x="3602038" y="4154488"/>
          <p14:tracePt t="7794" x="3513138" y="4164013"/>
          <p14:tracePt t="7810" x="3414713" y="4203700"/>
          <p14:tracePt t="7828" x="3355975" y="4222750"/>
          <p14:tracePt t="7844" x="3306763" y="4252913"/>
          <p14:tracePt t="7860" x="3267075" y="4291013"/>
          <p14:tracePt t="7877" x="3228975" y="4340225"/>
          <p14:tracePt t="7894" x="3208338" y="4400550"/>
          <p14:tracePt t="7911" x="3179763" y="4468813"/>
          <p14:tracePt t="7927" x="3179763" y="4527550"/>
          <p14:tracePt t="7944" x="3179763" y="4616450"/>
          <p14:tracePt t="7961" x="3179763" y="4695825"/>
          <p14:tracePt t="7978" x="3217863" y="4783138"/>
          <p14:tracePt t="7978" x="3248025" y="4813300"/>
          <p14:tracePt t="7996" x="3278188" y="4852988"/>
          <p14:tracePt t="8011" x="3386138" y="4911725"/>
          <p14:tracePt t="8028" x="3622675" y="4970463"/>
          <p14:tracePt t="8045" x="3789363" y="4991100"/>
          <p14:tracePt t="8061" x="3937000" y="4991100"/>
          <p14:tracePt t="8078" x="4054475" y="4991100"/>
          <p14:tracePt t="8094" x="4173538" y="4991100"/>
          <p14:tracePt t="8111" x="4241800" y="4979988"/>
          <p14:tracePt t="8128" x="4311650" y="4979988"/>
          <p14:tracePt t="8145" x="4410075" y="4941888"/>
          <p14:tracePt t="8161" x="4468813" y="4902200"/>
          <p14:tracePt t="8178" x="4537075" y="4843463"/>
          <p14:tracePt t="8195" x="4586288" y="4754563"/>
          <p14:tracePt t="8212" x="4625975" y="4695825"/>
          <p14:tracePt t="8228" x="4645025" y="4635500"/>
          <p14:tracePt t="8245" x="4665663" y="4576763"/>
          <p14:tracePt t="8262" x="4684713" y="4518025"/>
          <p14:tracePt t="8278" x="4694238" y="4487863"/>
          <p14:tracePt t="8295" x="4694238" y="4449763"/>
          <p14:tracePt t="8311" x="4694238" y="4429125"/>
          <p14:tracePt t="8328" x="4694238" y="4400550"/>
          <p14:tracePt t="8345" x="4684713" y="4360863"/>
          <p14:tracePt t="8361" x="4675188" y="4330700"/>
          <p14:tracePt t="8378" x="4645025" y="4302125"/>
          <p14:tracePt t="8378" x="4625975" y="4271963"/>
          <p14:tracePt t="8395" x="4567238" y="4232275"/>
          <p14:tracePt t="8411" x="4468813" y="4192588"/>
          <p14:tracePt t="8427" x="4379913" y="4154488"/>
          <p14:tracePt t="8444" x="4271963" y="4124325"/>
          <p14:tracePt t="8461" x="4183063" y="4105275"/>
          <p14:tracePt t="8477" x="4114800" y="4105275"/>
          <p14:tracePt t="8495" x="3995738" y="4094163"/>
          <p14:tracePt t="8511" x="3897313" y="4094163"/>
          <p14:tracePt t="8528" x="3808413" y="4094163"/>
          <p14:tracePt t="8544" x="3721100" y="4094163"/>
          <p14:tracePt t="8561" x="3651250" y="4094163"/>
          <p14:tracePt t="8578" x="3573463" y="4094163"/>
          <p14:tracePt t="8594" x="3513138" y="4114800"/>
          <p14:tracePt t="8611" x="3475038" y="4124325"/>
          <p14:tracePt t="8628" x="3435350" y="4133850"/>
          <p14:tracePt t="8644" x="3386138" y="4154488"/>
          <p14:tracePt t="8661" x="3355975" y="4183063"/>
          <p14:tracePt t="8678" x="3327400" y="4203700"/>
          <p14:tracePt t="8694" x="3306763" y="4241800"/>
          <p14:tracePt t="8711" x="3287713" y="4271963"/>
          <p14:tracePt t="8728" x="3278188" y="4302125"/>
          <p14:tracePt t="8745" x="3278188" y="4340225"/>
          <p14:tracePt t="8762" x="3278188" y="4400550"/>
          <p14:tracePt t="8779" x="3278188" y="4438650"/>
          <p14:tracePt t="8795" x="3278188" y="4478338"/>
          <p14:tracePt t="8811" x="3278188" y="4527550"/>
          <p14:tracePt t="8828" x="3287713" y="4567238"/>
          <p14:tracePt t="8845" x="3316288" y="4606925"/>
          <p14:tracePt t="8861" x="3365500" y="4646613"/>
          <p14:tracePt t="8878" x="3425825" y="4684713"/>
          <p14:tracePt t="8895" x="3543300" y="4724400"/>
          <p14:tracePt t="8912" x="3681413" y="4754563"/>
          <p14:tracePt t="8928" x="3848100" y="4794250"/>
          <p14:tracePt t="8945" x="4005263" y="4822825"/>
          <p14:tracePt t="8945" x="4084638" y="4832350"/>
          <p14:tracePt t="8962" x="4202113" y="4843463"/>
          <p14:tracePt t="8978" x="4281488" y="4843463"/>
          <p14:tracePt t="8995" x="4379913" y="4843463"/>
          <p14:tracePt t="9012" x="4478338" y="4843463"/>
          <p14:tracePt t="9029" x="4586288" y="4843463"/>
          <p14:tracePt t="9045" x="4684713" y="4843463"/>
          <p14:tracePt t="9062" x="4733925" y="4843463"/>
          <p14:tracePt t="9079" x="4783138" y="4832350"/>
          <p14:tracePt t="9095" x="4813300" y="4813300"/>
          <p14:tracePt t="9112" x="4841875" y="4803775"/>
          <p14:tracePt t="9129" x="4872038" y="4773613"/>
          <p14:tracePt t="9145" x="4902200" y="4745038"/>
          <p14:tracePt t="9162" x="4921250" y="4714875"/>
          <p14:tracePt t="9179" x="4930775" y="4675188"/>
          <p14:tracePt t="9195" x="4940300" y="4646613"/>
          <p14:tracePt t="9212" x="4940300" y="4625975"/>
          <p14:tracePt t="9229" x="4940300" y="4586288"/>
          <p14:tracePt t="9246" x="4940300" y="4557713"/>
          <p14:tracePt t="9262" x="4940300" y="4508500"/>
          <p14:tracePt t="9279" x="4940300" y="4487863"/>
          <p14:tracePt t="9296" x="4930775" y="4429125"/>
          <p14:tracePt t="9312" x="4911725" y="4400550"/>
          <p14:tracePt t="9329" x="4872038" y="4370388"/>
          <p14:tracePt t="9329" x="4862513" y="4351338"/>
          <p14:tracePt t="9346" x="4832350" y="4321175"/>
          <p14:tracePt t="9363" x="4792663" y="4291013"/>
          <p14:tracePt t="9379" x="4754563" y="4262438"/>
          <p14:tracePt t="9396" x="4694238" y="4241800"/>
          <p14:tracePt t="9413" x="4645025" y="4222750"/>
          <p14:tracePt t="9429" x="4576763" y="4213225"/>
          <p14:tracePt t="9446" x="4546600" y="4213225"/>
          <p14:tracePt t="9463" x="4508500" y="4203700"/>
          <p14:tracePt t="9479" x="4468813" y="4192588"/>
          <p14:tracePt t="9497" x="4459288" y="4192588"/>
          <p14:tracePt t="9513" x="4448175" y="4192588"/>
          <p14:tracePt t="9530" x="4438650" y="4192588"/>
          <p14:tracePt t="9546" x="4429125" y="4183063"/>
          <p14:tracePt t="9564" x="4419600" y="4173538"/>
          <p14:tracePt t="9580" x="4410075" y="4164013"/>
          <p14:tracePt t="9596" x="4410075" y="4154488"/>
          <p14:tracePt t="9613" x="4398963" y="4133850"/>
          <p14:tracePt t="9630" x="4389438" y="4105275"/>
          <p14:tracePt t="9647" x="4379913" y="4044950"/>
          <p14:tracePt t="9664" x="4379913" y="3976688"/>
          <p14:tracePt t="9680" x="4379913" y="3878263"/>
          <p14:tracePt t="9697" x="4379913" y="3779838"/>
          <p14:tracePt t="9713" x="4379913" y="3651250"/>
          <p14:tracePt t="9713" x="4370388" y="3582988"/>
          <p14:tracePt t="9730" x="4349750" y="3465513"/>
          <p14:tracePt t="9747" x="4330700" y="3367088"/>
          <p14:tracePt t="9764" x="4321175" y="3287713"/>
          <p14:tracePt t="9780" x="4300538" y="3248025"/>
          <p14:tracePt t="9797" x="4300538" y="3238500"/>
          <p14:tracePt t="9813" x="4300538" y="3228975"/>
          <p14:tracePt t="9830" x="4300538" y="3219450"/>
          <p14:tracePt t="9882" x="4291013" y="3219450"/>
          <p14:tracePt t="9890" x="4281488" y="3219450"/>
          <p14:tracePt t="9922" x="4271963" y="3219450"/>
          <p14:tracePt t="9930" x="4262438" y="3219450"/>
          <p14:tracePt t="9946" x="4251325" y="3219450"/>
          <p14:tracePt t="9954" x="4241800" y="3219450"/>
          <p14:tracePt t="9963" x="4232275" y="3228975"/>
          <p14:tracePt t="9980" x="4213225" y="3238500"/>
          <p14:tracePt t="9997" x="4183063" y="3257550"/>
          <p14:tracePt t="10014" x="4133850" y="3287713"/>
          <p14:tracePt t="10031" x="4084638" y="3317875"/>
          <p14:tracePt t="10047" x="4035425" y="3346450"/>
          <p14:tracePt t="10064" x="3986213" y="3386138"/>
          <p14:tracePt t="10081" x="3946525" y="3425825"/>
          <p14:tracePt t="10097" x="3868738" y="3494088"/>
          <p14:tracePt t="10114" x="3829050" y="3543300"/>
          <p14:tracePt t="10131" x="3808413" y="3592513"/>
          <p14:tracePt t="10147" x="3789363" y="3632200"/>
          <p14:tracePt t="10164" x="3759200" y="3671888"/>
          <p14:tracePt t="10181" x="3740150" y="3711575"/>
          <p14:tracePt t="10197" x="3721100" y="3740150"/>
          <p14:tracePt t="10214" x="3700463" y="3749675"/>
          <p14:tracePt t="10231" x="3690938" y="3770313"/>
          <p14:tracePt t="10247" x="3681413" y="3798888"/>
          <p14:tracePt t="10264" x="3671888" y="3819525"/>
          <p14:tracePt t="10281" x="3660775" y="3848100"/>
          <p14:tracePt t="10298" x="3632200" y="3908425"/>
          <p14:tracePt t="10315" x="3611563" y="3946525"/>
          <p14:tracePt t="10331" x="3611563" y="3995738"/>
          <p14:tracePt t="10348" x="3611563" y="4035425"/>
          <p14:tracePt t="10364" x="3611563" y="4065588"/>
          <p14:tracePt t="10381" x="3611563" y="4094163"/>
          <p14:tracePt t="10398" x="3622675" y="4133850"/>
          <p14:tracePt t="10415" x="3622675" y="4154488"/>
          <p14:tracePt t="10431" x="3641725" y="4183063"/>
          <p14:tracePt t="10448" x="3660775" y="4222750"/>
          <p14:tracePt t="10465" x="3690938" y="4252913"/>
          <p14:tracePt t="10481" x="3740150" y="4340225"/>
          <p14:tracePt t="10498" x="3779838" y="4400550"/>
          <p14:tracePt t="10516" x="3808413" y="4449763"/>
          <p14:tracePt t="10532" x="3848100" y="4468813"/>
          <p14:tracePt t="10548" x="3897313" y="4487863"/>
          <p14:tracePt t="10565" x="3937000" y="4508500"/>
          <p14:tracePt t="10581" x="4005263" y="4527550"/>
          <p14:tracePt t="10598" x="4094163" y="4557713"/>
          <p14:tracePt t="10615" x="4173538" y="4586288"/>
          <p14:tracePt t="10632" x="4213225" y="4586288"/>
          <p14:tracePt t="10649" x="4262438" y="4597400"/>
          <p14:tracePt t="10665" x="4281488" y="4597400"/>
          <p14:tracePt t="10682" x="4281488" y="4586288"/>
          <p14:tracePt t="11266" x="4281488" y="4576763"/>
          <p14:tracePt t="11274" x="4281488" y="4557713"/>
          <p14:tracePt t="11283" x="4281488" y="4527550"/>
          <p14:tracePt t="11300" x="4281488" y="4478338"/>
          <p14:tracePt t="11317" x="4271963" y="4438650"/>
          <p14:tracePt t="11333" x="4271963" y="4389438"/>
          <p14:tracePt t="11350" x="4241800" y="4340225"/>
          <p14:tracePt t="11366" x="4241800" y="4302125"/>
          <p14:tracePt t="11383" x="4232275" y="4241800"/>
          <p14:tracePt t="11400" x="4232275" y="4192588"/>
          <p14:tracePt t="11416" x="4232275" y="4124325"/>
          <p14:tracePt t="11433" x="4213225" y="4035425"/>
          <p14:tracePt t="11450" x="4192588" y="3976688"/>
          <p14:tracePt t="11467" x="4183063" y="3917950"/>
          <p14:tracePt t="11483" x="4164013" y="3838575"/>
          <p14:tracePt t="11500" x="4164013" y="3770313"/>
          <p14:tracePt t="11517" x="4164013" y="3690938"/>
          <p14:tracePt t="11534" x="4164013" y="3602038"/>
          <p14:tracePt t="11550" x="4164013" y="3503613"/>
          <p14:tracePt t="11567" x="4164013" y="3386138"/>
          <p14:tracePt t="11584" x="4152900" y="3248025"/>
          <p14:tracePt t="11600" x="4152900" y="3140075"/>
          <p14:tracePt t="11617" x="4152900" y="3041650"/>
          <p14:tracePt t="11634" x="4164013" y="2894013"/>
          <p14:tracePt t="11651" x="4164013" y="2835275"/>
          <p14:tracePt t="11667" x="4164013" y="2786063"/>
          <p14:tracePt t="11684" x="4164013" y="2746375"/>
          <p14:tracePt t="11700" x="4164013" y="2727325"/>
          <p14:tracePt t="11717" x="4164013" y="2716213"/>
          <p14:tracePt t="11734" x="4164013" y="2697163"/>
          <p14:tracePt t="11751" x="4164013" y="2687638"/>
          <p14:tracePt t="11767" x="4164013" y="2657475"/>
          <p14:tracePt t="11784" x="4164013" y="2628900"/>
          <p14:tracePt t="11801" x="4164013" y="2598738"/>
          <p14:tracePt t="11817" x="4164013" y="2519363"/>
          <p14:tracePt t="11834" x="4164013" y="2490788"/>
          <p14:tracePt t="11851" x="4164013" y="2451100"/>
          <p14:tracePt t="11867" x="4164013" y="2392363"/>
          <p14:tracePt t="11884" x="4164013" y="2343150"/>
          <p14:tracePt t="11901" x="4164013" y="2303463"/>
          <p14:tracePt t="11918" x="4164013" y="2263775"/>
          <p14:tracePt t="11935" x="4164013" y="2244725"/>
          <p14:tracePt t="11951" x="4164013" y="2235200"/>
          <p14:tracePt t="11968" x="4164013" y="2224088"/>
          <p14:tracePt t="11984" x="4164013" y="2214563"/>
          <p14:tracePt t="12001" x="4164013" y="2195513"/>
          <p14:tracePt t="12001" x="4164013" y="2185988"/>
          <p14:tracePt t="12018" x="4164013" y="2165350"/>
          <p14:tracePt t="12034" x="4164013" y="2125663"/>
          <p14:tracePt t="12051" x="4164013" y="2076450"/>
          <p14:tracePt t="12068" x="4164013" y="2027238"/>
          <p14:tracePt t="12084" x="4164013" y="1968500"/>
          <p14:tracePt t="12101" x="4164013" y="1909763"/>
          <p14:tracePt t="12118" x="4164013" y="1879600"/>
          <p14:tracePt t="12135" x="4164013" y="1851025"/>
          <p14:tracePt t="12151" x="4164013" y="1820863"/>
          <p14:tracePt t="12168" x="4164013" y="1801813"/>
          <p14:tracePt t="12185" x="4152900" y="1790700"/>
          <p14:tracePt t="12202" x="4152900" y="1781175"/>
          <p14:tracePt t="12218" x="4133850" y="1752600"/>
          <p14:tracePt t="12235" x="4124325" y="1731963"/>
          <p14:tracePt t="12252" x="4114800" y="1703388"/>
          <p14:tracePt t="12268" x="4114800" y="1673225"/>
          <p14:tracePt t="12285" x="4103688" y="1654175"/>
          <p14:tracePt t="12302" x="4094163" y="1624013"/>
          <p14:tracePt t="12318" x="4094163" y="1604963"/>
          <p14:tracePt t="12335" x="4094163" y="1593850"/>
          <p14:tracePt t="12352" x="4094163" y="1584325"/>
          <p14:tracePt t="12418" x="4094163" y="1574800"/>
          <p14:tracePt t="12426" x="4084638" y="1565275"/>
          <p14:tracePt t="12442" x="4084638" y="1555750"/>
          <p14:tracePt t="12490" x="4084638" y="1544638"/>
          <p14:tracePt t="12498" x="4084638" y="1535113"/>
          <p14:tracePt t="12530" x="4084638" y="1525588"/>
          <p14:tracePt t="12554" x="4075113" y="1506538"/>
          <p14:tracePt t="12570" x="4065588" y="1485900"/>
          <p14:tracePt t="12642" x="4065588" y="1476375"/>
          <p14:tracePt t="12690" x="4065588" y="1466850"/>
          <p14:tracePt t="12714" x="4065588" y="1457325"/>
          <p14:tracePt t="12722" x="4054475" y="1446213"/>
          <p14:tracePt t="12762" x="4065588" y="1436688"/>
          <p14:tracePt t="13146" x="4065588" y="1427163"/>
          <p14:tracePt t="13194" x="4065588" y="1417638"/>
          <p14:tracePt t="15725" x="4065588" y="1408113"/>
          <p14:tracePt t="15826" x="4075113" y="1408113"/>
          <p14:tracePt t="16162" x="4084638" y="1408113"/>
          <p14:tracePt t="16202" x="4094163" y="1408113"/>
          <p14:tracePt t="16258" x="4103688" y="1408113"/>
          <p14:tracePt t="16506" x="4114800" y="1408113"/>
          <p14:tracePt t="16514" x="4133850" y="1417638"/>
          <p14:tracePt t="16530" x="4152900" y="1427163"/>
          <p14:tracePt t="16538" x="4164013" y="1427163"/>
          <p14:tracePt t="16546" x="4192588" y="1436688"/>
          <p14:tracePt t="16560" x="4251325" y="1446213"/>
          <p14:tracePt t="16577" x="4321175" y="1446213"/>
          <p14:tracePt t="16577" x="4360863" y="1446213"/>
          <p14:tracePt t="16595" x="4478338" y="1446213"/>
          <p14:tracePt t="16610" x="4567238" y="1446213"/>
          <p14:tracePt t="16627" x="4635500" y="1446213"/>
          <p14:tracePt t="16644" x="4665663" y="1446213"/>
          <p14:tracePt t="16661" x="4675188" y="1446213"/>
          <p14:tracePt t="16677" x="4684713" y="1446213"/>
          <p14:tracePt t="16694" x="4694238" y="1446213"/>
          <p14:tracePt t="16710" x="4705350" y="1446213"/>
          <p14:tracePt t="16730" x="4714875" y="1446213"/>
          <p14:tracePt t="16746" x="4724400" y="1446213"/>
          <p14:tracePt t="16760" x="4754563" y="1457325"/>
          <p14:tracePt t="16777" x="4783138" y="1466850"/>
          <p14:tracePt t="16794" x="4803775" y="1466850"/>
          <p14:tracePt t="16811" x="4822825" y="1466850"/>
          <p14:tracePt t="16827" x="4832350" y="1466850"/>
          <p14:tracePt t="16844" x="4862513" y="1466850"/>
          <p14:tracePt t="16861" x="4902200" y="1476375"/>
          <p14:tracePt t="16877" x="4930775" y="1476375"/>
          <p14:tracePt t="16894" x="4979988" y="1485900"/>
          <p14:tracePt t="16911" x="4989513" y="1495425"/>
          <p14:tracePt t="16927" x="5000625" y="1495425"/>
          <p14:tracePt t="16944" x="5010150" y="1495425"/>
          <p14:tracePt t="17674" x="5019675" y="1495425"/>
          <p14:tracePt t="17714" x="5010150" y="1495425"/>
          <p14:tracePt t="18010" x="5000625" y="1506538"/>
          <p14:tracePt t="18018" x="4989513" y="1506538"/>
          <p14:tracePt t="18034" x="4979988" y="1506538"/>
          <p14:tracePt t="18042" x="4960938" y="1506538"/>
          <p14:tracePt t="18050" x="4940300" y="1495425"/>
          <p14:tracePt t="18064" x="4891088" y="1485900"/>
          <p14:tracePt t="18080" x="4822825" y="1457325"/>
          <p14:tracePt t="18097" x="4743450" y="1446213"/>
          <p14:tracePt t="18113" x="4625975" y="1436688"/>
          <p14:tracePt t="18131" x="4546600" y="1436688"/>
          <p14:tracePt t="18147" x="4487863" y="1436688"/>
          <p14:tracePt t="18163" x="4429125" y="1436688"/>
          <p14:tracePt t="18180" x="4398963" y="1436688"/>
          <p14:tracePt t="18197" x="4389438" y="1436688"/>
          <p14:tracePt t="18213" x="4398963" y="1436688"/>
          <p14:tracePt t="18306" x="4429125" y="1436688"/>
          <p14:tracePt t="18314" x="4478338" y="1436688"/>
          <p14:tracePt t="18322" x="4527550" y="1436688"/>
          <p14:tracePt t="18330" x="4694238" y="1436688"/>
          <p14:tracePt t="18347" x="4891088" y="1446213"/>
          <p14:tracePt t="18364" x="5059363" y="1446213"/>
          <p14:tracePt t="18380" x="5186363" y="1446213"/>
          <p14:tracePt t="18397" x="5235575" y="1446213"/>
          <p14:tracePt t="18414" x="5246688" y="1446213"/>
          <p14:tracePt t="18430" x="5216525" y="1446213"/>
          <p14:tracePt t="18538" x="5176838" y="1446213"/>
          <p14:tracePt t="18546" x="5108575" y="1446213"/>
          <p14:tracePt t="18554" x="5038725" y="1446213"/>
          <p14:tracePt t="18564" x="4872038" y="1446213"/>
          <p14:tracePt t="18581" x="4754563" y="1446213"/>
          <p14:tracePt t="18598" x="4714875" y="1446213"/>
          <p14:tracePt t="18614" x="4705350" y="1446213"/>
          <p14:tracePt t="18631" x="4733925" y="1446213"/>
          <p14:tracePt t="18706" x="4803775" y="1446213"/>
          <p14:tracePt t="18714" x="4862513" y="1446213"/>
          <p14:tracePt t="18722" x="4951413" y="1446213"/>
          <p14:tracePt t="18731" x="5176838" y="1446213"/>
          <p14:tracePt t="18748" x="5345113" y="1446213"/>
          <p14:tracePt t="18765" x="5443538" y="1446213"/>
          <p14:tracePt t="18781" x="5472113" y="1446213"/>
          <p14:tracePt t="18798" x="5481638" y="1446213"/>
          <p14:tracePt t="18815" x="5453063" y="1446213"/>
          <p14:tracePt t="18874" x="5394325" y="1446213"/>
          <p14:tracePt t="18882" x="5324475" y="1446213"/>
          <p14:tracePt t="18890" x="5246688" y="1446213"/>
          <p14:tracePt t="18898" x="5059363" y="1446213"/>
          <p14:tracePt t="18915" x="4911725" y="1446213"/>
          <p14:tracePt t="18932" x="4832350" y="1446213"/>
          <p14:tracePt t="18948" x="4813300" y="1446213"/>
          <p14:tracePt t="18965" x="4832350" y="1446213"/>
          <p14:tracePt t="19050" x="4862513" y="1446213"/>
          <p14:tracePt t="19058" x="4902200" y="1446213"/>
          <p14:tracePt t="19066" x="4989513" y="1446213"/>
          <p14:tracePt t="19082" x="5049838" y="1446213"/>
          <p14:tracePt t="19098" x="5087938" y="1446213"/>
          <p14:tracePt t="19115" x="5099050" y="1446213"/>
          <p14:tracePt t="19132" x="5078413" y="1446213"/>
          <p14:tracePt t="19186" x="5049838" y="1446213"/>
          <p14:tracePt t="19194" x="5010150" y="1446213"/>
          <p14:tracePt t="19202" x="4960938" y="1446213"/>
          <p14:tracePt t="19215" x="4881563" y="1446213"/>
          <p14:tracePt t="19232" x="4841875" y="1446213"/>
          <p14:tracePt t="19249" x="4822825" y="1446213"/>
          <p14:tracePt t="19265" x="4841875" y="1446213"/>
          <p14:tracePt t="19354" x="4862513" y="1446213"/>
          <p14:tracePt t="19362" x="4881563" y="1446213"/>
          <p14:tracePt t="19370" x="4921250" y="1446213"/>
          <p14:tracePt t="19383" x="5019675" y="1457325"/>
          <p14:tracePt t="19399" x="5137150" y="1466850"/>
          <p14:tracePt t="19416" x="5186363" y="1466850"/>
          <p14:tracePt t="19433" x="5207000" y="1466850"/>
          <p14:tracePt t="19449" x="5186363" y="1466850"/>
          <p14:tracePt t="19538" x="5148263" y="1466850"/>
          <p14:tracePt t="19546" x="5118100" y="1466850"/>
          <p14:tracePt t="19554" x="5078413" y="1466850"/>
          <p14:tracePt t="19566" x="4989513" y="1466850"/>
          <p14:tracePt t="19583" x="4960938" y="1466850"/>
          <p14:tracePt t="19600" x="4930775" y="1466850"/>
          <p14:tracePt t="19616" x="4921250" y="1466850"/>
          <p14:tracePt t="19874" x="4902200" y="1466850"/>
          <p14:tracePt t="19890" x="4881563" y="1466850"/>
          <p14:tracePt t="19898" x="4852988" y="1466850"/>
          <p14:tracePt t="19906" x="4813300" y="1466850"/>
          <p14:tracePt t="19917" x="4733925" y="1466850"/>
          <p14:tracePt t="19934" x="4645025" y="1466850"/>
          <p14:tracePt t="19950" x="4595813" y="1466850"/>
          <p14:tracePt t="19967" x="4576763" y="1466850"/>
          <p14:tracePt t="19984" x="4595813" y="1466850"/>
          <p14:tracePt t="20082" x="4625975" y="1466850"/>
          <p14:tracePt t="20090" x="4665663" y="1466850"/>
          <p14:tracePt t="20101" x="4733925" y="1457325"/>
          <p14:tracePt t="20117" x="4792663" y="1457325"/>
          <p14:tracePt t="20134" x="4841875" y="1457325"/>
          <p14:tracePt t="20151" x="4862513" y="1457325"/>
          <p14:tracePt t="20167" x="4852988" y="1457325"/>
          <p14:tracePt t="20258" x="4822825" y="1457325"/>
          <p14:tracePt t="20266" x="4792663" y="1457325"/>
          <p14:tracePt t="20274" x="4764088" y="1457325"/>
          <p14:tracePt t="20284" x="4724400" y="1457325"/>
          <p14:tracePt t="20301" x="4705350" y="1457325"/>
          <p14:tracePt t="20318" x="4724400" y="1457325"/>
          <p14:tracePt t="20410" x="4754563" y="1457325"/>
          <p14:tracePt t="20418" x="4792663" y="1457325"/>
          <p14:tracePt t="20426" x="4852988" y="1457325"/>
          <p14:tracePt t="20434" x="4940300" y="1457325"/>
          <p14:tracePt t="20451" x="5010150" y="1457325"/>
          <p14:tracePt t="20468" x="5038725" y="1457325"/>
          <p14:tracePt t="20485" x="5049838" y="1457325"/>
          <p14:tracePt t="20501" x="5038725" y="1457325"/>
          <p14:tracePt t="20570" x="5029200" y="1457325"/>
          <p14:tracePt t="20586" x="5019675" y="1457325"/>
          <p14:tracePt t="21650" x="5010150" y="1457325"/>
          <p14:tracePt t="21666" x="5000625" y="1457325"/>
          <p14:tracePt t="21690" x="4989513" y="1457325"/>
          <p14:tracePt t="21698" x="4979988" y="1457325"/>
          <p14:tracePt t="21706" x="4960938" y="1457325"/>
          <p14:tracePt t="21720" x="4911725" y="1457325"/>
          <p14:tracePt t="21737" x="4813300" y="1457325"/>
          <p14:tracePt t="21754" x="4783138" y="1457325"/>
          <p14:tracePt t="21771" x="4743450" y="1446213"/>
          <p14:tracePt t="21787" x="4714875" y="1446213"/>
          <p14:tracePt t="21804" x="4665663" y="1446213"/>
          <p14:tracePt t="21821" x="4625975" y="1446213"/>
          <p14:tracePt t="21837" x="4595813" y="1446213"/>
          <p14:tracePt t="21854" x="4576763" y="1446213"/>
          <p14:tracePt t="21871" x="4557713" y="1446213"/>
          <p14:tracePt t="21887" x="4546600" y="1446213"/>
          <p14:tracePt t="21904" x="4527550" y="1446213"/>
          <p14:tracePt t="21921" x="4518025" y="1446213"/>
          <p14:tracePt t="21937" x="4497388" y="1446213"/>
          <p14:tracePt t="21954" x="4487863" y="1446213"/>
          <p14:tracePt t="21971" x="4468813" y="1457325"/>
          <p14:tracePt t="21987" x="4459288" y="1457325"/>
          <p14:tracePt t="22010" x="4438650" y="1466850"/>
          <p14:tracePt t="22021" x="4419600" y="1476375"/>
          <p14:tracePt t="22038" x="4410075" y="1485900"/>
          <p14:tracePt t="22055" x="4389438" y="1495425"/>
          <p14:tracePt t="22071" x="4360863" y="1495425"/>
          <p14:tracePt t="22088" x="4360863" y="1506538"/>
          <p14:tracePt t="22104" x="4349750" y="1506538"/>
          <p14:tracePt t="22121" x="4349750" y="1516063"/>
          <p14:tracePt t="22138" x="4340225" y="1516063"/>
          <p14:tracePt t="22162" x="4330700" y="1516063"/>
          <p14:tracePt t="22178" x="4321175" y="1516063"/>
          <p14:tracePt t="22218" x="4311650" y="1516063"/>
          <p14:tracePt t="22242" x="4300538" y="1516063"/>
          <p14:tracePt t="22250" x="4291013" y="1516063"/>
          <p14:tracePt t="22266" x="4271963" y="1516063"/>
          <p14:tracePt t="22282" x="4262438" y="1516063"/>
          <p14:tracePt t="22298" x="4241800" y="1516063"/>
          <p14:tracePt t="22306" x="4232275" y="1516063"/>
          <p14:tracePt t="22322" x="4213225" y="1516063"/>
          <p14:tracePt t="22338" x="4202113" y="1516063"/>
          <p14:tracePt t="22362" x="4192588" y="1516063"/>
          <p14:tracePt t="22538" x="4183063" y="1516063"/>
          <p14:tracePt t="22546" x="4164013" y="1516063"/>
          <p14:tracePt t="22555" x="4152900" y="1516063"/>
          <p14:tracePt t="22572" x="4114800" y="1525588"/>
          <p14:tracePt t="22589" x="4094163" y="1525588"/>
          <p14:tracePt t="22605" x="4075113" y="1535113"/>
          <p14:tracePt t="22622" x="4054475" y="1544638"/>
          <p14:tracePt t="22639" x="4035425" y="1544638"/>
          <p14:tracePt t="22656" x="4016375" y="1544638"/>
          <p14:tracePt t="22673" x="4005263" y="1544638"/>
          <p14:tracePt t="22689" x="3995738" y="1544638"/>
          <p14:tracePt t="22705" x="3986213" y="1544638"/>
          <p14:tracePt t="22842" x="3986213" y="1555750"/>
          <p14:tracePt t="23058" x="3986213" y="1565275"/>
          <p14:tracePt t="23298" x="3986213" y="1574800"/>
          <p14:tracePt t="23330" x="3976688" y="1593850"/>
          <p14:tracePt t="23362" x="3976688" y="1604963"/>
          <p14:tracePt t="23386" x="3976688" y="1614488"/>
          <p14:tracePt t="23818" x="3967163" y="1624013"/>
          <p14:tracePt t="23826" x="3967163" y="1633538"/>
          <p14:tracePt t="23842" x="3967163" y="1643063"/>
          <p14:tracePt t="23866" x="3967163" y="1654175"/>
          <p14:tracePt t="23881" x="3967163" y="1663700"/>
          <p14:tracePt t="23890" x="3967163" y="1673225"/>
          <p14:tracePt t="23898" x="3967163" y="1682750"/>
          <p14:tracePt t="23908" x="3956050" y="1712913"/>
          <p14:tracePt t="23925" x="3946525" y="1741488"/>
          <p14:tracePt t="23942" x="3946525" y="1762125"/>
          <p14:tracePt t="23958" x="3946525" y="1781175"/>
          <p14:tracePt t="23975" x="3946525" y="1811338"/>
          <p14:tracePt t="23992" x="3946525" y="1820863"/>
          <p14:tracePt t="24008" x="3946525" y="1839913"/>
          <p14:tracePt t="24025" x="3946525" y="1860550"/>
          <p14:tracePt t="24042" x="3946525" y="1870075"/>
          <p14:tracePt t="24058" x="3946525" y="1900238"/>
          <p14:tracePt t="24075" x="3946525" y="1919288"/>
          <p14:tracePt t="24092" x="3946525" y="1939925"/>
          <p14:tracePt t="24109" x="3946525" y="1958975"/>
          <p14:tracePt t="24125" x="3946525" y="1989138"/>
          <p14:tracePt t="24142" x="3946525" y="2008188"/>
          <p14:tracePt t="24159" x="3946525" y="2017713"/>
          <p14:tracePt t="24175" x="3946525" y="2047875"/>
          <p14:tracePt t="24192" x="3946525" y="2076450"/>
          <p14:tracePt t="24192" x="3946525" y="2097088"/>
          <p14:tracePt t="24210" x="3956050" y="2125663"/>
          <p14:tracePt t="24226" x="3956050" y="2165350"/>
          <p14:tracePt t="24242" x="3967163" y="2205038"/>
          <p14:tracePt t="24259" x="3976688" y="2254250"/>
          <p14:tracePt t="24275" x="3986213" y="2312988"/>
          <p14:tracePt t="24292" x="4005263" y="2362200"/>
          <p14:tracePt t="24309" x="4005263" y="2382838"/>
          <p14:tracePt t="24325" x="4016375" y="2420938"/>
          <p14:tracePt t="24343" x="4016375" y="2451100"/>
          <p14:tracePt t="24359" x="4035425" y="2490788"/>
          <p14:tracePt t="24376" x="4035425" y="2509838"/>
          <p14:tracePt t="24393" x="4044950" y="2549525"/>
          <p14:tracePt t="24410" x="4044950" y="2579688"/>
          <p14:tracePt t="24426" x="4044950" y="2608263"/>
          <p14:tracePt t="24443" x="4044950" y="2657475"/>
          <p14:tracePt t="24459" x="4044950" y="2716213"/>
          <p14:tracePt t="24476" x="4044950" y="2776538"/>
          <p14:tracePt t="24493" x="4016375" y="2844800"/>
          <p14:tracePt t="24509" x="4005263" y="2903538"/>
          <p14:tracePt t="24526" x="4005263" y="2973388"/>
          <p14:tracePt t="24544" x="4005263" y="3060700"/>
          <p14:tracePt t="24559" x="4005263" y="3109913"/>
          <p14:tracePt t="24576" x="4005263" y="3170238"/>
          <p14:tracePt t="24593" x="4005263" y="3248025"/>
          <p14:tracePt t="24610" x="4005263" y="3306763"/>
          <p14:tracePt t="24626" x="3986213" y="3367088"/>
          <p14:tracePt t="24643" x="3986213" y="3405188"/>
          <p14:tracePt t="24659" x="3976688" y="3484563"/>
          <p14:tracePt t="24676" x="3976688" y="3524250"/>
          <p14:tracePt t="24693" x="3956050" y="3592513"/>
          <p14:tracePt t="24710" x="3946525" y="3651250"/>
          <p14:tracePt t="24727" x="3937000" y="3711575"/>
          <p14:tracePt t="24743" x="3927475" y="3779838"/>
          <p14:tracePt t="24760" x="3927475" y="3838575"/>
          <p14:tracePt t="24776" x="3927475" y="3897313"/>
          <p14:tracePt t="24793" x="3917950" y="3976688"/>
          <p14:tracePt t="24810" x="3917950" y="4035425"/>
          <p14:tracePt t="24826" x="3906838" y="4075113"/>
          <p14:tracePt t="24843" x="3897313" y="4124325"/>
          <p14:tracePt t="24860" x="3887788" y="4173538"/>
          <p14:tracePt t="24877" x="3868738" y="4232275"/>
          <p14:tracePt t="24893" x="3857625" y="4291013"/>
          <p14:tracePt t="24910" x="3848100" y="4340225"/>
          <p14:tracePt t="24927" x="3838575" y="4389438"/>
          <p14:tracePt t="24944" x="3829050" y="4419600"/>
          <p14:tracePt t="24960" x="3819525" y="4468813"/>
          <p14:tracePt t="24977" x="3808413" y="4548188"/>
          <p14:tracePt t="24994" x="3798888" y="4576763"/>
          <p14:tracePt t="25010" x="3789363" y="4616450"/>
          <p14:tracePt t="25027" x="3789363" y="4625975"/>
          <p14:tracePt t="25044" x="3789363" y="4646613"/>
          <p14:tracePt t="25060" x="3789363" y="4656138"/>
          <p14:tracePt t="25077" x="3789363" y="4665663"/>
          <p14:tracePt t="25170" x="3789363" y="4675188"/>
          <p14:tracePt t="25178" x="3789363" y="4684713"/>
          <p14:tracePt t="25209" x="3798888" y="4684713"/>
          <p14:tracePt t="26089" x="3798888" y="4665663"/>
          <p14:tracePt t="26105" x="3798888" y="4656138"/>
          <p14:tracePt t="26122" x="3808413" y="4646613"/>
          <p14:tracePt t="26130" x="3819525" y="4625975"/>
          <p14:tracePt t="26145" x="3819525" y="4616450"/>
          <p14:tracePt t="26153" x="3829050" y="4606925"/>
          <p14:tracePt t="26162" x="3829050" y="4586288"/>
          <p14:tracePt t="26179" x="3829050" y="4567238"/>
          <p14:tracePt t="26196" x="3838575" y="4537075"/>
          <p14:tracePt t="26213" x="3838575" y="4518025"/>
          <p14:tracePt t="26230" x="3848100" y="4487863"/>
          <p14:tracePt t="26247" x="3848100" y="4468813"/>
          <p14:tracePt t="26263" x="3848100" y="4449763"/>
          <p14:tracePt t="26280" x="3848100" y="4429125"/>
          <p14:tracePt t="26296" x="3848100" y="4419600"/>
          <p14:tracePt t="26313" x="3848100" y="4410075"/>
          <p14:tracePt t="26330" x="3848100" y="4400550"/>
          <p14:tracePt t="26346" x="3848100" y="4379913"/>
          <p14:tracePt t="26363" x="3829050" y="4370388"/>
          <p14:tracePt t="26380" x="3798888" y="4340225"/>
          <p14:tracePt t="26396" x="3759200" y="4321175"/>
          <p14:tracePt t="26413" x="3709988" y="4311650"/>
          <p14:tracePt t="26430" x="3641725" y="4281488"/>
          <p14:tracePt t="26446" x="3582988" y="4271963"/>
          <p14:tracePt t="26463" x="3524250" y="4271963"/>
          <p14:tracePt t="26480" x="3463925" y="4271963"/>
          <p14:tracePt t="26497" x="3414713" y="4271963"/>
          <p14:tracePt t="26497" x="3395663" y="4271963"/>
          <p14:tracePt t="26514" x="3346450" y="4271963"/>
          <p14:tracePt t="26530" x="3327400" y="4271963"/>
          <p14:tracePt t="26547" x="3278188" y="4281488"/>
          <p14:tracePt t="26564" x="3238500" y="4291013"/>
          <p14:tracePt t="26580" x="3217863" y="4302125"/>
          <p14:tracePt t="26597" x="3189288" y="4311650"/>
          <p14:tracePt t="26614" x="3140075" y="4311650"/>
          <p14:tracePt t="26630" x="3119438" y="4311650"/>
          <p14:tracePt t="26647" x="3100388" y="4330700"/>
          <p14:tracePt t="26664" x="3060700" y="4340225"/>
          <p14:tracePt t="26680" x="3032125" y="4360863"/>
          <p14:tracePt t="26697" x="3001963" y="4379913"/>
          <p14:tracePt t="26714" x="2982913" y="4389438"/>
          <p14:tracePt t="26730" x="2971800" y="4410075"/>
          <p14:tracePt t="26747" x="2962275" y="4410075"/>
          <p14:tracePt t="26764" x="2962275" y="4419600"/>
          <p14:tracePt t="26780" x="2962275" y="4429125"/>
          <p14:tracePt t="26797" x="2962275" y="4459288"/>
          <p14:tracePt t="26814" x="2962275" y="4468813"/>
          <p14:tracePt t="26830" x="2962275" y="4508500"/>
          <p14:tracePt t="26847" x="2962275" y="4548188"/>
          <p14:tracePt t="26864" x="2971800" y="4586288"/>
          <p14:tracePt t="26881" x="3011488" y="4656138"/>
          <p14:tracePt t="26898" x="3041650" y="4695825"/>
          <p14:tracePt t="26914" x="3081338" y="4724400"/>
          <p14:tracePt t="26931" x="3130550" y="4754563"/>
          <p14:tracePt t="26948" x="3189288" y="4783138"/>
          <p14:tracePt t="26964" x="3267075" y="4822825"/>
          <p14:tracePt t="26981" x="3355975" y="4862513"/>
          <p14:tracePt t="26997" x="3454400" y="4892675"/>
          <p14:tracePt t="27014" x="3582988" y="4921250"/>
          <p14:tracePt t="27031" x="3740150" y="4951413"/>
          <p14:tracePt t="27048" x="3829050" y="4970463"/>
          <p14:tracePt t="27064" x="3956050" y="4991100"/>
          <p14:tracePt t="27064" x="3995738" y="5000625"/>
          <p14:tracePt t="27082" x="4054475" y="5000625"/>
          <p14:tracePt t="27098" x="4124325" y="5000625"/>
          <p14:tracePt t="27114" x="4213225" y="5000625"/>
          <p14:tracePt t="27131" x="4321175" y="5000625"/>
          <p14:tracePt t="27148" x="4429125" y="5000625"/>
          <p14:tracePt t="27164" x="4546600" y="5000625"/>
          <p14:tracePt t="27181" x="4656138" y="5000625"/>
          <p14:tracePt t="27198" x="4754563" y="5000625"/>
          <p14:tracePt t="27215" x="4841875" y="4970463"/>
          <p14:tracePt t="27231" x="4902200" y="4941888"/>
          <p14:tracePt t="27248" x="4951413" y="4902200"/>
          <p14:tracePt t="27248" x="4970463" y="4881563"/>
          <p14:tracePt t="27266" x="4989513" y="4832350"/>
          <p14:tracePt t="27282" x="5019675" y="4764088"/>
          <p14:tracePt t="27298" x="5029200" y="4714875"/>
          <p14:tracePt t="27315" x="5059363" y="4665663"/>
          <p14:tracePt t="27332" x="5059363" y="4625975"/>
          <p14:tracePt t="27348" x="5059363" y="4576763"/>
          <p14:tracePt t="27365" x="5059363" y="4527550"/>
          <p14:tracePt t="27382" x="5059363" y="4478338"/>
          <p14:tracePt t="27399" x="5049838" y="4419600"/>
          <p14:tracePt t="27415" x="5038725" y="4379913"/>
          <p14:tracePt t="27432" x="5010150" y="4340225"/>
          <p14:tracePt t="27449" x="4989513" y="4311650"/>
          <p14:tracePt t="27449" x="4979988" y="4281488"/>
          <p14:tracePt t="27466" x="4951413" y="4252913"/>
          <p14:tracePt t="27482" x="4911725" y="4213225"/>
          <p14:tracePt t="27499" x="4852988" y="4183063"/>
          <p14:tracePt t="27515" x="4754563" y="4143375"/>
          <p14:tracePt t="27532" x="4635500" y="4094163"/>
          <p14:tracePt t="27549" x="4487863" y="4044950"/>
          <p14:tracePt t="27565" x="4360863" y="3995738"/>
          <p14:tracePt t="27582" x="4262438" y="3957638"/>
          <p14:tracePt t="27599" x="4183063" y="3937000"/>
          <p14:tracePt t="27615" x="4133850" y="3927475"/>
          <p14:tracePt t="27633" x="4084638" y="3908425"/>
          <p14:tracePt t="27649" x="4016375" y="3897313"/>
          <p14:tracePt t="27666" x="3956050" y="3897313"/>
          <p14:tracePt t="27682" x="3906838" y="3897313"/>
          <p14:tracePt t="27699" x="3848100" y="3897313"/>
          <p14:tracePt t="27716" x="3770313" y="3897313"/>
          <p14:tracePt t="27733" x="3671888" y="3897313"/>
          <p14:tracePt t="27749" x="3562350" y="3897313"/>
          <p14:tracePt t="27766" x="3475038" y="3917950"/>
          <p14:tracePt t="27782" x="3386138" y="3946525"/>
          <p14:tracePt t="27799" x="3316288" y="3957638"/>
          <p14:tracePt t="27816" x="3267075" y="3986213"/>
          <p14:tracePt t="27833" x="3208338" y="3995738"/>
          <p14:tracePt t="27833" x="3189288" y="4016375"/>
          <p14:tracePt t="27849" x="3149600" y="4025900"/>
          <p14:tracePt t="27866" x="3119438" y="4056063"/>
          <p14:tracePt t="27883" x="3081338" y="4084638"/>
          <p14:tracePt t="27900" x="3060700" y="4114800"/>
          <p14:tracePt t="27916" x="3041650" y="4154488"/>
          <p14:tracePt t="27933" x="3032125" y="4192588"/>
          <p14:tracePt t="27950" x="3021013" y="4232275"/>
          <p14:tracePt t="27966" x="3021013" y="4291013"/>
          <p14:tracePt t="27983" x="3021013" y="4330700"/>
          <p14:tracePt t="28000" x="3032125" y="4410075"/>
          <p14:tracePt t="28016" x="3041650" y="4459288"/>
          <p14:tracePt t="28016" x="3051175" y="4498975"/>
          <p14:tracePt t="28034" x="3100388" y="4567238"/>
          <p14:tracePt t="28050" x="3159125" y="4635500"/>
          <p14:tracePt t="28066" x="3217863" y="4714875"/>
          <p14:tracePt t="28083" x="3346450" y="4803775"/>
          <p14:tracePt t="28100" x="3475038" y="4881563"/>
          <p14:tracePt t="28116" x="3611563" y="4941888"/>
          <p14:tracePt t="28133" x="3660775" y="4960938"/>
          <p14:tracePt t="28150" x="3779838" y="4991100"/>
          <p14:tracePt t="28167" x="3956050" y="5010150"/>
          <p14:tracePt t="28183" x="4103688" y="5010150"/>
          <p14:tracePt t="28200" x="4251325" y="5010150"/>
          <p14:tracePt t="28217" x="4438650" y="5010150"/>
          <p14:tracePt t="28234" x="4527550" y="5000625"/>
          <p14:tracePt t="28250" x="4616450" y="4960938"/>
          <p14:tracePt t="28267" x="4684713" y="4930775"/>
          <p14:tracePt t="28285" x="4754563" y="4872038"/>
          <p14:tracePt t="28302" x="4792663" y="4832350"/>
          <p14:tracePt t="28317" x="4832350" y="4794250"/>
          <p14:tracePt t="28334" x="4832350" y="4764088"/>
          <p14:tracePt t="28350" x="4813300" y="4733925"/>
          <p14:tracePt t="28367" x="4813300" y="4724400"/>
          <p14:tracePt t="28384" x="4813300" y="4705350"/>
          <p14:tracePt t="28400" x="4813300" y="4695825"/>
          <p14:tracePt t="28417" x="4813300" y="4684713"/>
          <p14:tracePt t="28434" x="4813300" y="4675188"/>
          <p14:tracePt t="28450" x="4813300" y="4665663"/>
          <p14:tracePt t="28467" x="4813300" y="4656138"/>
          <p14:tracePt t="28921" x="4813300" y="4646613"/>
          <p14:tracePt t="28953" x="4813300" y="4635500"/>
          <p14:tracePt t="28977" x="4813300" y="4625975"/>
          <p14:tracePt t="28993" x="4813300" y="4616450"/>
          <p14:tracePt t="29009" x="4813300" y="4606925"/>
          <p14:tracePt t="29025" x="4813300" y="4597400"/>
          <p14:tracePt t="29033" x="4813300" y="4586288"/>
          <p14:tracePt t="29049" x="4813300" y="4567238"/>
          <p14:tracePt t="29057" x="4813300" y="4557713"/>
          <p14:tracePt t="29073" x="4813300" y="4548188"/>
          <p14:tracePt t="29085" x="4803775" y="4518025"/>
          <p14:tracePt t="29102" x="4773613" y="4478338"/>
          <p14:tracePt t="29119" x="4754563" y="4459288"/>
          <p14:tracePt t="29135" x="4733925" y="4438650"/>
          <p14:tracePt t="29152" x="4705350" y="4419600"/>
          <p14:tracePt t="29169" x="4675188" y="4400550"/>
          <p14:tracePt t="29169" x="4656138" y="4389438"/>
          <p14:tracePt t="29186" x="4616450" y="4379913"/>
          <p14:tracePt t="29202" x="4567238" y="4360863"/>
          <p14:tracePt t="29219" x="4537075" y="4351338"/>
          <p14:tracePt t="29235" x="4497388" y="4330700"/>
          <p14:tracePt t="29252" x="4478338" y="4330700"/>
          <p14:tracePt t="29273" x="4468813" y="4330700"/>
          <p14:tracePt t="29289" x="4448175" y="4330700"/>
          <p14:tracePt t="29302" x="4419600" y="4330700"/>
          <p14:tracePt t="29319" x="4379913" y="4330700"/>
          <p14:tracePt t="29336" x="4340225" y="4330700"/>
          <p14:tracePt t="29352" x="4291013" y="4330700"/>
          <p14:tracePt t="29369" x="4241800" y="4330700"/>
          <p14:tracePt t="29386" x="4213225" y="4330700"/>
          <p14:tracePt t="29402" x="4173538" y="4340225"/>
          <p14:tracePt t="29419" x="4164013" y="4340225"/>
          <p14:tracePt t="29436" x="4133850" y="4351338"/>
          <p14:tracePt t="29452" x="4103688" y="4351338"/>
          <p14:tracePt t="29469" x="4075113" y="4360863"/>
          <p14:tracePt t="29486" x="4065588" y="4370388"/>
          <p14:tracePt t="29503" x="4054475" y="4370388"/>
          <p14:tracePt t="29519" x="4044950" y="4379913"/>
          <p14:tracePt t="29536" x="4035425" y="4379913"/>
          <p14:tracePt t="29553" x="4025900" y="4379913"/>
          <p14:tracePt t="29569" x="4016375" y="4389438"/>
          <p14:tracePt t="29586" x="4005263" y="4400550"/>
          <p14:tracePt t="29603" x="4005263" y="4410075"/>
          <p14:tracePt t="30073" x="4005263" y="4419600"/>
          <p14:tracePt t="30153" x="3995738" y="4419600"/>
          <p14:tracePt t="30177" x="3995738" y="4429125"/>
          <p14:tracePt t="30665" x="3995738" y="4438650"/>
          <p14:tracePt t="30689" x="3995738" y="4449763"/>
          <p14:tracePt t="30714" x="3986213" y="4449763"/>
          <p14:tracePt t="30721" x="3976688" y="4459288"/>
          <p14:tracePt t="30737" x="3976688" y="4468813"/>
          <p14:tracePt t="30745" x="3967163" y="4468813"/>
          <p14:tracePt t="31153" x="3967163" y="4478338"/>
          <p14:tracePt t="31177" x="3967163" y="4487863"/>
          <p14:tracePt t="31233" x="3967163" y="4498975"/>
          <p14:tracePt t="31257" x="3967163" y="4508500"/>
          <p14:tracePt t="31265" x="3967163" y="4518025"/>
          <p14:tracePt t="31353" x="3967163" y="4527550"/>
          <p14:tracePt t="31385" x="3967163" y="4537075"/>
          <p14:tracePt t="31393" x="3967163" y="4527550"/>
          <p14:tracePt t="31929" x="3967163" y="4518025"/>
          <p14:tracePt t="31937" x="3967163" y="4508500"/>
          <p14:tracePt t="31953" x="3967163" y="4487863"/>
          <p14:tracePt t="31961" x="3967163" y="4468813"/>
          <p14:tracePt t="31977" x="3967163" y="4459288"/>
          <p14:tracePt t="31991" x="3986213" y="4419600"/>
          <p14:tracePt t="32008" x="3986213" y="4400550"/>
          <p14:tracePt t="32024" x="3986213" y="4360863"/>
          <p14:tracePt t="32024" x="3995738" y="4351338"/>
          <p14:tracePt t="32042" x="4016375" y="4302125"/>
          <p14:tracePt t="32058" x="4035425" y="4241800"/>
          <p14:tracePt t="32074" x="4054475" y="4164013"/>
          <p14:tracePt t="32091" x="4084638" y="4075113"/>
          <p14:tracePt t="32108" x="4103688" y="3976688"/>
          <p14:tracePt t="32124" x="4124325" y="3859213"/>
          <p14:tracePt t="32141" x="4152900" y="3740150"/>
          <p14:tracePt t="32158" x="4183063" y="3622675"/>
          <p14:tracePt t="32174" x="4192588" y="3503613"/>
          <p14:tracePt t="32191" x="4213225" y="3376613"/>
          <p14:tracePt t="32208" x="4232275" y="3278188"/>
          <p14:tracePt t="32225" x="4251325" y="3149600"/>
          <p14:tracePt t="32242" x="4262438" y="3060700"/>
          <p14:tracePt t="32258" x="4271963" y="3022600"/>
          <p14:tracePt t="32275" x="4271963" y="2962275"/>
          <p14:tracePt t="32291" x="4271963" y="2913063"/>
          <p14:tracePt t="32311" x="4271963" y="2863850"/>
          <p14:tracePt t="32326" x="4271963" y="2814638"/>
          <p14:tracePt t="32342" x="4232275" y="2765425"/>
          <p14:tracePt t="32358" x="4232275" y="2716213"/>
          <p14:tracePt t="32375" x="4232275" y="2667000"/>
          <p14:tracePt t="32392" x="4232275" y="2628900"/>
          <p14:tracePt t="32408" x="4232275" y="2579688"/>
          <p14:tracePt t="32425" x="4232275" y="2509838"/>
          <p14:tracePt t="32442" x="4232275" y="2460625"/>
          <p14:tracePt t="32458" x="4232275" y="2401888"/>
          <p14:tracePt t="32475" x="4232275" y="2343150"/>
          <p14:tracePt t="32492" x="4232275" y="2263775"/>
          <p14:tracePt t="32508" x="4232275" y="2205038"/>
          <p14:tracePt t="32525" x="4232275" y="2136775"/>
          <p14:tracePt t="32542" x="4232275" y="2087563"/>
          <p14:tracePt t="32559" x="4232275" y="2027238"/>
          <p14:tracePt t="32576" x="4232275" y="1978025"/>
          <p14:tracePt t="32592" x="4232275" y="1939925"/>
          <p14:tracePt t="32609" x="4232275" y="1890713"/>
          <p14:tracePt t="32626" x="4232275" y="1860550"/>
          <p14:tracePt t="32642" x="4232275" y="1839913"/>
          <p14:tracePt t="32659" x="4232275" y="1811338"/>
          <p14:tracePt t="32675" x="4232275" y="1790700"/>
          <p14:tracePt t="32692" x="4232275" y="1762125"/>
          <p14:tracePt t="32709" x="4232275" y="1731963"/>
          <p14:tracePt t="32726" x="4232275" y="1692275"/>
          <p14:tracePt t="32742" x="4232275" y="1663700"/>
          <p14:tracePt t="32759" x="4232275" y="1643063"/>
          <p14:tracePt t="32776" x="4232275" y="1624013"/>
          <p14:tracePt t="32792" x="4232275" y="1584325"/>
          <p14:tracePt t="32809" x="4232275" y="1574800"/>
          <p14:tracePt t="32826" x="4232275" y="1565275"/>
          <p14:tracePt t="32842" x="4222750" y="1544638"/>
          <p14:tracePt t="32873" x="4222750" y="1535113"/>
          <p14:tracePt t="32889" x="4222750" y="1525588"/>
          <p14:tracePt t="32905" x="4222750" y="1516063"/>
          <p14:tracePt t="32913" x="4213225" y="1506538"/>
          <p14:tracePt t="32926" x="4213225" y="1495425"/>
          <p14:tracePt t="32953" x="4213225" y="1485900"/>
          <p14:tracePt t="33049" x="4213225" y="1476375"/>
          <p14:tracePt t="34976" x="4202113" y="1476375"/>
          <p14:tracePt t="35145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4.5|8|3.1|11.6|17.4|14.6|2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1|1.9|2.4|1.9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5|2.5|2.4|8.1|4.1|13.2|7.2|5.2|4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5|1.8|2.5|3.4|3.5|2.7|2.3|3.7|5.6|4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2.7|25.2|16.1|43.4|13.6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|1.3|4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9.4|6.8|5.6|8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9.4|8.3|13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7|46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2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4|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5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3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.6|9.2|1.2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8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3|1.7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1|2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3|7.6|14.4"/>
</p:tagLst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Bitstream Vera Serif"/>
        <a:ea typeface=""/>
        <a:cs typeface=""/>
      </a:majorFont>
      <a:minorFont>
        <a:latin typeface="Bitstream Vera Serif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9595</TotalTime>
  <Words>2211</Words>
  <Application>Microsoft Office PowerPoint</Application>
  <PresentationFormat>Personalizar</PresentationFormat>
  <Paragraphs>910</Paragraphs>
  <Slides>65</Slides>
  <Notes>54</Notes>
  <HiddenSlides>0</HiddenSlides>
  <MMClips>65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82" baseType="lpstr">
      <vt:lpstr>MS PGothic</vt:lpstr>
      <vt:lpstr>MS PGothic</vt:lpstr>
      <vt:lpstr>Arial</vt:lpstr>
      <vt:lpstr>Arial Black</vt:lpstr>
      <vt:lpstr>Bitstream Vera Serif</vt:lpstr>
      <vt:lpstr>Bookman Old Style</vt:lpstr>
      <vt:lpstr>Brush Script MT</vt:lpstr>
      <vt:lpstr>Calibri</vt:lpstr>
      <vt:lpstr>Comic Sans MS</vt:lpstr>
      <vt:lpstr>Constantia</vt:lpstr>
      <vt:lpstr>Garamond</vt:lpstr>
      <vt:lpstr>Symbol</vt:lpstr>
      <vt:lpstr>Tahoma</vt:lpstr>
      <vt:lpstr>Times New Roman</vt:lpstr>
      <vt:lpstr>Verdana</vt:lpstr>
      <vt:lpstr>Wingdings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Exercício ( colocado no Moodle)</vt:lpstr>
      <vt:lpstr>Apresentação do PowerPoint</vt:lpstr>
      <vt:lpstr>Exemplos de destinos não-proteicos dos           AMINOÁCIDOS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Destinos não-proteicos dos AAs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Funções da proteólise intracelular</vt:lpstr>
      <vt:lpstr>Será que existe um único   sistema proteolítico para degradar estas proteínas endógenas?</vt:lpstr>
      <vt:lpstr>Sistemas Proteolíticos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Sistemas Proteolíticos </vt:lpstr>
      <vt:lpstr>Apresentação do PowerPoint</vt:lpstr>
      <vt:lpstr>Sistema dependente de Ca2+</vt:lpstr>
      <vt:lpstr>Sistemas Proteolíticos </vt:lpstr>
      <vt:lpstr>Apresentação do PowerPoint</vt:lpstr>
      <vt:lpstr>Condições Atróficas que “Requerem” a Atividade do Sistema Ub-Proteassoma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Ubiquitinação: Mecanismo de Seletividade Proteolítica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“TURNOVER” DE PROTEÍNAS</vt:lpstr>
      <vt:lpstr>Apresentação do PowerPoint</vt:lpstr>
      <vt:lpstr>  Sistemas Proteolíticos Intracelulares</vt:lpstr>
      <vt:lpstr>Fatores Envolvidos no Controle da Massa e da Função do Músculo Esquelético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Isis do Carmo Kettelhut</dc:creator>
  <cp:lastModifiedBy>ICK</cp:lastModifiedBy>
  <cp:revision>1328</cp:revision>
  <cp:lastPrinted>1601-01-01T00:00:00Z</cp:lastPrinted>
  <dcterms:created xsi:type="dcterms:W3CDTF">2009-06-23T18:00:21Z</dcterms:created>
  <dcterms:modified xsi:type="dcterms:W3CDTF">2020-09-29T03:39:48Z</dcterms:modified>
</cp:coreProperties>
</file>