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2" r:id="rId4"/>
    <p:sldId id="273" r:id="rId5"/>
    <p:sldId id="274" r:id="rId6"/>
    <p:sldId id="270" r:id="rId7"/>
    <p:sldId id="275" r:id="rId8"/>
    <p:sldId id="276" r:id="rId9"/>
    <p:sldId id="277" r:id="rId10"/>
    <p:sldId id="278" r:id="rId11"/>
    <p:sldId id="279" r:id="rId1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2787"/>
    <p:restoredTop sz="90929"/>
  </p:normalViewPr>
  <p:slideViewPr>
    <p:cSldViewPr>
      <p:cViewPr varScale="1">
        <p:scale>
          <a:sx n="78" d="100"/>
          <a:sy n="78" d="100"/>
        </p:scale>
        <p:origin x="5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2A9FE-4299-4689-888D-D90B6724ECD1}" type="datetimeFigureOut">
              <a:rPr lang="pt-BR" smtClean="0"/>
              <a:t>20/03/2020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6518D-18E6-4113-BAAA-D6A8A893CE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42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6518D-18E6-4113-BAAA-D6A8A893CE5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87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4A119-4CB0-40CA-8AC7-42AA11F123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09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E111E-0401-4452-8732-62661623F5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67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1BC68-4C5D-4E28-8A91-C82179D374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00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8E392-719C-4BBA-82F8-F21EC9DBDB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08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9660-635B-470C-B51B-AE47E073A6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69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9EF24-784F-4736-84A6-3E0609F20B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32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C0167-5B62-4AB2-AFFE-03F237A69D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7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32189-2713-4C77-92C7-6C5E105F61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470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 userDrawn="1"/>
        </p:nvSpPr>
        <p:spPr bwMode="auto">
          <a:xfrm>
            <a:off x="2195736" y="6525344"/>
            <a:ext cx="53622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1" dirty="0">
                <a:latin typeface="Calibri" pitchFamily="34" charset="0"/>
                <a:cs typeface="Calibri" pitchFamily="34" charset="0"/>
              </a:rPr>
              <a:t>PME 3599 – Projeto Integrado I - Trabalho de Conclusão de Curso</a:t>
            </a:r>
            <a:r>
              <a:rPr lang="pt-BR" sz="1000" b="1" baseline="0" dirty="0">
                <a:latin typeface="Calibri" pitchFamily="34" charset="0"/>
                <a:cs typeface="Calibri" pitchFamily="34" charset="0"/>
              </a:rPr>
              <a:t> de </a:t>
            </a:r>
            <a:r>
              <a:rPr lang="pt-BR" sz="1000" b="1" dirty="0">
                <a:latin typeface="Calibri" pitchFamily="34" charset="0"/>
                <a:cs typeface="Calibri" pitchFamily="34" charset="0"/>
              </a:rPr>
              <a:t>Engenharia Mecânica</a:t>
            </a:r>
          </a:p>
        </p:txBody>
      </p:sp>
      <p:sp>
        <p:nvSpPr>
          <p:cNvPr id="2" name="CaixaDeTexto 1"/>
          <p:cNvSpPr txBox="1"/>
          <p:nvPr userDrawn="1"/>
        </p:nvSpPr>
        <p:spPr>
          <a:xfrm>
            <a:off x="8532440" y="6525344"/>
            <a:ext cx="574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9D37186-B60B-4E93-8ED2-6EB55937B7F1}" type="slidenum">
              <a:rPr lang="pt-BR" sz="1000" smtClean="0">
                <a:latin typeface="Calibri" pitchFamily="34" charset="0"/>
                <a:cs typeface="Calibri" pitchFamily="34" charset="0"/>
              </a:rPr>
              <a:t>‹nº›</a:t>
            </a:fld>
            <a:r>
              <a:rPr lang="pt-BR" sz="1000" dirty="0">
                <a:latin typeface="Calibri" pitchFamily="34" charset="0"/>
                <a:cs typeface="Calibri" pitchFamily="34" charset="0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152992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82BA7-CFD1-4B13-ADB2-1825613D08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96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634D0-E050-4969-BFA6-8EF6584761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453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D13964A-9FCF-4DD0-9729-D41685B6D6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4016" y="1844824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latin typeface="Tahoma" pitchFamily="34" charset="0"/>
              </a:rPr>
              <a:t>Elaboração de Relatórios de Trabalho de Conclusão de Curso</a:t>
            </a:r>
          </a:p>
          <a:p>
            <a:pPr algn="ctr"/>
            <a:endParaRPr lang="pt-BR" sz="4800" dirty="0">
              <a:latin typeface="Tahoma" pitchFamily="34" charset="0"/>
            </a:endParaRPr>
          </a:p>
          <a:p>
            <a:pPr algn="ctr"/>
            <a:r>
              <a:rPr lang="pt-BR" sz="4800" dirty="0">
                <a:latin typeface="Tahoma" pitchFamily="34" charset="0"/>
              </a:rPr>
              <a:t>Cuidados na redação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71C99BE-15A0-4D75-87F8-042243B16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62"/>
    </mc:Choice>
    <mc:Fallback>
      <p:transition spd="slow" advTm="1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34377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E2FBC01-4F2E-4BD7-92F7-09EF16191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92"/>
    </mc:Choice>
    <mc:Fallback>
      <p:transition spd="slow" advTm="1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79512" y="1635596"/>
            <a:ext cx="8753476" cy="4457700"/>
            <a:chOff x="390524" y="1203325"/>
            <a:chExt cx="8753476" cy="44577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1203325"/>
              <a:ext cx="8753475" cy="445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ângulo 1"/>
            <p:cNvSpPr/>
            <p:nvPr/>
          </p:nvSpPr>
          <p:spPr bwMode="auto">
            <a:xfrm>
              <a:off x="480280" y="1203325"/>
              <a:ext cx="8573963" cy="3534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Retângulo 4"/>
            <p:cNvSpPr/>
            <p:nvPr/>
          </p:nvSpPr>
          <p:spPr bwMode="auto">
            <a:xfrm>
              <a:off x="390524" y="1556792"/>
              <a:ext cx="4685531" cy="3534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4689C30-4A50-40CF-9B69-3BFFA541D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3"/>
    </mc:Choice>
    <mc:Fallback>
      <p:transition spd="slow" advTm="6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2276872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ahoma" pitchFamily="34" charset="0"/>
                <a:ea typeface="Tahoma" pitchFamily="34" charset="0"/>
                <a:cs typeface="Tahoma" pitchFamily="34" charset="0"/>
              </a:rPr>
              <a:t>A produção de aeronaves civis no país torna-se, cada vez mais, uma indústria estratégica fundamental para a autonomia e desenvolvimento sustentável da nação.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626E751-F969-4EA0-AEB5-004A94AF2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57"/>
    </mc:Choice>
    <mc:Fallback>
      <p:transition spd="slow" advTm="5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7252"/>
            <a:ext cx="874395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1C49971-F7A9-40E7-9853-46AADD6CB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1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70"/>
    </mc:Choice>
    <mc:Fallback>
      <p:transition spd="slow" advTm="10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6" y="1484784"/>
            <a:ext cx="806767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AAB5E6A-40BC-41A9-B21E-6CF4E1C88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12"/>
    </mc:Choice>
    <mc:Fallback>
      <p:transition spd="slow" advTm="6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5" y="1772816"/>
            <a:ext cx="87915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15E37E4-0C68-4ABF-A8D9-648533215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20"/>
    </mc:Choice>
    <mc:Fallback>
      <p:transition spd="slow" advTm="6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04475" y="1772816"/>
            <a:ext cx="82809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pt-BR" dirty="0">
                <a:latin typeface="Tahoma" pitchFamily="34" charset="0"/>
              </a:rPr>
              <a:t>O comportamento de expansão do tubo com as propriedades obtidas no ensaio de expansão livre foi simulado e comparado com o comportamento obtido experimentalmente presente na literatura.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32013" y="4573870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The expansion behavior of the tube with the properties obtained in the free expansion test was simulated and compared with the behavior obtained experimentally in the literature.</a:t>
            </a:r>
            <a:endParaRPr lang="pt-BR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725333" y="3717032"/>
            <a:ext cx="18392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pt-BR" dirty="0">
                <a:latin typeface="Tahoma" pitchFamily="34" charset="0"/>
              </a:rPr>
              <a:t>Traduzindo: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9A34079-F694-4084-A448-D811C1B7E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13"/>
    </mc:Choice>
    <mc:Fallback>
      <p:transition spd="slow" advTm="5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419" b="12330"/>
          <a:stretch/>
        </p:blipFill>
        <p:spPr bwMode="auto">
          <a:xfrm>
            <a:off x="273012" y="1772816"/>
            <a:ext cx="8345510" cy="119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6010" r="3554" b="17184"/>
          <a:stretch/>
        </p:blipFill>
        <p:spPr bwMode="auto">
          <a:xfrm>
            <a:off x="35496" y="3786388"/>
            <a:ext cx="9002332" cy="123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454C6F1-D2C9-490C-BC9F-EDD78405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9"/>
    </mc:Choice>
    <mc:Fallback>
      <p:transition spd="slow" advTm="2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t="9506" r="1564" b="4816"/>
          <a:stretch/>
        </p:blipFill>
        <p:spPr bwMode="auto">
          <a:xfrm>
            <a:off x="131929" y="2653048"/>
            <a:ext cx="8976575" cy="164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F097798-4200-41AC-A229-04EBD0D72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48"/>
    </mc:Choice>
    <mc:Fallback>
      <p:transition spd="slow" advTm="2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11517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483768" y="415309"/>
            <a:ext cx="3962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Cuidados na redação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FEBBDA9-2F67-43A1-8F5D-3BD673347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7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69"/>
    </mc:Choice>
    <mc:Fallback>
      <p:transition spd="slow" advTm="5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127</Words>
  <Application>Microsoft Office PowerPoint</Application>
  <PresentationFormat>Apresentação na tela (4:3)</PresentationFormat>
  <Paragraphs>18</Paragraphs>
  <Slides>11</Slides>
  <Notes>1</Notes>
  <HiddenSlides>0</HiddenSlides>
  <MMClips>11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Calibri</vt:lpstr>
      <vt:lpstr>Tahoma</vt:lpstr>
      <vt:lpstr>Times New Roman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Alberto</dc:creator>
  <cp:lastModifiedBy>Alberto Hernandez Neto</cp:lastModifiedBy>
  <cp:revision>77</cp:revision>
  <dcterms:created xsi:type="dcterms:W3CDTF">2003-10-31T15:56:01Z</dcterms:created>
  <dcterms:modified xsi:type="dcterms:W3CDTF">2020-03-20T12:35:41Z</dcterms:modified>
</cp:coreProperties>
</file>