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5" name="Subtítu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1" name="Espaço Reservado para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32A83C1-8F27-4EB7-9934-83053E1547FA}" type="datetimeFigureOut">
              <a:rPr lang="pt-BR" smtClean="0"/>
              <a:pPr/>
              <a:t>02/04/2013</a:t>
            </a:fld>
            <a:endParaRPr lang="pt-BR"/>
          </a:p>
        </p:txBody>
      </p:sp>
      <p:sp>
        <p:nvSpPr>
          <p:cNvPr id="18" name="Espaço Reservado para Rodapé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3C15310-32B4-4FC5-A653-0D2FAAD6569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2A83C1-8F27-4EB7-9934-83053E1547FA}" type="datetimeFigureOut">
              <a:rPr lang="pt-BR" smtClean="0"/>
              <a:pPr/>
              <a:t>02/04/2013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C15310-32B4-4FC5-A653-0D2FAAD6569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32A83C1-8F27-4EB7-9934-83053E1547FA}" type="datetimeFigureOut">
              <a:rPr lang="pt-BR" smtClean="0"/>
              <a:pPr/>
              <a:t>02/04/2013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3C15310-32B4-4FC5-A653-0D2FAAD6569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2A83C1-8F27-4EB7-9934-83053E1547FA}" type="datetimeFigureOut">
              <a:rPr lang="pt-BR" smtClean="0"/>
              <a:pPr/>
              <a:t>02/04/2013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C15310-32B4-4FC5-A653-0D2FAAD6569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32A83C1-8F27-4EB7-9934-83053E1547FA}" type="datetimeFigureOut">
              <a:rPr lang="pt-BR" smtClean="0"/>
              <a:pPr/>
              <a:t>02/04/2013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3C15310-32B4-4FC5-A653-0D2FAAD6569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2A83C1-8F27-4EB7-9934-83053E1547FA}" type="datetimeFigureOut">
              <a:rPr lang="pt-BR" smtClean="0"/>
              <a:pPr/>
              <a:t>02/04/2013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C15310-32B4-4FC5-A653-0D2FAAD6569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2A83C1-8F27-4EB7-9934-83053E1547FA}" type="datetimeFigureOut">
              <a:rPr lang="pt-BR" smtClean="0"/>
              <a:pPr/>
              <a:t>02/04/2013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C15310-32B4-4FC5-A653-0D2FAAD6569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2A83C1-8F27-4EB7-9934-83053E1547FA}" type="datetimeFigureOut">
              <a:rPr lang="pt-BR" smtClean="0"/>
              <a:pPr/>
              <a:t>02/04/2013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C15310-32B4-4FC5-A653-0D2FAAD6569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32A83C1-8F27-4EB7-9934-83053E1547FA}" type="datetimeFigureOut">
              <a:rPr lang="pt-BR" smtClean="0"/>
              <a:pPr/>
              <a:t>02/04/2013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C15310-32B4-4FC5-A653-0D2FAAD6569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2A83C1-8F27-4EB7-9934-83053E1547FA}" type="datetimeFigureOut">
              <a:rPr lang="pt-BR" smtClean="0"/>
              <a:pPr/>
              <a:t>02/04/2013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C15310-32B4-4FC5-A653-0D2FAAD6569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2A83C1-8F27-4EB7-9934-83053E1547FA}" type="datetimeFigureOut">
              <a:rPr lang="pt-BR" smtClean="0"/>
              <a:pPr/>
              <a:t>02/04/2013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C15310-32B4-4FC5-A653-0D2FAAD6569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Imagem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Títu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1" name="Espaço Reservado para Tex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7" name="Espaço Reservado para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32A83C1-8F27-4EB7-9934-83053E1547FA}" type="datetimeFigureOut">
              <a:rPr lang="pt-BR" smtClean="0"/>
              <a:pPr/>
              <a:t>02/04/2013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3C15310-32B4-4FC5-A653-0D2FAAD6569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ORGANIZAÇÃO </a:t>
            </a:r>
            <a:r>
              <a:rPr lang="pt-BR" dirty="0" smtClean="0"/>
              <a:t>de Computadores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Prof. Jorge Luiz e Silva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Programa da Disciplina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Elementos básicos</a:t>
            </a:r>
          </a:p>
          <a:p>
            <a:r>
              <a:rPr lang="pt-BR" dirty="0" smtClean="0"/>
              <a:t>Operação geral</a:t>
            </a:r>
          </a:p>
          <a:p>
            <a:r>
              <a:rPr lang="pt-BR" dirty="0" smtClean="0"/>
              <a:t>Macro instruções e microinstruções</a:t>
            </a:r>
          </a:p>
          <a:p>
            <a:r>
              <a:rPr lang="pt-BR" dirty="0" smtClean="0"/>
              <a:t>Subsistemas de memória. </a:t>
            </a:r>
          </a:p>
          <a:p>
            <a:r>
              <a:rPr lang="pt-BR" dirty="0" smtClean="0"/>
              <a:t>Unidade de controle: fundamentos, desenvolvimento e implementação. </a:t>
            </a:r>
          </a:p>
          <a:p>
            <a:r>
              <a:rPr lang="pt-BR" dirty="0" smtClean="0"/>
              <a:t>Técnicas para organização de E/S, uso de DMA e Barramentos. </a:t>
            </a:r>
          </a:p>
          <a:p>
            <a:r>
              <a:rPr lang="pt-BR" dirty="0" smtClean="0"/>
              <a:t>Noções de Linguagens Montadoras.Fundamentos</a:t>
            </a:r>
          </a:p>
          <a:p>
            <a:pPr>
              <a:buNone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Cronograma das Aulas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 smtClean="0"/>
              <a:t>25/02S Apresentação do Curso. Revisão e Conceitos Básicos.</a:t>
            </a:r>
          </a:p>
          <a:p>
            <a:pPr>
              <a:buNone/>
            </a:pPr>
            <a:r>
              <a:rPr lang="pt-BR" dirty="0" smtClean="0"/>
              <a:t>	26/02T Elementos Básicos (representação numérica)</a:t>
            </a:r>
          </a:p>
          <a:p>
            <a:r>
              <a:rPr lang="pt-BR" dirty="0" smtClean="0"/>
              <a:t>04/03S Unidade Lógica </a:t>
            </a:r>
            <a:r>
              <a:rPr lang="pt-BR" dirty="0" err="1" smtClean="0"/>
              <a:t>Aritimética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	05/03T Unidade Lógica </a:t>
            </a:r>
            <a:r>
              <a:rPr lang="pt-BR" dirty="0" err="1" smtClean="0"/>
              <a:t>Aritimética</a:t>
            </a:r>
            <a:endParaRPr lang="pt-BR" dirty="0" smtClean="0"/>
          </a:p>
          <a:p>
            <a:r>
              <a:rPr lang="pt-BR" dirty="0" smtClean="0"/>
              <a:t>11/03S Unidade de Memória</a:t>
            </a:r>
          </a:p>
          <a:p>
            <a:pPr>
              <a:buNone/>
            </a:pPr>
            <a:r>
              <a:rPr lang="pt-BR" dirty="0" smtClean="0"/>
              <a:t>	12/03T Unidade de Memória</a:t>
            </a:r>
          </a:p>
          <a:p>
            <a:r>
              <a:rPr lang="pt-BR" dirty="0" smtClean="0"/>
              <a:t>18/03S Conceito de Programa Armazenado</a:t>
            </a:r>
          </a:p>
          <a:p>
            <a:pPr>
              <a:buNone/>
            </a:pPr>
            <a:r>
              <a:rPr lang="pt-BR" dirty="0" smtClean="0"/>
              <a:t>	19/03T Conceito de Programa Armazenado</a:t>
            </a:r>
          </a:p>
          <a:p>
            <a:r>
              <a:rPr lang="pt-BR" dirty="0" smtClean="0"/>
              <a:t>01/04S Programação </a:t>
            </a:r>
            <a:r>
              <a:rPr lang="pt-BR" dirty="0" err="1" smtClean="0"/>
              <a:t>assembly</a:t>
            </a:r>
            <a:r>
              <a:rPr lang="pt-BR" dirty="0" smtClean="0"/>
              <a:t> - simples </a:t>
            </a:r>
          </a:p>
          <a:p>
            <a:pPr>
              <a:buNone/>
            </a:pPr>
            <a:r>
              <a:rPr lang="pt-BR" dirty="0" smtClean="0"/>
              <a:t>	</a:t>
            </a:r>
            <a:r>
              <a:rPr lang="pt-BR" dirty="0" smtClean="0"/>
              <a:t>02/04T </a:t>
            </a:r>
            <a:r>
              <a:rPr lang="pt-BR" dirty="0" err="1" smtClean="0"/>
              <a:t>Progamação</a:t>
            </a:r>
            <a:r>
              <a:rPr lang="pt-BR" dirty="0" smtClean="0"/>
              <a:t> </a:t>
            </a:r>
            <a:r>
              <a:rPr lang="pt-BR" dirty="0" err="1" smtClean="0"/>
              <a:t>assembly</a:t>
            </a:r>
            <a:r>
              <a:rPr lang="pt-BR" dirty="0" smtClean="0"/>
              <a:t> - loop</a:t>
            </a:r>
            <a:endParaRPr lang="pt-BR" dirty="0" smtClean="0"/>
          </a:p>
          <a:p>
            <a:r>
              <a:rPr lang="pt-BR" dirty="0" smtClean="0"/>
              <a:t>08/04S Programação </a:t>
            </a:r>
            <a:r>
              <a:rPr lang="pt-BR" dirty="0" err="1" smtClean="0"/>
              <a:t>assembly</a:t>
            </a:r>
            <a:r>
              <a:rPr lang="pt-BR" dirty="0" smtClean="0"/>
              <a:t> - loop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	</a:t>
            </a:r>
            <a:r>
              <a:rPr lang="pt-BR" dirty="0" smtClean="0"/>
              <a:t>09/04T </a:t>
            </a:r>
            <a:r>
              <a:rPr lang="pt-BR" dirty="0" smtClean="0"/>
              <a:t>Programação </a:t>
            </a:r>
            <a:r>
              <a:rPr lang="pt-BR" dirty="0" err="1" smtClean="0"/>
              <a:t>assembly</a:t>
            </a:r>
            <a:r>
              <a:rPr lang="pt-BR" dirty="0" smtClean="0"/>
              <a:t> – loop</a:t>
            </a:r>
            <a:endParaRPr lang="pt-BR" dirty="0" smtClean="0"/>
          </a:p>
          <a:p>
            <a:r>
              <a:rPr lang="pt-BR" dirty="0" smtClean="0"/>
              <a:t>15/04S Entrada e Saída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	16/04T </a:t>
            </a:r>
            <a:r>
              <a:rPr lang="pt-BR" dirty="0" smtClean="0"/>
              <a:t>Entrada e Saída</a:t>
            </a:r>
            <a:endParaRPr lang="pt-BR" dirty="0" smtClean="0"/>
          </a:p>
          <a:p>
            <a:r>
              <a:rPr lang="pt-BR" dirty="0" smtClean="0"/>
              <a:t>22/04S Dúvidas da prova</a:t>
            </a:r>
          </a:p>
          <a:p>
            <a:pPr>
              <a:buNone/>
            </a:pPr>
            <a:r>
              <a:rPr lang="pt-BR" dirty="0" smtClean="0"/>
              <a:t>	23/04T Prova I</a:t>
            </a:r>
          </a:p>
          <a:p>
            <a:pPr>
              <a:buNone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Cronograma das aulas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29/04S Unidade </a:t>
            </a:r>
            <a:r>
              <a:rPr lang="pt-BR" dirty="0" smtClean="0"/>
              <a:t>de Controle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	</a:t>
            </a:r>
            <a:r>
              <a:rPr lang="pt-BR" dirty="0" smtClean="0"/>
              <a:t>30/04T Unidade </a:t>
            </a:r>
            <a:r>
              <a:rPr lang="pt-BR" dirty="0" smtClean="0"/>
              <a:t>de Controle Microprogramada</a:t>
            </a:r>
            <a:endParaRPr lang="pt-BR" dirty="0" smtClean="0"/>
          </a:p>
          <a:p>
            <a:r>
              <a:rPr lang="pt-BR" dirty="0" smtClean="0"/>
              <a:t>06/05S Revisão de Prova P1.</a:t>
            </a:r>
          </a:p>
          <a:p>
            <a:pPr>
              <a:buNone/>
            </a:pPr>
            <a:r>
              <a:rPr lang="pt-BR" dirty="0" smtClean="0"/>
              <a:t>	</a:t>
            </a:r>
            <a:r>
              <a:rPr lang="pt-BR" dirty="0" smtClean="0"/>
              <a:t>07/05T Microprograma </a:t>
            </a:r>
            <a:r>
              <a:rPr lang="pt-BR" dirty="0" smtClean="0"/>
              <a:t>1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	</a:t>
            </a:r>
            <a:r>
              <a:rPr lang="pt-BR" dirty="0" smtClean="0"/>
              <a:t>14/05T Microprograma </a:t>
            </a:r>
            <a:r>
              <a:rPr lang="pt-BR" dirty="0" smtClean="0"/>
              <a:t>2</a:t>
            </a:r>
            <a:endParaRPr lang="pt-BR" dirty="0" smtClean="0"/>
          </a:p>
          <a:p>
            <a:r>
              <a:rPr lang="pt-BR" dirty="0" smtClean="0"/>
              <a:t>20/05S Microprograma </a:t>
            </a:r>
            <a:r>
              <a:rPr lang="pt-BR" dirty="0" smtClean="0"/>
              <a:t>3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	</a:t>
            </a:r>
            <a:r>
              <a:rPr lang="pt-BR" dirty="0" smtClean="0"/>
              <a:t>21/05T Unidade </a:t>
            </a:r>
            <a:r>
              <a:rPr lang="pt-BR" dirty="0" smtClean="0"/>
              <a:t>de Controle fixo.</a:t>
            </a:r>
            <a:endParaRPr lang="pt-BR" dirty="0" smtClean="0"/>
          </a:p>
          <a:p>
            <a:r>
              <a:rPr lang="pt-BR" dirty="0" smtClean="0"/>
              <a:t>27/05S Unidade de Controle fixo.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	</a:t>
            </a:r>
            <a:r>
              <a:rPr lang="pt-BR" dirty="0" smtClean="0"/>
              <a:t>28/05T Seminários </a:t>
            </a:r>
            <a:r>
              <a:rPr lang="pt-BR" dirty="0" smtClean="0"/>
              <a:t>I</a:t>
            </a:r>
            <a:endParaRPr lang="pt-BR" dirty="0" smtClean="0"/>
          </a:p>
          <a:p>
            <a:r>
              <a:rPr lang="pt-BR" dirty="0" smtClean="0"/>
              <a:t>03/06S Seminários </a:t>
            </a:r>
            <a:r>
              <a:rPr lang="pt-BR" dirty="0" smtClean="0"/>
              <a:t>II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	</a:t>
            </a:r>
            <a:r>
              <a:rPr lang="pt-BR" dirty="0" smtClean="0"/>
              <a:t>04/06T Seminários </a:t>
            </a:r>
            <a:r>
              <a:rPr lang="pt-BR" dirty="0" smtClean="0"/>
              <a:t>III</a:t>
            </a:r>
            <a:endParaRPr lang="pt-BR" dirty="0" smtClean="0"/>
          </a:p>
          <a:p>
            <a:r>
              <a:rPr lang="pt-BR" dirty="0" smtClean="0"/>
              <a:t>10/06S Dúvidas da Prova II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	11/06T Prova II</a:t>
            </a:r>
          </a:p>
          <a:p>
            <a:r>
              <a:rPr lang="pt-BR" dirty="0" smtClean="0"/>
              <a:t>17/06S Revisão de Prova II</a:t>
            </a:r>
          </a:p>
          <a:p>
            <a:pPr>
              <a:buNone/>
            </a:pPr>
            <a:r>
              <a:rPr lang="pt-BR" dirty="0" smtClean="0"/>
              <a:t>	24/06S Prova Sub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avaliação</a:t>
            </a:r>
            <a:endParaRPr lang="pt-B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P1</a:t>
            </a:r>
          </a:p>
          <a:p>
            <a:r>
              <a:rPr lang="pt-BR" dirty="0" smtClean="0"/>
              <a:t>P2</a:t>
            </a:r>
          </a:p>
          <a:p>
            <a:r>
              <a:rPr lang="pt-BR" dirty="0" smtClean="0"/>
              <a:t>Resumos </a:t>
            </a:r>
            <a:r>
              <a:rPr lang="pt-BR" dirty="0" smtClean="0"/>
              <a:t>– </a:t>
            </a:r>
            <a:r>
              <a:rPr lang="pt-BR" dirty="0" smtClean="0"/>
              <a:t>RES</a:t>
            </a:r>
          </a:p>
          <a:p>
            <a:r>
              <a:rPr lang="pt-BR" dirty="0" smtClean="0"/>
              <a:t>MF</a:t>
            </a:r>
            <a:r>
              <a:rPr lang="pt-BR" dirty="0" smtClean="0"/>
              <a:t>= (P1+P2)/2*0,6+SEM*0,3+RES*0,1</a:t>
            </a:r>
          </a:p>
          <a:p>
            <a:pPr>
              <a:buNone/>
            </a:pPr>
            <a:r>
              <a:rPr lang="pt-BR" dirty="0" err="1" smtClean="0"/>
              <a:t>Obs</a:t>
            </a:r>
            <a:r>
              <a:rPr lang="pt-BR" dirty="0" smtClean="0"/>
              <a:t>: Todo resumo em aula será entregue pelo grupo e só então assinar a lista de presença junto ao professor.</a:t>
            </a:r>
          </a:p>
          <a:p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seminários</a:t>
            </a:r>
            <a:endParaRPr lang="pt-B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846320"/>
          </a:xfrm>
        </p:spPr>
        <p:txBody>
          <a:bodyPr/>
          <a:lstStyle/>
          <a:p>
            <a:r>
              <a:rPr lang="pt-BR" dirty="0" smtClean="0"/>
              <a:t>15 minutos</a:t>
            </a:r>
          </a:p>
          <a:p>
            <a:r>
              <a:rPr lang="pt-BR" dirty="0" smtClean="0"/>
              <a:t>Turmas em grupos de X pessoas</a:t>
            </a:r>
          </a:p>
          <a:p>
            <a:r>
              <a:rPr lang="pt-BR" dirty="0" smtClean="0"/>
              <a:t>Temas no </a:t>
            </a:r>
            <a:r>
              <a:rPr lang="pt-BR" dirty="0" err="1" smtClean="0"/>
              <a:t>stoa</a:t>
            </a:r>
            <a:r>
              <a:rPr lang="pt-BR" dirty="0" smtClean="0"/>
              <a:t> por grupo</a:t>
            </a:r>
          </a:p>
          <a:p>
            <a:r>
              <a:rPr lang="pt-BR" dirty="0" smtClean="0"/>
              <a:t>Monografia modelo no </a:t>
            </a:r>
            <a:r>
              <a:rPr lang="pt-BR" dirty="0" err="1" smtClean="0"/>
              <a:t>stoa</a:t>
            </a:r>
            <a:endParaRPr lang="pt-BR" dirty="0" smtClean="0"/>
          </a:p>
          <a:p>
            <a:r>
              <a:rPr lang="pt-BR" dirty="0" smtClean="0"/>
              <a:t>Entrega da monografia quando da apresentação</a:t>
            </a:r>
          </a:p>
          <a:p>
            <a:endParaRPr lang="pt-BR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BIBLIOGRAFIA</a:t>
            </a:r>
            <a:endParaRPr lang="pt-B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TANENBAUM, </a:t>
            </a:r>
            <a:r>
              <a:rPr lang="pt-BR" dirty="0" err="1" smtClean="0"/>
              <a:t>A.S.</a:t>
            </a:r>
            <a:r>
              <a:rPr lang="pt-BR" dirty="0" smtClean="0"/>
              <a:t> Organização e Estrutura de Computadores, </a:t>
            </a:r>
            <a:r>
              <a:rPr lang="pt-BR" dirty="0" err="1" smtClean="0"/>
              <a:t>Prentice</a:t>
            </a:r>
            <a:r>
              <a:rPr lang="pt-BR" dirty="0" smtClean="0"/>
              <a:t> Hall, 5th </a:t>
            </a:r>
            <a:r>
              <a:rPr lang="pt-BR" dirty="0" err="1" smtClean="0"/>
              <a:t>ed</a:t>
            </a:r>
            <a:r>
              <a:rPr lang="pt-BR" dirty="0" smtClean="0"/>
              <a:t>, 2007.</a:t>
            </a:r>
          </a:p>
          <a:p>
            <a:r>
              <a:rPr lang="pt-BR" dirty="0" smtClean="0"/>
              <a:t>STALLINGS, W. Arquitetura e Organização de Computadores, </a:t>
            </a:r>
            <a:r>
              <a:rPr lang="pt-BR" dirty="0" err="1" smtClean="0"/>
              <a:t>Prentice</a:t>
            </a:r>
            <a:r>
              <a:rPr lang="pt-BR" dirty="0" smtClean="0"/>
              <a:t> Hall, 5a. ed., 2002.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154</TotalTime>
  <Words>166</Words>
  <Application>Microsoft Office PowerPoint</Application>
  <PresentationFormat>Apresentação na tela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Opulento</vt:lpstr>
      <vt:lpstr>ORGANIZAÇÃO de Computadores</vt:lpstr>
      <vt:lpstr>Programa da Disciplina </vt:lpstr>
      <vt:lpstr>Cronograma das Aulas </vt:lpstr>
      <vt:lpstr>Cronograma das aulas </vt:lpstr>
      <vt:lpstr>avaliação</vt:lpstr>
      <vt:lpstr>seminários</vt:lpstr>
      <vt:lpstr>BIBLIOGRAFIA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Arquitetura de Computadores</dc:title>
  <dc:creator>Jorge</dc:creator>
  <cp:lastModifiedBy>Jorge</cp:lastModifiedBy>
  <cp:revision>22</cp:revision>
  <dcterms:created xsi:type="dcterms:W3CDTF">2012-02-23T16:48:46Z</dcterms:created>
  <dcterms:modified xsi:type="dcterms:W3CDTF">2013-04-02T18:39:58Z</dcterms:modified>
</cp:coreProperties>
</file>