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21"/>
  </p:notesMasterIdLst>
  <p:sldIdLst>
    <p:sldId id="258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1" r:id="rId19"/>
    <p:sldId id="400" r:id="rId20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434" autoAdjust="0"/>
  </p:normalViewPr>
  <p:slideViewPr>
    <p:cSldViewPr snapToGrid="0">
      <p:cViewPr varScale="1">
        <p:scale>
          <a:sx n="84" d="100"/>
          <a:sy n="84" d="100"/>
        </p:scale>
        <p:origin x="10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54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08/10/2020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audio" Target="../media/media14.m4a"/><Relationship Id="rId7" Type="http://schemas.openxmlformats.org/officeDocument/2006/relationships/image" Target="../media/image22.jp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media17.m4a"/><Relationship Id="rId7" Type="http://schemas.openxmlformats.org/officeDocument/2006/relationships/image" Target="../media/image28.jp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31.jpe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32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7.jp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487"/>
            <a:ext cx="10515600" cy="1322751"/>
          </a:xfrm>
        </p:spPr>
        <p:txBody>
          <a:bodyPr/>
          <a:lstStyle/>
          <a:p>
            <a:pPr algn="ctr" eaLnBrk="1" hangingPunct="1">
              <a:defRPr/>
            </a:pP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CURSO DE AGRONOMIA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E5C93E7-8BD3-45DB-B0AA-91E87785D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8"/>
    </mc:Choice>
    <mc:Fallback>
      <p:transition spd="slow" advTm="9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942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c)Quanto ao número de rotores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2" y="1139251"/>
            <a:ext cx="6985417" cy="2173575"/>
          </a:xfrm>
        </p:spPr>
        <p:txBody>
          <a:bodyPr/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estágio → 1 rotor ( &lt; 120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Múltiplos estágios → vários rotores (P/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↑ 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6" y="3312826"/>
            <a:ext cx="6631409" cy="28181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76" y="1304145"/>
            <a:ext cx="4833535" cy="4826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C0FCBA02-FF8C-407C-8728-AB5106D202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0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42"/>
    </mc:Choice>
    <mc:Fallback>
      <p:transition spd="slow" advTm="11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465" x="2460625" y="3521075"/>
          <p14:tracePt t="95535" x="2468563" y="3521075"/>
          <p14:tracePt t="95551" x="2468563" y="3527425"/>
          <p14:tracePt t="95688" x="2476500" y="3527425"/>
          <p14:tracePt t="95695" x="2484438" y="3535363"/>
          <p14:tracePt t="95704" x="2484438" y="3543300"/>
          <p14:tracePt t="95721" x="2552700" y="3559175"/>
          <p14:tracePt t="95738" x="2682875" y="3573463"/>
          <p14:tracePt t="95755" x="2879725" y="3611563"/>
          <p14:tracePt t="95771" x="3086100" y="3635375"/>
          <p14:tracePt t="95788" x="3276600" y="3673475"/>
          <p14:tracePt t="95805" x="3459163" y="3717925"/>
          <p14:tracePt t="95821" x="3635375" y="3771900"/>
          <p14:tracePt t="95822" x="3717925" y="3794125"/>
          <p14:tracePt t="95838" x="3924300" y="3848100"/>
          <p14:tracePt t="95855" x="4160838" y="3908425"/>
          <p14:tracePt t="95871" x="4618038" y="3984625"/>
          <p14:tracePt t="95888" x="5159375" y="4144963"/>
          <p14:tracePt t="95905" x="5813425" y="4321175"/>
          <p14:tracePt t="95921" x="6430963" y="4487863"/>
          <p14:tracePt t="95938" x="6926263" y="4632325"/>
          <p14:tracePt t="95955" x="7323138" y="4740275"/>
          <p14:tracePt t="95971" x="7712075" y="4846638"/>
          <p14:tracePt t="95988" x="8069263" y="4899025"/>
          <p14:tracePt t="96005" x="8382000" y="4945063"/>
          <p14:tracePt t="96021" x="8602663" y="4975225"/>
          <p14:tracePt t="96024" x="8694738" y="4999038"/>
          <p14:tracePt t="96038" x="8877300" y="5037138"/>
          <p14:tracePt t="96054" x="9021763" y="5075238"/>
          <p14:tracePt t="96071" x="9128125" y="5113338"/>
          <p14:tracePt t="96088" x="9250363" y="5143500"/>
          <p14:tracePt t="96105" x="9380538" y="5165725"/>
          <p14:tracePt t="96121" x="9547225" y="5181600"/>
          <p14:tracePt t="96138" x="9677400" y="5181600"/>
          <p14:tracePt t="96155" x="9723438" y="5181600"/>
          <p14:tracePt t="96191" x="9731375" y="5181600"/>
          <p14:tracePt t="96231" x="9737725" y="5181600"/>
          <p14:tracePt t="96319" x="9737725" y="5165725"/>
          <p14:tracePt t="96343" x="9723438" y="5165725"/>
          <p14:tracePt t="96352" x="9723438" y="5159375"/>
          <p14:tracePt t="96359" x="9715500" y="5159375"/>
          <p14:tracePt t="96371" x="9707563" y="5151438"/>
          <p14:tracePt t="96388" x="9693275" y="5127625"/>
          <p14:tracePt t="96405" x="9661525" y="5105400"/>
          <p14:tracePt t="96421" x="9623425" y="5067300"/>
          <p14:tracePt t="96423" x="9623425" y="5059363"/>
          <p14:tracePt t="96438" x="9601200" y="5045075"/>
          <p14:tracePt t="96454" x="9585325" y="5029200"/>
          <p14:tracePt t="96471" x="9578975" y="5029200"/>
          <p14:tracePt t="96488" x="9571038" y="5021263"/>
          <p14:tracePt t="96505" x="9563100" y="5021263"/>
          <p14:tracePt t="96522" x="9547225" y="5006975"/>
          <p14:tracePt t="96538" x="9502775" y="4999038"/>
          <p14:tracePt t="96555" x="9478963" y="4991100"/>
          <p14:tracePt t="96583" x="9471025" y="4991100"/>
          <p14:tracePt t="96599" x="9471025" y="4983163"/>
          <p14:tracePt t="96623" x="9464675" y="4975225"/>
          <p14:tracePt t="96632" x="9456738" y="4975225"/>
          <p14:tracePt t="96639" x="9456738" y="4968875"/>
          <p14:tracePt t="96655" x="9440863" y="4953000"/>
          <p14:tracePt t="96672" x="9410700" y="4937125"/>
          <p14:tracePt t="96688" x="9402763" y="4930775"/>
          <p14:tracePt t="96711" x="9394825" y="4922838"/>
          <p14:tracePt t="96743" x="9388475" y="4922838"/>
          <p14:tracePt t="96751" x="9388475" y="4914900"/>
          <p14:tracePt t="96767" x="9380538" y="4914900"/>
          <p14:tracePt t="96776" x="9380538" y="4899025"/>
          <p14:tracePt t="96788" x="9364663" y="4884738"/>
          <p14:tracePt t="96805" x="9350375" y="4868863"/>
          <p14:tracePt t="96821" x="9334500" y="4846638"/>
          <p14:tracePt t="96838" x="9318625" y="4838700"/>
          <p14:tracePt t="96855" x="9318625" y="4830763"/>
          <p14:tracePt t="96872" x="9318625" y="4822825"/>
          <p14:tracePt t="96895" x="9312275" y="4816475"/>
          <p14:tracePt t="96919" x="9312275" y="4808538"/>
          <p14:tracePt t="96951" x="9304338" y="4808538"/>
          <p14:tracePt t="96983" x="9304338" y="4800600"/>
          <p14:tracePt t="97008" x="9296400" y="4784725"/>
          <p14:tracePt t="97023" x="9288463" y="4784725"/>
          <p14:tracePt t="97039" x="9288463" y="4778375"/>
          <p14:tracePt t="97071" x="9288463" y="4770438"/>
          <p14:tracePt t="97095" x="9280525" y="4762500"/>
          <p14:tracePt t="97111" x="9274175" y="4754563"/>
          <p14:tracePt t="97119" x="9266238" y="4746625"/>
          <p14:tracePt t="97135" x="9258300" y="4740275"/>
          <p14:tracePt t="97143" x="9258300" y="4732338"/>
          <p14:tracePt t="97155" x="9250363" y="4732338"/>
          <p14:tracePt t="97172" x="9242425" y="4716463"/>
          <p14:tracePt t="97188" x="9236075" y="4708525"/>
          <p14:tracePt t="97207" x="9228138" y="4694238"/>
          <p14:tracePt t="97223" x="9220200" y="4686300"/>
          <p14:tracePt t="97239" x="9220200" y="4678363"/>
          <p14:tracePt t="97255" x="9212263" y="4664075"/>
          <p14:tracePt t="97271" x="9190038" y="4610100"/>
          <p14:tracePt t="97288" x="9166225" y="4549775"/>
          <p14:tracePt t="97305" x="9121775" y="4473575"/>
          <p14:tracePt t="97322" x="9075738" y="4397375"/>
          <p14:tracePt t="97338" x="9059863" y="4359275"/>
          <p14:tracePt t="97355" x="9051925" y="4335463"/>
          <p14:tracePt t="97372" x="9051925" y="4321175"/>
          <p14:tracePt t="97447" x="9045575" y="4321175"/>
          <p14:tracePt t="97575" x="9037638" y="4321175"/>
          <p14:tracePt t="97775" x="9037638" y="4327525"/>
          <p14:tracePt t="97783" x="9037638" y="4335463"/>
          <p14:tracePt t="97792" x="9045575" y="4335463"/>
          <p14:tracePt t="97805" x="9059863" y="4343400"/>
          <p14:tracePt t="97822" x="9083675" y="4351338"/>
          <p14:tracePt t="97839" x="9090025" y="4351338"/>
          <p14:tracePt t="97887" x="9097963" y="4351338"/>
          <p14:tracePt t="97895" x="9105900" y="4351338"/>
          <p14:tracePt t="97911" x="9113838" y="4351338"/>
          <p14:tracePt t="97922" x="9121775" y="4351338"/>
          <p14:tracePt t="97939" x="9136063" y="4351338"/>
          <p14:tracePt t="97955" x="9151938" y="4351338"/>
          <p14:tracePt t="97972" x="9166225" y="4343400"/>
          <p14:tracePt t="98005" x="9174163" y="4343400"/>
          <p14:tracePt t="98031" x="9182100" y="4343400"/>
          <p14:tracePt t="98047" x="9190038" y="4335463"/>
          <p14:tracePt t="98055" x="9204325" y="4335463"/>
          <p14:tracePt t="98072" x="9220200" y="4335463"/>
          <p14:tracePt t="98089" x="9236075" y="4327525"/>
          <p14:tracePt t="98105" x="9242425" y="4321175"/>
          <p14:tracePt t="98127" x="9250363" y="4321175"/>
          <p14:tracePt t="98200" x="9250363" y="4313238"/>
          <p14:tracePt t="98207" x="9258300" y="4297363"/>
          <p14:tracePt t="98215" x="9274175" y="4289425"/>
          <p14:tracePt t="98223" x="9280525" y="4283075"/>
          <p14:tracePt t="98239" x="9296400" y="4275138"/>
          <p14:tracePt t="98647" x="9304338" y="4275138"/>
          <p14:tracePt t="98655" x="9318625" y="4289425"/>
          <p14:tracePt t="98671" x="9334500" y="4305300"/>
          <p14:tracePt t="98679" x="9350375" y="4305300"/>
          <p14:tracePt t="98689" x="9364663" y="4321175"/>
          <p14:tracePt t="98705" x="9402763" y="4335463"/>
          <p14:tracePt t="98722" x="9456738" y="4351338"/>
          <p14:tracePt t="98739" x="9494838" y="4365625"/>
          <p14:tracePt t="98756" x="9509125" y="4373563"/>
          <p14:tracePt t="98772" x="9517063" y="4373563"/>
          <p14:tracePt t="98799" x="9525000" y="4373563"/>
          <p14:tracePt t="98807" x="9532938" y="4373563"/>
          <p14:tracePt t="98822" x="9547225" y="4373563"/>
          <p14:tracePt t="98839" x="9585325" y="4365625"/>
          <p14:tracePt t="98855" x="9623425" y="4351338"/>
          <p14:tracePt t="98872" x="9661525" y="4335463"/>
          <p14:tracePt t="98889" x="9685338" y="4321175"/>
          <p14:tracePt t="99216" x="9685338" y="4313238"/>
          <p14:tracePt t="99239" x="9685338" y="4305300"/>
          <p14:tracePt t="99471" x="9693275" y="4305300"/>
          <p14:tracePt t="99503" x="9699625" y="4305300"/>
          <p14:tracePt t="99511" x="9707563" y="4305300"/>
          <p14:tracePt t="99522" x="9723438" y="4313238"/>
          <p14:tracePt t="99539" x="9775825" y="4321175"/>
          <p14:tracePt t="99556" x="9813925" y="4327525"/>
          <p14:tracePt t="99572" x="9852025" y="4327525"/>
          <p14:tracePt t="99589" x="9867900" y="4327525"/>
          <p14:tracePt t="99606" x="9875838" y="4327525"/>
          <p14:tracePt t="99631" x="9883775" y="4327525"/>
          <p14:tracePt t="99639" x="9890125" y="4327525"/>
          <p14:tracePt t="99656" x="9906000" y="4327525"/>
          <p14:tracePt t="99672" x="9913938" y="4321175"/>
          <p14:tracePt t="99696" x="9921875" y="4313238"/>
          <p14:tracePt t="99711" x="9928225" y="4313238"/>
          <p14:tracePt t="99791" x="9936163" y="4305300"/>
          <p14:tracePt t="99807" x="9944100" y="4297363"/>
          <p14:tracePt t="99815" x="9952038" y="4289425"/>
          <p14:tracePt t="99823" x="9966325" y="4275138"/>
          <p14:tracePt t="99839" x="9990138" y="4251325"/>
          <p14:tracePt t="99856" x="10004425" y="4237038"/>
          <p14:tracePt t="99873" x="10020300" y="4206875"/>
          <p14:tracePt t="99889" x="10028238" y="4198938"/>
          <p14:tracePt t="100303" x="10028238" y="4206875"/>
          <p14:tracePt t="100311" x="10028238" y="4213225"/>
          <p14:tracePt t="100327" x="10020300" y="4213225"/>
          <p14:tracePt t="100343" x="10020300" y="4221163"/>
          <p14:tracePt t="100367" x="10012363" y="4229100"/>
          <p14:tracePt t="100375" x="10004425" y="4229100"/>
          <p14:tracePt t="100391" x="10004425" y="4237038"/>
          <p14:tracePt t="100406" x="9998075" y="4237038"/>
          <p14:tracePt t="100423" x="9982200" y="4244975"/>
          <p14:tracePt t="100439" x="9959975" y="4259263"/>
          <p14:tracePt t="100456" x="9944100" y="4259263"/>
          <p14:tracePt t="100473" x="9913938" y="4275138"/>
          <p14:tracePt t="100489" x="9867900" y="4289425"/>
          <p14:tracePt t="100507" x="9791700" y="4305300"/>
          <p14:tracePt t="100523" x="9707563" y="4321175"/>
          <p14:tracePt t="100539" x="9585325" y="4359275"/>
          <p14:tracePt t="100556" x="9502775" y="4373563"/>
          <p14:tracePt t="100573" x="9432925" y="4389438"/>
          <p14:tracePt t="100590" x="9380538" y="4389438"/>
          <p14:tracePt t="100606" x="9296400" y="4403725"/>
          <p14:tracePt t="100623" x="9204325" y="4419600"/>
          <p14:tracePt t="100640" x="9121775" y="4441825"/>
          <p14:tracePt t="100656" x="9007475" y="4465638"/>
          <p14:tracePt t="100673" x="8885238" y="4479925"/>
          <p14:tracePt t="100690" x="8785225" y="4495800"/>
          <p14:tracePt t="100706" x="8709025" y="4511675"/>
          <p14:tracePt t="100723" x="8656638" y="4525963"/>
          <p14:tracePt t="100740" x="8602663" y="4541838"/>
          <p14:tracePt t="100757" x="8534400" y="4564063"/>
          <p14:tracePt t="100758" x="8504238" y="4572000"/>
          <p14:tracePt t="100773" x="8458200" y="4579938"/>
          <p14:tracePt t="100790" x="8283575" y="4640263"/>
          <p14:tracePt t="100806" x="8183563" y="4664075"/>
          <p14:tracePt t="100823" x="8093075" y="4694238"/>
          <p14:tracePt t="100840" x="8047038" y="4716463"/>
          <p14:tracePt t="100856" x="7985125" y="4740275"/>
          <p14:tracePt t="100873" x="7924800" y="4770438"/>
          <p14:tracePt t="100890" x="7840663" y="4808538"/>
          <p14:tracePt t="100906" x="7756525" y="4838700"/>
          <p14:tracePt t="100923" x="7680325" y="4868863"/>
          <p14:tracePt t="100940" x="7612063" y="4906963"/>
          <p14:tracePt t="100956" x="7543800" y="4930775"/>
          <p14:tracePt t="100973" x="7475538" y="4960938"/>
          <p14:tracePt t="100990" x="7413625" y="4991100"/>
          <p14:tracePt t="100991" x="7383463" y="4999038"/>
          <p14:tracePt t="101006" x="7331075" y="5029200"/>
          <p14:tracePt t="101023" x="7277100" y="5045075"/>
          <p14:tracePt t="101040" x="7208838" y="5067300"/>
          <p14:tracePt t="101056" x="7132638" y="5089525"/>
          <p14:tracePt t="101073" x="7078663" y="5097463"/>
          <p14:tracePt t="101090" x="7048500" y="5113338"/>
          <p14:tracePt t="101106" x="7018338" y="5113338"/>
          <p14:tracePt t="101123" x="6994525" y="5113338"/>
          <p14:tracePt t="101140" x="6964363" y="5121275"/>
          <p14:tracePt t="101156" x="6942138" y="5127625"/>
          <p14:tracePt t="101173" x="6926263" y="5127625"/>
          <p14:tracePt t="101175" x="6911975" y="5127625"/>
          <p14:tracePt t="101190" x="6896100" y="5127625"/>
          <p14:tracePt t="101206" x="6858000" y="5135563"/>
          <p14:tracePt t="101223" x="6819900" y="5143500"/>
          <p14:tracePt t="101240" x="6781800" y="5151438"/>
          <p14:tracePt t="101256" x="6765925" y="5151438"/>
          <p14:tracePt t="101273" x="6751638" y="5151438"/>
          <p14:tracePt t="101311" x="6743700" y="5151438"/>
          <p14:tracePt t="101527" x="6751638" y="5151438"/>
          <p14:tracePt t="101535" x="6759575" y="5143500"/>
          <p14:tracePt t="101551" x="6765925" y="5135563"/>
          <p14:tracePt t="101559" x="6781800" y="5135563"/>
          <p14:tracePt t="101573" x="6789738" y="5127625"/>
          <p14:tracePt t="101590" x="6819900" y="5113338"/>
          <p14:tracePt t="101606" x="6858000" y="5105400"/>
          <p14:tracePt t="101623" x="6880225" y="5089525"/>
          <p14:tracePt t="101640" x="6918325" y="5075238"/>
          <p14:tracePt t="101657" x="6956425" y="5067300"/>
          <p14:tracePt t="101673" x="6988175" y="5051425"/>
          <p14:tracePt t="101690" x="7010400" y="5037138"/>
          <p14:tracePt t="101707" x="7040563" y="5029200"/>
          <p14:tracePt t="101723" x="7056438" y="5021263"/>
          <p14:tracePt t="101740" x="7070725" y="5021263"/>
          <p14:tracePt t="101757" x="7094538" y="5013325"/>
          <p14:tracePt t="101758" x="7116763" y="5006975"/>
          <p14:tracePt t="101773" x="7132638" y="5006975"/>
          <p14:tracePt t="101790" x="7216775" y="4983163"/>
          <p14:tracePt t="101806" x="7261225" y="4968875"/>
          <p14:tracePt t="101823" x="7299325" y="4953000"/>
          <p14:tracePt t="101840" x="7331075" y="4945063"/>
          <p14:tracePt t="101857" x="7369175" y="4930775"/>
          <p14:tracePt t="101873" x="7399338" y="4922838"/>
          <p14:tracePt t="101890" x="7413625" y="4914900"/>
          <p14:tracePt t="101907" x="7437438" y="4906963"/>
          <p14:tracePt t="101923" x="7451725" y="4899025"/>
          <p14:tracePt t="101940" x="7475538" y="4884738"/>
          <p14:tracePt t="101957" x="7483475" y="4884738"/>
          <p14:tracePt t="101973" x="7497763" y="4868863"/>
          <p14:tracePt t="101990" x="7521575" y="4854575"/>
          <p14:tracePt t="102007" x="7535863" y="4846638"/>
          <p14:tracePt t="102023" x="7566025" y="4830763"/>
          <p14:tracePt t="102040" x="7581900" y="4822825"/>
          <p14:tracePt t="102057" x="7589838" y="4816475"/>
          <p14:tracePt t="102073" x="7597775" y="4816475"/>
          <p14:tracePt t="102090" x="7604125" y="4808538"/>
          <p14:tracePt t="102107" x="7612063" y="4808538"/>
          <p14:tracePt t="102123" x="7627938" y="4800600"/>
          <p14:tracePt t="102140" x="7642225" y="4792663"/>
          <p14:tracePt t="102157" x="7658100" y="4778375"/>
          <p14:tracePt t="102173" x="7680325" y="4770438"/>
          <p14:tracePt t="102191" x="7688263" y="4770438"/>
          <p14:tracePt t="102207" x="7688263" y="4762500"/>
          <p14:tracePt t="102231" x="7696200" y="4754563"/>
          <p14:tracePt t="102255" x="7712075" y="4754563"/>
          <p14:tracePt t="102271" x="7712075" y="4746625"/>
          <p14:tracePt t="102279" x="7718425" y="4746625"/>
          <p14:tracePt t="102295" x="7734300" y="4740275"/>
          <p14:tracePt t="102307" x="7734300" y="4732338"/>
          <p14:tracePt t="102323" x="7742238" y="4732338"/>
          <p14:tracePt t="102343" x="7750175" y="4732338"/>
          <p14:tracePt t="102357" x="7756525" y="4724400"/>
          <p14:tracePt t="102385" x="7764463" y="4724400"/>
          <p14:tracePt t="102399" x="7764463" y="4716463"/>
          <p14:tracePt t="102407" x="7772400" y="4716463"/>
          <p14:tracePt t="102423" x="7780338" y="4708525"/>
          <p14:tracePt t="102440" x="7794625" y="4702175"/>
          <p14:tracePt t="102511" x="7802563" y="4694238"/>
          <p14:tracePt t="102527" x="7810500" y="4694238"/>
          <p14:tracePt t="102543" x="7818438" y="4686300"/>
          <p14:tracePt t="102551" x="7826375" y="4686300"/>
          <p14:tracePt t="102630" x="7832725" y="4678363"/>
          <p14:tracePt t="103102" x="7840663" y="4678363"/>
          <p14:tracePt t="103118" x="7856538" y="4664075"/>
          <p14:tracePt t="103126" x="7870825" y="4664075"/>
          <p14:tracePt t="103134" x="7878763" y="4656138"/>
          <p14:tracePt t="103142" x="7886700" y="4656138"/>
          <p14:tracePt t="103157" x="7908925" y="4640263"/>
          <p14:tracePt t="103173" x="7932738" y="4632325"/>
          <p14:tracePt t="103175" x="7947025" y="4625975"/>
          <p14:tracePt t="103190" x="7962900" y="4625975"/>
          <p14:tracePt t="103207" x="7985125" y="4610100"/>
          <p14:tracePt t="103223" x="8008938" y="4610100"/>
          <p14:tracePt t="103240" x="8016875" y="4602163"/>
          <p14:tracePt t="103257" x="8023225" y="4602163"/>
          <p14:tracePt t="103274" x="8031163" y="4594225"/>
          <p14:tracePt t="103290" x="8039100" y="4594225"/>
          <p14:tracePt t="103334" x="8047038" y="4587875"/>
          <p14:tracePt t="103351" x="8054975" y="4587875"/>
          <p14:tracePt t="103358" x="8069263" y="4579938"/>
          <p14:tracePt t="103366" x="8077200" y="4572000"/>
          <p14:tracePt t="103374" x="8085138" y="4572000"/>
          <p14:tracePt t="103390" x="8099425" y="4556125"/>
          <p14:tracePt t="103407" x="8107363" y="4556125"/>
          <p14:tracePt t="103424" x="8115300" y="4549775"/>
          <p14:tracePt t="103478" x="8123238" y="4549775"/>
          <p14:tracePt t="103486" x="8123238" y="4541838"/>
          <p14:tracePt t="103494" x="8131175" y="4541838"/>
          <p14:tracePt t="103507" x="8137525" y="4533900"/>
          <p14:tracePt t="103524" x="8145463" y="4518025"/>
          <p14:tracePt t="103540" x="8153400" y="4495800"/>
          <p14:tracePt t="103557" x="8175625" y="4457700"/>
          <p14:tracePt t="103574" x="8191500" y="4427538"/>
          <p14:tracePt t="103574" x="8199438" y="4389438"/>
          <p14:tracePt t="103590" x="8237538" y="4305300"/>
          <p14:tracePt t="103607" x="8283575" y="4221163"/>
          <p14:tracePt t="103624" x="8328025" y="4144963"/>
          <p14:tracePt t="103640" x="8359775" y="4084638"/>
          <p14:tracePt t="103657" x="8366125" y="4060825"/>
          <p14:tracePt t="103726" x="8374063" y="4054475"/>
          <p14:tracePt t="103742" x="8382000" y="4054475"/>
          <p14:tracePt t="103750" x="8389938" y="4054475"/>
          <p14:tracePt t="103759" x="8397875" y="4054475"/>
          <p14:tracePt t="103774" x="8404225" y="4054475"/>
          <p14:tracePt t="103790" x="8420100" y="4054475"/>
          <p14:tracePt t="103807" x="8435975" y="4054475"/>
          <p14:tracePt t="103824" x="8474075" y="4060825"/>
          <p14:tracePt t="103840" x="8518525" y="4060825"/>
          <p14:tracePt t="103857" x="8588375" y="4060825"/>
          <p14:tracePt t="103874" x="8618538" y="4060825"/>
          <p14:tracePt t="103890" x="8626475" y="4060825"/>
          <p14:tracePt t="103907" x="8632825" y="4060825"/>
          <p14:tracePt t="103982" x="8640763" y="4060825"/>
          <p14:tracePt t="103990" x="8648700" y="4076700"/>
          <p14:tracePt t="103998" x="8664575" y="4076700"/>
          <p14:tracePt t="104007" x="8670925" y="4076700"/>
          <p14:tracePt t="104024" x="8686800" y="4092575"/>
          <p14:tracePt t="104040" x="8694738" y="4092575"/>
          <p14:tracePt t="104086" x="8702675" y="4092575"/>
          <p14:tracePt t="104143" x="8709025" y="4098925"/>
          <p14:tracePt t="104167" x="8716963" y="4098925"/>
          <p14:tracePt t="104175" x="8724900" y="4098925"/>
          <p14:tracePt t="104199" x="8732838" y="4106863"/>
          <p14:tracePt t="104239" x="8740775" y="4106863"/>
          <p14:tracePt t="104263" x="8755063" y="4106863"/>
          <p14:tracePt t="104279" x="8778875" y="4106863"/>
          <p14:tracePt t="104287" x="8793163" y="4114800"/>
          <p14:tracePt t="104295" x="8816975" y="4114800"/>
          <p14:tracePt t="104307" x="8839200" y="4122738"/>
          <p14:tracePt t="104324" x="8899525" y="4122738"/>
          <p14:tracePt t="104341" x="8969375" y="4122738"/>
          <p14:tracePt t="104357" x="8999538" y="4122738"/>
          <p14:tracePt t="104359" x="9007475" y="4122738"/>
          <p14:tracePt t="104374" x="9013825" y="4122738"/>
          <p14:tracePt t="104448" x="9021763" y="4122738"/>
          <p14:tracePt t="104479" x="9029700" y="4122738"/>
          <p14:tracePt t="104487" x="9037638" y="4122738"/>
          <p14:tracePt t="104495" x="9045575" y="4122738"/>
          <p14:tracePt t="104507" x="9051925" y="4122738"/>
          <p14:tracePt t="104524" x="9083675" y="4122738"/>
          <p14:tracePt t="104541" x="9097963" y="4122738"/>
          <p14:tracePt t="104557" x="9105900" y="4122738"/>
          <p14:tracePt t="104623" x="9113838" y="4122738"/>
          <p14:tracePt t="104639" x="9121775" y="4122738"/>
          <p14:tracePt t="104655" x="9128125" y="4122738"/>
          <p14:tracePt t="104664" x="9136063" y="4122738"/>
          <p14:tracePt t="104674" x="9144000" y="4122738"/>
          <p14:tracePt t="104691" x="9182100" y="4114800"/>
          <p14:tracePt t="104708" x="9228138" y="4106863"/>
          <p14:tracePt t="104724" x="9280525" y="4098925"/>
          <p14:tracePt t="104741" x="9326563" y="4084638"/>
          <p14:tracePt t="104743" x="9334500" y="4076700"/>
          <p14:tracePt t="104758" x="9364663" y="4060825"/>
          <p14:tracePt t="104774" x="9380538" y="4046538"/>
          <p14:tracePt t="104791" x="9388475" y="4046538"/>
          <p14:tracePt t="104808" x="9394825" y="4038600"/>
          <p14:tracePt t="104879" x="9402763" y="4038600"/>
          <p14:tracePt t="104903" x="9410700" y="4030663"/>
          <p14:tracePt t="104935" x="9418638" y="4030663"/>
          <p14:tracePt t="104943" x="9426575" y="4022725"/>
          <p14:tracePt t="104959" x="9440863" y="4016375"/>
          <p14:tracePt t="104967" x="9456738" y="4008438"/>
          <p14:tracePt t="104975" x="9494838" y="3992563"/>
          <p14:tracePt t="104991" x="9525000" y="3962400"/>
          <p14:tracePt t="105008" x="9571038" y="3924300"/>
          <p14:tracePt t="105024" x="9601200" y="3886200"/>
          <p14:tracePt t="105041" x="9623425" y="3863975"/>
          <p14:tracePt t="105058" x="9647238" y="3817938"/>
          <p14:tracePt t="105074" x="9677400" y="3779838"/>
          <p14:tracePt t="105091" x="9693275" y="3741738"/>
          <p14:tracePt t="105108" x="9707563" y="3717925"/>
          <p14:tracePt t="105124" x="9707563" y="3703638"/>
          <p14:tracePt t="105239" x="9707563" y="3695700"/>
          <p14:tracePt t="105247" x="9715500" y="3687763"/>
          <p14:tracePt t="105258" x="9715500" y="3679825"/>
          <p14:tracePt t="105274" x="9723438" y="3657600"/>
          <p14:tracePt t="105291" x="9723438" y="3627438"/>
          <p14:tracePt t="105308" x="9737725" y="3603625"/>
          <p14:tracePt t="105325" x="9737725" y="3589338"/>
          <p14:tracePt t="105341" x="9737725" y="3573463"/>
          <p14:tracePt t="105367" x="9737725" y="3565525"/>
          <p14:tracePt t="105399" x="9737725" y="3559175"/>
          <p14:tracePt t="105416" x="9737725" y="3551238"/>
          <p14:tracePt t="105471" x="9737725" y="3543300"/>
          <p14:tracePt t="105495" x="9737725" y="3535363"/>
          <p14:tracePt t="105511" x="9737725" y="3527425"/>
          <p14:tracePt t="105528" x="9737725" y="3521075"/>
          <p14:tracePt t="105535" x="9737725" y="3505200"/>
          <p14:tracePt t="105543" x="9737725" y="3489325"/>
          <p14:tracePt t="105558" x="9731375" y="3459163"/>
          <p14:tracePt t="105575" x="9715500" y="3330575"/>
          <p14:tracePt t="105591" x="9699625" y="3238500"/>
          <p14:tracePt t="105608" x="9685338" y="3132138"/>
          <p14:tracePt t="105625" x="9677400" y="3048000"/>
          <p14:tracePt t="105641" x="9661525" y="2971800"/>
          <p14:tracePt t="105658" x="9661525" y="2933700"/>
          <p14:tracePt t="105675" x="9655175" y="2911475"/>
          <p14:tracePt t="105691" x="9655175" y="2895600"/>
          <p14:tracePt t="105719" x="9647238" y="2887663"/>
          <p14:tracePt t="105743" x="9647238" y="2879725"/>
          <p14:tracePt t="105775" x="9647238" y="2865438"/>
          <p14:tracePt t="105799" x="9647238" y="2857500"/>
          <p14:tracePt t="105911" x="9647238" y="2849563"/>
          <p14:tracePt t="105919" x="9647238" y="2841625"/>
          <p14:tracePt t="105927" x="9647238" y="2827338"/>
          <p14:tracePt t="105941" x="9647238" y="2811463"/>
          <p14:tracePt t="105958" x="9647238" y="2720975"/>
          <p14:tracePt t="105975" x="9647238" y="2628900"/>
          <p14:tracePt t="105991" x="9655175" y="2530475"/>
          <p14:tracePt t="106008" x="9661525" y="2498725"/>
          <p14:tracePt t="106025" x="9661525" y="2492375"/>
          <p14:tracePt t="106047" x="9661525" y="2484438"/>
          <p14:tracePt t="106072" x="9655175" y="2484438"/>
          <p14:tracePt t="106079" x="9647238" y="2492375"/>
          <p14:tracePt t="106111" x="9639300" y="2498725"/>
          <p14:tracePt t="106167" x="9631363" y="2498725"/>
          <p14:tracePt t="106343" x="9639300" y="2498725"/>
          <p14:tracePt t="106352" x="9639300" y="2492375"/>
          <p14:tracePt t="106359" x="9639300" y="2484438"/>
          <p14:tracePt t="106375" x="9639300" y="2468563"/>
          <p14:tracePt t="106392" x="9639300" y="2454275"/>
          <p14:tracePt t="106471" x="9639300" y="2446338"/>
          <p14:tracePt t="106479" x="9639300" y="2438400"/>
          <p14:tracePt t="106495" x="9639300" y="2422525"/>
          <p14:tracePt t="106503" x="9639300" y="2408238"/>
          <p14:tracePt t="106511" x="9639300" y="2400300"/>
          <p14:tracePt t="106525" x="9639300" y="2392363"/>
          <p14:tracePt t="106542" x="9639300" y="2370138"/>
          <p14:tracePt t="106559" x="9639300" y="2362200"/>
          <p14:tracePt t="106583" x="9639300" y="2354263"/>
          <p14:tracePt t="106591" x="9647238" y="2346325"/>
          <p14:tracePt t="106608" x="9647238" y="2339975"/>
          <p14:tracePt t="106625" x="9647238" y="2332038"/>
          <p14:tracePt t="106642" x="9647238" y="2324100"/>
          <p14:tracePt t="106658" x="9647238" y="2308225"/>
          <p14:tracePt t="106675" x="9647238" y="2301875"/>
          <p14:tracePt t="106692" x="9655175" y="2286000"/>
          <p14:tracePt t="106708" x="9655175" y="2278063"/>
          <p14:tracePt t="106725" x="9655175" y="2263775"/>
          <p14:tracePt t="106742" x="9655175" y="2255838"/>
          <p14:tracePt t="106743" x="9655175" y="2247900"/>
          <p14:tracePt t="106775" x="9655175" y="2239963"/>
          <p14:tracePt t="106799" x="9655175" y="2232025"/>
          <p14:tracePt t="106871" x="9655175" y="2225675"/>
          <p14:tracePt t="106879" x="9661525" y="2217738"/>
          <p14:tracePt t="106895" x="9661525" y="2209800"/>
          <p14:tracePt t="106911" x="9661525" y="2201863"/>
          <p14:tracePt t="106927" x="9661525" y="2193925"/>
          <p14:tracePt t="106951" x="9661525" y="2187575"/>
          <p14:tracePt t="107087" x="9661525" y="2179638"/>
          <p14:tracePt t="107327" x="9661525" y="2187575"/>
          <p14:tracePt t="107335" x="9661525" y="2193925"/>
          <p14:tracePt t="107352" x="9661525" y="2201863"/>
          <p14:tracePt t="107359" x="9661525" y="2209800"/>
          <p14:tracePt t="107375" x="9661525" y="2217738"/>
          <p14:tracePt t="107399" x="9661525" y="2225675"/>
          <p14:tracePt t="107417" x="9661525" y="2232025"/>
          <p14:tracePt t="107439" x="9661525" y="2247900"/>
          <p14:tracePt t="107455" x="9661525" y="2255838"/>
          <p14:tracePt t="107471" x="9661525" y="2263775"/>
          <p14:tracePt t="107479" x="9661525" y="2270125"/>
          <p14:tracePt t="107495" x="9661525" y="2278063"/>
          <p14:tracePt t="107519" x="9661525" y="2286000"/>
          <p14:tracePt t="107535" x="9661525" y="2293938"/>
          <p14:tracePt t="107543" x="9661525" y="2301875"/>
          <p14:tracePt t="107559" x="9661525" y="2308225"/>
          <p14:tracePt t="107591" x="9661525" y="2316163"/>
          <p14:tracePt t="107623" x="9661525" y="2324100"/>
          <p14:tracePt t="107647" x="9661525" y="2332038"/>
          <p14:tracePt t="107671" x="9661525" y="2339975"/>
          <p14:tracePt t="107695" x="9661525" y="2346325"/>
          <p14:tracePt t="107711" x="9661525" y="2354263"/>
          <p14:tracePt t="107727" x="9661525" y="2362200"/>
          <p14:tracePt t="107735" x="9661525" y="2370138"/>
          <p14:tracePt t="107743" x="9661525" y="2378075"/>
          <p14:tracePt t="107760" x="9655175" y="2384425"/>
          <p14:tracePt t="107935" x="9661525" y="2384425"/>
          <p14:tracePt t="107943" x="9661525" y="2378075"/>
          <p14:tracePt t="107951" x="9669463" y="2370138"/>
          <p14:tracePt t="107967" x="9669463" y="2354263"/>
          <p14:tracePt t="107983" x="9677400" y="2346325"/>
          <p14:tracePt t="108031" x="9677400" y="2339975"/>
          <p14:tracePt t="108055" x="9685338" y="2332038"/>
          <p14:tracePt t="108151" x="9685338" y="2316163"/>
          <p14:tracePt t="108391" x="9685338" y="2332038"/>
          <p14:tracePt t="108399" x="9685338" y="2339975"/>
          <p14:tracePt t="108409" x="9685338" y="2346325"/>
          <p14:tracePt t="108426" x="9677400" y="2362200"/>
          <p14:tracePt t="108442" x="9677400" y="2378075"/>
          <p14:tracePt t="108459" x="9677400" y="2384425"/>
          <p14:tracePt t="108476" x="9669463" y="2400300"/>
          <p14:tracePt t="108492" x="9669463" y="2408238"/>
          <p14:tracePt t="108509" x="9669463" y="2430463"/>
          <p14:tracePt t="108543" x="9669463" y="2438400"/>
          <p14:tracePt t="108567" x="9669463" y="2446338"/>
          <p14:tracePt t="108729" x="9669463" y="2438400"/>
          <p14:tracePt t="108736" x="9669463" y="2422525"/>
          <p14:tracePt t="108751" x="9669463" y="2408238"/>
          <p14:tracePt t="108759" x="9669463" y="2400300"/>
          <p14:tracePt t="108776" x="9669463" y="2384425"/>
          <p14:tracePt t="108799" x="9669463" y="2378075"/>
          <p14:tracePt t="108935" x="9669463" y="2370138"/>
          <p14:tracePt t="108943" x="9669463" y="2362200"/>
          <p14:tracePt t="108951" x="9677400" y="2354263"/>
          <p14:tracePt t="108975" x="9677400" y="2346325"/>
          <p14:tracePt t="108999" x="9677400" y="2339975"/>
          <p14:tracePt t="109023" x="9677400" y="2332038"/>
          <p14:tracePt t="11016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734517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d)Quanto à posição do eixo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8" y="1259174"/>
            <a:ext cx="5503020" cy="349270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22" y="367259"/>
            <a:ext cx="3419978" cy="527653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918742" y="5274465"/>
            <a:ext cx="185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Eixo Horizontal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188971" y="5826389"/>
            <a:ext cx="199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Eixo Vertical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07865198-C209-4F0C-BCC8-CAA3B4CAB3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9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06"/>
    </mc:Choice>
    <mc:Fallback>
      <p:transition spd="slow" advTm="6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1470" x="9432925" y="2073275"/>
          <p14:tracePt t="11492" x="9426575" y="2073275"/>
          <p14:tracePt t="11636" x="9426575" y="2079625"/>
          <p14:tracePt t="11652" x="9418638" y="2079625"/>
          <p14:tracePt t="11661" x="9410700" y="2087563"/>
          <p14:tracePt t="11671" x="9394825" y="2095500"/>
          <p14:tracePt t="11688" x="9388475" y="2111375"/>
          <p14:tracePt t="11705" x="9356725" y="2133600"/>
          <p14:tracePt t="11721" x="9318625" y="2149475"/>
          <p14:tracePt t="11738" x="9274175" y="2179638"/>
          <p14:tracePt t="11739" x="9242425" y="2201863"/>
          <p14:tracePt t="11755" x="9204325" y="2232025"/>
          <p14:tracePt t="11756" x="9159875" y="2263775"/>
          <p14:tracePt t="11771" x="9097963" y="2301875"/>
          <p14:tracePt t="11788" x="9037638" y="2346325"/>
          <p14:tracePt t="11805" x="8975725" y="2384425"/>
          <p14:tracePt t="11821" x="8885238" y="2438400"/>
          <p14:tracePt t="11838" x="8763000" y="2498725"/>
          <p14:tracePt t="11855" x="8602663" y="2590800"/>
          <p14:tracePt t="11872" x="8374063" y="2720975"/>
          <p14:tracePt t="11888" x="8085138" y="2849563"/>
          <p14:tracePt t="11905" x="7718425" y="3001963"/>
          <p14:tracePt t="11922" x="7375525" y="3132138"/>
          <p14:tracePt t="11938" x="7102475" y="3208338"/>
          <p14:tracePt t="11940" x="6956425" y="3254375"/>
          <p14:tracePt t="11956" x="6675438" y="3352800"/>
          <p14:tracePt t="11971" x="6416675" y="3451225"/>
          <p14:tracePt t="11988" x="6134100" y="3551238"/>
          <p14:tracePt t="12005" x="5875338" y="3635375"/>
          <p14:tracePt t="12021" x="5600700" y="3725863"/>
          <p14:tracePt t="12038" x="5326063" y="3810000"/>
          <p14:tracePt t="12055" x="5051425" y="3902075"/>
          <p14:tracePt t="12072" x="4822825" y="3970338"/>
          <p14:tracePt t="12088" x="4648200" y="4016375"/>
          <p14:tracePt t="12105" x="4479925" y="4060825"/>
          <p14:tracePt t="12122" x="4351338" y="4092575"/>
          <p14:tracePt t="12138" x="4267200" y="4106863"/>
          <p14:tracePt t="12155" x="4237038" y="4106863"/>
          <p14:tracePt t="12172" x="4213225" y="4098925"/>
          <p14:tracePt t="12188" x="4183063" y="4092575"/>
          <p14:tracePt t="12205" x="4137025" y="4060825"/>
          <p14:tracePt t="12222" x="4038600" y="4022725"/>
          <p14:tracePt t="12238" x="3916363" y="3970338"/>
          <p14:tracePt t="12255" x="3794125" y="3924300"/>
          <p14:tracePt t="12272" x="3657600" y="3856038"/>
          <p14:tracePt t="12288" x="3551238" y="3802063"/>
          <p14:tracePt t="12305" x="3497263" y="3771900"/>
          <p14:tracePt t="12322" x="3467100" y="3756025"/>
          <p14:tracePt t="12338" x="3451225" y="3749675"/>
          <p14:tracePt t="12340" x="3429000" y="3741738"/>
          <p14:tracePt t="12355" x="3360738" y="3741738"/>
          <p14:tracePt t="12372" x="3292475" y="3725863"/>
          <p14:tracePt t="12388" x="3178175" y="3703638"/>
          <p14:tracePt t="12405" x="3048000" y="3687763"/>
          <p14:tracePt t="12422" x="2933700" y="3673475"/>
          <p14:tracePt t="12438" x="2841625" y="3657600"/>
          <p14:tracePt t="12455" x="2751138" y="3635375"/>
          <p14:tracePt t="12472" x="2697163" y="3611563"/>
          <p14:tracePt t="12489" x="2667000" y="3611563"/>
          <p14:tracePt t="12505" x="2636838" y="3603625"/>
          <p14:tracePt t="12522" x="2613025" y="3597275"/>
          <p14:tracePt t="12539" x="2582863" y="3597275"/>
          <p14:tracePt t="12555" x="2536825" y="3597275"/>
          <p14:tracePt t="12572" x="2514600" y="3597275"/>
          <p14:tracePt t="12589" x="2484438" y="3603625"/>
          <p14:tracePt t="12605" x="2454275" y="3603625"/>
          <p14:tracePt t="12622" x="2430463" y="3619500"/>
          <p14:tracePt t="12638" x="2400300" y="3619500"/>
          <p14:tracePt t="12655" x="2378075" y="3627438"/>
          <p14:tracePt t="12672" x="2339975" y="3635375"/>
          <p14:tracePt t="12688" x="2308225" y="3641725"/>
          <p14:tracePt t="12705" x="2286000" y="3641725"/>
          <p14:tracePt t="12722" x="2270125" y="3641725"/>
          <p14:tracePt t="12724" x="2263775" y="3641725"/>
          <p14:tracePt t="12739" x="2263775" y="3649663"/>
          <p14:tracePt t="12740" x="2255838" y="3649663"/>
          <p14:tracePt t="12755" x="2239963" y="3649663"/>
          <p14:tracePt t="12772" x="2201863" y="3657600"/>
          <p14:tracePt t="12789" x="2149475" y="3665538"/>
          <p14:tracePt t="12805" x="2095500" y="3679825"/>
          <p14:tracePt t="12822" x="2057400" y="3687763"/>
          <p14:tracePt t="12839" x="2041525" y="3695700"/>
          <p14:tracePt t="12860" x="2027238" y="3695700"/>
          <p14:tracePt t="12892" x="2019300" y="3703638"/>
          <p14:tracePt t="12900" x="2011363" y="3703638"/>
          <p14:tracePt t="12916" x="1997075" y="3711575"/>
          <p14:tracePt t="12926" x="1981200" y="3711575"/>
          <p14:tracePt t="12938" x="1973263" y="3711575"/>
          <p14:tracePt t="12956" x="1943100" y="3725863"/>
          <p14:tracePt t="12972" x="1935163" y="3725863"/>
          <p14:tracePt t="13028" x="1927225" y="3725863"/>
          <p14:tracePt t="13036" x="1920875" y="3725863"/>
          <p14:tracePt t="13044" x="1905000" y="3725863"/>
          <p14:tracePt t="13055" x="1897063" y="3725863"/>
          <p14:tracePt t="13072" x="1882775" y="3733800"/>
          <p14:tracePt t="13089" x="1874838" y="3741738"/>
          <p14:tracePt t="13105" x="1866900" y="3741738"/>
          <p14:tracePt t="13124" x="1858963" y="3741738"/>
          <p14:tracePt t="13139" x="1851025" y="3741738"/>
          <p14:tracePt t="13156" x="1836738" y="3741738"/>
          <p14:tracePt t="13205" x="1828800" y="3741738"/>
          <p14:tracePt t="13220" x="1812925" y="3741738"/>
          <p14:tracePt t="13228" x="1812925" y="3749675"/>
          <p14:tracePt t="13252" x="1806575" y="3749675"/>
          <p14:tracePt t="13493" x="1812925" y="3749675"/>
          <p14:tracePt t="13500" x="1820863" y="3749675"/>
          <p14:tracePt t="13525" x="1828800" y="3749675"/>
          <p14:tracePt t="13548" x="1836738" y="3749675"/>
          <p14:tracePt t="13556" x="1844675" y="3749675"/>
          <p14:tracePt t="13565" x="1851025" y="3749675"/>
          <p14:tracePt t="13677" x="1858963" y="3749675"/>
          <p14:tracePt t="13709" x="1866900" y="3749675"/>
          <p14:tracePt t="13716" x="1874838" y="3749675"/>
          <p14:tracePt t="13740" x="1882775" y="3741738"/>
          <p14:tracePt t="13748" x="1897063" y="3741738"/>
          <p14:tracePt t="13757" x="1920875" y="3741738"/>
          <p14:tracePt t="13772" x="1973263" y="3741738"/>
          <p14:tracePt t="13788" x="2019300" y="3741738"/>
          <p14:tracePt t="13805" x="2057400" y="3741738"/>
          <p14:tracePt t="13822" x="2079625" y="3741738"/>
          <p14:tracePt t="13839" x="2103438" y="3741738"/>
          <p14:tracePt t="13855" x="2125663" y="3733800"/>
          <p14:tracePt t="13872" x="2149475" y="3733800"/>
          <p14:tracePt t="13889" x="2187575" y="3733800"/>
          <p14:tracePt t="13905" x="2225675" y="3725863"/>
          <p14:tracePt t="13922" x="2270125" y="3717925"/>
          <p14:tracePt t="13939" x="2332038" y="3711575"/>
          <p14:tracePt t="13939" x="2378075" y="3711575"/>
          <p14:tracePt t="13956" x="2484438" y="3711575"/>
          <p14:tracePt t="13972" x="2613025" y="3711575"/>
          <p14:tracePt t="13989" x="2720975" y="3711575"/>
          <p14:tracePt t="14005" x="2797175" y="3711575"/>
          <p14:tracePt t="14022" x="2849563" y="3711575"/>
          <p14:tracePt t="14039" x="2903538" y="3711575"/>
          <p14:tracePt t="14055" x="2949575" y="3711575"/>
          <p14:tracePt t="14072" x="3009900" y="3711575"/>
          <p14:tracePt t="14089" x="3086100" y="3711575"/>
          <p14:tracePt t="14106" x="3146425" y="3711575"/>
          <p14:tracePt t="14122" x="3192463" y="3711575"/>
          <p14:tracePt t="14124" x="3216275" y="3717925"/>
          <p14:tracePt t="14139" x="3230563" y="3725863"/>
          <p14:tracePt t="14156" x="3268663" y="3725863"/>
          <p14:tracePt t="14172" x="3306763" y="3741738"/>
          <p14:tracePt t="14189" x="3352800" y="3749675"/>
          <p14:tracePt t="14205" x="3421063" y="3749675"/>
          <p14:tracePt t="14222" x="3482975" y="3756025"/>
          <p14:tracePt t="14239" x="3527425" y="3756025"/>
          <p14:tracePt t="14255" x="3573463" y="3763963"/>
          <p14:tracePt t="14272" x="3611563" y="3763963"/>
          <p14:tracePt t="14289" x="3673475" y="3771900"/>
          <p14:tracePt t="14305" x="3725863" y="3771900"/>
          <p14:tracePt t="14322" x="3787775" y="3771900"/>
          <p14:tracePt t="14339" x="3848100" y="3771900"/>
          <p14:tracePt t="14339" x="3886200" y="3771900"/>
          <p14:tracePt t="14355" x="3932238" y="3771900"/>
          <p14:tracePt t="14372" x="3962400" y="3771900"/>
          <p14:tracePt t="14389" x="3992563" y="3779838"/>
          <p14:tracePt t="14406" x="4022725" y="3779838"/>
          <p14:tracePt t="14422" x="4060825" y="3779838"/>
          <p14:tracePt t="14439" x="4092575" y="3779838"/>
          <p14:tracePt t="14456" x="4122738" y="3779838"/>
          <p14:tracePt t="14472" x="4168775" y="3779838"/>
          <p14:tracePt t="14489" x="4221163" y="3779838"/>
          <p14:tracePt t="14506" x="4283075" y="3779838"/>
          <p14:tracePt t="14522" x="4351338" y="3779838"/>
          <p14:tracePt t="14539" x="4411663" y="3779838"/>
          <p14:tracePt t="14555" x="4487863" y="3779838"/>
          <p14:tracePt t="14572" x="4518025" y="3779838"/>
          <p14:tracePt t="14589" x="4525963" y="3779838"/>
          <p14:tracePt t="14796" x="4518025" y="3779838"/>
          <p14:tracePt t="14812" x="4503738" y="3779838"/>
          <p14:tracePt t="14828" x="4495800" y="3779838"/>
          <p14:tracePt t="14836" x="4473575" y="3787775"/>
          <p14:tracePt t="14844" x="4457700" y="3794125"/>
          <p14:tracePt t="14856" x="4427538" y="3794125"/>
          <p14:tracePt t="14873" x="4351338" y="3802063"/>
          <p14:tracePt t="14889" x="4259263" y="3802063"/>
          <p14:tracePt t="14906" x="4206875" y="3802063"/>
          <p14:tracePt t="14909" x="4191000" y="3802063"/>
          <p14:tracePt t="14923" x="4183063" y="3802063"/>
          <p14:tracePt t="14939" x="4175125" y="3802063"/>
          <p14:tracePt t="15060" x="4168775" y="3802063"/>
          <p14:tracePt t="15092" x="4160838" y="3802063"/>
          <p14:tracePt t="15100" x="4152900" y="3802063"/>
          <p14:tracePt t="15117" x="4144963" y="3802063"/>
          <p14:tracePt t="15124" x="4137025" y="3802063"/>
          <p14:tracePt t="15139" x="4122738" y="3802063"/>
          <p14:tracePt t="15156" x="4106863" y="3794125"/>
          <p14:tracePt t="15173" x="4098925" y="3794125"/>
          <p14:tracePt t="15189" x="4092575" y="3794125"/>
          <p14:tracePt t="15206" x="4084638" y="3787775"/>
          <p14:tracePt t="15223" x="4076700" y="3787775"/>
          <p14:tracePt t="15244" x="4068763" y="3787775"/>
          <p14:tracePt t="15276" x="4060825" y="3787775"/>
          <p14:tracePt t="15292" x="4054475" y="3787775"/>
          <p14:tracePt t="15301" x="4046538" y="3787775"/>
          <p14:tracePt t="15316" x="4038600" y="3787775"/>
          <p14:tracePt t="15324" x="4022725" y="3787775"/>
          <p14:tracePt t="15339" x="4008438" y="3787775"/>
          <p14:tracePt t="15356" x="3978275" y="3787775"/>
          <p14:tracePt t="15373" x="3962400" y="3779838"/>
          <p14:tracePt t="15389" x="3946525" y="3779838"/>
          <p14:tracePt t="15406" x="3940175" y="3779838"/>
          <p14:tracePt t="15423" x="3932238" y="3779838"/>
          <p14:tracePt t="15444" x="3924300" y="3779838"/>
          <p14:tracePt t="15457" x="3916363" y="3779838"/>
          <p14:tracePt t="15473" x="3902075" y="3779838"/>
          <p14:tracePt t="15490" x="3878263" y="3779838"/>
          <p14:tracePt t="15506" x="3863975" y="3779838"/>
          <p14:tracePt t="15509" x="3856038" y="3771900"/>
          <p14:tracePt t="15523" x="3840163" y="3771900"/>
          <p14:tracePt t="15524" x="3832225" y="3771900"/>
          <p14:tracePt t="15540" x="3810000" y="3771900"/>
          <p14:tracePt t="15556" x="3787775" y="3771900"/>
          <p14:tracePt t="15573" x="3763963" y="3771900"/>
          <p14:tracePt t="15590" x="3741738" y="3771900"/>
          <p14:tracePt t="15606" x="3717925" y="3771900"/>
          <p14:tracePt t="15623" x="3695700" y="3771900"/>
          <p14:tracePt t="15640" x="3665538" y="3771900"/>
          <p14:tracePt t="15656" x="3641725" y="3771900"/>
          <p14:tracePt t="15673" x="3627438" y="3771900"/>
          <p14:tracePt t="15690" x="3611563" y="3771900"/>
          <p14:tracePt t="15706" x="3589338" y="3771900"/>
          <p14:tracePt t="15723" x="3573463" y="3771900"/>
          <p14:tracePt t="15724" x="3565525" y="3771900"/>
          <p14:tracePt t="15740" x="3551238" y="3771900"/>
          <p14:tracePt t="15756" x="3527425" y="3771900"/>
          <p14:tracePt t="15773" x="3497263" y="3771900"/>
          <p14:tracePt t="15790" x="3459163" y="3771900"/>
          <p14:tracePt t="15806" x="3421063" y="3771900"/>
          <p14:tracePt t="15823" x="3390900" y="3771900"/>
          <p14:tracePt t="15840" x="3375025" y="3771900"/>
          <p14:tracePt t="15856" x="3352800" y="3771900"/>
          <p14:tracePt t="15873" x="3330575" y="3771900"/>
          <p14:tracePt t="15890" x="3306763" y="3771900"/>
          <p14:tracePt t="15906" x="3276600" y="3771900"/>
          <p14:tracePt t="15911" x="3254375" y="3771900"/>
          <p14:tracePt t="15923" x="3216275" y="3771900"/>
          <p14:tracePt t="15940" x="3170238" y="3771900"/>
          <p14:tracePt t="15956" x="3132138" y="3771900"/>
          <p14:tracePt t="15973" x="3108325" y="3771900"/>
          <p14:tracePt t="15990" x="3086100" y="3771900"/>
          <p14:tracePt t="16006" x="3063875" y="3771900"/>
          <p14:tracePt t="16023" x="3032125" y="3771900"/>
          <p14:tracePt t="16040" x="2994025" y="3771900"/>
          <p14:tracePt t="16056" x="2955925" y="3771900"/>
          <p14:tracePt t="16073" x="2917825" y="3771900"/>
          <p14:tracePt t="16090" x="2895600" y="3771900"/>
          <p14:tracePt t="16106" x="2873375" y="3771900"/>
          <p14:tracePt t="16123" x="2849563" y="3771900"/>
          <p14:tracePt t="16140" x="2811463" y="3771900"/>
          <p14:tracePt t="16156" x="2765425" y="3771900"/>
          <p14:tracePt t="16173" x="2727325" y="3771900"/>
          <p14:tracePt t="16190" x="2682875" y="3771900"/>
          <p14:tracePt t="16207" x="2644775" y="3771900"/>
          <p14:tracePt t="16223" x="2620963" y="3771900"/>
          <p14:tracePt t="16240" x="2598738" y="3771900"/>
          <p14:tracePt t="16256" x="2560638" y="3771900"/>
          <p14:tracePt t="16273" x="2506663" y="3771900"/>
          <p14:tracePt t="16290" x="2430463" y="3771900"/>
          <p14:tracePt t="16307" x="2400300" y="3771900"/>
          <p14:tracePt t="16308" x="2384425" y="3771900"/>
          <p14:tracePt t="16323" x="2378075" y="3771900"/>
          <p14:tracePt t="16340" x="2370138" y="3771900"/>
          <p14:tracePt t="16372" x="2362200" y="3771900"/>
          <p14:tracePt t="16380" x="2362200" y="3763963"/>
          <p14:tracePt t="16397" x="2354263" y="3763963"/>
          <p14:tracePt t="16406" x="2346325" y="3763963"/>
          <p14:tracePt t="16423" x="2332038" y="3763963"/>
          <p14:tracePt t="16440" x="2324100" y="3756025"/>
          <p14:tracePt t="16457" x="2316163" y="3756025"/>
          <p14:tracePt t="16473" x="2308225" y="3756025"/>
          <p14:tracePt t="16490" x="2301875" y="3756025"/>
          <p14:tracePt t="16507" x="2278063" y="3749675"/>
          <p14:tracePt t="16509" x="2270125" y="3749675"/>
          <p14:tracePt t="16523" x="2263775" y="3749675"/>
          <p14:tracePt t="16524" x="2255838" y="3749675"/>
          <p14:tracePt t="16540" x="2239963" y="3749675"/>
          <p14:tracePt t="16557" x="2232025" y="3749675"/>
          <p14:tracePt t="16573" x="2225675" y="3749675"/>
          <p14:tracePt t="16590" x="2217738" y="3749675"/>
          <p14:tracePt t="16606" x="2201863" y="3749675"/>
          <p14:tracePt t="16623" x="2193925" y="3749675"/>
          <p14:tracePt t="16640" x="2187575" y="3741738"/>
          <p14:tracePt t="16709" x="2179638" y="3741738"/>
          <p14:tracePt t="16717" x="2171700" y="3741738"/>
          <p14:tracePt t="16732" x="2163763" y="3741738"/>
          <p14:tracePt t="16740" x="2149475" y="3741738"/>
          <p14:tracePt t="16757" x="2133600" y="3733800"/>
          <p14:tracePt t="16773" x="2117725" y="3733800"/>
          <p14:tracePt t="16790" x="2111375" y="3733800"/>
          <p14:tracePt t="17316" x="2117725" y="3733800"/>
          <p14:tracePt t="17333" x="2125663" y="3733800"/>
          <p14:tracePt t="17398" x="2125663" y="3725863"/>
          <p14:tracePt t="17413" x="2133600" y="3725863"/>
          <p14:tracePt t="17429" x="2141538" y="3725863"/>
          <p14:tracePt t="17445" x="2149475" y="3725863"/>
          <p14:tracePt t="17524" x="2155825" y="3725863"/>
          <p14:tracePt t="17604" x="2163763" y="3725863"/>
          <p14:tracePt t="17612" x="2179638" y="3725863"/>
          <p14:tracePt t="17623" x="2187575" y="3725863"/>
          <p14:tracePt t="17640" x="2209800" y="3725863"/>
          <p14:tracePt t="17657" x="2239963" y="3725863"/>
          <p14:tracePt t="17674" x="2255838" y="3725863"/>
          <p14:tracePt t="17690" x="2270125" y="3725863"/>
          <p14:tracePt t="17693" x="2286000" y="3725863"/>
          <p14:tracePt t="17707" x="2324100" y="3725863"/>
          <p14:tracePt t="17724" x="2354263" y="3725863"/>
          <p14:tracePt t="17740" x="2378075" y="3733800"/>
          <p14:tracePt t="17757" x="2392363" y="3733800"/>
          <p14:tracePt t="17774" x="2422525" y="3733800"/>
          <p14:tracePt t="17790" x="2460625" y="3741738"/>
          <p14:tracePt t="17807" x="2492375" y="3749675"/>
          <p14:tracePt t="17824" x="2522538" y="3749675"/>
          <p14:tracePt t="17840" x="2560638" y="3756025"/>
          <p14:tracePt t="17857" x="2582863" y="3756025"/>
          <p14:tracePt t="17874" x="2606675" y="3756025"/>
          <p14:tracePt t="17876" x="2628900" y="3756025"/>
          <p14:tracePt t="17890" x="2636838" y="3756025"/>
          <p14:tracePt t="17907" x="2697163" y="3756025"/>
          <p14:tracePt t="17924" x="2735263" y="3756025"/>
          <p14:tracePt t="17940" x="2773363" y="3763963"/>
          <p14:tracePt t="17957" x="2803525" y="3771900"/>
          <p14:tracePt t="17974" x="2819400" y="3771900"/>
          <p14:tracePt t="17990" x="2841625" y="3779838"/>
          <p14:tracePt t="18007" x="2873375" y="3779838"/>
          <p14:tracePt t="18024" x="2917825" y="3779838"/>
          <p14:tracePt t="18040" x="2971800" y="3779838"/>
          <p14:tracePt t="18057" x="3048000" y="3779838"/>
          <p14:tracePt t="18074" x="3108325" y="3779838"/>
          <p14:tracePt t="18090" x="3162300" y="3779838"/>
          <p14:tracePt t="18091" x="3184525" y="3779838"/>
          <p14:tracePt t="18107" x="3208338" y="3779838"/>
          <p14:tracePt t="18124" x="3222625" y="3779838"/>
          <p14:tracePt t="18140" x="3230563" y="3779838"/>
          <p14:tracePt t="18157" x="3246438" y="3779838"/>
          <p14:tracePt t="18174" x="3260725" y="3779838"/>
          <p14:tracePt t="18190" x="3284538" y="3779838"/>
          <p14:tracePt t="18208" x="3330575" y="3779838"/>
          <p14:tracePt t="18224" x="3368675" y="3779838"/>
          <p14:tracePt t="18240" x="3398838" y="3779838"/>
          <p14:tracePt t="18257" x="3429000" y="3787775"/>
          <p14:tracePt t="18274" x="3436938" y="3794125"/>
          <p14:tracePt t="18301" x="3444875" y="3794125"/>
          <p14:tracePt t="18308" x="3451225" y="3794125"/>
          <p14:tracePt t="18324" x="3459163" y="3794125"/>
          <p14:tracePt t="18340" x="3489325" y="3794125"/>
          <p14:tracePt t="18357" x="3521075" y="3794125"/>
          <p14:tracePt t="18374" x="3527425" y="3794125"/>
          <p14:tracePt t="18476" x="3535363" y="3794125"/>
          <p14:tracePt t="18485" x="3543300" y="3794125"/>
          <p14:tracePt t="18516" x="3551238" y="3794125"/>
          <p14:tracePt t="18556" x="3559175" y="3794125"/>
          <p14:tracePt t="18572" x="3565525" y="3794125"/>
          <p14:tracePt t="18580" x="3573463" y="3794125"/>
          <p14:tracePt t="18596" x="3581400" y="3794125"/>
          <p14:tracePt t="18613" x="3597275" y="3794125"/>
          <p14:tracePt t="18628" x="3603625" y="3794125"/>
          <p14:tracePt t="18661" x="3611563" y="3794125"/>
          <p14:tracePt t="18692" x="3627438" y="3794125"/>
          <p14:tracePt t="18700" x="3635375" y="3794125"/>
          <p14:tracePt t="18709" x="3641725" y="3794125"/>
          <p14:tracePt t="18724" x="3673475" y="3794125"/>
          <p14:tracePt t="18741" x="3679825" y="3794125"/>
          <p14:tracePt t="18757" x="3703638" y="3794125"/>
          <p14:tracePt t="18774" x="3717925" y="3794125"/>
          <p14:tracePt t="18791" x="3725863" y="3794125"/>
          <p14:tracePt t="18807" x="3741738" y="3794125"/>
          <p14:tracePt t="18824" x="3749675" y="3794125"/>
          <p14:tracePt t="18841" x="3763963" y="3794125"/>
          <p14:tracePt t="18857" x="3771900" y="3794125"/>
          <p14:tracePt t="18874" x="3794125" y="3794125"/>
          <p14:tracePt t="18875" x="3802063" y="3794125"/>
          <p14:tracePt t="18891" x="3810000" y="3794125"/>
          <p14:tracePt t="18908" x="3840163" y="3794125"/>
          <p14:tracePt t="18924" x="3863975" y="3794125"/>
          <p14:tracePt t="18941" x="3886200" y="3794125"/>
          <p14:tracePt t="18958" x="3916363" y="3794125"/>
          <p14:tracePt t="18974" x="3954463" y="3794125"/>
          <p14:tracePt t="18991" x="3978275" y="3794125"/>
          <p14:tracePt t="19007" x="3984625" y="3794125"/>
          <p14:tracePt t="19024" x="3992563" y="3794125"/>
          <p14:tracePt t="19124" x="4000500" y="3794125"/>
          <p14:tracePt t="19140" x="4008438" y="3794125"/>
          <p14:tracePt t="19148" x="4016375" y="3794125"/>
          <p14:tracePt t="19157" x="4030663" y="3794125"/>
          <p14:tracePt t="19174" x="4054475" y="3787775"/>
          <p14:tracePt t="19191" x="4092575" y="3787775"/>
          <p14:tracePt t="19207" x="4114800" y="3787775"/>
          <p14:tracePt t="19224" x="4137025" y="3787775"/>
          <p14:tracePt t="19241" x="4144963" y="3787775"/>
          <p14:tracePt t="19257" x="4152900" y="3787775"/>
          <p14:tracePt t="19274" x="4160838" y="3787775"/>
          <p14:tracePt t="19291" x="4183063" y="3787775"/>
          <p14:tracePt t="19307" x="4221163" y="3787775"/>
          <p14:tracePt t="19324" x="4251325" y="3787775"/>
          <p14:tracePt t="19341" x="4313238" y="3787775"/>
          <p14:tracePt t="19357" x="4389438" y="3787775"/>
          <p14:tracePt t="19374" x="4435475" y="3787775"/>
          <p14:tracePt t="19391" x="4473575" y="3794125"/>
          <p14:tracePt t="19407" x="4503738" y="3802063"/>
          <p14:tracePt t="19424" x="4525963" y="3810000"/>
          <p14:tracePt t="19441" x="4549775" y="3810000"/>
          <p14:tracePt t="19458" x="4579938" y="3817938"/>
          <p14:tracePt t="19474" x="4610100" y="3825875"/>
          <p14:tracePt t="19491" x="4656138" y="3832225"/>
          <p14:tracePt t="19492" x="4678363" y="3840163"/>
          <p14:tracePt t="19507" x="4746625" y="3863975"/>
          <p14:tracePt t="19524" x="4808538" y="3870325"/>
          <p14:tracePt t="19541" x="4854575" y="3886200"/>
          <p14:tracePt t="19558" x="4884738" y="3902075"/>
          <p14:tracePt t="19574" x="4906963" y="3902075"/>
          <p14:tracePt t="19591" x="4937125" y="3908425"/>
          <p14:tracePt t="19957" x="4945063" y="3908425"/>
          <p14:tracePt t="20236" x="4945063" y="3902075"/>
          <p14:tracePt t="20268" x="4945063" y="3894138"/>
          <p14:tracePt t="20308" x="4937125" y="3894138"/>
          <p14:tracePt t="20324" x="4930775" y="3886200"/>
          <p14:tracePt t="20349" x="4922838" y="3886200"/>
          <p14:tracePt t="20356" x="4914900" y="3886200"/>
          <p14:tracePt t="20372" x="4906963" y="3878263"/>
          <p14:tracePt t="20388" x="4899025" y="3878263"/>
          <p14:tracePt t="20398" x="4899025" y="3870325"/>
          <p14:tracePt t="20412" x="4892675" y="3870325"/>
          <p14:tracePt t="20429" x="4884738" y="3870325"/>
          <p14:tracePt t="20441" x="4876800" y="3870325"/>
          <p14:tracePt t="20458" x="4868863" y="3863975"/>
          <p14:tracePt t="20475" x="4868863" y="3856038"/>
          <p14:tracePt t="20491" x="4854575" y="3856038"/>
          <p14:tracePt t="20508" x="4846638" y="3856038"/>
          <p14:tracePt t="20525" x="4838700" y="3856038"/>
          <p14:tracePt t="20541" x="4830763" y="3848100"/>
          <p14:tracePt t="20564" x="4822825" y="3848100"/>
          <p14:tracePt t="20575" x="4816475" y="3848100"/>
          <p14:tracePt t="20612" x="4808538" y="3848100"/>
          <p14:tracePt t="20628" x="4800600" y="3840163"/>
          <p14:tracePt t="20645" x="4792663" y="3840163"/>
          <p14:tracePt t="20652" x="4784725" y="3832225"/>
          <p14:tracePt t="20661" x="4778375" y="3832225"/>
          <p14:tracePt t="20675" x="4770438" y="3832225"/>
          <p14:tracePt t="20692" x="4754563" y="3832225"/>
          <p14:tracePt t="20725" x="4746625" y="3832225"/>
          <p14:tracePt t="20749" x="4740275" y="3832225"/>
          <p14:tracePt t="20758" x="4732338" y="3825875"/>
          <p14:tracePt t="20775" x="4724400" y="3825875"/>
          <p14:tracePt t="20791" x="4702175" y="3825875"/>
          <p14:tracePt t="20808" x="4686300" y="3825875"/>
          <p14:tracePt t="20825" x="4678363" y="3825875"/>
          <p14:tracePt t="20841" x="4678363" y="3817938"/>
          <p14:tracePt t="20868" x="4670425" y="3817938"/>
          <p14:tracePt t="20884" x="4664075" y="3810000"/>
          <p14:tracePt t="20900" x="4656138" y="3810000"/>
          <p14:tracePt t="20909" x="4640263" y="3810000"/>
          <p14:tracePt t="20925" x="4632325" y="3810000"/>
          <p14:tracePt t="20941" x="4610100" y="3810000"/>
          <p14:tracePt t="20958" x="4602163" y="3802063"/>
          <p14:tracePt t="20975" x="4594225" y="3802063"/>
          <p14:tracePt t="20991" x="4579938" y="3802063"/>
          <p14:tracePt t="21008" x="4572000" y="3794125"/>
          <p14:tracePt t="21025" x="4556125" y="3787775"/>
          <p14:tracePt t="21041" x="4541838" y="3787775"/>
          <p14:tracePt t="21058" x="4525963" y="3787775"/>
          <p14:tracePt t="21060" x="4518025" y="3787775"/>
          <p14:tracePt t="21076" x="4503738" y="3787775"/>
          <p14:tracePt t="21091" x="4495800" y="3779838"/>
          <p14:tracePt t="21108" x="4465638" y="3779838"/>
          <p14:tracePt t="21125" x="4449763" y="3779838"/>
          <p14:tracePt t="21141" x="4435475" y="3771900"/>
          <p14:tracePt t="21158" x="4427538" y="3771900"/>
          <p14:tracePt t="21175" x="4411663" y="3771900"/>
          <p14:tracePt t="21191" x="4403725" y="3763963"/>
          <p14:tracePt t="21209" x="4397375" y="3763963"/>
          <p14:tracePt t="21225" x="4389438" y="3763963"/>
          <p14:tracePt t="21242" x="4365625" y="3763963"/>
          <p14:tracePt t="21258" x="4359275" y="3763963"/>
          <p14:tracePt t="21275" x="4351338" y="3763963"/>
          <p14:tracePt t="21292" x="4343400" y="3763963"/>
          <p14:tracePt t="21308" x="4335463" y="3763963"/>
          <p14:tracePt t="21325" x="4321175" y="3763963"/>
          <p14:tracePt t="21342" x="4297363" y="3763963"/>
          <p14:tracePt t="21358" x="4267200" y="3763963"/>
          <p14:tracePt t="21375" x="4237038" y="3756025"/>
          <p14:tracePt t="21392" x="4221163" y="3749675"/>
          <p14:tracePt t="21408" x="4206875" y="3749675"/>
          <p14:tracePt t="21425" x="4183063" y="3749675"/>
          <p14:tracePt t="21442" x="4168775" y="3741738"/>
          <p14:tracePt t="21459" x="4144963" y="3741738"/>
          <p14:tracePt t="21459" x="4137025" y="3741738"/>
          <p14:tracePt t="21475" x="4114800" y="3741738"/>
          <p14:tracePt t="21492" x="4106863" y="3741738"/>
          <p14:tracePt t="21564" x="4098925" y="3741738"/>
          <p14:tracePt t="21572" x="4092575" y="3741738"/>
          <p14:tracePt t="21580" x="4084638" y="3741738"/>
          <p14:tracePt t="21596" x="4068763" y="3741738"/>
          <p14:tracePt t="21612" x="4060825" y="3741738"/>
          <p14:tracePt t="21652" x="4054475" y="3741738"/>
          <p14:tracePt t="21677" x="4046538" y="3741738"/>
          <p14:tracePt t="21684" x="4038600" y="3741738"/>
          <p14:tracePt t="21693" x="4022725" y="3733800"/>
          <p14:tracePt t="21709" x="4016375" y="3733800"/>
          <p14:tracePt t="21725" x="3992563" y="3733800"/>
          <p14:tracePt t="21742" x="3984625" y="3725863"/>
          <p14:tracePt t="21758" x="3978275" y="3725863"/>
          <p14:tracePt t="21775" x="3970338" y="3717925"/>
          <p14:tracePt t="21924" x="3962400" y="3711575"/>
          <p14:tracePt t="21932" x="3954463" y="3703638"/>
          <p14:tracePt t="21942" x="3946525" y="3687763"/>
          <p14:tracePt t="21958" x="3940175" y="3673475"/>
          <p14:tracePt t="21975" x="3932238" y="3665538"/>
          <p14:tracePt t="21992" x="3932238" y="3649663"/>
          <p14:tracePt t="22009" x="3924300" y="3641725"/>
          <p14:tracePt t="22025" x="3924300" y="3627438"/>
          <p14:tracePt t="22042" x="3916363" y="3611563"/>
          <p14:tracePt t="22059" x="3916363" y="3597275"/>
          <p14:tracePt t="22075" x="3908425" y="3581400"/>
          <p14:tracePt t="22092" x="3902075" y="3565525"/>
          <p14:tracePt t="22109" x="3902075" y="3551238"/>
          <p14:tracePt t="22125" x="3894138" y="3535363"/>
          <p14:tracePt t="22142" x="3894138" y="3521075"/>
          <p14:tracePt t="22159" x="3894138" y="3489325"/>
          <p14:tracePt t="22175" x="3894138" y="3475038"/>
          <p14:tracePt t="22192" x="3886200" y="3451225"/>
          <p14:tracePt t="22209" x="3886200" y="3444875"/>
          <p14:tracePt t="22225" x="3878263" y="3436938"/>
          <p14:tracePt t="22242" x="3878263" y="3421063"/>
          <p14:tracePt t="22259" x="3878263" y="3406775"/>
          <p14:tracePt t="22275" x="3878263" y="3390900"/>
          <p14:tracePt t="22292" x="3878263" y="3382963"/>
          <p14:tracePt t="22364" x="3878263" y="3375025"/>
          <p14:tracePt t="22380" x="3878263" y="3368675"/>
          <p14:tracePt t="22397" x="3870325" y="3352800"/>
          <p14:tracePt t="22404" x="3870325" y="3330575"/>
          <p14:tracePt t="22412" x="3863975" y="3298825"/>
          <p14:tracePt t="22425" x="3863975" y="3246438"/>
          <p14:tracePt t="22442" x="3840163" y="3116263"/>
          <p14:tracePt t="22459" x="3825875" y="2979738"/>
          <p14:tracePt t="22460" x="3825875" y="2917825"/>
          <p14:tracePt t="22476" x="3817938" y="2819400"/>
          <p14:tracePt t="22492" x="3810000" y="2789238"/>
          <p14:tracePt t="22509" x="3810000" y="2781300"/>
          <p14:tracePt t="22532" x="3802063" y="2781300"/>
          <p14:tracePt t="22572" x="3802063" y="2773363"/>
          <p14:tracePt t="22588" x="3794125" y="2773363"/>
          <p14:tracePt t="22604" x="3787775" y="2765425"/>
          <p14:tracePt t="22612" x="3787775" y="2759075"/>
          <p14:tracePt t="22637" x="3787775" y="2751138"/>
          <p14:tracePt t="22773" x="3787775" y="2743200"/>
          <p14:tracePt t="22812" x="3787775" y="2727325"/>
          <p14:tracePt t="22820" x="3779838" y="2720975"/>
          <p14:tracePt t="22829" x="3779838" y="2713038"/>
          <p14:tracePt t="22842" x="3763963" y="2697163"/>
          <p14:tracePt t="22859" x="3741738" y="2674938"/>
          <p14:tracePt t="22876" x="3717925" y="2644775"/>
          <p14:tracePt t="22892" x="3711575" y="2636838"/>
          <p14:tracePt t="22948" x="3703638" y="2628900"/>
          <p14:tracePt t="22957" x="3703638" y="2620963"/>
          <p14:tracePt t="22965" x="3695700" y="2613025"/>
          <p14:tracePt t="22975" x="3687763" y="2613025"/>
          <p14:tracePt t="22992" x="3687763" y="2598738"/>
          <p14:tracePt t="23009" x="3673475" y="2590800"/>
          <p14:tracePt t="23025" x="3673475" y="2582863"/>
          <p14:tracePt t="23042" x="3673475" y="2574925"/>
          <p14:tracePt t="23059" x="3665538" y="2568575"/>
          <p14:tracePt t="23076" x="3665538" y="2560638"/>
          <p14:tracePt t="23092" x="3649663" y="2552700"/>
          <p14:tracePt t="23109" x="3627438" y="2536825"/>
          <p14:tracePt t="23126" x="3597275" y="2522538"/>
          <p14:tracePt t="23142" x="3581400" y="2514600"/>
          <p14:tracePt t="23196" x="3573463" y="2514600"/>
          <p14:tracePt t="23204" x="3565525" y="2514600"/>
          <p14:tracePt t="23213" x="3559175" y="2506663"/>
          <p14:tracePt t="23229" x="3551238" y="2506663"/>
          <p14:tracePt t="23242" x="3543300" y="2506663"/>
          <p14:tracePt t="23300" x="3535363" y="2506663"/>
          <p14:tracePt t="23316" x="3527425" y="2506663"/>
          <p14:tracePt t="23324" x="3513138" y="2506663"/>
          <p14:tracePt t="23333" x="3505200" y="2506663"/>
          <p14:tracePt t="23342" x="3497263" y="2506663"/>
          <p14:tracePt t="23359" x="3482975" y="2506663"/>
          <p14:tracePt t="23444" x="3475038" y="2506663"/>
          <p14:tracePt t="23484" x="3475038" y="2522538"/>
          <p14:tracePt t="23493" x="3475038" y="2536825"/>
          <p14:tracePt t="23501" x="3482975" y="2552700"/>
          <p14:tracePt t="23509" x="3482975" y="2560638"/>
          <p14:tracePt t="23526" x="3497263" y="2582863"/>
          <p14:tracePt t="23542" x="3521075" y="2606675"/>
          <p14:tracePt t="23559" x="3543300" y="2636838"/>
          <p14:tracePt t="23576" x="3559175" y="2674938"/>
          <p14:tracePt t="23592" x="3565525" y="2697163"/>
          <p14:tracePt t="23609" x="3565525" y="2705100"/>
          <p14:tracePt t="23626" x="3565525" y="2727325"/>
          <p14:tracePt t="23642" x="3565525" y="2765425"/>
          <p14:tracePt t="23659" x="3559175" y="2841625"/>
          <p14:tracePt t="23676" x="3535363" y="2887663"/>
          <p14:tracePt t="23692" x="3513138" y="2933700"/>
          <p14:tracePt t="23709" x="3497263" y="2971800"/>
          <p14:tracePt t="23726" x="3475038" y="3009900"/>
          <p14:tracePt t="23743" x="3444875" y="3063875"/>
          <p14:tracePt t="23759" x="3413125" y="3101975"/>
          <p14:tracePt t="23776" x="3368675" y="3162300"/>
          <p14:tracePt t="23792" x="3330575" y="3200400"/>
          <p14:tracePt t="23809" x="3284538" y="3260725"/>
          <p14:tracePt t="23826" x="3238500" y="3306763"/>
          <p14:tracePt t="23842" x="3200400" y="3352800"/>
          <p14:tracePt t="23843" x="3184525" y="3368675"/>
          <p14:tracePt t="23859" x="3140075" y="3413125"/>
          <p14:tracePt t="23876" x="3094038" y="3451225"/>
          <p14:tracePt t="23892" x="3040063" y="3489325"/>
          <p14:tracePt t="23909" x="3001963" y="3521075"/>
          <p14:tracePt t="23926" x="2949575" y="3559175"/>
          <p14:tracePt t="23943" x="2911475" y="3573463"/>
          <p14:tracePt t="23959" x="2879725" y="3589338"/>
          <p14:tracePt t="23976" x="2841625" y="3611563"/>
          <p14:tracePt t="23993" x="2797175" y="3635375"/>
          <p14:tracePt t="24009" x="2735263" y="3657600"/>
          <p14:tracePt t="24026" x="2689225" y="3665538"/>
          <p14:tracePt t="24042" x="2644775" y="3687763"/>
          <p14:tracePt t="24059" x="2590800" y="3695700"/>
          <p14:tracePt t="24076" x="2574925" y="3695700"/>
          <p14:tracePt t="24093" x="2552700" y="3695700"/>
          <p14:tracePt t="24109" x="2536825" y="3695700"/>
          <p14:tracePt t="24126" x="2522538" y="3695700"/>
          <p14:tracePt t="24143" x="2484438" y="3695700"/>
          <p14:tracePt t="24159" x="2454275" y="3695700"/>
          <p14:tracePt t="24176" x="2416175" y="3695700"/>
          <p14:tracePt t="24193" x="2370138" y="3695700"/>
          <p14:tracePt t="24209" x="2324100" y="3711575"/>
          <p14:tracePt t="24226" x="2286000" y="3717925"/>
          <p14:tracePt t="24243" x="2278063" y="3717925"/>
          <p14:tracePt t="24260" x="2255838" y="3717925"/>
          <p14:tracePt t="24276" x="2232025" y="3717925"/>
          <p14:tracePt t="24293" x="2217738" y="3717925"/>
          <p14:tracePt t="24309" x="2201863" y="3717925"/>
          <p14:tracePt t="24326" x="2187575" y="3711575"/>
          <p14:tracePt t="24343" x="2155825" y="3703638"/>
          <p14:tracePt t="24360" x="2125663" y="3695700"/>
          <p14:tracePt t="24376" x="2095500" y="3687763"/>
          <p14:tracePt t="24393" x="2087563" y="3687763"/>
          <p14:tracePt t="24409" x="2073275" y="3679825"/>
          <p14:tracePt t="24436" x="2065338" y="3679825"/>
          <p14:tracePt t="24461" x="2057400" y="3679825"/>
          <p14:tracePt t="24828" x="2065338" y="3679825"/>
          <p14:tracePt t="24837" x="2073275" y="3679825"/>
          <p14:tracePt t="24844" x="2087563" y="3679825"/>
          <p14:tracePt t="24859" x="2103438" y="3687763"/>
          <p14:tracePt t="24876" x="2133600" y="3687763"/>
          <p14:tracePt t="24893" x="2155825" y="3703638"/>
          <p14:tracePt t="24909" x="2187575" y="3711575"/>
          <p14:tracePt t="24926" x="2217738" y="3717925"/>
          <p14:tracePt t="24943" x="2255838" y="3725863"/>
          <p14:tracePt t="24959" x="2293938" y="3733800"/>
          <p14:tracePt t="24976" x="2354263" y="3756025"/>
          <p14:tracePt t="24993" x="2408238" y="3763963"/>
          <p14:tracePt t="25010" x="2460625" y="3763963"/>
          <p14:tracePt t="25012" x="2492375" y="3763963"/>
          <p14:tracePt t="25026" x="2514600" y="3771900"/>
          <p14:tracePt t="25043" x="2568575" y="3779838"/>
          <p14:tracePt t="25060" x="2659063" y="3794125"/>
          <p14:tracePt t="25076" x="2697163" y="3802063"/>
          <p14:tracePt t="25093" x="2727325" y="3802063"/>
          <p14:tracePt t="25110" x="2759075" y="3810000"/>
          <p14:tracePt t="25126" x="2781300" y="3810000"/>
          <p14:tracePt t="25143" x="2811463" y="3817938"/>
          <p14:tracePt t="25160" x="2849563" y="3817938"/>
          <p14:tracePt t="25176" x="2895600" y="3817938"/>
          <p14:tracePt t="25193" x="2933700" y="3825875"/>
          <p14:tracePt t="25210" x="2963863" y="3825875"/>
          <p14:tracePt t="25226" x="2979738" y="3825875"/>
          <p14:tracePt t="25243" x="3017838" y="3832225"/>
          <p14:tracePt t="25260" x="3048000" y="3832225"/>
          <p14:tracePt t="25276" x="3078163" y="3832225"/>
          <p14:tracePt t="25293" x="3116263" y="3832225"/>
          <p14:tracePt t="25310" x="3146425" y="3832225"/>
          <p14:tracePt t="25326" x="3170238" y="3832225"/>
          <p14:tracePt t="25343" x="3208338" y="3832225"/>
          <p14:tracePt t="25360" x="3254375" y="3832225"/>
          <p14:tracePt t="25376" x="3292475" y="3832225"/>
          <p14:tracePt t="25393" x="3322638" y="3832225"/>
          <p14:tracePt t="25410" x="3344863" y="3832225"/>
          <p14:tracePt t="25412" x="3360738" y="3832225"/>
          <p14:tracePt t="25426" x="3368675" y="3832225"/>
          <p14:tracePt t="25443" x="3398838" y="3832225"/>
          <p14:tracePt t="25460" x="3421063" y="3832225"/>
          <p14:tracePt t="25476" x="3444875" y="3832225"/>
          <p14:tracePt t="25493" x="3459163" y="3825875"/>
          <p14:tracePt t="25510" x="3475038" y="3825875"/>
          <p14:tracePt t="25526" x="3489325" y="3817938"/>
          <p14:tracePt t="25543" x="3513138" y="3817938"/>
          <p14:tracePt t="25560" x="3527425" y="3810000"/>
          <p14:tracePt t="25576" x="3551238" y="3810000"/>
          <p14:tracePt t="25593" x="3559175" y="3810000"/>
          <p14:tracePt t="25610" x="3565525" y="3810000"/>
          <p14:tracePt t="25628" x="3573463" y="3810000"/>
          <p14:tracePt t="25643" x="3589338" y="3802063"/>
          <p14:tracePt t="25660" x="3611563" y="3794125"/>
          <p14:tracePt t="25676" x="3641725" y="3787775"/>
          <p14:tracePt t="25693" x="3665538" y="3779838"/>
          <p14:tracePt t="25710" x="3673475" y="3779838"/>
          <p14:tracePt t="25756" x="3679825" y="3779838"/>
          <p14:tracePt t="25773" x="3687763" y="3779838"/>
          <p14:tracePt t="25796" x="3695700" y="3779838"/>
          <p14:tracePt t="25805" x="3703638" y="3779838"/>
          <p14:tracePt t="25813" x="3711575" y="3771900"/>
          <p14:tracePt t="25826" x="3717925" y="3771900"/>
          <p14:tracePt t="25843" x="3733800" y="3763963"/>
          <p14:tracePt t="25868" x="3741738" y="3763963"/>
          <p14:tracePt t="28116" x="3733800" y="3763963"/>
          <p14:tracePt t="28132" x="3725863" y="3763963"/>
          <p14:tracePt t="28156" x="3717925" y="3763963"/>
          <p14:tracePt t="28172" x="3711575" y="3763963"/>
          <p14:tracePt t="28180" x="3703638" y="3771900"/>
          <p14:tracePt t="28188" x="3703638" y="3779838"/>
          <p14:tracePt t="28276" x="3703638" y="3771900"/>
          <p14:tracePt t="28292" x="3687763" y="3763963"/>
          <p14:tracePt t="2829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019330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e)Quanto à posição da Bomba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2" y="1995003"/>
            <a:ext cx="4000500" cy="34975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18" y="2801998"/>
            <a:ext cx="6158069" cy="26905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1588958" y="57412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Posição Normal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974767" y="5741233"/>
            <a:ext cx="20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Posição Afogada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BEC49CA9-CA20-41B4-B700-16A5690EFB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019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24"/>
    </mc:Choice>
    <mc:Fallback>
      <p:transition spd="slow" advTm="5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3-POTÊNCIAS E RENDIMENTOS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9" y="2248525"/>
            <a:ext cx="11201312" cy="31703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AE06F90-4954-4629-B6D2-914268AE3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96"/>
    </mc:Choice>
    <mc:Fallback>
      <p:transition spd="slow" advTm="15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39" x="10629900" y="434975"/>
          <p14:tracePt t="9085" x="10621963" y="434975"/>
          <p14:tracePt t="9093" x="10614025" y="434975"/>
          <p14:tracePt t="9350" x="10614025" y="449263"/>
          <p14:tracePt t="9357" x="10614025" y="473075"/>
          <p14:tracePt t="9365" x="10614025" y="503238"/>
          <p14:tracePt t="9381" x="10614025" y="601663"/>
          <p14:tracePt t="9397" x="10614025" y="708025"/>
          <p14:tracePt t="9414" x="10614025" y="808038"/>
          <p14:tracePt t="9431" x="10614025" y="944563"/>
          <p14:tracePt t="9447" x="10591800" y="1089025"/>
          <p14:tracePt t="9464" x="10561638" y="1279525"/>
          <p14:tracePt t="9481" x="10523538" y="1493838"/>
          <p14:tracePt t="9497" x="10477500" y="1692275"/>
          <p14:tracePt t="9514" x="10447338" y="1858963"/>
          <p14:tracePt t="9531" x="10447338" y="2011363"/>
          <p14:tracePt t="9547" x="10447338" y="2141538"/>
          <p14:tracePt t="9550" x="10447338" y="2193925"/>
          <p14:tracePt t="9564" x="10447338" y="2232025"/>
          <p14:tracePt t="9581" x="10439400" y="2362200"/>
          <p14:tracePt t="9597" x="10417175" y="2468563"/>
          <p14:tracePt t="9614" x="10385425" y="2636838"/>
          <p14:tracePt t="9631" x="10347325" y="2903538"/>
          <p14:tracePt t="9647" x="10302875" y="3292475"/>
          <p14:tracePt t="9665" x="10302875" y="3551238"/>
          <p14:tracePt t="9681" x="10317163" y="3771900"/>
          <p14:tracePt t="9697" x="10363200" y="3970338"/>
          <p14:tracePt t="9714" x="10409238" y="4114800"/>
          <p14:tracePt t="9731" x="10431463" y="4191000"/>
          <p14:tracePt t="9747" x="10439400" y="4237038"/>
          <p14:tracePt t="9764" x="10439400" y="4251325"/>
          <p14:tracePt t="9814" x="10447338" y="4259263"/>
          <p14:tracePt t="9877" x="10447338" y="4267200"/>
          <p14:tracePt t="9886" x="10447338" y="4275138"/>
          <p14:tracePt t="9897" x="10439400" y="4289425"/>
          <p14:tracePt t="9915" x="10439400" y="4327525"/>
          <p14:tracePt t="9931" x="10439400" y="4373563"/>
          <p14:tracePt t="9948" x="10439400" y="4411663"/>
          <p14:tracePt t="9949" x="10439400" y="4427538"/>
          <p14:tracePt t="9964" x="10439400" y="4435475"/>
          <p14:tracePt t="9981" x="10439400" y="4441825"/>
          <p14:tracePt t="10478" x="10431463" y="4441825"/>
          <p14:tracePt t="10486" x="10431463" y="4435475"/>
          <p14:tracePt t="10498" x="10423525" y="4427538"/>
          <p14:tracePt t="10514" x="10417175" y="4411663"/>
          <p14:tracePt t="10531" x="10409238" y="4403725"/>
          <p14:tracePt t="10548" x="10401300" y="4397375"/>
          <p14:tracePt t="10549" x="10393363" y="4389438"/>
          <p14:tracePt t="10574" x="10393363" y="4381500"/>
          <p14:tracePt t="10589" x="10393363" y="4373563"/>
          <p14:tracePt t="10766" x="10385425" y="4365625"/>
          <p14:tracePt t="10886" x="10379075" y="4365625"/>
          <p14:tracePt t="10902" x="10371138" y="4365625"/>
          <p14:tracePt t="10910" x="10363200" y="4365625"/>
          <p14:tracePt t="10926" x="10355263" y="4365625"/>
          <p14:tracePt t="10941" x="10347325" y="4365625"/>
          <p14:tracePt t="10965" x="10333038" y="4373563"/>
          <p14:tracePt t="10981" x="10317163" y="4381500"/>
          <p14:tracePt t="10989" x="10294938" y="4381500"/>
          <p14:tracePt t="10998" x="10271125" y="4389438"/>
          <p14:tracePt t="11014" x="10188575" y="4419600"/>
          <p14:tracePt t="11031" x="10112375" y="4449763"/>
          <p14:tracePt t="11048" x="10058400" y="4473575"/>
          <p14:tracePt t="11065" x="10028238" y="4487863"/>
          <p14:tracePt t="11081" x="10004425" y="4503738"/>
          <p14:tracePt t="11110" x="9998075" y="4503738"/>
          <p14:tracePt t="11118" x="9998075" y="4511675"/>
          <p14:tracePt t="11131" x="9990138" y="4511675"/>
          <p14:tracePt t="11148" x="9966325" y="4518025"/>
          <p14:tracePt t="11151" x="9944100" y="4533900"/>
          <p14:tracePt t="11165" x="9928225" y="4533900"/>
          <p14:tracePt t="11181" x="9890125" y="4556125"/>
          <p14:tracePt t="11198" x="9875838" y="4572000"/>
          <p14:tracePt t="11215" x="9845675" y="4579938"/>
          <p14:tracePt t="11232" x="9813925" y="4587875"/>
          <p14:tracePt t="11248" x="9775825" y="4594225"/>
          <p14:tracePt t="11265" x="9723438" y="4602163"/>
          <p14:tracePt t="11281" x="9677400" y="4618038"/>
          <p14:tracePt t="11298" x="9631363" y="4618038"/>
          <p14:tracePt t="11315" x="9585325" y="4625975"/>
          <p14:tracePt t="11332" x="9563100" y="4625975"/>
          <p14:tracePt t="11334" x="9555163" y="4632325"/>
          <p14:tracePt t="11348" x="9547225" y="4632325"/>
          <p14:tracePt t="11365" x="9517063" y="4632325"/>
          <p14:tracePt t="11381" x="9486900" y="4632325"/>
          <p14:tracePt t="11398" x="9464675" y="4632325"/>
          <p14:tracePt t="11415" x="9448800" y="4632325"/>
          <p14:tracePt t="11431" x="9432925" y="4632325"/>
          <p14:tracePt t="11486" x="9426575" y="4632325"/>
          <p14:tracePt t="11494" x="9418638" y="4632325"/>
          <p14:tracePt t="11502" x="9394825" y="4625975"/>
          <p14:tracePt t="11515" x="9364663" y="4625975"/>
          <p14:tracePt t="11531" x="9236075" y="4594225"/>
          <p14:tracePt t="11548" x="9059863" y="4556125"/>
          <p14:tracePt t="11549" x="8983663" y="4541838"/>
          <p14:tracePt t="11565" x="8839200" y="4518025"/>
          <p14:tracePt t="11581" x="8763000" y="4495800"/>
          <p14:tracePt t="11598" x="8747125" y="4487863"/>
          <p14:tracePt t="11694" x="8747125" y="4473575"/>
          <p14:tracePt t="11701" x="8740775" y="4465638"/>
          <p14:tracePt t="11710" x="8724900" y="4457700"/>
          <p14:tracePt t="11718" x="8709025" y="4457700"/>
          <p14:tracePt t="11731" x="8694738" y="4449763"/>
          <p14:tracePt t="11748" x="8670925" y="4449763"/>
          <p14:tracePt t="11798" x="8664575" y="4449763"/>
          <p14:tracePt t="11869" x="8656638" y="4449763"/>
          <p14:tracePt t="11902" x="8648700" y="4441825"/>
          <p14:tracePt t="11910" x="8640763" y="4441825"/>
          <p14:tracePt t="11926" x="8632825" y="4441825"/>
          <p14:tracePt t="11933" x="8618538" y="4441825"/>
          <p14:tracePt t="11949" x="8602663" y="4435475"/>
          <p14:tracePt t="11965" x="8594725" y="4427538"/>
          <p14:tracePt t="11982" x="8580438" y="4427538"/>
          <p14:tracePt t="11998" x="8564563" y="4419600"/>
          <p14:tracePt t="12015" x="8564563" y="4411663"/>
          <p14:tracePt t="12031" x="8556625" y="4403725"/>
          <p14:tracePt t="12048" x="8550275" y="4403725"/>
          <p14:tracePt t="12070" x="8542338" y="4397375"/>
          <p14:tracePt t="12081" x="8534400" y="4397375"/>
          <p14:tracePt t="12098" x="8526463" y="4389438"/>
          <p14:tracePt t="12115" x="8512175" y="4373563"/>
          <p14:tracePt t="12173" x="8512175" y="4365625"/>
          <p14:tracePt t="12213" x="8504238" y="4365625"/>
          <p14:tracePt t="12445" x="8504238" y="4381500"/>
          <p14:tracePt t="12462" x="8504238" y="4397375"/>
          <p14:tracePt t="12478" x="8504238" y="4403725"/>
          <p14:tracePt t="12502" x="8518525" y="4419600"/>
          <p14:tracePt t="12519" x="8518525" y="4427538"/>
          <p14:tracePt t="12526" x="8526463" y="4427538"/>
          <p14:tracePt t="12533" x="8526463" y="4435475"/>
          <p14:tracePt t="12549" x="8534400" y="4441825"/>
          <p14:tracePt t="12565" x="8550275" y="4457700"/>
          <p14:tracePt t="12582" x="8550275" y="4465638"/>
          <p14:tracePt t="12598" x="8556625" y="4465638"/>
          <p14:tracePt t="12622" x="8564563" y="4473575"/>
          <p14:tracePt t="12661" x="8564563" y="4479925"/>
          <p14:tracePt t="12678" x="8572500" y="4487863"/>
          <p14:tracePt t="12686" x="8572500" y="4495800"/>
          <p14:tracePt t="12710" x="8580438" y="4495800"/>
          <p14:tracePt t="12813" x="8588375" y="4503738"/>
          <p14:tracePt t="12925" x="8588375" y="4495800"/>
          <p14:tracePt t="12942" x="8588375" y="4487863"/>
          <p14:tracePt t="12949" x="8594725" y="4487863"/>
          <p14:tracePt t="12958" x="8594725" y="4479925"/>
          <p14:tracePt t="12990" x="8594725" y="4473575"/>
          <p14:tracePt t="13014" x="8594725" y="4457700"/>
          <p14:tracePt t="13029" x="8594725" y="4449763"/>
          <p14:tracePt t="13037" x="8594725" y="4435475"/>
          <p14:tracePt t="13049" x="8594725" y="4427538"/>
          <p14:tracePt t="13065" x="8588375" y="4397375"/>
          <p14:tracePt t="13082" x="8580438" y="4373563"/>
          <p14:tracePt t="13099" x="8572500" y="4359275"/>
          <p14:tracePt t="13115" x="8572500" y="4343400"/>
          <p14:tracePt t="13118" x="8572500" y="4335463"/>
          <p14:tracePt t="13149" x="8564563" y="4335463"/>
          <p14:tracePt t="13158" x="8564563" y="4327525"/>
          <p14:tracePt t="13182" x="8564563" y="4321175"/>
          <p14:tracePt t="13310" x="8564563" y="4313238"/>
          <p14:tracePt t="13317" x="8556625" y="4305300"/>
          <p14:tracePt t="13333" x="8556625" y="4289425"/>
          <p14:tracePt t="13342" x="8556625" y="4283075"/>
          <p14:tracePt t="13357" x="8556625" y="4275138"/>
          <p14:tracePt t="13366" x="8550275" y="4267200"/>
          <p14:tracePt t="13406" x="8550275" y="4259263"/>
          <p14:tracePt t="13438" x="8550275" y="4244975"/>
          <p14:tracePt t="13446" x="8542338" y="4229100"/>
          <p14:tracePt t="13461" x="8542338" y="4221163"/>
          <p14:tracePt t="13470" x="8542338" y="4206875"/>
          <p14:tracePt t="13482" x="8526463" y="4191000"/>
          <p14:tracePt t="13499" x="8518525" y="4160838"/>
          <p14:tracePt t="13515" x="8496300" y="4114800"/>
          <p14:tracePt t="13517" x="8488363" y="4098925"/>
          <p14:tracePt t="13532" x="8480425" y="4084638"/>
          <p14:tracePt t="13534" x="8474075" y="4068763"/>
          <p14:tracePt t="13549" x="8474075" y="4038600"/>
          <p14:tracePt t="13565" x="8458200" y="4022725"/>
          <p14:tracePt t="13582" x="8450263" y="4008438"/>
          <p14:tracePt t="13599" x="8442325" y="4000500"/>
          <p14:tracePt t="13615" x="8435975" y="4000500"/>
          <p14:tracePt t="13632" x="8428038" y="3984625"/>
          <p14:tracePt t="13649" x="8420100" y="3978275"/>
          <p14:tracePt t="13666" x="8412163" y="3970338"/>
          <p14:tracePt t="13682" x="8389938" y="3954463"/>
          <p14:tracePt t="13699" x="8366125" y="3940175"/>
          <p14:tracePt t="13715" x="8351838" y="3932238"/>
          <p14:tracePt t="13732" x="8328025" y="3924300"/>
          <p14:tracePt t="13749" x="8305800" y="3908425"/>
          <p14:tracePt t="13766" x="8297863" y="3902075"/>
          <p14:tracePt t="13789" x="8289925" y="3902075"/>
          <p14:tracePt t="13799" x="8283575" y="3902075"/>
          <p14:tracePt t="13816" x="8275638" y="3894138"/>
          <p14:tracePt t="13832" x="8267700" y="3894138"/>
          <p14:tracePt t="13849" x="8251825" y="3894138"/>
          <p14:tracePt t="13866" x="8237538" y="3894138"/>
          <p14:tracePt t="13882" x="8229600" y="3894138"/>
          <p14:tracePt t="13899" x="8213725" y="3894138"/>
          <p14:tracePt t="13916" x="8191500" y="3894138"/>
          <p14:tracePt t="13932" x="8161338" y="3894138"/>
          <p14:tracePt t="13949" x="8145463" y="3894138"/>
          <p14:tracePt t="13966" x="8131175" y="3894138"/>
          <p14:tracePt t="13982" x="8115300" y="3894138"/>
          <p14:tracePt t="14006" x="8107363" y="3894138"/>
          <p14:tracePt t="14038" x="8099425" y="3894138"/>
          <p14:tracePt t="14062" x="8093075" y="3894138"/>
          <p14:tracePt t="14078" x="8085138" y="3894138"/>
          <p14:tracePt t="14086" x="8077200" y="3902075"/>
          <p14:tracePt t="14093" x="8077200" y="3908425"/>
          <p14:tracePt t="14110" x="8069263" y="3908425"/>
          <p14:tracePt t="14126" x="8061325" y="3916363"/>
          <p14:tracePt t="14142" x="8054975" y="3916363"/>
          <p14:tracePt t="14158" x="8047038" y="3924300"/>
          <p14:tracePt t="14166" x="8039100" y="3932238"/>
          <p14:tracePt t="14182" x="8031163" y="3932238"/>
          <p14:tracePt t="14199" x="8023225" y="3940175"/>
          <p14:tracePt t="14216" x="8008938" y="3946525"/>
          <p14:tracePt t="14232" x="8001000" y="3954463"/>
          <p14:tracePt t="14249" x="7978775" y="3970338"/>
          <p14:tracePt t="14266" x="7962900" y="3984625"/>
          <p14:tracePt t="14282" x="7940675" y="4000500"/>
          <p14:tracePt t="14299" x="7916863" y="4016375"/>
          <p14:tracePt t="14301" x="7908925" y="4016375"/>
          <p14:tracePt t="14317" x="7902575" y="4022725"/>
          <p14:tracePt t="14332" x="7902575" y="4030663"/>
          <p14:tracePt t="14390" x="7894638" y="4030663"/>
          <p14:tracePt t="14406" x="7894638" y="4038600"/>
          <p14:tracePt t="14414" x="7894638" y="4054475"/>
          <p14:tracePt t="14429" x="7894638" y="4060825"/>
          <p14:tracePt t="14438" x="7894638" y="4076700"/>
          <p14:tracePt t="14449" x="7894638" y="4084638"/>
          <p14:tracePt t="14466" x="7894638" y="4106863"/>
          <p14:tracePt t="14483" x="7894638" y="4130675"/>
          <p14:tracePt t="14499" x="7894638" y="4152900"/>
          <p14:tracePt t="14516" x="7886700" y="4168775"/>
          <p14:tracePt t="14517" x="7886700" y="4175125"/>
          <p14:tracePt t="14533" x="7886700" y="4191000"/>
          <p14:tracePt t="14549" x="7886700" y="4198938"/>
          <p14:tracePt t="14566" x="7886700" y="4213225"/>
          <p14:tracePt t="14582" x="7886700" y="4221163"/>
          <p14:tracePt t="14599" x="7886700" y="4244975"/>
          <p14:tracePt t="14616" x="7894638" y="4259263"/>
          <p14:tracePt t="14632" x="7902575" y="4267200"/>
          <p14:tracePt t="14649" x="7902575" y="4275138"/>
          <p14:tracePt t="14666" x="7908925" y="4283075"/>
          <p14:tracePt t="14909" x="7894638" y="4267200"/>
          <p14:tracePt t="14919" x="7886700" y="4259263"/>
          <p14:tracePt t="14926" x="7870825" y="4244975"/>
          <p14:tracePt t="14933" x="7856538" y="4229100"/>
          <p14:tracePt t="14949" x="7826375" y="4206875"/>
          <p14:tracePt t="14966" x="7810500" y="4191000"/>
          <p14:tracePt t="14983" x="7780338" y="4168775"/>
          <p14:tracePt t="14999" x="7756525" y="4152900"/>
          <p14:tracePt t="15016" x="7718425" y="4144963"/>
          <p14:tracePt t="15033" x="7688263" y="4144963"/>
          <p14:tracePt t="15049" x="7650163" y="4137025"/>
          <p14:tracePt t="15066" x="7597775" y="4130675"/>
          <p14:tracePt t="15083" x="7535863" y="4122738"/>
          <p14:tracePt t="15086" x="7505700" y="4114800"/>
          <p14:tracePt t="15099" x="7483475" y="4106863"/>
          <p14:tracePt t="15116" x="7451725" y="4092575"/>
          <p14:tracePt t="15118" x="7429500" y="4092575"/>
          <p14:tracePt t="15133" x="7399338" y="4076700"/>
          <p14:tracePt t="15149" x="7375525" y="4076700"/>
          <p14:tracePt t="15167" x="7331075" y="4060825"/>
          <p14:tracePt t="15183" x="7254875" y="4046538"/>
          <p14:tracePt t="15199" x="7140575" y="4030663"/>
          <p14:tracePt t="15216" x="7032625" y="4016375"/>
          <p14:tracePt t="15233" x="6934200" y="4000500"/>
          <p14:tracePt t="15249" x="6858000" y="3992563"/>
          <p14:tracePt t="15266" x="6789738" y="3984625"/>
          <p14:tracePt t="15283" x="6727825" y="3970338"/>
          <p14:tracePt t="15299" x="6651625" y="3954463"/>
          <p14:tracePt t="15302" x="6613525" y="3946525"/>
          <p14:tracePt t="15316" x="6575425" y="3946525"/>
          <p14:tracePt t="15333" x="6492875" y="3932238"/>
          <p14:tracePt t="15349" x="6454775" y="3916363"/>
          <p14:tracePt t="15366" x="6423025" y="3908425"/>
          <p14:tracePt t="15383" x="6378575" y="3894138"/>
          <p14:tracePt t="15399" x="6332538" y="3894138"/>
          <p14:tracePt t="15416" x="6264275" y="3878263"/>
          <p14:tracePt t="15433" x="6210300" y="3870325"/>
          <p14:tracePt t="15450" x="6149975" y="3863975"/>
          <p14:tracePt t="15466" x="6096000" y="3856038"/>
          <p14:tracePt t="15483" x="6049963" y="3848100"/>
          <p14:tracePt t="15500" x="6003925" y="3848100"/>
          <p14:tracePt t="15516" x="5913438" y="3840163"/>
          <p14:tracePt t="15533" x="5889625" y="3832225"/>
          <p14:tracePt t="15549" x="5883275" y="3832225"/>
          <p14:tracePt t="15566" x="5875338" y="3832225"/>
          <p14:tracePt t="15607" x="5867400" y="3832225"/>
          <p14:tracePt t="15622" x="5859463" y="3832225"/>
          <p14:tracePt t="15629" x="5845175" y="3832225"/>
          <p14:tracePt t="15638" x="5829300" y="3832225"/>
          <p14:tracePt t="15649" x="5821363" y="3832225"/>
          <p14:tracePt t="15666" x="5791200" y="3832225"/>
          <p14:tracePt t="15683" x="5768975" y="3840163"/>
          <p14:tracePt t="15700" x="5737225" y="3848100"/>
          <p14:tracePt t="15701" x="5707063" y="3863975"/>
          <p14:tracePt t="15717" x="5692775" y="3878263"/>
          <p14:tracePt t="15733" x="5668963" y="3902075"/>
          <p14:tracePt t="15750" x="5646738" y="3916363"/>
          <p14:tracePt t="15766" x="5622925" y="3940175"/>
          <p14:tracePt t="15783" x="5600700" y="3954463"/>
          <p14:tracePt t="15800" x="5584825" y="3962400"/>
          <p14:tracePt t="15816" x="5578475" y="3970338"/>
          <p14:tracePt t="15833" x="5570538" y="3970338"/>
          <p14:tracePt t="15850" x="5562600" y="3978275"/>
          <p14:tracePt t="15866" x="5554663" y="3984625"/>
          <p14:tracePt t="15883" x="5540375" y="4008438"/>
          <p14:tracePt t="15900" x="5532438" y="4030663"/>
          <p14:tracePt t="15901" x="5532438" y="4038600"/>
          <p14:tracePt t="15917" x="5532438" y="4060825"/>
          <p14:tracePt t="15933" x="5532438" y="4084638"/>
          <p14:tracePt t="15950" x="5532438" y="4092575"/>
          <p14:tracePt t="15966" x="5532438" y="4106863"/>
          <p14:tracePt t="15983" x="5532438" y="4114800"/>
          <p14:tracePt t="16000" x="5532438" y="4122738"/>
          <p14:tracePt t="16016" x="5532438" y="4144963"/>
          <p14:tracePt t="16033" x="5532438" y="4168775"/>
          <p14:tracePt t="16050" x="5540375" y="4183063"/>
          <p14:tracePt t="16067" x="5546725" y="4221163"/>
          <p14:tracePt t="16083" x="5554663" y="4251325"/>
          <p14:tracePt t="16085" x="5554663" y="4275138"/>
          <p14:tracePt t="16100" x="5562600" y="4297363"/>
          <p14:tracePt t="16117" x="5570538" y="4343400"/>
          <p14:tracePt t="16133" x="5578475" y="4365625"/>
          <p14:tracePt t="16150" x="5584825" y="4389438"/>
          <p14:tracePt t="16167" x="5600700" y="4403725"/>
          <p14:tracePt t="16183" x="5638800" y="4435475"/>
          <p14:tracePt t="16200" x="5692775" y="4479925"/>
          <p14:tracePt t="16216" x="5768975" y="4518025"/>
          <p14:tracePt t="16233" x="5829300" y="4564063"/>
          <p14:tracePt t="16250" x="5867400" y="4594225"/>
          <p14:tracePt t="16266" x="5889625" y="4632325"/>
          <p14:tracePt t="16283" x="5905500" y="4656138"/>
          <p14:tracePt t="16300" x="5921375" y="4694238"/>
          <p14:tracePt t="16303" x="5927725" y="4694238"/>
          <p14:tracePt t="16317" x="5943600" y="4716463"/>
          <p14:tracePt t="16333" x="5959475" y="4732338"/>
          <p14:tracePt t="16350" x="5997575" y="4740275"/>
          <p14:tracePt t="16366" x="6019800" y="4746625"/>
          <p14:tracePt t="16383" x="6057900" y="4746625"/>
          <p14:tracePt t="16400" x="6088063" y="4746625"/>
          <p14:tracePt t="16416" x="6103938" y="4746625"/>
          <p14:tracePt t="16433" x="6111875" y="4746625"/>
          <p14:tracePt t="16450" x="6126163" y="4746625"/>
          <p14:tracePt t="16467" x="6142038" y="4746625"/>
          <p14:tracePt t="16483" x="6156325" y="4746625"/>
          <p14:tracePt t="16485" x="6164263" y="4746625"/>
          <p14:tracePt t="16500" x="6172200" y="4746625"/>
          <p14:tracePt t="16517" x="6194425" y="4740275"/>
          <p14:tracePt t="16533" x="6218238" y="4716463"/>
          <p14:tracePt t="16550" x="6248400" y="4694238"/>
          <p14:tracePt t="16566" x="6286500" y="4648200"/>
          <p14:tracePt t="16583" x="6324600" y="4594225"/>
          <p14:tracePt t="16600" x="6346825" y="4549775"/>
          <p14:tracePt t="16616" x="6370638" y="4511675"/>
          <p14:tracePt t="16633" x="6378575" y="4487863"/>
          <p14:tracePt t="16650" x="6384925" y="4465638"/>
          <p14:tracePt t="16667" x="6384925" y="4441825"/>
          <p14:tracePt t="16683" x="6392863" y="4411663"/>
          <p14:tracePt t="16700" x="6408738" y="4373563"/>
          <p14:tracePt t="16701" x="6408738" y="4351338"/>
          <p14:tracePt t="16717" x="6423025" y="4289425"/>
          <p14:tracePt t="16733" x="6423025" y="4221163"/>
          <p14:tracePt t="16750" x="6423025" y="4168775"/>
          <p14:tracePt t="16767" x="6423025" y="4106863"/>
          <p14:tracePt t="16783" x="6423025" y="4068763"/>
          <p14:tracePt t="16800" x="6423025" y="4046538"/>
          <p14:tracePt t="16817" x="6423025" y="4030663"/>
          <p14:tracePt t="16833" x="6423025" y="4022725"/>
          <p14:tracePt t="16850" x="6423025" y="4016375"/>
          <p14:tracePt t="16870" x="6423025" y="4008438"/>
          <p14:tracePt t="16883" x="6423025" y="4000500"/>
          <p14:tracePt t="16900" x="6423025" y="3992563"/>
          <p14:tracePt t="16917" x="6416675" y="3978275"/>
          <p14:tracePt t="16933" x="6378575" y="3954463"/>
          <p14:tracePt t="16950" x="6316663" y="3932238"/>
          <p14:tracePt t="16967" x="6240463" y="3894138"/>
          <p14:tracePt t="16983" x="6172200" y="3870325"/>
          <p14:tracePt t="17000" x="6134100" y="3856038"/>
          <p14:tracePt t="17017" x="6096000" y="3840163"/>
          <p14:tracePt t="17033" x="6065838" y="3840163"/>
          <p14:tracePt t="17050" x="6011863" y="3840163"/>
          <p14:tracePt t="17067" x="5935663" y="3840163"/>
          <p14:tracePt t="17083" x="5845175" y="3840163"/>
          <p14:tracePt t="17085" x="5813425" y="3840163"/>
          <p14:tracePt t="17100" x="5768975" y="3840163"/>
          <p14:tracePt t="17117" x="5661025" y="3863975"/>
          <p14:tracePt t="17133" x="5616575" y="3863975"/>
          <p14:tracePt t="17150" x="5578475" y="3870325"/>
          <p14:tracePt t="17167" x="5546725" y="3870325"/>
          <p14:tracePt t="17183" x="5516563" y="3870325"/>
          <p14:tracePt t="17200" x="5486400" y="3870325"/>
          <p14:tracePt t="17217" x="5448300" y="3870325"/>
          <p14:tracePt t="17233" x="5394325" y="3870325"/>
          <p14:tracePt t="17250" x="5326063" y="3870325"/>
          <p14:tracePt t="17267" x="5241925" y="3870325"/>
          <p14:tracePt t="17283" x="5173663" y="3870325"/>
          <p14:tracePt t="17301" x="5097463" y="3870325"/>
          <p14:tracePt t="17317" x="5051425" y="3870325"/>
          <p14:tracePt t="17333" x="4999038" y="3870325"/>
          <p14:tracePt t="17350" x="4922838" y="3870325"/>
          <p14:tracePt t="17367" x="4830763" y="3870325"/>
          <p14:tracePt t="17383" x="4746625" y="3870325"/>
          <p14:tracePt t="17400" x="4656138" y="3870325"/>
          <p14:tracePt t="17418" x="4564063" y="3870325"/>
          <p14:tracePt t="17433" x="4503738" y="3870325"/>
          <p14:tracePt t="17450" x="4449763" y="3870325"/>
          <p14:tracePt t="17467" x="4381500" y="3870325"/>
          <p14:tracePt t="17483" x="4335463" y="3870325"/>
          <p14:tracePt t="17485" x="4313238" y="3870325"/>
          <p14:tracePt t="17501" x="4267200" y="3870325"/>
          <p14:tracePt t="17517" x="4229100" y="3870325"/>
          <p14:tracePt t="17533" x="4206875" y="3870325"/>
          <p14:tracePt t="17550" x="4168775" y="3870325"/>
          <p14:tracePt t="17567" x="4130675" y="3870325"/>
          <p14:tracePt t="17583" x="4084638" y="3870325"/>
          <p14:tracePt t="17600" x="4022725" y="3870325"/>
          <p14:tracePt t="17617" x="3962400" y="3870325"/>
          <p14:tracePt t="17633" x="3902075" y="3870325"/>
          <p14:tracePt t="17650" x="3856038" y="3870325"/>
          <p14:tracePt t="17667" x="3802063" y="3870325"/>
          <p14:tracePt t="17684" x="3756025" y="3870325"/>
          <p14:tracePt t="17686" x="3741738" y="3870325"/>
          <p14:tracePt t="17700" x="3717925" y="3870325"/>
          <p14:tracePt t="17717" x="3703638" y="3870325"/>
          <p14:tracePt t="17734" x="3679825" y="3870325"/>
          <p14:tracePt t="17750" x="3649663" y="3878263"/>
          <p14:tracePt t="17767" x="3611563" y="3886200"/>
          <p14:tracePt t="17784" x="3565525" y="3902075"/>
          <p14:tracePt t="17800" x="3513138" y="3908425"/>
          <p14:tracePt t="17817" x="3475038" y="3924300"/>
          <p14:tracePt t="17834" x="3467100" y="3924300"/>
          <p14:tracePt t="17902" x="3467100" y="3932238"/>
          <p14:tracePt t="17909" x="3459163" y="3940175"/>
          <p14:tracePt t="17918" x="3459163" y="3946525"/>
          <p14:tracePt t="17934" x="3451225" y="3962400"/>
          <p14:tracePt t="17950" x="3444875" y="4000500"/>
          <p14:tracePt t="17967" x="3444875" y="4022725"/>
          <p14:tracePt t="17984" x="3436938" y="4046538"/>
          <p14:tracePt t="18000" x="3429000" y="4068763"/>
          <p14:tracePt t="18017" x="3421063" y="4084638"/>
          <p14:tracePt t="18034" x="3413125" y="4106863"/>
          <p14:tracePt t="18050" x="3406775" y="4122738"/>
          <p14:tracePt t="18067" x="3406775" y="4130675"/>
          <p14:tracePt t="18084" x="3406775" y="4137025"/>
          <p14:tracePt t="18100" x="3406775" y="4144963"/>
          <p14:tracePt t="18126" x="3406775" y="4152900"/>
          <p14:tracePt t="18142" x="3406775" y="4160838"/>
          <p14:tracePt t="18310" x="3406775" y="4152900"/>
          <p14:tracePt t="18326" x="3398838" y="4144963"/>
          <p14:tracePt t="18334" x="3390900" y="4137025"/>
          <p14:tracePt t="18342" x="3368675" y="4122738"/>
          <p14:tracePt t="18350" x="3360738" y="4114800"/>
          <p14:tracePt t="18367" x="3314700" y="4092575"/>
          <p14:tracePt t="18384" x="3238500" y="4046538"/>
          <p14:tracePt t="18400" x="3154363" y="4000500"/>
          <p14:tracePt t="18417" x="3078163" y="3962400"/>
          <p14:tracePt t="18434" x="3009900" y="3932238"/>
          <p14:tracePt t="18451" x="2949575" y="3894138"/>
          <p14:tracePt t="18467" x="2879725" y="3870325"/>
          <p14:tracePt t="18484" x="2819400" y="3840163"/>
          <p14:tracePt t="18485" x="2773363" y="3832225"/>
          <p14:tracePt t="18501" x="2720975" y="3825875"/>
          <p14:tracePt t="18517" x="2620963" y="3802063"/>
          <p14:tracePt t="18534" x="2544763" y="3794125"/>
          <p14:tracePt t="18551" x="2476500" y="3779838"/>
          <p14:tracePt t="18567" x="2422525" y="3771900"/>
          <p14:tracePt t="18584" x="2370138" y="3763963"/>
          <p14:tracePt t="18601" x="2346325" y="3756025"/>
          <p14:tracePt t="18617" x="2308225" y="3749675"/>
          <p14:tracePt t="18634" x="2278063" y="3749675"/>
          <p14:tracePt t="18651" x="2225675" y="3749675"/>
          <p14:tracePt t="18668" x="2163763" y="3749675"/>
          <p14:tracePt t="18669" x="2125663" y="3749675"/>
          <p14:tracePt t="18684" x="2087563" y="3741738"/>
          <p14:tracePt t="18701" x="1997075" y="3741738"/>
          <p14:tracePt t="18717" x="1965325" y="3741738"/>
          <p14:tracePt t="18734" x="1943100" y="3741738"/>
          <p14:tracePt t="18751" x="1912938" y="3741738"/>
          <p14:tracePt t="18767" x="1874838" y="3741738"/>
          <p14:tracePt t="18784" x="1828800" y="3741738"/>
          <p14:tracePt t="18801" x="1782763" y="3741738"/>
          <p14:tracePt t="18817" x="1752600" y="3741738"/>
          <p14:tracePt t="18834" x="1730375" y="3741738"/>
          <p14:tracePt t="18861" x="1722438" y="3741738"/>
          <p14:tracePt t="18877" x="1714500" y="3741738"/>
          <p14:tracePt t="18885" x="1706563" y="3741738"/>
          <p14:tracePt t="18901" x="1698625" y="3749675"/>
          <p14:tracePt t="18917" x="1676400" y="3756025"/>
          <p14:tracePt t="18934" x="1646238" y="3771900"/>
          <p14:tracePt t="18951" x="1622425" y="3779838"/>
          <p14:tracePt t="18967" x="1584325" y="3794125"/>
          <p14:tracePt t="18984" x="1554163" y="3817938"/>
          <p14:tracePt t="19001" x="1516063" y="3832225"/>
          <p14:tracePt t="19017" x="1508125" y="3840163"/>
          <p14:tracePt t="19034" x="1493838" y="3848100"/>
          <p14:tracePt t="19117" x="1485900" y="3856038"/>
          <p14:tracePt t="19133" x="1470025" y="3863975"/>
          <p14:tracePt t="19142" x="1470025" y="3870325"/>
          <p14:tracePt t="19302" x="1463675" y="3870325"/>
          <p14:tracePt t="19445" x="1477963" y="3870325"/>
          <p14:tracePt t="19454" x="1508125" y="3870325"/>
          <p14:tracePt t="19462" x="1554163" y="3870325"/>
          <p14:tracePt t="19469" x="1608138" y="3870325"/>
          <p14:tracePt t="19484" x="1668463" y="3870325"/>
          <p14:tracePt t="19485" x="1744663" y="3886200"/>
          <p14:tracePt t="19501" x="1897063" y="3916363"/>
          <p14:tracePt t="19518" x="2103438" y="3940175"/>
          <p14:tracePt t="19534" x="2438400" y="3984625"/>
          <p14:tracePt t="19551" x="2751138" y="4030663"/>
          <p14:tracePt t="19567" x="3063875" y="4076700"/>
          <p14:tracePt t="19584" x="3444875" y="4144963"/>
          <p14:tracePt t="19601" x="3825875" y="4198938"/>
          <p14:tracePt t="19617" x="4221163" y="4275138"/>
          <p14:tracePt t="19634" x="4618038" y="4327525"/>
          <p14:tracePt t="19651" x="5059363" y="4389438"/>
          <p14:tracePt t="19653" x="5235575" y="4411663"/>
          <p14:tracePt t="19668" x="5432425" y="4449763"/>
          <p14:tracePt t="19684" x="6172200" y="4549775"/>
          <p14:tracePt t="19701" x="6667500" y="4618038"/>
          <p14:tracePt t="19718" x="7261225" y="4694238"/>
          <p14:tracePt t="19735" x="7840663" y="4762500"/>
          <p14:tracePt t="19751" x="8351838" y="4800600"/>
          <p14:tracePt t="19768" x="8831263" y="4830763"/>
          <p14:tracePt t="19784" x="9318625" y="4854575"/>
          <p14:tracePt t="19801" x="9715500" y="4854575"/>
          <p14:tracePt t="19818" x="9921875" y="4846638"/>
          <p14:tracePt t="19834" x="10066338" y="4800600"/>
          <p14:tracePt t="19851" x="10134600" y="4770438"/>
          <p14:tracePt t="19868" x="10172700" y="4740275"/>
          <p14:tracePt t="19869" x="10180638" y="4732338"/>
          <p14:tracePt t="19885" x="10194925" y="4708525"/>
          <p14:tracePt t="19901" x="10202863" y="4702175"/>
          <p14:tracePt t="19918" x="10210800" y="4694238"/>
          <p14:tracePt t="19934" x="10218738" y="4694238"/>
          <p14:tracePt t="19990" x="10218738" y="4686300"/>
          <p14:tracePt t="20062" x="10202863" y="4686300"/>
          <p14:tracePt t="20069" x="10164763" y="4686300"/>
          <p14:tracePt t="20077" x="10118725" y="4670425"/>
          <p14:tracePt t="20085" x="10036175" y="4640263"/>
          <p14:tracePt t="20101" x="9859963" y="4594225"/>
          <p14:tracePt t="20118" x="9631363" y="4525963"/>
          <p14:tracePt t="20134" x="9456738" y="4479925"/>
          <p14:tracePt t="20151" x="9342438" y="4441825"/>
          <p14:tracePt t="20168" x="9296400" y="4427538"/>
          <p14:tracePt t="20184" x="9280525" y="4419600"/>
          <p14:tracePt t="20201" x="9258300" y="4419600"/>
          <p14:tracePt t="20218" x="9242425" y="4419600"/>
          <p14:tracePt t="20234" x="9204325" y="4411663"/>
          <p14:tracePt t="20251" x="9121775" y="4397375"/>
          <p14:tracePt t="20268" x="9013825" y="4381500"/>
          <p14:tracePt t="20269" x="8961438" y="4381500"/>
          <p14:tracePt t="20285" x="8855075" y="4359275"/>
          <p14:tracePt t="20301" x="8793163" y="4343400"/>
          <p14:tracePt t="20318" x="8747125" y="4335463"/>
          <p14:tracePt t="20335" x="8694738" y="4313238"/>
          <p14:tracePt t="20351" x="8640763" y="4297363"/>
          <p14:tracePt t="20368" x="8588375" y="4283075"/>
          <p14:tracePt t="20384" x="8564563" y="4275138"/>
          <p14:tracePt t="20401" x="8550275" y="4275138"/>
          <p14:tracePt t="20461" x="8542338" y="4275138"/>
          <p14:tracePt t="20469" x="8534400" y="4267200"/>
          <p14:tracePt t="20477" x="8518525" y="4267200"/>
          <p14:tracePt t="20486" x="8504238" y="4267200"/>
          <p14:tracePt t="20501" x="8458200" y="4259263"/>
          <p14:tracePt t="20518" x="8428038" y="4259263"/>
          <p14:tracePt t="20535" x="8412163" y="4259263"/>
          <p14:tracePt t="20605" x="8412163" y="4251325"/>
          <p14:tracePt t="20621" x="8404225" y="4251325"/>
          <p14:tracePt t="20629" x="8389938" y="4251325"/>
          <p14:tracePt t="20639" x="8389938" y="4244975"/>
          <p14:tracePt t="20651" x="8374063" y="4244975"/>
          <p14:tracePt t="20668" x="8366125" y="4244975"/>
          <p14:tracePt t="20685" x="8366125" y="4237038"/>
          <p14:tracePt t="20749" x="8359775" y="4237038"/>
          <p14:tracePt t="20782" x="8343900" y="4229100"/>
          <p14:tracePt t="22181" x="8351838" y="4229100"/>
          <p14:tracePt t="22214" x="8359775" y="4229100"/>
          <p14:tracePt t="22238" x="8366125" y="4229100"/>
          <p14:tracePt t="22253" x="8374063" y="4229100"/>
          <p14:tracePt t="22285" x="8382000" y="4229100"/>
          <p14:tracePt t="22294" x="8389938" y="4229100"/>
          <p14:tracePt t="22327" x="8397875" y="4229100"/>
          <p14:tracePt t="22342" x="8404225" y="4229100"/>
          <p14:tracePt t="22349" x="8412163" y="4229100"/>
          <p14:tracePt t="22358" x="8412163" y="4237038"/>
          <p14:tracePt t="22381" x="8420100" y="4237038"/>
          <p14:tracePt t="22398" x="8428038" y="4237038"/>
          <p14:tracePt t="22413" x="8435975" y="4237038"/>
          <p14:tracePt t="22422" x="8442325" y="4237038"/>
          <p14:tracePt t="22446" x="8450263" y="4237038"/>
          <p14:tracePt t="22469" x="8458200" y="4237038"/>
          <p14:tracePt t="22485" x="8474075" y="4244975"/>
          <p14:tracePt t="22518" x="8480425" y="4244975"/>
          <p14:tracePt t="22534" x="8488363" y="4244975"/>
          <p14:tracePt t="22541" x="8496300" y="4244975"/>
          <p14:tracePt t="22558" x="8504238" y="4244975"/>
          <p14:tracePt t="22573" x="8512175" y="4244975"/>
          <p14:tracePt t="22585" x="8518525" y="4244975"/>
          <p14:tracePt t="22602" x="8534400" y="4244975"/>
          <p14:tracePt t="22619" x="8542338" y="4244975"/>
          <p14:tracePt t="22635" x="8556625" y="4244975"/>
          <p14:tracePt t="22652" x="8564563" y="4244975"/>
          <p14:tracePt t="22669" x="8580438" y="4251325"/>
          <p14:tracePt t="22685" x="8588375" y="4251325"/>
          <p14:tracePt t="22702" x="8602663" y="4251325"/>
          <p14:tracePt t="22719" x="8618538" y="4251325"/>
          <p14:tracePt t="22736" x="8640763" y="4251325"/>
          <p14:tracePt t="22752" x="8656638" y="4251325"/>
          <p14:tracePt t="22769" x="8670925" y="4251325"/>
          <p14:tracePt t="22785" x="8678863" y="4251325"/>
          <p14:tracePt t="22802" x="8686800" y="4251325"/>
          <p14:tracePt t="22822" x="8702675" y="4259263"/>
          <p14:tracePt t="22846" x="8709025" y="4259263"/>
          <p14:tracePt t="22861" x="8716963" y="4259263"/>
          <p14:tracePt t="22869" x="8724900" y="4259263"/>
          <p14:tracePt t="22893" x="8732838" y="4267200"/>
          <p14:tracePt t="22910" x="8747125" y="4267200"/>
          <p14:tracePt t="22925" x="8755063" y="4267200"/>
          <p14:tracePt t="22941" x="8763000" y="4267200"/>
          <p14:tracePt t="22958" x="8778875" y="4267200"/>
          <p14:tracePt t="23061" x="8785225" y="4267200"/>
          <p14:tracePt t="23085" x="8793163" y="4267200"/>
          <p14:tracePt t="23093" x="8801100" y="4267200"/>
          <p14:tracePt t="23117" x="8809038" y="4267200"/>
          <p14:tracePt t="23133" x="8816975" y="4275138"/>
          <p14:tracePt t="23173" x="8823325" y="4275138"/>
          <p14:tracePt t="23214" x="8831263" y="4275138"/>
          <p14:tracePt t="23238" x="8839200" y="4275138"/>
          <p14:tracePt t="23246" x="8847138" y="4283075"/>
          <p14:tracePt t="23262" x="8855075" y="4283075"/>
          <p14:tracePt t="23269" x="8861425" y="4283075"/>
          <p14:tracePt t="23286" x="8869363" y="4283075"/>
          <p14:tracePt t="23302" x="8885238" y="4283075"/>
          <p14:tracePt t="23319" x="8893175" y="4289425"/>
          <p14:tracePt t="23336" x="8899525" y="4289425"/>
          <p14:tracePt t="23352" x="8907463" y="4289425"/>
          <p14:tracePt t="23369" x="8915400" y="4297363"/>
          <p14:tracePt t="23386" x="8931275" y="4297363"/>
          <p14:tracePt t="23402" x="8937625" y="4297363"/>
          <p14:tracePt t="23419" x="8953500" y="4297363"/>
          <p14:tracePt t="23436" x="8961438" y="4297363"/>
          <p14:tracePt t="23478" x="8975725" y="4305300"/>
          <p14:tracePt t="23517" x="8983663" y="4305300"/>
          <p14:tracePt t="23534" x="8991600" y="4313238"/>
          <p14:tracePt t="23549" x="8999538" y="4313238"/>
          <p14:tracePt t="23566" x="9007475" y="4313238"/>
          <p14:tracePt t="23630" x="9013825" y="4313238"/>
          <p14:tracePt t="23653" x="9013825" y="4321175"/>
          <p14:tracePt t="23662" x="9021763" y="4321175"/>
          <p14:tracePt t="23670" x="9029700" y="4321175"/>
          <p14:tracePt t="23686" x="9037638" y="4321175"/>
          <p14:tracePt t="23710" x="9051925" y="4321175"/>
          <p14:tracePt t="23734" x="9059863" y="4321175"/>
          <p14:tracePt t="23774" x="9059863" y="4327525"/>
          <p14:tracePt t="23814" x="9067800" y="4327525"/>
          <p14:tracePt t="23829" x="9075738" y="4327525"/>
          <p14:tracePt t="23845" x="9083675" y="4327525"/>
          <p14:tracePt t="23870" x="9090025" y="4327525"/>
          <p14:tracePt t="23893" x="9097963" y="4327525"/>
          <p14:tracePt t="23901" x="9097963" y="4335463"/>
          <p14:tracePt t="23917" x="9105900" y="4335463"/>
          <p14:tracePt t="23925" x="9113838" y="4335463"/>
          <p14:tracePt t="23941" x="9121775" y="4335463"/>
          <p14:tracePt t="23952" x="9128125" y="4343400"/>
          <p14:tracePt t="23973" x="9136063" y="4343400"/>
          <p14:tracePt t="24029" x="9144000" y="4343400"/>
          <p14:tracePt t="24069" x="9151938" y="4343400"/>
          <p14:tracePt t="24109" x="9159875" y="4343400"/>
          <p14:tracePt t="24117" x="9166225" y="4343400"/>
          <p14:tracePt t="24133" x="9174163" y="4343400"/>
          <p14:tracePt t="24149" x="9182100" y="4343400"/>
          <p14:tracePt t="24157" x="9190038" y="4343400"/>
          <p14:tracePt t="24173" x="9197975" y="4351338"/>
          <p14:tracePt t="24221" x="9204325" y="4351338"/>
          <p14:tracePt t="24245" x="9212263" y="4351338"/>
          <p14:tracePt t="24253" x="9220200" y="4351338"/>
          <p14:tracePt t="24269" x="9228138" y="4351338"/>
          <p14:tracePt t="24285" x="9236075" y="4351338"/>
          <p14:tracePt t="24309" x="9242425" y="4351338"/>
          <p14:tracePt t="24341" x="9250363" y="4359275"/>
          <p14:tracePt t="24349" x="9258300" y="4359275"/>
          <p14:tracePt t="24365" x="9266238" y="4359275"/>
          <p14:tracePt t="24381" x="9274175" y="4359275"/>
          <p14:tracePt t="24390" x="9280525" y="4359275"/>
          <p14:tracePt t="24402" x="9280525" y="4365625"/>
          <p14:tracePt t="24419" x="9288463" y="4365625"/>
          <p14:tracePt t="24437" x="9304338" y="4365625"/>
          <p14:tracePt t="24477" x="9312275" y="4365625"/>
          <p14:tracePt t="24494" x="9318625" y="4373563"/>
          <p14:tracePt t="24510" x="9326563" y="4373563"/>
          <p14:tracePt t="24518" x="9334500" y="4373563"/>
          <p14:tracePt t="24525" x="9342438" y="4373563"/>
          <p14:tracePt t="24536" x="9350375" y="4373563"/>
          <p14:tracePt t="24553" x="9356725" y="4373563"/>
          <p14:tracePt t="24573" x="9364663" y="4373563"/>
          <p14:tracePt t="24598" x="9372600" y="4373563"/>
          <p14:tracePt t="24621" x="9380538" y="4373563"/>
          <p14:tracePt t="24629" x="9388475" y="4373563"/>
          <p14:tracePt t="24637" x="9388475" y="4381500"/>
          <p14:tracePt t="24662" x="9394825" y="4381500"/>
          <p14:tracePt t="24678" x="9402763" y="4381500"/>
          <p14:tracePt t="24694" x="9410700" y="4381500"/>
          <p14:tracePt t="24710" x="9418638" y="4381500"/>
          <p14:tracePt t="24726" x="9426575" y="4381500"/>
          <p14:tracePt t="24742" x="9432925" y="4381500"/>
          <p14:tracePt t="24753" x="9432925" y="4389438"/>
          <p14:tracePt t="24774" x="9440863" y="4389438"/>
          <p14:tracePt t="24786" x="9448800" y="4389438"/>
          <p14:tracePt t="24803" x="9456738" y="4389438"/>
          <p14:tracePt t="24820" x="9471025" y="4389438"/>
          <p14:tracePt t="24836" x="9494838" y="4397375"/>
          <p14:tracePt t="24853" x="9502775" y="4397375"/>
          <p14:tracePt t="24870" x="9509125" y="4397375"/>
          <p14:tracePt t="24886" x="9517063" y="4397375"/>
          <p14:tracePt t="24918" x="9525000" y="4397375"/>
          <p14:tracePt t="24941" x="9532938" y="4397375"/>
          <p14:tracePt t="24957" x="9540875" y="4397375"/>
          <p14:tracePt t="24966" x="9547225" y="4397375"/>
          <p14:tracePt t="24982" x="9555163" y="4397375"/>
          <p14:tracePt t="24998" x="9563100" y="4397375"/>
          <p14:tracePt t="25021" x="9571038" y="4397375"/>
          <p14:tracePt t="25037" x="9578975" y="4397375"/>
          <p14:tracePt t="25047" x="9578975" y="4403725"/>
          <p14:tracePt t="25062" x="9585325" y="4403725"/>
          <p14:tracePt t="25086" x="9601200" y="4403725"/>
          <p14:tracePt t="25102" x="9609138" y="4403725"/>
          <p14:tracePt t="25126" x="9617075" y="4403725"/>
          <p14:tracePt t="25166" x="9623425" y="4403725"/>
          <p14:tracePt t="25181" x="9631363" y="4403725"/>
          <p14:tracePt t="25206" x="9639300" y="4411663"/>
          <p14:tracePt t="25326" x="9647238" y="4411663"/>
          <p14:tracePt t="25342" x="9655175" y="4411663"/>
          <p14:tracePt t="25359" x="9661525" y="4411663"/>
          <p14:tracePt t="25422" x="9669463" y="4411663"/>
          <p14:tracePt t="25454" x="9677400" y="4411663"/>
          <p14:tracePt t="25494" x="9685338" y="4411663"/>
          <p14:tracePt t="25542" x="9693275" y="4411663"/>
          <p14:tracePt t="25558" x="9699625" y="4411663"/>
          <p14:tracePt t="25581" x="9707563" y="4411663"/>
          <p14:tracePt t="25590" x="9715500" y="4411663"/>
          <p14:tracePt t="25621" x="9723438" y="4411663"/>
          <p14:tracePt t="25645" x="9731375" y="4411663"/>
          <p14:tracePt t="25661" x="9737725" y="4411663"/>
          <p14:tracePt t="25670" x="9745663" y="4411663"/>
          <p14:tracePt t="25677" x="9753600" y="4411663"/>
          <p14:tracePt t="25694" x="9761538" y="4411663"/>
          <p14:tracePt t="25790" x="9769475" y="4411663"/>
          <p14:tracePt t="25806" x="9775825" y="4411663"/>
          <p14:tracePt t="25846" x="9783763" y="4411663"/>
          <p14:tracePt t="25869" x="9791700" y="4411663"/>
          <p14:tracePt t="25934" x="9799638" y="4411663"/>
          <p14:tracePt t="25942" x="9807575" y="4411663"/>
          <p14:tracePt t="25958" x="9813925" y="4411663"/>
          <p14:tracePt t="25973" x="9821863" y="4411663"/>
          <p14:tracePt t="26006" x="9829800" y="4411663"/>
          <p14:tracePt t="26021" x="9837738" y="4411663"/>
          <p14:tracePt t="26037" x="9845675" y="4411663"/>
          <p14:tracePt t="26053" x="9852025" y="4411663"/>
          <p14:tracePt t="26070" x="9859963" y="4411663"/>
          <p14:tracePt t="26094" x="9867900" y="4411663"/>
          <p14:tracePt t="26109" x="9875838" y="4411663"/>
          <p14:tracePt t="26117" x="9883775" y="4411663"/>
          <p14:tracePt t="26134" x="9890125" y="4411663"/>
          <p14:tracePt t="26142" x="9898063" y="4411663"/>
          <p14:tracePt t="26157" x="9906000" y="4411663"/>
          <p14:tracePt t="26174" x="9913938" y="4411663"/>
          <p14:tracePt t="26198" x="9921875" y="4411663"/>
          <p14:tracePt t="26205" x="9928225" y="4411663"/>
          <p14:tracePt t="26237" x="9936163" y="4411663"/>
          <p14:tracePt t="26262" x="9944100" y="4411663"/>
          <p14:tracePt t="26278" x="9952038" y="4411663"/>
          <p14:tracePt t="26286" x="9959975" y="4411663"/>
          <p14:tracePt t="26301" x="9966325" y="4411663"/>
          <p14:tracePt t="26318" x="9974263" y="4411663"/>
          <p14:tracePt t="26333" x="9982200" y="4411663"/>
          <p14:tracePt t="26349" x="9990138" y="4411663"/>
          <p14:tracePt t="26365" x="9998075" y="4411663"/>
          <p14:tracePt t="26381" x="10004425" y="4411663"/>
          <p14:tracePt t="26414" x="10012363" y="4411663"/>
          <p14:tracePt t="26430" x="10020300" y="4411663"/>
          <p14:tracePt t="26438" x="10028238" y="4411663"/>
          <p14:tracePt t="26445" x="10036175" y="4411663"/>
          <p14:tracePt t="26462" x="10050463" y="4411663"/>
          <p14:tracePt t="26477" x="10058400" y="4411663"/>
          <p14:tracePt t="26487" x="10074275" y="4411663"/>
          <p14:tracePt t="26503" x="10074275" y="4403725"/>
          <p14:tracePt t="26520" x="10080625" y="4403725"/>
          <p14:tracePt t="26566" x="10088563" y="4403725"/>
          <p14:tracePt t="26589" x="10096500" y="4403725"/>
          <p14:tracePt t="26597" x="10104438" y="4403725"/>
          <p14:tracePt t="26614" x="10112375" y="4403725"/>
          <p14:tracePt t="26629" x="10126663" y="4403725"/>
          <p14:tracePt t="26646" x="10134600" y="4397375"/>
          <p14:tracePt t="26654" x="10142538" y="4397375"/>
          <p14:tracePt t="26670" x="10150475" y="4397375"/>
          <p14:tracePt t="26687" x="10156825" y="4397375"/>
          <p14:tracePt t="26710" x="10164763" y="4397375"/>
          <p14:tracePt t="26734" x="10180638" y="4397375"/>
          <p14:tracePt t="26790" x="10188575" y="4397375"/>
          <p14:tracePt t="26821" x="10194925" y="4397375"/>
          <p14:tracePt t="26837" x="10202863" y="4389438"/>
          <p14:tracePt t="26870" x="10210800" y="4389438"/>
          <p14:tracePt t="26886" x="10218738" y="4389438"/>
          <p14:tracePt t="26901" x="10226675" y="4389438"/>
          <p14:tracePt t="26910" x="10226675" y="4381500"/>
          <p14:tracePt t="26925" x="10233025" y="4381500"/>
          <p14:tracePt t="26937" x="10248900" y="4381500"/>
          <p14:tracePt t="26954" x="10264775" y="4381500"/>
          <p14:tracePt t="26970" x="10279063" y="4381500"/>
          <p14:tracePt t="26987" x="10294938" y="4373563"/>
          <p14:tracePt t="27004" x="10317163" y="4365625"/>
          <p14:tracePt t="27020" x="10325100" y="4365625"/>
          <p14:tracePt t="27054" x="10333038" y="4365625"/>
          <p14:tracePt t="27069" x="10340975" y="4365625"/>
          <p14:tracePt t="27078" x="10340975" y="4359275"/>
          <p14:tracePt t="27117" x="10347325" y="4359275"/>
          <p14:tracePt t="27173" x="10363200" y="4359275"/>
          <p14:tracePt t="27197" x="10371138" y="4351338"/>
          <p14:tracePt t="27205" x="10379075" y="4351338"/>
          <p14:tracePt t="27221" x="10385425" y="4351338"/>
          <p14:tracePt t="27230" x="10393363" y="4351338"/>
          <p14:tracePt t="27237" x="10401300" y="4343400"/>
          <p14:tracePt t="27254" x="10417175" y="4343400"/>
          <p14:tracePt t="27270" x="10423525" y="4335463"/>
          <p14:tracePt t="27334" x="10431463" y="4335463"/>
          <p14:tracePt t="27350" x="10439400" y="4335463"/>
          <p14:tracePt t="27366" x="10447338" y="4335463"/>
          <p14:tracePt t="27397" x="10455275" y="4335463"/>
          <p14:tracePt t="28326" x="10455275" y="4327525"/>
          <p14:tracePt t="28334" x="10447338" y="4327525"/>
          <p14:tracePt t="28342" x="10431463" y="4327525"/>
          <p14:tracePt t="28354" x="10423525" y="4327525"/>
          <p14:tracePt t="28371" x="10385425" y="4327525"/>
          <p14:tracePt t="28387" x="10340975" y="4321175"/>
          <p14:tracePt t="28404" x="10302875" y="4313238"/>
          <p14:tracePt t="28421" x="10271125" y="4313238"/>
          <p14:tracePt t="28437" x="10240963" y="4313238"/>
          <p14:tracePt t="28454" x="10210800" y="4313238"/>
          <p14:tracePt t="28471" x="10150475" y="4313238"/>
          <p14:tracePt t="28487" x="10050463" y="4305300"/>
          <p14:tracePt t="28504" x="9928225" y="4283075"/>
          <p14:tracePt t="28521" x="9837738" y="4275138"/>
          <p14:tracePt t="28537" x="9791700" y="4259263"/>
          <p14:tracePt t="28554" x="9775825" y="4259263"/>
          <p14:tracePt t="28571" x="9761538" y="4259263"/>
          <p14:tracePt t="28588" x="9737725" y="4259263"/>
          <p14:tracePt t="28589" x="9723438" y="4259263"/>
          <p14:tracePt t="28604" x="9699625" y="4251325"/>
          <p14:tracePt t="28621" x="9623425" y="4237038"/>
          <p14:tracePt t="28638" x="9578975" y="4237038"/>
          <p14:tracePt t="28654" x="9532938" y="4229100"/>
          <p14:tracePt t="28671" x="9471025" y="4221163"/>
          <p14:tracePt t="28687" x="9394825" y="4206875"/>
          <p14:tracePt t="28704" x="9296400" y="4191000"/>
          <p14:tracePt t="28721" x="9166225" y="4175125"/>
          <p14:tracePt t="28738" x="9021763" y="4152900"/>
          <p14:tracePt t="28754" x="8899525" y="4137025"/>
          <p14:tracePt t="28771" x="8816975" y="4122738"/>
          <p14:tracePt t="28773" x="8793163" y="4122738"/>
          <p14:tracePt t="28788" x="8770938" y="4122738"/>
          <p14:tracePt t="28789" x="8755063" y="4122738"/>
          <p14:tracePt t="28805" x="8709025" y="4122738"/>
          <p14:tracePt t="28821" x="8670925" y="4122738"/>
          <p14:tracePt t="28838" x="8632825" y="4122738"/>
          <p14:tracePt t="28854" x="8588375" y="4122738"/>
          <p14:tracePt t="28871" x="8542338" y="4122738"/>
          <p14:tracePt t="28888" x="8480425" y="4122738"/>
          <p14:tracePt t="28904" x="8420100" y="4122738"/>
          <p14:tracePt t="28922" x="8335963" y="4122738"/>
          <p14:tracePt t="28938" x="8237538" y="4122738"/>
          <p14:tracePt t="28954" x="8161338" y="4122738"/>
          <p14:tracePt t="28971" x="8137525" y="4122738"/>
          <p14:tracePt t="28988" x="8131175" y="4122738"/>
          <p14:tracePt t="29030" x="8123238" y="4122738"/>
          <p14:tracePt t="29046" x="8115300" y="4122738"/>
          <p14:tracePt t="29062" x="8107363" y="4122738"/>
          <p14:tracePt t="29078" x="8099425" y="4122738"/>
          <p14:tracePt t="29085" x="8093075" y="4130675"/>
          <p14:tracePt t="29149" x="8085138" y="4130675"/>
          <p14:tracePt t="29318" x="8085138" y="4137025"/>
          <p14:tracePt t="30118" x="8069263" y="4137025"/>
          <p14:tracePt t="30143" x="8061325" y="4137025"/>
          <p14:tracePt t="30150" x="8054975" y="4137025"/>
          <p14:tracePt t="30157" x="8047038" y="4137025"/>
          <p14:tracePt t="30172" x="8039100" y="4137025"/>
          <p14:tracePt t="30188" x="7978775" y="4122738"/>
          <p14:tracePt t="30205" x="7947025" y="4122738"/>
          <p14:tracePt t="30221" x="7916863" y="4114800"/>
          <p14:tracePt t="30238" x="7870825" y="4106863"/>
          <p14:tracePt t="30255" x="7848600" y="4106863"/>
          <p14:tracePt t="30271" x="7802563" y="4106863"/>
          <p14:tracePt t="30288" x="7742238" y="4098925"/>
          <p14:tracePt t="30305" x="7673975" y="4092575"/>
          <p14:tracePt t="30321" x="7589838" y="4092575"/>
          <p14:tracePt t="30338" x="7505700" y="4076700"/>
          <p14:tracePt t="30355" x="7437438" y="4068763"/>
          <p14:tracePt t="30372" x="7391400" y="4060825"/>
          <p14:tracePt t="30374" x="7383463" y="4060825"/>
          <p14:tracePt t="30388" x="7345363" y="4060825"/>
          <p14:tracePt t="30405" x="7315200" y="4060825"/>
          <p14:tracePt t="30422" x="7277100" y="4060825"/>
          <p14:tracePt t="30438" x="7246938" y="4060825"/>
          <p14:tracePt t="30455" x="7200900" y="4054475"/>
          <p14:tracePt t="30472" x="7154863" y="4054475"/>
          <p14:tracePt t="30488" x="7102475" y="4054475"/>
          <p14:tracePt t="30505" x="7048500" y="4054475"/>
          <p14:tracePt t="30521" x="6972300" y="4054475"/>
          <p14:tracePt t="30539" x="6911975" y="4054475"/>
          <p14:tracePt t="30555" x="6835775" y="4054475"/>
          <p14:tracePt t="30557" x="6811963" y="4054475"/>
          <p14:tracePt t="30571" x="6789738" y="4054475"/>
          <p14:tracePt t="30589" x="6743700" y="4054475"/>
          <p14:tracePt t="30605" x="6721475" y="4054475"/>
          <p14:tracePt t="30621" x="6705600" y="4060825"/>
          <p14:tracePt t="30645" x="6697663" y="4060825"/>
          <p14:tracePt t="30669" x="6689725" y="4060825"/>
          <p14:tracePt t="30678" x="6675438" y="4060825"/>
          <p14:tracePt t="30688" x="6659563" y="4060825"/>
          <p14:tracePt t="30705" x="6575425" y="4068763"/>
          <p14:tracePt t="30722" x="6484938" y="4084638"/>
          <p14:tracePt t="30738" x="6392863" y="4092575"/>
          <p14:tracePt t="30755" x="6362700" y="4098925"/>
          <p14:tracePt t="30772" x="6354763" y="4098925"/>
          <p14:tracePt t="30838" x="6346825" y="4098925"/>
          <p14:tracePt t="30862" x="6340475" y="4098925"/>
          <p14:tracePt t="30878" x="6332538" y="4098925"/>
          <p14:tracePt t="30885" x="6332538" y="4106863"/>
          <p14:tracePt t="30894" x="6316663" y="4106863"/>
          <p14:tracePt t="30910" x="6308725" y="4106863"/>
          <p14:tracePt t="30922" x="6294438" y="4106863"/>
          <p14:tracePt t="30938" x="6286500" y="4106863"/>
          <p14:tracePt t="30955" x="6264275" y="4114800"/>
          <p14:tracePt t="30972" x="6240463" y="4130675"/>
          <p14:tracePt t="30988" x="6194425" y="4137025"/>
          <p14:tracePt t="31005" x="6164263" y="4144963"/>
          <p14:tracePt t="31022" x="6149975" y="4152900"/>
          <p14:tracePt t="31205" x="6142038" y="4160838"/>
          <p14:tracePt t="31222" x="6134100" y="4175125"/>
          <p14:tracePt t="31230" x="6126163" y="4175125"/>
          <p14:tracePt t="31238" x="6126163" y="4183063"/>
          <p14:tracePt t="31262" x="6126163" y="4191000"/>
          <p14:tracePt t="31294" x="6126163" y="4198938"/>
          <p14:tracePt t="31302" x="6142038" y="4198938"/>
          <p14:tracePt t="31318" x="6149975" y="4198938"/>
          <p14:tracePt t="31854" x="6156325" y="4198938"/>
          <p14:tracePt t="31902" x="6164263" y="4198938"/>
          <p14:tracePt t="31910" x="6172200" y="4198938"/>
          <p14:tracePt t="31950" x="6180138" y="4198938"/>
          <p14:tracePt t="32061" x="6188075" y="4198938"/>
          <p14:tracePt t="32229" x="6194425" y="4198938"/>
          <p14:tracePt t="33838" x="6202363" y="4198938"/>
          <p14:tracePt t="34134" x="6194425" y="4198938"/>
          <p14:tracePt t="34142" x="6188075" y="4198938"/>
          <p14:tracePt t="34150" x="6172200" y="4191000"/>
          <p14:tracePt t="34157" x="6156325" y="4191000"/>
          <p14:tracePt t="34173" x="6126163" y="4175125"/>
          <p14:tracePt t="34189" x="6080125" y="4160838"/>
          <p14:tracePt t="34206" x="6019800" y="4144963"/>
          <p14:tracePt t="34223" x="5927725" y="4106863"/>
          <p14:tracePt t="34240" x="5813425" y="4068763"/>
          <p14:tracePt t="34256" x="5699125" y="4030663"/>
          <p14:tracePt t="34273" x="5600700" y="4008438"/>
          <p14:tracePt t="34290" x="5516563" y="3992563"/>
          <p14:tracePt t="34306" x="5456238" y="3984625"/>
          <p14:tracePt t="34323" x="5394325" y="3978275"/>
          <p14:tracePt t="34339" x="5341938" y="3970338"/>
          <p14:tracePt t="34341" x="5311775" y="3962400"/>
          <p14:tracePt t="34356" x="5211763" y="3932238"/>
          <p14:tracePt t="34373" x="5097463" y="3916363"/>
          <p14:tracePt t="34389" x="4960938" y="3894138"/>
          <p14:tracePt t="34406" x="4822825" y="3878263"/>
          <p14:tracePt t="34423" x="4708525" y="3863975"/>
          <p14:tracePt t="34440" x="4610100" y="3848100"/>
          <p14:tracePt t="34456" x="4541838" y="3848100"/>
          <p14:tracePt t="34473" x="4487863" y="3832225"/>
          <p14:tracePt t="34490" x="4441825" y="3825875"/>
          <p14:tracePt t="34506" x="4403725" y="3817938"/>
          <p14:tracePt t="34523" x="4365625" y="3817938"/>
          <p14:tracePt t="34540" x="4327525" y="3817938"/>
          <p14:tracePt t="34557" x="4267200" y="3817938"/>
          <p14:tracePt t="34573" x="4221163" y="3817938"/>
          <p14:tracePt t="34590" x="4183063" y="3817938"/>
          <p14:tracePt t="34606" x="4137025" y="3817938"/>
          <p14:tracePt t="34623" x="4084638" y="3817938"/>
          <p14:tracePt t="34640" x="4046538" y="3817938"/>
          <p14:tracePt t="34656" x="4016375" y="3825875"/>
          <p14:tracePt t="34673" x="4000500" y="3825875"/>
          <p14:tracePt t="34690" x="3962400" y="3825875"/>
          <p14:tracePt t="34707" x="3940175" y="3825875"/>
          <p14:tracePt t="34723" x="3924300" y="3825875"/>
          <p14:tracePt t="34756" x="3916363" y="3832225"/>
          <p14:tracePt t="34773" x="3908425" y="3832225"/>
          <p14:tracePt t="34805" x="3902075" y="3832225"/>
          <p14:tracePt t="35142" x="3908425" y="3840163"/>
          <p14:tracePt t="35150" x="3932238" y="3848100"/>
          <p14:tracePt t="35157" x="3946525" y="3848100"/>
          <p14:tracePt t="35174" x="3984625" y="3870325"/>
          <p14:tracePt t="35190" x="4038600" y="3878263"/>
          <p14:tracePt t="35207" x="4114800" y="3902075"/>
          <p14:tracePt t="35223" x="4206875" y="3924300"/>
          <p14:tracePt t="35240" x="4321175" y="3940175"/>
          <p14:tracePt t="35256" x="4435475" y="3954463"/>
          <p14:tracePt t="35273" x="4556125" y="3970338"/>
          <p14:tracePt t="35290" x="4702175" y="3992563"/>
          <p14:tracePt t="35307" x="4854575" y="4008438"/>
          <p14:tracePt t="35323" x="4968875" y="4022725"/>
          <p14:tracePt t="35340" x="5075238" y="4038600"/>
          <p14:tracePt t="35341" x="5105400" y="4038600"/>
          <p14:tracePt t="35357" x="5159375" y="4038600"/>
          <p14:tracePt t="35373" x="5211763" y="4038600"/>
          <p14:tracePt t="35390" x="5265738" y="4038600"/>
          <p14:tracePt t="35407" x="5326063" y="4038600"/>
          <p14:tracePt t="35424" x="5394325" y="4038600"/>
          <p14:tracePt t="35440" x="5432425" y="4038600"/>
          <p14:tracePt t="35457" x="5448300" y="4038600"/>
          <p14:tracePt t="35473" x="5464175" y="4038600"/>
          <p14:tracePt t="35490" x="5470525" y="4038600"/>
          <p14:tracePt t="35507" x="5478463" y="4038600"/>
          <p14:tracePt t="35523" x="5508625" y="4038600"/>
          <p14:tracePt t="35525" x="5524500" y="4038600"/>
          <p14:tracePt t="35540" x="5546725" y="4038600"/>
          <p14:tracePt t="35541" x="5562600" y="4038600"/>
          <p14:tracePt t="35557" x="5578475" y="4038600"/>
          <p14:tracePt t="35573" x="5584825" y="4038600"/>
          <p14:tracePt t="35837" x="5592763" y="4038600"/>
          <p14:tracePt t="35863" x="5600700" y="4038600"/>
          <p14:tracePt t="35870" x="5616575" y="4038600"/>
          <p14:tracePt t="35877" x="5638800" y="4038600"/>
          <p14:tracePt t="35890" x="5684838" y="4038600"/>
          <p14:tracePt t="35907" x="5791200" y="4038600"/>
          <p14:tracePt t="35923" x="5883275" y="4038600"/>
          <p14:tracePt t="35940" x="5927725" y="4038600"/>
          <p14:tracePt t="35942" x="5935663" y="4038600"/>
          <p14:tracePt t="35957" x="5959475" y="4038600"/>
          <p14:tracePt t="35973" x="5965825" y="4038600"/>
          <p14:tracePt t="35990" x="5981700" y="4038600"/>
          <p14:tracePt t="36007" x="6011863" y="4038600"/>
          <p14:tracePt t="36024" x="6042025" y="4038600"/>
          <p14:tracePt t="36040" x="6065838" y="4038600"/>
          <p14:tracePt t="36057" x="6080125" y="4038600"/>
          <p14:tracePt t="36073" x="6103938" y="4038600"/>
          <p14:tracePt t="36090" x="6134100" y="4038600"/>
          <p14:tracePt t="36107" x="6172200" y="4038600"/>
          <p14:tracePt t="36123" x="6210300" y="4038600"/>
          <p14:tracePt t="36126" x="6226175" y="4038600"/>
          <p14:tracePt t="36141" x="6240463" y="4038600"/>
          <p14:tracePt t="36294" x="6240463" y="4046538"/>
          <p14:tracePt t="36326" x="6240463" y="4054475"/>
          <p14:tracePt t="36334" x="6240463" y="4060825"/>
          <p14:tracePt t="36341" x="6226175" y="4060825"/>
          <p14:tracePt t="36357" x="6172200" y="4076700"/>
          <p14:tracePt t="36374" x="6080125" y="4092575"/>
          <p14:tracePt t="36390" x="5973763" y="4106863"/>
          <p14:tracePt t="36407" x="5889625" y="4130675"/>
          <p14:tracePt t="36424" x="5821363" y="4144963"/>
          <p14:tracePt t="36440" x="5753100" y="4168775"/>
          <p14:tracePt t="36457" x="5676900" y="4206875"/>
          <p14:tracePt t="36474" x="5622925" y="4229100"/>
          <p14:tracePt t="36490" x="5562600" y="4251325"/>
          <p14:tracePt t="36507" x="5502275" y="4275138"/>
          <p14:tracePt t="36524" x="5456238" y="4297363"/>
          <p14:tracePt t="36525" x="5440363" y="4305300"/>
          <p14:tracePt t="36540" x="5402263" y="4327525"/>
          <p14:tracePt t="36557" x="5387975" y="4335463"/>
          <p14:tracePt t="36574" x="5364163" y="4351338"/>
          <p14:tracePt t="36590" x="5341938" y="4359275"/>
          <p14:tracePt t="36607" x="5334000" y="4365625"/>
          <p14:tracePt t="36624" x="5326063" y="4373563"/>
          <p14:tracePt t="36640" x="5318125" y="4381500"/>
          <p14:tracePt t="36657" x="5311775" y="4389438"/>
          <p14:tracePt t="36674" x="5303838" y="4397375"/>
          <p14:tracePt t="36690" x="5295900" y="4403725"/>
          <p14:tracePt t="36707" x="5287963" y="4419600"/>
          <p14:tracePt t="36724" x="5287963" y="4427538"/>
          <p14:tracePt t="36741" x="5287963" y="4457700"/>
          <p14:tracePt t="36758" x="5287963" y="4465638"/>
          <p14:tracePt t="36774" x="5311775" y="4487863"/>
          <p14:tracePt t="36790" x="5387975" y="4511675"/>
          <p14:tracePt t="36807" x="5448300" y="4525963"/>
          <p14:tracePt t="36824" x="5516563" y="4533900"/>
          <p14:tracePt t="36840" x="5554663" y="4549775"/>
          <p14:tracePt t="36857" x="5584825" y="4556125"/>
          <p14:tracePt t="36874" x="5622925" y="4572000"/>
          <p14:tracePt t="36890" x="5676900" y="4579938"/>
          <p14:tracePt t="36907" x="5737225" y="4602163"/>
          <p14:tracePt t="36909" x="5775325" y="4610100"/>
          <p14:tracePt t="36924" x="5813425" y="4618038"/>
          <p14:tracePt t="36925" x="5851525" y="4625975"/>
          <p14:tracePt t="36941" x="5913438" y="4632325"/>
          <p14:tracePt t="36957" x="5943600" y="4632325"/>
          <p14:tracePt t="36974" x="5973763" y="4632325"/>
          <p14:tracePt t="36991" x="5989638" y="4632325"/>
          <p14:tracePt t="37007" x="6003925" y="4632325"/>
          <p14:tracePt t="37024" x="6011863" y="4632325"/>
          <p14:tracePt t="37041" x="6027738" y="4625975"/>
          <p14:tracePt t="37057" x="6035675" y="4625975"/>
          <p14:tracePt t="37074" x="6049963" y="4625975"/>
          <p14:tracePt t="37091" x="6065838" y="4618038"/>
          <p14:tracePt t="37107" x="6080125" y="4610100"/>
          <p14:tracePt t="37109" x="6088063" y="4602163"/>
          <p14:tracePt t="37124" x="6103938" y="4602163"/>
          <p14:tracePt t="37126" x="6111875" y="4594225"/>
          <p14:tracePt t="37141" x="6118225" y="4587875"/>
          <p14:tracePt t="37157" x="6126163" y="4587875"/>
          <p14:tracePt t="37174" x="6142038" y="4579938"/>
          <p14:tracePt t="37191" x="6164263" y="4572000"/>
          <p14:tracePt t="37207" x="6180138" y="4564063"/>
          <p14:tracePt t="37224" x="6194425" y="4556125"/>
          <p14:tracePt t="37241" x="6210300" y="4541838"/>
          <p14:tracePt t="37257" x="6226175" y="4525963"/>
          <p14:tracePt t="37274" x="6240463" y="4511675"/>
          <p14:tracePt t="37291" x="6256338" y="4503738"/>
          <p14:tracePt t="37307" x="6264275" y="4495800"/>
          <p14:tracePt t="37324" x="6264275" y="4487863"/>
          <p14:tracePt t="37341" x="6270625" y="4479925"/>
          <p14:tracePt t="37357" x="6278563" y="4457700"/>
          <p14:tracePt t="37374" x="6286500" y="4435475"/>
          <p14:tracePt t="37391" x="6302375" y="4411663"/>
          <p14:tracePt t="37407" x="6308725" y="4373563"/>
          <p14:tracePt t="37424" x="6324600" y="4343400"/>
          <p14:tracePt t="37441" x="6324600" y="4313238"/>
          <p14:tracePt t="37457" x="6332538" y="4283075"/>
          <p14:tracePt t="37474" x="6332538" y="4267200"/>
          <p14:tracePt t="37491" x="6332538" y="4251325"/>
          <p14:tracePt t="37507" x="6332538" y="4229100"/>
          <p14:tracePt t="37524" x="6332538" y="4213225"/>
          <p14:tracePt t="37526" x="6332538" y="4206875"/>
          <p14:tracePt t="37541" x="6332538" y="4191000"/>
          <p14:tracePt t="37557" x="6332538" y="4160838"/>
          <p14:tracePt t="37574" x="6324600" y="4137025"/>
          <p14:tracePt t="37591" x="6302375" y="4114800"/>
          <p14:tracePt t="37607" x="6294438" y="4106863"/>
          <p14:tracePt t="37624" x="6286500" y="4092575"/>
          <p14:tracePt t="37641" x="6278563" y="4084638"/>
          <p14:tracePt t="37661" x="6270625" y="4076700"/>
          <p14:tracePt t="37674" x="6264275" y="4068763"/>
          <p14:tracePt t="37691" x="6256338" y="4060825"/>
          <p14:tracePt t="37707" x="6248400" y="4054475"/>
          <p14:tracePt t="37724" x="6240463" y="4046538"/>
          <p14:tracePt t="37741" x="6232525" y="4038600"/>
          <p14:tracePt t="37997" x="6232525" y="4046538"/>
          <p14:tracePt t="38006" x="6232525" y="4060825"/>
          <p14:tracePt t="38014" x="6240463" y="4076700"/>
          <p14:tracePt t="38030" x="6248400" y="4092575"/>
          <p14:tracePt t="38045" x="6264275" y="4098925"/>
          <p14:tracePt t="38058" x="6264275" y="4106863"/>
          <p14:tracePt t="38074" x="6286500" y="4130675"/>
          <p14:tracePt t="38091" x="6302375" y="4137025"/>
          <p14:tracePt t="38093" x="6308725" y="4144963"/>
          <p14:tracePt t="38108" x="6316663" y="4144963"/>
          <p14:tracePt t="38124" x="6332538" y="4160838"/>
          <p14:tracePt t="38158" x="6340475" y="4168775"/>
          <p14:tracePt t="38166" x="6340475" y="4175125"/>
          <p14:tracePt t="38182" x="6346825" y="4175125"/>
          <p14:tracePt t="38191" x="6354763" y="4183063"/>
          <p14:tracePt t="38207" x="6384925" y="4198938"/>
          <p14:tracePt t="38224" x="6408738" y="4206875"/>
          <p14:tracePt t="38241" x="6461125" y="4229100"/>
          <p14:tracePt t="38258" x="6492875" y="4237038"/>
          <p14:tracePt t="38274" x="6523038" y="4244975"/>
          <p14:tracePt t="38291" x="6530975" y="4244975"/>
          <p14:tracePt t="38308" x="6545263" y="4244975"/>
          <p14:tracePt t="38310" x="6553200" y="4244975"/>
          <p14:tracePt t="38324" x="6561138" y="4244975"/>
          <p14:tracePt t="38341" x="6575425" y="4244975"/>
          <p14:tracePt t="38358" x="6591300" y="4244975"/>
          <p14:tracePt t="38406" x="6599238" y="4244975"/>
          <p14:tracePt t="38446" x="6607175" y="4244975"/>
          <p14:tracePt t="38462" x="6613525" y="4244975"/>
          <p14:tracePt t="38470" x="6621463" y="4244975"/>
          <p14:tracePt t="38478" x="6629400" y="4244975"/>
          <p14:tracePt t="38493" x="6645275" y="4244975"/>
          <p14:tracePt t="38508" x="6659563" y="4244975"/>
          <p14:tracePt t="38525" x="6705600" y="4244975"/>
          <p14:tracePt t="38541" x="6735763" y="4244975"/>
          <p14:tracePt t="38558" x="6759575" y="4244975"/>
          <p14:tracePt t="38574" x="6765925" y="4244975"/>
          <p14:tracePt t="38591" x="6773863" y="4244975"/>
          <p14:tracePt t="38608" x="6781800" y="4251325"/>
          <p14:tracePt t="38624" x="6789738" y="4251325"/>
          <p14:tracePt t="38641" x="6819900" y="4259263"/>
          <p14:tracePt t="38658" x="6850063" y="4259263"/>
          <p14:tracePt t="38674" x="6880225" y="4259263"/>
          <p14:tracePt t="38691" x="6904038" y="4259263"/>
          <p14:tracePt t="38708" x="6911975" y="4259263"/>
          <p14:tracePt t="38709" x="6918325" y="4259263"/>
          <p14:tracePt t="38725" x="6942138" y="4267200"/>
          <p14:tracePt t="38741" x="6950075" y="4267200"/>
          <p14:tracePt t="38758" x="6972300" y="4267200"/>
          <p14:tracePt t="38774" x="6994525" y="4275138"/>
          <p14:tracePt t="38791" x="7026275" y="4283075"/>
          <p14:tracePt t="38808" x="7064375" y="4283075"/>
          <p14:tracePt t="38824" x="7108825" y="4289425"/>
          <p14:tracePt t="38841" x="7178675" y="4313238"/>
          <p14:tracePt t="38858" x="7246938" y="4327525"/>
          <p14:tracePt t="38874" x="7315200" y="4351338"/>
          <p14:tracePt t="38891" x="7369175" y="4365625"/>
          <p14:tracePt t="38908" x="7467600" y="4397375"/>
          <p14:tracePt t="38910" x="7497763" y="4403725"/>
          <p14:tracePt t="38925" x="7566025" y="4419600"/>
          <p14:tracePt t="38941" x="7627938" y="4441825"/>
          <p14:tracePt t="38958" x="7642225" y="4441825"/>
          <p14:tracePt t="38998" x="7650163" y="4441825"/>
          <p14:tracePt t="39006" x="7658100" y="4449763"/>
          <p14:tracePt t="39014" x="7673975" y="4449763"/>
          <p14:tracePt t="39025" x="7673975" y="4457700"/>
          <p14:tracePt t="39041" x="7688263" y="4457700"/>
          <p14:tracePt t="39058" x="7712075" y="4465638"/>
          <p14:tracePt t="39074" x="7718425" y="4465638"/>
          <p14:tracePt t="39091" x="7750175" y="4473575"/>
          <p14:tracePt t="39094" x="7764463" y="4479925"/>
          <p14:tracePt t="39108" x="7788275" y="4487863"/>
          <p14:tracePt t="39125" x="7826375" y="4495800"/>
          <p14:tracePt t="39141" x="7832725" y="4495800"/>
          <p14:tracePt t="39158" x="7832725" y="4503738"/>
          <p14:tracePt t="39174" x="7840663" y="4503738"/>
          <p14:tracePt t="39462" x="7848600" y="4503738"/>
          <p14:tracePt t="39470" x="7856538" y="4503738"/>
          <p14:tracePt t="39486" x="7864475" y="4503738"/>
          <p14:tracePt t="39502" x="7870825" y="4503738"/>
          <p14:tracePt t="39509" x="7878763" y="4503738"/>
          <p14:tracePt t="39525" x="7886700" y="4503738"/>
          <p14:tracePt t="39541" x="7916863" y="4495800"/>
          <p14:tracePt t="39558" x="7924800" y="4487863"/>
          <p14:tracePt t="39575" x="7932738" y="4479925"/>
          <p14:tracePt t="39606" x="7940675" y="4473575"/>
          <p14:tracePt t="39694" x="7947025" y="4473575"/>
          <p14:tracePt t="39742" x="7954963" y="4465638"/>
          <p14:tracePt t="39790" x="7962900" y="4457700"/>
          <p14:tracePt t="39798" x="7970838" y="4457700"/>
          <p14:tracePt t="39822" x="7978775" y="4457700"/>
          <p14:tracePt t="39830" x="7978775" y="4449763"/>
          <p14:tracePt t="39959" x="7985125" y="4449763"/>
          <p14:tracePt t="39982" x="7993063" y="4449763"/>
          <p14:tracePt t="39991" x="8008938" y="4449763"/>
          <p14:tracePt t="40006" x="8023225" y="4449763"/>
          <p14:tracePt t="40014" x="8047038" y="4449763"/>
          <p14:tracePt t="40025" x="8085138" y="4457700"/>
          <p14:tracePt t="40041" x="8145463" y="4465638"/>
          <p14:tracePt t="40058" x="8183563" y="4465638"/>
          <p14:tracePt t="40075" x="8199438" y="4473575"/>
          <p14:tracePt t="40108" x="8207375" y="4473575"/>
          <p14:tracePt t="40142" x="8213725" y="4473575"/>
          <p14:tracePt t="40150" x="8221663" y="4473575"/>
          <p14:tracePt t="40173" x="8229600" y="4473575"/>
          <p14:tracePt t="40190" x="8237538" y="4473575"/>
          <p14:tracePt t="40198" x="8251825" y="4473575"/>
          <p14:tracePt t="40208" x="8267700" y="4473575"/>
          <p14:tracePt t="40225" x="8321675" y="4473575"/>
          <p14:tracePt t="40242" x="8366125" y="4473575"/>
          <p14:tracePt t="40258" x="8404225" y="4473575"/>
          <p14:tracePt t="40275" x="8435975" y="4465638"/>
          <p14:tracePt t="40292" x="8442325" y="4457700"/>
          <p14:tracePt t="40335" x="8450263" y="4457700"/>
          <p14:tracePt t="40358" x="8458200" y="4449763"/>
          <p14:tracePt t="40374" x="8458200" y="4441825"/>
          <p14:tracePt t="40382" x="8458200" y="4435475"/>
          <p14:tracePt t="40397" x="8458200" y="4427538"/>
          <p14:tracePt t="40589" x="8458200" y="4419600"/>
          <p14:tracePt t="40606" x="8458200" y="4411663"/>
          <p14:tracePt t="40622" x="8466138" y="4403725"/>
          <p14:tracePt t="40630" x="8474075" y="4397375"/>
          <p14:tracePt t="40642" x="8480425" y="4389438"/>
          <p14:tracePt t="40659" x="8512175" y="4365625"/>
          <p14:tracePt t="40675" x="8556625" y="4343400"/>
          <p14:tracePt t="40692" x="8610600" y="4313238"/>
          <p14:tracePt t="40694" x="8626475" y="4313238"/>
          <p14:tracePt t="40709" x="8640763" y="4305300"/>
          <p14:tracePt t="40725" x="8648700" y="4297363"/>
          <p14:tracePt t="40933" x="8664575" y="4297363"/>
          <p14:tracePt t="40950" x="8664575" y="4289425"/>
          <p14:tracePt t="41454" x="8678863" y="4283075"/>
          <p14:tracePt t="41470" x="8686800" y="4275138"/>
          <p14:tracePt t="41478" x="8686800" y="4267200"/>
          <p14:tracePt t="41493" x="8694738" y="4267200"/>
          <p14:tracePt t="41526" x="8702675" y="4267200"/>
          <p14:tracePt t="41574" x="8702675" y="4259263"/>
          <p14:tracePt t="41621" x="8709025" y="4259263"/>
          <p14:tracePt t="41648" x="8716963" y="4259263"/>
          <p14:tracePt t="41726" x="8732838" y="4251325"/>
          <p14:tracePt t="41750" x="8747125" y="4251325"/>
          <p14:tracePt t="41758" x="8747125" y="4244975"/>
          <p14:tracePt t="41765" x="8755063" y="4244975"/>
          <p14:tracePt t="41776" x="8763000" y="4237038"/>
          <p14:tracePt t="41792" x="8785225" y="4237038"/>
          <p14:tracePt t="41809" x="8809038" y="4229100"/>
          <p14:tracePt t="41826" x="8823325" y="4221163"/>
          <p14:tracePt t="41842" x="8839200" y="4221163"/>
          <p14:tracePt t="41966" x="8847138" y="4221163"/>
          <p14:tracePt t="41982" x="8847138" y="4213225"/>
          <p14:tracePt t="42134" x="8855075" y="4213225"/>
          <p14:tracePt t="42142" x="8861425" y="4213225"/>
          <p14:tracePt t="42158" x="8869363" y="4213225"/>
          <p14:tracePt t="42173" x="8877300" y="4213225"/>
          <p14:tracePt t="42182" x="8877300" y="4206875"/>
          <p14:tracePt t="42198" x="8885238" y="4206875"/>
          <p14:tracePt t="42230" x="8893175" y="4206875"/>
          <p14:tracePt t="42254" x="8899525" y="4206875"/>
          <p14:tracePt t="42270" x="8907463" y="4206875"/>
          <p14:tracePt t="42286" x="8915400" y="4206875"/>
          <p14:tracePt t="42293" x="8915400" y="4198938"/>
          <p14:tracePt t="42302" x="8923338" y="4198938"/>
          <p14:tracePt t="42318" x="8931275" y="4198938"/>
          <p14:tracePt t="42390" x="8937625" y="4198938"/>
          <p14:tracePt t="42406" x="8945563" y="4198938"/>
          <p14:tracePt t="42414" x="8953500" y="4198938"/>
          <p14:tracePt t="42426" x="8961438" y="4198938"/>
          <p14:tracePt t="42442" x="8991600" y="4198938"/>
          <p14:tracePt t="42459" x="9013825" y="4198938"/>
          <p14:tracePt t="42461" x="9021763" y="4198938"/>
          <p14:tracePt t="42476" x="9037638" y="4198938"/>
          <p14:tracePt t="42493" x="9067800" y="4191000"/>
          <p14:tracePt t="42509" x="9075738" y="4191000"/>
          <p14:tracePt t="42526" x="9083675" y="4191000"/>
          <p14:tracePt t="42558" x="9090025" y="4191000"/>
          <p14:tracePt t="42566" x="9097963" y="4191000"/>
          <p14:tracePt t="42576" x="9105900" y="4191000"/>
          <p14:tracePt t="42593" x="9121775" y="4191000"/>
          <p14:tracePt t="42609" x="9128125" y="4191000"/>
          <p14:tracePt t="42626" x="9136063" y="4191000"/>
          <p14:tracePt t="42646" x="9144000" y="4191000"/>
          <p14:tracePt t="42659" x="9151938" y="4191000"/>
          <p14:tracePt t="42677" x="9174163" y="4191000"/>
          <p14:tracePt t="42693" x="9182100" y="4191000"/>
          <p14:tracePt t="42709" x="9197975" y="4191000"/>
          <p14:tracePt t="42726" x="9212263" y="4191000"/>
          <p14:tracePt t="42743" x="9220200" y="4191000"/>
          <p14:tracePt t="42759" x="9228138" y="4191000"/>
          <p14:tracePt t="42781" x="9236075" y="4191000"/>
          <p14:tracePt t="42806" x="9250363" y="4191000"/>
          <p14:tracePt t="42822" x="9258300" y="4191000"/>
          <p14:tracePt t="42829" x="9274175" y="4191000"/>
          <p14:tracePt t="42842" x="9280525" y="4191000"/>
          <p14:tracePt t="42859" x="9304338" y="4191000"/>
          <p14:tracePt t="42876" x="9326563" y="4191000"/>
          <p14:tracePt t="42893" x="9342438" y="4191000"/>
          <p14:tracePt t="42926" x="9350375" y="4191000"/>
          <p14:tracePt t="42950" x="9356725" y="4191000"/>
          <p14:tracePt t="42966" x="9364663" y="4191000"/>
          <p14:tracePt t="42976" x="9372600" y="4191000"/>
          <p14:tracePt t="42993" x="9394825" y="4191000"/>
          <p14:tracePt t="43009" x="9432925" y="4191000"/>
          <p14:tracePt t="43026" x="9456738" y="4191000"/>
          <p14:tracePt t="43043" x="9494838" y="4191000"/>
          <p14:tracePt t="43059" x="9509125" y="4191000"/>
          <p14:tracePt t="43062" x="9525000" y="4191000"/>
          <p14:tracePt t="43076" x="9532938" y="4191000"/>
          <p14:tracePt t="43093" x="9547225" y="4191000"/>
          <p14:tracePt t="43109" x="9563100" y="4191000"/>
          <p14:tracePt t="43126" x="9578975" y="4191000"/>
          <p14:tracePt t="43143" x="9609138" y="4191000"/>
          <p14:tracePt t="43159" x="9631363" y="4191000"/>
          <p14:tracePt t="43176" x="9661525" y="4191000"/>
          <p14:tracePt t="43193" x="9677400" y="4191000"/>
          <p14:tracePt t="43209" x="9699625" y="4198938"/>
          <p14:tracePt t="43226" x="9723438" y="4198938"/>
          <p14:tracePt t="43243" x="9731375" y="4198938"/>
          <p14:tracePt t="43259" x="9753600" y="4206875"/>
          <p14:tracePt t="43276" x="9775825" y="4206875"/>
          <p14:tracePt t="43277" x="9799638" y="4206875"/>
          <p14:tracePt t="43293" x="9829800" y="4206875"/>
          <p14:tracePt t="43309" x="9852025" y="4213225"/>
          <p14:tracePt t="43326" x="9883775" y="4213225"/>
          <p14:tracePt t="43343" x="9898063" y="4213225"/>
          <p14:tracePt t="43360" x="9928225" y="4221163"/>
          <p14:tracePt t="43376" x="9966325" y="4221163"/>
          <p14:tracePt t="43393" x="9998075" y="4229100"/>
          <p14:tracePt t="43410" x="10020300" y="4229100"/>
          <p14:tracePt t="43426" x="10028238" y="4229100"/>
          <p14:tracePt t="43443" x="10042525" y="4237038"/>
          <p14:tracePt t="43459" x="10058400" y="4237038"/>
          <p14:tracePt t="43460" x="10066338" y="4237038"/>
          <p14:tracePt t="43476" x="10104438" y="4244975"/>
          <p14:tracePt t="43493" x="10142538" y="4251325"/>
          <p14:tracePt t="43509" x="10180638" y="4251325"/>
          <p14:tracePt t="43526" x="10218738" y="4259263"/>
          <p14:tracePt t="43543" x="10240963" y="4267200"/>
          <p14:tracePt t="43560" x="10256838" y="4267200"/>
          <p14:tracePt t="43576" x="10271125" y="4267200"/>
          <p14:tracePt t="43610" x="10279063" y="4275138"/>
          <p14:tracePt t="43626" x="10294938" y="4283075"/>
          <p14:tracePt t="43643" x="10302875" y="4283075"/>
          <p14:tracePt t="43660" x="10317163" y="4283075"/>
          <p14:tracePt t="43662" x="10333038" y="4289425"/>
          <p14:tracePt t="43677" x="10355263" y="4297363"/>
          <p14:tracePt t="43693" x="10379075" y="4297363"/>
          <p14:tracePt t="43709" x="10401300" y="4305300"/>
          <p14:tracePt t="43726" x="10409238" y="4305300"/>
          <p14:tracePt t="43750" x="10417175" y="4305300"/>
          <p14:tracePt t="43759" x="10423525" y="4313238"/>
          <p14:tracePt t="43776" x="10431463" y="4313238"/>
          <p14:tracePt t="43793" x="10439400" y="4321175"/>
          <p14:tracePt t="43810" x="10461625" y="4327525"/>
          <p14:tracePt t="43826" x="10469563" y="4335463"/>
          <p14:tracePt t="43843" x="10485438" y="4343400"/>
          <p14:tracePt t="43934" x="10493375" y="4351338"/>
          <p14:tracePt t="43958" x="10499725" y="4351338"/>
          <p14:tracePt t="44798" x="10469563" y="4351338"/>
          <p14:tracePt t="44806" x="10409238" y="4351338"/>
          <p14:tracePt t="44814" x="10340975" y="4351338"/>
          <p14:tracePt t="44827" x="10264775" y="4351338"/>
          <p14:tracePt t="44843" x="10104438" y="4351338"/>
          <p14:tracePt t="44846" x="10020300" y="4351338"/>
          <p14:tracePt t="44861" x="9859963" y="4351338"/>
          <p14:tracePt t="44877" x="9669463" y="4351338"/>
          <p14:tracePt t="44893" x="9432925" y="4351338"/>
          <p14:tracePt t="44910" x="9204325" y="4335463"/>
          <p14:tracePt t="44927" x="9021763" y="4321175"/>
          <p14:tracePt t="44943" x="8885238" y="4313238"/>
          <p14:tracePt t="44960" x="8770938" y="4305300"/>
          <p14:tracePt t="44977" x="8686800" y="4297363"/>
          <p14:tracePt t="44993" x="8632825" y="4283075"/>
          <p14:tracePt t="45010" x="8580438" y="4267200"/>
          <p14:tracePt t="45027" x="8504238" y="4259263"/>
          <p14:tracePt t="45043" x="8428038" y="4244975"/>
          <p14:tracePt t="45060" x="8335963" y="4229100"/>
          <p14:tracePt t="45061" x="8275638" y="4221163"/>
          <p14:tracePt t="45077" x="8145463" y="4206875"/>
          <p14:tracePt t="45093" x="7978775" y="4175125"/>
          <p14:tracePt t="45110" x="7818438" y="4168775"/>
          <p14:tracePt t="45127" x="7712075" y="4160838"/>
          <p14:tracePt t="45143" x="7666038" y="4160838"/>
          <p14:tracePt t="45160" x="7642225" y="4160838"/>
          <p14:tracePt t="45177" x="7635875" y="4160838"/>
          <p14:tracePt t="45230" x="7627938" y="4160838"/>
          <p14:tracePt t="45294" x="7620000" y="4160838"/>
          <p14:tracePt t="45302" x="7604125" y="4160838"/>
          <p14:tracePt t="45310" x="7589838" y="4160838"/>
          <p14:tracePt t="45327" x="7543800" y="4160838"/>
          <p14:tracePt t="45343" x="7489825" y="4160838"/>
          <p14:tracePt t="45360" x="7445375" y="4160838"/>
          <p14:tracePt t="45377" x="7399338" y="4160838"/>
          <p14:tracePt t="45394" x="7361238" y="4160838"/>
          <p14:tracePt t="45410" x="7299325" y="4160838"/>
          <p14:tracePt t="45428" x="7200900" y="4160838"/>
          <p14:tracePt t="45429" x="7140575" y="4160838"/>
          <p14:tracePt t="45443" x="7064375" y="4160838"/>
          <p14:tracePt t="45460" x="6950075" y="4160838"/>
          <p14:tracePt t="45461" x="6918325" y="4160838"/>
          <p14:tracePt t="45477" x="6858000" y="4160838"/>
          <p14:tracePt t="45493" x="6804025" y="4160838"/>
          <p14:tracePt t="45510" x="6773863" y="4160838"/>
          <p14:tracePt t="45527" x="6743700" y="4160838"/>
          <p14:tracePt t="45543" x="6705600" y="4160838"/>
          <p14:tracePt t="45560" x="6683375" y="4160838"/>
          <p14:tracePt t="45577" x="6659563" y="4160838"/>
          <p14:tracePt t="45593" x="6651625" y="4160838"/>
          <p14:tracePt t="45610" x="6645275" y="4160838"/>
          <p14:tracePt t="45629" x="6637338" y="4160838"/>
          <p14:tracePt t="45643" x="6629400" y="4160838"/>
          <p14:tracePt t="45660" x="6607175" y="4160838"/>
          <p14:tracePt t="45661" x="6591300" y="4160838"/>
          <p14:tracePt t="45677" x="6575425" y="4160838"/>
          <p14:tracePt t="45693" x="6569075" y="4168775"/>
          <p14:tracePt t="45765" x="6561138" y="4168775"/>
          <p14:tracePt t="45773" x="6553200" y="4175125"/>
          <p14:tracePt t="45901" x="6553200" y="4183063"/>
          <p14:tracePt t="45917" x="6545263" y="4191000"/>
          <p14:tracePt t="45933" x="6545263" y="4198938"/>
          <p14:tracePt t="45965" x="6545263" y="4206875"/>
          <p14:tracePt t="46053" x="6545263" y="4213225"/>
          <p14:tracePt t="46069" x="6545263" y="4221163"/>
          <p14:tracePt t="46086" x="6545263" y="4229100"/>
          <p14:tracePt t="46101" x="6545263" y="4237038"/>
          <p14:tracePt t="46117" x="6545263" y="4244975"/>
          <p14:tracePt t="46126" x="6545263" y="4251325"/>
          <p14:tracePt t="46141" x="6553200" y="4259263"/>
          <p14:tracePt t="46149" x="6561138" y="4275138"/>
          <p14:tracePt t="46165" x="6569075" y="4289425"/>
          <p14:tracePt t="46177" x="6575425" y="4297363"/>
          <p14:tracePt t="46194" x="6583363" y="4313238"/>
          <p14:tracePt t="46210" x="6591300" y="4321175"/>
          <p14:tracePt t="46227" x="6613525" y="4343400"/>
          <p14:tracePt t="46244" x="6637338" y="4359275"/>
          <p14:tracePt t="46244" x="6651625" y="4381500"/>
          <p14:tracePt t="46260" x="6659563" y="4389438"/>
          <p14:tracePt t="46277" x="6689725" y="4419600"/>
          <p14:tracePt t="46294" x="6705600" y="4427538"/>
          <p14:tracePt t="46310" x="6713538" y="4441825"/>
          <p14:tracePt t="46327" x="6727825" y="4449763"/>
          <p14:tracePt t="46344" x="6727825" y="4457700"/>
          <p14:tracePt t="46360" x="6743700" y="4465638"/>
          <p14:tracePt t="46377" x="6759575" y="4473575"/>
          <p14:tracePt t="46394" x="6797675" y="4487863"/>
          <p14:tracePt t="46410" x="6819900" y="4503738"/>
          <p14:tracePt t="46427" x="6850063" y="4518025"/>
          <p14:tracePt t="46444" x="6865938" y="4525963"/>
          <p14:tracePt t="46444" x="6873875" y="4533900"/>
          <p14:tracePt t="46460" x="6896100" y="4549775"/>
          <p14:tracePt t="46477" x="6904038" y="4556125"/>
          <p14:tracePt t="46494" x="6926263" y="4572000"/>
          <p14:tracePt t="46510" x="6956425" y="4579938"/>
          <p14:tracePt t="46527" x="6988175" y="4594225"/>
          <p14:tracePt t="46544" x="7018338" y="4610100"/>
          <p14:tracePt t="46560" x="7056438" y="4618038"/>
          <p14:tracePt t="46577" x="7094538" y="4640263"/>
          <p14:tracePt t="46594" x="7132638" y="4656138"/>
          <p14:tracePt t="46610" x="7154863" y="4664075"/>
          <p14:tracePt t="46627" x="7170738" y="4670425"/>
          <p14:tracePt t="46644" x="7192963" y="4678363"/>
          <p14:tracePt t="46661" x="7231063" y="4686300"/>
          <p14:tracePt t="46677" x="7261225" y="4702175"/>
          <p14:tracePt t="46694" x="7292975" y="4702175"/>
          <p14:tracePt t="46710" x="7323138" y="4716463"/>
          <p14:tracePt t="46727" x="7353300" y="4724400"/>
          <p14:tracePt t="46744" x="7391400" y="4724400"/>
          <p14:tracePt t="46760" x="7429500" y="4732338"/>
          <p14:tracePt t="46777" x="7467600" y="4740275"/>
          <p14:tracePt t="46794" x="7489825" y="4740275"/>
          <p14:tracePt t="46810" x="7527925" y="4740275"/>
          <p14:tracePt t="46827" x="7559675" y="4740275"/>
          <p14:tracePt t="46844" x="7589838" y="4740275"/>
          <p14:tracePt t="46845" x="7604125" y="4740275"/>
          <p14:tracePt t="46861" x="7627938" y="4740275"/>
          <p14:tracePt t="46877" x="7650163" y="4740275"/>
          <p14:tracePt t="46894" x="7688263" y="4740275"/>
          <p14:tracePt t="46910" x="7712075" y="4732338"/>
          <p14:tracePt t="46927" x="7756525" y="4716463"/>
          <p14:tracePt t="46944" x="7788275" y="4708525"/>
          <p14:tracePt t="46960" x="7818438" y="4686300"/>
          <p14:tracePt t="46977" x="7870825" y="4670425"/>
          <p14:tracePt t="46994" x="7916863" y="4656138"/>
          <p14:tracePt t="47011" x="7978775" y="4625975"/>
          <p14:tracePt t="47027" x="8008938" y="4610100"/>
          <p14:tracePt t="47044" x="8039100" y="4594225"/>
          <p14:tracePt t="47061" x="8069263" y="4579938"/>
          <p14:tracePt t="47077" x="8077200" y="4572000"/>
          <p14:tracePt t="47094" x="8077200" y="4564063"/>
          <p14:tracePt t="47111" x="8093075" y="4564063"/>
          <p14:tracePt t="47127" x="8099425" y="4549775"/>
          <p14:tracePt t="47144" x="8115300" y="4541838"/>
          <p14:tracePt t="47161" x="8123238" y="4533900"/>
          <p14:tracePt t="47178" x="8137525" y="4518025"/>
          <p14:tracePt t="47194" x="8153400" y="4511675"/>
          <p14:tracePt t="47211" x="8169275" y="4503738"/>
          <p14:tracePt t="47227" x="8175625" y="4487863"/>
          <p14:tracePt t="47244" x="8191500" y="4479925"/>
          <p14:tracePt t="47260" x="8191500" y="4473575"/>
          <p14:tracePt t="48165" x="8191500" y="4465638"/>
          <p14:tracePt t="48173" x="8191500" y="4457700"/>
          <p14:tracePt t="48189" x="8191500" y="4449763"/>
          <p14:tracePt t="48197" x="8191500" y="4441825"/>
          <p14:tracePt t="48213" x="8191500" y="4435475"/>
          <p14:tracePt t="48228" x="8183563" y="4435475"/>
          <p14:tracePt t="48245" x="8169275" y="4427538"/>
          <p14:tracePt t="48261" x="8131175" y="4411663"/>
          <p14:tracePt t="48278" x="8031163" y="4381500"/>
          <p14:tracePt t="48295" x="7932738" y="4351338"/>
          <p14:tracePt t="48311" x="7848600" y="4327525"/>
          <p14:tracePt t="48328" x="7764463" y="4313238"/>
          <p14:tracePt t="48345" x="7704138" y="4289425"/>
          <p14:tracePt t="48361" x="7650163" y="4275138"/>
          <p14:tracePt t="48378" x="7612063" y="4267200"/>
          <p14:tracePt t="48395" x="7566025" y="4251325"/>
          <p14:tracePt t="48411" x="7489825" y="4237038"/>
          <p14:tracePt t="48414" x="7437438" y="4229100"/>
          <p14:tracePt t="48428" x="7361238" y="4229100"/>
          <p14:tracePt t="48429" x="7299325" y="4229100"/>
          <p14:tracePt t="48445" x="7178675" y="4221163"/>
          <p14:tracePt t="48461" x="7056438" y="4221163"/>
          <p14:tracePt t="48478" x="6956425" y="4221163"/>
          <p14:tracePt t="48495" x="6888163" y="4221163"/>
          <p14:tracePt t="48511" x="6842125" y="4221163"/>
          <p14:tracePt t="48528" x="6811963" y="4221163"/>
          <p14:tracePt t="48545" x="6797675" y="4221163"/>
          <p14:tracePt t="48561" x="6789738" y="4221163"/>
          <p14:tracePt t="48582" x="6781800" y="4221163"/>
          <p14:tracePt t="48645" x="6773863" y="4221163"/>
          <p14:tracePt t="48662" x="6765925" y="4221163"/>
          <p14:tracePt t="48686" x="6759575" y="4221163"/>
          <p14:tracePt t="48694" x="6751638" y="4221163"/>
          <p14:tracePt t="48862" x="6773863" y="4221163"/>
          <p14:tracePt t="48870" x="6819900" y="4229100"/>
          <p14:tracePt t="48878" x="6880225" y="4237038"/>
          <p14:tracePt t="48895" x="7032625" y="4251325"/>
          <p14:tracePt t="48912" x="7208838" y="4275138"/>
          <p14:tracePt t="48928" x="7383463" y="4289425"/>
          <p14:tracePt t="48945" x="7513638" y="4289425"/>
          <p14:tracePt t="48962" x="7597775" y="4289425"/>
          <p14:tracePt t="48978" x="7658100" y="4289425"/>
          <p14:tracePt t="48995" x="7696200" y="4297363"/>
          <p14:tracePt t="49012" x="7726363" y="4297363"/>
          <p14:tracePt t="49028" x="7788275" y="4305300"/>
          <p14:tracePt t="49029" x="7810500" y="4313238"/>
          <p14:tracePt t="49045" x="7894638" y="4313238"/>
          <p14:tracePt t="49062" x="8008938" y="4321175"/>
          <p14:tracePt t="49078" x="8137525" y="4321175"/>
          <p14:tracePt t="49095" x="8251825" y="4335463"/>
          <p14:tracePt t="49111" x="8343900" y="4343400"/>
          <p14:tracePt t="49128" x="8389938" y="4351338"/>
          <p14:tracePt t="49145" x="8420100" y="4351338"/>
          <p14:tracePt t="49161" x="8442325" y="4359275"/>
          <p14:tracePt t="49178" x="8480425" y="4365625"/>
          <p14:tracePt t="49195" x="8518525" y="4365625"/>
          <p14:tracePt t="49212" x="8572500" y="4365625"/>
          <p14:tracePt t="49214" x="8602663" y="4365625"/>
          <p14:tracePt t="49228" x="8640763" y="4365625"/>
          <p14:tracePt t="49245" x="8785225" y="4365625"/>
          <p14:tracePt t="49261" x="8869363" y="4365625"/>
          <p14:tracePt t="49278" x="8923338" y="4365625"/>
          <p14:tracePt t="49295" x="8961438" y="4365625"/>
          <p14:tracePt t="49312" x="8983663" y="4365625"/>
          <p14:tracePt t="49328" x="8999538" y="4365625"/>
          <p14:tracePt t="49345" x="9029700" y="4365625"/>
          <p14:tracePt t="49362" x="9051925" y="4365625"/>
          <p14:tracePt t="49378" x="9105900" y="4365625"/>
          <p14:tracePt t="49395" x="9151938" y="4365625"/>
          <p14:tracePt t="49412" x="9236075" y="4365625"/>
          <p14:tracePt t="49413" x="9258300" y="4365625"/>
          <p14:tracePt t="49429" x="9296400" y="4365625"/>
          <p14:tracePt t="49445" x="9312275" y="4365625"/>
          <p14:tracePt t="49462" x="9318625" y="4365625"/>
          <p14:tracePt t="50062" x="9304338" y="4365625"/>
          <p14:tracePt t="50070" x="9274175" y="4365625"/>
          <p14:tracePt t="50078" x="9242425" y="4351338"/>
          <p14:tracePt t="50095" x="9151938" y="4313238"/>
          <p14:tracePt t="50112" x="9051925" y="4267200"/>
          <p14:tracePt t="50129" x="8999538" y="4251325"/>
          <p14:tracePt t="50145" x="8975725" y="4237038"/>
          <p14:tracePt t="50162" x="8953500" y="4229100"/>
          <p14:tracePt t="50178" x="8945563" y="4221163"/>
          <p14:tracePt t="50195" x="8923338" y="4213225"/>
          <p14:tracePt t="50197" x="8899525" y="4206875"/>
          <p14:tracePt t="50212" x="8877300" y="4198938"/>
          <p14:tracePt t="50229" x="8785225" y="4152900"/>
          <p14:tracePt t="50245" x="8724900" y="4130675"/>
          <p14:tracePt t="50262" x="8678863" y="4114800"/>
          <p14:tracePt t="50279" x="8664575" y="4114800"/>
          <p14:tracePt t="50295" x="8648700" y="4114800"/>
          <p14:tracePt t="50312" x="8626475" y="4114800"/>
          <p14:tracePt t="50329" x="8594725" y="4106863"/>
          <p14:tracePt t="50345" x="8556625" y="4098925"/>
          <p14:tracePt t="50362" x="8496300" y="4084638"/>
          <p14:tracePt t="50379" x="8450263" y="4068763"/>
          <p14:tracePt t="50395" x="8428038" y="4060825"/>
          <p14:tracePt t="50412" x="8412163" y="4060825"/>
          <p14:tracePt t="50414" x="8404225" y="4060825"/>
          <p14:tracePt t="50429" x="8389938" y="4060825"/>
          <p14:tracePt t="50445" x="8382000" y="4060825"/>
          <p14:tracePt t="50462" x="8366125" y="4060825"/>
          <p14:tracePt t="50479" x="8343900" y="4060825"/>
          <p14:tracePt t="50495" x="8328025" y="4060825"/>
          <p14:tracePt t="50512" x="8313738" y="4060825"/>
          <p14:tracePt t="50529" x="8289925" y="4060825"/>
          <p14:tracePt t="50545" x="8267700" y="4060825"/>
          <p14:tracePt t="50562" x="8237538" y="4060825"/>
          <p14:tracePt t="50579" x="8191500" y="4060825"/>
          <p14:tracePt t="50595" x="8131175" y="4092575"/>
          <p14:tracePt t="50598" x="8107363" y="4098925"/>
          <p14:tracePt t="50612" x="8085138" y="4106863"/>
          <p14:tracePt t="50629" x="8077200" y="4114800"/>
          <p14:tracePt t="50678" x="8069263" y="4122738"/>
          <p14:tracePt t="50686" x="8061325" y="4130675"/>
          <p14:tracePt t="50695" x="8054975" y="4130675"/>
          <p14:tracePt t="50712" x="8031163" y="4144963"/>
          <p14:tracePt t="50729" x="8008938" y="4175125"/>
          <p14:tracePt t="50745" x="7993063" y="4191000"/>
          <p14:tracePt t="50762" x="7985125" y="4198938"/>
          <p14:tracePt t="50779" x="7978775" y="4213225"/>
          <p14:tracePt t="50814" x="7978775" y="4221163"/>
          <p14:tracePt t="50822" x="7978775" y="4229100"/>
          <p14:tracePt t="50838" x="7978775" y="4237038"/>
          <p14:tracePt t="50846" x="7978775" y="4244975"/>
          <p14:tracePt t="50862" x="7978775" y="4259263"/>
          <p14:tracePt t="50879" x="7978775" y="4275138"/>
          <p14:tracePt t="50895" x="7978775" y="4289425"/>
          <p14:tracePt t="50912" x="7978775" y="4297363"/>
          <p14:tracePt t="50929" x="7993063" y="4313238"/>
          <p14:tracePt t="50945" x="8001000" y="4321175"/>
          <p14:tracePt t="50962" x="8023225" y="4335463"/>
          <p14:tracePt t="50979" x="8047038" y="4343400"/>
          <p14:tracePt t="50996" x="8099425" y="4359275"/>
          <p14:tracePt t="50997" x="8107363" y="4359275"/>
          <p14:tracePt t="51012" x="8169275" y="4365625"/>
          <p14:tracePt t="51029" x="8221663" y="4365625"/>
          <p14:tracePt t="51046" x="8259763" y="4365625"/>
          <p14:tracePt t="51062" x="8267700" y="4365625"/>
          <p14:tracePt t="51079" x="8283575" y="4365625"/>
          <p14:tracePt t="51095" x="8289925" y="4365625"/>
          <p14:tracePt t="51112" x="8313738" y="4365625"/>
          <p14:tracePt t="51129" x="8328025" y="4359275"/>
          <p14:tracePt t="51146" x="8343900" y="4343400"/>
          <p14:tracePt t="51162" x="8366125" y="4313238"/>
          <p14:tracePt t="51179" x="8404225" y="4283075"/>
          <p14:tracePt t="51181" x="8412163" y="4275138"/>
          <p14:tracePt t="51196" x="8420100" y="4267200"/>
          <p14:tracePt t="51212" x="8435975" y="4251325"/>
          <p14:tracePt t="51213" x="8442325" y="4244975"/>
          <p14:tracePt t="51229" x="8442325" y="4237038"/>
          <p14:tracePt t="51254" x="8450263" y="4229100"/>
          <p14:tracePt t="51270" x="8450263" y="4213225"/>
          <p14:tracePt t="51279" x="8450263" y="4206875"/>
          <p14:tracePt t="51296" x="8458200" y="4183063"/>
          <p14:tracePt t="51312" x="8458200" y="4152900"/>
          <p14:tracePt t="51329" x="8458200" y="4137025"/>
          <p14:tracePt t="51346" x="8458200" y="4122738"/>
          <p14:tracePt t="51362" x="8458200" y="4114800"/>
          <p14:tracePt t="51430" x="8450263" y="4106863"/>
          <p14:tracePt t="51446" x="8442325" y="4098925"/>
          <p14:tracePt t="51463" x="8428038" y="4092575"/>
          <p14:tracePt t="51470" x="8420100" y="4084638"/>
          <p14:tracePt t="51479" x="8412163" y="4076700"/>
          <p14:tracePt t="51496" x="8374063" y="4068763"/>
          <p14:tracePt t="51512" x="8351838" y="4060825"/>
          <p14:tracePt t="51529" x="8321675" y="4060825"/>
          <p14:tracePt t="51546" x="8297863" y="4060825"/>
          <p14:tracePt t="51562" x="8267700" y="4060825"/>
          <p14:tracePt t="51579" x="8237538" y="4060825"/>
          <p14:tracePt t="51596" x="8207375" y="4060825"/>
          <p14:tracePt t="51597" x="8191500" y="4060825"/>
          <p14:tracePt t="51613" x="8169275" y="4060825"/>
          <p14:tracePt t="51629" x="8161338" y="4060825"/>
          <p14:tracePt t="51646" x="8153400" y="4060825"/>
          <p14:tracePt t="51662" x="8137525" y="4060825"/>
          <p14:tracePt t="51680" x="8115300" y="4068763"/>
          <p14:tracePt t="51696" x="8085138" y="4084638"/>
          <p14:tracePt t="51712" x="8061325" y="4098925"/>
          <p14:tracePt t="51729" x="8047038" y="4106863"/>
          <p14:tracePt t="51746" x="8031163" y="4122738"/>
          <p14:tracePt t="51762" x="8016875" y="4130675"/>
          <p14:tracePt t="51779" x="8016875" y="4137025"/>
          <p14:tracePt t="51781" x="8001000" y="4144963"/>
          <p14:tracePt t="51796" x="8001000" y="4152900"/>
          <p14:tracePt t="51813" x="7985125" y="4183063"/>
          <p14:tracePt t="51829" x="7970838" y="4206875"/>
          <p14:tracePt t="51846" x="7962900" y="4229100"/>
          <p14:tracePt t="51863" x="7954963" y="4244975"/>
          <p14:tracePt t="51879" x="7954963" y="4251325"/>
          <p14:tracePt t="51896" x="7954963" y="4267200"/>
          <p14:tracePt t="51913" x="7954963" y="4275138"/>
          <p14:tracePt t="51929" x="7954963" y="4297363"/>
          <p14:tracePt t="51946" x="7954963" y="4327525"/>
          <p14:tracePt t="51963" x="7954963" y="4351338"/>
          <p14:tracePt t="51979" x="7954963" y="4365625"/>
          <p14:tracePt t="51996" x="7962900" y="4381500"/>
          <p14:tracePt t="52013" x="7970838" y="4397375"/>
          <p14:tracePt t="52029" x="7985125" y="4397375"/>
          <p14:tracePt t="52046" x="8008938" y="4403725"/>
          <p14:tracePt t="52063" x="8031163" y="4403725"/>
          <p14:tracePt t="52079" x="8069263" y="4403725"/>
          <p14:tracePt t="52096" x="8115300" y="4403725"/>
          <p14:tracePt t="52113" x="8175625" y="4403725"/>
          <p14:tracePt t="52129" x="8229600" y="4403725"/>
          <p14:tracePt t="52146" x="8283575" y="4397375"/>
          <p14:tracePt t="52149" x="8305800" y="4389438"/>
          <p14:tracePt t="52162" x="8321675" y="4389438"/>
          <p14:tracePt t="52179" x="8351838" y="4365625"/>
          <p14:tracePt t="52181" x="8366125" y="4365625"/>
          <p14:tracePt t="52196" x="8374063" y="4359275"/>
          <p14:tracePt t="52213" x="8404225" y="4335463"/>
          <p14:tracePt t="52229" x="8428038" y="4313238"/>
          <p14:tracePt t="52246" x="8450263" y="4283075"/>
          <p14:tracePt t="52263" x="8474075" y="4259263"/>
          <p14:tracePt t="52279" x="8496300" y="4229100"/>
          <p14:tracePt t="52296" x="8512175" y="4198938"/>
          <p14:tracePt t="52313" x="8512175" y="4175125"/>
          <p14:tracePt t="52329" x="8512175" y="4168775"/>
          <p14:tracePt t="52346" x="8518525" y="4160838"/>
          <p14:tracePt t="52366" x="8518525" y="4152900"/>
          <p14:tracePt t="52381" x="8518525" y="4144963"/>
          <p14:tracePt t="52406" x="8518525" y="4137025"/>
          <p14:tracePt t="52413" x="8518525" y="4130675"/>
          <p14:tracePt t="52430" x="8518525" y="4114800"/>
          <p14:tracePt t="52446" x="8512175" y="4098925"/>
          <p14:tracePt t="52463" x="8504238" y="4084638"/>
          <p14:tracePt t="52479" x="8488363" y="4076700"/>
          <p14:tracePt t="52496" x="8480425" y="4076700"/>
          <p14:tracePt t="52513" x="8466138" y="4076700"/>
          <p14:tracePt t="52529" x="8435975" y="4076700"/>
          <p14:tracePt t="52546" x="8397875" y="4076700"/>
          <p14:tracePt t="52563" x="8366125" y="4076700"/>
          <p14:tracePt t="52580" x="8351838" y="4076700"/>
          <p14:tracePt t="52596" x="8335963" y="4076700"/>
          <p14:tracePt t="52597" x="8335963" y="4084638"/>
          <p14:tracePt t="52613" x="8321675" y="4092575"/>
          <p14:tracePt t="52629" x="8313738" y="4098925"/>
          <p14:tracePt t="52646" x="8283575" y="4114800"/>
          <p14:tracePt t="52663" x="8275638" y="4122738"/>
          <p14:tracePt t="52680" x="8275638" y="4130675"/>
          <p14:tracePt t="53463" x="8267700" y="4130675"/>
          <p14:tracePt t="53726" x="8259763" y="4130675"/>
          <p14:tracePt t="53742" x="8251825" y="4130675"/>
          <p14:tracePt t="54054" x="8245475" y="4130675"/>
          <p14:tracePt t="54078" x="8237538" y="4137025"/>
          <p14:tracePt t="54142" x="8237538" y="4144963"/>
          <p14:tracePt t="54159" x="8237538" y="4152900"/>
          <p14:tracePt t="54166" x="8237538" y="4168775"/>
          <p14:tracePt t="54174" x="8237538" y="4183063"/>
          <p14:tracePt t="54181" x="8251825" y="4198938"/>
          <p14:tracePt t="54197" x="8275638" y="4221163"/>
          <p14:tracePt t="54213" x="8313738" y="4244975"/>
          <p14:tracePt t="54230" x="8328025" y="4251325"/>
          <p14:tracePt t="54247" x="8335963" y="4259263"/>
          <p14:tracePt t="54263" x="8351838" y="4259263"/>
          <p14:tracePt t="54280" x="8359775" y="4275138"/>
          <p14:tracePt t="54297" x="8404225" y="4297363"/>
          <p14:tracePt t="54313" x="8474075" y="4321175"/>
          <p14:tracePt t="54330" x="8512175" y="4343400"/>
          <p14:tracePt t="54347" x="8564563" y="4365625"/>
          <p14:tracePt t="54363" x="8580438" y="4373563"/>
          <p14:tracePt t="54380" x="8610600" y="4389438"/>
          <p14:tracePt t="54381" x="8618538" y="4389438"/>
          <p14:tracePt t="54397" x="8656638" y="4403725"/>
          <p14:tracePt t="54413" x="8702675" y="4411663"/>
          <p14:tracePt t="54430" x="8755063" y="4427538"/>
          <p14:tracePt t="54447" x="8793163" y="4435475"/>
          <p14:tracePt t="54463" x="8823325" y="4435475"/>
          <p14:tracePt t="54480" x="8847138" y="4441825"/>
          <p14:tracePt t="54513" x="8855075" y="4449763"/>
          <p14:tracePt t="54530" x="8869363" y="4457700"/>
          <p14:tracePt t="54547" x="8877300" y="4457700"/>
          <p14:tracePt t="54564" x="8899525" y="4473575"/>
          <p14:tracePt t="54566" x="8915400" y="4473575"/>
          <p14:tracePt t="54580" x="8937625" y="4479925"/>
          <p14:tracePt t="54597" x="8975725" y="4503738"/>
          <p14:tracePt t="54614" x="8983663" y="4503738"/>
          <p14:tracePt t="54646" x="8991600" y="4511675"/>
          <p14:tracePt t="54670" x="8999538" y="4511675"/>
          <p14:tracePt t="54678" x="9007475" y="4511675"/>
          <p14:tracePt t="54685" x="9013825" y="4518025"/>
          <p14:tracePt t="54697" x="9037638" y="4533900"/>
          <p14:tracePt t="54713" x="9067800" y="4549775"/>
          <p14:tracePt t="54730" x="9097963" y="4564063"/>
          <p14:tracePt t="54747" x="9128125" y="4587875"/>
          <p14:tracePt t="54764" x="9144000" y="4594225"/>
          <p14:tracePt t="54780" x="9166225" y="4602163"/>
          <p14:tracePt t="54797" x="9190038" y="4610100"/>
          <p14:tracePt t="54814" x="9204325" y="4618038"/>
          <p14:tracePt t="54830" x="9236075" y="4625975"/>
          <p14:tracePt t="54847" x="9250363" y="4632325"/>
          <p14:tracePt t="54870" x="9258300" y="4632325"/>
          <p14:tracePt t="54886" x="9266238" y="4640263"/>
          <p14:tracePt t="54910" x="9274175" y="4640263"/>
          <p14:tracePt t="54958" x="9274175" y="4648200"/>
          <p14:tracePt t="55046" x="9280525" y="4648200"/>
          <p14:tracePt t="55069" x="9280525" y="4640263"/>
          <p14:tracePt t="55126" x="9288463" y="4640263"/>
          <p14:tracePt t="55174" x="9288463" y="4632325"/>
          <p14:tracePt t="55198" x="9288463" y="4625975"/>
          <p14:tracePt t="55215" x="9280525" y="4625975"/>
          <p14:tracePt t="55261" x="9266238" y="4618038"/>
          <p14:tracePt t="55277" x="9258300" y="4618038"/>
          <p14:tracePt t="55286" x="9250363" y="4610100"/>
          <p14:tracePt t="55297" x="9242425" y="4610100"/>
          <p14:tracePt t="55314" x="9220200" y="4610100"/>
          <p14:tracePt t="55330" x="9212263" y="4610100"/>
          <p14:tracePt t="55347" x="9204325" y="4610100"/>
          <p14:tracePt t="55364" x="9197975" y="4610100"/>
          <p14:tracePt t="55381" x="9182100" y="4602163"/>
          <p14:tracePt t="55397" x="9174163" y="4602163"/>
          <p14:tracePt t="55414" x="9166225" y="4602163"/>
          <p14:tracePt t="55431" x="9151938" y="4602163"/>
          <p14:tracePt t="55462" x="9144000" y="4602163"/>
          <p14:tracePt t="55470" x="9136063" y="4602163"/>
          <p14:tracePt t="55486" x="9121775" y="4602163"/>
          <p14:tracePt t="55501" x="9113838" y="4602163"/>
          <p14:tracePt t="55514" x="9090025" y="4602163"/>
          <p14:tracePt t="55530" x="9075738" y="4602163"/>
          <p14:tracePt t="55547" x="9067800" y="4602163"/>
          <p14:tracePt t="55564" x="9067800" y="4610100"/>
          <p14:tracePt t="55581" x="9059863" y="4610100"/>
          <p14:tracePt t="55614" x="9051925" y="4618038"/>
          <p14:tracePt t="55622" x="9045575" y="4618038"/>
          <p14:tracePt t="55631" x="9037638" y="4625975"/>
          <p14:tracePt t="55647" x="9021763" y="4632325"/>
          <p14:tracePt t="55664" x="9007475" y="4648200"/>
          <p14:tracePt t="55681" x="9007475" y="4656138"/>
          <p14:tracePt t="55697" x="8999538" y="4656138"/>
          <p14:tracePt t="55726" x="8991600" y="4664075"/>
          <p14:tracePt t="55758" x="8991600" y="4670425"/>
          <p14:tracePt t="55765" x="8983663" y="4670425"/>
          <p14:tracePt t="55781" x="8983663" y="4678363"/>
          <p14:tracePt t="55789" x="8975725" y="4678363"/>
          <p14:tracePt t="55797" x="8975725" y="4686300"/>
          <p14:tracePt t="55814" x="8969375" y="4686300"/>
          <p14:tracePt t="55838" x="8969375" y="4694238"/>
          <p14:tracePt t="56358" x="8969375" y="4702175"/>
          <p14:tracePt t="56453" x="8969375" y="4708525"/>
          <p14:tracePt t="56461" x="8961438" y="4708525"/>
          <p14:tracePt t="56470" x="8961438" y="4724400"/>
          <p14:tracePt t="56481" x="8953500" y="4732338"/>
          <p14:tracePt t="56497" x="8953500" y="4754563"/>
          <p14:tracePt t="56514" x="8945563" y="4784725"/>
          <p14:tracePt t="56531" x="8937625" y="4808538"/>
          <p14:tracePt t="56548" x="8937625" y="4816475"/>
          <p14:tracePt t="56646" x="8937625" y="4822825"/>
          <p14:tracePt t="56662" x="8937625" y="4830763"/>
          <p14:tracePt t="56670" x="8937625" y="4838700"/>
          <p14:tracePt t="56681" x="8937625" y="4846638"/>
          <p14:tracePt t="56698" x="8937625" y="4854575"/>
          <p14:tracePt t="56714" x="8937625" y="4860925"/>
          <p14:tracePt t="56731" x="8937625" y="4868863"/>
          <p14:tracePt t="56748" x="8937625" y="4876800"/>
          <p14:tracePt t="56765" x="8953500" y="4906963"/>
          <p14:tracePt t="56781" x="8961438" y="4922838"/>
          <p14:tracePt t="56798" x="8975725" y="4937125"/>
          <p14:tracePt t="56814" x="8991600" y="4960938"/>
          <p14:tracePt t="56831" x="9007475" y="4983163"/>
          <p14:tracePt t="56848" x="9029700" y="4983163"/>
          <p14:tracePt t="56864" x="9051925" y="4991100"/>
          <p14:tracePt t="56881" x="9059863" y="4991100"/>
          <p14:tracePt t="56898" x="9067800" y="4991100"/>
          <p14:tracePt t="56914" x="9075738" y="4991100"/>
          <p14:tracePt t="56931" x="9083675" y="4991100"/>
          <p14:tracePt t="56948" x="9090025" y="4991100"/>
          <p14:tracePt t="56965" x="9097963" y="4991100"/>
          <p14:tracePt t="56981" x="9105900" y="4983163"/>
          <p14:tracePt t="56998" x="9105900" y="4960938"/>
          <p14:tracePt t="57014" x="9090025" y="4930775"/>
          <p14:tracePt t="57031" x="9037638" y="4892675"/>
          <p14:tracePt t="57048" x="8953500" y="4860925"/>
          <p14:tracePt t="57064" x="8855075" y="4822825"/>
          <p14:tracePt t="57081" x="8770938" y="4784725"/>
          <p14:tracePt t="57098" x="8686800" y="4746625"/>
          <p14:tracePt t="57114" x="8602663" y="4708525"/>
          <p14:tracePt t="57131" x="8542338" y="4686300"/>
          <p14:tracePt t="57133" x="8512175" y="4670425"/>
          <p14:tracePt t="57148" x="8458200" y="4656138"/>
          <p14:tracePt t="57165" x="8289925" y="4594225"/>
          <p14:tracePt t="57182" x="8169275" y="4564063"/>
          <p14:tracePt t="57198" x="8054975" y="4533900"/>
          <p14:tracePt t="57214" x="7947025" y="4518025"/>
          <p14:tracePt t="57231" x="7870825" y="4495800"/>
          <p14:tracePt t="57248" x="7802563" y="4479925"/>
          <p14:tracePt t="57264" x="7734300" y="4465638"/>
          <p14:tracePt t="57281" x="7680325" y="4441825"/>
          <p14:tracePt t="57298" x="7627938" y="4427538"/>
          <p14:tracePt t="57314" x="7581900" y="4411663"/>
          <p14:tracePt t="57331" x="7535863" y="4397375"/>
          <p14:tracePt t="57348" x="7489825" y="4389438"/>
          <p14:tracePt t="57349" x="7475538" y="4381500"/>
          <p14:tracePt t="57365" x="7429500" y="4373563"/>
          <p14:tracePt t="57381" x="7361238" y="4359275"/>
          <p14:tracePt t="57398" x="7277100" y="4335463"/>
          <p14:tracePt t="57415" x="7192963" y="4327525"/>
          <p14:tracePt t="57432" x="7124700" y="4313238"/>
          <p14:tracePt t="57448" x="7070725" y="4313238"/>
          <p14:tracePt t="57465" x="7040563" y="4313238"/>
          <p14:tracePt t="57481" x="7010400" y="4313238"/>
          <p14:tracePt t="57498" x="7002463" y="4313238"/>
          <p14:tracePt t="57514" x="6988175" y="4313238"/>
          <p14:tracePt t="57531" x="6980238" y="4313238"/>
          <p14:tracePt t="57548" x="6964363" y="4313238"/>
          <p14:tracePt t="57565" x="6942138" y="4313238"/>
          <p14:tracePt t="57581" x="6934200" y="4313238"/>
          <p14:tracePt t="57598" x="6918325" y="4313238"/>
          <p14:tracePt t="57643" x="6858000" y="4335463"/>
          <p14:tracePt t="57645" x="6850063" y="4335463"/>
          <p14:tracePt t="57653" x="6835775" y="4351338"/>
          <p14:tracePt t="57664" x="6819900" y="4351338"/>
          <p14:tracePt t="57682" x="6797675" y="4373563"/>
          <p14:tracePt t="57698" x="6781800" y="4389438"/>
          <p14:tracePt t="57715" x="6773863" y="4389438"/>
          <p14:tracePt t="57731" x="6773863" y="4397375"/>
          <p14:tracePt t="57748" x="6773863" y="4411663"/>
          <p14:tracePt t="57765" x="6759575" y="4441825"/>
          <p14:tracePt t="57781" x="6743700" y="4487863"/>
          <p14:tracePt t="57798" x="6705600" y="4549775"/>
          <p14:tracePt t="57815" x="6683375" y="4610100"/>
          <p14:tracePt t="57831" x="6659563" y="4664075"/>
          <p14:tracePt t="57848" x="6645275" y="4708525"/>
          <p14:tracePt t="57865" x="6645275" y="4740275"/>
          <p14:tracePt t="57881" x="6645275" y="4762500"/>
          <p14:tracePt t="57898" x="6645275" y="4770438"/>
          <p14:tracePt t="57918" x="6645275" y="4778375"/>
          <p14:tracePt t="57932" x="6645275" y="4784725"/>
          <p14:tracePt t="57948" x="6645275" y="4808538"/>
          <p14:tracePt t="57965" x="6645275" y="4838700"/>
          <p14:tracePt t="57981" x="6659563" y="4846638"/>
          <p14:tracePt t="57998" x="6675438" y="4860925"/>
          <p14:tracePt t="58015" x="6683375" y="4868863"/>
          <p14:tracePt t="58031" x="6705600" y="4884738"/>
          <p14:tracePt t="58048" x="6721475" y="4899025"/>
          <p14:tracePt t="58065" x="6765925" y="4930775"/>
          <p14:tracePt t="58081" x="6789738" y="4945063"/>
          <p14:tracePt t="58098" x="6804025" y="4953000"/>
          <p14:tracePt t="58115" x="6811963" y="4960938"/>
          <p14:tracePt t="58131" x="6827838" y="4960938"/>
          <p14:tracePt t="58134" x="6835775" y="4960938"/>
          <p14:tracePt t="58149" x="6850063" y="4960938"/>
          <p14:tracePt t="58165" x="6865938" y="4953000"/>
          <p14:tracePt t="58182" x="6888163" y="4953000"/>
          <p14:tracePt t="58198" x="6911975" y="4945063"/>
          <p14:tracePt t="58215" x="6950075" y="4930775"/>
          <p14:tracePt t="58231" x="6980238" y="4914900"/>
          <p14:tracePt t="58248" x="7018338" y="4884738"/>
          <p14:tracePt t="58265" x="7056438" y="4854575"/>
          <p14:tracePt t="58281" x="7102475" y="4808538"/>
          <p14:tracePt t="58298" x="7154863" y="4740275"/>
          <p14:tracePt t="58315" x="7208838" y="4670425"/>
          <p14:tracePt t="58332" x="7239000" y="4572000"/>
          <p14:tracePt t="58348" x="7292975" y="4465638"/>
          <p14:tracePt t="58349" x="7307263" y="4397375"/>
          <p14:tracePt t="58365" x="7345363" y="4251325"/>
          <p14:tracePt t="58382" x="7383463" y="4114800"/>
          <p14:tracePt t="58398" x="7429500" y="3962400"/>
          <p14:tracePt t="58415" x="7467600" y="3825875"/>
          <p14:tracePt t="58432" x="7497763" y="3695700"/>
          <p14:tracePt t="58448" x="7527925" y="3619500"/>
          <p14:tracePt t="58465" x="7535863" y="3581400"/>
          <p14:tracePt t="58482" x="7551738" y="3559175"/>
          <p14:tracePt t="58498" x="7559675" y="3543300"/>
          <p14:tracePt t="58518" x="7559675" y="3535363"/>
          <p14:tracePt t="58533" x="7559675" y="3527425"/>
          <p14:tracePt t="58549" x="7559675" y="3513138"/>
          <p14:tracePt t="58565" x="7566025" y="3497263"/>
          <p14:tracePt t="58582" x="7566025" y="3482975"/>
          <p14:tracePt t="58598" x="7573963" y="3475038"/>
          <p14:tracePt t="58615" x="7581900" y="3459163"/>
          <p14:tracePt t="58632" x="7589838" y="3444875"/>
          <p14:tracePt t="58648" x="7604125" y="3421063"/>
          <p14:tracePt t="58665" x="7612063" y="3413125"/>
          <p14:tracePt t="58681" x="7620000" y="3390900"/>
          <p14:tracePt t="58698" x="7627938" y="3375025"/>
          <p14:tracePt t="58715" x="7642225" y="3360738"/>
          <p14:tracePt t="58790" x="7650163" y="3352800"/>
          <p14:tracePt t="58798" x="7658100" y="3352800"/>
          <p14:tracePt t="58806" x="7666038" y="3344863"/>
          <p14:tracePt t="58815" x="7673975" y="3330575"/>
          <p14:tracePt t="58832" x="7696200" y="3322638"/>
          <p14:tracePt t="58848" x="7704138" y="3314700"/>
          <p14:tracePt t="58865" x="7718425" y="3314700"/>
          <p14:tracePt t="58898" x="7726363" y="3314700"/>
          <p14:tracePt t="58915" x="7750175" y="3306763"/>
          <p14:tracePt t="58932" x="7780338" y="3292475"/>
          <p14:tracePt t="58933" x="7802563" y="3292475"/>
          <p14:tracePt t="58948" x="7826375" y="3284538"/>
          <p14:tracePt t="58965" x="7864475" y="3276600"/>
          <p14:tracePt t="58982" x="7870825" y="3276600"/>
          <p14:tracePt t="59014" x="7878763" y="3276600"/>
          <p14:tracePt t="59117" x="7886700" y="3276600"/>
          <p14:tracePt t="59133" x="7894638" y="3276600"/>
          <p14:tracePt t="59165" x="7902575" y="3276600"/>
          <p14:tracePt t="59238" x="7908925" y="3276600"/>
          <p14:tracePt t="60533" x="7916863" y="3276600"/>
          <p14:tracePt t="60758" x="7916863" y="3284538"/>
          <p14:tracePt t="60878" x="7924800" y="3284538"/>
          <p14:tracePt t="60886" x="7932738" y="3284538"/>
          <p14:tracePt t="60894" x="7940675" y="3284538"/>
          <p14:tracePt t="60902" x="7947025" y="3284538"/>
          <p14:tracePt t="60949" x="7954963" y="3268663"/>
          <p14:tracePt t="60958" x="7978775" y="3260725"/>
          <p14:tracePt t="61710" x="7985125" y="3260725"/>
          <p14:tracePt t="61726" x="7947025" y="3238500"/>
          <p14:tracePt t="61734" x="7894638" y="3200400"/>
          <p14:tracePt t="61742" x="7840663" y="3178175"/>
          <p14:tracePt t="61750" x="7802563" y="3162300"/>
          <p14:tracePt t="61766" x="7734300" y="3132138"/>
          <p14:tracePt t="61783" x="7635875" y="3101975"/>
          <p14:tracePt t="61799" x="7597775" y="3094038"/>
          <p14:tracePt t="61816" x="7573963" y="3094038"/>
          <p14:tracePt t="61833" x="7543800" y="3094038"/>
          <p14:tracePt t="61849" x="7527925" y="3094038"/>
          <p14:tracePt t="61866" x="7513638" y="3094038"/>
          <p14:tracePt t="61883" x="7497763" y="3094038"/>
          <p14:tracePt t="61899" x="7467600" y="3086100"/>
          <p14:tracePt t="61916" x="7421563" y="3086100"/>
          <p14:tracePt t="61917" x="7383463" y="3086100"/>
          <p14:tracePt t="61933" x="7269163" y="3086100"/>
          <p14:tracePt t="61949" x="7140575" y="3086100"/>
          <p14:tracePt t="61966" x="7048500" y="3094038"/>
          <p14:tracePt t="61983" x="6972300" y="3108325"/>
          <p14:tracePt t="61999" x="6942138" y="3116263"/>
          <p14:tracePt t="62016" x="6926263" y="3116263"/>
          <p14:tracePt t="62049" x="6918325" y="3116263"/>
          <p14:tracePt t="62066" x="6911975" y="3124200"/>
          <p14:tracePt t="62083" x="6850063" y="3140075"/>
          <p14:tracePt t="62099" x="6743700" y="3170238"/>
          <p14:tracePt t="62102" x="6683375" y="3184525"/>
          <p14:tracePt t="62116" x="6607175" y="3208338"/>
          <p14:tracePt t="62133" x="6430963" y="3260725"/>
          <p14:tracePt t="62149" x="6346825" y="3292475"/>
          <p14:tracePt t="62166" x="6308725" y="3306763"/>
          <p14:tracePt t="62183" x="6286500" y="3322638"/>
          <p14:tracePt t="62199" x="6270625" y="3322638"/>
          <p14:tracePt t="62216" x="6264275" y="3330575"/>
          <p14:tracePt t="62233" x="6256338" y="3336925"/>
          <p14:tracePt t="62249" x="6226175" y="3352800"/>
          <p14:tracePt t="62266" x="6218238" y="3352800"/>
          <p14:tracePt t="62283" x="6194425" y="3360738"/>
          <p14:tracePt t="62299" x="6180138" y="3368675"/>
          <p14:tracePt t="62316" x="6156325" y="3382963"/>
          <p14:tracePt t="62333" x="6149975" y="3390900"/>
          <p14:tracePt t="62350" x="6142038" y="3398838"/>
          <p14:tracePt t="62374" x="6134100" y="3398838"/>
          <p14:tracePt t="62390" x="6134100" y="3406775"/>
          <p14:tracePt t="62400" x="6126163" y="3406775"/>
          <p14:tracePt t="62416" x="6096000" y="3429000"/>
          <p14:tracePt t="62433" x="6057900" y="3451225"/>
          <p14:tracePt t="62450" x="6035675" y="3459163"/>
          <p14:tracePt t="62466" x="6011863" y="3475038"/>
          <p14:tracePt t="62483" x="6003925" y="3482975"/>
          <p14:tracePt t="62500" x="5997575" y="3489325"/>
          <p14:tracePt t="62517" x="5989638" y="3505200"/>
          <p14:tracePt t="62533" x="5989638" y="3513138"/>
          <p14:tracePt t="62550" x="5973763" y="3527425"/>
          <p14:tracePt t="62566" x="5973763" y="3535363"/>
          <p14:tracePt t="62583" x="5965825" y="3535363"/>
          <p14:tracePt t="62600" x="5965825" y="3551238"/>
          <p14:tracePt t="62616" x="5959475" y="3559175"/>
          <p14:tracePt t="62633" x="5959475" y="3573463"/>
          <p14:tracePt t="62650" x="5943600" y="3603625"/>
          <p14:tracePt t="62666" x="5935663" y="3627438"/>
          <p14:tracePt t="62684" x="5927725" y="3657600"/>
          <p14:tracePt t="62700" x="5927725" y="3673475"/>
          <p14:tracePt t="62717" x="5921375" y="3687763"/>
          <p14:tracePt t="62733" x="5921375" y="3703638"/>
          <p14:tracePt t="62750" x="5921375" y="3711575"/>
          <p14:tracePt t="62766" x="5921375" y="3733800"/>
          <p14:tracePt t="62783" x="5921375" y="3756025"/>
          <p14:tracePt t="62800" x="5921375" y="3771900"/>
          <p14:tracePt t="62816" x="5921375" y="3802063"/>
          <p14:tracePt t="62833" x="5921375" y="3817938"/>
          <p14:tracePt t="62850" x="5913438" y="3832225"/>
          <p14:tracePt t="62867" x="5913438" y="3848100"/>
          <p14:tracePt t="62883" x="5905500" y="3863975"/>
          <p14:tracePt t="62885" x="5897563" y="3870325"/>
          <p14:tracePt t="62900" x="5883275" y="3886200"/>
          <p14:tracePt t="62917" x="5867400" y="3924300"/>
          <p14:tracePt t="62933" x="5845175" y="3954463"/>
          <p14:tracePt t="62950" x="5821363" y="4000500"/>
          <p14:tracePt t="62967" x="5791200" y="4060825"/>
          <p14:tracePt t="62983" x="5753100" y="4106863"/>
          <p14:tracePt t="63000" x="5715000" y="4160838"/>
          <p14:tracePt t="63017" x="5684838" y="4198938"/>
          <p14:tracePt t="63134" x="5676900" y="4213225"/>
          <p14:tracePt t="63166" x="5668963" y="4213225"/>
          <p14:tracePt t="63182" x="5661025" y="4221163"/>
          <p14:tracePt t="63414" x="5654675" y="4221163"/>
          <p14:tracePt t="63437" x="5646738" y="4221163"/>
          <p14:tracePt t="63494" x="5638800" y="4221163"/>
          <p14:tracePt t="63502" x="5630863" y="4221163"/>
          <p14:tracePt t="63510" x="5622925" y="4221163"/>
          <p14:tracePt t="63517" x="5616575" y="4221163"/>
          <p14:tracePt t="63533" x="5600700" y="4221163"/>
          <p14:tracePt t="63550" x="5578475" y="4221163"/>
          <p14:tracePt t="63567" x="5554663" y="4221163"/>
          <p14:tracePt t="63584" x="5524500" y="4221163"/>
          <p14:tracePt t="63600" x="5502275" y="4221163"/>
          <p14:tracePt t="63617" x="5494338" y="4221163"/>
          <p14:tracePt t="63634" x="5478463" y="4221163"/>
          <p14:tracePt t="63650" x="5470525" y="4221163"/>
          <p14:tracePt t="63667" x="5440363" y="4206875"/>
          <p14:tracePt t="63684" x="5418138" y="4198938"/>
          <p14:tracePt t="63686" x="5394325" y="4198938"/>
          <p14:tracePt t="63700" x="5380038" y="4198938"/>
          <p14:tracePt t="63717" x="5341938" y="4183063"/>
          <p14:tracePt t="63734" x="5318125" y="4183063"/>
          <p14:tracePt t="63750" x="5295900" y="4183063"/>
          <p14:tracePt t="63767" x="5280025" y="4175125"/>
          <p14:tracePt t="63784" x="5257800" y="4175125"/>
          <p14:tracePt t="63800" x="5227638" y="4175125"/>
          <p14:tracePt t="63817" x="5197475" y="4168775"/>
          <p14:tracePt t="63833" x="5173663" y="4168775"/>
          <p14:tracePt t="63850" x="5143500" y="4160838"/>
          <p14:tracePt t="63867" x="5121275" y="4152900"/>
          <p14:tracePt t="63883" x="5089525" y="4144963"/>
          <p14:tracePt t="63885" x="5075238" y="4144963"/>
          <p14:tracePt t="63900" x="5059363" y="4144963"/>
          <p14:tracePt t="63917" x="5013325" y="4137025"/>
          <p14:tracePt t="63934" x="5006975" y="4137025"/>
          <p14:tracePt t="63950" x="4983163" y="4130675"/>
          <p14:tracePt t="63967" x="4975225" y="4130675"/>
          <p14:tracePt t="63989" x="4968875" y="4130675"/>
          <p14:tracePt t="64006" x="4960938" y="4130675"/>
          <p14:tracePt t="64022" x="4953000" y="4130675"/>
          <p14:tracePt t="64033" x="4945063" y="4130675"/>
          <p14:tracePt t="64050" x="4922838" y="4130675"/>
          <p14:tracePt t="64067" x="4906963" y="4130675"/>
          <p14:tracePt t="64084" x="4892675" y="4130675"/>
          <p14:tracePt t="64126" x="4884738" y="4130675"/>
          <p14:tracePt t="64150" x="4876800" y="4130675"/>
          <p14:tracePt t="64190" x="4838700" y="4130675"/>
          <p14:tracePt t="64206" x="4822825" y="4130675"/>
          <p14:tracePt t="64230" x="4816475" y="4130675"/>
          <p14:tracePt t="64318" x="4808538" y="4130675"/>
          <p14:tracePt t="64343" x="4792663" y="4130675"/>
          <p14:tracePt t="64358" x="4784725" y="4130675"/>
          <p14:tracePt t="64374" x="4778375" y="4130675"/>
          <p14:tracePt t="64606" x="4770438" y="4130675"/>
          <p14:tracePt t="65230" x="4770438" y="4137025"/>
          <p14:tracePt t="65246" x="4778375" y="4144963"/>
          <p14:tracePt t="65262" x="4792663" y="4144963"/>
          <p14:tracePt t="65278" x="4800600" y="4144963"/>
          <p14:tracePt t="65285" x="4808538" y="4152900"/>
          <p14:tracePt t="65301" x="4838700" y="4160838"/>
          <p14:tracePt t="65317" x="4860925" y="4168775"/>
          <p14:tracePt t="65334" x="4884738" y="4175125"/>
          <p14:tracePt t="65351" x="4899025" y="4175125"/>
          <p14:tracePt t="65367" x="4930775" y="4175125"/>
          <p14:tracePt t="65384" x="4983163" y="4175125"/>
          <p14:tracePt t="65401" x="5051425" y="4175125"/>
          <p14:tracePt t="65417" x="5113338" y="4175125"/>
          <p14:tracePt t="65434" x="5159375" y="4175125"/>
          <p14:tracePt t="65451" x="5203825" y="4191000"/>
          <p14:tracePt t="65467" x="5257800" y="4198938"/>
          <p14:tracePt t="65484" x="5295900" y="4206875"/>
          <p14:tracePt t="65501" x="5364163" y="4206875"/>
          <p14:tracePt t="65517" x="5380038" y="4206875"/>
          <p14:tracePt t="65534" x="5402263" y="4206875"/>
          <p14:tracePt t="65551" x="5426075" y="4206875"/>
          <p14:tracePt t="65567" x="5456238" y="4198938"/>
          <p14:tracePt t="65584" x="5502275" y="4191000"/>
          <p14:tracePt t="65601" x="5554663" y="4183063"/>
          <p14:tracePt t="65617" x="5608638" y="4175125"/>
          <p14:tracePt t="65634" x="5638800" y="4168775"/>
          <p14:tracePt t="65651" x="5646738" y="4168775"/>
          <p14:tracePt t="65742" x="5654675" y="4168775"/>
          <p14:tracePt t="65750" x="5661025" y="4168775"/>
          <p14:tracePt t="65758" x="5668963" y="4168775"/>
          <p14:tracePt t="65767" x="5676900" y="4168775"/>
          <p14:tracePt t="65784" x="5684838" y="4168775"/>
          <p14:tracePt t="66301" x="5699125" y="4160838"/>
          <p14:tracePt t="66534" x="5699125" y="4152900"/>
          <p14:tracePt t="66694" x="5699125" y="4144963"/>
          <p14:tracePt t="66741" x="5699125" y="4137025"/>
          <p14:tracePt t="66758" x="5692775" y="4130675"/>
          <p14:tracePt t="66774" x="5684838" y="4122738"/>
          <p14:tracePt t="66814" x="5684838" y="4114800"/>
          <p14:tracePt t="66942" x="5676900" y="4114800"/>
          <p14:tracePt t="67046" x="5668963" y="4114800"/>
          <p14:tracePt t="67069" x="5654675" y="4106863"/>
          <p14:tracePt t="67078" x="5654675" y="4098925"/>
          <p14:tracePt t="67085" x="5646738" y="4098925"/>
          <p14:tracePt t="67150" x="5646738" y="4092575"/>
          <p14:tracePt t="67166" x="5638800" y="4092575"/>
          <p14:tracePt t="67182" x="5630863" y="4092575"/>
          <p14:tracePt t="67190" x="5622925" y="4084638"/>
          <p14:tracePt t="67213" x="5616575" y="4076700"/>
          <p14:tracePt t="67269" x="5608638" y="4068763"/>
          <p14:tracePt t="67294" x="5600700" y="4068763"/>
          <p14:tracePt t="67310" x="5600700" y="4060825"/>
          <p14:tracePt t="67326" x="5592763" y="4060825"/>
          <p14:tracePt t="67342" x="5584825" y="4054475"/>
          <p14:tracePt t="67358" x="5578475" y="4054475"/>
          <p14:tracePt t="67382" x="5578475" y="4046538"/>
          <p14:tracePt t="67454" x="5570538" y="4046538"/>
          <p14:tracePt t="67478" x="5562600" y="4038600"/>
          <p14:tracePt t="69085" x="5554663" y="4038600"/>
          <p14:tracePt t="70101" x="5554663" y="4030663"/>
          <p14:tracePt t="70117" x="5554663" y="4022725"/>
          <p14:tracePt t="70133" x="5554663" y="4016375"/>
          <p14:tracePt t="70549" x="5554663" y="4008438"/>
          <p14:tracePt t="70933" x="5554663" y="4000500"/>
          <p14:tracePt t="70949" x="5554663" y="3992563"/>
          <p14:tracePt t="70957" x="5554663" y="3984625"/>
          <p14:tracePt t="70965" x="5554663" y="3978275"/>
          <p14:tracePt t="70973" x="5554663" y="3970338"/>
          <p14:tracePt t="70986" x="5554663" y="3962400"/>
          <p14:tracePt t="74230" x="5562600" y="3954463"/>
          <p14:tracePt t="74286" x="5570538" y="3954463"/>
          <p14:tracePt t="74382" x="5578475" y="3954463"/>
          <p14:tracePt t="74414" x="5584825" y="3954463"/>
          <p14:tracePt t="75565" x="5592763" y="3962400"/>
          <p14:tracePt t="75573" x="5600700" y="3962400"/>
          <p14:tracePt t="75581" x="5608638" y="3962400"/>
          <p14:tracePt t="75589" x="5616575" y="3962400"/>
          <p14:tracePt t="75604" x="5630863" y="3962400"/>
          <p14:tracePt t="75621" x="5638800" y="3962400"/>
          <p14:tracePt t="75638" x="5646738" y="3962400"/>
          <p14:tracePt t="75654" x="5661025" y="3962400"/>
          <p14:tracePt t="75671" x="5676900" y="3962400"/>
          <p14:tracePt t="75689" x="5684838" y="3962400"/>
          <p14:tracePt t="75704" x="5692775" y="3962400"/>
          <p14:tracePt t="75726" x="5699125" y="3962400"/>
          <p14:tracePt t="75742" x="5707063" y="3962400"/>
          <p14:tracePt t="75766" x="5715000" y="3962400"/>
          <p14:tracePt t="75789" x="5722938" y="3962400"/>
          <p14:tracePt t="75805" x="5737225" y="3962400"/>
          <p14:tracePt t="75815" x="5761038" y="3962400"/>
          <p14:tracePt t="75822" x="5775325" y="3962400"/>
          <p14:tracePt t="75838" x="5829300" y="3962400"/>
          <p14:tracePt t="75854" x="5875338" y="3962400"/>
          <p14:tracePt t="75871" x="5897563" y="3962400"/>
          <p14:tracePt t="75888" x="5905500" y="3962400"/>
          <p14:tracePt t="75904" x="5913438" y="3962400"/>
          <p14:tracePt t="75966" x="5921375" y="3962400"/>
          <p14:tracePt t="75973" x="5927725" y="3962400"/>
          <p14:tracePt t="75989" x="5935663" y="3962400"/>
          <p14:tracePt t="76070" x="5943600" y="3962400"/>
          <p14:tracePt t="76094" x="5951538" y="3962400"/>
          <p14:tracePt t="76110" x="5959475" y="3962400"/>
          <p14:tracePt t="76118" x="5965825" y="3962400"/>
          <p14:tracePt t="76134" x="5973763" y="3962400"/>
          <p14:tracePt t="76142" x="5981700" y="3962400"/>
          <p14:tracePt t="76154" x="5997575" y="3962400"/>
          <p14:tracePt t="76171" x="6003925" y="3962400"/>
          <p14:tracePt t="76188" x="6011863" y="3962400"/>
          <p14:tracePt t="76685" x="6003925" y="3962400"/>
          <p14:tracePt t="76702" x="5989638" y="3962400"/>
          <p14:tracePt t="76710" x="5981700" y="3962400"/>
          <p14:tracePt t="76721" x="5965825" y="3962400"/>
          <p14:tracePt t="76738" x="5935663" y="3962400"/>
          <p14:tracePt t="76755" x="5921375" y="3962400"/>
          <p14:tracePt t="76771" x="5913438" y="3954463"/>
          <p14:tracePt t="76788" x="5905500" y="3954463"/>
          <p14:tracePt t="76805" x="5889625" y="3954463"/>
          <p14:tracePt t="76821" x="5883275" y="3954463"/>
          <p14:tracePt t="76838" x="5859463" y="3954463"/>
          <p14:tracePt t="76855" x="5845175" y="3954463"/>
          <p14:tracePt t="76871" x="5829300" y="3954463"/>
          <p14:tracePt t="76888" x="5813425" y="3954463"/>
          <p14:tracePt t="76905" x="5799138" y="3954463"/>
          <p14:tracePt t="76921" x="5791200" y="3954463"/>
          <p14:tracePt t="76938" x="5783263" y="3954463"/>
          <p14:tracePt t="76955" x="5768975" y="3954463"/>
          <p14:tracePt t="76972" x="5753100" y="3954463"/>
          <p14:tracePt t="76988" x="5745163" y="3954463"/>
          <p14:tracePt t="77005" x="5730875" y="3954463"/>
          <p14:tracePt t="77022" x="5722938" y="3954463"/>
          <p14:tracePt t="77038" x="5699125" y="3954463"/>
          <p14:tracePt t="77055" x="5684838" y="3954463"/>
          <p14:tracePt t="77072" x="5676900" y="3954463"/>
          <p14:tracePt t="77088" x="5668963" y="3954463"/>
          <p14:tracePt t="77105" x="5654675" y="3954463"/>
          <p14:tracePt t="77122" x="5630863" y="3954463"/>
          <p14:tracePt t="77138" x="5608638" y="3946525"/>
          <p14:tracePt t="77155" x="5600700" y="3946525"/>
          <p14:tracePt t="77172" x="5592763" y="3940175"/>
          <p14:tracePt t="77189" x="5578475" y="3940175"/>
          <p14:tracePt t="77358" x="5570538" y="3940175"/>
          <p14:tracePt t="77366" x="5562600" y="3940175"/>
          <p14:tracePt t="79247" x="5570538" y="3932238"/>
          <p14:tracePt t="79255" x="5578475" y="3932238"/>
          <p14:tracePt t="79262" x="5584825" y="3932238"/>
          <p14:tracePt t="79272" x="5608638" y="3924300"/>
          <p14:tracePt t="79289" x="5616575" y="3924300"/>
          <p14:tracePt t="79310" x="5622925" y="3924300"/>
          <p14:tracePt t="79342" x="5630863" y="3924300"/>
          <p14:tracePt t="79358" x="5638800" y="3924300"/>
          <p14:tracePt t="79382" x="5646738" y="3924300"/>
          <p14:tracePt t="79390" x="5654675" y="3924300"/>
          <p14:tracePt t="79406" x="5668963" y="3924300"/>
          <p14:tracePt t="79413" x="5676900" y="3924300"/>
          <p14:tracePt t="79422" x="5684838" y="3924300"/>
          <p14:tracePt t="79439" x="5715000" y="3924300"/>
          <p14:tracePt t="79456" x="5722938" y="3924300"/>
          <p14:tracePt t="79473" x="5737225" y="3924300"/>
          <p14:tracePt t="79489" x="5745163" y="3924300"/>
          <p14:tracePt t="79506" x="5753100" y="3924300"/>
          <p14:tracePt t="79522" x="5761038" y="3924300"/>
          <p14:tracePt t="79539" x="5783263" y="3924300"/>
          <p14:tracePt t="79556" x="5799138" y="3924300"/>
          <p14:tracePt t="79573" x="5829300" y="3924300"/>
          <p14:tracePt t="79589" x="5845175" y="3924300"/>
          <p14:tracePt t="79606" x="5851525" y="3924300"/>
          <p14:tracePt t="79670" x="5859463" y="3924300"/>
          <p14:tracePt t="79686" x="5867400" y="3924300"/>
          <p14:tracePt t="79702" x="5883275" y="3924300"/>
          <p14:tracePt t="79718" x="5889625" y="3924300"/>
          <p14:tracePt t="79726" x="5897563" y="3924300"/>
          <p14:tracePt t="79750" x="5905500" y="3924300"/>
          <p14:tracePt t="79822" x="5913438" y="3924300"/>
          <p14:tracePt t="79830" x="5921375" y="3924300"/>
          <p14:tracePt t="79839" x="5935663" y="3924300"/>
          <p14:tracePt t="79856" x="5959475" y="3924300"/>
          <p14:tracePt t="79873" x="5965825" y="3924300"/>
          <p14:tracePt t="80294" x="5959475" y="3924300"/>
          <p14:tracePt t="80302" x="5951538" y="3924300"/>
          <p14:tracePt t="80310" x="5935663" y="3924300"/>
          <p14:tracePt t="80323" x="5921375" y="3924300"/>
          <p14:tracePt t="80339" x="5905500" y="3924300"/>
          <p14:tracePt t="80356" x="5889625" y="3924300"/>
          <p14:tracePt t="80357" x="5883275" y="3924300"/>
          <p14:tracePt t="80382" x="5875338" y="3924300"/>
          <p14:tracePt t="80430" x="5867400" y="3924300"/>
          <p14:tracePt t="80438" x="5859463" y="3924300"/>
          <p14:tracePt t="80446" x="5851525" y="3924300"/>
          <p14:tracePt t="80456" x="5845175" y="3924300"/>
          <p14:tracePt t="80473" x="5821363" y="3924300"/>
          <p14:tracePt t="80490" x="5799138" y="3924300"/>
          <p14:tracePt t="80506" x="5783263" y="3924300"/>
          <p14:tracePt t="80523" x="5775325" y="3924300"/>
          <p14:tracePt t="80539" x="5768975" y="3924300"/>
          <p14:tracePt t="80566" x="5761038" y="3924300"/>
          <p14:tracePt t="80573" x="5753100" y="3924300"/>
          <p14:tracePt t="80590" x="5737225" y="3924300"/>
          <p14:tracePt t="80606" x="5715000" y="3924300"/>
          <p14:tracePt t="80623" x="5692775" y="3916363"/>
          <p14:tracePt t="80640" x="5684838" y="3916363"/>
          <p14:tracePt t="80656" x="5661025" y="3908425"/>
          <p14:tracePt t="80673" x="5646738" y="3908425"/>
          <p14:tracePt t="80689" x="5638800" y="3908425"/>
          <p14:tracePt t="80706" x="5630863" y="3908425"/>
          <p14:tracePt t="80723" x="5622925" y="3908425"/>
          <p14:tracePt t="80740" x="5616575" y="3908425"/>
          <p14:tracePt t="80766" x="5608638" y="3908425"/>
          <p14:tracePt t="80814" x="5600700" y="3908425"/>
          <p14:tracePt t="80822" x="5592763" y="3908425"/>
          <p14:tracePt t="80830" x="5584825" y="3908425"/>
          <p14:tracePt t="80846" x="5578475" y="3908425"/>
          <p14:tracePt t="80870" x="5562600" y="3908425"/>
          <p14:tracePt t="82878" x="5570538" y="3908425"/>
          <p14:tracePt t="82974" x="5578475" y="3902075"/>
          <p14:tracePt t="83007" x="5584825" y="3902075"/>
          <p14:tracePt t="83038" x="5584825" y="3894138"/>
          <p14:tracePt t="83054" x="5592763" y="3894138"/>
          <p14:tracePt t="83062" x="5600700" y="3894138"/>
          <p14:tracePt t="83158" x="5600700" y="3886200"/>
          <p14:tracePt t="83174" x="5608638" y="3886200"/>
          <p14:tracePt t="83190" x="5616575" y="3878263"/>
          <p14:tracePt t="83254" x="5622925" y="3878263"/>
          <p14:tracePt t="83262" x="5630863" y="3878263"/>
          <p14:tracePt t="83274" x="5638800" y="3878263"/>
          <p14:tracePt t="83290" x="5654675" y="3878263"/>
          <p14:tracePt t="83307" x="5684838" y="3878263"/>
          <p14:tracePt t="83324" x="5699125" y="3878263"/>
          <p14:tracePt t="83325" x="5722938" y="3878263"/>
          <p14:tracePt t="83340" x="5730875" y="3878263"/>
          <p14:tracePt t="83342" x="5737225" y="3878263"/>
          <p14:tracePt t="83357" x="5753100" y="3886200"/>
          <p14:tracePt t="83374" x="5761038" y="3886200"/>
          <p14:tracePt t="83391" x="5768975" y="3886200"/>
          <p14:tracePt t="83407" x="5775325" y="3886200"/>
          <p14:tracePt t="83424" x="5783263" y="3886200"/>
          <p14:tracePt t="83441" x="5791200" y="3894138"/>
          <p14:tracePt t="83457" x="5807075" y="3894138"/>
          <p14:tracePt t="83474" x="5829300" y="3902075"/>
          <p14:tracePt t="83490" x="5859463" y="3908425"/>
          <p14:tracePt t="83507" x="5927725" y="3908425"/>
          <p14:tracePt t="83524" x="5973763" y="3916363"/>
          <p14:tracePt t="83541" x="6003925" y="3924300"/>
          <p14:tracePt t="83606" x="6011863" y="3924300"/>
          <p14:tracePt t="83718" x="6019800" y="3924300"/>
          <p14:tracePt t="83734" x="6019800" y="3932238"/>
          <p14:tracePt t="83741" x="6027738" y="3932238"/>
          <p14:tracePt t="83757" x="6035675" y="3932238"/>
          <p14:tracePt t="83942" x="6027738" y="3932238"/>
          <p14:tracePt t="83958" x="6019800" y="3932238"/>
          <p14:tracePt t="83975" x="6011863" y="3932238"/>
          <p14:tracePt t="84030" x="6003925" y="3932238"/>
          <p14:tracePt t="84046" x="5989638" y="3932238"/>
          <p14:tracePt t="84054" x="5973763" y="3932238"/>
          <p14:tracePt t="84062" x="5965825" y="3932238"/>
          <p14:tracePt t="84074" x="5959475" y="3932238"/>
          <p14:tracePt t="84091" x="5943600" y="3932238"/>
          <p14:tracePt t="84124" x="5935663" y="3932238"/>
          <p14:tracePt t="84150" x="5927725" y="3932238"/>
          <p14:tracePt t="84174" x="5921375" y="3932238"/>
          <p14:tracePt t="84189" x="5913438" y="3932238"/>
          <p14:tracePt t="84206" x="5905500" y="3932238"/>
          <p14:tracePt t="84214" x="5897563" y="3932238"/>
          <p14:tracePt t="84224" x="5889625" y="3932238"/>
          <p14:tracePt t="84241" x="5883275" y="3932238"/>
          <p14:tracePt t="84257" x="5867400" y="3932238"/>
          <p14:tracePt t="84274" x="5851525" y="3932238"/>
          <p14:tracePt t="84291" x="5845175" y="3932238"/>
          <p14:tracePt t="84307" x="5829300" y="3932238"/>
          <p14:tracePt t="84324" x="5807075" y="3932238"/>
          <p14:tracePt t="84341" x="5799138" y="3932238"/>
          <p14:tracePt t="84357" x="5791200" y="3932238"/>
          <p14:tracePt t="84374" x="5783263" y="3932238"/>
          <p14:tracePt t="84391" x="5775325" y="3932238"/>
          <p14:tracePt t="84407" x="5761038" y="3932238"/>
          <p14:tracePt t="84424" x="5745163" y="3932238"/>
          <p14:tracePt t="84441" x="5715000" y="3932238"/>
          <p14:tracePt t="84457" x="5699125" y="3932238"/>
          <p14:tracePt t="84474" x="5668963" y="3932238"/>
          <p14:tracePt t="84491" x="5646738" y="3932238"/>
          <p14:tracePt t="84508" x="5616575" y="3932238"/>
          <p14:tracePt t="84509" x="5608638" y="3932238"/>
          <p14:tracePt t="84524" x="5600700" y="3932238"/>
          <p14:tracePt t="84541" x="5592763" y="3932238"/>
          <p14:tracePt t="84557" x="5578475" y="3932238"/>
          <p14:tracePt t="84574" x="5570538" y="3932238"/>
          <p14:tracePt t="84591" x="5540375" y="3932238"/>
          <p14:tracePt t="84608" x="5524500" y="3932238"/>
          <p14:tracePt t="84624" x="5508625" y="3932238"/>
          <p14:tracePt t="84641" x="5502275" y="3932238"/>
          <p14:tracePt t="84657" x="5486400" y="3932238"/>
          <p14:tracePt t="84691" x="5478463" y="3932238"/>
          <p14:tracePt t="84708" x="5470525" y="3932238"/>
          <p14:tracePt t="84724" x="5464175" y="3932238"/>
          <p14:tracePt t="84725" x="5456238" y="3932238"/>
          <p14:tracePt t="84758" x="5448300" y="3932238"/>
          <p14:tracePt t="84814" x="5440363" y="3932238"/>
          <p14:tracePt t="84830" x="5432425" y="3932238"/>
          <p14:tracePt t="84838" x="5426075" y="3932238"/>
          <p14:tracePt t="84886" x="5418138" y="3932238"/>
          <p14:tracePt t="84982" x="5410200" y="3932238"/>
          <p14:tracePt t="85021" x="5394325" y="3932238"/>
          <p14:tracePt t="85382" x="5410200" y="3932238"/>
          <p14:tracePt t="85390" x="5426075" y="3932238"/>
          <p14:tracePt t="85398" x="5440363" y="3932238"/>
          <p14:tracePt t="85408" x="5456238" y="3932238"/>
          <p14:tracePt t="85424" x="5478463" y="3932238"/>
          <p14:tracePt t="85458" x="5486400" y="3932238"/>
          <p14:tracePt t="85486" x="5494338" y="3932238"/>
          <p14:tracePt t="85494" x="5502275" y="3932238"/>
          <p14:tracePt t="85509" x="5508625" y="3932238"/>
          <p14:tracePt t="85525" x="5524500" y="3932238"/>
          <p14:tracePt t="85541" x="5540375" y="3932238"/>
          <p14:tracePt t="85558" x="5546725" y="3932238"/>
          <p14:tracePt t="85575" x="5562600" y="3932238"/>
          <p14:tracePt t="85591" x="5578475" y="3932238"/>
          <p14:tracePt t="85608" x="5608638" y="3932238"/>
          <p14:tracePt t="85625" x="5638800" y="3932238"/>
          <p14:tracePt t="85641" x="5668963" y="3932238"/>
          <p14:tracePt t="85658" x="5684838" y="3932238"/>
          <p14:tracePt t="85675" x="5707063" y="3932238"/>
          <p14:tracePt t="85691" x="5730875" y="3932238"/>
          <p14:tracePt t="85694" x="5745163" y="3932238"/>
          <p14:tracePt t="85708" x="5768975" y="3932238"/>
          <p14:tracePt t="85725" x="5851525" y="3946525"/>
          <p14:tracePt t="85741" x="5889625" y="3946525"/>
          <p14:tracePt t="85758" x="5921375" y="3954463"/>
          <p14:tracePt t="85775" x="5951538" y="3962400"/>
          <p14:tracePt t="85791" x="5959475" y="3962400"/>
          <p14:tracePt t="85808" x="5973763" y="3962400"/>
          <p14:tracePt t="85825" x="5981700" y="3962400"/>
          <p14:tracePt t="85841" x="6003925" y="3962400"/>
          <p14:tracePt t="85858" x="6035675" y="3970338"/>
          <p14:tracePt t="85875" x="6049963" y="3978275"/>
          <p14:tracePt t="85891" x="6057900" y="3978275"/>
          <p14:tracePt t="85957" x="6065838" y="3978275"/>
          <p14:tracePt t="86053" x="6073775" y="3978275"/>
          <p14:tracePt t="86086" x="6073775" y="3984625"/>
          <p14:tracePt t="86094" x="6073775" y="3992563"/>
          <p14:tracePt t="86101" x="6073775" y="4000500"/>
          <p14:tracePt t="86109" x="6049963" y="4016375"/>
          <p14:tracePt t="86125" x="5981700" y="4046538"/>
          <p14:tracePt t="86141" x="5867400" y="4054475"/>
          <p14:tracePt t="86158" x="5775325" y="4060825"/>
          <p14:tracePt t="86175" x="5707063" y="4076700"/>
          <p14:tracePt t="86191" x="5684838" y="4084638"/>
          <p14:tracePt t="86208" x="5676900" y="4084638"/>
          <p14:tracePt t="86262" x="5668963" y="4084638"/>
          <p14:tracePt t="86270" x="5661025" y="4084638"/>
          <p14:tracePt t="86278" x="5630863" y="4092575"/>
          <p14:tracePt t="86291" x="5616575" y="4092575"/>
          <p14:tracePt t="86308" x="5524500" y="4092575"/>
          <p14:tracePt t="86325" x="5470525" y="4092575"/>
          <p14:tracePt t="86341" x="5432425" y="4092575"/>
          <p14:tracePt t="86358" x="5410200" y="4092575"/>
          <p14:tracePt t="86375" x="5402263" y="4092575"/>
          <p14:tracePt t="86408" x="5394325" y="4098925"/>
          <p14:tracePt t="86454" x="5394325" y="4106863"/>
          <p14:tracePt t="86462" x="5387975" y="4106863"/>
          <p14:tracePt t="86494" x="5380038" y="4114800"/>
          <p14:tracePt t="86509" x="5372100" y="4114800"/>
          <p14:tracePt t="86525" x="5372100" y="4122738"/>
          <p14:tracePt t="86550" x="5372100" y="4130675"/>
          <p14:tracePt t="86566" x="5372100" y="4137025"/>
          <p14:tracePt t="86590" x="5372100" y="4144963"/>
          <p14:tracePt t="86622" x="5372100" y="4152900"/>
          <p14:tracePt t="86630" x="5372100" y="4160838"/>
          <p14:tracePt t="86646" x="5372100" y="4175125"/>
          <p14:tracePt t="86658" x="5387975" y="4183063"/>
          <p14:tracePt t="86675" x="5432425" y="4191000"/>
          <p14:tracePt t="86692" x="5516563" y="4213225"/>
          <p14:tracePt t="86693" x="5562600" y="4229100"/>
          <p14:tracePt t="86708" x="5616575" y="4251325"/>
          <p14:tracePt t="86725" x="5737225" y="4289425"/>
          <p14:tracePt t="86742" x="5753100" y="4297363"/>
          <p14:tracePt t="86790" x="5761038" y="4297363"/>
          <p14:tracePt t="86974" x="5745163" y="4305300"/>
          <p14:tracePt t="86982" x="5730875" y="4305300"/>
          <p14:tracePt t="86992" x="5699125" y="4313238"/>
          <p14:tracePt t="87008" x="5616575" y="4321175"/>
          <p14:tracePt t="87025" x="5494338" y="4327525"/>
          <p14:tracePt t="87042" x="5394325" y="4351338"/>
          <p14:tracePt t="87058" x="5356225" y="4359275"/>
          <p14:tracePt t="87075" x="5349875" y="4365625"/>
          <p14:tracePt t="87157" x="5341938" y="4365625"/>
          <p14:tracePt t="87166" x="5341938" y="4373563"/>
          <p14:tracePt t="87175" x="5349875" y="4389438"/>
          <p14:tracePt t="87192" x="5402263" y="4419600"/>
          <p14:tracePt t="87209" x="5448300" y="4435475"/>
          <p14:tracePt t="87225" x="5486400" y="4457700"/>
          <p14:tracePt t="87242" x="5494338" y="4457700"/>
          <p14:tracePt t="87259" x="5516563" y="4473575"/>
          <p14:tracePt t="87275" x="5524500" y="4473575"/>
          <p14:tracePt t="87406" x="5516563" y="4473575"/>
          <p14:tracePt t="87414" x="5478463" y="4479925"/>
          <p14:tracePt t="87425" x="5426075" y="4479925"/>
          <p14:tracePt t="87442" x="5303838" y="4479925"/>
          <p14:tracePt t="87459" x="5211763" y="4487863"/>
          <p14:tracePt t="87475" x="5181600" y="4487863"/>
          <p14:tracePt t="87518" x="5173663" y="4495800"/>
          <p14:tracePt t="87542" x="5173663" y="4503738"/>
          <p14:tracePt t="87558" x="5173663" y="4511675"/>
          <p14:tracePt t="87566" x="5173663" y="4518025"/>
          <p14:tracePt t="87575" x="5211763" y="4533900"/>
          <p14:tracePt t="87592" x="5311775" y="4564063"/>
          <p14:tracePt t="87609" x="5440363" y="4602163"/>
          <p14:tracePt t="87625" x="5532438" y="4618038"/>
          <p14:tracePt t="87642" x="5616575" y="4625975"/>
          <p14:tracePt t="87659" x="5684838" y="4625975"/>
          <p14:tracePt t="87675" x="5737225" y="4625975"/>
          <p14:tracePt t="87678" x="5761038" y="4625975"/>
          <p14:tracePt t="87692" x="5775325" y="4625975"/>
          <p14:tracePt t="87709" x="5829300" y="4625975"/>
          <p14:tracePt t="87725" x="5889625" y="4618038"/>
          <p14:tracePt t="87742" x="5965825" y="4618038"/>
          <p14:tracePt t="87759" x="6065838" y="4618038"/>
          <p14:tracePt t="87775" x="6126163" y="4610100"/>
          <p14:tracePt t="87792" x="6164263" y="4602163"/>
          <p14:tracePt t="87809" x="6194425" y="4594225"/>
          <p14:tracePt t="87825" x="6202363" y="4594225"/>
          <p14:tracePt t="87842" x="6210300" y="4587875"/>
          <p14:tracePt t="87859" x="6218238" y="4579938"/>
          <p14:tracePt t="87909" x="6226175" y="4579938"/>
          <p14:tracePt t="87926" x="6226175" y="4572000"/>
          <p14:tracePt t="87934" x="6226175" y="4556125"/>
          <p14:tracePt t="87942" x="6218238" y="4525963"/>
          <p14:tracePt t="87959" x="6103938" y="4473575"/>
          <p14:tracePt t="87975" x="5935663" y="4403725"/>
          <p14:tracePt t="87992" x="5783263" y="4365625"/>
          <p14:tracePt t="88009" x="5654675" y="4321175"/>
          <p14:tracePt t="88026" x="5554663" y="4275138"/>
          <p14:tracePt t="88042" x="5502275" y="4237038"/>
          <p14:tracePt t="88059" x="5478463" y="4221163"/>
          <p14:tracePt t="88076" x="5470525" y="4213225"/>
          <p14:tracePt t="88079" x="5464175" y="4206875"/>
          <p14:tracePt t="88142" x="5464175" y="4198938"/>
          <p14:tracePt t="88157" x="5464175" y="4191000"/>
          <p14:tracePt t="88166" x="5464175" y="4175125"/>
          <p14:tracePt t="88175" x="5478463" y="4168775"/>
          <p14:tracePt t="88193" x="5502275" y="4160838"/>
          <p14:tracePt t="88209" x="5540375" y="4152900"/>
          <p14:tracePt t="88225" x="5578475" y="4137025"/>
          <p14:tracePt t="88242" x="5654675" y="4122738"/>
          <p14:tracePt t="88259" x="5730875" y="4114800"/>
          <p14:tracePt t="88275" x="5791200" y="4114800"/>
          <p14:tracePt t="88292" x="5837238" y="4114800"/>
          <p14:tracePt t="88309" x="5845175" y="4114800"/>
          <p14:tracePt t="88398" x="5851525" y="4114800"/>
          <p14:tracePt t="88414" x="5851525" y="4106863"/>
          <p14:tracePt t="88422" x="5845175" y="4106863"/>
          <p14:tracePt t="88429" x="5813425" y="4092575"/>
          <p14:tracePt t="88442" x="5791200" y="4084638"/>
          <p14:tracePt t="88459" x="5737225" y="4054475"/>
          <p14:tracePt t="88475" x="5699125" y="4030663"/>
          <p14:tracePt t="88477" x="5692775" y="4030663"/>
          <p14:tracePt t="88493" x="5684838" y="4022725"/>
          <p14:tracePt t="88526" x="5676900" y="4016375"/>
          <p14:tracePt t="88566" x="5676900" y="4008438"/>
          <p14:tracePt t="88622" x="5684838" y="4000500"/>
          <p14:tracePt t="88630" x="5730875" y="4000500"/>
          <p14:tracePt t="88638" x="5783263" y="4000500"/>
          <p14:tracePt t="88646" x="5851525" y="4022725"/>
          <p14:tracePt t="88659" x="5927725" y="4038600"/>
          <p14:tracePt t="88676" x="6011863" y="4068763"/>
          <p14:tracePt t="88678" x="6035675" y="4068763"/>
          <p14:tracePt t="88693" x="6042025" y="4068763"/>
          <p14:tracePt t="88870" x="6035675" y="4068763"/>
          <p14:tracePt t="88877" x="6027738" y="4068763"/>
          <p14:tracePt t="88886" x="6011863" y="4076700"/>
          <p14:tracePt t="88893" x="5989638" y="4092575"/>
          <p14:tracePt t="88909" x="5965825" y="4114800"/>
          <p14:tracePt t="88926" x="5935663" y="4130675"/>
          <p14:tracePt t="88942" x="5927725" y="4137025"/>
          <p14:tracePt t="88959" x="5921375" y="4137025"/>
          <p14:tracePt t="88976" x="5913438" y="4144963"/>
          <p14:tracePt t="88993" x="5897563" y="4144963"/>
          <p14:tracePt t="89009" x="5875338" y="4144963"/>
          <p14:tracePt t="89026" x="5829300" y="4137025"/>
          <p14:tracePt t="89043" x="5753100" y="4122738"/>
          <p14:tracePt t="89059" x="5676900" y="4122738"/>
          <p14:tracePt t="89076" x="5622925" y="4122738"/>
          <p14:tracePt t="89078" x="5592763" y="4122738"/>
          <p14:tracePt t="89093" x="5540375" y="4122738"/>
          <p14:tracePt t="89109" x="5486400" y="4130675"/>
          <p14:tracePt t="89126" x="5418138" y="4152900"/>
          <p14:tracePt t="89143" x="5356225" y="4175125"/>
          <p14:tracePt t="89159" x="5318125" y="4191000"/>
          <p14:tracePt t="89176" x="5287963" y="4198938"/>
          <p14:tracePt t="89192" x="5280025" y="4198938"/>
          <p14:tracePt t="89270" x="5265738" y="4198938"/>
          <p14:tracePt t="89277" x="5249863" y="4198938"/>
          <p14:tracePt t="89286" x="5241925" y="4198938"/>
          <p14:tracePt t="89294" x="5227638" y="4213225"/>
          <p14:tracePt t="89309" x="5203825" y="4213225"/>
          <p14:tracePt t="89326" x="5189538" y="4229100"/>
          <p14:tracePt t="89342" x="5173663" y="4229100"/>
          <p14:tracePt t="89366" x="5165725" y="4229100"/>
          <p14:tracePt t="89390" x="5165725" y="4237038"/>
          <p14:tracePt t="89414" x="5151438" y="4237038"/>
          <p14:tracePt t="89422" x="5143500" y="4237038"/>
          <p14:tracePt t="89429" x="5135563" y="4244975"/>
          <p14:tracePt t="89442" x="5113338" y="4251325"/>
          <p14:tracePt t="89459" x="5075238" y="4259263"/>
          <p14:tracePt t="89476" x="5051425" y="4267200"/>
          <p14:tracePt t="89477" x="5037138" y="4275138"/>
          <p14:tracePt t="90071" x="5051425" y="4275138"/>
          <p14:tracePt t="90078" x="5059363" y="4267200"/>
          <p14:tracePt t="90086" x="5075238" y="4251325"/>
          <p14:tracePt t="90094" x="5089525" y="4251325"/>
          <p14:tracePt t="90110" x="5135563" y="4237038"/>
          <p14:tracePt t="90126" x="5203825" y="4213225"/>
          <p14:tracePt t="90143" x="5265738" y="4213225"/>
          <p14:tracePt t="90160" x="5341938" y="4213225"/>
          <p14:tracePt t="90176" x="5410200" y="4213225"/>
          <p14:tracePt t="90193" x="5494338" y="4213225"/>
          <p14:tracePt t="90210" x="5584825" y="4213225"/>
          <p14:tracePt t="90226" x="5676900" y="4213225"/>
          <p14:tracePt t="90243" x="5783263" y="4213225"/>
          <p14:tracePt t="90260" x="5875338" y="4213225"/>
          <p14:tracePt t="90261" x="5913438" y="4213225"/>
          <p14:tracePt t="90277" x="6019800" y="4213225"/>
          <p14:tracePt t="90293" x="6103938" y="4213225"/>
          <p14:tracePt t="90310" x="6172200" y="4213225"/>
          <p14:tracePt t="90326" x="6226175" y="4213225"/>
          <p14:tracePt t="90343" x="6264275" y="4221163"/>
          <p14:tracePt t="90359" x="6302375" y="4229100"/>
          <p14:tracePt t="90376" x="6354763" y="4229100"/>
          <p14:tracePt t="90393" x="6423025" y="4237038"/>
          <p14:tracePt t="90410" x="6484938" y="4251325"/>
          <p14:tracePt t="90426" x="6523038" y="4251325"/>
          <p14:tracePt t="90443" x="6561138" y="4267200"/>
          <p14:tracePt t="90460" x="6599238" y="4267200"/>
          <p14:tracePt t="90462" x="6613525" y="4267200"/>
          <p14:tracePt t="90477" x="6651625" y="4283075"/>
          <p14:tracePt t="90493" x="6705600" y="4289425"/>
          <p14:tracePt t="90510" x="6743700" y="4297363"/>
          <p14:tracePt t="90526" x="6773863" y="4305300"/>
          <p14:tracePt t="90543" x="6781800" y="4305300"/>
          <p14:tracePt t="91734" x="6781800" y="4297363"/>
          <p14:tracePt t="91742" x="6781800" y="4289425"/>
          <p14:tracePt t="91750" x="6773863" y="4289425"/>
          <p14:tracePt t="91760" x="6773863" y="4283075"/>
          <p14:tracePt t="91777" x="6751638" y="4267200"/>
          <p14:tracePt t="91793" x="6743700" y="4251325"/>
          <p14:tracePt t="91810" x="6727825" y="4244975"/>
          <p14:tracePt t="91827" x="6713538" y="4229100"/>
          <p14:tracePt t="91829" x="6705600" y="4221163"/>
          <p14:tracePt t="91843" x="6689725" y="4213225"/>
          <p14:tracePt t="91846" x="6675438" y="4206875"/>
          <p14:tracePt t="91860" x="6667500" y="4198938"/>
          <p14:tracePt t="91877" x="6599238" y="4152900"/>
          <p14:tracePt t="91893" x="6583363" y="4137025"/>
          <p14:tracePt t="91910" x="6569075" y="4114800"/>
          <p14:tracePt t="91927" x="6561138" y="4098925"/>
          <p14:tracePt t="91943" x="6545263" y="4076700"/>
          <p14:tracePt t="91960" x="6537325" y="4068763"/>
          <p14:tracePt t="91977" x="6530975" y="4054475"/>
          <p14:tracePt t="91994" x="6523038" y="4038600"/>
          <p14:tracePt t="92010" x="6499225" y="4016375"/>
          <p14:tracePt t="92027" x="6477000" y="4000500"/>
          <p14:tracePt t="92043" x="6469063" y="3984625"/>
          <p14:tracePt t="92060" x="6461125" y="3984625"/>
          <p14:tracePt t="92077" x="6438900" y="3962400"/>
          <p14:tracePt t="92093" x="6416675" y="3940175"/>
          <p14:tracePt t="92110" x="6416675" y="3924300"/>
          <p14:tracePt t="92127" x="6408738" y="3908425"/>
          <p14:tracePt t="92144" x="6400800" y="3908425"/>
          <p14:tracePt t="92160" x="6400800" y="3902075"/>
          <p14:tracePt t="92245" x="6400800" y="3894138"/>
          <p14:tracePt t="92270" x="6392863" y="3894138"/>
          <p14:tracePt t="92382" x="6392863" y="3886200"/>
          <p14:tracePt t="92398" x="6392863" y="3878263"/>
          <p14:tracePt t="92430" x="6384925" y="3878263"/>
          <p14:tracePt t="92462" x="6378575" y="3878263"/>
          <p14:tracePt t="92469" x="6362700" y="3878263"/>
          <p14:tracePt t="92478" x="6340475" y="3856038"/>
          <p14:tracePt t="92494" x="6264275" y="3787775"/>
          <p14:tracePt t="92510" x="6149975" y="3679825"/>
          <p14:tracePt t="92527" x="6042025" y="3559175"/>
          <p14:tracePt t="92544" x="5927725" y="3444875"/>
          <p14:tracePt t="92560" x="5807075" y="3330575"/>
          <p14:tracePt t="92577" x="5661025" y="3192463"/>
          <p14:tracePt t="92594" x="5478463" y="3032125"/>
          <p14:tracePt t="92610" x="5257800" y="2849563"/>
          <p14:tracePt t="92627" x="5051425" y="2674938"/>
          <p14:tracePt t="92644" x="4937125" y="2560638"/>
          <p14:tracePt t="92646" x="4906963" y="2522538"/>
          <p14:tracePt t="92661" x="4884738" y="2476500"/>
          <p14:tracePt t="92677" x="4884738" y="2446338"/>
          <p14:tracePt t="92694" x="4876800" y="2422525"/>
          <p14:tracePt t="92711" x="4868863" y="2422525"/>
          <p14:tracePt t="92727" x="4868863" y="2416175"/>
          <p14:tracePt t="92805" x="4860925" y="2416175"/>
          <p14:tracePt t="92830" x="4854575" y="2416175"/>
          <p14:tracePt t="92845" x="4846638" y="2416175"/>
          <p14:tracePt t="92854" x="4846638" y="2422525"/>
          <p14:tracePt t="92861" x="4846638" y="2430463"/>
          <p14:tracePt t="92877" x="4846638" y="2446338"/>
          <p14:tracePt t="92894" x="4846638" y="2460625"/>
          <p14:tracePt t="92911" x="4846638" y="2484438"/>
          <p14:tracePt t="92927" x="4868863" y="2536825"/>
          <p14:tracePt t="92944" x="4930775" y="2620963"/>
          <p14:tracePt t="92961" x="4983163" y="2697163"/>
          <p14:tracePt t="92977" x="5029200" y="2781300"/>
          <p14:tracePt t="92994" x="5089525" y="2857500"/>
          <p14:tracePt t="93011" x="5143500" y="2925763"/>
          <p14:tracePt t="93027" x="5189538" y="2979738"/>
          <p14:tracePt t="93044" x="5257800" y="3055938"/>
          <p14:tracePt t="93045" x="5311775" y="3108325"/>
          <p14:tracePt t="93061" x="5394325" y="3170238"/>
          <p14:tracePt t="93077" x="5456238" y="3216275"/>
          <p14:tracePt t="93094" x="5494338" y="3238500"/>
          <p14:tracePt t="93158" x="5502275" y="3246438"/>
          <p14:tracePt t="93166" x="5516563" y="3254375"/>
          <p14:tracePt t="93177" x="5532438" y="3268663"/>
          <p14:tracePt t="93195" x="5562600" y="3292475"/>
          <p14:tracePt t="93211" x="5600700" y="3322638"/>
          <p14:tracePt t="93227" x="5622925" y="3344863"/>
          <p14:tracePt t="93244" x="5638800" y="3360738"/>
          <p14:tracePt t="93261" x="5646738" y="3368675"/>
          <p14:tracePt t="93277" x="5654675" y="3375025"/>
          <p14:tracePt t="93294" x="5661025" y="3375025"/>
          <p14:tracePt t="93318" x="5668963" y="3375025"/>
          <p14:tracePt t="93334" x="5676900" y="3375025"/>
          <p14:tracePt t="93350" x="5684838" y="3375025"/>
          <p14:tracePt t="93361" x="5699125" y="3375025"/>
          <p14:tracePt t="93377" x="5730875" y="3375025"/>
          <p14:tracePt t="93394" x="5753100" y="3375025"/>
          <p14:tracePt t="93411" x="5761038" y="3375025"/>
          <p14:tracePt t="93630" x="5768975" y="3368675"/>
          <p14:tracePt t="93701" x="5775325" y="3360738"/>
          <p14:tracePt t="93742" x="5775325" y="3352800"/>
          <p14:tracePt t="93750" x="5775325" y="3344863"/>
          <p14:tracePt t="93761" x="5775325" y="3336925"/>
          <p14:tracePt t="93778" x="5775325" y="3330575"/>
          <p14:tracePt t="93794" x="5775325" y="3322638"/>
          <p14:tracePt t="93811" x="5775325" y="3306763"/>
          <p14:tracePt t="93828" x="5775325" y="3298825"/>
          <p14:tracePt t="93845" x="5775325" y="3292475"/>
          <p14:tracePt t="93861" x="5775325" y="3284538"/>
          <p14:tracePt t="93877" x="5775325" y="3276600"/>
          <p14:tracePt t="93966" x="5775325" y="3268663"/>
          <p14:tracePt t="93982" x="5768975" y="3260725"/>
          <p14:tracePt t="94022" x="5761038" y="3254375"/>
          <p14:tracePt t="94038" x="5761038" y="3246438"/>
          <p14:tracePt t="94054" x="5753100" y="3238500"/>
          <p14:tracePt t="94061" x="5745163" y="3230563"/>
          <p14:tracePt t="94078" x="5745163" y="3222625"/>
          <p14:tracePt t="94103" x="5737225" y="3222625"/>
          <p14:tracePt t="94198" x="5737225" y="3216275"/>
          <p14:tracePt t="94222" x="5730875" y="3216275"/>
          <p14:tracePt t="94238" x="5722938" y="3208338"/>
          <p14:tracePt t="94790" x="5715000" y="3208338"/>
          <p14:tracePt t="95614" x="5707063" y="3208338"/>
          <p14:tracePt t="95622" x="5707063" y="3200400"/>
          <p14:tracePt t="95645" x="5699125" y="3192463"/>
          <p14:tracePt t="96773" x="5699125" y="3184525"/>
          <p14:tracePt t="97237" x="5699125" y="3192463"/>
          <p14:tracePt t="97245" x="5699125" y="3200400"/>
          <p14:tracePt t="97253" x="5699125" y="3216275"/>
          <p14:tracePt t="97262" x="5692775" y="3238500"/>
          <p14:tracePt t="97279" x="5692775" y="3268663"/>
          <p14:tracePt t="97295" x="5684838" y="3306763"/>
          <p14:tracePt t="97312" x="5676900" y="3352800"/>
          <p14:tracePt t="97329" x="5676900" y="3406775"/>
          <p14:tracePt t="97345" x="5676900" y="3482975"/>
          <p14:tracePt t="97362" x="5676900" y="3551238"/>
          <p14:tracePt t="97379" x="5668963" y="3635375"/>
          <p14:tracePt t="97395" x="5668963" y="3717925"/>
          <p14:tracePt t="97397" x="5668963" y="3749675"/>
          <p14:tracePt t="97412" x="5668963" y="3794125"/>
          <p14:tracePt t="97429" x="5668963" y="3908425"/>
          <p14:tracePt t="97445" x="5668963" y="3978275"/>
          <p14:tracePt t="97462" x="5668963" y="4054475"/>
          <p14:tracePt t="97479" x="5668963" y="4114800"/>
          <p14:tracePt t="97495" x="5668963" y="4168775"/>
          <p14:tracePt t="97512" x="5661025" y="4206875"/>
          <p14:tracePt t="97528" x="5661025" y="4221163"/>
          <p14:tracePt t="97545" x="5661025" y="4229100"/>
          <p14:tracePt t="97573" x="5661025" y="4237038"/>
          <p14:tracePt t="97581" x="5661025" y="4251325"/>
          <p14:tracePt t="97595" x="5661025" y="4259263"/>
          <p14:tracePt t="97612" x="5661025" y="4283075"/>
          <p14:tracePt t="97613" x="5661025" y="4297363"/>
          <p14:tracePt t="97629" x="5646738" y="4327525"/>
          <p14:tracePt t="97645" x="5646738" y="4359275"/>
          <p14:tracePt t="97662" x="5638800" y="4381500"/>
          <p14:tracePt t="97679" x="5638800" y="4389438"/>
          <p14:tracePt t="97789" x="5638800" y="4381500"/>
          <p14:tracePt t="97901" x="5638800" y="4373563"/>
          <p14:tracePt t="97909" x="5646738" y="4365625"/>
          <p14:tracePt t="97917" x="5661025" y="4359275"/>
          <p14:tracePt t="97929" x="5676900" y="4351338"/>
          <p14:tracePt t="97946" x="5745163" y="4305300"/>
          <p14:tracePt t="97962" x="5813425" y="4251325"/>
          <p14:tracePt t="97979" x="5867400" y="4213225"/>
          <p14:tracePt t="97995" x="5905500" y="4191000"/>
          <p14:tracePt t="98012" x="5935663" y="4191000"/>
          <p14:tracePt t="98013" x="5943600" y="4191000"/>
          <p14:tracePt t="98029" x="5959475" y="4191000"/>
          <p14:tracePt t="98045" x="5965825" y="4191000"/>
          <p14:tracePt t="98125" x="5973763" y="4191000"/>
          <p14:tracePt t="98157" x="5981700" y="4191000"/>
          <p14:tracePt t="98173" x="5989638" y="4191000"/>
          <p14:tracePt t="98181" x="5997575" y="4198938"/>
          <p14:tracePt t="98189" x="6003925" y="4198938"/>
          <p14:tracePt t="98197" x="6019800" y="4198938"/>
          <p14:tracePt t="98212" x="6027738" y="4206875"/>
          <p14:tracePt t="98229" x="6035675" y="4206875"/>
          <p14:tracePt t="98269" x="6042025" y="4206875"/>
          <p14:tracePt t="98533" x="6049963" y="4206875"/>
          <p14:tracePt t="98573" x="6049963" y="4198938"/>
          <p14:tracePt t="98581" x="6049963" y="4191000"/>
          <p14:tracePt t="98597" x="6049963" y="4183063"/>
          <p14:tracePt t="98621" x="6042025" y="4168775"/>
          <p14:tracePt t="98669" x="6035675" y="4168775"/>
          <p14:tracePt t="98677" x="6035675" y="4160838"/>
          <p14:tracePt t="98693" x="6027738" y="4152900"/>
          <p14:tracePt t="98709" x="6027738" y="4144963"/>
          <p14:tracePt t="98725" x="6019800" y="4144963"/>
          <p14:tracePt t="98741" x="6019800" y="4137025"/>
          <p14:tracePt t="98757" x="6019800" y="4130675"/>
          <p14:tracePt t="98765" x="6011863" y="4130675"/>
          <p14:tracePt t="98779" x="6011863" y="4122738"/>
          <p14:tracePt t="98796" x="6003925" y="4114800"/>
          <p14:tracePt t="98813" x="6003925" y="4106863"/>
          <p14:tracePt t="98909" x="6003925" y="4098925"/>
          <p14:tracePt t="98917" x="5997575" y="4098925"/>
          <p14:tracePt t="98933" x="5997575" y="4092575"/>
          <p14:tracePt t="98941" x="5997575" y="4084638"/>
          <p14:tracePt t="98989" x="5989638" y="4076700"/>
          <p14:tracePt t="99005" x="5981700" y="4076700"/>
          <p14:tracePt t="99013" x="5981700" y="4060825"/>
          <p14:tracePt t="99029" x="5973763" y="4054475"/>
          <p14:tracePt t="99037" x="5965825" y="4046538"/>
          <p14:tracePt t="99046" x="5965825" y="4030663"/>
          <p14:tracePt t="99062" x="5959475" y="4016375"/>
          <p14:tracePt t="99079" x="5959475" y="4000500"/>
          <p14:tracePt t="99096" x="5943600" y="3984625"/>
          <p14:tracePt t="99113" x="5943600" y="3978275"/>
          <p14:tracePt t="99129" x="5943600" y="3970338"/>
          <p14:tracePt t="99146" x="5935663" y="3962400"/>
          <p14:tracePt t="99163" x="5927725" y="3954463"/>
          <p14:tracePt t="99179" x="5921375" y="3932238"/>
          <p14:tracePt t="99197" x="5905500" y="3908425"/>
          <p14:tracePt t="99213" x="5897563" y="3870325"/>
          <p14:tracePt t="99229" x="5889625" y="3863975"/>
          <p14:tracePt t="99246" x="5875338" y="3825875"/>
          <p14:tracePt t="99263" x="5867400" y="3794125"/>
          <p14:tracePt t="99279" x="5859463" y="3763963"/>
          <p14:tracePt t="99296" x="5851525" y="3733800"/>
          <p14:tracePt t="99312" x="5845175" y="3711575"/>
          <p14:tracePt t="99329" x="5845175" y="3695700"/>
          <p14:tracePt t="99346" x="5837238" y="3673475"/>
          <p14:tracePt t="99363" x="5837238" y="3657600"/>
          <p14:tracePt t="99379" x="5837238" y="3641725"/>
          <p14:tracePt t="99397" x="5837238" y="3619500"/>
          <p14:tracePt t="99413" x="5837238" y="3603625"/>
          <p14:tracePt t="99430" x="5829300" y="3597275"/>
          <p14:tracePt t="99446" x="5829300" y="3581400"/>
          <p14:tracePt t="99463" x="5829300" y="3573463"/>
          <p14:tracePt t="99479" x="5829300" y="3565525"/>
          <p14:tracePt t="99496" x="5829300" y="3559175"/>
          <p14:tracePt t="99513" x="5829300" y="3551238"/>
          <p14:tracePt t="99529" x="5829300" y="3543300"/>
          <p14:tracePt t="99546" x="5829300" y="3535363"/>
          <p14:tracePt t="99563" x="5829300" y="3521075"/>
          <p14:tracePt t="99582" x="5829300" y="3513138"/>
          <p14:tracePt t="99606" x="5821363" y="3505200"/>
          <p14:tracePt t="99613" x="5821363" y="3497263"/>
          <p14:tracePt t="99630" x="5821363" y="3475038"/>
          <p14:tracePt t="99646" x="5821363" y="3459163"/>
          <p14:tracePt t="99663" x="5821363" y="3436938"/>
          <p14:tracePt t="99679" x="5821363" y="3413125"/>
          <p14:tracePt t="99697" x="5821363" y="3390900"/>
          <p14:tracePt t="99713" x="5821363" y="3375025"/>
          <p14:tracePt t="99730" x="5821363" y="3352800"/>
          <p14:tracePt t="99746" x="5821363" y="3344863"/>
          <p14:tracePt t="99766" x="5821363" y="3336925"/>
          <p14:tracePt t="99790" x="5821363" y="3330575"/>
          <p14:tracePt t="99830" x="5821363" y="3322638"/>
          <p14:tracePt t="99838" x="5821363" y="3314700"/>
          <p14:tracePt t="99846" x="5821363" y="3306763"/>
          <p14:tracePt t="99863" x="5821363" y="3292475"/>
          <p14:tracePt t="99880" x="5821363" y="3268663"/>
          <p14:tracePt t="99913" x="5821363" y="3260725"/>
          <p14:tracePt t="99942" x="5821363" y="3254375"/>
          <p14:tracePt t="100534" x="5821363" y="3246438"/>
          <p14:tracePt t="100550" x="5821363" y="3238500"/>
          <p14:tracePt t="100654" x="5813425" y="3230563"/>
          <p14:tracePt t="100830" x="5807075" y="3216275"/>
          <p14:tracePt t="101117" x="5807075" y="3208338"/>
          <p14:tracePt t="101238" x="5807075" y="3200400"/>
          <p14:tracePt t="101246" x="5807075" y="3192463"/>
          <p14:tracePt t="101974" x="5799138" y="3192463"/>
          <p14:tracePt t="102078" x="5791200" y="3192463"/>
          <p14:tracePt t="102086" x="5783263" y="3200400"/>
          <p14:tracePt t="102102" x="5775325" y="3208338"/>
          <p14:tracePt t="102117" x="5768975" y="3216275"/>
          <p14:tracePt t="102166" x="5753100" y="3222625"/>
          <p14:tracePt t="102181" x="5745163" y="3230563"/>
          <p14:tracePt t="102190" x="5737225" y="3230563"/>
          <p14:tracePt t="102198" x="5730875" y="3238500"/>
          <p14:tracePt t="102214" x="5692775" y="3260725"/>
          <p14:tracePt t="102230" x="5668963" y="3276600"/>
          <p14:tracePt t="102247" x="5646738" y="3292475"/>
          <p14:tracePt t="102264" x="5616575" y="3314700"/>
          <p14:tracePt t="102280" x="5600700" y="3322638"/>
          <p14:tracePt t="102297" x="5570538" y="3336925"/>
          <p14:tracePt t="102314" x="5524500" y="3360738"/>
          <p14:tracePt t="102330" x="5456238" y="3398838"/>
          <p14:tracePt t="102347" x="5380038" y="3436938"/>
          <p14:tracePt t="102364" x="5287963" y="3467100"/>
          <p14:tracePt t="102365" x="5235575" y="3489325"/>
          <p14:tracePt t="102381" x="5121275" y="3543300"/>
          <p14:tracePt t="102397" x="4975225" y="3581400"/>
          <p14:tracePt t="102414" x="4800600" y="3635375"/>
          <p14:tracePt t="102431" x="4625975" y="3679825"/>
          <p14:tracePt t="102448" x="4449763" y="3741738"/>
          <p14:tracePt t="102464" x="4327525" y="3802063"/>
          <p14:tracePt t="102481" x="4259263" y="3848100"/>
          <p14:tracePt t="102497" x="4221163" y="3870325"/>
          <p14:tracePt t="102514" x="4213225" y="3878263"/>
          <p14:tracePt t="102534" x="4206875" y="3886200"/>
          <p14:tracePt t="102550" x="4206875" y="3894138"/>
          <p14:tracePt t="102564" x="4191000" y="3894138"/>
          <p14:tracePt t="102581" x="4160838" y="3908425"/>
          <p14:tracePt t="102597" x="4144963" y="3924300"/>
          <p14:tracePt t="102614" x="4114800" y="3940175"/>
          <p14:tracePt t="102631" x="4106863" y="3946525"/>
          <p14:tracePt t="102647" x="4098925" y="3954463"/>
          <p14:tracePt t="102664" x="4084638" y="3970338"/>
          <p14:tracePt t="102681" x="4068763" y="3978275"/>
          <p14:tracePt t="102698" x="4054475" y="3978275"/>
          <p14:tracePt t="102714" x="4046538" y="3992563"/>
          <p14:tracePt t="102731" x="4030663" y="4000500"/>
          <p14:tracePt t="102747" x="4016375" y="4008438"/>
          <p14:tracePt t="102764" x="4008438" y="4016375"/>
          <p14:tracePt t="102790" x="4000500" y="4022725"/>
          <p14:tracePt t="102798" x="3992563" y="4030663"/>
          <p14:tracePt t="102814" x="3984625" y="4038600"/>
          <p14:tracePt t="102831" x="3978275" y="4046538"/>
          <p14:tracePt t="102847" x="3970338" y="4046538"/>
          <p14:tracePt t="103006" x="3978275" y="4046538"/>
          <p14:tracePt t="103038" x="3984625" y="4046538"/>
          <p14:tracePt t="103078" x="3992563" y="4046538"/>
          <p14:tracePt t="103134" x="4000500" y="4046538"/>
          <p14:tracePt t="103166" x="4008438" y="4046538"/>
          <p14:tracePt t="103174" x="4016375" y="4046538"/>
          <p14:tracePt t="103342" x="4022725" y="4038600"/>
          <p14:tracePt t="103358" x="4030663" y="4038600"/>
          <p14:tracePt t="103374" x="4038600" y="4030663"/>
          <p14:tracePt t="103382" x="4038600" y="4016375"/>
          <p14:tracePt t="103390" x="4038600" y="4000500"/>
          <p14:tracePt t="103398" x="4038600" y="3992563"/>
          <p14:tracePt t="103430" x="4030663" y="3992563"/>
          <p14:tracePt t="103438" x="4022725" y="3992563"/>
          <p14:tracePt t="103448" x="4016375" y="3992563"/>
          <p14:tracePt t="103471" x="4000500" y="3984625"/>
          <p14:tracePt t="103481" x="3992563" y="3984625"/>
          <p14:tracePt t="103498" x="3984625" y="3978275"/>
          <p14:tracePt t="103514" x="3984625" y="3970338"/>
          <p14:tracePt t="103531" x="3992563" y="3962400"/>
          <p14:tracePt t="103548" x="4008438" y="3962400"/>
          <p14:tracePt t="103694" x="4000500" y="3962400"/>
          <p14:tracePt t="103718" x="3992563" y="3962400"/>
          <p14:tracePt t="103814" x="3984625" y="3962400"/>
          <p14:tracePt t="103830" x="3978275" y="3962400"/>
          <p14:tracePt t="103950" x="3970338" y="3962400"/>
          <p14:tracePt t="103965" x="3962400" y="3970338"/>
          <p14:tracePt t="104046" x="3954463" y="3970338"/>
          <p14:tracePt t="104054" x="3946525" y="3970338"/>
          <p14:tracePt t="104064" x="3940175" y="3970338"/>
          <p14:tracePt t="104086" x="3932238" y="3970338"/>
          <p14:tracePt t="104102" x="3924300" y="3970338"/>
          <p14:tracePt t="104182" x="3916363" y="3970338"/>
          <p14:tracePt t="104206" x="3908425" y="3970338"/>
          <p14:tracePt t="104270" x="3902075" y="3978275"/>
          <p14:tracePt t="104277" x="3894138" y="3978275"/>
          <p14:tracePt t="104294" x="3886200" y="3978275"/>
          <p14:tracePt t="104302" x="3870325" y="3984625"/>
          <p14:tracePt t="104318" x="3856038" y="3984625"/>
          <p14:tracePt t="104614" x="3848100" y="3984625"/>
          <p14:tracePt t="106310" x="3856038" y="3984625"/>
          <p14:tracePt t="106318" x="3856038" y="3978275"/>
          <p14:tracePt t="106333" x="3856038" y="3970338"/>
          <p14:tracePt t="106357" x="3863975" y="3962400"/>
          <p14:tracePt t="106398" x="3863975" y="3954463"/>
          <p14:tracePt t="106494" x="3870325" y="3946525"/>
          <p14:tracePt t="106525" x="3878263" y="3940175"/>
          <p14:tracePt t="106542" x="3886200" y="3940175"/>
          <p14:tracePt t="106549" x="3886200" y="3932238"/>
          <p14:tracePt t="106566" x="3894138" y="3924300"/>
          <p14:tracePt t="106574" x="3902075" y="3916363"/>
          <p14:tracePt t="106582" x="3908425" y="3916363"/>
          <p14:tracePt t="106599" x="3916363" y="3908425"/>
          <p14:tracePt t="106616" x="3932238" y="3908425"/>
          <p14:tracePt t="106632" x="3954463" y="3894138"/>
          <p14:tracePt t="106649" x="3970338" y="3894138"/>
          <p14:tracePt t="106665" x="3992563" y="3878263"/>
          <p14:tracePt t="106682" x="4016375" y="3870325"/>
          <p14:tracePt t="106699" x="4038600" y="3863975"/>
          <p14:tracePt t="106701" x="4046538" y="3856038"/>
          <p14:tracePt t="106716" x="4060825" y="3856038"/>
          <p14:tracePt t="106732" x="4076700" y="3848100"/>
          <p14:tracePt t="106733" x="4092575" y="3840163"/>
          <p14:tracePt t="106749" x="4122738" y="3825875"/>
          <p14:tracePt t="106766" x="4152900" y="3810000"/>
          <p14:tracePt t="106782" x="4191000" y="3794125"/>
          <p14:tracePt t="106799" x="4237038" y="3779838"/>
          <p14:tracePt t="106816" x="4283075" y="3763963"/>
          <p14:tracePt t="106832" x="4343400" y="3749675"/>
          <p14:tracePt t="106849" x="4389438" y="3749675"/>
          <p14:tracePt t="106865" x="4419600" y="3741738"/>
          <p14:tracePt t="106882" x="4441825" y="3733800"/>
          <p14:tracePt t="106899" x="4449763" y="3733800"/>
          <p14:tracePt t="106915" x="4465638" y="3733800"/>
          <p14:tracePt t="106932" x="4495800" y="3733800"/>
          <p14:tracePt t="106934" x="4511675" y="3733800"/>
          <p14:tracePt t="106949" x="4564063" y="3733800"/>
          <p14:tracePt t="106966" x="4618038" y="3733800"/>
          <p14:tracePt t="106982" x="4694238" y="3733800"/>
          <p14:tracePt t="106999" x="4762500" y="3733800"/>
          <p14:tracePt t="107016" x="4846638" y="3733800"/>
          <p14:tracePt t="107032" x="4922838" y="3733800"/>
          <p14:tracePt t="107049" x="4991100" y="3733800"/>
          <p14:tracePt t="107066" x="5067300" y="3733800"/>
          <p14:tracePt t="107082" x="5135563" y="3733800"/>
          <p14:tracePt t="107099" x="5219700" y="3733800"/>
          <p14:tracePt t="107116" x="5295900" y="3733800"/>
          <p14:tracePt t="107117" x="5334000" y="3733800"/>
          <p14:tracePt t="107133" x="5432425" y="3749675"/>
          <p14:tracePt t="107149" x="5486400" y="3756025"/>
          <p14:tracePt t="107166" x="5546725" y="3763963"/>
          <p14:tracePt t="107182" x="5608638" y="3771900"/>
          <p14:tracePt t="107199" x="5654675" y="3779838"/>
          <p14:tracePt t="107216" x="5699125" y="3787775"/>
          <p14:tracePt t="107232" x="5753100" y="3794125"/>
          <p14:tracePt t="107249" x="5813425" y="3802063"/>
          <p14:tracePt t="107266" x="5867400" y="3810000"/>
          <p14:tracePt t="107282" x="5927725" y="3817938"/>
          <p14:tracePt t="107299" x="5965825" y="3825875"/>
          <p14:tracePt t="107333" x="5973763" y="3825875"/>
          <p14:tracePt t="107349" x="5981700" y="3832225"/>
          <p14:tracePt t="107358" x="6003925" y="3848100"/>
          <p14:tracePt t="107366" x="6035675" y="3870325"/>
          <p14:tracePt t="107382" x="6156325" y="3940175"/>
          <p14:tracePt t="107399" x="6332538" y="4038600"/>
          <p14:tracePt t="107416" x="6561138" y="4152900"/>
          <p14:tracePt t="107432" x="6765925" y="4244975"/>
          <p14:tracePt t="107449" x="7026275" y="4327525"/>
          <p14:tracePt t="107466" x="7239000" y="4373563"/>
          <p14:tracePt t="107482" x="7445375" y="4397375"/>
          <p14:tracePt t="107499" x="7581900" y="4403725"/>
          <p14:tracePt t="107516" x="7673975" y="4403725"/>
          <p14:tracePt t="107518" x="7726363" y="4403725"/>
          <p14:tracePt t="107533" x="7810500" y="4419600"/>
          <p14:tracePt t="107549" x="7886700" y="4449763"/>
          <p14:tracePt t="107566" x="7954963" y="4473575"/>
          <p14:tracePt t="107582" x="8023225" y="4495800"/>
          <p14:tracePt t="107599" x="8183563" y="4533900"/>
          <p14:tracePt t="107616" x="8382000" y="4556125"/>
          <p14:tracePt t="107632" x="8480425" y="4572000"/>
          <p14:tracePt t="107666" x="8474075" y="4572000"/>
          <p14:tracePt t="107682" x="8374063" y="4572000"/>
          <p14:tracePt t="107700" x="8251825" y="4541838"/>
          <p14:tracePt t="107701" x="8229600" y="4533900"/>
          <p14:tracePt t="107732" x="8221663" y="4533900"/>
          <p14:tracePt t="107749" x="8221663" y="4525963"/>
          <p14:tracePt t="108014" x="8221663" y="4518025"/>
          <p14:tracePt t="108030" x="8221663" y="4511675"/>
          <p14:tracePt t="108037" x="8213725" y="4503738"/>
          <p14:tracePt t="108049" x="8199438" y="4503738"/>
          <p14:tracePt t="108066" x="8169275" y="4495800"/>
          <p14:tracePt t="108083" x="8137525" y="4487863"/>
          <p14:tracePt t="108099" x="8107363" y="4473575"/>
          <p14:tracePt t="108116" x="8061325" y="4465638"/>
          <p14:tracePt t="108117" x="8016875" y="4449763"/>
          <p14:tracePt t="108133" x="7908925" y="4427538"/>
          <p14:tracePt t="108149" x="7780338" y="4403725"/>
          <p14:tracePt t="108166" x="7642225" y="4389438"/>
          <p14:tracePt t="108183" x="7521575" y="4373563"/>
          <p14:tracePt t="108200" x="7391400" y="4365625"/>
          <p14:tracePt t="108216" x="7269163" y="4343400"/>
          <p14:tracePt t="108233" x="7178675" y="4343400"/>
          <p14:tracePt t="108249" x="7070725" y="4327525"/>
          <p14:tracePt t="108266" x="6934200" y="4297363"/>
          <p14:tracePt t="108283" x="6743700" y="4275138"/>
          <p14:tracePt t="108299" x="6523038" y="4244975"/>
          <p14:tracePt t="108301" x="6392863" y="4229100"/>
          <p14:tracePt t="108316" x="6256338" y="4213225"/>
          <p14:tracePt t="108333" x="5889625" y="4168775"/>
          <p14:tracePt t="108349" x="5622925" y="4130675"/>
          <p14:tracePt t="108366" x="5295900" y="4098925"/>
          <p14:tracePt t="108383" x="5075238" y="4076700"/>
          <p14:tracePt t="108399" x="4876800" y="4054475"/>
          <p14:tracePt t="108416" x="4716463" y="4030663"/>
          <p14:tracePt t="108433" x="4587875" y="4008438"/>
          <p14:tracePt t="108450" x="4473575" y="3992563"/>
          <p14:tracePt t="108466" x="4359275" y="3978275"/>
          <p14:tracePt t="108483" x="4213225" y="3962400"/>
          <p14:tracePt t="108499" x="4060825" y="3940175"/>
          <p14:tracePt t="108517" x="3856038" y="3932238"/>
          <p14:tracePt t="108533" x="3756025" y="3924300"/>
          <p14:tracePt t="108549" x="3673475" y="3924300"/>
          <p14:tracePt t="108566" x="3611563" y="3916363"/>
          <p14:tracePt t="108583" x="3581400" y="3908425"/>
          <p14:tracePt t="108599" x="3559175" y="3902075"/>
          <p14:tracePt t="108616" x="3551238" y="3902075"/>
          <p14:tracePt t="108671" x="3543300" y="3902075"/>
          <p14:tracePt t="108694" x="3535363" y="3902075"/>
          <p14:tracePt t="109102" x="3543300" y="3902075"/>
          <p14:tracePt t="109158" x="3551238" y="3902075"/>
          <p14:tracePt t="109166" x="3559175" y="3916363"/>
          <p14:tracePt t="109174" x="3565525" y="3916363"/>
          <p14:tracePt t="109183" x="3581400" y="3932238"/>
          <p14:tracePt t="109200" x="3597275" y="3954463"/>
          <p14:tracePt t="109216" x="3649663" y="3984625"/>
          <p14:tracePt t="109233" x="3679825" y="3992563"/>
          <p14:tracePt t="109250" x="3725863" y="4008438"/>
          <p14:tracePt t="109266" x="3763963" y="4030663"/>
          <p14:tracePt t="109283" x="3825875" y="4046538"/>
          <p14:tracePt t="109300" x="3878263" y="4060825"/>
          <p14:tracePt t="109301" x="3908425" y="4060825"/>
          <p14:tracePt t="109316" x="3954463" y="4068763"/>
          <p14:tracePt t="109333" x="4152900" y="4098925"/>
          <p14:tracePt t="109350" x="4359275" y="4122738"/>
          <p14:tracePt t="109366" x="4602163" y="4160838"/>
          <p14:tracePt t="109383" x="4784725" y="4183063"/>
          <p14:tracePt t="109400" x="4876800" y="4191000"/>
          <p14:tracePt t="109416" x="4906963" y="4191000"/>
          <p14:tracePt t="109433" x="4922838" y="4191000"/>
          <p14:tracePt t="109450" x="4937125" y="4198938"/>
          <p14:tracePt t="109466" x="4983163" y="4206875"/>
          <p14:tracePt t="109483" x="5059363" y="4213225"/>
          <p14:tracePt t="109500" x="5143500" y="4229100"/>
          <p14:tracePt t="109517" x="5273675" y="4244975"/>
          <p14:tracePt t="109533" x="5356225" y="4244975"/>
          <p14:tracePt t="109550" x="5448300" y="4244975"/>
          <p14:tracePt t="109566" x="5540375" y="4244975"/>
          <p14:tracePt t="109583" x="5616575" y="4244975"/>
          <p14:tracePt t="109600" x="5654675" y="4244975"/>
          <p14:tracePt t="109616" x="5668963" y="4244975"/>
          <p14:tracePt t="109633" x="5699125" y="4244975"/>
          <p14:tracePt t="109650" x="5761038" y="4244975"/>
          <p14:tracePt t="109666" x="5927725" y="4244975"/>
          <p14:tracePt t="109683" x="6134100" y="4244975"/>
          <p14:tracePt t="109685" x="6210300" y="4251325"/>
          <p14:tracePt t="109701" x="6278563" y="4259263"/>
          <p14:tracePt t="109717" x="6286500" y="4259263"/>
          <p14:tracePt t="109789" x="6294438" y="4259263"/>
          <p14:tracePt t="109822" x="6302375" y="4259263"/>
          <p14:tracePt t="109878" x="6278563" y="4259263"/>
          <p14:tracePt t="109886" x="6248400" y="4259263"/>
          <p14:tracePt t="109894" x="6202363" y="4259263"/>
          <p14:tracePt t="109902" x="6149975" y="4259263"/>
          <p14:tracePt t="109917" x="6057900" y="4251325"/>
          <p14:tracePt t="109933" x="5981700" y="4244975"/>
          <p14:tracePt t="109950" x="5927725" y="4237038"/>
          <p14:tracePt t="109967" x="5897563" y="4237038"/>
          <p14:tracePt t="109983" x="5883275" y="4229100"/>
          <p14:tracePt t="110038" x="5867400" y="4229100"/>
          <p14:tracePt t="110046" x="5845175" y="4229100"/>
          <p14:tracePt t="110054" x="5821363" y="4229100"/>
          <p14:tracePt t="110067" x="5791200" y="4229100"/>
          <p14:tracePt t="110084" x="5722938" y="4229100"/>
          <p14:tracePt t="110086" x="5676900" y="4229100"/>
          <p14:tracePt t="110100" x="5646738" y="4229100"/>
          <p14:tracePt t="110117" x="5592763" y="4229100"/>
          <p14:tracePt t="110133" x="5570538" y="4229100"/>
          <p14:tracePt t="110150" x="5562600" y="4229100"/>
          <p14:tracePt t="110167" x="5540375" y="4229100"/>
          <p14:tracePt t="110183" x="5516563" y="4229100"/>
          <p14:tracePt t="110200" x="5470525" y="4237038"/>
          <p14:tracePt t="110217" x="5440363" y="4244975"/>
          <p14:tracePt t="110233" x="5418138" y="4251325"/>
          <p14:tracePt t="110250" x="5394325" y="4251325"/>
          <p14:tracePt t="110267" x="5387975" y="4251325"/>
          <p14:tracePt t="110283" x="5380038" y="4251325"/>
          <p14:tracePt t="110446" x="5387975" y="4251325"/>
          <p14:tracePt t="110454" x="5402263" y="4259263"/>
          <p14:tracePt t="110467" x="5418138" y="4259263"/>
          <p14:tracePt t="110484" x="5440363" y="4267200"/>
          <p14:tracePt t="110500" x="5456238" y="4267200"/>
          <p14:tracePt t="110558" x="5464175" y="4267200"/>
          <p14:tracePt t="110566" x="5470525" y="4267200"/>
          <p14:tracePt t="111550" x="5470525" y="4259263"/>
          <p14:tracePt t="111950" x="5470525" y="4251325"/>
          <p14:tracePt t="111966" x="5470525" y="4237038"/>
          <p14:tracePt t="111974" x="5470525" y="4221163"/>
          <p14:tracePt t="111984" x="5478463" y="4213225"/>
          <p14:tracePt t="112001" x="5486400" y="4183063"/>
          <p14:tracePt t="112017" x="5494338" y="4137025"/>
          <p14:tracePt t="112034" x="5508625" y="4106863"/>
          <p14:tracePt t="112051" x="5516563" y="4084638"/>
          <p14:tracePt t="112067" x="5524500" y="4060825"/>
          <p14:tracePt t="112084" x="5524500" y="4038600"/>
          <p14:tracePt t="112085" x="5532438" y="4030663"/>
          <p14:tracePt t="112101" x="5532438" y="4008438"/>
          <p14:tracePt t="112117" x="5546725" y="3984625"/>
          <p14:tracePt t="112134" x="5554663" y="3970338"/>
          <p14:tracePt t="112151" x="5562600" y="3954463"/>
          <p14:tracePt t="112167" x="5570538" y="3946525"/>
          <p14:tracePt t="112184" x="5578475" y="3932238"/>
          <p14:tracePt t="112201" x="5584825" y="3908425"/>
          <p14:tracePt t="112218" x="5600700" y="3894138"/>
          <p14:tracePt t="112234" x="5622925" y="3878263"/>
          <p14:tracePt t="112251" x="5654675" y="3840163"/>
          <p14:tracePt t="112268" x="5676900" y="3817938"/>
          <p14:tracePt t="112284" x="5699125" y="3810000"/>
          <p14:tracePt t="112285" x="5707063" y="3802063"/>
          <p14:tracePt t="112301" x="5722938" y="3794125"/>
          <p14:tracePt t="112326" x="5730875" y="3787775"/>
          <p14:tracePt t="112350" x="5737225" y="3771900"/>
          <p14:tracePt t="112366" x="5745163" y="3763963"/>
          <p14:tracePt t="112374" x="5745163" y="3756025"/>
          <p14:tracePt t="112391" x="5753100" y="3741738"/>
          <p14:tracePt t="112401" x="5753100" y="3733800"/>
          <p14:tracePt t="112418" x="5761038" y="3695700"/>
          <p14:tracePt t="112434" x="5768975" y="3673475"/>
          <p14:tracePt t="112451" x="5775325" y="3641725"/>
          <p14:tracePt t="112467" x="5791200" y="3627438"/>
          <p14:tracePt t="112484" x="5791200" y="3611563"/>
          <p14:tracePt t="112485" x="5799138" y="3611563"/>
          <p14:tracePt t="112501" x="5799138" y="3603625"/>
          <p14:tracePt t="112518" x="5799138" y="3597275"/>
          <p14:tracePt t="112670" x="5799138" y="3589338"/>
          <p14:tracePt t="112686" x="5783263" y="3581400"/>
          <p14:tracePt t="112694" x="5768975" y="3573463"/>
          <p14:tracePt t="112703" x="5761038" y="3551238"/>
          <p14:tracePt t="112718" x="5745163" y="3521075"/>
          <p14:tracePt t="112734" x="5745163" y="3505200"/>
          <p14:tracePt t="112751" x="5745163" y="3497263"/>
          <p14:tracePt t="112768" x="5745163" y="3489325"/>
          <p14:tracePt t="112806" x="5745163" y="3482975"/>
          <p14:tracePt t="112814" x="5745163" y="3475038"/>
          <p14:tracePt t="112830" x="5745163" y="3467100"/>
          <p14:tracePt t="112846" x="5745163" y="3459163"/>
          <p14:tracePt t="112854" x="5745163" y="3451225"/>
          <p14:tracePt t="112868" x="5745163" y="3444875"/>
          <p14:tracePt t="112885" x="5745163" y="3436938"/>
          <p14:tracePt t="112926" x="5745163" y="3429000"/>
          <p14:tracePt t="112942" x="5745163" y="3421063"/>
          <p14:tracePt t="112950" x="5745163" y="3413125"/>
          <p14:tracePt t="112958" x="5745163" y="3406775"/>
          <p14:tracePt t="112968" x="5745163" y="3398838"/>
          <p14:tracePt t="112984" x="5745163" y="3382963"/>
          <p14:tracePt t="113001" x="5745163" y="3375025"/>
          <p14:tracePt t="113094" x="5745163" y="3368675"/>
          <p14:tracePt t="113101" x="5745163" y="3360738"/>
          <p14:tracePt t="113118" x="5745163" y="3352800"/>
          <p14:tracePt t="113238" x="5753100" y="3336925"/>
          <p14:tracePt t="113246" x="5753100" y="3322638"/>
          <p14:tracePt t="113254" x="5753100" y="3314700"/>
          <p14:tracePt t="113268" x="5761038" y="3306763"/>
          <p14:tracePt t="113284" x="5768975" y="3292475"/>
          <p14:tracePt t="113391" x="5768975" y="3284538"/>
          <p14:tracePt t="113405" x="5768975" y="3276600"/>
          <p14:tracePt t="113422" x="5768975" y="3268663"/>
          <p14:tracePt t="113453" x="5768975" y="3260725"/>
          <p14:tracePt t="113486" x="5775325" y="3254375"/>
          <p14:tracePt t="113590" x="5775325" y="3246438"/>
          <p14:tracePt t="113606" x="5775325" y="3238500"/>
          <p14:tracePt t="113614" x="5775325" y="3230563"/>
          <p14:tracePt t="113622" x="5783263" y="3222625"/>
          <p14:tracePt t="113635" x="5791200" y="3222625"/>
          <p14:tracePt t="113651" x="5791200" y="3208338"/>
          <p14:tracePt t="113668" x="5799138" y="3192463"/>
          <p14:tracePt t="113774" x="5799138" y="3178175"/>
          <p14:tracePt t="113782" x="5799138" y="3162300"/>
          <p14:tracePt t="113790" x="5791200" y="3146425"/>
          <p14:tracePt t="113801" x="5783263" y="3132138"/>
          <p14:tracePt t="113818" x="5768975" y="3101975"/>
          <p14:tracePt t="113851" x="5761038" y="3101975"/>
          <p14:tracePt t="113894" x="5761038" y="3094038"/>
          <p14:tracePt t="113950" x="5745163" y="3101975"/>
          <p14:tracePt t="113966" x="5737225" y="3101975"/>
          <p14:tracePt t="113974" x="5730875" y="3108325"/>
          <p14:tracePt t="113985" x="5707063" y="3116263"/>
          <p14:tracePt t="114001" x="5692775" y="3124200"/>
          <p14:tracePt t="114018" x="5684838" y="3132138"/>
          <p14:tracePt t="114035" x="5668963" y="3146425"/>
          <p14:tracePt t="114051" x="5661025" y="3154363"/>
          <p14:tracePt t="114068" x="5646738" y="3170238"/>
          <p14:tracePt t="114070" x="5638800" y="3178175"/>
          <p14:tracePt t="114085" x="5630863" y="3184525"/>
          <p14:tracePt t="114101" x="5616575" y="3200400"/>
          <p14:tracePt t="114118" x="5600700" y="3208338"/>
          <p14:tracePt t="114135" x="5592763" y="3208338"/>
          <p14:tracePt t="114151" x="5584825" y="3216275"/>
          <p14:tracePt t="114168" x="5578475" y="3222625"/>
          <p14:tracePt t="114185" x="5578475" y="3230563"/>
          <p14:tracePt t="114202" x="5570538" y="3238500"/>
          <p14:tracePt t="114222" x="5562600" y="3246438"/>
          <p14:tracePt t="114246" x="5562600" y="3254375"/>
          <p14:tracePt t="114254" x="5562600" y="3260725"/>
          <p14:tracePt t="114268" x="5562600" y="3268663"/>
          <p14:tracePt t="114270" x="5570538" y="3268663"/>
          <p14:tracePt t="114285" x="5578475" y="3284538"/>
          <p14:tracePt t="114301" x="5592763" y="3284538"/>
          <p14:tracePt t="114318" x="5608638" y="3284538"/>
          <p14:tracePt t="114335" x="5638800" y="3284538"/>
          <p14:tracePt t="114351" x="5684838" y="3284538"/>
          <p14:tracePt t="114368" x="5753100" y="3292475"/>
          <p14:tracePt t="114385" x="5829300" y="3298825"/>
          <p14:tracePt t="114402" x="5883275" y="3298825"/>
          <p14:tracePt t="114418" x="5921375" y="3298825"/>
          <p14:tracePt t="114435" x="5943600" y="3298825"/>
          <p14:tracePt t="114452" x="5959475" y="3298825"/>
          <p14:tracePt t="114454" x="5965825" y="3292475"/>
          <p14:tracePt t="114469" x="5973763" y="3276600"/>
          <p14:tracePt t="114485" x="5989638" y="3268663"/>
          <p14:tracePt t="114526" x="5997575" y="3260725"/>
          <p14:tracePt t="114534" x="5997575" y="3254375"/>
          <p14:tracePt t="114549" x="6003925" y="3254375"/>
          <p14:tracePt t="114558" x="6003925" y="3246438"/>
          <p14:tracePt t="114574" x="6011863" y="3246438"/>
          <p14:tracePt t="114598" x="6019800" y="3238500"/>
          <p14:tracePt t="114622" x="6019800" y="3230563"/>
          <p14:tracePt t="114630" x="6019800" y="3222625"/>
          <p14:tracePt t="114758" x="6019800" y="3216275"/>
          <p14:tracePt t="114766" x="6011863" y="3216275"/>
          <p14:tracePt t="114774" x="5997575" y="3216275"/>
          <p14:tracePt t="114785" x="5973763" y="3216275"/>
          <p14:tracePt t="114802" x="5927725" y="3216275"/>
          <p14:tracePt t="114818" x="5889625" y="3230563"/>
          <p14:tracePt t="114835" x="5867400" y="3230563"/>
          <p14:tracePt t="114852" x="5859463" y="3230563"/>
          <p14:tracePt t="114886" x="5859463" y="3238500"/>
          <p14:tracePt t="114902" x="5851525" y="3238500"/>
          <p14:tracePt t="114910" x="5851525" y="3246438"/>
          <p14:tracePt t="114918" x="5845175" y="3246438"/>
          <p14:tracePt t="114935" x="5837238" y="3254375"/>
          <p14:tracePt t="114952" x="5837238" y="3260725"/>
          <p14:tracePt t="114974" x="5829300" y="3260725"/>
          <p14:tracePt t="115718" x="5821363" y="3268663"/>
          <p14:tracePt t="115790" x="5813425" y="3268663"/>
          <p14:tracePt t="115798" x="5807075" y="3276600"/>
          <p14:tracePt t="115950" x="5799138" y="3284538"/>
          <p14:tracePt t="115974" x="5799138" y="3292475"/>
          <p14:tracePt t="115982" x="5791200" y="3292475"/>
          <p14:tracePt t="116070" x="5775325" y="3298825"/>
          <p14:tracePt t="116094" x="5768975" y="3306763"/>
          <p14:tracePt t="116102" x="5761038" y="3314700"/>
          <p14:tracePt t="116111" x="5753100" y="3322638"/>
          <p14:tracePt t="116119" x="5745163" y="3322638"/>
          <p14:tracePt t="116135" x="5737225" y="3330575"/>
          <p14:tracePt t="116152" x="5730875" y="3330575"/>
          <p14:tracePt t="116169" x="5722938" y="3336925"/>
          <p14:tracePt t="116198" x="5715000" y="3344863"/>
          <p14:tracePt t="116222" x="5707063" y="3344863"/>
          <p14:tracePt t="116230" x="5707063" y="3352800"/>
          <p14:tracePt t="116238" x="5692775" y="3360738"/>
          <p14:tracePt t="116252" x="5684838" y="3368675"/>
          <p14:tracePt t="116269" x="5638800" y="3390900"/>
          <p14:tracePt t="116285" x="5630863" y="3398838"/>
          <p14:tracePt t="116302" x="5616575" y="3413125"/>
          <p14:tracePt t="116319" x="5600700" y="3421063"/>
          <p14:tracePt t="116336" x="5592763" y="3429000"/>
          <p14:tracePt t="116352" x="5554663" y="3444875"/>
          <p14:tracePt t="116369" x="5524500" y="3467100"/>
          <p14:tracePt t="116386" x="5470525" y="3497263"/>
          <p14:tracePt t="116402" x="5410200" y="3535363"/>
          <p14:tracePt t="116419" x="5295900" y="3589338"/>
          <p14:tracePt t="116436" x="5189538" y="3665538"/>
          <p14:tracePt t="116438" x="5121275" y="3695700"/>
          <p14:tracePt t="116453" x="5029200" y="3749675"/>
          <p14:tracePt t="116469" x="4953000" y="3794125"/>
          <p14:tracePt t="116486" x="4899025" y="3825875"/>
          <p14:tracePt t="116502" x="4860925" y="3848100"/>
          <p14:tracePt t="116519" x="4822825" y="3870325"/>
          <p14:tracePt t="116536" x="4800600" y="3886200"/>
          <p14:tracePt t="116552" x="4770438" y="3902075"/>
          <p14:tracePt t="116569" x="4732338" y="3924300"/>
          <p14:tracePt t="116586" x="4678363" y="3954463"/>
          <p14:tracePt t="116602" x="4610100" y="3992563"/>
          <p14:tracePt t="116619" x="4533900" y="4038600"/>
          <p14:tracePt t="116621" x="4511675" y="4054475"/>
          <p14:tracePt t="116636" x="4473575" y="4068763"/>
          <p14:tracePt t="116653" x="4381500" y="4137025"/>
          <p14:tracePt t="116669" x="4327525" y="4175125"/>
          <p14:tracePt t="116686" x="4275138" y="4213225"/>
          <p14:tracePt t="116703" x="4244975" y="4244975"/>
          <p14:tracePt t="116719" x="4221163" y="4267200"/>
          <p14:tracePt t="116736" x="4206875" y="4275138"/>
          <p14:tracePt t="116752" x="4198938" y="4289425"/>
          <p14:tracePt t="116786" x="4183063" y="4297363"/>
          <p14:tracePt t="116803" x="4183063" y="4305300"/>
          <p14:tracePt t="116819" x="4168775" y="4313238"/>
          <p14:tracePt t="116836" x="4152900" y="4321175"/>
          <p14:tracePt t="116837" x="4152900" y="4327525"/>
          <p14:tracePt t="116852" x="4137025" y="4327525"/>
          <p14:tracePt t="116869" x="4137025" y="4335463"/>
          <p14:tracePt t="117462" x="4130675" y="4335463"/>
          <p14:tracePt t="117486" x="4122738" y="4335463"/>
          <p14:tracePt t="117494" x="4122738" y="4343400"/>
          <p14:tracePt t="117510" x="4114800" y="4343400"/>
          <p14:tracePt t="117686" x="4106863" y="4351338"/>
          <p14:tracePt t="117718" x="4106863" y="4359275"/>
          <p14:tracePt t="117758" x="4106863" y="4365625"/>
          <p14:tracePt t="117767" x="4106863" y="4373563"/>
          <p14:tracePt t="117782" x="4106863" y="4381500"/>
          <p14:tracePt t="117790" x="4106863" y="4389438"/>
          <p14:tracePt t="117803" x="4106863" y="4397375"/>
          <p14:tracePt t="117819" x="4106863" y="4419600"/>
          <p14:tracePt t="117836" x="4114800" y="4441825"/>
          <p14:tracePt t="117837" x="4122738" y="4457700"/>
          <p14:tracePt t="117853" x="4144963" y="4487863"/>
          <p14:tracePt t="117869" x="4175125" y="4511675"/>
          <p14:tracePt t="117886" x="4213225" y="4549775"/>
          <p14:tracePt t="117903" x="4251325" y="4587875"/>
          <p14:tracePt t="117920" x="4283075" y="4625975"/>
          <p14:tracePt t="117936" x="4343400" y="4686300"/>
          <p14:tracePt t="117953" x="4403725" y="4724400"/>
          <p14:tracePt t="117969" x="4457700" y="4746625"/>
          <p14:tracePt t="117986" x="4525963" y="4770438"/>
          <p14:tracePt t="118003" x="4587875" y="4792663"/>
          <p14:tracePt t="118019" x="4656138" y="4808538"/>
          <p14:tracePt t="118021" x="4678363" y="4808538"/>
          <p14:tracePt t="118037" x="4724400" y="4816475"/>
          <p14:tracePt t="118053" x="4746625" y="4816475"/>
          <p14:tracePt t="118069" x="4762500" y="4816475"/>
          <p14:tracePt t="118086" x="4770438" y="4816475"/>
          <p14:tracePt t="118111" x="4778375" y="4816475"/>
          <p14:tracePt t="118126" x="4784725" y="4816475"/>
          <p14:tracePt t="118142" x="4792663" y="4816475"/>
          <p14:tracePt t="118158" x="4800600" y="4808538"/>
          <p14:tracePt t="118169" x="4808538" y="4808538"/>
          <p14:tracePt t="118186" x="4808538" y="4800600"/>
          <p14:tracePt t="118203" x="4816475" y="4784725"/>
          <p14:tracePt t="118220" x="4822825" y="4770438"/>
          <p14:tracePt t="118237" x="4822825" y="4732338"/>
          <p14:tracePt t="118253" x="4822825" y="4708525"/>
          <p14:tracePt t="118270" x="4822825" y="4678363"/>
          <p14:tracePt t="118286" x="4822825" y="4664075"/>
          <p14:tracePt t="118303" x="4822825" y="4632325"/>
          <p14:tracePt t="118320" x="4822825" y="4602163"/>
          <p14:tracePt t="118336" x="4822825" y="4564063"/>
          <p14:tracePt t="118353" x="4822825" y="4525963"/>
          <p14:tracePt t="118370" x="4816475" y="4465638"/>
          <p14:tracePt t="118386" x="4792663" y="4419600"/>
          <p14:tracePt t="118403" x="4762500" y="4373563"/>
          <p14:tracePt t="118420" x="4746625" y="4343400"/>
          <p14:tracePt t="118437" x="4724400" y="4313238"/>
          <p14:tracePt t="118453" x="4702175" y="4297363"/>
          <p14:tracePt t="118470" x="4670425" y="4283075"/>
          <p14:tracePt t="118486" x="4648200" y="4275138"/>
          <p14:tracePt t="118503" x="4625975" y="4275138"/>
          <p14:tracePt t="118520" x="4610100" y="4275138"/>
          <p14:tracePt t="118536" x="4602163" y="4275138"/>
          <p14:tracePt t="118553" x="4594225" y="4275138"/>
          <p14:tracePt t="118570" x="4579938" y="4275138"/>
          <p14:tracePt t="118586" x="4556125" y="4275138"/>
          <p14:tracePt t="118603" x="4533900" y="4275138"/>
          <p14:tracePt t="118620" x="4495800" y="4289425"/>
          <p14:tracePt t="118621" x="4479925" y="4297363"/>
          <p14:tracePt t="118637" x="4449763" y="4313238"/>
          <p14:tracePt t="118653" x="4427538" y="4327525"/>
          <p14:tracePt t="118670" x="4419600" y="4335463"/>
          <p14:tracePt t="118694" x="4419600" y="4343400"/>
          <p14:tracePt t="118774" x="4403725" y="4343400"/>
          <p14:tracePt t="118790" x="4397375" y="4343400"/>
          <p14:tracePt t="118799" x="4381500" y="4343400"/>
          <p14:tracePt t="118806" x="4365625" y="4343400"/>
          <p14:tracePt t="118820" x="4343400" y="4343400"/>
          <p14:tracePt t="118837" x="4275138" y="4343400"/>
          <p14:tracePt t="118853" x="4237038" y="4343400"/>
          <p14:tracePt t="118870" x="4213225" y="4343400"/>
          <p14:tracePt t="118886" x="4198938" y="4335463"/>
          <p14:tracePt t="118903" x="4183063" y="4335463"/>
          <p14:tracePt t="118920" x="4168775" y="4327525"/>
          <p14:tracePt t="118936" x="4144963" y="4321175"/>
          <p14:tracePt t="118954" x="4137025" y="4321175"/>
          <p14:tracePt t="118970" x="4122738" y="4321175"/>
          <p14:tracePt t="118986" x="4114800" y="4313238"/>
          <p14:tracePt t="119003" x="4092575" y="4305300"/>
          <p14:tracePt t="119020" x="4076700" y="4305300"/>
          <p14:tracePt t="119021" x="4060825" y="4305300"/>
          <p14:tracePt t="119037" x="4038600" y="4305300"/>
          <p14:tracePt t="119053" x="4016375" y="4305300"/>
          <p14:tracePt t="119071" x="4008438" y="4305300"/>
          <p14:tracePt t="119246" x="3992563" y="4305300"/>
          <p14:tracePt t="119254" x="3984625" y="4305300"/>
          <p14:tracePt t="119262" x="3970338" y="4297363"/>
          <p14:tracePt t="119270" x="3962400" y="4297363"/>
          <p14:tracePt t="119287" x="3916363" y="4289425"/>
          <p14:tracePt t="119303" x="3863975" y="4289425"/>
          <p14:tracePt t="119320" x="3848100" y="4283075"/>
          <p14:tracePt t="119398" x="3840163" y="4283075"/>
          <p14:tracePt t="119406" x="3832225" y="4283075"/>
          <p14:tracePt t="119414" x="3825875" y="4275138"/>
          <p14:tracePt t="119422" x="3810000" y="4275138"/>
          <p14:tracePt t="119437" x="3794125" y="4275138"/>
          <p14:tracePt t="119454" x="3787775" y="4275138"/>
          <p14:tracePt t="119470" x="3779838" y="4275138"/>
          <p14:tracePt t="119510" x="3771900" y="4275138"/>
          <p14:tracePt t="119558" x="3763963" y="4275138"/>
          <p14:tracePt t="119582" x="3756025" y="4267200"/>
          <p14:tracePt t="119646" x="3749675" y="4267200"/>
          <p14:tracePt t="119662" x="3733800" y="4259263"/>
          <p14:tracePt t="119670" x="3725863" y="4259263"/>
          <p14:tracePt t="119678" x="3717925" y="4251325"/>
          <p14:tracePt t="119687" x="3703638" y="4244975"/>
          <p14:tracePt t="119703" x="3695700" y="4244975"/>
          <p14:tracePt t="120294" x="3703638" y="4244975"/>
          <p14:tracePt t="120302" x="3749675" y="4244975"/>
          <p14:tracePt t="120310" x="3771900" y="4251325"/>
          <p14:tracePt t="120320" x="3802063" y="4259263"/>
          <p14:tracePt t="120337" x="3840163" y="4275138"/>
          <p14:tracePt t="120354" x="3856038" y="4275138"/>
          <p14:tracePt t="120371" x="3863975" y="4275138"/>
          <p14:tracePt t="120387" x="3870325" y="4283075"/>
          <p14:tracePt t="120404" x="3886200" y="4283075"/>
          <p14:tracePt t="120420" x="3916363" y="4283075"/>
          <p14:tracePt t="120437" x="3954463" y="4283075"/>
          <p14:tracePt t="120454" x="3984625" y="4283075"/>
          <p14:tracePt t="120470" x="4000500" y="4283075"/>
          <p14:tracePt t="120487" x="4008438" y="4289425"/>
          <p14:tracePt t="120504" x="4022725" y="4297363"/>
          <p14:tracePt t="120520" x="4038600" y="4297363"/>
          <p14:tracePt t="120537" x="4060825" y="4297363"/>
          <p14:tracePt t="120553" x="4092575" y="4297363"/>
          <p14:tracePt t="120570" x="4106863" y="4297363"/>
          <p14:tracePt t="120587" x="4122738" y="4297363"/>
          <p14:tracePt t="120603" x="4130675" y="4297363"/>
          <p14:tracePt t="120620" x="4137025" y="4297363"/>
          <p14:tracePt t="120637" x="4144963" y="4297363"/>
          <p14:tracePt t="120654" x="4160838" y="4297363"/>
          <p14:tracePt t="120670" x="4175125" y="4297363"/>
          <p14:tracePt t="120687" x="4198938" y="4297363"/>
          <p14:tracePt t="120704" x="4221163" y="4297363"/>
          <p14:tracePt t="120720" x="4229100" y="4297363"/>
          <p14:tracePt t="120749" x="4237038" y="4297363"/>
          <p14:tracePt t="120773" x="4251325" y="4297363"/>
          <p14:tracePt t="120789" x="4259263" y="4297363"/>
          <p14:tracePt t="120798" x="4267200" y="4297363"/>
          <p14:tracePt t="120805" x="4283075" y="4297363"/>
          <p14:tracePt t="120820" x="4289425" y="4297363"/>
          <p14:tracePt t="120837" x="4321175" y="4297363"/>
          <p14:tracePt t="120854" x="4343400" y="4297363"/>
          <p14:tracePt t="120870" x="4359275" y="4297363"/>
          <p14:tracePt t="120887" x="4389438" y="4297363"/>
          <p14:tracePt t="120904" x="4403725" y="4297363"/>
          <p14:tracePt t="120920" x="4435475" y="4297363"/>
          <p14:tracePt t="120937" x="4449763" y="4297363"/>
          <p14:tracePt t="120954" x="4479925" y="4297363"/>
          <p14:tracePt t="120970" x="4503738" y="4297363"/>
          <p14:tracePt t="120987" x="4525963" y="4297363"/>
          <p14:tracePt t="121004" x="4556125" y="4297363"/>
          <p14:tracePt t="121021" x="4579938" y="4297363"/>
          <p14:tracePt t="121037" x="4587875" y="4297363"/>
          <p14:tracePt t="121054" x="4594225" y="4297363"/>
          <p14:tracePt t="121070" x="4602163" y="4297363"/>
          <p14:tracePt t="121087" x="4618038" y="4297363"/>
          <p14:tracePt t="121104" x="4625975" y="4297363"/>
          <p14:tracePt t="121120" x="4640263" y="4297363"/>
          <p14:tracePt t="121137" x="4648200" y="4297363"/>
          <p14:tracePt t="121154" x="4656138" y="4297363"/>
          <p14:tracePt t="121170" x="4678363" y="4297363"/>
          <p14:tracePt t="121187" x="4702175" y="4297363"/>
          <p14:tracePt t="121204" x="4708525" y="4297363"/>
          <p14:tracePt t="121221" x="4716463" y="4297363"/>
          <p14:tracePt t="121253" x="4724400" y="4297363"/>
          <p14:tracePt t="121277" x="4732338" y="4297363"/>
          <p14:tracePt t="121293" x="4746625" y="4297363"/>
          <p14:tracePt t="121301" x="4754563" y="4297363"/>
          <p14:tracePt t="121317" x="4770438" y="4297363"/>
          <p14:tracePt t="121333" x="4778375" y="4297363"/>
          <p14:tracePt t="121341" x="4792663" y="4297363"/>
          <p14:tracePt t="121357" x="4800600" y="4297363"/>
          <p14:tracePt t="121373" x="4808538" y="4297363"/>
          <p14:tracePt t="121389" x="4816475" y="4297363"/>
          <p14:tracePt t="121405" x="4822825" y="4297363"/>
          <p14:tracePt t="121437" x="4830763" y="4297363"/>
          <p14:tracePt t="121469" x="4838700" y="4297363"/>
          <p14:tracePt t="121493" x="4846638" y="4297363"/>
          <p14:tracePt t="121509" x="4854575" y="4297363"/>
          <p14:tracePt t="121541" x="4860925" y="4297363"/>
          <p14:tracePt t="121557" x="4868863" y="4289425"/>
          <p14:tracePt t="121613" x="4876800" y="4289425"/>
          <p14:tracePt t="121629" x="4884738" y="4289425"/>
          <p14:tracePt t="121637" x="4892675" y="4289425"/>
          <p14:tracePt t="121645" x="4892675" y="4283075"/>
          <p14:tracePt t="121661" x="4899025" y="4283075"/>
          <p14:tracePt t="121670" x="4906963" y="4283075"/>
          <p14:tracePt t="121965" x="4914900" y="4283075"/>
          <p14:tracePt t="121982" x="4922838" y="4283075"/>
          <p14:tracePt t="122022" x="4930775" y="4283075"/>
          <p14:tracePt t="122037" x="4930775" y="4275138"/>
          <p14:tracePt t="122094" x="4937125" y="4275138"/>
          <p14:tracePt t="122134" x="4945063" y="4275138"/>
          <p14:tracePt t="122166" x="4953000" y="4275138"/>
          <p14:tracePt t="122422" x="4960938" y="4275138"/>
          <p14:tracePt t="122455" x="4968875" y="4275138"/>
          <p14:tracePt t="122678" x="4983163" y="4267200"/>
          <p14:tracePt t="122710" x="4991100" y="4267200"/>
          <p14:tracePt t="122718" x="4991100" y="4259263"/>
          <p14:tracePt t="122742" x="4999038" y="4259263"/>
          <p14:tracePt t="122878" x="5006975" y="4259263"/>
          <p14:tracePt t="123974" x="5013325" y="4259263"/>
          <p14:tracePt t="123990" x="5013325" y="4251325"/>
          <p14:tracePt t="125054" x="5006975" y="4251325"/>
          <p14:tracePt t="125070" x="4999038" y="4251325"/>
          <p14:tracePt t="125078" x="4991100" y="4244975"/>
          <p14:tracePt t="125089" x="4975225" y="4237038"/>
          <p14:tracePt t="125105" x="4953000" y="4237038"/>
          <p14:tracePt t="125122" x="4930775" y="4229100"/>
          <p14:tracePt t="125139" x="4884738" y="4213225"/>
          <p14:tracePt t="125155" x="4838700" y="4206875"/>
          <p14:tracePt t="125158" x="4808538" y="4191000"/>
          <p14:tracePt t="125172" x="4784725" y="4183063"/>
          <p14:tracePt t="125189" x="4702175" y="4160838"/>
          <p14:tracePt t="125206" x="4648200" y="4144963"/>
          <p14:tracePt t="125222" x="4587875" y="4130675"/>
          <p14:tracePt t="125239" x="4533900" y="4122738"/>
          <p14:tracePt t="125255" x="4457700" y="4114800"/>
          <p14:tracePt t="125272" x="4381500" y="4098925"/>
          <p14:tracePt t="125289" x="4297363" y="4084638"/>
          <p14:tracePt t="125306" x="4191000" y="4068763"/>
          <p14:tracePt t="125322" x="4114800" y="4060825"/>
          <p14:tracePt t="125339" x="4054475" y="4060825"/>
          <p14:tracePt t="125341" x="4030663" y="4060825"/>
          <p14:tracePt t="125355" x="4008438" y="4060825"/>
          <p14:tracePt t="125372" x="3970338" y="4060825"/>
          <p14:tracePt t="125374" x="3954463" y="4060825"/>
          <p14:tracePt t="125389" x="3916363" y="4060825"/>
          <p14:tracePt t="125405" x="3870325" y="4060825"/>
          <p14:tracePt t="125422" x="3832225" y="4068763"/>
          <p14:tracePt t="125439" x="3794125" y="4076700"/>
          <p14:tracePt t="125456" x="3756025" y="4092575"/>
          <p14:tracePt t="125472" x="3695700" y="4098925"/>
          <p14:tracePt t="125489" x="3619500" y="4122738"/>
          <p14:tracePt t="125506" x="3565525" y="4137025"/>
          <p14:tracePt t="125522" x="3527425" y="4152900"/>
          <p14:tracePt t="125539" x="3505200" y="4160838"/>
          <p14:tracePt t="125556" x="3497263" y="4168775"/>
          <p14:tracePt t="125733" x="3505200" y="4168775"/>
          <p14:tracePt t="125750" x="3513138" y="4168775"/>
          <p14:tracePt t="125758" x="3521075" y="4168775"/>
          <p14:tracePt t="125822" x="3527425" y="4168775"/>
          <p14:tracePt t="125838" x="3535363" y="4168775"/>
          <p14:tracePt t="125846" x="3543300" y="4160838"/>
          <p14:tracePt t="125966" x="3535363" y="4160838"/>
          <p14:tracePt t="126086" x="3527425" y="4160838"/>
          <p14:tracePt t="126366" x="3521075" y="4160838"/>
          <p14:tracePt t="126382" x="3513138" y="4160838"/>
          <p14:tracePt t="126390" x="3505200" y="4168775"/>
          <p14:tracePt t="126414" x="3497263" y="4168775"/>
          <p14:tracePt t="126542" x="3489325" y="4175125"/>
          <p14:tracePt t="126838" x="3489325" y="4183063"/>
          <p14:tracePt t="128014" x="3497263" y="4191000"/>
          <p14:tracePt t="128021" x="3505200" y="4198938"/>
          <p14:tracePt t="128030" x="3513138" y="4198938"/>
          <p14:tracePt t="128040" x="3521075" y="4198938"/>
          <p14:tracePt t="128056" x="3527425" y="4198938"/>
          <p14:tracePt t="128073" x="3543300" y="4206875"/>
          <p14:tracePt t="128090" x="3573463" y="4213225"/>
          <p14:tracePt t="128107" x="3611563" y="4229100"/>
          <p14:tracePt t="128123" x="3657600" y="4244975"/>
          <p14:tracePt t="128140" x="3687763" y="4244975"/>
          <p14:tracePt t="128157" x="3703638" y="4244975"/>
          <p14:tracePt t="128230" x="3711575" y="4244975"/>
          <p14:tracePt t="128246" x="3725863" y="4251325"/>
          <p14:tracePt t="128254" x="3741738" y="4251325"/>
          <p14:tracePt t="128262" x="3749675" y="4259263"/>
          <p14:tracePt t="128273" x="3756025" y="4259263"/>
          <p14:tracePt t="128290" x="3779838" y="4259263"/>
          <p14:tracePt t="128307" x="3787775" y="4259263"/>
          <p14:tracePt t="128323" x="3794125" y="4259263"/>
          <p14:tracePt t="128340" x="3802063" y="4259263"/>
          <p14:tracePt t="128406" x="3810000" y="4259263"/>
          <p14:tracePt t="128422" x="3817938" y="4259263"/>
          <p14:tracePt t="128438" x="3825875" y="4259263"/>
          <p14:tracePt t="128446" x="3832225" y="4259263"/>
          <p14:tracePt t="128470" x="3840163" y="4259263"/>
          <p14:tracePt t="128494" x="3848100" y="4259263"/>
          <p14:tracePt t="128510" x="3863975" y="4259263"/>
          <p14:tracePt t="128526" x="3870325" y="4259263"/>
          <p14:tracePt t="128534" x="3886200" y="4259263"/>
          <p14:tracePt t="128541" x="3908425" y="4259263"/>
          <p14:tracePt t="128557" x="3940175" y="4259263"/>
          <p14:tracePt t="128573" x="3970338" y="4259263"/>
          <p14:tracePt t="128590" x="4000500" y="4259263"/>
          <p14:tracePt t="128607" x="4022725" y="4259263"/>
          <p14:tracePt t="128623" x="4038600" y="4259263"/>
          <p14:tracePt t="128640" x="4054475" y="4259263"/>
          <p14:tracePt t="128657" x="4068763" y="4259263"/>
          <p14:tracePt t="128673" x="4092575" y="4259263"/>
          <p14:tracePt t="128690" x="4130675" y="4259263"/>
          <p14:tracePt t="128707" x="4160838" y="4259263"/>
          <p14:tracePt t="128724" x="4198938" y="4259263"/>
          <p14:tracePt t="128740" x="4229100" y="4259263"/>
          <p14:tracePt t="128741" x="4251325" y="4259263"/>
          <p14:tracePt t="128757" x="4267200" y="4259263"/>
          <p14:tracePt t="128773" x="4297363" y="4259263"/>
          <p14:tracePt t="128790" x="4313238" y="4259263"/>
          <p14:tracePt t="128807" x="4335463" y="4259263"/>
          <p14:tracePt t="128823" x="4343400" y="4259263"/>
          <p14:tracePt t="128840" x="4365625" y="4259263"/>
          <p14:tracePt t="128857" x="4381500" y="4259263"/>
          <p14:tracePt t="128873" x="4411663" y="4259263"/>
          <p14:tracePt t="128890" x="4435475" y="4267200"/>
          <p14:tracePt t="128907" x="4457700" y="4275138"/>
          <p14:tracePt t="128909" x="4473575" y="4275138"/>
          <p14:tracePt t="128923" x="4487863" y="4275138"/>
          <p14:tracePt t="128925" x="4503738" y="4275138"/>
          <p14:tracePt t="128940" x="4525963" y="4275138"/>
          <p14:tracePt t="128957" x="4572000" y="4283075"/>
          <p14:tracePt t="128973" x="4594225" y="4283075"/>
          <p14:tracePt t="128990" x="4602163" y="4283075"/>
          <p14:tracePt t="129007" x="4618038" y="4283075"/>
          <p14:tracePt t="129023" x="4625975" y="4283075"/>
          <p14:tracePt t="129040" x="4632325" y="4283075"/>
          <p14:tracePt t="129057" x="4648200" y="4283075"/>
          <p14:tracePt t="129073" x="4656138" y="4283075"/>
          <p14:tracePt t="129094" x="4664075" y="4283075"/>
          <p14:tracePt t="129118" x="4670425" y="4283075"/>
          <p14:tracePt t="129126" x="4678363" y="4283075"/>
          <p14:tracePt t="129140" x="4686300" y="4283075"/>
          <p14:tracePt t="129157" x="4724400" y="4289425"/>
          <p14:tracePt t="129173" x="4732338" y="4289425"/>
          <p14:tracePt t="129190" x="4740275" y="4289425"/>
          <p14:tracePt t="130630" x="4732338" y="4289425"/>
          <p14:tracePt t="130638" x="4716463" y="4289425"/>
          <p14:tracePt t="130647" x="4694238" y="4289425"/>
          <p14:tracePt t="130657" x="4670425" y="4289425"/>
          <p14:tracePt t="130674" x="4572000" y="4289425"/>
          <p14:tracePt t="130691" x="4441825" y="4289425"/>
          <p14:tracePt t="130707" x="4313238" y="4289425"/>
          <p14:tracePt t="130724" x="4206875" y="4289425"/>
          <p14:tracePt t="130741" x="4106863" y="4289425"/>
          <p14:tracePt t="130757" x="4060825" y="4289425"/>
          <p14:tracePt t="130774" x="4038600" y="4289425"/>
          <p14:tracePt t="130791" x="4030663" y="4289425"/>
          <p14:tracePt t="130807" x="4022725" y="4289425"/>
          <p14:tracePt t="130854" x="4016375" y="4289425"/>
          <p14:tracePt t="130870" x="4008438" y="4289425"/>
          <p14:tracePt t="130878" x="4000500" y="4289425"/>
          <p14:tracePt t="130886" x="3992563" y="4289425"/>
          <p14:tracePt t="130894" x="3984625" y="4289425"/>
          <p14:tracePt t="130907" x="3978275" y="4289425"/>
          <p14:tracePt t="130924" x="3962400" y="4289425"/>
          <p14:tracePt t="130926" x="3946525" y="4289425"/>
          <p14:tracePt t="130941" x="3916363" y="4283075"/>
          <p14:tracePt t="130958" x="3878263" y="4283075"/>
          <p14:tracePt t="130974" x="3848100" y="4275138"/>
          <p14:tracePt t="130991" x="3825875" y="4275138"/>
          <p14:tracePt t="131007" x="3825875" y="4267200"/>
          <p14:tracePt t="131046" x="3817938" y="4267200"/>
          <p14:tracePt t="131054" x="3810000" y="4267200"/>
          <p14:tracePt t="131062" x="3794125" y="4267200"/>
          <p14:tracePt t="131074" x="3787775" y="4267200"/>
          <p14:tracePt t="131091" x="3756025" y="4251325"/>
          <p14:tracePt t="131108" x="3717925" y="4244975"/>
          <p14:tracePt t="131110" x="3695700" y="4237038"/>
          <p14:tracePt t="131124" x="3673475" y="4229100"/>
          <p14:tracePt t="131141" x="3635375" y="4221163"/>
          <p14:tracePt t="131158" x="3603625" y="4221163"/>
          <p14:tracePt t="131174" x="3589338" y="4213225"/>
          <p14:tracePt t="131191" x="3573463" y="4213225"/>
          <p14:tracePt t="131208" x="3543300" y="4206875"/>
          <p14:tracePt t="131224" x="3505200" y="4206875"/>
          <p14:tracePt t="131241" x="3451225" y="4206875"/>
          <p14:tracePt t="131258" x="3406775" y="4198938"/>
          <p14:tracePt t="131274" x="3336925" y="4183063"/>
          <p14:tracePt t="131291" x="3222625" y="4160838"/>
          <p14:tracePt t="131308" x="3124200" y="4152900"/>
          <p14:tracePt t="131309" x="3070225" y="4144963"/>
          <p14:tracePt t="131324" x="3032125" y="4144963"/>
          <p14:tracePt t="131341" x="2895600" y="4144963"/>
          <p14:tracePt t="131358" x="2811463" y="4144963"/>
          <p14:tracePt t="131374" x="2751138" y="4144963"/>
          <p14:tracePt t="131391" x="2682875" y="4144963"/>
          <p14:tracePt t="131408" x="2620963" y="4144963"/>
          <p14:tracePt t="131424" x="2552700" y="4144963"/>
          <p14:tracePt t="131441" x="2484438" y="4144963"/>
          <p14:tracePt t="131458" x="2422525" y="4144963"/>
          <p14:tracePt t="131474" x="2378075" y="4144963"/>
          <p14:tracePt t="131491" x="2332038" y="4144963"/>
          <p14:tracePt t="131508" x="2270125" y="4144963"/>
          <p14:tracePt t="131525" x="2125663" y="4144963"/>
          <p14:tracePt t="131541" x="2035175" y="4144963"/>
          <p14:tracePt t="131558" x="1981200" y="4144963"/>
          <p14:tracePt t="131574" x="1935163" y="4144963"/>
          <p14:tracePt t="131591" x="1905000" y="4144963"/>
          <p14:tracePt t="131608" x="1882775" y="4144963"/>
          <p14:tracePt t="131624" x="1866900" y="4144963"/>
          <p14:tracePt t="131641" x="1820863" y="4144963"/>
          <p14:tracePt t="131658" x="1760538" y="4152900"/>
          <p14:tracePt t="131674" x="1676400" y="4168775"/>
          <p14:tracePt t="131691" x="1608138" y="4175125"/>
          <p14:tracePt t="131693" x="1592263" y="4175125"/>
          <p14:tracePt t="131708" x="1570038" y="4183063"/>
          <p14:tracePt t="131725" x="1516063" y="4191000"/>
          <p14:tracePt t="131741" x="1493838" y="4198938"/>
          <p14:tracePt t="131758" x="1470025" y="4206875"/>
          <p14:tracePt t="131862" x="1463675" y="4206875"/>
          <p14:tracePt t="131878" x="1447800" y="4213225"/>
          <p14:tracePt t="131894" x="1439863" y="4213225"/>
          <p14:tracePt t="131902" x="1425575" y="4213225"/>
          <p14:tracePt t="131917" x="1417638" y="4213225"/>
          <p14:tracePt t="131926" x="1409700" y="4221163"/>
          <p14:tracePt t="132590" x="1409700" y="4229100"/>
          <p14:tracePt t="132614" x="1417638" y="4229100"/>
          <p14:tracePt t="132630" x="1425575" y="4229100"/>
          <p14:tracePt t="132638" x="1439863" y="4229100"/>
          <p14:tracePt t="132646" x="1447800" y="4229100"/>
          <p14:tracePt t="132662" x="1463675" y="4229100"/>
          <p14:tracePt t="132679" x="1470025" y="4229100"/>
          <p14:tracePt t="132694" x="1477963" y="4237038"/>
          <p14:tracePt t="132750" x="1485900" y="4237038"/>
          <p14:tracePt t="132766" x="1493838" y="4237038"/>
          <p14:tracePt t="132774" x="1501775" y="4237038"/>
          <p14:tracePt t="132782" x="1508125" y="4237038"/>
          <p14:tracePt t="132791" x="1516063" y="4237038"/>
          <p14:tracePt t="132808" x="1539875" y="4237038"/>
          <p14:tracePt t="132825" x="1554163" y="4237038"/>
          <p14:tracePt t="132842" x="1562100" y="4237038"/>
          <p14:tracePt t="132858" x="1570038" y="4237038"/>
          <p14:tracePt t="132875" x="1577975" y="4237038"/>
          <p14:tracePt t="132892" x="1592263" y="4237038"/>
          <p14:tracePt t="132908" x="1600200" y="4237038"/>
          <p14:tracePt t="132909" x="1608138" y="4237038"/>
          <p14:tracePt t="132925" x="1630363" y="4237038"/>
          <p14:tracePt t="132942" x="1646238" y="4237038"/>
          <p14:tracePt t="132958" x="1660525" y="4237038"/>
          <p14:tracePt t="132975" x="1668463" y="4237038"/>
          <p14:tracePt t="132992" x="1684338" y="4237038"/>
          <p14:tracePt t="133030" x="1692275" y="4237038"/>
          <p14:tracePt t="133062" x="1698625" y="4237038"/>
          <p14:tracePt t="133078" x="1706563" y="4237038"/>
          <p14:tracePt t="133086" x="1714500" y="4237038"/>
          <p14:tracePt t="133094" x="1722438" y="4237038"/>
          <p14:tracePt t="133109" x="1736725" y="4237038"/>
          <p14:tracePt t="133126" x="1744663" y="4237038"/>
          <p14:tracePt t="133142" x="1752600" y="4237038"/>
          <p14:tracePt t="133174" x="1760538" y="4237038"/>
          <p14:tracePt t="133190" x="1768475" y="4237038"/>
          <p14:tracePt t="133206" x="1774825" y="4237038"/>
          <p14:tracePt t="133222" x="1782763" y="4237038"/>
          <p14:tracePt t="133230" x="1790700" y="4237038"/>
          <p14:tracePt t="133242" x="1798638" y="4237038"/>
          <p14:tracePt t="133258" x="1806575" y="4237038"/>
          <p14:tracePt t="133275" x="1820863" y="4237038"/>
          <p14:tracePt t="133292" x="1828800" y="4237038"/>
          <p14:tracePt t="133308" x="1836738" y="4237038"/>
          <p14:tracePt t="133310" x="1844675" y="4237038"/>
          <p14:tracePt t="133325" x="1858963" y="4237038"/>
          <p14:tracePt t="133342" x="1866900" y="4237038"/>
          <p14:tracePt t="133358" x="1874838" y="4237038"/>
          <p14:tracePt t="133375" x="1882775" y="4237038"/>
          <p14:tracePt t="133392" x="1897063" y="4237038"/>
          <p14:tracePt t="133408" x="1927225" y="4237038"/>
          <p14:tracePt t="133425" x="1965325" y="4237038"/>
          <p14:tracePt t="133442" x="2011363" y="4237038"/>
          <p14:tracePt t="133459" x="2049463" y="4237038"/>
          <p14:tracePt t="133475" x="2087563" y="4237038"/>
          <p14:tracePt t="133492" x="2125663" y="4237038"/>
          <p14:tracePt t="133493" x="2141538" y="4237038"/>
          <p14:tracePt t="133509" x="2155825" y="4237038"/>
          <p14:tracePt t="133525" x="2179638" y="4237038"/>
          <p14:tracePt t="133542" x="2201863" y="4244975"/>
          <p14:tracePt t="133559" x="2225675" y="4251325"/>
          <p14:tracePt t="133575" x="2247900" y="4251325"/>
          <p14:tracePt t="133592" x="2270125" y="4251325"/>
          <p14:tracePt t="133608" x="2301875" y="4259263"/>
          <p14:tracePt t="133625" x="2308225" y="4259263"/>
          <p14:tracePt t="133642" x="2324100" y="4259263"/>
          <p14:tracePt t="133658" x="2332038" y="4267200"/>
          <p14:tracePt t="133686" x="2339975" y="4267200"/>
          <p14:tracePt t="134942" x="2354263" y="4275138"/>
          <p14:tracePt t="134950" x="2362200" y="4283075"/>
          <p14:tracePt t="134959" x="2378075" y="4283075"/>
          <p14:tracePt t="134976" x="2400300" y="4297363"/>
          <p14:tracePt t="134993" x="2416175" y="4305300"/>
          <p14:tracePt t="135009" x="2430463" y="4321175"/>
          <p14:tracePt t="135026" x="2446338" y="4335463"/>
          <p14:tracePt t="135042" x="2468563" y="4359275"/>
          <p14:tracePt t="135059" x="2514600" y="4389438"/>
          <p14:tracePt t="135076" x="2568575" y="4427538"/>
          <p14:tracePt t="135093" x="2651125" y="4487863"/>
          <p14:tracePt t="135109" x="2743200" y="4572000"/>
          <p14:tracePt t="135126" x="2849563" y="4656138"/>
          <p14:tracePt t="135143" x="2979738" y="4770438"/>
          <p14:tracePt t="135159" x="3094038" y="4868863"/>
          <p14:tracePt t="135176" x="3200400" y="4960938"/>
          <p14:tracePt t="135192" x="3284538" y="5029200"/>
          <p14:tracePt t="135210" x="3375025" y="5075238"/>
          <p14:tracePt t="135226" x="3467100" y="5127625"/>
          <p14:tracePt t="135242" x="3581400" y="5173663"/>
          <p14:tracePt t="135259" x="3687763" y="5211763"/>
          <p14:tracePt t="135276" x="3794125" y="5249863"/>
          <p14:tracePt t="135278" x="3848100" y="5257800"/>
          <p14:tracePt t="135293" x="3916363" y="5280025"/>
          <p14:tracePt t="135309" x="3946525" y="5280025"/>
          <p14:tracePt t="135326" x="3962400" y="5280025"/>
          <p14:tracePt t="135342" x="3984625" y="5280025"/>
          <p14:tracePt t="135359" x="4008438" y="5280025"/>
          <p14:tracePt t="135376" x="4054475" y="5265738"/>
          <p14:tracePt t="135392" x="4092575" y="5241925"/>
          <p14:tracePt t="135409" x="4144963" y="5227638"/>
          <p14:tracePt t="135426" x="4191000" y="5211763"/>
          <p14:tracePt t="135442" x="4221163" y="5189538"/>
          <p14:tracePt t="135459" x="4244975" y="5173663"/>
          <p14:tracePt t="135476" x="4267200" y="5159375"/>
          <p14:tracePt t="135493" x="4321175" y="5127625"/>
          <p14:tracePt t="135509" x="4359275" y="5105400"/>
          <p14:tracePt t="135526" x="4411663" y="5075238"/>
          <p14:tracePt t="135542" x="4457700" y="5051425"/>
          <p14:tracePt t="135559" x="4495800" y="5029200"/>
          <p14:tracePt t="135576" x="4533900" y="4999038"/>
          <p14:tracePt t="135592" x="4564063" y="4975225"/>
          <p14:tracePt t="135609" x="4594225" y="4953000"/>
          <p14:tracePt t="135626" x="4625975" y="4930775"/>
          <p14:tracePt t="135642" x="4640263" y="4906963"/>
          <p14:tracePt t="135659" x="4670425" y="4876800"/>
          <p14:tracePt t="135661" x="4686300" y="4868863"/>
          <p14:tracePt t="135676" x="4694238" y="4854575"/>
          <p14:tracePt t="135693" x="4724400" y="4816475"/>
          <p14:tracePt t="135709" x="4746625" y="4792663"/>
          <p14:tracePt t="135726" x="4778375" y="4754563"/>
          <p14:tracePt t="135743" x="4792663" y="4724400"/>
          <p14:tracePt t="135759" x="4816475" y="4702175"/>
          <p14:tracePt t="135776" x="4816475" y="4664075"/>
          <p14:tracePt t="135792" x="4830763" y="4640263"/>
          <p14:tracePt t="135809" x="4830763" y="4625975"/>
          <p14:tracePt t="135826" x="4830763" y="4610100"/>
          <p14:tracePt t="135843" x="4830763" y="4602163"/>
          <p14:tracePt t="135859" x="4830763" y="4594225"/>
          <p14:tracePt t="135968" x="4830763" y="4587875"/>
          <p14:tracePt t="135982" x="4816475" y="4587875"/>
          <p14:tracePt t="135990" x="4800600" y="4587875"/>
          <p14:tracePt t="135998" x="4784725" y="4587875"/>
          <p14:tracePt t="136009" x="4762500" y="4587875"/>
          <p14:tracePt t="136026" x="4740275" y="4587875"/>
          <p14:tracePt t="136043" x="4716463" y="4587875"/>
          <p14:tracePt t="136059" x="4702175" y="4579938"/>
          <p14:tracePt t="136076" x="4694238" y="4579938"/>
          <p14:tracePt t="136093" x="4678363" y="4579938"/>
          <p14:tracePt t="136110" x="4670425" y="4579938"/>
          <p14:tracePt t="136126" x="4656138" y="4579938"/>
          <p14:tracePt t="136143" x="4648200" y="4579938"/>
          <p14:tracePt t="136159" x="4640263" y="4587875"/>
          <p14:tracePt t="136193" x="4618038" y="4594225"/>
          <p14:tracePt t="136210" x="4610100" y="4602163"/>
          <p14:tracePt t="136226" x="4594225" y="4625975"/>
          <p14:tracePt t="136243" x="4594225" y="4632325"/>
          <p14:tracePt t="136259" x="4587875" y="4648200"/>
          <p14:tracePt t="136293" x="4587875" y="4664075"/>
          <p14:tracePt t="136342" x="4579938" y="4670425"/>
          <p14:tracePt t="136358" x="4572000" y="4678363"/>
          <p14:tracePt t="136366" x="4572000" y="4686300"/>
          <p14:tracePt t="136376" x="4564063" y="4694238"/>
          <p14:tracePt t="136393" x="4556125" y="4702175"/>
          <p14:tracePt t="136409" x="4541838" y="4724400"/>
          <p14:tracePt t="136426" x="4503738" y="4732338"/>
          <p14:tracePt t="136443" x="4457700" y="4746625"/>
          <p14:tracePt t="136460" x="4381500" y="4754563"/>
          <p14:tracePt t="136461" x="4351338" y="4754563"/>
          <p14:tracePt t="136476" x="4313238" y="4754563"/>
          <p14:tracePt t="136493" x="4198938" y="4754563"/>
          <p14:tracePt t="136509" x="4114800" y="4754563"/>
          <p14:tracePt t="136526" x="4030663" y="4754563"/>
          <p14:tracePt t="136543" x="3932238" y="4754563"/>
          <p14:tracePt t="136560" x="3848100" y="4754563"/>
          <p14:tracePt t="136576" x="3771900" y="4754563"/>
          <p14:tracePt t="136593" x="3717925" y="4754563"/>
          <p14:tracePt t="136609" x="3673475" y="4754563"/>
          <p14:tracePt t="136626" x="3641725" y="4754563"/>
          <p14:tracePt t="136643" x="3611563" y="4754563"/>
          <p14:tracePt t="136659" x="3565525" y="4754563"/>
          <p14:tracePt t="136661" x="3543300" y="4754563"/>
          <p14:tracePt t="136676" x="3513138" y="4754563"/>
          <p14:tracePt t="136693" x="3398838" y="4754563"/>
          <p14:tracePt t="136710" x="3314700" y="4754563"/>
          <p14:tracePt t="136726" x="3208338" y="4754563"/>
          <p14:tracePt t="136743" x="3108325" y="4754563"/>
          <p14:tracePt t="136760" x="2994025" y="4754563"/>
          <p14:tracePt t="136776" x="2879725" y="4754563"/>
          <p14:tracePt t="136793" x="2765425" y="4762500"/>
          <p14:tracePt t="136810" x="2682875" y="4778375"/>
          <p14:tracePt t="136826" x="2590800" y="4792663"/>
          <p14:tracePt t="136843" x="2506663" y="4800600"/>
          <p14:tracePt t="136845" x="2454275" y="4808538"/>
          <p14:tracePt t="136860" x="2416175" y="4816475"/>
          <p14:tracePt t="136877" x="2324100" y="4846638"/>
          <p14:tracePt t="136893" x="2293938" y="4854575"/>
          <p14:tracePt t="136910" x="2278063" y="4860925"/>
          <p14:tracePt t="136942" x="2270125" y="4860925"/>
          <p14:tracePt t="136959" x="2263775" y="4868863"/>
          <p14:tracePt t="136982" x="2255838" y="4868863"/>
          <p14:tracePt t="136998" x="2247900" y="4868863"/>
          <p14:tracePt t="137014" x="2239963" y="4876800"/>
          <p14:tracePt t="137342" x="2239963" y="4868863"/>
          <p14:tracePt t="137350" x="2239963" y="4860925"/>
          <p14:tracePt t="137360" x="2255838" y="4846638"/>
          <p14:tracePt t="137376" x="2278063" y="4808538"/>
          <p14:tracePt t="137393" x="2308225" y="4762500"/>
          <p14:tracePt t="137410" x="2339975" y="4708525"/>
          <p14:tracePt t="137426" x="2378075" y="4656138"/>
          <p14:tracePt t="137443" x="2408238" y="4618038"/>
          <p14:tracePt t="137460" x="2438400" y="4572000"/>
          <p14:tracePt t="137461" x="2454275" y="4556125"/>
          <p14:tracePt t="137477" x="2476500" y="4518025"/>
          <p14:tracePt t="137493" x="2506663" y="4479925"/>
          <p14:tracePt t="137510" x="2530475" y="4441825"/>
          <p14:tracePt t="137527" x="2568575" y="4381500"/>
          <p14:tracePt t="137543" x="2606675" y="4305300"/>
          <p14:tracePt t="137560" x="2651125" y="4237038"/>
          <p14:tracePt t="137577" x="2682875" y="4168775"/>
          <p14:tracePt t="137593" x="2735263" y="4084638"/>
          <p14:tracePt t="137610" x="2765425" y="4030663"/>
          <p14:tracePt t="137626" x="2811463" y="3978275"/>
          <p14:tracePt t="137643" x="2819400" y="3970338"/>
          <p14:tracePt t="137660" x="2827338" y="3954463"/>
          <p14:tracePt t="137662" x="2835275" y="3946525"/>
          <p14:tracePt t="137686" x="2841625" y="3932238"/>
          <p14:tracePt t="137702" x="2849563" y="3924300"/>
          <p14:tracePt t="137718" x="2865438" y="3908425"/>
          <p14:tracePt t="137727" x="2865438" y="3902075"/>
          <p14:tracePt t="137743" x="2879725" y="3894138"/>
          <p14:tracePt t="137760" x="2887663" y="3870325"/>
          <p14:tracePt t="137777" x="2911475" y="3848100"/>
          <p14:tracePt t="137793" x="2925763" y="3832225"/>
          <p14:tracePt t="137810" x="2955925" y="3802063"/>
          <p14:tracePt t="137827" x="2963863" y="3787775"/>
          <p14:tracePt t="137843" x="2971800" y="3771900"/>
          <p14:tracePt t="137860" x="2979738" y="3763963"/>
          <p14:tracePt t="137877" x="2987675" y="3741738"/>
          <p14:tracePt t="137893" x="3009900" y="3703638"/>
          <p14:tracePt t="137910" x="3032125" y="3673475"/>
          <p14:tracePt t="137927" x="3048000" y="3641725"/>
          <p14:tracePt t="137943" x="3055938" y="3619500"/>
          <p14:tracePt t="137960" x="3063875" y="3611563"/>
          <p14:tracePt t="137977" x="3063875" y="3603625"/>
          <p14:tracePt t="138142" x="3070225" y="3597275"/>
          <p14:tracePt t="138158" x="3078163" y="3597275"/>
          <p14:tracePt t="138166" x="3078163" y="3589338"/>
          <p14:tracePt t="138182" x="3086100" y="3589338"/>
          <p14:tracePt t="138262" x="3086100" y="3581400"/>
          <p14:tracePt t="138277" x="3094038" y="3581400"/>
          <p14:tracePt t="138286" x="3101975" y="3573463"/>
          <p14:tracePt t="138294" x="3108325" y="3565525"/>
          <p14:tracePt t="138310" x="3116263" y="3559175"/>
          <p14:tracePt t="138327" x="3140075" y="3527425"/>
          <p14:tracePt t="138344" x="3170238" y="3475038"/>
          <p14:tracePt t="138360" x="3192463" y="3436938"/>
          <p14:tracePt t="138377" x="3216275" y="3398838"/>
          <p14:tracePt t="138394" x="3222625" y="3382963"/>
          <p14:tracePt t="138410" x="3222625" y="3375025"/>
          <p14:tracePt t="138470" x="3230563" y="3360738"/>
          <p14:tracePt t="138477" x="3230563" y="3352800"/>
          <p14:tracePt t="138486" x="3238500" y="3344863"/>
          <p14:tracePt t="138494" x="3254375" y="3322638"/>
          <p14:tracePt t="138510" x="3276600" y="3292475"/>
          <p14:tracePt t="138527" x="3298825" y="3238500"/>
          <p14:tracePt t="138544" x="3322638" y="3208338"/>
          <p14:tracePt t="138560" x="3322638" y="3192463"/>
          <p14:tracePt t="140446" x="3322638" y="3200400"/>
          <p14:tracePt t="140454" x="3322638" y="3216275"/>
          <p14:tracePt t="140462" x="3322638" y="3222625"/>
          <p14:tracePt t="140477" x="3322638" y="3238500"/>
          <p14:tracePt t="140494" x="3322638" y="3268663"/>
          <p14:tracePt t="140511" x="3322638" y="3298825"/>
          <p14:tracePt t="140528" x="3336925" y="3344863"/>
          <p14:tracePt t="140544" x="3382963" y="3398838"/>
          <p14:tracePt t="140561" x="3444875" y="3451225"/>
          <p14:tracePt t="140578" x="3521075" y="3497263"/>
          <p14:tracePt t="140594" x="3619500" y="3543300"/>
          <p14:tracePt t="140611" x="3756025" y="3619500"/>
          <p14:tracePt t="140628" x="3932238" y="3725863"/>
          <p14:tracePt t="140631" x="4022725" y="3779838"/>
          <p14:tracePt t="140644" x="4168775" y="3856038"/>
          <p14:tracePt t="140661" x="4808538" y="4183063"/>
          <p14:tracePt t="140678" x="5364163" y="4435475"/>
          <p14:tracePt t="140694" x="5997575" y="4708525"/>
          <p14:tracePt t="140711" x="6675438" y="4991100"/>
          <p14:tracePt t="140728" x="7269163" y="5241925"/>
          <p14:tracePt t="140744" x="7718425" y="5440363"/>
          <p14:tracePt t="140761" x="7947025" y="5546725"/>
          <p14:tracePt t="140778" x="8085138" y="5600700"/>
          <p14:tracePt t="140794" x="8199438" y="5646738"/>
          <p14:tracePt t="140811" x="8321675" y="5676900"/>
          <p14:tracePt t="140813" x="8389938" y="5692775"/>
          <p14:tracePt t="140828" x="8428038" y="5707063"/>
          <p14:tracePt t="140845" x="8504238" y="5737225"/>
          <p14:tracePt t="140861" x="8518525" y="5745163"/>
          <p14:tracePt t="140902" x="8518525" y="5753100"/>
          <p14:tracePt t="140911" x="8526463" y="5761038"/>
          <p14:tracePt t="140928" x="8550275" y="5775325"/>
          <p14:tracePt t="140944" x="8594725" y="5783263"/>
          <p14:tracePt t="140961" x="8670925" y="5807075"/>
          <p14:tracePt t="140978" x="8755063" y="5837238"/>
          <p14:tracePt t="140994" x="8801100" y="5845175"/>
          <p14:tracePt t="141011" x="8816975" y="5845175"/>
          <p14:tracePt t="141045" x="8847138" y="5845175"/>
          <p14:tracePt t="141061" x="8885238" y="5791200"/>
          <p14:tracePt t="141078" x="8893175" y="5699125"/>
          <p14:tracePt t="141094" x="8893175" y="5592763"/>
          <p14:tracePt t="141111" x="8893175" y="5502275"/>
          <p14:tracePt t="141128" x="8885238" y="5418138"/>
          <p14:tracePt t="141144" x="8877300" y="5349875"/>
          <p14:tracePt t="141161" x="8861425" y="5273675"/>
          <p14:tracePt t="141178" x="8839200" y="5219700"/>
          <p14:tracePt t="141194" x="8831263" y="5165725"/>
          <p14:tracePt t="141211" x="8816975" y="5127625"/>
          <p14:tracePt t="141228" x="8809038" y="5105400"/>
          <p14:tracePt t="141245" x="8801100" y="5089525"/>
          <p14:tracePt t="141286" x="8793163" y="5083175"/>
          <p14:tracePt t="141390" x="8793163" y="5075238"/>
          <p14:tracePt t="141406" x="8793163" y="5067300"/>
          <p14:tracePt t="141414" x="8793163" y="5059363"/>
          <p14:tracePt t="141421" x="8793163" y="5051425"/>
          <p14:tracePt t="141430" x="8793163" y="5045075"/>
          <p14:tracePt t="141445" x="8793163" y="5037138"/>
          <p14:tracePt t="141502" x="8793163" y="5029200"/>
          <p14:tracePt t="141526" x="8793163" y="5021263"/>
          <p14:tracePt t="141534" x="8801100" y="5013325"/>
          <p14:tracePt t="141566" x="8809038" y="5006975"/>
          <p14:tracePt t="141686" x="8816975" y="5006975"/>
          <p14:tracePt t="141702" x="8823325" y="4999038"/>
          <p14:tracePt t="141734" x="8831263" y="4991100"/>
          <p14:tracePt t="141758" x="8831263" y="4983163"/>
          <p14:tracePt t="141766" x="8831263" y="4975225"/>
          <p14:tracePt t="141806" x="8831263" y="4968875"/>
          <p14:tracePt t="141822" x="8831263" y="4953000"/>
          <p14:tracePt t="141830" x="8823325" y="4945063"/>
          <p14:tracePt t="141838" x="8801100" y="4930775"/>
          <p14:tracePt t="141846" x="8763000" y="4914900"/>
          <p14:tracePt t="141861" x="8670925" y="4868863"/>
          <p14:tracePt t="141878" x="8564563" y="4800600"/>
          <p14:tracePt t="141895" x="8534400" y="4784725"/>
          <p14:tracePt t="141911" x="8518525" y="4778375"/>
          <p14:tracePt t="141928" x="8512175" y="4770438"/>
          <p14:tracePt t="141945" x="8504238" y="4770438"/>
          <p14:tracePt t="142054" x="8496300" y="4770438"/>
          <p14:tracePt t="142398" x="8496300" y="4778375"/>
          <p14:tracePt t="142406" x="8496300" y="4784725"/>
          <p14:tracePt t="142414" x="8496300" y="4792663"/>
          <p14:tracePt t="142431" x="8496300" y="4800600"/>
          <p14:tracePt t="142445" x="8518525" y="4822825"/>
          <p14:tracePt t="142462" x="8550275" y="4838700"/>
          <p14:tracePt t="142478" x="8588375" y="4854575"/>
          <p14:tracePt t="142495" x="8618538" y="4868863"/>
          <p14:tracePt t="142512" x="8632825" y="4876800"/>
          <p14:tracePt t="142528" x="8640763" y="4884738"/>
          <p14:tracePt t="142545" x="8656638" y="4884738"/>
          <p14:tracePt t="142562" x="8670925" y="4899025"/>
          <p14:tracePt t="142578" x="8709025" y="4906963"/>
          <p14:tracePt t="142595" x="8732838" y="4922838"/>
          <p14:tracePt t="142612" x="8770938" y="4937125"/>
          <p14:tracePt t="142629" x="8809038" y="4953000"/>
          <p14:tracePt t="142645" x="8823325" y="4960938"/>
          <p14:tracePt t="142662" x="8861425" y="4968875"/>
          <p14:tracePt t="142678" x="8893175" y="4983163"/>
          <p14:tracePt t="142695" x="8931275" y="4991100"/>
          <p14:tracePt t="142712" x="8991600" y="5013325"/>
          <p14:tracePt t="142728" x="9037638" y="5021263"/>
          <p14:tracePt t="142745" x="9075738" y="5037138"/>
          <p14:tracePt t="142762" x="9090025" y="5037138"/>
          <p14:tracePt t="142778" x="9113838" y="5045075"/>
          <p14:tracePt t="142795" x="9128125" y="5045075"/>
          <p14:tracePt t="142812" x="9136063" y="5045075"/>
          <p14:tracePt t="142829" x="9166225" y="5051425"/>
          <p14:tracePt t="142845" x="9197975" y="5051425"/>
          <p14:tracePt t="142862" x="9212263" y="5051425"/>
          <p14:tracePt t="142878" x="9236075" y="5059363"/>
          <p14:tracePt t="142895" x="9242425" y="5059363"/>
          <p14:tracePt t="142912" x="9266238" y="5059363"/>
          <p14:tracePt t="142928" x="9288463" y="5059363"/>
          <p14:tracePt t="142945" x="9318625" y="5059363"/>
          <p14:tracePt t="142962" x="9356725" y="5059363"/>
          <p14:tracePt t="142978" x="9402763" y="5059363"/>
          <p14:tracePt t="142995" x="9471025" y="5059363"/>
          <p14:tracePt t="143012" x="9532938" y="5059363"/>
          <p14:tracePt t="143028" x="9571038" y="5059363"/>
          <p14:tracePt t="143029" x="9593263" y="5059363"/>
          <p14:tracePt t="143045" x="9609138" y="5059363"/>
          <p14:tracePt t="143061" x="9639300" y="5059363"/>
          <p14:tracePt t="143078" x="9669463" y="5059363"/>
          <p14:tracePt t="143095" x="9699625" y="5059363"/>
          <p14:tracePt t="143112" x="9731375" y="5059363"/>
          <p14:tracePt t="143128" x="9761538" y="5059363"/>
          <p14:tracePt t="143145" x="9783763" y="5059363"/>
          <p14:tracePt t="143162" x="9799638" y="5059363"/>
          <p14:tracePt t="143178" x="9821863" y="5059363"/>
          <p14:tracePt t="143195" x="9837738" y="5059363"/>
          <p14:tracePt t="143212" x="9859963" y="5059363"/>
          <p14:tracePt t="143228" x="9883775" y="5051425"/>
          <p14:tracePt t="143245" x="9906000" y="5037138"/>
          <p14:tracePt t="143261" x="9928225" y="5029200"/>
          <p14:tracePt t="143278" x="9952038" y="5029200"/>
          <p14:tracePt t="143295" x="9959975" y="5021263"/>
          <p14:tracePt t="143312" x="9974263" y="5021263"/>
          <p14:tracePt t="143328" x="9982200" y="5013325"/>
          <p14:tracePt t="143345" x="10012363" y="5006975"/>
          <p14:tracePt t="143362" x="10020300" y="4999038"/>
          <p14:tracePt t="143378" x="10036175" y="4991100"/>
          <p14:tracePt t="143395" x="10050463" y="4983163"/>
          <p14:tracePt t="143412" x="10058400" y="4975225"/>
          <p14:tracePt t="143413" x="10074275" y="4975225"/>
          <p14:tracePt t="143429" x="10080625" y="4968875"/>
          <p14:tracePt t="143445" x="10096500" y="4968875"/>
          <p14:tracePt t="143462" x="10104438" y="4960938"/>
          <p14:tracePt t="143478" x="10126663" y="4945063"/>
          <p14:tracePt t="143495" x="10156825" y="4922838"/>
          <p14:tracePt t="143512" x="10180638" y="4899025"/>
          <p14:tracePt t="143528" x="10202863" y="4884738"/>
          <p14:tracePt t="143545" x="10202863" y="4876800"/>
          <p14:tracePt t="143562" x="10210800" y="4876800"/>
          <p14:tracePt t="143645" x="10210800" y="4868863"/>
          <p14:tracePt t="143661" x="10218738" y="4868863"/>
          <p14:tracePt t="143677" x="10218738" y="4860925"/>
          <p14:tracePt t="143782" x="10218738" y="4854575"/>
          <p14:tracePt t="143790" x="10226675" y="4846638"/>
          <p14:tracePt t="143798" x="10233025" y="4846638"/>
          <p14:tracePt t="143812" x="10233025" y="4830763"/>
          <p14:tracePt t="143829" x="10240963" y="4822825"/>
          <p14:tracePt t="143845" x="10248900" y="4816475"/>
          <p14:tracePt t="143974" x="10256838" y="4808538"/>
          <p14:tracePt t="144278" x="10248900" y="4808538"/>
          <p14:tracePt t="144286" x="10233025" y="4822825"/>
          <p14:tracePt t="144296" x="10226675" y="4838700"/>
          <p14:tracePt t="144312" x="10194925" y="4860925"/>
          <p14:tracePt t="144329" x="10164763" y="4884738"/>
          <p14:tracePt t="144346" x="10134600" y="4899025"/>
          <p14:tracePt t="144362" x="10104438" y="4914900"/>
          <p14:tracePt t="144379" x="10058400" y="4922838"/>
          <p14:tracePt t="144381" x="10036175" y="4922838"/>
          <p14:tracePt t="144396" x="10012363" y="4930775"/>
          <p14:tracePt t="144413" x="9944100" y="4953000"/>
          <p14:tracePt t="144430" x="9890125" y="4953000"/>
          <p14:tracePt t="144446" x="9821863" y="4960938"/>
          <p14:tracePt t="144462" x="9723438" y="4975225"/>
          <p14:tracePt t="144479" x="9578975" y="4975225"/>
          <p14:tracePt t="144496" x="9394825" y="4975225"/>
          <p14:tracePt t="144512" x="9204325" y="4975225"/>
          <p14:tracePt t="144529" x="9013825" y="4975225"/>
          <p14:tracePt t="144546" x="8869363" y="4975225"/>
          <p14:tracePt t="144562" x="8763000" y="4975225"/>
          <p14:tracePt t="144579" x="8686800" y="4975225"/>
          <p14:tracePt t="144596" x="8632825" y="4975225"/>
          <p14:tracePt t="144598" x="8602663" y="4975225"/>
          <p14:tracePt t="144613" x="8556625" y="4975225"/>
          <p14:tracePt t="144629" x="8504238" y="4975225"/>
          <p14:tracePt t="144646" x="8458200" y="4975225"/>
          <p14:tracePt t="144662" x="8420100" y="4975225"/>
          <p14:tracePt t="144679" x="8382000" y="4975225"/>
          <p14:tracePt t="144696" x="8328025" y="4975225"/>
          <p14:tracePt t="144713" x="8259763" y="4975225"/>
          <p14:tracePt t="144729" x="8137525" y="4975225"/>
          <p14:tracePt t="144746" x="7993063" y="4975225"/>
          <p14:tracePt t="144763" x="7878763" y="4968875"/>
          <p14:tracePt t="144779" x="7810500" y="4968875"/>
          <p14:tracePt t="144796" x="7772400" y="4953000"/>
          <p14:tracePt t="144854" x="7764463" y="4953000"/>
          <p14:tracePt t="144870" x="7764463" y="4945063"/>
          <p14:tracePt t="144878" x="7756525" y="4945063"/>
          <p14:tracePt t="144886" x="7756525" y="4937125"/>
          <p14:tracePt t="144896" x="7750175" y="4922838"/>
          <p14:tracePt t="144913" x="7750175" y="4906963"/>
          <p14:tracePt t="144930" x="7750175" y="4892675"/>
          <p14:tracePt t="144946" x="7750175" y="4876800"/>
          <p14:tracePt t="144962" x="7742238" y="4876800"/>
          <p14:tracePt t="145078" x="7742238" y="4868863"/>
          <p14:tracePt t="145094" x="7742238" y="4860925"/>
          <p14:tracePt t="145102" x="7742238" y="4854575"/>
          <p14:tracePt t="145112" x="7742238" y="4838700"/>
          <p14:tracePt t="145129" x="7742238" y="4816475"/>
          <p14:tracePt t="145146" x="7742238" y="4808538"/>
          <p14:tracePt t="145163" x="7742238" y="4800600"/>
          <p14:tracePt t="145180" x="7742238" y="4784725"/>
          <p14:tracePt t="145214" x="7742238" y="4778375"/>
          <p14:tracePt t="145454" x="7742238" y="4784725"/>
          <p14:tracePt t="145463" x="7742238" y="4792663"/>
          <p14:tracePt t="145470" x="7742238" y="4800600"/>
          <p14:tracePt t="145479" x="7734300" y="4808538"/>
          <p14:tracePt t="145496" x="7734300" y="4816475"/>
          <p14:tracePt t="145513" x="7726363" y="4822825"/>
          <p14:tracePt t="145529" x="7718425" y="4830763"/>
          <p14:tracePt t="145546" x="7712075" y="4846638"/>
          <p14:tracePt t="145563" x="7688263" y="4868863"/>
          <p14:tracePt t="145580" x="7658100" y="4892675"/>
          <p14:tracePt t="145596" x="7635875" y="4914900"/>
          <p14:tracePt t="145597" x="7612063" y="4922838"/>
          <p14:tracePt t="145613" x="7581900" y="4945063"/>
          <p14:tracePt t="145629" x="7543800" y="4960938"/>
          <p14:tracePt t="145646" x="7505700" y="4968875"/>
          <p14:tracePt t="145663" x="7475538" y="4991100"/>
          <p14:tracePt t="145679" x="7445375" y="4999038"/>
          <p14:tracePt t="145696" x="7413625" y="5006975"/>
          <p14:tracePt t="145713" x="7391400" y="5021263"/>
          <p14:tracePt t="145729" x="7353300" y="5037138"/>
          <p14:tracePt t="145746" x="7307263" y="5051425"/>
          <p14:tracePt t="145763" x="7261225" y="5059363"/>
          <p14:tracePt t="145780" x="7200900" y="5067300"/>
          <p14:tracePt t="145796" x="7140575" y="5075238"/>
          <p14:tracePt t="145813" x="7064375" y="5089525"/>
          <p14:tracePt t="145829" x="7018338" y="5089525"/>
          <p14:tracePt t="145846" x="7002463" y="5097463"/>
          <p14:tracePt t="145863" x="6988175" y="5097463"/>
          <p14:tracePt t="145880" x="6980238" y="5097463"/>
          <p14:tracePt t="145896" x="6972300" y="5097463"/>
          <p14:tracePt t="145913" x="6942138" y="5097463"/>
          <p14:tracePt t="145930" x="6911975" y="5097463"/>
          <p14:tracePt t="145946" x="6880225" y="5097463"/>
          <p14:tracePt t="145963" x="6842125" y="5083175"/>
          <p14:tracePt t="145980" x="6819900" y="5075238"/>
          <p14:tracePt t="145996" x="6804025" y="5059363"/>
          <p14:tracePt t="145997" x="6797675" y="5059363"/>
          <p14:tracePt t="146013" x="6789738" y="5051425"/>
          <p14:tracePt t="146030" x="6765925" y="5029200"/>
          <p14:tracePt t="146046" x="6743700" y="5006975"/>
          <p14:tracePt t="146063" x="6721475" y="4975225"/>
          <p14:tracePt t="146079" x="6713538" y="4960938"/>
          <p14:tracePt t="146096" x="6705600" y="4922838"/>
          <p14:tracePt t="146113" x="6689725" y="4892675"/>
          <p14:tracePt t="146130" x="6683375" y="4860925"/>
          <p14:tracePt t="146146" x="6683375" y="4830763"/>
          <p14:tracePt t="146163" x="6683375" y="4808538"/>
          <p14:tracePt t="146180" x="6675438" y="4784725"/>
          <p14:tracePt t="146183" x="6675438" y="4778375"/>
          <p14:tracePt t="146196" x="6675438" y="4762500"/>
          <p14:tracePt t="146213" x="6675438" y="4740275"/>
          <p14:tracePt t="146230" x="6675438" y="4716463"/>
          <p14:tracePt t="146246" x="6675438" y="4702175"/>
          <p14:tracePt t="146278" x="6675438" y="4694238"/>
          <p14:tracePt t="146286" x="6675438" y="4686300"/>
          <p14:tracePt t="146302" x="6675438" y="4678363"/>
          <p14:tracePt t="146313" x="6683375" y="4670425"/>
          <p14:tracePt t="146330" x="6689725" y="4656138"/>
          <p14:tracePt t="146346" x="6705600" y="4632325"/>
          <p14:tracePt t="146363" x="6721475" y="4625975"/>
          <p14:tracePt t="146380" x="6743700" y="4602163"/>
          <p14:tracePt t="146383" x="6751638" y="4594225"/>
          <p14:tracePt t="146397" x="6765925" y="4587875"/>
          <p14:tracePt t="146413" x="6781800" y="4587875"/>
          <p14:tracePt t="146430" x="6789738" y="4579938"/>
          <p14:tracePt t="146446" x="6804025" y="4579938"/>
          <p14:tracePt t="146463" x="6819900" y="4579938"/>
          <p14:tracePt t="146480" x="6858000" y="4579938"/>
          <p14:tracePt t="146496" x="6896100" y="4579938"/>
          <p14:tracePt t="146513" x="6964363" y="4579938"/>
          <p14:tracePt t="146530" x="7032625" y="4579938"/>
          <p14:tracePt t="146546" x="7094538" y="4579938"/>
          <p14:tracePt t="146563" x="7132638" y="4579938"/>
          <p14:tracePt t="146565" x="7146925" y="4579938"/>
          <p14:tracePt t="146580" x="7154863" y="4579938"/>
          <p14:tracePt t="146596" x="7162800" y="4579938"/>
          <p14:tracePt t="146613" x="7170738" y="4579938"/>
          <p14:tracePt t="146630" x="7178675" y="4579938"/>
          <p14:tracePt t="146646" x="7192963" y="4579938"/>
          <p14:tracePt t="146663" x="7216775" y="4587875"/>
          <p14:tracePt t="146680" x="7239000" y="4594225"/>
          <p14:tracePt t="146696" x="7269163" y="4602163"/>
          <p14:tracePt t="146713" x="7299325" y="4618038"/>
          <p14:tracePt t="146730" x="7323138" y="4632325"/>
          <p14:tracePt t="146747" x="7353300" y="4648200"/>
          <p14:tracePt t="146763" x="7369175" y="4664075"/>
          <p14:tracePt t="146797" x="7369175" y="4670425"/>
          <p14:tracePt t="146822" x="7375525" y="4678363"/>
          <p14:tracePt t="146830" x="7375525" y="4686300"/>
          <p14:tracePt t="146846" x="7375525" y="4702175"/>
          <p14:tracePt t="146863" x="7375525" y="4724400"/>
          <p14:tracePt t="146880" x="7375525" y="4746625"/>
          <p14:tracePt t="146896" x="7375525" y="4762500"/>
          <p14:tracePt t="146913" x="7375525" y="4770438"/>
          <p14:tracePt t="146930" x="7375525" y="4778375"/>
          <p14:tracePt t="146947" x="7375525" y="4784725"/>
          <p14:tracePt t="146998" x="7375525" y="4792663"/>
          <p14:tracePt t="147014" x="7375525" y="4800600"/>
          <p14:tracePt t="147022" x="7375525" y="4808538"/>
          <p14:tracePt t="147030" x="7369175" y="4816475"/>
          <p14:tracePt t="147047" x="7369175" y="4822825"/>
          <p14:tracePt t="147063" x="7361238" y="4838700"/>
          <p14:tracePt t="147080" x="7353300" y="4846638"/>
          <p14:tracePt t="147097" x="7345363" y="4854575"/>
          <p14:tracePt t="147214" x="7345363" y="4860925"/>
          <p14:tracePt t="147230" x="7337425" y="4860925"/>
          <p14:tracePt t="147246" x="7323138" y="4860925"/>
          <p14:tracePt t="147254" x="7307263" y="4860925"/>
          <p14:tracePt t="147263" x="7292975" y="4860925"/>
          <p14:tracePt t="147280" x="7231063" y="4860925"/>
          <p14:tracePt t="147297" x="7146925" y="4884738"/>
          <p14:tracePt t="147313" x="7048500" y="4899025"/>
          <p14:tracePt t="147330" x="6934200" y="4914900"/>
          <p14:tracePt t="147347" x="6819900" y="4930775"/>
          <p14:tracePt t="147363" x="6675438" y="4930775"/>
          <p14:tracePt t="147380" x="6523038" y="4930775"/>
          <p14:tracePt t="147381" x="6454775" y="4937125"/>
          <p14:tracePt t="147397" x="6302375" y="4945063"/>
          <p14:tracePt t="147413" x="6156325" y="4945063"/>
          <p14:tracePt t="147430" x="6003925" y="4945063"/>
          <p14:tracePt t="147447" x="5889625" y="4945063"/>
          <p14:tracePt t="147463" x="5829300" y="4937125"/>
          <p14:tracePt t="147480" x="5775325" y="4922838"/>
          <p14:tracePt t="147497" x="5737225" y="4899025"/>
          <p14:tracePt t="147513" x="5692775" y="4868863"/>
          <p14:tracePt t="147530" x="5622925" y="4846638"/>
          <p14:tracePt t="147547" x="5546725" y="4808538"/>
          <p14:tracePt t="147563" x="5448300" y="4770438"/>
          <p14:tracePt t="147566" x="5410200" y="4754563"/>
          <p14:tracePt t="147580" x="5364163" y="4732338"/>
          <p14:tracePt t="147597" x="5280025" y="4694238"/>
          <p14:tracePt t="147613" x="5241925" y="4670425"/>
          <p14:tracePt t="147630" x="5197475" y="4648200"/>
          <p14:tracePt t="147647" x="5181600" y="4640263"/>
          <p14:tracePt t="147663" x="5165725" y="4632325"/>
          <p14:tracePt t="147702" x="5159375" y="4632325"/>
          <p14:tracePt t="147718" x="5151438" y="4632325"/>
          <p14:tracePt t="147726" x="5143500" y="4632325"/>
          <p14:tracePt t="147734" x="5135563" y="4632325"/>
          <p14:tracePt t="147750" x="5121275" y="4625975"/>
          <p14:tracePt t="147763" x="5105400" y="4610100"/>
          <p14:tracePt t="147780" x="5075238" y="4594225"/>
          <p14:tracePt t="147782" x="5059363" y="4587875"/>
          <p14:tracePt t="147797" x="5045075" y="4587875"/>
          <p14:tracePt t="147813" x="5045075" y="4579938"/>
          <p14:tracePt t="147830" x="5037138" y="4579938"/>
          <p14:tracePt t="147854" x="5029200" y="4579938"/>
          <p14:tracePt t="147863" x="5021263" y="4579938"/>
          <p14:tracePt t="147880" x="4999038" y="4572000"/>
          <p14:tracePt t="147897" x="4968875" y="4572000"/>
          <p14:tracePt t="147913" x="4945063" y="4564063"/>
          <p14:tracePt t="147930" x="4930775" y="4564063"/>
          <p14:tracePt t="147947" x="4922838" y="4556125"/>
          <p14:tracePt t="147973" x="4914900" y="4556125"/>
          <p14:tracePt t="147997" x="4906963" y="4549775"/>
          <p14:tracePt t="148005" x="4899025" y="4549775"/>
          <p14:tracePt t="148013" x="4884738" y="4549775"/>
          <p14:tracePt t="148030" x="4868863" y="4533900"/>
          <p14:tracePt t="148047" x="4846638" y="4533900"/>
          <p14:tracePt t="148063" x="4838700" y="4525963"/>
          <p14:tracePt t="148080" x="4830763" y="4525963"/>
          <p14:tracePt t="148097" x="4822825" y="4525963"/>
          <p14:tracePt t="148114" x="4816475" y="4525963"/>
          <p14:tracePt t="148130" x="4792663" y="4518025"/>
          <p14:tracePt t="148147" x="4762500" y="4511675"/>
          <p14:tracePt t="148164" x="4702175" y="4495800"/>
          <p14:tracePt t="148166" x="4678363" y="4487863"/>
          <p14:tracePt t="148180" x="4656138" y="4487863"/>
          <p14:tracePt t="148197" x="4625975" y="4479925"/>
          <p14:tracePt t="148230" x="4618038" y="4479925"/>
          <p14:tracePt t="148247" x="4594225" y="4479925"/>
          <p14:tracePt t="148264" x="4572000" y="4479925"/>
          <p14:tracePt t="148280" x="4549775" y="4479925"/>
          <p14:tracePt t="148297" x="4525963" y="4487863"/>
          <p14:tracePt t="148314" x="4511675" y="4495800"/>
          <p14:tracePt t="148330" x="4503738" y="4495800"/>
          <p14:tracePt t="148347" x="4495800" y="4495800"/>
          <p14:tracePt t="148364" x="4487863" y="4495800"/>
          <p14:tracePt t="148381" x="4465638" y="4495800"/>
          <p14:tracePt t="148397" x="4449763" y="4503738"/>
          <p14:tracePt t="148414" x="4427538" y="4503738"/>
          <p14:tracePt t="148430" x="4411663" y="4511675"/>
          <p14:tracePt t="148447" x="4381500" y="4525963"/>
          <p14:tracePt t="148464" x="4351338" y="4541838"/>
          <p14:tracePt t="148480" x="4327525" y="4549775"/>
          <p14:tracePt t="148497" x="4305300" y="4564063"/>
          <p14:tracePt t="148514" x="4289425" y="4579938"/>
          <p14:tracePt t="148531" x="4275138" y="4587875"/>
          <p14:tracePt t="148547" x="4259263" y="4602163"/>
          <p14:tracePt t="148564" x="4251325" y="4610100"/>
          <p14:tracePt t="148566" x="4244975" y="4610100"/>
          <p14:tracePt t="148581" x="4244975" y="4618038"/>
          <p14:tracePt t="148597" x="4237038" y="4625975"/>
          <p14:tracePt t="148638" x="4229100" y="4632325"/>
          <p14:tracePt t="148654" x="4229100" y="4640263"/>
          <p14:tracePt t="148662" x="4229100" y="4648200"/>
          <p14:tracePt t="148670" x="4221163" y="4656138"/>
          <p14:tracePt t="148681" x="4221163" y="4670425"/>
          <p14:tracePt t="148697" x="4213225" y="4694238"/>
          <p14:tracePt t="148714" x="4206875" y="4724400"/>
          <p14:tracePt t="148731" x="4206875" y="4762500"/>
          <p14:tracePt t="148747" x="4206875" y="4784725"/>
          <p14:tracePt t="148764" x="4206875" y="4816475"/>
          <p14:tracePt t="148781" x="4206875" y="4860925"/>
          <p14:tracePt t="148797" x="4206875" y="4899025"/>
          <p14:tracePt t="148814" x="4213225" y="4945063"/>
          <p14:tracePt t="148831" x="4229100" y="4991100"/>
          <p14:tracePt t="148847" x="4251325" y="5029200"/>
          <p14:tracePt t="148864" x="4283075" y="5075238"/>
          <p14:tracePt t="148881" x="4297363" y="5089525"/>
          <p14:tracePt t="148897" x="4305300" y="5105400"/>
          <p14:tracePt t="148914" x="4321175" y="5127625"/>
          <p14:tracePt t="148931" x="4327525" y="5143500"/>
          <p14:tracePt t="148947" x="4335463" y="5165725"/>
          <p14:tracePt t="148964" x="4351338" y="5181600"/>
          <p14:tracePt t="148966" x="4365625" y="5197475"/>
          <p14:tracePt t="148981" x="4389438" y="5211763"/>
          <p14:tracePt t="148997" x="4411663" y="5235575"/>
          <p14:tracePt t="149014" x="4449763" y="5249863"/>
          <p14:tracePt t="149031" x="4487863" y="5273675"/>
          <p14:tracePt t="149047" x="4533900" y="5295900"/>
          <p14:tracePt t="149064" x="4556125" y="5303838"/>
          <p14:tracePt t="149081" x="4587875" y="5318125"/>
          <p14:tracePt t="149097" x="4602163" y="5326063"/>
          <p14:tracePt t="149114" x="4610100" y="5326063"/>
          <p14:tracePt t="149131" x="4632325" y="5334000"/>
          <p14:tracePt t="149147" x="4640263" y="5334000"/>
          <p14:tracePt t="149164" x="4670425" y="5334000"/>
          <p14:tracePt t="149166" x="4678363" y="5334000"/>
          <p14:tracePt t="149181" x="4702175" y="5334000"/>
          <p14:tracePt t="149197" x="4746625" y="5334000"/>
          <p14:tracePt t="149214" x="4784725" y="5334000"/>
          <p14:tracePt t="149231" x="4808538" y="5334000"/>
          <p14:tracePt t="149247" x="4830763" y="5334000"/>
          <p14:tracePt t="149264" x="4838700" y="5334000"/>
          <p14:tracePt t="149281" x="4846638" y="5326063"/>
          <p14:tracePt t="149298" x="4868863" y="5303838"/>
          <p14:tracePt t="149314" x="4884738" y="5295900"/>
          <p14:tracePt t="149331" x="4892675" y="5280025"/>
          <p14:tracePt t="149347" x="4914900" y="5257800"/>
          <p14:tracePt t="149350" x="4930775" y="5241925"/>
          <p14:tracePt t="149364" x="4937125" y="5235575"/>
          <p14:tracePt t="149381" x="4968875" y="5203825"/>
          <p14:tracePt t="149397" x="4983163" y="5181600"/>
          <p14:tracePt t="149414" x="4983163" y="5173663"/>
          <p14:tracePt t="149431" x="4983163" y="5165725"/>
          <p14:tracePt t="149448" x="4991100" y="5143500"/>
          <p14:tracePt t="149464" x="4999038" y="5121275"/>
          <p14:tracePt t="149481" x="4999038" y="5089525"/>
          <p14:tracePt t="149498" x="4999038" y="5045075"/>
          <p14:tracePt t="149514" x="5013325" y="5006975"/>
          <p14:tracePt t="149531" x="5021263" y="4968875"/>
          <p14:tracePt t="149548" x="5021263" y="4937125"/>
          <p14:tracePt t="149564" x="5021263" y="4906963"/>
          <p14:tracePt t="149565" x="5029200" y="4892675"/>
          <p14:tracePt t="149581" x="5037138" y="4868863"/>
          <p14:tracePt t="149598" x="5037138" y="4830763"/>
          <p14:tracePt t="149614" x="5037138" y="4800600"/>
          <p14:tracePt t="149631" x="5037138" y="4778375"/>
          <p14:tracePt t="149647" x="5037138" y="4754563"/>
          <p14:tracePt t="149664" x="5037138" y="4732338"/>
          <p14:tracePt t="149681" x="5037138" y="4724400"/>
          <p14:tracePt t="149698" x="5037138" y="4716463"/>
          <p14:tracePt t="149714" x="5037138" y="4702175"/>
          <p14:tracePt t="149731" x="5037138" y="4694238"/>
          <p14:tracePt t="149747" x="5037138" y="4686300"/>
          <p14:tracePt t="149764" x="5029200" y="4664075"/>
          <p14:tracePt t="149781" x="5021263" y="4632325"/>
          <p14:tracePt t="149797" x="5013325" y="4618038"/>
          <p14:tracePt t="149814" x="5013325" y="4610100"/>
          <p14:tracePt t="149831" x="5013325" y="4602163"/>
          <p14:tracePt t="149848" x="5006975" y="4594225"/>
          <p14:tracePt t="149902" x="5006975" y="4587875"/>
          <p14:tracePt t="149926" x="4999038" y="4587875"/>
          <p14:tracePt t="149950" x="4991100" y="4579938"/>
          <p14:tracePt t="149965" x="4983163" y="4572000"/>
          <p14:tracePt t="149981" x="4975225" y="4572000"/>
          <p14:tracePt t="149990" x="4960938" y="4572000"/>
          <p14:tracePt t="149998" x="4945063" y="4572000"/>
          <p14:tracePt t="150014" x="4899025" y="4572000"/>
          <p14:tracePt t="150031" x="4860925" y="4572000"/>
          <p14:tracePt t="150048" x="4830763" y="4579938"/>
          <p14:tracePt t="150064" x="4800600" y="4587875"/>
          <p14:tracePt t="150081" x="4778375" y="4594225"/>
          <p14:tracePt t="150098" x="4740275" y="4618038"/>
          <p14:tracePt t="150114" x="4640263" y="4664075"/>
          <p14:tracePt t="150131" x="4487863" y="4724400"/>
          <p14:tracePt t="150133" x="4397375" y="4770438"/>
          <p14:tracePt t="150148" x="4289425" y="4816475"/>
          <p14:tracePt t="150165" x="3924300" y="4968875"/>
          <p14:tracePt t="150181" x="3749675" y="5045075"/>
          <p14:tracePt t="150198" x="3627438" y="5083175"/>
          <p14:tracePt t="150214" x="3551238" y="5089525"/>
          <p14:tracePt t="150231" x="3505200" y="5089525"/>
          <p14:tracePt t="150248" x="3475038" y="5089525"/>
          <p14:tracePt t="150265" x="3436938" y="5089525"/>
          <p14:tracePt t="150281" x="3398838" y="5113338"/>
          <p14:tracePt t="150298" x="3368675" y="5135563"/>
          <p14:tracePt t="150315" x="3330575" y="5165725"/>
          <p14:tracePt t="150331" x="3314700" y="5181600"/>
          <p14:tracePt t="150348" x="3298825" y="5197475"/>
          <p14:tracePt t="150350" x="3284538" y="5197475"/>
          <p14:tracePt t="150365" x="3268663" y="5197475"/>
          <p14:tracePt t="150381" x="3238500" y="5197475"/>
          <p14:tracePt t="150398" x="3208338" y="5197475"/>
          <p14:tracePt t="150414" x="3170238" y="5173663"/>
          <p14:tracePt t="150431" x="3146425" y="5135563"/>
          <p14:tracePt t="150448" x="3116263" y="5075238"/>
          <p14:tracePt t="150465" x="3108325" y="5029200"/>
          <p14:tracePt t="150481" x="3094038" y="4975225"/>
          <p14:tracePt t="150498" x="3078163" y="4922838"/>
          <p14:tracePt t="150514" x="3048000" y="4860925"/>
          <p14:tracePt t="150531" x="3017838" y="4816475"/>
          <p14:tracePt t="150548" x="2987675" y="4770438"/>
          <p14:tracePt t="150565" x="2963863" y="4732338"/>
          <p14:tracePt t="150581" x="2941638" y="4686300"/>
          <p14:tracePt t="150598" x="2933700" y="4664075"/>
          <p14:tracePt t="150615" x="2925763" y="4632325"/>
          <p14:tracePt t="150631" x="2917825" y="4610100"/>
          <p14:tracePt t="150648" x="2911475" y="4594225"/>
          <p14:tracePt t="150665" x="2903538" y="4587875"/>
          <p14:tracePt t="150686" x="2887663" y="4572000"/>
          <p14:tracePt t="150718" x="2887663" y="4564063"/>
          <p14:tracePt t="150726" x="2879725" y="4564063"/>
          <p14:tracePt t="150734" x="2879725" y="4556125"/>
          <p14:tracePt t="150748" x="2879725" y="4549775"/>
          <p14:tracePt t="150765" x="2849563" y="4511675"/>
          <p14:tracePt t="150781" x="2827338" y="4479925"/>
          <p14:tracePt t="150798" x="2803525" y="4435475"/>
          <p14:tracePt t="150815" x="2781300" y="4411663"/>
          <p14:tracePt t="150831" x="2765425" y="4397375"/>
          <p14:tracePt t="150848" x="2759075" y="4389438"/>
          <p14:tracePt t="150865" x="2751138" y="4381500"/>
          <p14:tracePt t="150881" x="2743200" y="4381500"/>
          <p14:tracePt t="150898" x="2727325" y="4365625"/>
          <p14:tracePt t="150915" x="2713038" y="4365625"/>
          <p14:tracePt t="150933" x="2682875" y="4351338"/>
          <p14:tracePt t="150948" x="2667000" y="4351338"/>
          <p14:tracePt t="150965" x="2620963" y="4335463"/>
          <p14:tracePt t="150981" x="2574925" y="4327525"/>
          <p14:tracePt t="150998" x="2536825" y="4321175"/>
          <p14:tracePt t="151062" x="2530475" y="4321175"/>
          <p14:tracePt t="151103" x="2460625" y="4321175"/>
          <p14:tracePt t="151110" x="2438400" y="4321175"/>
          <p14:tracePt t="151118" x="2408238" y="4321175"/>
          <p14:tracePt t="151131" x="2378075" y="4321175"/>
          <p14:tracePt t="151148" x="2316163" y="4321175"/>
          <p14:tracePt t="151165" x="2247900" y="4321175"/>
          <p14:tracePt t="151182" x="2225675" y="4321175"/>
          <p14:tracePt t="151198" x="2201863" y="4321175"/>
          <p14:tracePt t="151215" x="2179638" y="4321175"/>
          <p14:tracePt t="151232" x="2163763" y="4335463"/>
          <p14:tracePt t="151248" x="2149475" y="4335463"/>
          <p14:tracePt t="151265" x="2141538" y="4343400"/>
          <p14:tracePt t="151281" x="2125663" y="4343400"/>
          <p14:tracePt t="151298" x="2111375" y="4359275"/>
          <p14:tracePt t="151315" x="2103438" y="4359275"/>
          <p14:tracePt t="151331" x="2073275" y="4373563"/>
          <p14:tracePt t="151348" x="2035175" y="4397375"/>
          <p14:tracePt t="151349" x="2019300" y="4419600"/>
          <p14:tracePt t="151365" x="1981200" y="4441825"/>
          <p14:tracePt t="151382" x="1965325" y="4457700"/>
          <p14:tracePt t="151405" x="1965325" y="4465638"/>
          <p14:tracePt t="151415" x="1958975" y="4465638"/>
          <p14:tracePt t="151431" x="1951038" y="4473575"/>
          <p14:tracePt t="151448" x="1943100" y="4495800"/>
          <p14:tracePt t="151465" x="1935163" y="4525963"/>
          <p14:tracePt t="151481" x="1927225" y="4572000"/>
          <p14:tracePt t="151498" x="1920875" y="4618038"/>
          <p14:tracePt t="151515" x="1912938" y="4656138"/>
          <p14:tracePt t="151532" x="1912938" y="4686300"/>
          <p14:tracePt t="151548" x="1905000" y="4702175"/>
          <p14:tracePt t="151565" x="1905000" y="4732338"/>
          <p14:tracePt t="151581" x="1897063" y="4754563"/>
          <p14:tracePt t="151598" x="1897063" y="4770438"/>
          <p14:tracePt t="151615" x="1897063" y="4800600"/>
          <p14:tracePt t="151632" x="1897063" y="4838700"/>
          <p14:tracePt t="151648" x="1912938" y="4899025"/>
          <p14:tracePt t="151665" x="1943100" y="4968875"/>
          <p14:tracePt t="151681" x="1981200" y="5037138"/>
          <p14:tracePt t="151698" x="2035175" y="5113338"/>
          <p14:tracePt t="151715" x="2073275" y="5165725"/>
          <p14:tracePt t="151732" x="2103438" y="5189538"/>
          <p14:tracePt t="151749" x="2179638" y="5219700"/>
          <p14:tracePt t="151765" x="2225675" y="5241925"/>
          <p14:tracePt t="151782" x="2286000" y="5265738"/>
          <p14:tracePt t="151798" x="2346325" y="5287963"/>
          <p14:tracePt t="151815" x="2408238" y="5318125"/>
          <p14:tracePt t="151832" x="2438400" y="5334000"/>
          <p14:tracePt t="151848" x="2476500" y="5341938"/>
          <p14:tracePt t="151865" x="2514600" y="5341938"/>
          <p14:tracePt t="151882" x="2536825" y="5349875"/>
          <p14:tracePt t="151898" x="2560638" y="5349875"/>
          <p14:tracePt t="151915" x="2590800" y="5349875"/>
          <p14:tracePt t="151932" x="2606675" y="5349875"/>
          <p14:tracePt t="151948" x="2613025" y="5349875"/>
          <p14:tracePt t="151965" x="2644775" y="5349875"/>
          <p14:tracePt t="151982" x="2674938" y="5349875"/>
          <p14:tracePt t="151999" x="2705100" y="5349875"/>
          <p14:tracePt t="152015" x="2743200" y="5349875"/>
          <p14:tracePt t="152032" x="2789238" y="5326063"/>
          <p14:tracePt t="152048" x="2803525" y="5318125"/>
          <p14:tracePt t="152065" x="2819400" y="5311775"/>
          <p14:tracePt t="152082" x="2827338" y="5303838"/>
          <p14:tracePt t="152098" x="2835275" y="5303838"/>
          <p14:tracePt t="152115" x="2841625" y="5295900"/>
          <p14:tracePt t="152132" x="2841625" y="5287963"/>
          <p14:tracePt t="152133" x="2849563" y="5280025"/>
          <p14:tracePt t="152165" x="2865438" y="5265738"/>
          <p14:tracePt t="152182" x="2865438" y="5257800"/>
          <p14:tracePt t="152198" x="2879725" y="5235575"/>
          <p14:tracePt t="152215" x="2887663" y="5211763"/>
          <p14:tracePt t="152232" x="2903538" y="5173663"/>
          <p14:tracePt t="152248" x="2911475" y="5151438"/>
          <p14:tracePt t="152265" x="2917825" y="5121275"/>
          <p14:tracePt t="152282" x="2933700" y="5083175"/>
          <p14:tracePt t="152298" x="2941638" y="5045075"/>
          <p14:tracePt t="152315" x="2955925" y="5006975"/>
          <p14:tracePt t="152332" x="2963863" y="4960938"/>
          <p14:tracePt t="152348" x="2963863" y="4914900"/>
          <p14:tracePt t="152349" x="2963863" y="4906963"/>
          <p14:tracePt t="152365" x="2971800" y="4876800"/>
          <p14:tracePt t="152382" x="2979738" y="4838700"/>
          <p14:tracePt t="152398" x="2979738" y="4808538"/>
          <p14:tracePt t="152415" x="2987675" y="4784725"/>
          <p14:tracePt t="152432" x="2987675" y="4770438"/>
          <p14:tracePt t="152448" x="2987675" y="4762500"/>
          <p14:tracePt t="152469" x="2987675" y="4754563"/>
          <p14:tracePt t="152501" x="2987675" y="4746625"/>
          <p14:tracePt t="152517" x="2987675" y="4740275"/>
          <p14:tracePt t="152597" x="2987675" y="4732338"/>
          <p14:tracePt t="152621" x="2987675" y="4724400"/>
          <p14:tracePt t="152637" x="2987675" y="4716463"/>
          <p14:tracePt t="152645" x="2979738" y="4708525"/>
          <p14:tracePt t="152653" x="2979738" y="4702175"/>
          <p14:tracePt t="152665" x="2971800" y="4694238"/>
          <p14:tracePt t="152682" x="2955925" y="4686300"/>
          <p14:tracePt t="152698" x="2949575" y="4678363"/>
          <p14:tracePt t="152741" x="2941638" y="4670425"/>
          <p14:tracePt t="152933" x="2933700" y="4670425"/>
          <p14:tracePt t="153101" x="2925763" y="4670425"/>
          <p14:tracePt t="153125" x="2917825" y="4670425"/>
          <p14:tracePt t="153149" x="2911475" y="4670425"/>
          <p14:tracePt t="153165" x="2903538" y="4670425"/>
          <p14:tracePt t="153189" x="2895600" y="4678363"/>
          <p14:tracePt t="153213" x="2887663" y="4678363"/>
          <p14:tracePt t="153293" x="2879725" y="4678363"/>
          <p14:tracePt t="153309" x="2873375" y="4678363"/>
          <p14:tracePt t="15345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52" y="194872"/>
            <a:ext cx="8599932" cy="218084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5" y="2599032"/>
            <a:ext cx="2971800" cy="10789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8" y="4478162"/>
            <a:ext cx="3035808" cy="13167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64" y="2562793"/>
            <a:ext cx="4617720" cy="11658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80" y="4212986"/>
            <a:ext cx="5916168" cy="18470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427845" y="3685219"/>
            <a:ext cx="295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Potência Fornecida 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pela Bomba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27845" y="5794898"/>
            <a:ext cx="295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Potência Absorvida 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pela Bomba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801193" y="3728653"/>
            <a:ext cx="441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Potência Fornecida pelo Motor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366479" y="6118063"/>
            <a:ext cx="557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Potência Absorvida pelo Motor</a:t>
            </a:r>
          </a:p>
        </p:txBody>
      </p:sp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D3E07838-8FF3-41F1-A29F-097A76925B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37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65"/>
    </mc:Choice>
    <mc:Fallback>
      <p:transition spd="slow" advTm="9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4360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768839"/>
            <a:ext cx="12192000" cy="5089160"/>
          </a:xfrm>
        </p:spPr>
        <p:txBody>
          <a:bodyPr/>
          <a:lstStyle/>
          <a:p>
            <a:r>
              <a:rPr lang="pt-BR" dirty="0"/>
              <a:t>a)Os fabricantes de bombas fornecem as PAB (é o que consta da placa da bomba)</a:t>
            </a:r>
          </a:p>
          <a:p>
            <a:endParaRPr lang="pt-BR" dirty="0"/>
          </a:p>
          <a:p>
            <a:r>
              <a:rPr lang="pt-BR" dirty="0"/>
              <a:t>b)Os fabricantes de motores fornecem a PFM (é o que consta da placa do motor)</a:t>
            </a:r>
          </a:p>
          <a:p>
            <a:endParaRPr lang="pt-BR" dirty="0"/>
          </a:p>
          <a:p>
            <a:r>
              <a:rPr lang="pt-BR" dirty="0"/>
              <a:t>c)Na prática, mesmo com rendimento de acoplamento = 100%, costuma-se dar uma folga na PAB para a escolha do motor elétrico (próximo slide)</a:t>
            </a:r>
          </a:p>
          <a:p>
            <a:endParaRPr lang="pt-BR" dirty="0"/>
          </a:p>
          <a:p>
            <a:r>
              <a:rPr lang="pt-BR" dirty="0"/>
              <a:t>d)</a:t>
            </a:r>
            <a:r>
              <a:rPr lang="pt-BR" dirty="0" err="1"/>
              <a:t>Pot</a:t>
            </a:r>
            <a:r>
              <a:rPr lang="pt-BR" dirty="0"/>
              <a:t> (</a:t>
            </a:r>
            <a:r>
              <a:rPr lang="pt-BR" dirty="0" err="1"/>
              <a:t>kw</a:t>
            </a:r>
            <a:r>
              <a:rPr lang="pt-BR" dirty="0"/>
              <a:t>) = 0,73575 . </a:t>
            </a:r>
            <a:r>
              <a:rPr lang="pt-BR" dirty="0" err="1"/>
              <a:t>Pot</a:t>
            </a:r>
            <a:r>
              <a:rPr lang="pt-BR" dirty="0"/>
              <a:t> (</a:t>
            </a:r>
            <a:r>
              <a:rPr lang="pt-BR" dirty="0" err="1"/>
              <a:t>cv</a:t>
            </a:r>
            <a:r>
              <a:rPr lang="pt-BR" dirty="0"/>
              <a:t>)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73582543-F7D6-4B48-A943-4A1B9AD049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48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76"/>
    </mc:Choice>
    <mc:Fallback>
      <p:transition spd="slow" advTm="13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9626" y="2"/>
            <a:ext cx="10784174" cy="644576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Folgas para a escolha do Motor Elétrico</a:t>
            </a:r>
          </a:p>
        </p:txBody>
      </p:sp>
      <p:pic>
        <p:nvPicPr>
          <p:cNvPr id="3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87" y="752117"/>
            <a:ext cx="7689851" cy="598833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C72A4402-AEA9-48B4-820C-1E9BCB937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4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47"/>
    </mc:Choice>
    <mc:Fallback>
      <p:transition spd="slow" advTm="7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93" x="3108325" y="4518025"/>
          <p14:tracePt t="6363" x="3124200" y="4518025"/>
          <p14:tracePt t="6371" x="3140075" y="4518025"/>
          <p14:tracePt t="6379" x="3154363" y="4511675"/>
          <p14:tracePt t="6394" x="3246438" y="4487863"/>
          <p14:tracePt t="6411" x="3382963" y="4441825"/>
          <p14:tracePt t="6428" x="3573463" y="4397375"/>
          <p14:tracePt t="6445" x="3840163" y="4313238"/>
          <p14:tracePt t="6461" x="4144963" y="4229100"/>
          <p14:tracePt t="6478" x="4427538" y="4122738"/>
          <p14:tracePt t="6495" x="4762500" y="3962400"/>
          <p14:tracePt t="6511" x="4999038" y="3787775"/>
          <p14:tracePt t="6528" x="5203825" y="3603625"/>
          <p14:tracePt t="6530" x="5341938" y="3475038"/>
          <p14:tracePt t="6545" x="5426075" y="3382963"/>
          <p14:tracePt t="6561" x="5578475" y="3200400"/>
          <p14:tracePt t="6578" x="5837238" y="2903538"/>
          <p14:tracePt t="6594" x="5959475" y="2759075"/>
          <p14:tracePt t="6611" x="6027738" y="2659063"/>
          <p14:tracePt t="6628" x="6042025" y="2620963"/>
          <p14:tracePt t="6645" x="6042025" y="2613025"/>
          <p14:tracePt t="6698" x="6042025" y="2606675"/>
          <p14:tracePt t="6771" x="6042025" y="2598738"/>
          <p14:tracePt t="6795" x="6035675" y="2598738"/>
          <p14:tracePt t="6802" x="6027738" y="2598738"/>
          <p14:tracePt t="6819" x="6019800" y="2598738"/>
          <p14:tracePt t="6835" x="6011863" y="2598738"/>
          <p14:tracePt t="6850" x="6003925" y="2598738"/>
          <p14:tracePt t="6861" x="5997575" y="2598738"/>
          <p14:tracePt t="6878" x="5981700" y="2606675"/>
          <p14:tracePt t="6895" x="5959475" y="2613025"/>
          <p14:tracePt t="6911" x="5935663" y="2628900"/>
          <p14:tracePt t="6928" x="5889625" y="2651125"/>
          <p14:tracePt t="6930" x="5875338" y="2667000"/>
          <p14:tracePt t="6945" x="5851525" y="2682875"/>
          <p14:tracePt t="6962" x="5775325" y="2735263"/>
          <p14:tracePt t="6978" x="5699125" y="2797175"/>
          <p14:tracePt t="6996" x="5622925" y="2857500"/>
          <p14:tracePt t="7011" x="5554663" y="2933700"/>
          <p14:tracePt t="7028" x="5464175" y="3001963"/>
          <p14:tracePt t="7045" x="5394325" y="3063875"/>
          <p14:tracePt t="7061" x="5349875" y="3101975"/>
          <p14:tracePt t="7078" x="5318125" y="3124200"/>
          <p14:tracePt t="7095" x="5280025" y="3154363"/>
          <p14:tracePt t="7111" x="5265738" y="3170238"/>
          <p14:tracePt t="7128" x="5235575" y="3192463"/>
          <p14:tracePt t="7145" x="5203825" y="3222625"/>
          <p14:tracePt t="7146" x="5189538" y="3230563"/>
          <p14:tracePt t="7162" x="5159375" y="3260725"/>
          <p14:tracePt t="7178" x="5135563" y="3276600"/>
          <p14:tracePt t="7195" x="5121275" y="3284538"/>
          <p14:tracePt t="7291" x="5113338" y="3284538"/>
          <p14:tracePt t="7299" x="5105400" y="3284538"/>
          <p14:tracePt t="7307" x="5097463" y="3284538"/>
          <p14:tracePt t="7315" x="5089525" y="3284538"/>
          <p14:tracePt t="7328" x="5083175" y="3292475"/>
          <p14:tracePt t="7345" x="5067300" y="3292475"/>
          <p14:tracePt t="7362" x="5059363" y="3292475"/>
          <p14:tracePt t="7490" x="5051425" y="3292475"/>
          <p14:tracePt t="7498" x="5051425" y="3284538"/>
          <p14:tracePt t="7506" x="5051425" y="3276600"/>
          <p14:tracePt t="7514" x="5051425" y="3268663"/>
          <p14:tracePt t="7530" x="5051425" y="3260725"/>
          <p14:tracePt t="7731" x="5045075" y="3254375"/>
          <p14:tracePt t="8307" x="5037138" y="3246438"/>
          <p14:tracePt t="8315" x="5037138" y="3238500"/>
          <p14:tracePt t="8323" x="5037138" y="3230563"/>
          <p14:tracePt t="8331" x="5037138" y="3222625"/>
          <p14:tracePt t="8346" x="5037138" y="3200400"/>
          <p14:tracePt t="8362" x="5037138" y="3192463"/>
          <p14:tracePt t="8379" x="5037138" y="3178175"/>
          <p14:tracePt t="8395" x="5037138" y="3170238"/>
          <p14:tracePt t="8418" x="5037138" y="3162300"/>
          <p14:tracePt t="8443" x="5037138" y="3154363"/>
          <p14:tracePt t="8619" x="5037138" y="3146425"/>
          <p14:tracePt t="8635" x="5037138" y="3140075"/>
          <p14:tracePt t="8667" x="5037138" y="3132138"/>
          <p14:tracePt t="8771" x="5037138" y="3116263"/>
          <p14:tracePt t="8795" x="5029200" y="3116263"/>
          <p14:tracePt t="8819" x="5029200" y="3108325"/>
          <p14:tracePt t="8851" x="5029200" y="3101975"/>
          <p14:tracePt t="8875" x="5021263" y="3094038"/>
          <p14:tracePt t="8883" x="5021263" y="3086100"/>
          <p14:tracePt t="8899" x="5013325" y="3078163"/>
          <p14:tracePt t="8907" x="5013325" y="3063875"/>
          <p14:tracePt t="8915" x="5013325" y="3055938"/>
          <p14:tracePt t="8929" x="5013325" y="3040063"/>
          <p14:tracePt t="8946" x="4991100" y="2994025"/>
          <p14:tracePt t="8962" x="4975225" y="2971800"/>
          <p14:tracePt t="8979" x="4975225" y="2955925"/>
          <p14:tracePt t="8996" x="4968875" y="2949575"/>
          <p14:tracePt t="10490" x="4968875" y="2941638"/>
          <p14:tracePt t="11378" x="4968875" y="2933700"/>
          <p14:tracePt t="11730" x="4968875" y="2925763"/>
          <p14:tracePt t="12018" x="4968875" y="2917825"/>
          <p14:tracePt t="12082" x="4968875" y="2911475"/>
          <p14:tracePt t="12130" x="4968875" y="2903538"/>
          <p14:tracePt t="12242" x="4968875" y="2895600"/>
          <p14:tracePt t="12498" x="4968875" y="2887663"/>
          <p14:tracePt t="12514" x="4968875" y="2879725"/>
          <p14:tracePt t="12530" x="4968875" y="2873375"/>
          <p14:tracePt t="12538" x="4968875" y="2865438"/>
          <p14:tracePt t="12562" x="4968875" y="2857500"/>
          <p14:tracePt t="12898" x="4968875" y="2849563"/>
          <p14:tracePt t="12978" x="4968875" y="2841625"/>
          <p14:tracePt t="13002" x="4960938" y="2835275"/>
          <p14:tracePt t="13147" x="4960938" y="2827338"/>
          <p14:tracePt t="13179" x="4960938" y="2819400"/>
          <p14:tracePt t="13203" x="4968875" y="2811463"/>
          <p14:tracePt t="13228" x="4975225" y="2803525"/>
          <p14:tracePt t="13243" x="4983163" y="2803525"/>
          <p14:tracePt t="13259" x="4983163" y="2797175"/>
          <p14:tracePt t="13283" x="4991100" y="2797175"/>
          <p14:tracePt t="13339" x="4999038" y="2797175"/>
          <p14:tracePt t="13355" x="5006975" y="2797175"/>
          <p14:tracePt t="13363" x="5013325" y="2797175"/>
          <p14:tracePt t="13379" x="5021263" y="2797175"/>
          <p14:tracePt t="13387" x="5029200" y="2789238"/>
          <p14:tracePt t="13397" x="5045075" y="2789238"/>
          <p14:tracePt t="13414" x="5075238" y="2781300"/>
          <p14:tracePt t="13430" x="5097463" y="2781300"/>
          <p14:tracePt t="13447" x="5113338" y="2781300"/>
          <p14:tracePt t="13464" x="5127625" y="2781300"/>
          <p14:tracePt t="13480" x="5151438" y="2781300"/>
          <p14:tracePt t="13497" x="5165725" y="2781300"/>
          <p14:tracePt t="13498" x="5173663" y="2781300"/>
          <p14:tracePt t="13514" x="5197475" y="2781300"/>
          <p14:tracePt t="13530" x="5219700" y="2781300"/>
          <p14:tracePt t="13547" x="5241925" y="2781300"/>
          <p14:tracePt t="13564" x="5265738" y="2789238"/>
          <p14:tracePt t="13580" x="5287963" y="2789238"/>
          <p14:tracePt t="13597" x="5303838" y="2789238"/>
          <p14:tracePt t="13614" x="5318125" y="2789238"/>
          <p14:tracePt t="13630" x="5334000" y="2789238"/>
          <p14:tracePt t="13647" x="5349875" y="2789238"/>
          <p14:tracePt t="13664" x="5364163" y="2797175"/>
          <p14:tracePt t="13681" x="5372100" y="2797175"/>
          <p14:tracePt t="13697" x="5387975" y="2803525"/>
          <p14:tracePt t="13714" x="5402263" y="2803525"/>
          <p14:tracePt t="13730" x="5426075" y="2811463"/>
          <p14:tracePt t="13747" x="5448300" y="2811463"/>
          <p14:tracePt t="13764" x="5478463" y="2819400"/>
          <p14:tracePt t="13780" x="5494338" y="2819400"/>
          <p14:tracePt t="13797" x="5502275" y="2819400"/>
          <p14:tracePt t="13915" x="5508625" y="2819400"/>
          <p14:tracePt t="13923" x="5516563" y="2819400"/>
          <p14:tracePt t="13931" x="5524500" y="2819400"/>
          <p14:tracePt t="13947" x="5532438" y="2819400"/>
          <p14:tracePt t="13964" x="5546725" y="2819400"/>
          <p14:tracePt t="14715" x="5554663" y="2819400"/>
          <p14:tracePt t="14731" x="5562600" y="2819400"/>
          <p14:tracePt t="14739" x="5570538" y="2819400"/>
          <p14:tracePt t="14779" x="5578475" y="2819400"/>
          <p14:tracePt t="14899" x="5584825" y="2819400"/>
          <p14:tracePt t="14923" x="5592763" y="2819400"/>
          <p14:tracePt t="14963" x="5600700" y="2819400"/>
          <p14:tracePt t="14995" x="5608638" y="2819400"/>
          <p14:tracePt t="15011" x="5622925" y="2819400"/>
          <p14:tracePt t="15051" x="5638800" y="2811463"/>
          <p14:tracePt t="15075" x="5646738" y="2803525"/>
          <p14:tracePt t="15211" x="5654675" y="2803525"/>
          <p14:tracePt t="15523" x="5654675" y="2797175"/>
          <p14:tracePt t="15899" x="5654675" y="2789238"/>
          <p14:tracePt t="15907" x="5654675" y="2781300"/>
          <p14:tracePt t="15947" x="5646738" y="2781300"/>
          <p14:tracePt t="15995" x="5638800" y="2781300"/>
          <p14:tracePt t="16003" x="5630863" y="2781300"/>
          <p14:tracePt t="16019" x="5622925" y="2781300"/>
          <p14:tracePt t="16027" x="5608638" y="2781300"/>
          <p14:tracePt t="16035" x="5592763" y="2781300"/>
          <p14:tracePt t="16048" x="5584825" y="2781300"/>
          <p14:tracePt t="16065" x="5562600" y="2781300"/>
          <p14:tracePt t="16082" x="5532438" y="2781300"/>
          <p14:tracePt t="16098" x="5516563" y="2781300"/>
          <p14:tracePt t="16115" x="5508625" y="2781300"/>
          <p14:tracePt t="16131" x="5494338" y="2781300"/>
          <p14:tracePt t="16148" x="5470525" y="2781300"/>
          <p14:tracePt t="16165" x="5432425" y="2781300"/>
          <p14:tracePt t="16182" x="5410200" y="2781300"/>
          <p14:tracePt t="16198" x="5394325" y="2781300"/>
          <p14:tracePt t="16215" x="5380038" y="2781300"/>
          <p14:tracePt t="16243" x="5372100" y="2781300"/>
          <p14:tracePt t="16267" x="5356225" y="2781300"/>
          <p14:tracePt t="16282" x="5349875" y="2781300"/>
          <p14:tracePt t="16291" x="5341938" y="2781300"/>
          <p14:tracePt t="16300" x="5326063" y="2781300"/>
          <p14:tracePt t="16315" x="5311775" y="2781300"/>
          <p14:tracePt t="16331" x="5295900" y="2781300"/>
          <p14:tracePt t="16348" x="5287963" y="2781300"/>
          <p14:tracePt t="16365" x="5273675" y="2781300"/>
          <p14:tracePt t="16381" x="5257800" y="2781300"/>
          <p14:tracePt t="16398" x="5227638" y="2781300"/>
          <p14:tracePt t="16415" x="5197475" y="2781300"/>
          <p14:tracePt t="16431" x="5181600" y="2781300"/>
          <p14:tracePt t="16448" x="5173663" y="2781300"/>
          <p14:tracePt t="16466" x="5165725" y="2781300"/>
          <p14:tracePt t="16482" x="5159375" y="2781300"/>
          <p14:tracePt t="16498" x="5143500" y="2781300"/>
          <p14:tracePt t="16515" x="5121275" y="2781300"/>
          <p14:tracePt t="16531" x="5083175" y="2781300"/>
          <p14:tracePt t="16548" x="5067300" y="2781300"/>
          <p14:tracePt t="16565" x="5051425" y="2781300"/>
          <p14:tracePt t="16582" x="5045075" y="2781300"/>
          <p14:tracePt t="16611" x="5037138" y="2773363"/>
          <p14:tracePt t="16676" x="5029200" y="2773363"/>
          <p14:tracePt t="16682" x="5021263" y="2773363"/>
          <p14:tracePt t="16691" x="5013325" y="2773363"/>
          <p14:tracePt t="16699" x="4983163" y="2765425"/>
          <p14:tracePt t="16715" x="4953000" y="2765425"/>
          <p14:tracePt t="16732" x="4922838" y="2759075"/>
          <p14:tracePt t="16748" x="4899025" y="2751138"/>
          <p14:tracePt t="17547" x="4892675" y="2751138"/>
          <p14:tracePt t="17579" x="4884738" y="2751138"/>
          <p14:tracePt t="17659" x="4876800" y="2751138"/>
          <p14:tracePt t="18235" x="4876800" y="2743200"/>
          <p14:tracePt t="18251" x="4876800" y="2735263"/>
          <p14:tracePt t="18259" x="4876800" y="2727325"/>
          <p14:tracePt t="18275" x="4876800" y="2720975"/>
          <p14:tracePt t="18603" x="4868863" y="2705100"/>
          <p14:tracePt t="18611" x="4860925" y="2705100"/>
          <p14:tracePt t="18619" x="4854575" y="2705100"/>
          <p14:tracePt t="18632" x="4838700" y="2697163"/>
          <p14:tracePt t="18649" x="4800600" y="2689225"/>
          <p14:tracePt t="18650" x="4792663" y="2689225"/>
          <p14:tracePt t="18666" x="4778375" y="2689225"/>
          <p14:tracePt t="18682" x="4770438" y="2689225"/>
          <p14:tracePt t="18699" x="4762500" y="2689225"/>
          <p14:tracePt t="18716" x="4754563" y="2689225"/>
          <p14:tracePt t="18732" x="4740275" y="2689225"/>
          <p14:tracePt t="18749" x="4732338" y="2689225"/>
          <p14:tracePt t="18766" x="4724400" y="2689225"/>
          <p14:tracePt t="18782" x="4708525" y="2689225"/>
          <p14:tracePt t="18799" x="4702175" y="2689225"/>
          <p14:tracePt t="18819" x="4694238" y="2689225"/>
          <p14:tracePt t="18832" x="4686300" y="2689225"/>
          <p14:tracePt t="18849" x="4678363" y="2689225"/>
          <p14:tracePt t="18866" x="4656138" y="2689225"/>
          <p14:tracePt t="18883" x="4648200" y="2689225"/>
          <p14:tracePt t="18947" x="4640263" y="2689225"/>
          <p14:tracePt t="18963" x="4632325" y="2689225"/>
          <p14:tracePt t="18971" x="4625975" y="2689225"/>
          <p14:tracePt t="18982" x="4618038" y="2689225"/>
          <p14:tracePt t="18999" x="4610100" y="2689225"/>
          <p14:tracePt t="19016" x="4602163" y="2689225"/>
          <p14:tracePt t="19107" x="4594225" y="2689225"/>
          <p14:tracePt t="19123" x="4587875" y="2689225"/>
          <p14:tracePt t="19131" x="4579938" y="2689225"/>
          <p14:tracePt t="19139" x="4572000" y="2689225"/>
          <p14:tracePt t="19339" x="4564063" y="2689225"/>
          <p14:tracePt t="19371" x="4556125" y="2689225"/>
          <p14:tracePt t="19483" x="4541838" y="2689225"/>
          <p14:tracePt t="19491" x="4533900" y="2689225"/>
          <p14:tracePt t="19507" x="4525963" y="2689225"/>
          <p14:tracePt t="19516" x="4518025" y="2689225"/>
          <p14:tracePt t="19651" x="4511675" y="2689225"/>
          <p14:tracePt t="20053" x="4495800" y="2689225"/>
          <p14:tracePt t="20066" x="4487863" y="2689225"/>
          <p14:tracePt t="21435" x="4495800" y="2689225"/>
          <p14:tracePt t="21443" x="4511675" y="2689225"/>
          <p14:tracePt t="21451" x="4525963" y="2689225"/>
          <p14:tracePt t="21467" x="4549775" y="2689225"/>
          <p14:tracePt t="21483" x="4572000" y="2689225"/>
          <p14:tracePt t="21500" x="4602163" y="2689225"/>
          <p14:tracePt t="21517" x="4632325" y="2689225"/>
          <p14:tracePt t="21533" x="4664075" y="2689225"/>
          <p14:tracePt t="21550" x="4708525" y="2689225"/>
          <p14:tracePt t="21567" x="4740275" y="2689225"/>
          <p14:tracePt t="21583" x="4770438" y="2697163"/>
          <p14:tracePt t="21600" x="4816475" y="2705100"/>
          <p14:tracePt t="21617" x="4854575" y="2705100"/>
          <p14:tracePt t="21619" x="4876800" y="2705100"/>
          <p14:tracePt t="21633" x="4899025" y="2705100"/>
          <p14:tracePt t="21650" x="4945063" y="2705100"/>
          <p14:tracePt t="21667" x="4968875" y="2713038"/>
          <p14:tracePt t="21683" x="4975225" y="2713038"/>
          <p14:tracePt t="21700" x="4991100" y="2713038"/>
          <p14:tracePt t="21717" x="4999038" y="2713038"/>
          <p14:tracePt t="21733" x="5006975" y="2713038"/>
          <p14:tracePt t="21750" x="5013325" y="2713038"/>
          <p14:tracePt t="21767" x="5021263" y="2713038"/>
          <p14:tracePt t="21783" x="5029200" y="2713038"/>
          <p14:tracePt t="21800" x="5037138" y="2713038"/>
          <p14:tracePt t="21817" x="5051425" y="2720975"/>
          <p14:tracePt t="21834" x="5075238" y="2720975"/>
          <p14:tracePt t="21850" x="5089525" y="2720975"/>
          <p14:tracePt t="21867" x="5113338" y="2727325"/>
          <p14:tracePt t="21883" x="5127625" y="2727325"/>
          <p14:tracePt t="21900" x="5159375" y="2727325"/>
          <p14:tracePt t="21917" x="5181600" y="2727325"/>
          <p14:tracePt t="21933" x="5203825" y="2727325"/>
          <p14:tracePt t="21950" x="5219700" y="2727325"/>
          <p14:tracePt t="21967" x="5241925" y="2727325"/>
          <p14:tracePt t="21983" x="5257800" y="2727325"/>
          <p14:tracePt t="22000" x="5265738" y="2727325"/>
          <p14:tracePt t="22027" x="5273675" y="2727325"/>
          <p14:tracePt t="22034" x="5280025" y="2727325"/>
          <p14:tracePt t="22051" x="5295900" y="2735263"/>
          <p14:tracePt t="22067" x="5303838" y="2735263"/>
          <p14:tracePt t="22083" x="5318125" y="2735263"/>
          <p14:tracePt t="22100" x="5326063" y="2735263"/>
          <p14:tracePt t="22123" x="5334000" y="2735263"/>
          <p14:tracePt t="22139" x="5341938" y="2735263"/>
          <p14:tracePt t="22150" x="5349875" y="2735263"/>
          <p14:tracePt t="22167" x="5356225" y="2735263"/>
          <p14:tracePt t="22184" x="5372100" y="2735263"/>
          <p14:tracePt t="22200" x="5380038" y="2735263"/>
          <p14:tracePt t="22217" x="5394325" y="2735263"/>
          <p14:tracePt t="22219" x="5402263" y="2735263"/>
          <p14:tracePt t="22234" x="5410200" y="2735263"/>
          <p14:tracePt t="22250" x="5410200" y="2743200"/>
          <p14:tracePt t="22283" x="5426075" y="2743200"/>
          <p14:tracePt t="22299" x="5432425" y="2743200"/>
          <p14:tracePt t="22307" x="5448300" y="2743200"/>
          <p14:tracePt t="22317" x="5456238" y="2743200"/>
          <p14:tracePt t="22334" x="5486400" y="2751138"/>
          <p14:tracePt t="22350" x="5494338" y="2751138"/>
          <p14:tracePt t="22371" x="5502275" y="2759075"/>
          <p14:tracePt t="22507" x="5508625" y="2759075"/>
          <p14:tracePt t="22515" x="5516563" y="2759075"/>
          <p14:tracePt t="22539" x="5524500" y="2759075"/>
          <p14:tracePt t="22555" x="5532438" y="2759075"/>
          <p14:tracePt t="22563" x="5540375" y="2759075"/>
          <p14:tracePt t="22571" x="5546725" y="2759075"/>
          <p14:tracePt t="22584" x="5562600" y="2759075"/>
          <p14:tracePt t="22600" x="5578475" y="2759075"/>
          <p14:tracePt t="22617" x="5592763" y="2759075"/>
          <p14:tracePt t="22634" x="5600700" y="2759075"/>
          <p14:tracePt t="22650" x="5608638" y="2759075"/>
          <p14:tracePt t="22667" x="5622925" y="2759075"/>
          <p14:tracePt t="22684" x="5630863" y="2759075"/>
          <p14:tracePt t="22715" x="5638800" y="2759075"/>
          <p14:tracePt t="22803" x="5646738" y="2759075"/>
          <p14:tracePt t="23869" x="5630863" y="2759075"/>
          <p14:tracePt t="23883" x="5622925" y="2759075"/>
          <p14:tracePt t="23891" x="5616575" y="2759075"/>
          <p14:tracePt t="23901" x="5608638" y="2759075"/>
          <p14:tracePt t="23918" x="5600700" y="2759075"/>
          <p14:tracePt t="23934" x="5592763" y="2759075"/>
          <p14:tracePt t="23951" x="5584825" y="2759075"/>
          <p14:tracePt t="23968" x="5570538" y="2759075"/>
          <p14:tracePt t="23984" x="5540375" y="2759075"/>
          <p14:tracePt t="24001" x="5516563" y="2759075"/>
          <p14:tracePt t="24003" x="5502275" y="2759075"/>
          <p14:tracePt t="24018" x="5464175" y="2759075"/>
          <p14:tracePt t="24034" x="5448300" y="2759075"/>
          <p14:tracePt t="24051" x="5440363" y="2759075"/>
          <p14:tracePt t="24068" x="5432425" y="2759075"/>
          <p14:tracePt t="24084" x="5426075" y="2759075"/>
          <p14:tracePt t="24101" x="5410200" y="2759075"/>
          <p14:tracePt t="24118" x="5394325" y="2759075"/>
          <p14:tracePt t="24134" x="5372100" y="2759075"/>
          <p14:tracePt t="24151" x="5349875" y="2759075"/>
          <p14:tracePt t="24168" x="5341938" y="2759075"/>
          <p14:tracePt t="24184" x="5334000" y="2759075"/>
          <p14:tracePt t="24201" x="5326063" y="2759075"/>
          <p14:tracePt t="24218" x="5311775" y="2759075"/>
          <p14:tracePt t="24234" x="5295900" y="2759075"/>
          <p14:tracePt t="24251" x="5265738" y="2759075"/>
          <p14:tracePt t="24268" x="5235575" y="2759075"/>
          <p14:tracePt t="24284" x="5219700" y="2759075"/>
          <p14:tracePt t="24301" x="5211763" y="2759075"/>
          <p14:tracePt t="24318" x="5197475" y="2759075"/>
          <p14:tracePt t="24339" x="5189538" y="2759075"/>
          <p14:tracePt t="24355" x="5181600" y="2759075"/>
          <p14:tracePt t="24368" x="5173663" y="2759075"/>
          <p14:tracePt t="24385" x="5165725" y="2759075"/>
          <p14:tracePt t="24401" x="5159375" y="2759075"/>
          <p14:tracePt t="24418" x="5151438" y="2759075"/>
          <p14:tracePt t="24434" x="5143500" y="2759075"/>
          <p14:tracePt t="24451" x="5135563" y="2759075"/>
          <p14:tracePt t="24523" x="5121275" y="2759075"/>
          <p14:tracePt t="24539" x="5113338" y="2759075"/>
          <p14:tracePt t="24555" x="5105400" y="2759075"/>
          <p14:tracePt t="24587" x="5105400" y="2751138"/>
          <p14:tracePt t="24611" x="5097463" y="2751138"/>
          <p14:tracePt t="24618" x="5089525" y="2751138"/>
          <p14:tracePt t="24643" x="5083175" y="2743200"/>
          <p14:tracePt t="24667" x="5075238" y="2743200"/>
          <p14:tracePt t="24715" x="5067300" y="2743200"/>
          <p14:tracePt t="24763" x="5067300" y="2735263"/>
          <p14:tracePt t="25059" x="5075238" y="2735263"/>
          <p14:tracePt t="25067" x="5089525" y="2735263"/>
          <p14:tracePt t="25075" x="5105400" y="2735263"/>
          <p14:tracePt t="25085" x="5121275" y="2735263"/>
          <p14:tracePt t="25101" x="5143500" y="2735263"/>
          <p14:tracePt t="25118" x="5165725" y="2735263"/>
          <p14:tracePt t="25135" x="5181600" y="2735263"/>
          <p14:tracePt t="25151" x="5197475" y="2735263"/>
          <p14:tracePt t="25168" x="5211763" y="2735263"/>
          <p14:tracePt t="25185" x="5235575" y="2735263"/>
          <p14:tracePt t="25187" x="5241925" y="2735263"/>
          <p14:tracePt t="25201" x="5257800" y="2735263"/>
          <p14:tracePt t="25218" x="5303838" y="2735263"/>
          <p14:tracePt t="25235" x="5334000" y="2735263"/>
          <p14:tracePt t="25251" x="5372100" y="2735263"/>
          <p14:tracePt t="25268" x="5410200" y="2735263"/>
          <p14:tracePt t="25285" x="5456238" y="2735263"/>
          <p14:tracePt t="25302" x="5486400" y="2735263"/>
          <p14:tracePt t="25318" x="5516563" y="2735263"/>
          <p14:tracePt t="25335" x="5532438" y="2735263"/>
          <p14:tracePt t="25351" x="5540375" y="2735263"/>
          <p14:tracePt t="25379" x="5546725" y="2735263"/>
          <p14:tracePt t="25915" x="5554663" y="2735263"/>
          <p14:tracePt t="25931" x="5562600" y="2735263"/>
          <p14:tracePt t="25939" x="5570538" y="2735263"/>
          <p14:tracePt t="26050" x="5570538" y="2727325"/>
          <p14:tracePt t="26107" x="5578475" y="2727325"/>
          <p14:tracePt t="27475" x="5592763" y="2720975"/>
          <p14:tracePt t="27524" x="5600700" y="2720975"/>
          <p14:tracePt t="28011" x="5608638" y="2720975"/>
          <p14:tracePt t="28019" x="5616575" y="2720975"/>
          <p14:tracePt t="28027" x="5622925" y="2720975"/>
          <p14:tracePt t="28036" x="5630863" y="2720975"/>
          <p14:tracePt t="28053" x="5654675" y="2720975"/>
          <p14:tracePt t="28069" x="5661025" y="2720975"/>
          <p14:tracePt t="28086" x="5676900" y="2720975"/>
          <p14:tracePt t="28102" x="5692775" y="2720975"/>
          <p14:tracePt t="28119" x="5707063" y="2720975"/>
          <p14:tracePt t="28136" x="5745163" y="2720975"/>
          <p14:tracePt t="28152" x="5775325" y="2720975"/>
          <p14:tracePt t="28154" x="5791200" y="2720975"/>
          <p14:tracePt t="28169" x="5807075" y="2720975"/>
          <p14:tracePt t="28186" x="5859463" y="2720975"/>
          <p14:tracePt t="28202" x="5883275" y="2720975"/>
          <p14:tracePt t="28219" x="5913438" y="2720975"/>
          <p14:tracePt t="28236" x="5951538" y="2720975"/>
          <p14:tracePt t="28253" x="5997575" y="2720975"/>
          <p14:tracePt t="28269" x="6035675" y="2720975"/>
          <p14:tracePt t="28286" x="6080125" y="2720975"/>
          <p14:tracePt t="28303" x="6126163" y="2720975"/>
          <p14:tracePt t="28319" x="6188075" y="2720975"/>
          <p14:tracePt t="28336" x="6264275" y="2727325"/>
          <p14:tracePt t="28353" x="6340475" y="2735263"/>
          <p14:tracePt t="28369" x="6400800" y="2743200"/>
          <p14:tracePt t="28370" x="6423025" y="2751138"/>
          <p14:tracePt t="28386" x="6461125" y="2759075"/>
          <p14:tracePt t="28403" x="6492875" y="2759075"/>
          <p14:tracePt t="28419" x="6530975" y="2765425"/>
          <p14:tracePt t="28436" x="6561138" y="2773363"/>
          <p14:tracePt t="28452" x="6607175" y="2773363"/>
          <p14:tracePt t="28469" x="6659563" y="2789238"/>
          <p14:tracePt t="28486" x="6689725" y="2789238"/>
          <p14:tracePt t="28502" x="6721475" y="2789238"/>
          <p14:tracePt t="28519" x="6751638" y="2797175"/>
          <p14:tracePt t="28536" x="6781800" y="2803525"/>
          <p14:tracePt t="28552" x="6811963" y="2811463"/>
          <p14:tracePt t="28569" x="6858000" y="2811463"/>
          <p14:tracePt t="28586" x="6934200" y="2827338"/>
          <p14:tracePt t="28602" x="6994525" y="2835275"/>
          <p14:tracePt t="28619" x="7048500" y="2841625"/>
          <p14:tracePt t="28636" x="7102475" y="2857500"/>
          <p14:tracePt t="28653" x="7132638" y="2857500"/>
          <p14:tracePt t="28669" x="7162800" y="2857500"/>
          <p14:tracePt t="28686" x="7200900" y="2857500"/>
          <p14:tracePt t="28703" x="7239000" y="2857500"/>
          <p14:tracePt t="28719" x="7277100" y="2857500"/>
          <p14:tracePt t="28736" x="7315200" y="2857500"/>
          <p14:tracePt t="28753" x="7353300" y="2857500"/>
          <p14:tracePt t="28755" x="7375525" y="2857500"/>
          <p14:tracePt t="28769" x="7399338" y="2857500"/>
          <p14:tracePt t="28786" x="7445375" y="2857500"/>
          <p14:tracePt t="28803" x="7475538" y="2857500"/>
          <p14:tracePt t="28819" x="7497763" y="2857500"/>
          <p14:tracePt t="28836" x="7513638" y="2857500"/>
          <p14:tracePt t="28853" x="7535863" y="2857500"/>
          <p14:tracePt t="28869" x="7551738" y="2857500"/>
          <p14:tracePt t="28886" x="7581900" y="2857500"/>
          <p14:tracePt t="28903" x="7620000" y="2857500"/>
          <p14:tracePt t="28919" x="7650163" y="2857500"/>
          <p14:tracePt t="28936" x="7680325" y="2857500"/>
          <p14:tracePt t="28953" x="7704138" y="2857500"/>
          <p14:tracePt t="28970" x="7734300" y="2849563"/>
          <p14:tracePt t="28986" x="7750175" y="2841625"/>
          <p14:tracePt t="29003" x="7764463" y="2841625"/>
          <p14:tracePt t="29019" x="7772400" y="2841625"/>
          <p14:tracePt t="29091" x="7788275" y="2835275"/>
          <p14:tracePt t="29123" x="7794625" y="2835275"/>
          <p14:tracePt t="29131" x="7794625" y="2827338"/>
          <p14:tracePt t="29148" x="7802563" y="2827338"/>
          <p14:tracePt t="29155" x="7810500" y="2827338"/>
          <p14:tracePt t="29170" x="7826375" y="2827338"/>
          <p14:tracePt t="29251" x="7832725" y="2827338"/>
          <p14:tracePt t="29259" x="7840663" y="2827338"/>
          <p14:tracePt t="29275" x="7848600" y="2827338"/>
          <p14:tracePt t="29307" x="7856538" y="2827338"/>
          <p14:tracePt t="29339" x="7864475" y="2827338"/>
          <p14:tracePt t="29355" x="7870825" y="2827338"/>
          <p14:tracePt t="29370" x="7878763" y="2827338"/>
          <p14:tracePt t="29435" x="7886700" y="2827338"/>
          <p14:tracePt t="29443" x="7894638" y="2827338"/>
          <p14:tracePt t="29453" x="7902575" y="2827338"/>
          <p14:tracePt t="29587" x="7908925" y="2827338"/>
          <p14:tracePt t="30571" x="7902575" y="2827338"/>
          <p14:tracePt t="30579" x="7886700" y="2835275"/>
          <p14:tracePt t="30587" x="7870825" y="2835275"/>
          <p14:tracePt t="30603" x="7840663" y="2835275"/>
          <p14:tracePt t="30620" x="7788275" y="2835275"/>
          <p14:tracePt t="30637" x="7704138" y="2835275"/>
          <p14:tracePt t="30653" x="7612063" y="2835275"/>
          <p14:tracePt t="30670" x="7543800" y="2835275"/>
          <p14:tracePt t="30687" x="7467600" y="2835275"/>
          <p14:tracePt t="30703" x="7369175" y="2835275"/>
          <p14:tracePt t="30720" x="7246938" y="2835275"/>
          <p14:tracePt t="30737" x="7108825" y="2835275"/>
          <p14:tracePt t="30754" x="6904038" y="2835275"/>
          <p14:tracePt t="30770" x="6765925" y="2835275"/>
          <p14:tracePt t="30787" x="6637338" y="2835275"/>
          <p14:tracePt t="30804" x="6492875" y="2835275"/>
          <p14:tracePt t="30820" x="6362700" y="2835275"/>
          <p14:tracePt t="30837" x="6232525" y="2835275"/>
          <p14:tracePt t="30853" x="6111875" y="2835275"/>
          <p14:tracePt t="30870" x="5981700" y="2857500"/>
          <p14:tracePt t="30887" x="5851525" y="2873375"/>
          <p14:tracePt t="30903" x="5737225" y="2887663"/>
          <p14:tracePt t="30920" x="5654675" y="2903538"/>
          <p14:tracePt t="30937" x="5570538" y="2911475"/>
          <p14:tracePt t="30939" x="5524500" y="2917825"/>
          <p14:tracePt t="30953" x="5502275" y="2917825"/>
          <p14:tracePt t="30970" x="5426075" y="2949575"/>
          <p14:tracePt t="30987" x="5356225" y="2963863"/>
          <p14:tracePt t="31003" x="5287963" y="2987675"/>
          <p14:tracePt t="31020" x="5211763" y="3009900"/>
          <p14:tracePt t="31037" x="5127625" y="3032125"/>
          <p14:tracePt t="31054" x="5021263" y="3063875"/>
          <p14:tracePt t="31070" x="4922838" y="3101975"/>
          <p14:tracePt t="31087" x="4830763" y="3124200"/>
          <p14:tracePt t="31103" x="4754563" y="3162300"/>
          <p14:tracePt t="31120" x="4708525" y="3184525"/>
          <p14:tracePt t="31137" x="4694238" y="3192463"/>
          <p14:tracePt t="31153" x="4686300" y="3192463"/>
          <p14:tracePt t="31170" x="4678363" y="3192463"/>
          <p14:tracePt t="31187" x="4678363" y="3200400"/>
          <p14:tracePt t="31203" x="4670425" y="3200400"/>
          <p14:tracePt t="31220" x="4656138" y="3200400"/>
          <p14:tracePt t="31237" x="4640263" y="3208338"/>
          <p14:tracePt t="31253" x="4610100" y="3216275"/>
          <p14:tracePt t="31270" x="4594225" y="3230563"/>
          <p14:tracePt t="31287" x="4549775" y="3230563"/>
          <p14:tracePt t="31304" x="4511675" y="3254375"/>
          <p14:tracePt t="31320" x="4487863" y="3254375"/>
          <p14:tracePt t="31353" x="4479925" y="3260725"/>
          <p14:tracePt t="31410" x="4473575" y="3260725"/>
          <p14:tracePt t="31451" x="4465638" y="3260725"/>
          <p14:tracePt t="31459" x="4457700" y="3268663"/>
          <p14:tracePt t="31475" x="4449763" y="3268663"/>
          <p14:tracePt t="31487" x="4449763" y="3276600"/>
          <p14:tracePt t="31503" x="4441825" y="3276600"/>
          <p14:tracePt t="31931" x="4435475" y="3276600"/>
          <p14:tracePt t="35042" x="4441825" y="3268663"/>
          <p14:tracePt t="35066" x="4449763" y="3268663"/>
          <p14:tracePt t="35090" x="4457700" y="3268663"/>
          <p14:tracePt t="35106" x="4465638" y="3260725"/>
          <p14:tracePt t="35138" x="4473575" y="3260725"/>
          <p14:tracePt t="35210" x="4479925" y="3260725"/>
          <p14:tracePt t="35234" x="4487863" y="3260725"/>
          <p14:tracePt t="35243" x="4495800" y="3260725"/>
          <p14:tracePt t="35250" x="4503738" y="3254375"/>
          <p14:tracePt t="35274" x="4511675" y="3254375"/>
          <p14:tracePt t="35282" x="4518025" y="3254375"/>
          <p14:tracePt t="35314" x="4525963" y="3254375"/>
          <p14:tracePt t="35370" x="4533900" y="3246438"/>
          <p14:tracePt t="35394" x="4549775" y="3246438"/>
          <p14:tracePt t="35402" x="4556125" y="3246438"/>
          <p14:tracePt t="35410" x="4564063" y="3246438"/>
          <p14:tracePt t="35421" x="4572000" y="3246438"/>
          <p14:tracePt t="35438" x="4602163" y="3246438"/>
          <p14:tracePt t="35455" x="4632325" y="3246438"/>
          <p14:tracePt t="35471" x="4648200" y="3246438"/>
          <p14:tracePt t="35488" x="4664075" y="3246438"/>
          <p14:tracePt t="35538" x="4670425" y="3246438"/>
          <p14:tracePt t="35562" x="4678363" y="3246438"/>
          <p14:tracePt t="35570" x="4686300" y="3246438"/>
          <p14:tracePt t="35587" x="4694238" y="3246438"/>
          <p14:tracePt t="35602" x="4702175" y="3246438"/>
          <p14:tracePt t="35618" x="4708525" y="3246438"/>
          <p14:tracePt t="35626" x="4716463" y="3246438"/>
          <p14:tracePt t="35638" x="4732338" y="3246438"/>
          <p14:tracePt t="35655" x="4740275" y="3246438"/>
          <p14:tracePt t="35672" x="4754563" y="3246438"/>
          <p14:tracePt t="35688" x="4770438" y="3246438"/>
          <p14:tracePt t="35705" x="4778375" y="3246438"/>
          <p14:tracePt t="35762" x="4784725" y="3246438"/>
          <p14:tracePt t="35770" x="4792663" y="3246438"/>
          <p14:tracePt t="35786" x="4808538" y="3246438"/>
          <p14:tracePt t="35794" x="4816475" y="3246438"/>
          <p14:tracePt t="35811" x="4822825" y="3246438"/>
          <p14:tracePt t="35822" x="4830763" y="3246438"/>
          <p14:tracePt t="35839" x="4838700" y="3246438"/>
          <p14:tracePt t="35855" x="4854575" y="3246438"/>
          <p14:tracePt t="35872" x="4876800" y="3246438"/>
          <p14:tracePt t="35889" x="4899025" y="3246438"/>
          <p14:tracePt t="35905" x="4906963" y="3246438"/>
          <p14:tracePt t="35923" x="4914900" y="3246438"/>
          <p14:tracePt t="35947" x="4922838" y="3246438"/>
          <p14:tracePt t="35955" x="4930775" y="3246438"/>
          <p14:tracePt t="35972" x="4937125" y="3246438"/>
          <p14:tracePt t="36075" x="4945063" y="3246438"/>
          <p14:tracePt t="36099" x="4953000" y="3246438"/>
          <p14:tracePt t="40459" x="4953000" y="3238500"/>
          <p14:tracePt t="40483" x="4953000" y="3230563"/>
          <p14:tracePt t="40523" x="4953000" y="3222625"/>
          <p14:tracePt t="40819" x="4953000" y="3216275"/>
          <p14:tracePt t="40851" x="4953000" y="3208338"/>
          <p14:tracePt t="40899" x="4953000" y="3200400"/>
          <p14:tracePt t="40931" x="4953000" y="3192463"/>
          <p14:tracePt t="40947" x="4953000" y="3184525"/>
          <p14:tracePt t="42819" x="4953000" y="3178175"/>
          <p14:tracePt t="42827" x="4968875" y="3178175"/>
          <p14:tracePt t="42835" x="4983163" y="3178175"/>
          <p14:tracePt t="42843" x="4999038" y="3178175"/>
          <p14:tracePt t="42858" x="5059363" y="3178175"/>
          <p14:tracePt t="42875" x="5135563" y="3178175"/>
          <p14:tracePt t="42891" x="5235575" y="3178175"/>
          <p14:tracePt t="42908" x="5326063" y="3178175"/>
          <p14:tracePt t="42924" x="5394325" y="3178175"/>
          <p14:tracePt t="42941" x="5432425" y="3170238"/>
          <p14:tracePt t="42958" x="5448300" y="3170238"/>
          <p14:tracePt t="42974" x="5464175" y="3162300"/>
          <p14:tracePt t="42991" x="5478463" y="3162300"/>
          <p14:tracePt t="43008" x="5502275" y="3162300"/>
          <p14:tracePt t="43024" x="5524500" y="3162300"/>
          <p14:tracePt t="43041" x="5554663" y="3162300"/>
          <p14:tracePt t="43044" x="5570538" y="3162300"/>
          <p14:tracePt t="43058" x="5608638" y="3162300"/>
          <p14:tracePt t="43074" x="5654675" y="3162300"/>
          <p14:tracePt t="43091" x="5722938" y="3162300"/>
          <p14:tracePt t="43108" x="5813425" y="3162300"/>
          <p14:tracePt t="43124" x="5935663" y="3162300"/>
          <p14:tracePt t="43141" x="6088063" y="3162300"/>
          <p14:tracePt t="43158" x="6226175" y="3162300"/>
          <p14:tracePt t="43174" x="6324600" y="3162300"/>
          <p14:tracePt t="43191" x="6400800" y="3162300"/>
          <p14:tracePt t="43208" x="6446838" y="3162300"/>
          <p14:tracePt t="43224" x="6492875" y="3162300"/>
          <p14:tracePt t="43227" x="6515100" y="3162300"/>
          <p14:tracePt t="43241" x="6530975" y="3162300"/>
          <p14:tracePt t="43258" x="6613525" y="3162300"/>
          <p14:tracePt t="43274" x="6689725" y="3162300"/>
          <p14:tracePt t="43291" x="6765925" y="3178175"/>
          <p14:tracePt t="43308" x="6819900" y="3184525"/>
          <p14:tracePt t="43324" x="6873875" y="3192463"/>
          <p14:tracePt t="43341" x="6918325" y="3200400"/>
          <p14:tracePt t="43358" x="6972300" y="3216275"/>
          <p14:tracePt t="43374" x="7010400" y="3222625"/>
          <p14:tracePt t="43391" x="7048500" y="3230563"/>
          <p14:tracePt t="43408" x="7094538" y="3238500"/>
          <p14:tracePt t="43410" x="7132638" y="3246438"/>
          <p14:tracePt t="43424" x="7154863" y="3246438"/>
          <p14:tracePt t="43441" x="7223125" y="3254375"/>
          <p14:tracePt t="43443" x="7269163" y="3260725"/>
          <p14:tracePt t="43458" x="7323138" y="3268663"/>
          <p14:tracePt t="43474" x="7375525" y="3284538"/>
          <p14:tracePt t="43491" x="7413625" y="3292475"/>
          <p14:tracePt t="43508" x="7445375" y="3306763"/>
          <p14:tracePt t="43525" x="7483475" y="3306763"/>
          <p14:tracePt t="43541" x="7527925" y="3330575"/>
          <p14:tracePt t="43558" x="7566025" y="3330575"/>
          <p14:tracePt t="43574" x="7581900" y="3336925"/>
          <p14:tracePt t="43591" x="7597775" y="3336925"/>
          <p14:tracePt t="43608" x="7604125" y="3336925"/>
          <p14:tracePt t="43625" x="7612063" y="3336925"/>
          <p14:tracePt t="43641" x="7627938" y="3336925"/>
          <p14:tracePt t="43658" x="7658100" y="3336925"/>
          <p14:tracePt t="43674" x="7688263" y="3336925"/>
          <p14:tracePt t="43691" x="7712075" y="3336925"/>
          <p14:tracePt t="43708" x="7734300" y="3336925"/>
          <p14:tracePt t="43725" x="7742238" y="3336925"/>
          <p14:tracePt t="43741" x="7750175" y="3336925"/>
          <p14:tracePt t="43795" x="7756525" y="3336925"/>
          <p14:tracePt t="43811" x="7764463" y="3336925"/>
          <p14:tracePt t="43819" x="7772400" y="3336925"/>
          <p14:tracePt t="43827" x="7780338" y="3336925"/>
          <p14:tracePt t="43841" x="7788275" y="3336925"/>
          <p14:tracePt t="43858" x="7810500" y="3336925"/>
          <p14:tracePt t="43875" x="7826375" y="3336925"/>
          <p14:tracePt t="43891" x="7848600" y="3336925"/>
          <p14:tracePt t="43908" x="7864475" y="3336925"/>
          <p14:tracePt t="43925" x="7878763" y="3336925"/>
          <p14:tracePt t="43941" x="7894638" y="3336925"/>
          <p14:tracePt t="43958" x="7908925" y="3336925"/>
          <p14:tracePt t="43975" x="7924800" y="3336925"/>
          <p14:tracePt t="43991" x="7932738" y="3336925"/>
          <p14:tracePt t="44008" x="7954963" y="3336925"/>
          <p14:tracePt t="44025" x="7978775" y="3344863"/>
          <p14:tracePt t="44041" x="7985125" y="3344863"/>
          <p14:tracePt t="44107" x="7993063" y="3344863"/>
          <p14:tracePt t="44123" x="8001000" y="3344863"/>
          <p14:tracePt t="44131" x="8008938" y="3344863"/>
          <p14:tracePt t="44155" x="8016875" y="3344863"/>
          <p14:tracePt t="45283" x="8001000" y="3344863"/>
          <p14:tracePt t="45291" x="7993063" y="3344863"/>
          <p14:tracePt t="45299" x="7970838" y="3344863"/>
          <p14:tracePt t="45309" x="7947025" y="3344863"/>
          <p14:tracePt t="45325" x="7902575" y="3336925"/>
          <p14:tracePt t="45342" x="7864475" y="3330575"/>
          <p14:tracePt t="45359" x="7826375" y="3330575"/>
          <p14:tracePt t="45375" x="7788275" y="3322638"/>
          <p14:tracePt t="45392" x="7742238" y="3306763"/>
          <p14:tracePt t="45408" x="7673975" y="3298825"/>
          <p14:tracePt t="45410" x="7642225" y="3298825"/>
          <p14:tracePt t="45425" x="7597775" y="3284538"/>
          <p14:tracePt t="45442" x="7445375" y="3260725"/>
          <p14:tracePt t="45458" x="7331075" y="3246438"/>
          <p14:tracePt t="45475" x="7223125" y="3230563"/>
          <p14:tracePt t="45492" x="7108825" y="3216275"/>
          <p14:tracePt t="45509" x="7018338" y="3208338"/>
          <p14:tracePt t="45525" x="6918325" y="3208338"/>
          <p14:tracePt t="45542" x="6819900" y="3200400"/>
          <p14:tracePt t="45559" x="6705600" y="3200400"/>
          <p14:tracePt t="45575" x="6561138" y="3200400"/>
          <p14:tracePt t="45592" x="6438900" y="3200400"/>
          <p14:tracePt t="45609" x="6332538" y="3200400"/>
          <p14:tracePt t="45625" x="6226175" y="3200400"/>
          <p14:tracePt t="45626" x="6188075" y="3200400"/>
          <p14:tracePt t="45642" x="6096000" y="3200400"/>
          <p14:tracePt t="45659" x="5997575" y="3200400"/>
          <p14:tracePt t="45675" x="5905500" y="3200400"/>
          <p14:tracePt t="45692" x="5813425" y="3200400"/>
          <p14:tracePt t="45709" x="5745163" y="3200400"/>
          <p14:tracePt t="45725" x="5684838" y="3200400"/>
          <p14:tracePt t="45742" x="5638800" y="3200400"/>
          <p14:tracePt t="45759" x="5600700" y="3200400"/>
          <p14:tracePt t="45775" x="5562600" y="3208338"/>
          <p14:tracePt t="45792" x="5524500" y="3216275"/>
          <p14:tracePt t="45809" x="5478463" y="3230563"/>
          <p14:tracePt t="45826" x="5380038" y="3268663"/>
          <p14:tracePt t="45842" x="5303838" y="3298825"/>
          <p14:tracePt t="45859" x="5219700" y="3336925"/>
          <p14:tracePt t="45875" x="5173663" y="3360738"/>
          <p14:tracePt t="45892" x="5127625" y="3375025"/>
          <p14:tracePt t="45909" x="5121275" y="3382963"/>
          <p14:tracePt t="45925" x="5105400" y="3382963"/>
          <p14:tracePt t="45942" x="5105400" y="3390900"/>
          <p14:tracePt t="45959" x="5097463" y="3390900"/>
          <p14:tracePt t="45975" x="5089525" y="3390900"/>
          <p14:tracePt t="45992" x="5075238" y="3398838"/>
          <p14:tracePt t="46009" x="5059363" y="3398838"/>
          <p14:tracePt t="46025" x="5029200" y="3413125"/>
          <p14:tracePt t="46042" x="4960938" y="3429000"/>
          <p14:tracePt t="46059" x="4892675" y="3467100"/>
          <p14:tracePt t="46075" x="4846638" y="3482975"/>
          <p14:tracePt t="46092" x="4822825" y="3497263"/>
          <p14:tracePt t="46109" x="4808538" y="3505200"/>
          <p14:tracePt t="46125" x="4800600" y="3513138"/>
          <p14:tracePt t="46251" x="4792663" y="3513138"/>
          <p14:tracePt t="46267" x="4784725" y="3513138"/>
          <p14:tracePt t="46275" x="4770438" y="3521075"/>
          <p14:tracePt t="46283" x="4762500" y="3527425"/>
          <p14:tracePt t="46292" x="4754563" y="3527425"/>
          <p14:tracePt t="46309" x="4746625" y="3535363"/>
          <p14:tracePt t="46326" x="4732338" y="3543300"/>
          <p14:tracePt t="46342" x="4724400" y="3543300"/>
          <p14:tracePt t="46359" x="4708525" y="3559175"/>
          <p14:tracePt t="46427" x="4702175" y="3559175"/>
          <p14:tracePt t="46436" x="4694238" y="3559175"/>
          <p14:tracePt t="46451" x="4686300" y="3559175"/>
          <p14:tracePt t="46459" x="4670425" y="3559175"/>
          <p14:tracePt t="46476" x="4648200" y="3573463"/>
          <p14:tracePt t="46492" x="4625975" y="3573463"/>
          <p14:tracePt t="46547" x="4618038" y="3573463"/>
          <p14:tracePt t="46563" x="4610100" y="3573463"/>
          <p14:tracePt t="46579" x="4602163" y="3581400"/>
          <p14:tracePt t="46619" x="4594225" y="3581400"/>
          <p14:tracePt t="46635" x="4587875" y="3581400"/>
          <p14:tracePt t="46643" x="4587875" y="3589338"/>
          <p14:tracePt t="46659" x="4579938" y="3589338"/>
          <p14:tracePt t="46683" x="4572000" y="3589338"/>
          <p14:tracePt t="46707" x="4556125" y="3589338"/>
          <p14:tracePt t="46723" x="4556125" y="3597275"/>
          <p14:tracePt t="46731" x="4549775" y="3597275"/>
          <p14:tracePt t="46742" x="4541838" y="3597275"/>
          <p14:tracePt t="46759" x="4518025" y="3603625"/>
          <p14:tracePt t="46776" x="4511675" y="3611563"/>
          <p14:tracePt t="46792" x="4503738" y="3611563"/>
          <p14:tracePt t="46883" x="4495800" y="3611563"/>
          <p14:tracePt t="46891" x="4487863" y="3611563"/>
          <p14:tracePt t="46931" x="4479925" y="3611563"/>
          <p14:tracePt t="47019" x="4479925" y="3619500"/>
          <p14:tracePt t="47043" x="4473575" y="3619500"/>
          <p14:tracePt t="47051" x="4465638" y="3619500"/>
          <p14:tracePt t="47092" x="4465638" y="3627438"/>
          <p14:tracePt t="47323" x="4473575" y="3627438"/>
          <p14:tracePt t="47395" x="4465638" y="3627438"/>
          <p14:tracePt t="47411" x="4457700" y="3627438"/>
          <p14:tracePt t="47619" x="4449763" y="3627438"/>
          <p14:tracePt t="47635" x="4441825" y="3627438"/>
          <p14:tracePt t="47691" x="4435475" y="3635375"/>
          <p14:tracePt t="47763" x="4427538" y="3635375"/>
          <p14:tracePt t="47771" x="4419600" y="3641725"/>
          <p14:tracePt t="47795" x="4403725" y="3649663"/>
          <p14:tracePt t="47811" x="4389438" y="3649663"/>
          <p14:tracePt t="47819" x="4381500" y="3657600"/>
          <p14:tracePt t="47835" x="4365625" y="3665538"/>
          <p14:tracePt t="47843" x="4359275" y="3665538"/>
          <p14:tracePt t="47859" x="4351338" y="3665538"/>
          <p14:tracePt t="47915" x="4343400" y="3665538"/>
          <p14:tracePt t="47923" x="4335463" y="3673475"/>
          <p14:tracePt t="47946" x="4327525" y="3673475"/>
          <p14:tracePt t="47971" x="4321175" y="3679825"/>
          <p14:tracePt t="47995" x="4313238" y="3679825"/>
          <p14:tracePt t="48010" x="4305300" y="3679825"/>
          <p14:tracePt t="48019" x="4297363" y="3679825"/>
          <p14:tracePt t="48027" x="4289425" y="3679825"/>
          <p14:tracePt t="48043" x="4275138" y="3687763"/>
          <p14:tracePt t="48060" x="4259263" y="3687763"/>
          <p14:tracePt t="48076" x="4237038" y="3703638"/>
          <p14:tracePt t="48093" x="4213225" y="3703638"/>
          <p14:tracePt t="48109" x="4198938" y="3703638"/>
          <p14:tracePt t="48126" x="4191000" y="3703638"/>
          <p14:tracePt t="48147" x="4183063" y="3703638"/>
          <p14:tracePt t="48179" x="4175125" y="3703638"/>
          <p14:tracePt t="48187" x="4168775" y="3703638"/>
          <p14:tracePt t="48203" x="4160838" y="3711575"/>
          <p14:tracePt t="48219" x="4152900" y="3711575"/>
          <p14:tracePt t="48235" x="4144963" y="3717925"/>
          <p14:tracePt t="48243" x="4137025" y="3717925"/>
          <p14:tracePt t="48260" x="4130675" y="3717925"/>
          <p14:tracePt t="48276" x="4114800" y="3717925"/>
          <p14:tracePt t="48310" x="4106863" y="3717925"/>
          <p14:tracePt t="48331" x="4098925" y="3717925"/>
          <p14:tracePt t="48347" x="4092575" y="3717925"/>
          <p14:tracePt t="48363" x="4084638" y="3717925"/>
          <p14:tracePt t="48376" x="4068763" y="3725863"/>
          <p14:tracePt t="48393" x="4046538" y="3733800"/>
          <p14:tracePt t="48410" x="4008438" y="3733800"/>
          <p14:tracePt t="48426" x="3984625" y="3733800"/>
          <p14:tracePt t="48443" x="3978275" y="3741738"/>
          <p14:tracePt t="48491" x="3970338" y="3741738"/>
          <p14:tracePt t="48507" x="3962400" y="3741738"/>
          <p14:tracePt t="48531" x="3954463" y="3741738"/>
          <p14:tracePt t="48539" x="3946525" y="3741738"/>
          <p14:tracePt t="48627" x="3940175" y="3741738"/>
          <p14:tracePt t="49363" x="3946525" y="3741738"/>
          <p14:tracePt t="49459" x="3954463" y="3741738"/>
          <p14:tracePt t="49483" x="3970338" y="3741738"/>
          <p14:tracePt t="49491" x="3978275" y="3741738"/>
          <p14:tracePt t="49507" x="3984625" y="3741738"/>
          <p14:tracePt t="49515" x="4000500" y="3741738"/>
          <p14:tracePt t="49527" x="4008438" y="3741738"/>
          <p14:tracePt t="49543" x="4038600" y="3733800"/>
          <p14:tracePt t="49561" x="4060825" y="3725863"/>
          <p14:tracePt t="49562" x="4076700" y="3725863"/>
          <p14:tracePt t="49577" x="4084638" y="3725863"/>
          <p14:tracePt t="49593" x="4098925" y="3725863"/>
          <p14:tracePt t="49594" x="4106863" y="3725863"/>
          <p14:tracePt t="49610" x="4114800" y="3725863"/>
          <p14:tracePt t="49627" x="4122738" y="3725863"/>
          <p14:tracePt t="49643" x="4144963" y="3725863"/>
          <p14:tracePt t="49660" x="4183063" y="3725863"/>
          <p14:tracePt t="49677" x="4213225" y="3725863"/>
          <p14:tracePt t="49693" x="4237038" y="3725863"/>
          <p14:tracePt t="49710" x="4259263" y="3725863"/>
          <p14:tracePt t="49727" x="4275138" y="3717925"/>
          <p14:tracePt t="49743" x="4283075" y="3717925"/>
          <p14:tracePt t="49760" x="4289425" y="3717925"/>
          <p14:tracePt t="49777" x="4297363" y="3717925"/>
          <p14:tracePt t="49793" x="4305300" y="3717925"/>
          <p14:tracePt t="49810" x="4321175" y="3717925"/>
          <p14:tracePt t="49891" x="4327525" y="3717925"/>
          <p14:tracePt t="49899" x="4335463" y="3717925"/>
          <p14:tracePt t="49910" x="4343400" y="3717925"/>
          <p14:tracePt t="49927" x="4351338" y="3717925"/>
          <p14:tracePt t="49943" x="4365625" y="3717925"/>
          <p14:tracePt t="49960" x="4373563" y="3717925"/>
          <p14:tracePt t="50435" x="4381500" y="3717925"/>
          <p14:tracePt t="50611" x="4389438" y="3717925"/>
          <p14:tracePt t="50619" x="4397375" y="3717925"/>
          <p14:tracePt t="50627" x="4397375" y="3725863"/>
          <p14:tracePt t="50644" x="4403725" y="3725863"/>
          <p14:tracePt t="50660" x="4403725" y="3733800"/>
          <p14:tracePt t="52443" x="4411663" y="3733800"/>
          <p14:tracePt t="52723" x="4419600" y="3733800"/>
          <p14:tracePt t="52739" x="4427538" y="3733800"/>
          <p14:tracePt t="52771" x="4435475" y="3733800"/>
          <p14:tracePt t="52803" x="4441825" y="3733800"/>
          <p14:tracePt t="52819" x="4449763" y="3733800"/>
          <p14:tracePt t="52827" x="4457700" y="3733800"/>
          <p14:tracePt t="52844" x="4465638" y="3733800"/>
          <p14:tracePt t="52876" x="4473575" y="3733800"/>
          <p14:tracePt t="52899" x="4487863" y="3733800"/>
          <p14:tracePt t="52915" x="4495800" y="3733800"/>
          <p14:tracePt t="52931" x="4503738" y="3733800"/>
          <p14:tracePt t="52947" x="4511675" y="3733800"/>
          <p14:tracePt t="52955" x="4518025" y="3733800"/>
          <p14:tracePt t="52963" x="4525963" y="3733800"/>
          <p14:tracePt t="52978" x="4541838" y="3733800"/>
          <p14:tracePt t="52995" x="4564063" y="3733800"/>
          <p14:tracePt t="53011" x="4602163" y="3725863"/>
          <p14:tracePt t="53028" x="4648200" y="3725863"/>
          <p14:tracePt t="53045" x="4686300" y="3725863"/>
          <p14:tracePt t="53061" x="4716463" y="3725863"/>
          <p14:tracePt t="53078" x="4724400" y="3725863"/>
          <p14:tracePt t="53115" x="4732338" y="3725863"/>
          <p14:tracePt t="53123" x="4732338" y="3717925"/>
          <p14:tracePt t="53139" x="4746625" y="3717925"/>
          <p14:tracePt t="53162" x="4754563" y="3717925"/>
          <p14:tracePt t="53171" x="4762500" y="3717925"/>
          <p14:tracePt t="53178" x="4770438" y="3717925"/>
          <p14:tracePt t="53195" x="4800600" y="3717925"/>
          <p14:tracePt t="53211" x="4816475" y="3717925"/>
          <p14:tracePt t="53228" x="4846638" y="3717925"/>
          <p14:tracePt t="53245" x="4876800" y="3717925"/>
          <p14:tracePt t="53262" x="4906963" y="3717925"/>
          <p14:tracePt t="53278" x="4945063" y="3717925"/>
          <p14:tracePt t="53295" x="4999038" y="3717925"/>
          <p14:tracePt t="53312" x="5067300" y="3717925"/>
          <p14:tracePt t="53328" x="5159375" y="3717925"/>
          <p14:tracePt t="53345" x="5257800" y="3717925"/>
          <p14:tracePt t="53346" x="5303838" y="3717925"/>
          <p14:tracePt t="53362" x="5380038" y="3717925"/>
          <p14:tracePt t="53378" x="5448300" y="3717925"/>
          <p14:tracePt t="53395" x="5494338" y="3717925"/>
          <p14:tracePt t="53412" x="5524500" y="3717925"/>
          <p14:tracePt t="53428" x="5562600" y="3725863"/>
          <p14:tracePt t="53445" x="5592763" y="3725863"/>
          <p14:tracePt t="53461" x="5638800" y="3725863"/>
          <p14:tracePt t="53478" x="5684838" y="3725863"/>
          <p14:tracePt t="53495" x="5737225" y="3725863"/>
          <p14:tracePt t="53512" x="5807075" y="3725863"/>
          <p14:tracePt t="53528" x="5883275" y="3725863"/>
          <p14:tracePt t="53545" x="5943600" y="3725863"/>
          <p14:tracePt t="53547" x="5965825" y="3725863"/>
          <p14:tracePt t="53562" x="6003925" y="3725863"/>
          <p14:tracePt t="53578" x="6035675" y="3725863"/>
          <p14:tracePt t="53595" x="6073775" y="3725863"/>
          <p14:tracePt t="53611" x="6118225" y="3725863"/>
          <p14:tracePt t="53628" x="6164263" y="3725863"/>
          <p14:tracePt t="53645" x="6226175" y="3725863"/>
          <p14:tracePt t="53661" x="6286500" y="3725863"/>
          <p14:tracePt t="53678" x="6346825" y="3725863"/>
          <p14:tracePt t="53695" x="6408738" y="3725863"/>
          <p14:tracePt t="53711" x="6477000" y="3725863"/>
          <p14:tracePt t="53728" x="6530975" y="3725863"/>
          <p14:tracePt t="53730" x="6561138" y="3725863"/>
          <p14:tracePt t="53745" x="6583363" y="3725863"/>
          <p14:tracePt t="53762" x="6675438" y="3725863"/>
          <p14:tracePt t="53778" x="6735763" y="3725863"/>
          <p14:tracePt t="53795" x="6819900" y="3725863"/>
          <p14:tracePt t="53812" x="6904038" y="3741738"/>
          <p14:tracePt t="53828" x="6994525" y="3749675"/>
          <p14:tracePt t="53845" x="7094538" y="3756025"/>
          <p14:tracePt t="53862" x="7185025" y="3771900"/>
          <p14:tracePt t="53878" x="7269163" y="3771900"/>
          <p14:tracePt t="53895" x="7337425" y="3779838"/>
          <p14:tracePt t="53911" x="7391400" y="3787775"/>
          <p14:tracePt t="53928" x="7445375" y="3802063"/>
          <p14:tracePt t="53945" x="7483475" y="3802063"/>
          <p14:tracePt t="53946" x="7505700" y="3802063"/>
          <p14:tracePt t="53962" x="7543800" y="3802063"/>
          <p14:tracePt t="53978" x="7566025" y="3802063"/>
          <p14:tracePt t="53995" x="7597775" y="3802063"/>
          <p14:tracePt t="54012" x="7627938" y="3802063"/>
          <p14:tracePt t="54028" x="7650163" y="3810000"/>
          <p14:tracePt t="54045" x="7680325" y="3810000"/>
          <p14:tracePt t="54062" x="7704138" y="3817938"/>
          <p14:tracePt t="54078" x="7734300" y="3817938"/>
          <p14:tracePt t="54095" x="7750175" y="3825875"/>
          <p14:tracePt t="54112" x="7764463" y="3825875"/>
          <p14:tracePt t="54128" x="7780338" y="3825875"/>
          <p14:tracePt t="54145" x="7794625" y="3825875"/>
          <p14:tracePt t="54162" x="7810500" y="3832225"/>
          <p14:tracePt t="54179" x="7818438" y="3832225"/>
          <p14:tracePt t="54195" x="7826375" y="3832225"/>
          <p14:tracePt t="54212" x="7832725" y="3832225"/>
          <p14:tracePt t="54228" x="7848600" y="3840163"/>
          <p14:tracePt t="54245" x="7864475" y="3848100"/>
          <p14:tracePt t="54262" x="7886700" y="3848100"/>
          <p14:tracePt t="54278" x="7894638" y="3848100"/>
          <p14:tracePt t="54295" x="7902575" y="3848100"/>
          <p14:tracePt t="54315" x="7908925" y="3848100"/>
          <p14:tracePt t="54328" x="7924800" y="3848100"/>
          <p14:tracePt t="54345" x="7947025" y="3856038"/>
          <p14:tracePt t="54347" x="7962900" y="3856038"/>
          <p14:tracePt t="54362" x="7993063" y="3856038"/>
          <p14:tracePt t="54378" x="8008938" y="3863975"/>
          <p14:tracePt t="54395" x="8016875" y="3863975"/>
          <p14:tracePt t="54412" x="8023225" y="3863975"/>
          <p14:tracePt t="54428" x="8039100" y="3863975"/>
          <p14:tracePt t="54445" x="8054975" y="3863975"/>
          <p14:tracePt t="54462" x="8069263" y="3863975"/>
          <p14:tracePt t="54478" x="8077200" y="3863975"/>
          <p14:tracePt t="54507" x="8085138" y="3863975"/>
          <p14:tracePt t="55147" x="8093075" y="3863975"/>
          <p14:tracePt t="55211" x="8099425" y="3863975"/>
          <p14:tracePt t="55219" x="8107363" y="3863975"/>
          <p14:tracePt t="60859" x="8099425" y="3863975"/>
          <p14:tracePt t="60867" x="8093075" y="3870325"/>
          <p14:tracePt t="60875" x="8085138" y="3870325"/>
          <p14:tracePt t="60907" x="8077200" y="3870325"/>
          <p14:tracePt t="60947" x="8069263" y="3870325"/>
          <p14:tracePt t="60979" x="8061325" y="3870325"/>
          <p14:tracePt t="60987" x="8054975" y="3870325"/>
          <p14:tracePt t="61004" x="8047038" y="3870325"/>
          <p14:tracePt t="61014" x="8039100" y="3870325"/>
          <p14:tracePt t="61031" x="8023225" y="3870325"/>
          <p14:tracePt t="61047" x="8008938" y="3870325"/>
          <p14:tracePt t="61065" x="7985125" y="3870325"/>
          <p14:tracePt t="61066" x="7978775" y="3870325"/>
          <p14:tracePt t="61081" x="7970838" y="3870325"/>
          <p14:tracePt t="61098" x="7947025" y="3870325"/>
          <p14:tracePt t="61114" x="7924800" y="3870325"/>
          <p14:tracePt t="61131" x="7908925" y="3870325"/>
          <p14:tracePt t="61148" x="7878763" y="3870325"/>
          <p14:tracePt t="61164" x="7856538" y="3870325"/>
          <p14:tracePt t="61181" x="7818438" y="3870325"/>
          <p14:tracePt t="61198" x="7788275" y="3878263"/>
          <p14:tracePt t="61214" x="7750175" y="3878263"/>
          <p14:tracePt t="61231" x="7704138" y="3886200"/>
          <p14:tracePt t="61248" x="7650163" y="3894138"/>
          <p14:tracePt t="61264" x="7612063" y="3902075"/>
          <p14:tracePt t="61267" x="7581900" y="3902075"/>
          <p14:tracePt t="61281" x="7535863" y="3908425"/>
          <p14:tracePt t="61298" x="7421563" y="3932238"/>
          <p14:tracePt t="61315" x="7337425" y="3946525"/>
          <p14:tracePt t="61331" x="7231063" y="3970338"/>
          <p14:tracePt t="61348" x="7116763" y="4000500"/>
          <p14:tracePt t="61364" x="6964363" y="4054475"/>
          <p14:tracePt t="61381" x="6819900" y="4114800"/>
          <p14:tracePt t="61398" x="6637338" y="4191000"/>
          <p14:tracePt t="61414" x="6461125" y="4267200"/>
          <p14:tracePt t="61431" x="6324600" y="4327525"/>
          <p14:tracePt t="61448" x="6218238" y="4403725"/>
          <p14:tracePt t="61451" x="6188075" y="4427538"/>
          <p14:tracePt t="61464" x="6134100" y="4473575"/>
          <p14:tracePt t="61481" x="6088063" y="4525963"/>
          <p14:tracePt t="61482" x="6065838" y="4541838"/>
          <p14:tracePt t="61498" x="6011863" y="4594225"/>
          <p14:tracePt t="61514" x="5935663" y="4648200"/>
          <p14:tracePt t="61531" x="5867400" y="4702175"/>
          <p14:tracePt t="61547" x="5783263" y="4754563"/>
          <p14:tracePt t="61564" x="5707063" y="4800600"/>
          <p14:tracePt t="61581" x="5654675" y="4846638"/>
          <p14:tracePt t="61597" x="5592763" y="4884738"/>
          <p14:tracePt t="61614" x="5532438" y="4914900"/>
          <p14:tracePt t="61631" x="5502275" y="4937125"/>
          <p14:tracePt t="61647" x="5470525" y="4953000"/>
          <p14:tracePt t="61664" x="5440363" y="4960938"/>
          <p14:tracePt t="61681" x="5426075" y="4968875"/>
          <p14:tracePt t="61698" x="5387975" y="4968875"/>
          <p14:tracePt t="61714" x="5356225" y="4975225"/>
          <p14:tracePt t="61731" x="5334000" y="4975225"/>
          <p14:tracePt t="61748" x="5295900" y="4975225"/>
          <p14:tracePt t="61764" x="5249863" y="4975225"/>
          <p14:tracePt t="61781" x="5189538" y="4975225"/>
          <p14:tracePt t="61798" x="5105400" y="4975225"/>
          <p14:tracePt t="61814" x="5013325" y="4983163"/>
          <p14:tracePt t="61831" x="4906963" y="5006975"/>
          <p14:tracePt t="61848" x="4778375" y="5021263"/>
          <p14:tracePt t="61864" x="4656138" y="5037138"/>
          <p14:tracePt t="61881" x="4549775" y="5051425"/>
          <p14:tracePt t="61883" x="4487863" y="5051425"/>
          <p14:tracePt t="61898" x="4343400" y="5059363"/>
          <p14:tracePt t="61914" x="4213225" y="5059363"/>
          <p14:tracePt t="61931" x="4098925" y="5067300"/>
          <p14:tracePt t="61948" x="4016375" y="5075238"/>
          <p14:tracePt t="61964" x="3962400" y="5075238"/>
          <p14:tracePt t="61981" x="3932238" y="5083175"/>
          <p14:tracePt t="61998" x="3894138" y="5089525"/>
          <p14:tracePt t="62015" x="3878263" y="5097463"/>
          <p14:tracePt t="62031" x="3863975" y="5097463"/>
          <p14:tracePt t="62048" x="3848100" y="5097463"/>
          <p14:tracePt t="62065" x="3840163" y="5097463"/>
          <p14:tracePt t="62081" x="3817938" y="5097463"/>
          <p14:tracePt t="62098" x="3787775" y="5097463"/>
          <p14:tracePt t="62115" x="3749675" y="5097463"/>
          <p14:tracePt t="62131" x="3703638" y="5097463"/>
          <p14:tracePt t="62148" x="3635375" y="5113338"/>
          <p14:tracePt t="62165" x="3527425" y="5127625"/>
          <p14:tracePt t="62181" x="3398838" y="5143500"/>
          <p14:tracePt t="62198" x="3268663" y="5165725"/>
          <p14:tracePt t="62215" x="3154363" y="5189538"/>
          <p14:tracePt t="62231" x="3086100" y="5203825"/>
          <p14:tracePt t="62248" x="3063875" y="5211763"/>
          <p14:tracePt t="62265" x="3055938" y="5211763"/>
          <p14:tracePt t="62299" x="3048000" y="5211763"/>
          <p14:tracePt t="62315" x="3040063" y="5219700"/>
          <p14:tracePt t="62331" x="3025775" y="5219700"/>
          <p14:tracePt t="62348" x="3017838" y="5219700"/>
          <p14:tracePt t="62355" x="3009900" y="5227638"/>
          <p14:tracePt t="62364" x="2994025" y="5227638"/>
          <p14:tracePt t="62381" x="2987675" y="5235575"/>
          <p14:tracePt t="62398" x="2963863" y="5241925"/>
          <p14:tracePt t="62415" x="2933700" y="5257800"/>
          <p14:tracePt t="62431" x="2903538" y="5273675"/>
          <p14:tracePt t="62448" x="2879725" y="5287963"/>
          <p14:tracePt t="62450" x="2865438" y="5303838"/>
          <p14:tracePt t="62465" x="2857500" y="5311775"/>
          <p14:tracePt t="62481" x="2827338" y="5334000"/>
          <p14:tracePt t="62482" x="2819400" y="5341938"/>
          <p14:tracePt t="62498" x="2803525" y="5356225"/>
          <p14:tracePt t="62515" x="2781300" y="5380038"/>
          <p14:tracePt t="62531" x="2765425" y="5410200"/>
          <p14:tracePt t="62548" x="2751138" y="5426075"/>
          <p14:tracePt t="62565" x="2735263" y="5440363"/>
          <p14:tracePt t="62581" x="2727325" y="5464175"/>
          <p14:tracePt t="62598" x="2720975" y="5486400"/>
          <p14:tracePt t="62615" x="2720975" y="5502275"/>
          <p14:tracePt t="62631" x="2720975" y="5532438"/>
          <p14:tracePt t="62648" x="2720975" y="5546725"/>
          <p14:tracePt t="62665" x="2720975" y="5562600"/>
          <p14:tracePt t="62666" x="2720975" y="5570538"/>
          <p14:tracePt t="62682" x="2720975" y="5578475"/>
          <p14:tracePt t="62715" x="2720975" y="5584825"/>
          <p14:tracePt t="62731" x="2735263" y="5592763"/>
          <p14:tracePt t="62748" x="2751138" y="5600700"/>
          <p14:tracePt t="62765" x="2773363" y="5622925"/>
          <p14:tracePt t="62781" x="2797175" y="5646738"/>
          <p14:tracePt t="62798" x="2819400" y="5676900"/>
          <p14:tracePt t="62815" x="2857500" y="5707063"/>
          <p14:tracePt t="62831" x="2895600" y="5730875"/>
          <p14:tracePt t="62848" x="2949575" y="5753100"/>
          <p14:tracePt t="62865" x="3009900" y="5768975"/>
          <p14:tracePt t="62882" x="3101975" y="5775325"/>
          <p14:tracePt t="62882" x="3154363" y="5791200"/>
          <p14:tracePt t="62898" x="3268663" y="5807075"/>
          <p14:tracePt t="62915" x="3390900" y="5821363"/>
          <p14:tracePt t="62932" x="3535363" y="5837238"/>
          <p14:tracePt t="62948" x="3679825" y="5851525"/>
          <p14:tracePt t="62965" x="3794125" y="5851525"/>
          <p14:tracePt t="62982" x="3870325" y="5851525"/>
          <p14:tracePt t="62998" x="3916363" y="5851525"/>
          <p14:tracePt t="63015" x="3946525" y="5851525"/>
          <p14:tracePt t="63032" x="3978275" y="5859463"/>
          <p14:tracePt t="63048" x="4030663" y="5859463"/>
          <p14:tracePt t="63065" x="4106863" y="5859463"/>
          <p14:tracePt t="63067" x="4160838" y="5859463"/>
          <p14:tracePt t="63082" x="4267200" y="5859463"/>
          <p14:tracePt t="63098" x="4381500" y="5859463"/>
          <p14:tracePt t="63115" x="4503738" y="5859463"/>
          <p14:tracePt t="63132" x="4610100" y="5859463"/>
          <p14:tracePt t="63148" x="4678363" y="5859463"/>
          <p14:tracePt t="63165" x="4754563" y="5859463"/>
          <p14:tracePt t="63181" x="4816475" y="5859463"/>
          <p14:tracePt t="63198" x="4884738" y="5859463"/>
          <p14:tracePt t="63215" x="4975225" y="5859463"/>
          <p14:tracePt t="63232" x="5059363" y="5859463"/>
          <p14:tracePt t="63248" x="5135563" y="5859463"/>
          <p14:tracePt t="63265" x="5219700" y="5859463"/>
          <p14:tracePt t="63267" x="5257800" y="5859463"/>
          <p14:tracePt t="63282" x="5287963" y="5859463"/>
          <p14:tracePt t="63298" x="5372100" y="5859463"/>
          <p14:tracePt t="63315" x="5426075" y="5867400"/>
          <p14:tracePt t="63332" x="5464175" y="5875338"/>
          <p14:tracePt t="63348" x="5516563" y="5875338"/>
          <p14:tracePt t="63365" x="5570538" y="5875338"/>
          <p14:tracePt t="63382" x="5638800" y="5875338"/>
          <p14:tracePt t="63398" x="5722938" y="5875338"/>
          <p14:tracePt t="63415" x="5813425" y="5875338"/>
          <p14:tracePt t="63432" x="5921375" y="5875338"/>
          <p14:tracePt t="63448" x="6011863" y="5875338"/>
          <p14:tracePt t="63450" x="6049963" y="5875338"/>
          <p14:tracePt t="63465" x="6088063" y="5883275"/>
          <p14:tracePt t="63482" x="6180138" y="5897563"/>
          <p14:tracePt t="63498" x="6240463" y="5897563"/>
          <p14:tracePt t="63515" x="6286500" y="5905500"/>
          <p14:tracePt t="63532" x="6332538" y="5921375"/>
          <p14:tracePt t="63548" x="6378575" y="5921375"/>
          <p14:tracePt t="63565" x="6438900" y="5927725"/>
          <p14:tracePt t="63582" x="6507163" y="5935663"/>
          <p14:tracePt t="63598" x="6575425" y="5935663"/>
          <p14:tracePt t="63615" x="6659563" y="5935663"/>
          <p14:tracePt t="63632" x="6743700" y="5935663"/>
          <p14:tracePt t="63649" x="6811963" y="5935663"/>
          <p14:tracePt t="63665" x="6873875" y="5927725"/>
          <p14:tracePt t="63666" x="6896100" y="5913438"/>
          <p14:tracePt t="63682" x="6950075" y="5897563"/>
          <p14:tracePt t="63698" x="6988175" y="5867400"/>
          <p14:tracePt t="63715" x="7010400" y="5851525"/>
          <p14:tracePt t="63732" x="7032625" y="5837238"/>
          <p14:tracePt t="63749" x="7040563" y="5829300"/>
          <p14:tracePt t="63765" x="7048500" y="5807075"/>
          <p14:tracePt t="63782" x="7064375" y="5775325"/>
          <p14:tracePt t="63799" x="7070725" y="5745163"/>
          <p14:tracePt t="63816" x="7094538" y="5707063"/>
          <p14:tracePt t="63832" x="7116763" y="5654675"/>
          <p14:tracePt t="63849" x="7124700" y="5608638"/>
          <p14:tracePt t="63852" x="7132638" y="5578475"/>
          <p14:tracePt t="63865" x="7140575" y="5540375"/>
          <p14:tracePt t="63882" x="7154863" y="5426075"/>
          <p14:tracePt t="63898" x="7154863" y="5341938"/>
          <p14:tracePt t="63915" x="7154863" y="5249863"/>
          <p14:tracePt t="63932" x="7154863" y="5165725"/>
          <p14:tracePt t="63949" x="7154863" y="5097463"/>
          <p14:tracePt t="63965" x="7154863" y="5029200"/>
          <p14:tracePt t="63982" x="7154863" y="4945063"/>
          <p14:tracePt t="63999" x="7132638" y="4876800"/>
          <p14:tracePt t="64015" x="7116763" y="4838700"/>
          <p14:tracePt t="64032" x="7108825" y="4816475"/>
          <p14:tracePt t="64049" x="7102475" y="4808538"/>
          <p14:tracePt t="64065" x="7094538" y="4800600"/>
          <p14:tracePt t="64091" x="7086600" y="4800600"/>
          <p14:tracePt t="64099" x="7070725" y="4792663"/>
          <p14:tracePt t="64115" x="7032625" y="4784725"/>
          <p14:tracePt t="64132" x="6956425" y="4762500"/>
          <p14:tracePt t="64149" x="6880225" y="4740275"/>
          <p14:tracePt t="64165" x="6789738" y="4716463"/>
          <p14:tracePt t="64182" x="6721475" y="4694238"/>
          <p14:tracePt t="64198" x="6659563" y="4678363"/>
          <p14:tracePt t="64215" x="6599238" y="4656138"/>
          <p14:tracePt t="64232" x="6530975" y="4648200"/>
          <p14:tracePt t="64234" x="6477000" y="4632325"/>
          <p14:tracePt t="64249" x="6438900" y="4625975"/>
          <p14:tracePt t="64265" x="6340475" y="4610100"/>
          <p14:tracePt t="64266" x="6286500" y="4602163"/>
          <p14:tracePt t="64282" x="6188075" y="4587875"/>
          <p14:tracePt t="64299" x="6080125" y="4572000"/>
          <p14:tracePt t="64315" x="6003925" y="4556125"/>
          <p14:tracePt t="64332" x="5927725" y="4541838"/>
          <p14:tracePt t="64349" x="5851525" y="4533900"/>
          <p14:tracePt t="64365" x="5775325" y="4518025"/>
          <p14:tracePt t="64382" x="5699125" y="4503738"/>
          <p14:tracePt t="64399" x="5616575" y="4503738"/>
          <p14:tracePt t="64416" x="5532438" y="4487863"/>
          <p14:tracePt t="64432" x="5440363" y="4473575"/>
          <p14:tracePt t="64449" x="5341938" y="4457700"/>
          <p14:tracePt t="64451" x="5280025" y="4449763"/>
          <p14:tracePt t="64466" x="5159375" y="4435475"/>
          <p14:tracePt t="64482" x="5029200" y="4419600"/>
          <p14:tracePt t="64499" x="4906963" y="4403725"/>
          <p14:tracePt t="64515" x="4808538" y="4403725"/>
          <p14:tracePt t="64532" x="4724400" y="4403725"/>
          <p14:tracePt t="64549" x="4648200" y="4403725"/>
          <p14:tracePt t="64565" x="4564063" y="4397375"/>
          <p14:tracePt t="64582" x="4495800" y="4389438"/>
          <p14:tracePt t="64599" x="4449763" y="4389438"/>
          <p14:tracePt t="64615" x="4381500" y="4389438"/>
          <p14:tracePt t="64632" x="4321175" y="4389438"/>
          <p14:tracePt t="64649" x="4251325" y="4389438"/>
          <p14:tracePt t="64666" x="4122738" y="4389438"/>
          <p14:tracePt t="64682" x="4054475" y="4389438"/>
          <p14:tracePt t="64699" x="3970338" y="4389438"/>
          <p14:tracePt t="64716" x="3908425" y="4389438"/>
          <p14:tracePt t="64732" x="3848100" y="4397375"/>
          <p14:tracePt t="64749" x="3779838" y="4419600"/>
          <p14:tracePt t="64765" x="3733800" y="4435475"/>
          <p14:tracePt t="64782" x="3673475" y="4465638"/>
          <p14:tracePt t="64799" x="3611563" y="4495800"/>
          <p14:tracePt t="64815" x="3559175" y="4525963"/>
          <p14:tracePt t="64832" x="3527425" y="4556125"/>
          <p14:tracePt t="64849" x="3489325" y="4587875"/>
          <p14:tracePt t="64851" x="3475038" y="4602163"/>
          <p14:tracePt t="64866" x="3436938" y="4625975"/>
          <p14:tracePt t="64882" x="3406775" y="4664075"/>
          <p14:tracePt t="64899" x="3344863" y="4716463"/>
          <p14:tracePt t="64916" x="3298825" y="4770438"/>
          <p14:tracePt t="64932" x="3268663" y="4830763"/>
          <p14:tracePt t="64949" x="3230563" y="4906963"/>
          <p14:tracePt t="64965" x="3184525" y="4983163"/>
          <p14:tracePt t="64982" x="3162300" y="5045075"/>
          <p14:tracePt t="64999" x="3146425" y="5089525"/>
          <p14:tracePt t="65016" x="3140075" y="5113338"/>
          <p14:tracePt t="65032" x="3140075" y="5135563"/>
          <p14:tracePt t="65049" x="3140075" y="5151438"/>
          <p14:tracePt t="65051" x="3140075" y="5165725"/>
          <p14:tracePt t="65066" x="3140075" y="5181600"/>
          <p14:tracePt t="65082" x="3146425" y="5211763"/>
          <p14:tracePt t="65099" x="3162300" y="5249863"/>
          <p14:tracePt t="65115" x="3178175" y="5295900"/>
          <p14:tracePt t="65132" x="3192463" y="5356225"/>
          <p14:tracePt t="65149" x="3222625" y="5418138"/>
          <p14:tracePt t="65166" x="3246438" y="5456238"/>
          <p14:tracePt t="65182" x="3284538" y="5502275"/>
          <p14:tracePt t="65199" x="3330575" y="5524500"/>
          <p14:tracePt t="65216" x="3390900" y="5546725"/>
          <p14:tracePt t="65232" x="3475038" y="5570538"/>
          <p14:tracePt t="65234" x="3513138" y="5578475"/>
          <p14:tracePt t="65249" x="3543300" y="5584825"/>
          <p14:tracePt t="65266" x="3665538" y="5622925"/>
          <p14:tracePt t="65282" x="3733800" y="5646738"/>
          <p14:tracePt t="65299" x="3817938" y="5668963"/>
          <p14:tracePt t="65316" x="3886200" y="5684838"/>
          <p14:tracePt t="65332" x="3970338" y="5707063"/>
          <p14:tracePt t="65349" x="4068763" y="5737225"/>
          <p14:tracePt t="65366" x="4183063" y="5768975"/>
          <p14:tracePt t="65383" x="4327525" y="5799138"/>
          <p14:tracePt t="65399" x="4473575" y="5829300"/>
          <p14:tracePt t="65416" x="4602163" y="5845175"/>
          <p14:tracePt t="65433" x="4716463" y="5845175"/>
          <p14:tracePt t="65449" x="4816475" y="5845175"/>
          <p14:tracePt t="65450" x="4854575" y="5845175"/>
          <p14:tracePt t="65466" x="4937125" y="5845175"/>
          <p14:tracePt t="65482" x="5021263" y="5845175"/>
          <p14:tracePt t="65499" x="5113338" y="5851525"/>
          <p14:tracePt t="65516" x="5211763" y="5859463"/>
          <p14:tracePt t="65532" x="5318125" y="5875338"/>
          <p14:tracePt t="65549" x="5418138" y="5889625"/>
          <p14:tracePt t="65567" x="5546725" y="5889625"/>
          <p14:tracePt t="65583" x="5668963" y="5889625"/>
          <p14:tracePt t="65599" x="5807075" y="5889625"/>
          <p14:tracePt t="65616" x="5959475" y="5889625"/>
          <p14:tracePt t="65632" x="6118225" y="5889625"/>
          <p14:tracePt t="65649" x="6286500" y="5889625"/>
          <p14:tracePt t="65666" x="6477000" y="5875338"/>
          <p14:tracePt t="65682" x="6583363" y="5859463"/>
          <p14:tracePt t="65699" x="6705600" y="5829300"/>
          <p14:tracePt t="65716" x="6811963" y="5799138"/>
          <p14:tracePt t="65732" x="6918325" y="5768975"/>
          <p14:tracePt t="65749" x="7002463" y="5722938"/>
          <p14:tracePt t="65766" x="7070725" y="5699125"/>
          <p14:tracePt t="65782" x="7154863" y="5661025"/>
          <p14:tracePt t="65799" x="7223125" y="5630863"/>
          <p14:tracePt t="65816" x="7269163" y="5622925"/>
          <p14:tracePt t="65833" x="7323138" y="5600700"/>
          <p14:tracePt t="65849" x="7345363" y="5592763"/>
          <p14:tracePt t="65850" x="7353300" y="5584825"/>
          <p14:tracePt t="65866" x="7369175" y="5578475"/>
          <p14:tracePt t="65883" x="7391400" y="5562600"/>
          <p14:tracePt t="65899" x="7413625" y="5540375"/>
          <p14:tracePt t="65916" x="7429500" y="5516563"/>
          <p14:tracePt t="65932" x="7445375" y="5494338"/>
          <p14:tracePt t="65949" x="7451725" y="5464175"/>
          <p14:tracePt t="65966" x="7459663" y="5432425"/>
          <p14:tracePt t="65983" x="7467600" y="5402263"/>
          <p14:tracePt t="65999" x="7467600" y="5387975"/>
          <p14:tracePt t="66016" x="7467600" y="5372100"/>
          <p14:tracePt t="66033" x="7475538" y="5364163"/>
          <p14:tracePt t="66049" x="7475538" y="5356225"/>
          <p14:tracePt t="66067" x="7475538" y="5341938"/>
          <p14:tracePt t="66082" x="7429500" y="5311775"/>
          <p14:tracePt t="66099" x="7331075" y="5273675"/>
          <p14:tracePt t="66116" x="7261225" y="5265738"/>
          <p14:tracePt t="66133" x="7223125" y="5257800"/>
          <p14:tracePt t="66149" x="7208838" y="5249863"/>
          <p14:tracePt t="66166" x="7200900" y="5249863"/>
          <p14:tracePt t="66183" x="7192963" y="5241925"/>
          <p14:tracePt t="66199" x="7178675" y="5241925"/>
          <p14:tracePt t="66216" x="7154863" y="5235575"/>
          <p14:tracePt t="66233" x="7140575" y="5235575"/>
          <p14:tracePt t="66235" x="7132638" y="5235575"/>
          <p14:tracePt t="66249" x="7124700" y="5235575"/>
          <p14:tracePt t="66266" x="7108825" y="5235575"/>
          <p14:tracePt t="66283" x="7094538" y="5235575"/>
          <p14:tracePt t="66323" x="7086600" y="5235575"/>
          <p14:tracePt t="66443" x="7078663" y="5235575"/>
          <p14:tracePt t="66459" x="7070725" y="5235575"/>
          <p14:tracePt t="66467" x="7064375" y="5235575"/>
          <p14:tracePt t="68258" x="7056438" y="5235575"/>
          <p14:tracePt t="70202" x="7048500" y="5235575"/>
          <p14:tracePt t="70266" x="7048500" y="5227638"/>
          <p14:tracePt t="70282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437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Exercício de Aplicação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7" y="944380"/>
            <a:ext cx="4337340" cy="539645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20" y="1059917"/>
            <a:ext cx="4466844" cy="9006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20" y="2616456"/>
            <a:ext cx="4773168" cy="10561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20" y="4164905"/>
            <a:ext cx="3895344" cy="8366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88" y="5344664"/>
            <a:ext cx="4686300" cy="11247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5498AF3A-776E-405B-A6A4-EA24262636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673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56"/>
    </mc:Choice>
    <mc:Fallback>
      <p:transition spd="slow" advTm="11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529" x="6819900" y="5006975"/>
          <p14:tracePt t="44535" x="6819900" y="4999038"/>
          <p14:tracePt t="44543" x="6819900" y="4975225"/>
          <p14:tracePt t="44552" x="6819900" y="4945063"/>
          <p14:tracePt t="44569" x="6819900" y="4906963"/>
          <p14:tracePt t="44586" x="6819900" y="4884738"/>
          <p14:tracePt t="44603" x="6811963" y="4854575"/>
          <p14:tracePt t="44619" x="6797675" y="4800600"/>
          <p14:tracePt t="44636" x="6781800" y="4724400"/>
          <p14:tracePt t="44653" x="6765925" y="4648200"/>
          <p14:tracePt t="44669" x="6751638" y="4533900"/>
          <p14:tracePt t="44670" x="6735763" y="4457700"/>
          <p14:tracePt t="44686" x="6697663" y="4313238"/>
          <p14:tracePt t="44703" x="6629400" y="4152900"/>
          <p14:tracePt t="44719" x="6553200" y="3978275"/>
          <p14:tracePt t="44736" x="6492875" y="3810000"/>
          <p14:tracePt t="44753" x="6469063" y="3611563"/>
          <p14:tracePt t="44769" x="6469063" y="3406775"/>
          <p14:tracePt t="44787" x="6469063" y="3170238"/>
          <p14:tracePt t="44803" x="6484938" y="2849563"/>
          <p14:tracePt t="44819" x="6523038" y="2492375"/>
          <p14:tracePt t="44836" x="6591300" y="2111375"/>
          <p14:tracePt t="44853" x="6683375" y="1768475"/>
          <p14:tracePt t="44854" x="6727825" y="1600200"/>
          <p14:tracePt t="44869" x="6765925" y="1493838"/>
          <p14:tracePt t="44871" x="6804025" y="1349375"/>
          <p14:tracePt t="44886" x="6865938" y="1150938"/>
          <p14:tracePt t="44903" x="6911975" y="982663"/>
          <p14:tracePt t="44919" x="6950075" y="838200"/>
          <p14:tracePt t="44936" x="6980238" y="731838"/>
          <p14:tracePt t="44953" x="7010400" y="639763"/>
          <p14:tracePt t="44969" x="7018338" y="601663"/>
          <p14:tracePt t="44986" x="7026275" y="587375"/>
          <p14:tracePt t="45111" x="7032625" y="579438"/>
          <p14:tracePt t="45127" x="7048500" y="579438"/>
          <p14:tracePt t="45135" x="7070725" y="617538"/>
          <p14:tracePt t="45143" x="7102475" y="647700"/>
          <p14:tracePt t="45153" x="7140575" y="708025"/>
          <p14:tracePt t="45169" x="7192963" y="784225"/>
          <p14:tracePt t="45186" x="7254875" y="906463"/>
          <p14:tracePt t="45203" x="7292975" y="1028700"/>
          <p14:tracePt t="45219" x="7315200" y="1127125"/>
          <p14:tracePt t="45236" x="7323138" y="1219200"/>
          <p14:tracePt t="45238" x="7331075" y="1241425"/>
          <p14:tracePt t="45253" x="7337425" y="1257300"/>
          <p14:tracePt t="45270" x="7353300" y="1287463"/>
          <p14:tracePt t="45286" x="7361238" y="1295400"/>
          <p14:tracePt t="45343" x="7375525" y="1311275"/>
          <p14:tracePt t="45351" x="7375525" y="1349375"/>
          <p14:tracePt t="45359" x="7383463" y="1387475"/>
          <p14:tracePt t="45370" x="7383463" y="1431925"/>
          <p14:tracePt t="45386" x="7383463" y="1524000"/>
          <p14:tracePt t="45403" x="7391400" y="1562100"/>
          <p14:tracePt t="45420" x="7399338" y="1577975"/>
          <p14:tracePt t="45455" x="7399338" y="1570038"/>
          <p14:tracePt t="45463" x="7399338" y="1539875"/>
          <p14:tracePt t="45470" x="7399338" y="1531938"/>
          <p14:tracePt t="45486" x="7399338" y="1524000"/>
          <p14:tracePt t="45559" x="7399338" y="1531938"/>
          <p14:tracePt t="48767" x="7399338" y="1524000"/>
          <p14:tracePt t="49239" x="7407275" y="1524000"/>
          <p14:tracePt t="49247" x="7407275" y="1516063"/>
          <p14:tracePt t="49407" x="7413625" y="1516063"/>
          <p14:tracePt t="50687" x="7421563" y="1508125"/>
          <p14:tracePt t="50703" x="7421563" y="1501775"/>
          <p14:tracePt t="50711" x="7437438" y="1493838"/>
          <p14:tracePt t="50728" x="7445375" y="1485900"/>
          <p14:tracePt t="50743" x="7459663" y="1477963"/>
          <p14:tracePt t="50807" x="7467600" y="1477963"/>
          <p14:tracePt t="50815" x="7467600" y="1470025"/>
          <p14:tracePt t="50823" x="7475538" y="1470025"/>
          <p14:tracePt t="50838" x="7489825" y="1463675"/>
          <p14:tracePt t="50871" x="7489825" y="1455738"/>
          <p14:tracePt t="50967" x="7497763" y="1447800"/>
          <p14:tracePt t="50983" x="7513638" y="1447800"/>
          <p14:tracePt t="50991" x="7521575" y="1439863"/>
          <p14:tracePt t="50999" x="7527925" y="1431925"/>
          <p14:tracePt t="51007" x="7535863" y="1431925"/>
          <p14:tracePt t="51022" x="7559675" y="1425575"/>
          <p14:tracePt t="51039" x="7573963" y="1417638"/>
          <p14:tracePt t="51055" x="7589838" y="1409700"/>
          <p14:tracePt t="51207" x="7597775" y="1409700"/>
          <p14:tracePt t="51222" x="7604125" y="1409700"/>
          <p14:tracePt t="51231" x="7612063" y="1409700"/>
          <p14:tracePt t="51255" x="7620000" y="1409700"/>
          <p14:tracePt t="51271" x="7627938" y="1409700"/>
          <p14:tracePt t="51311" x="7635875" y="1409700"/>
          <p14:tracePt t="51359" x="7650163" y="1409700"/>
          <p14:tracePt t="51367" x="7658100" y="1409700"/>
          <p14:tracePt t="51375" x="7666038" y="1401763"/>
          <p14:tracePt t="51388" x="7680325" y="1401763"/>
          <p14:tracePt t="51405" x="7696200" y="1401763"/>
          <p14:tracePt t="51422" x="7756525" y="1401763"/>
          <p14:tracePt t="51438" x="7810500" y="1401763"/>
          <p14:tracePt t="51455" x="7848600" y="1401763"/>
          <p14:tracePt t="51472" x="7864475" y="1401763"/>
          <p14:tracePt t="51488" x="7870825" y="1401763"/>
          <p14:tracePt t="51511" x="7878763" y="1401763"/>
          <p14:tracePt t="51567" x="7886700" y="1401763"/>
          <p14:tracePt t="51583" x="7894638" y="1401763"/>
          <p14:tracePt t="51591" x="7902575" y="1401763"/>
          <p14:tracePt t="51607" x="7916863" y="1401763"/>
          <p14:tracePt t="51615" x="7924800" y="1401763"/>
          <p14:tracePt t="51622" x="7932738" y="1401763"/>
          <p14:tracePt t="51639" x="7940675" y="1401763"/>
          <p14:tracePt t="51991" x="7947025" y="1409700"/>
          <p14:tracePt t="53351" x="7954963" y="1409700"/>
          <p14:tracePt t="53375" x="7962900" y="1409700"/>
          <p14:tracePt t="53399" x="7970838" y="1409700"/>
          <p14:tracePt t="53407" x="7985125" y="1409700"/>
          <p14:tracePt t="53416" x="7993063" y="1409700"/>
          <p14:tracePt t="53423" x="8001000" y="1409700"/>
          <p14:tracePt t="53439" x="8016875" y="1409700"/>
          <p14:tracePt t="53456" x="8023225" y="1409700"/>
          <p14:tracePt t="53480" x="8031163" y="1409700"/>
          <p14:tracePt t="53495" x="8039100" y="1409700"/>
          <p14:tracePt t="53506" x="8047038" y="1409700"/>
          <p14:tracePt t="53522" x="8054975" y="1401763"/>
          <p14:tracePt t="53540" x="8085138" y="1393825"/>
          <p14:tracePt t="53556" x="8107363" y="1387475"/>
          <p14:tracePt t="53572" x="8131175" y="1387475"/>
          <p14:tracePt t="53589" x="8137525" y="1387475"/>
          <p14:tracePt t="53735" x="8145463" y="1379538"/>
          <p14:tracePt t="53743" x="8161338" y="1379538"/>
          <p14:tracePt t="53756" x="8175625" y="1371600"/>
          <p14:tracePt t="53772" x="8199438" y="1371600"/>
          <p14:tracePt t="53789" x="8207375" y="1371600"/>
          <p14:tracePt t="53887" x="8213725" y="1371600"/>
          <p14:tracePt t="53911" x="8221663" y="1371600"/>
          <p14:tracePt t="53919" x="8229600" y="1371600"/>
          <p14:tracePt t="53935" x="8237538" y="1371600"/>
          <p14:tracePt t="53951" x="8245475" y="1371600"/>
          <p14:tracePt t="53991" x="8251825" y="1371600"/>
          <p14:tracePt t="54023" x="8259763" y="1371600"/>
          <p14:tracePt t="54031" x="8267700" y="1371600"/>
          <p14:tracePt t="54047" x="8283575" y="1371600"/>
          <p14:tracePt t="54056" x="8289925" y="1371600"/>
          <p14:tracePt t="54072" x="8313738" y="1371600"/>
          <p14:tracePt t="54089" x="8343900" y="1371600"/>
          <p14:tracePt t="54106" x="8351838" y="1371600"/>
          <p14:tracePt t="54123" x="8366125" y="1371600"/>
          <p14:tracePt t="54199" x="8374063" y="1371600"/>
          <p14:tracePt t="54207" x="8382000" y="1371600"/>
          <p14:tracePt t="54239" x="8389938" y="1371600"/>
          <p14:tracePt t="54255" x="8397875" y="1371600"/>
          <p14:tracePt t="54263" x="8412163" y="1371600"/>
          <p14:tracePt t="54287" x="8420100" y="1379538"/>
          <p14:tracePt t="54303" x="8428038" y="1379538"/>
          <p14:tracePt t="54311" x="8435975" y="1387475"/>
          <p14:tracePt t="54639" x="8442325" y="1387475"/>
          <p14:tracePt t="55734" x="8442325" y="1393825"/>
          <p14:tracePt t="55766" x="8435975" y="1393825"/>
          <p14:tracePt t="55782" x="8428038" y="1401763"/>
          <p14:tracePt t="55799" x="8420100" y="1401763"/>
          <p14:tracePt t="55807" x="8412163" y="1409700"/>
          <p14:tracePt t="55815" x="8404225" y="1409700"/>
          <p14:tracePt t="55831" x="8397875" y="1417638"/>
          <p14:tracePt t="55855" x="8382000" y="1425575"/>
          <p14:tracePt t="55871" x="8374063" y="1431925"/>
          <p14:tracePt t="55903" x="8366125" y="1431925"/>
          <p14:tracePt t="55911" x="8359775" y="1439863"/>
          <p14:tracePt t="55919" x="8343900" y="1439863"/>
          <p14:tracePt t="55927" x="8328025" y="1447800"/>
          <p14:tracePt t="55940" x="8305800" y="1463675"/>
          <p14:tracePt t="55957" x="8267700" y="1470025"/>
          <p14:tracePt t="55959" x="8245475" y="1477963"/>
          <p14:tracePt t="55973" x="8237538" y="1485900"/>
          <p14:tracePt t="55990" x="8207375" y="1493838"/>
          <p14:tracePt t="56007" x="8199438" y="1501775"/>
          <p14:tracePt t="56023" x="8191500" y="1501775"/>
          <p14:tracePt t="56047" x="8183563" y="1508125"/>
          <p14:tracePt t="56063" x="8175625" y="1508125"/>
          <p14:tracePt t="56087" x="8169275" y="1508125"/>
          <p14:tracePt t="56111" x="8161338" y="1516063"/>
          <p14:tracePt t="56127" x="8153400" y="1524000"/>
          <p14:tracePt t="56143" x="8145463" y="1524000"/>
          <p14:tracePt t="56151" x="8137525" y="1531938"/>
          <p14:tracePt t="56159" x="8131175" y="1531938"/>
          <p14:tracePt t="56173" x="8123238" y="1539875"/>
          <p14:tracePt t="56190" x="8107363" y="1546225"/>
          <p14:tracePt t="56207" x="8093075" y="1554163"/>
          <p14:tracePt t="56223" x="8093075" y="1562100"/>
          <p14:tracePt t="56247" x="8085138" y="1570038"/>
          <p14:tracePt t="56263" x="8077200" y="1577975"/>
          <p14:tracePt t="56273" x="8069263" y="1577975"/>
          <p14:tracePt t="56291" x="8054975" y="1592263"/>
          <p14:tracePt t="56307" x="8039100" y="1608138"/>
          <p14:tracePt t="56323" x="8016875" y="1622425"/>
          <p14:tracePt t="56340" x="8008938" y="1630363"/>
          <p14:tracePt t="56357" x="8008938" y="1638300"/>
          <p14:tracePt t="56373" x="8001000" y="1646238"/>
          <p14:tracePt t="56495" x="7993063" y="1646238"/>
          <p14:tracePt t="56519" x="7993063" y="1654175"/>
          <p14:tracePt t="56535" x="7993063" y="1660525"/>
          <p14:tracePt t="56551" x="7993063" y="1668463"/>
          <p14:tracePt t="56879" x="7993063" y="1676400"/>
          <p14:tracePt t="56887" x="8008938" y="1668463"/>
          <p14:tracePt t="56895" x="8023225" y="1668463"/>
          <p14:tracePt t="56907" x="8031163" y="1668463"/>
          <p14:tracePt t="56924" x="8069263" y="1660525"/>
          <p14:tracePt t="56940" x="8099425" y="1646238"/>
          <p14:tracePt t="56957" x="8137525" y="1646238"/>
          <p14:tracePt t="56958" x="8161338" y="1638300"/>
          <p14:tracePt t="56974" x="8199438" y="1630363"/>
          <p14:tracePt t="56990" x="8251825" y="1608138"/>
          <p14:tracePt t="57007" x="8313738" y="1600200"/>
          <p14:tracePt t="57024" x="8366125" y="1592263"/>
          <p14:tracePt t="57041" x="8412163" y="1592263"/>
          <p14:tracePt t="57057" x="8450263" y="1592263"/>
          <p14:tracePt t="57074" x="8480425" y="1592263"/>
          <p14:tracePt t="57090" x="8496300" y="1584325"/>
          <p14:tracePt t="57107" x="8534400" y="1584325"/>
          <p14:tracePt t="57124" x="8556625" y="1584325"/>
          <p14:tracePt t="57140" x="8588375" y="1584325"/>
          <p14:tracePt t="57142" x="8594725" y="1584325"/>
          <p14:tracePt t="57157" x="8602663" y="1584325"/>
          <p14:tracePt t="57174" x="8618538" y="1584325"/>
          <p14:tracePt t="57200" x="8626475" y="1584325"/>
          <p14:tracePt t="57223" x="8632825" y="1584325"/>
          <p14:tracePt t="57231" x="8640763" y="1584325"/>
          <p14:tracePt t="57247" x="8648700" y="1584325"/>
          <p14:tracePt t="57263" x="8664575" y="1584325"/>
          <p14:tracePt t="57274" x="8678863" y="1577975"/>
          <p14:tracePt t="57291" x="8694738" y="1577975"/>
          <p14:tracePt t="57307" x="8716963" y="1570038"/>
          <p14:tracePt t="57324" x="8740775" y="1570038"/>
          <p14:tracePt t="57340" x="8747125" y="1570038"/>
          <p14:tracePt t="57357" x="8763000" y="1570038"/>
          <p14:tracePt t="57374" x="8785225" y="1570038"/>
          <p14:tracePt t="57391" x="8809038" y="1570038"/>
          <p14:tracePt t="57407" x="8839200" y="1570038"/>
          <p14:tracePt t="57424" x="8877300" y="1570038"/>
          <p14:tracePt t="57440" x="8923338" y="1570038"/>
          <p14:tracePt t="57457" x="8961438" y="1570038"/>
          <p14:tracePt t="57474" x="9007475" y="1570038"/>
          <p14:tracePt t="57490" x="9045575" y="1570038"/>
          <p14:tracePt t="57507" x="9051925" y="1570038"/>
          <p14:tracePt t="57524" x="9067800" y="1570038"/>
          <p14:tracePt t="57540" x="9083675" y="1570038"/>
          <p14:tracePt t="57557" x="9097963" y="1570038"/>
          <p14:tracePt t="57574" x="9113838" y="1570038"/>
          <p14:tracePt t="57590" x="9121775" y="1570038"/>
          <p14:tracePt t="57607" x="9136063" y="1570038"/>
          <p14:tracePt t="57624" x="9144000" y="1570038"/>
          <p14:tracePt t="57640" x="9166225" y="1570038"/>
          <p14:tracePt t="57657" x="9174163" y="1570038"/>
          <p14:tracePt t="57674" x="9190038" y="1570038"/>
          <p14:tracePt t="57690" x="9197975" y="1570038"/>
          <p14:tracePt t="57707" x="9204325" y="1570038"/>
          <p14:tracePt t="57724" x="9212263" y="1570038"/>
          <p14:tracePt t="57775" x="9220200" y="1570038"/>
          <p14:tracePt t="57839" x="9228138" y="1570038"/>
          <p14:tracePt t="57895" x="9236075" y="1570038"/>
          <p14:tracePt t="57919" x="9242425" y="1570038"/>
          <p14:tracePt t="57943" x="9250363" y="1570038"/>
          <p14:tracePt t="57959" x="9258300" y="1570038"/>
          <p14:tracePt t="57967" x="9266238" y="1570038"/>
          <p14:tracePt t="57975" x="9274175" y="1570038"/>
          <p14:tracePt t="57991" x="9288463" y="1570038"/>
          <p14:tracePt t="58007" x="9304338" y="1570038"/>
          <p14:tracePt t="58024" x="9318625" y="1570038"/>
          <p14:tracePt t="58041" x="9326563" y="1570038"/>
          <p14:tracePt t="58279" x="9334500" y="1570038"/>
          <p14:tracePt t="58287" x="9342438" y="1570038"/>
          <p14:tracePt t="58303" x="9350375" y="1570038"/>
          <p14:tracePt t="58319" x="9356725" y="1570038"/>
          <p14:tracePt t="58343" x="9372600" y="1562100"/>
          <p14:tracePt t="58367" x="9380538" y="1562100"/>
          <p14:tracePt t="58375" x="9388475" y="1562100"/>
          <p14:tracePt t="58391" x="9394825" y="1562100"/>
          <p14:tracePt t="58399" x="9394825" y="1554163"/>
          <p14:tracePt t="58423" x="9402763" y="1554163"/>
          <p14:tracePt t="58471" x="9410700" y="1554163"/>
          <p14:tracePt t="58623" x="9418638" y="1554163"/>
          <p14:tracePt t="58639" x="9426575" y="1554163"/>
          <p14:tracePt t="61022" x="0" y="0"/>
        </p14:tracePtLst>
        <p14:tracePtLst>
          <p14:tracePt t="65297" x="7285038" y="2743200"/>
          <p14:tracePt t="65303" x="7277100" y="2759075"/>
          <p14:tracePt t="65487" x="7269163" y="2765425"/>
          <p14:tracePt t="65503" x="7269163" y="2773363"/>
          <p14:tracePt t="65511" x="7269163" y="2781300"/>
          <p14:tracePt t="65519" x="7261225" y="2789238"/>
          <p14:tracePt t="65535" x="7261225" y="2803525"/>
          <p14:tracePt t="65551" x="7261225" y="2811463"/>
          <p14:tracePt t="65560" x="7261225" y="2819400"/>
          <p14:tracePt t="65577" x="7261225" y="2835275"/>
          <p14:tracePt t="65593" x="7261225" y="2841625"/>
          <p14:tracePt t="65610" x="7261225" y="2849563"/>
          <p14:tracePt t="65647" x="7261225" y="2857500"/>
          <p14:tracePt t="65655" x="7261225" y="2865438"/>
          <p14:tracePt t="65663" x="7261225" y="2879725"/>
          <p14:tracePt t="65677" x="7261225" y="2887663"/>
          <p14:tracePt t="65694" x="7261225" y="2933700"/>
          <p14:tracePt t="65710" x="7277100" y="2963863"/>
          <p14:tracePt t="65727" x="7299325" y="2994025"/>
          <p14:tracePt t="65743" x="7315200" y="3032125"/>
          <p14:tracePt t="65760" x="7345363" y="3070225"/>
          <p14:tracePt t="65777" x="7353300" y="3094038"/>
          <p14:tracePt t="65793" x="7361238" y="3101975"/>
          <p14:tracePt t="65810" x="7361238" y="3108325"/>
          <p14:tracePt t="65831" x="7361238" y="3116263"/>
          <p14:tracePt t="65847" x="7361238" y="3124200"/>
          <p14:tracePt t="65863" x="7361238" y="3132138"/>
          <p14:tracePt t="65877" x="7361238" y="3140075"/>
          <p14:tracePt t="65894" x="7361238" y="3146425"/>
          <p14:tracePt t="65910" x="7369175" y="3154363"/>
          <p14:tracePt t="65935" x="7369175" y="3162300"/>
          <p14:tracePt t="67303" x="7375525" y="3162300"/>
          <p14:tracePt t="67535" x="7383463" y="3162300"/>
          <p14:tracePt t="68520" x="7391400" y="3162300"/>
          <p14:tracePt t="68527" x="7391400" y="3154363"/>
          <p14:tracePt t="68631" x="7399338" y="3154363"/>
          <p14:tracePt t="68640" x="7407275" y="3146425"/>
          <p14:tracePt t="68647" x="7413625" y="3146425"/>
          <p14:tracePt t="68661" x="7421563" y="3140075"/>
          <p14:tracePt t="68678" x="7459663" y="3116263"/>
          <p14:tracePt t="68694" x="7475538" y="3101975"/>
          <p14:tracePt t="68711" x="7489825" y="3094038"/>
          <p14:tracePt t="68728" x="7497763" y="3086100"/>
          <p14:tracePt t="68751" x="7505700" y="3086100"/>
          <p14:tracePt t="68761" x="7505700" y="3078163"/>
          <p14:tracePt t="68778" x="7513638" y="3078163"/>
          <p14:tracePt t="68807" x="7521575" y="3078163"/>
          <p14:tracePt t="68823" x="7527925" y="3070225"/>
          <p14:tracePt t="68839" x="7535863" y="3070225"/>
          <p14:tracePt t="68862" x="7551738" y="3070225"/>
          <p14:tracePt t="68871" x="7551738" y="3063875"/>
          <p14:tracePt t="68879" x="7559675" y="3063875"/>
          <p14:tracePt t="68895" x="7573963" y="3055938"/>
          <p14:tracePt t="68911" x="7581900" y="3055938"/>
          <p14:tracePt t="68928" x="7589838" y="3055938"/>
          <p14:tracePt t="68945" x="7604125" y="3048000"/>
          <p14:tracePt t="68961" x="7627938" y="3048000"/>
          <p14:tracePt t="68978" x="7642225" y="3048000"/>
          <p14:tracePt t="68995" x="7666038" y="3048000"/>
          <p14:tracePt t="69011" x="7680325" y="3040063"/>
          <p14:tracePt t="69028" x="7688263" y="3040063"/>
          <p14:tracePt t="69044" x="7712075" y="3040063"/>
          <p14:tracePt t="69061" x="7734300" y="3032125"/>
          <p14:tracePt t="69062" x="7742238" y="3032125"/>
          <p14:tracePt t="69078" x="7756525" y="3032125"/>
          <p14:tracePt t="69094" x="7764463" y="3032125"/>
          <p14:tracePt t="69111" x="7772400" y="3032125"/>
          <p14:tracePt t="69128" x="7780338" y="3032125"/>
          <p14:tracePt t="69144" x="7788275" y="3032125"/>
          <p14:tracePt t="69161" x="7802563" y="3032125"/>
          <p14:tracePt t="69178" x="7818438" y="3032125"/>
          <p14:tracePt t="69194" x="7826375" y="3032125"/>
          <p14:tracePt t="69211" x="7832725" y="3032125"/>
          <p14:tracePt t="69228" x="7840663" y="3032125"/>
          <p14:tracePt t="69246" x="7848600" y="3032125"/>
          <p14:tracePt t="69270" x="7856538" y="3032125"/>
          <p14:tracePt t="69286" x="7864475" y="3032125"/>
          <p14:tracePt t="69302" x="7870825" y="3032125"/>
          <p14:tracePt t="69311" x="7878763" y="3032125"/>
          <p14:tracePt t="69334" x="7886700" y="3032125"/>
          <p14:tracePt t="69350" x="7894638" y="3032125"/>
          <p14:tracePt t="69366" x="7902575" y="3032125"/>
          <p14:tracePt t="69378" x="7908925" y="3032125"/>
          <p14:tracePt t="69394" x="7916863" y="3032125"/>
          <p14:tracePt t="69411" x="7932738" y="3032125"/>
          <p14:tracePt t="69428" x="7940675" y="3032125"/>
          <p14:tracePt t="69445" x="7954963" y="3032125"/>
          <p14:tracePt t="69461" x="7962900" y="3032125"/>
          <p14:tracePt t="69478" x="7970838" y="3032125"/>
          <p14:tracePt t="69743" x="7978775" y="3032125"/>
          <p14:tracePt t="69774" x="7985125" y="3032125"/>
          <p14:tracePt t="69798" x="7993063" y="3032125"/>
          <p14:tracePt t="69814" x="8001000" y="3032125"/>
          <p14:tracePt t="69822" x="8008938" y="3032125"/>
          <p14:tracePt t="69830" x="8008938" y="3040063"/>
          <p14:tracePt t="69862" x="8016875" y="3040063"/>
          <p14:tracePt t="69878" x="8023225" y="3048000"/>
          <p14:tracePt t="69902" x="8031163" y="3048000"/>
          <p14:tracePt t="69910" x="8047038" y="3048000"/>
          <p14:tracePt t="69926" x="8054975" y="3055938"/>
          <p14:tracePt t="69934" x="8061325" y="3055938"/>
          <p14:tracePt t="69944" x="8069263" y="3063875"/>
          <p14:tracePt t="69961" x="8085138" y="3070225"/>
          <p14:tracePt t="69978" x="8093075" y="3070225"/>
          <p14:tracePt t="69995" x="8107363" y="3078163"/>
          <p14:tracePt t="70014" x="8123238" y="3086100"/>
          <p14:tracePt t="70904" x="8131175" y="3086100"/>
          <p14:tracePt t="70912" x="8137525" y="3078163"/>
          <p14:tracePt t="70928" x="8145463" y="3078163"/>
          <p14:tracePt t="70945" x="8161338" y="3063875"/>
          <p14:tracePt t="70962" x="8175625" y="3063875"/>
          <p14:tracePt t="70978" x="8207375" y="3048000"/>
          <p14:tracePt t="70995" x="8221663" y="3048000"/>
          <p14:tracePt t="71012" x="8245475" y="3032125"/>
          <p14:tracePt t="71028" x="8259763" y="3025775"/>
          <p14:tracePt t="71030" x="8267700" y="3025775"/>
          <p14:tracePt t="71045" x="8275638" y="3017838"/>
          <p14:tracePt t="71046" x="8289925" y="3017838"/>
          <p14:tracePt t="71062" x="8305800" y="3017838"/>
          <p14:tracePt t="71078" x="8313738" y="3009900"/>
          <p14:tracePt t="71095" x="8321675" y="3009900"/>
          <p14:tracePt t="71118" x="8328025" y="3009900"/>
          <p14:tracePt t="71128" x="8335963" y="3009900"/>
          <p14:tracePt t="71158" x="8343900" y="3001963"/>
          <p14:tracePt t="71182" x="8351838" y="3001963"/>
          <p14:tracePt t="71190" x="8351838" y="2994025"/>
          <p14:tracePt t="71198" x="8359775" y="2994025"/>
          <p14:tracePt t="71212" x="8366125" y="2994025"/>
          <p14:tracePt t="71228" x="8374063" y="2994025"/>
          <p14:tracePt t="71262" x="8382000" y="2994025"/>
          <p14:tracePt t="71286" x="8397875" y="2994025"/>
          <p14:tracePt t="71302" x="8404225" y="2994025"/>
          <p14:tracePt t="71310" x="8412163" y="2994025"/>
          <p14:tracePt t="71318" x="8420100" y="2987675"/>
          <p14:tracePt t="71328" x="8428038" y="2987675"/>
          <p14:tracePt t="71345" x="8442325" y="2987675"/>
          <p14:tracePt t="71362" x="8458200" y="2987675"/>
          <p14:tracePt t="71378" x="8474075" y="2979738"/>
          <p14:tracePt t="71395" x="8488363" y="2979738"/>
          <p14:tracePt t="71412" x="8496300" y="2979738"/>
          <p14:tracePt t="71428" x="8504238" y="2979738"/>
          <p14:tracePt t="71462" x="8512175" y="2979738"/>
          <p14:tracePt t="71486" x="8518525" y="2979738"/>
          <p14:tracePt t="71494" x="8526463" y="2979738"/>
          <p14:tracePt t="71502" x="8534400" y="2979738"/>
          <p14:tracePt t="71512" x="8550275" y="2979738"/>
          <p14:tracePt t="71529" x="8556625" y="2979738"/>
          <p14:tracePt t="71545" x="8572500" y="2987675"/>
          <p14:tracePt t="71562" x="8580438" y="2987675"/>
          <p14:tracePt t="71614" x="8588375" y="2994025"/>
          <p14:tracePt t="71622" x="8594725" y="3001963"/>
          <p14:tracePt t="71630" x="8594725" y="3009900"/>
          <p14:tracePt t="71645" x="8610600" y="3017838"/>
          <p14:tracePt t="71662" x="8626475" y="3040063"/>
          <p14:tracePt t="71679" x="8626475" y="3048000"/>
          <p14:tracePt t="72031" x="8632825" y="3055938"/>
          <p14:tracePt t="72247" x="8632825" y="3063875"/>
          <p14:tracePt t="72262" x="8626475" y="3078163"/>
          <p14:tracePt t="72271" x="8626475" y="3086100"/>
          <p14:tracePt t="72279" x="8618538" y="3086100"/>
          <p14:tracePt t="72296" x="8602663" y="3108325"/>
          <p14:tracePt t="72312" x="8580438" y="3140075"/>
          <p14:tracePt t="72329" x="8556625" y="3170238"/>
          <p14:tracePt t="72346" x="8534400" y="3200400"/>
          <p14:tracePt t="72363" x="8518525" y="3216275"/>
          <p14:tracePt t="72379" x="8512175" y="3222625"/>
          <p14:tracePt t="72396" x="8496300" y="3246438"/>
          <p14:tracePt t="72415" x="8488363" y="3254375"/>
          <p14:tracePt t="72429" x="8480425" y="3260725"/>
          <p14:tracePt t="72446" x="8450263" y="3292475"/>
          <p14:tracePt t="72462" x="8435975" y="3314700"/>
          <p14:tracePt t="72479" x="8428038" y="3322638"/>
          <p14:tracePt t="72496" x="8428038" y="3330575"/>
          <p14:tracePt t="72567" x="8420100" y="3330575"/>
          <p14:tracePt t="72591" x="8420100" y="3336925"/>
          <p14:tracePt t="72599" x="8412163" y="3344863"/>
          <p14:tracePt t="72615" x="8412163" y="3352800"/>
          <p14:tracePt t="72623" x="8404225" y="3352800"/>
          <p14:tracePt t="72646" x="8397875" y="3360738"/>
          <p14:tracePt t="72887" x="8389938" y="3352800"/>
          <p14:tracePt t="72903" x="8374063" y="3336925"/>
          <p14:tracePt t="72927" x="8359775" y="3330575"/>
          <p14:tracePt t="72959" x="8351838" y="3322638"/>
          <p14:tracePt t="72983" x="8335963" y="3314700"/>
          <p14:tracePt t="72999" x="8328025" y="3314700"/>
          <p14:tracePt t="73015" x="8321675" y="3314700"/>
          <p14:tracePt t="73023" x="8321675" y="3306763"/>
          <p14:tracePt t="73031" x="8313738" y="3306763"/>
          <p14:tracePt t="73046" x="8313738" y="3298825"/>
          <p14:tracePt t="73063" x="8297863" y="3298825"/>
          <p14:tracePt t="73087" x="8289925" y="3298825"/>
          <p14:tracePt t="73103" x="8275638" y="3292475"/>
          <p14:tracePt t="73127" x="8267700" y="3292475"/>
          <p14:tracePt t="73143" x="8259763" y="3292475"/>
          <p14:tracePt t="73151" x="8251825" y="3292475"/>
          <p14:tracePt t="73163" x="8245475" y="3284538"/>
          <p14:tracePt t="73179" x="8221663" y="3284538"/>
          <p14:tracePt t="73196" x="8199438" y="3276600"/>
          <p14:tracePt t="73213" x="8183563" y="3276600"/>
          <p14:tracePt t="73214" x="8175625" y="3276600"/>
          <p14:tracePt t="73229" x="8169275" y="3276600"/>
          <p14:tracePt t="73255" x="8161338" y="3276600"/>
          <p14:tracePt t="73271" x="8153400" y="3276600"/>
          <p14:tracePt t="73295" x="8145463" y="3276600"/>
          <p14:tracePt t="73303" x="8131175" y="3276600"/>
          <p14:tracePt t="73319" x="8123238" y="3276600"/>
          <p14:tracePt t="73329" x="8115300" y="3276600"/>
          <p14:tracePt t="73346" x="8107363" y="3276600"/>
          <p14:tracePt t="73375" x="8099425" y="3276600"/>
          <p14:tracePt t="73399" x="8093075" y="3276600"/>
          <p14:tracePt t="73415" x="8085138" y="3276600"/>
          <p14:tracePt t="73424" x="8077200" y="3284538"/>
          <p14:tracePt t="73430" x="8069263" y="3284538"/>
          <p14:tracePt t="73446" x="8061325" y="3292475"/>
          <p14:tracePt t="73463" x="8054975" y="3292475"/>
          <p14:tracePt t="73479" x="8047038" y="3298825"/>
          <p14:tracePt t="73497" x="8039100" y="3306763"/>
          <p14:tracePt t="73513" x="8031163" y="3306763"/>
          <p14:tracePt t="73530" x="8023225" y="3314700"/>
          <p14:tracePt t="73546" x="8008938" y="3330575"/>
          <p14:tracePt t="73580" x="7993063" y="3336925"/>
          <p14:tracePt t="73615" x="7985125" y="3344863"/>
          <p14:tracePt t="73639" x="7985125" y="3352800"/>
          <p14:tracePt t="73647" x="7978775" y="3352800"/>
          <p14:tracePt t="73655" x="7978775" y="3360738"/>
          <p14:tracePt t="73671" x="7978775" y="3368675"/>
          <p14:tracePt t="73680" x="7970838" y="3368675"/>
          <p14:tracePt t="73696" x="7962900" y="3375025"/>
          <p14:tracePt t="73713" x="7962900" y="3390900"/>
          <p14:tracePt t="73730" x="7954963" y="3406775"/>
          <p14:tracePt t="73746" x="7954963" y="3413125"/>
          <p14:tracePt t="73763" x="7947025" y="3429000"/>
          <p14:tracePt t="73780" x="7940675" y="3444875"/>
          <p14:tracePt t="73797" x="7940675" y="3459163"/>
          <p14:tracePt t="73813" x="7940675" y="3467100"/>
          <p14:tracePt t="73830" x="7940675" y="3497263"/>
          <p14:tracePt t="73846" x="7940675" y="3513138"/>
          <p14:tracePt t="73863" x="7940675" y="3521075"/>
          <p14:tracePt t="73880" x="7940675" y="3527425"/>
          <p14:tracePt t="73999" x="7940675" y="3543300"/>
          <p14:tracePt t="74007" x="7947025" y="3543300"/>
          <p14:tracePt t="74015" x="7954963" y="3551238"/>
          <p14:tracePt t="74030" x="7978775" y="3559175"/>
          <p14:tracePt t="74047" x="8031163" y="3565525"/>
          <p14:tracePt t="74063" x="8077200" y="3589338"/>
          <p14:tracePt t="74080" x="8131175" y="3597275"/>
          <p14:tracePt t="74096" x="8175625" y="3603625"/>
          <p14:tracePt t="74113" x="8213725" y="3611563"/>
          <p14:tracePt t="74130" x="8237538" y="3611563"/>
          <p14:tracePt t="74146" x="8251825" y="3611563"/>
          <p14:tracePt t="74163" x="8259763" y="3619500"/>
          <p14:tracePt t="74180" x="8267700" y="3619500"/>
          <p14:tracePt t="74197" x="8283575" y="3619500"/>
          <p14:tracePt t="74213" x="8289925" y="3619500"/>
          <p14:tracePt t="74230" x="8313738" y="3619500"/>
          <p14:tracePt t="74247" x="8328025" y="3619500"/>
          <p14:tracePt t="74263" x="8343900" y="3603625"/>
          <p14:tracePt t="74280" x="8366125" y="3589338"/>
          <p14:tracePt t="74297" x="8389938" y="3573463"/>
          <p14:tracePt t="74313" x="8412163" y="3551238"/>
          <p14:tracePt t="74330" x="8442325" y="3521075"/>
          <p14:tracePt t="74347" x="8466138" y="3489325"/>
          <p14:tracePt t="74363" x="8488363" y="3467100"/>
          <p14:tracePt t="74380" x="8504238" y="3444875"/>
          <p14:tracePt t="74397" x="8512175" y="3429000"/>
          <p14:tracePt t="74398" x="8518525" y="3421063"/>
          <p14:tracePt t="74430" x="8526463" y="3406775"/>
          <p14:tracePt t="74456" x="8526463" y="3398838"/>
          <p14:tracePt t="74463" x="8526463" y="3390900"/>
          <p14:tracePt t="74480" x="8534400" y="3390900"/>
          <p14:tracePt t="74497" x="8534400" y="3375025"/>
          <p14:tracePt t="74559" x="8534400" y="3368675"/>
          <p14:tracePt t="74575" x="8534400" y="3360738"/>
          <p14:tracePt t="74591" x="8534400" y="3352800"/>
          <p14:tracePt t="74599" x="8534400" y="3344863"/>
          <p14:tracePt t="74607" x="8534400" y="3336925"/>
          <p14:tracePt t="74623" x="8534400" y="3322638"/>
          <p14:tracePt t="74631" x="8518525" y="3306763"/>
          <p14:tracePt t="74647" x="8512175" y="3292475"/>
          <p14:tracePt t="74663" x="8496300" y="3276600"/>
          <p14:tracePt t="74680" x="8488363" y="3268663"/>
          <p14:tracePt t="74711" x="8480425" y="3268663"/>
          <p14:tracePt t="74736" x="8480425" y="3260725"/>
          <p14:tracePt t="74752" x="8474075" y="3254375"/>
          <p14:tracePt t="74759" x="8466138" y="3254375"/>
          <p14:tracePt t="74768" x="8442325" y="3246438"/>
          <p14:tracePt t="74780" x="8428038" y="3246438"/>
          <p14:tracePt t="74797" x="8404225" y="3238500"/>
          <p14:tracePt t="74813" x="8374063" y="3230563"/>
          <p14:tracePt t="74815" x="8366125" y="3230563"/>
          <p14:tracePt t="74831" x="8359775" y="3230563"/>
          <p14:tracePt t="74847" x="8351838" y="3230563"/>
          <p14:tracePt t="74863" x="8343900" y="3230563"/>
          <p14:tracePt t="74880" x="8328025" y="3230563"/>
          <p14:tracePt t="74897" x="8313738" y="3230563"/>
          <p14:tracePt t="74913" x="8289925" y="3230563"/>
          <p14:tracePt t="74930" x="8267700" y="3238500"/>
          <p14:tracePt t="74947" x="8251825" y="3246438"/>
          <p14:tracePt t="74963" x="8237538" y="3254375"/>
          <p14:tracePt t="74980" x="8229600" y="3254375"/>
          <p14:tracePt t="74997" x="8221663" y="3268663"/>
          <p14:tracePt t="74999" x="8213725" y="3268663"/>
          <p14:tracePt t="75014" x="8191500" y="3298825"/>
          <p14:tracePt t="75030" x="8175625" y="3322638"/>
          <p14:tracePt t="75047" x="8161338" y="3360738"/>
          <p14:tracePt t="75064" x="8153400" y="3382963"/>
          <p14:tracePt t="75080" x="8137525" y="3406775"/>
          <p14:tracePt t="75097" x="8137525" y="3429000"/>
          <p14:tracePt t="75114" x="8137525" y="3436938"/>
          <p14:tracePt t="75130" x="8131175" y="3444875"/>
          <p14:tracePt t="75423" x="8145463" y="3444875"/>
          <p14:tracePt t="75431" x="8169275" y="3444875"/>
          <p14:tracePt t="75439" x="8191500" y="3444875"/>
          <p14:tracePt t="75447" x="8221663" y="3444875"/>
          <p14:tracePt t="75464" x="8289925" y="3444875"/>
          <p14:tracePt t="75481" x="8343900" y="3444875"/>
          <p14:tracePt t="75497" x="8420100" y="3436938"/>
          <p14:tracePt t="75514" x="8480425" y="3421063"/>
          <p14:tracePt t="75530" x="8550275" y="3406775"/>
          <p14:tracePt t="75548" x="8626475" y="3382963"/>
          <p14:tracePt t="75564" x="8716963" y="3352800"/>
          <p14:tracePt t="75580" x="8785225" y="3336925"/>
          <p14:tracePt t="75597" x="8839200" y="3322638"/>
          <p14:tracePt t="75614" x="8893175" y="3306763"/>
          <p14:tracePt t="75630" x="8931275" y="3298825"/>
          <p14:tracePt t="75647" x="8953500" y="3298825"/>
          <p14:tracePt t="75664" x="8991600" y="3292475"/>
          <p14:tracePt t="75680" x="9021763" y="3284538"/>
          <p14:tracePt t="75697" x="9045575" y="3276600"/>
          <p14:tracePt t="75714" x="9067800" y="3268663"/>
          <p14:tracePt t="75730" x="9083675" y="3268663"/>
          <p14:tracePt t="75747" x="9105900" y="3260725"/>
          <p14:tracePt t="75764" x="9128125" y="3246438"/>
          <p14:tracePt t="75767" x="9136063" y="3246438"/>
          <p14:tracePt t="75780" x="9151938" y="3238500"/>
          <p14:tracePt t="75797" x="9174163" y="3230563"/>
          <p14:tracePt t="75814" x="9182100" y="3230563"/>
          <p14:tracePt t="75879" x="9190038" y="3222625"/>
          <p14:tracePt t="75887" x="9197975" y="3222625"/>
          <p14:tracePt t="75943" x="9204325" y="3222625"/>
          <p14:tracePt t="75959" x="9212263" y="3216275"/>
          <p14:tracePt t="75975" x="9220200" y="3216275"/>
          <p14:tracePt t="75983" x="9236075" y="3208338"/>
          <p14:tracePt t="75991" x="9242425" y="3200400"/>
          <p14:tracePt t="75999" x="9250363" y="3200400"/>
          <p14:tracePt t="76014" x="9258300" y="3200400"/>
          <p14:tracePt t="76063" x="9266238" y="3200400"/>
          <p14:tracePt t="76080" x="9274175" y="3200400"/>
          <p14:tracePt t="76095" x="9280525" y="3192463"/>
          <p14:tracePt t="76112" x="9288463" y="3192463"/>
          <p14:tracePt t="76127" x="9296400" y="3192463"/>
          <p14:tracePt t="76135" x="9304338" y="3192463"/>
          <p14:tracePt t="76151" x="9312275" y="3184525"/>
          <p14:tracePt t="76167" x="9318625" y="3184525"/>
          <p14:tracePt t="76181" x="9326563" y="3178175"/>
          <p14:tracePt t="76197" x="9334500" y="3178175"/>
          <p14:tracePt t="76231" x="9342438" y="3178175"/>
          <p14:tracePt t="76255" x="9350375" y="3178175"/>
          <p14:tracePt t="76279" x="9356725" y="3170238"/>
          <p14:tracePt t="76295" x="9364663" y="3170238"/>
          <p14:tracePt t="76311" x="9372600" y="3170238"/>
          <p14:tracePt t="76327" x="9380538" y="3170238"/>
          <p14:tracePt t="76335" x="9388475" y="3170238"/>
          <p14:tracePt t="76347" x="9394825" y="3170238"/>
          <p14:tracePt t="76364" x="9426575" y="3170238"/>
          <p14:tracePt t="76381" x="9440863" y="3162300"/>
          <p14:tracePt t="76397" x="9448800" y="3162300"/>
          <p14:tracePt t="76424" x="9456738" y="3162300"/>
          <p14:tracePt t="76456" x="9464675" y="3154363"/>
          <p14:tracePt t="76479" x="9471025" y="3154363"/>
          <p14:tracePt t="76488" x="9478963" y="3154363"/>
          <p14:tracePt t="76497" x="9486900" y="3154363"/>
          <p14:tracePt t="76514" x="9494838" y="3154363"/>
          <p14:tracePt t="76530" x="9502775" y="3154363"/>
          <p14:tracePt t="76548" x="9509125" y="3154363"/>
          <p14:tracePt t="76564" x="9517063" y="3154363"/>
          <p14:tracePt t="76581" x="9525000" y="3154363"/>
          <p14:tracePt t="76623" x="9532938" y="3154363"/>
          <p14:tracePt t="77183" x="9525000" y="3154363"/>
          <p14:tracePt t="77191" x="9517063" y="3154363"/>
          <p14:tracePt t="77199" x="9509125" y="3154363"/>
          <p14:tracePt t="77214" x="9478963" y="3154363"/>
          <p14:tracePt t="77231" x="9448800" y="3154363"/>
          <p14:tracePt t="77248" x="9410700" y="3162300"/>
          <p14:tracePt t="77264" x="9388475" y="3170238"/>
          <p14:tracePt t="77281" x="9372600" y="3170238"/>
          <p14:tracePt t="77298" x="9356725" y="3170238"/>
          <p14:tracePt t="77314" x="9326563" y="3170238"/>
          <p14:tracePt t="77331" x="9288463" y="3178175"/>
          <p14:tracePt t="77348" x="9258300" y="3184525"/>
          <p14:tracePt t="77364" x="9212263" y="3184525"/>
          <p14:tracePt t="77381" x="9182100" y="3184525"/>
          <p14:tracePt t="77398" x="9151938" y="3184525"/>
          <p14:tracePt t="77414" x="9136063" y="3184525"/>
          <p14:tracePt t="77431" x="9128125" y="3184525"/>
          <p14:tracePt t="77703" x="9144000" y="3184525"/>
          <p14:tracePt t="77711" x="9190038" y="3178175"/>
          <p14:tracePt t="77719" x="9220200" y="3178175"/>
          <p14:tracePt t="77731" x="9250363" y="3170238"/>
          <p14:tracePt t="77748" x="9318625" y="3162300"/>
          <p14:tracePt t="77764" x="9388475" y="3154363"/>
          <p14:tracePt t="77768" x="9410700" y="3154363"/>
          <p14:tracePt t="77781" x="9440863" y="3154363"/>
          <p14:tracePt t="77799" x="9532938" y="3154363"/>
          <p14:tracePt t="77814" x="9571038" y="3154363"/>
          <p14:tracePt t="77831" x="9593263" y="3154363"/>
          <p14:tracePt t="77848" x="9601200" y="3154363"/>
          <p14:tracePt t="77864" x="9609138" y="3154363"/>
          <p14:tracePt t="77881" x="9617075" y="3154363"/>
          <p14:tracePt t="77898" x="9623425" y="3154363"/>
          <p14:tracePt t="77914" x="9639300" y="3154363"/>
          <p14:tracePt t="77931" x="9655175" y="3154363"/>
          <p14:tracePt t="77948" x="9661525" y="3154363"/>
          <p14:tracePt t="77964" x="9685338" y="3154363"/>
          <p14:tracePt t="77966" x="9693275" y="3154363"/>
          <p14:tracePt t="77981" x="9699625" y="3154363"/>
          <p14:tracePt t="77998" x="9731375" y="3154363"/>
          <p14:tracePt t="78014" x="9737725" y="3154363"/>
          <p14:tracePt t="78231" x="9731375" y="3154363"/>
          <p14:tracePt t="78239" x="9707563" y="3154363"/>
          <p14:tracePt t="78248" x="9685338" y="3154363"/>
          <p14:tracePt t="78264" x="9631363" y="3170238"/>
          <p14:tracePt t="78281" x="9593263" y="3170238"/>
          <p14:tracePt t="78298" x="9547225" y="3178175"/>
          <p14:tracePt t="78315" x="9509125" y="3178175"/>
          <p14:tracePt t="78331" x="9478963" y="3178175"/>
          <p14:tracePt t="78348" x="9440863" y="3178175"/>
          <p14:tracePt t="78365" x="9388475" y="3178175"/>
          <p14:tracePt t="78367" x="9372600" y="3178175"/>
          <p14:tracePt t="78381" x="9356725" y="3178175"/>
          <p14:tracePt t="78398" x="9334500" y="3184525"/>
          <p14:tracePt t="78415" x="9318625" y="3184525"/>
          <p14:tracePt t="78431" x="9304338" y="3192463"/>
          <p14:tracePt t="78448" x="9274175" y="3192463"/>
          <p14:tracePt t="78465" x="9228138" y="3200400"/>
          <p14:tracePt t="78481" x="9197975" y="3200400"/>
          <p14:tracePt t="78498" x="9182100" y="3200400"/>
          <p14:tracePt t="78515" x="9174163" y="3200400"/>
          <p14:tracePt t="78711" x="9182100" y="3200400"/>
          <p14:tracePt t="78719" x="9197975" y="3200400"/>
          <p14:tracePt t="78731" x="9212263" y="3200400"/>
          <p14:tracePt t="78748" x="9274175" y="3178175"/>
          <p14:tracePt t="78765" x="9342438" y="3170238"/>
          <p14:tracePt t="78768" x="9388475" y="3162300"/>
          <p14:tracePt t="78781" x="9432925" y="3162300"/>
          <p14:tracePt t="78798" x="9525000" y="3146425"/>
          <p14:tracePt t="78815" x="9540875" y="3146425"/>
          <p14:tracePt t="78831" x="9547225" y="3146425"/>
          <p14:tracePt t="78848" x="9563100" y="3146425"/>
          <p14:tracePt t="78865" x="9578975" y="3146425"/>
          <p14:tracePt t="78881" x="9593263" y="3146425"/>
          <p14:tracePt t="78898" x="9609138" y="3146425"/>
          <p14:tracePt t="78915" x="9617075" y="3146425"/>
          <p14:tracePt t="78935" x="9623425" y="3146425"/>
          <p14:tracePt t="78948" x="9631363" y="3146425"/>
          <p14:tracePt t="78965" x="9647238" y="3146425"/>
          <p14:tracePt t="78982" x="9669463" y="3146425"/>
          <p14:tracePt t="79135" x="9661525" y="3146425"/>
          <p14:tracePt t="79151" x="9655175" y="3146425"/>
          <p14:tracePt t="79159" x="9639300" y="3146425"/>
          <p14:tracePt t="79167" x="9623425" y="3146425"/>
          <p14:tracePt t="79182" x="9585325" y="3146425"/>
          <p14:tracePt t="79198" x="9525000" y="3170238"/>
          <p14:tracePt t="79215" x="9486900" y="3178175"/>
          <p14:tracePt t="79232" x="9456738" y="3178175"/>
          <p14:tracePt t="79248" x="9426575" y="3178175"/>
          <p14:tracePt t="79265" x="9402763" y="3184525"/>
          <p14:tracePt t="79282" x="9388475" y="3184525"/>
          <p14:tracePt t="79298" x="9364663" y="3192463"/>
          <p14:tracePt t="79315" x="9342438" y="3192463"/>
          <p14:tracePt t="79332" x="9326563" y="3192463"/>
          <p14:tracePt t="79348" x="9312275" y="3192463"/>
          <p14:tracePt t="79365" x="9296400" y="3192463"/>
          <p14:tracePt t="79366" x="9288463" y="3192463"/>
          <p14:tracePt t="79382" x="9280525" y="3192463"/>
          <p14:tracePt t="79583" x="9296400" y="3192463"/>
          <p14:tracePt t="79591" x="9318625" y="3192463"/>
          <p14:tracePt t="79599" x="9342438" y="3184525"/>
          <p14:tracePt t="79615" x="9426575" y="3170238"/>
          <p14:tracePt t="79632" x="9517063" y="3154363"/>
          <p14:tracePt t="79648" x="9578975" y="3146425"/>
          <p14:tracePt t="79665" x="9609138" y="3146425"/>
          <p14:tracePt t="79682" x="9631363" y="3146425"/>
          <p14:tracePt t="79698" x="9647238" y="3146425"/>
          <p14:tracePt t="79715" x="9669463" y="3146425"/>
          <p14:tracePt t="79732" x="9699625" y="3146425"/>
          <p14:tracePt t="79748" x="9731375" y="3146425"/>
          <p14:tracePt t="79750" x="9737725" y="3146425"/>
          <p14:tracePt t="79768" x="9745663" y="3146425"/>
          <p14:tracePt t="80031" x="9731375" y="3146425"/>
          <p14:tracePt t="80039" x="9693275" y="3146425"/>
          <p14:tracePt t="80049" x="9639300" y="3146425"/>
          <p14:tracePt t="80065" x="9540875" y="3146425"/>
          <p14:tracePt t="80082" x="9448800" y="3146425"/>
          <p14:tracePt t="80099" x="9364663" y="3146425"/>
          <p14:tracePt t="80115" x="9318625" y="3146425"/>
          <p14:tracePt t="80132" x="9288463" y="3146425"/>
          <p14:tracePt t="80149" x="9280525" y="3146425"/>
          <p14:tracePt t="80176" x="9274175" y="3146425"/>
          <p14:tracePt t="80367" x="9326563" y="3146425"/>
          <p14:tracePt t="80375" x="9402763" y="3146425"/>
          <p14:tracePt t="80383" x="9494838" y="3146425"/>
          <p14:tracePt t="80399" x="9655175" y="3146425"/>
          <p14:tracePt t="80415" x="9761538" y="3162300"/>
          <p14:tracePt t="80432" x="9799638" y="3162300"/>
          <p14:tracePt t="80449" x="9807575" y="3162300"/>
          <p14:tracePt t="80553" x="9799638" y="3162300"/>
          <p14:tracePt t="80567" x="9791700" y="3162300"/>
          <p14:tracePt t="80583" x="9783763" y="3162300"/>
          <p14:tracePt t="80591" x="9769475" y="3162300"/>
          <p14:tracePt t="80599" x="9737725" y="3162300"/>
          <p14:tracePt t="80615" x="9655175" y="3162300"/>
          <p14:tracePt t="80632" x="9563100" y="3162300"/>
          <p14:tracePt t="80649" x="9517063" y="3162300"/>
          <p14:tracePt t="80666" x="9494838" y="3154363"/>
          <p14:tracePt t="80703" x="9486900" y="3154363"/>
          <p14:tracePt t="80716" x="9486900" y="3146425"/>
          <p14:tracePt t="81031" x="9478963" y="3140075"/>
          <p14:tracePt t="81055" x="9478963" y="3132138"/>
          <p14:tracePt t="81063" x="9478963" y="3124200"/>
          <p14:tracePt t="81071" x="9478963" y="3116263"/>
          <p14:tracePt t="81082" x="9478963" y="3108325"/>
          <p14:tracePt t="81099" x="9478963" y="3101975"/>
          <p14:tracePt t="81116" x="9478963" y="3094038"/>
          <p14:tracePt t="81175" x="0" y="0"/>
        </p14:tracePtLst>
        <p14:tracePtLst>
          <p14:tracePt t="83977" x="9190038" y="3017838"/>
          <p14:tracePt t="84103" x="9174163" y="3025775"/>
          <p14:tracePt t="84111" x="9166225" y="3032125"/>
          <p14:tracePt t="84119" x="9159875" y="3040063"/>
          <p14:tracePt t="84133" x="9151938" y="3048000"/>
          <p14:tracePt t="84150" x="9105900" y="3116263"/>
          <p14:tracePt t="84167" x="9075738" y="3192463"/>
          <p14:tracePt t="84183" x="9067800" y="3216275"/>
          <p14:tracePt t="84200" x="9051925" y="3230563"/>
          <p14:tracePt t="84223" x="9051925" y="3238500"/>
          <p14:tracePt t="84247" x="9051925" y="3246438"/>
          <p14:tracePt t="84287" x="9045575" y="3246438"/>
          <p14:tracePt t="84296" x="9045575" y="3254375"/>
          <p14:tracePt t="84311" x="9037638" y="3260725"/>
          <p14:tracePt t="84335" x="9029700" y="3268663"/>
          <p14:tracePt t="84351" x="9021763" y="3276600"/>
          <p14:tracePt t="84359" x="9013825" y="3284538"/>
          <p14:tracePt t="84367" x="9007475" y="3298825"/>
          <p14:tracePt t="84383" x="8983663" y="3336925"/>
          <p14:tracePt t="84400" x="8969375" y="3368675"/>
          <p14:tracePt t="84417" x="8945563" y="3406775"/>
          <p14:tracePt t="84433" x="8899525" y="3489325"/>
          <p14:tracePt t="84450" x="8861425" y="3559175"/>
          <p14:tracePt t="84467" x="8839200" y="3611563"/>
          <p14:tracePt t="84483" x="8839200" y="3641725"/>
          <p14:tracePt t="84500" x="8831263" y="3657600"/>
          <p14:tracePt t="84517" x="8823325" y="3673475"/>
          <p14:tracePt t="84518" x="8823325" y="3687763"/>
          <p14:tracePt t="84534" x="8809038" y="3717925"/>
          <p14:tracePt t="84550" x="8801100" y="3763963"/>
          <p14:tracePt t="84567" x="8778875" y="3817938"/>
          <p14:tracePt t="84583" x="8770938" y="3878263"/>
          <p14:tracePt t="84600" x="8763000" y="3932238"/>
          <p14:tracePt t="84617" x="8755063" y="3970338"/>
          <p14:tracePt t="84633" x="8747125" y="3992563"/>
          <p14:tracePt t="84667" x="8747125" y="4000500"/>
          <p14:tracePt t="84683" x="8747125" y="4008438"/>
          <p14:tracePt t="84700" x="8740775" y="4030663"/>
          <p14:tracePt t="84717" x="8732838" y="4046538"/>
          <p14:tracePt t="84734" x="8732838" y="4060825"/>
          <p14:tracePt t="84750" x="8724900" y="4068763"/>
          <p14:tracePt t="84767" x="8709025" y="4084638"/>
          <p14:tracePt t="84784" x="8702675" y="4092575"/>
          <p14:tracePt t="84800" x="8686800" y="4106863"/>
          <p14:tracePt t="84817" x="8670925" y="4137025"/>
          <p14:tracePt t="84834" x="8648700" y="4168775"/>
          <p14:tracePt t="84850" x="8632825" y="4191000"/>
          <p14:tracePt t="84867" x="8618538" y="4221163"/>
          <p14:tracePt t="84884" x="8610600" y="4229100"/>
          <p14:tracePt t="84900" x="8610600" y="4237038"/>
          <p14:tracePt t="84917" x="8602663" y="4237038"/>
          <p14:tracePt t="84934" x="8594725" y="4251325"/>
          <p14:tracePt t="84950" x="8580438" y="4275138"/>
          <p14:tracePt t="84967" x="8564563" y="4289425"/>
          <p14:tracePt t="84984" x="8550275" y="4305300"/>
          <p14:tracePt t="85000" x="8542338" y="4321175"/>
          <p14:tracePt t="85017" x="8542338" y="4327525"/>
          <p14:tracePt t="85039" x="8534400" y="4335463"/>
          <p14:tracePt t="85055" x="8534400" y="4343400"/>
          <p14:tracePt t="85067" x="8526463" y="4343400"/>
          <p14:tracePt t="85084" x="8518525" y="4359275"/>
          <p14:tracePt t="85100" x="8488363" y="4389438"/>
          <p14:tracePt t="85117" x="8474075" y="4419600"/>
          <p14:tracePt t="85119" x="8458200" y="4435475"/>
          <p14:tracePt t="85134" x="8435975" y="4479925"/>
          <p14:tracePt t="85150" x="8412163" y="4503738"/>
          <p14:tracePt t="85167" x="8404225" y="4518025"/>
          <p14:tracePt t="85239" x="8404225" y="4525963"/>
          <p14:tracePt t="85247" x="8404225" y="4533900"/>
          <p14:tracePt t="85264" x="8404225" y="4541838"/>
          <p14:tracePt t="85271" x="8404225" y="4549775"/>
          <p14:tracePt t="85284" x="8397875" y="4556125"/>
          <p14:tracePt t="85300" x="8389938" y="4564063"/>
          <p14:tracePt t="85319" x="8389938" y="4572000"/>
          <p14:tracePt t="85334" x="8389938" y="4579938"/>
          <p14:tracePt t="85351" x="8389938" y="4587875"/>
          <p14:tracePt t="85367" x="8389938" y="4594225"/>
          <p14:tracePt t="85384" x="8389938" y="4602163"/>
          <p14:tracePt t="85407" x="8389938" y="4610100"/>
          <p14:tracePt t="85423" x="8382000" y="4610100"/>
          <p14:tracePt t="85439" x="8382000" y="4618038"/>
          <p14:tracePt t="85455" x="8374063" y="4618038"/>
          <p14:tracePt t="85467" x="8366125" y="4632325"/>
          <p14:tracePt t="85484" x="8328025" y="4664075"/>
          <p14:tracePt t="85500" x="8229600" y="4708525"/>
          <p14:tracePt t="85517" x="8153400" y="4740275"/>
          <p14:tracePt t="85518" x="8115300" y="4754563"/>
          <p14:tracePt t="85534" x="8069263" y="4778375"/>
          <p14:tracePt t="85551" x="8039100" y="4784725"/>
          <p14:tracePt t="85567" x="8016875" y="4792663"/>
          <p14:tracePt t="85584" x="7970838" y="4800600"/>
          <p14:tracePt t="85601" x="7916863" y="4822825"/>
          <p14:tracePt t="85617" x="7856538" y="4838700"/>
          <p14:tracePt t="85634" x="7802563" y="4860925"/>
          <p14:tracePt t="85651" x="7734300" y="4892675"/>
          <p14:tracePt t="85667" x="7666038" y="4906963"/>
          <p14:tracePt t="85684" x="7612063" y="4922838"/>
          <p14:tracePt t="85701" x="7573963" y="4930775"/>
          <p14:tracePt t="85702" x="7559675" y="4937125"/>
          <p14:tracePt t="85717" x="7551738" y="4937125"/>
          <p14:tracePt t="85734" x="7521575" y="4945063"/>
          <p14:tracePt t="85751" x="7505700" y="4945063"/>
          <p14:tracePt t="85767" x="7483475" y="4945063"/>
          <p14:tracePt t="85784" x="7437438" y="4945063"/>
          <p14:tracePt t="85801" x="7383463" y="4953000"/>
          <p14:tracePt t="85817" x="7299325" y="4953000"/>
          <p14:tracePt t="85834" x="7246938" y="4953000"/>
          <p14:tracePt t="85850" x="7208838" y="4953000"/>
          <p14:tracePt t="85867" x="7192963" y="4945063"/>
          <p14:tracePt t="85884" x="7178675" y="4937125"/>
          <p14:tracePt t="85901" x="7162800" y="4930775"/>
          <p14:tracePt t="85903" x="7146925" y="4914900"/>
          <p14:tracePt t="85917" x="7124700" y="4906963"/>
          <p14:tracePt t="85934" x="7040563" y="4884738"/>
          <p14:tracePt t="85951" x="7002463" y="4868863"/>
          <p14:tracePt t="85967" x="6980238" y="4868863"/>
          <p14:tracePt t="85984" x="6980238" y="4860925"/>
          <p14:tracePt t="86001" x="6972300" y="4860925"/>
          <p14:tracePt t="86017" x="6972300" y="4854575"/>
          <p14:tracePt t="86034" x="6964363" y="4854575"/>
          <p14:tracePt t="86055" x="6956425" y="4846638"/>
          <p14:tracePt t="86067" x="6950075" y="4846638"/>
          <p14:tracePt t="86084" x="6942138" y="4838700"/>
          <p14:tracePt t="86101" x="6926263" y="4822825"/>
          <p14:tracePt t="86134" x="6918325" y="4816475"/>
          <p14:tracePt t="86151" x="6918325" y="4808538"/>
          <p14:tracePt t="86167" x="6911975" y="4792663"/>
          <p14:tracePt t="86184" x="6904038" y="4778375"/>
          <p14:tracePt t="86201" x="6904038" y="4770438"/>
          <p14:tracePt t="86217" x="6896100" y="4754563"/>
          <p14:tracePt t="86234" x="6896100" y="4746625"/>
          <p14:tracePt t="86251" x="6896100" y="4740275"/>
          <p14:tracePt t="86267" x="6896100" y="4724400"/>
          <p14:tracePt t="86284" x="6896100" y="4716463"/>
          <p14:tracePt t="86301" x="6896100" y="4708525"/>
          <p14:tracePt t="86415" x="6896100" y="4702175"/>
          <p14:tracePt t="86423" x="6896100" y="4694238"/>
          <p14:tracePt t="86439" x="6904038" y="4686300"/>
          <p14:tracePt t="86455" x="6911975" y="4678363"/>
          <p14:tracePt t="86468" x="6926263" y="4670425"/>
          <p14:tracePt t="86484" x="6942138" y="4664075"/>
          <p14:tracePt t="86501" x="6972300" y="4648200"/>
          <p14:tracePt t="86518" x="6994525" y="4632325"/>
          <p14:tracePt t="86535" x="7002463" y="4625975"/>
          <p14:tracePt t="86551" x="7010400" y="4625975"/>
          <p14:tracePt t="86567" x="7018338" y="4618038"/>
          <p14:tracePt t="86584" x="7026275" y="4618038"/>
          <p14:tracePt t="86601" x="7026275" y="4610100"/>
          <p14:tracePt t="86618" x="7032625" y="4610100"/>
          <p14:tracePt t="86647" x="7048500" y="4610100"/>
          <p14:tracePt t="86655" x="7056438" y="4602163"/>
          <p14:tracePt t="86668" x="7064375" y="4602163"/>
          <p14:tracePt t="86684" x="7108825" y="4587875"/>
          <p14:tracePt t="86701" x="7132638" y="4587875"/>
          <p14:tracePt t="86702" x="7140575" y="4579938"/>
          <p14:tracePt t="86718" x="7154863" y="4579938"/>
          <p14:tracePt t="86799" x="7162800" y="4579938"/>
          <p14:tracePt t="86807" x="7170738" y="4579938"/>
          <p14:tracePt t="86818" x="7178675" y="4579938"/>
          <p14:tracePt t="86887" x="7185025" y="4579938"/>
          <p14:tracePt t="88287" x="7192963" y="4579938"/>
          <p14:tracePt t="88311" x="7200900" y="4579938"/>
          <p14:tracePt t="88328" x="7200900" y="4572000"/>
          <p14:tracePt t="88519" x="7200900" y="4564063"/>
          <p14:tracePt t="88527" x="7200900" y="4556125"/>
          <p14:tracePt t="88535" x="7192963" y="4541838"/>
          <p14:tracePt t="88552" x="7154863" y="4511675"/>
          <p14:tracePt t="88568" x="7108825" y="4487863"/>
          <p14:tracePt t="88585" x="7040563" y="4465638"/>
          <p14:tracePt t="88602" x="6911975" y="4435475"/>
          <p14:tracePt t="88618" x="6705600" y="4397375"/>
          <p14:tracePt t="88635" x="6278563" y="4305300"/>
          <p14:tracePt t="88652" x="5837238" y="4221163"/>
          <p14:tracePt t="88669" x="5448300" y="4130675"/>
          <p14:tracePt t="88685" x="5219700" y="4068763"/>
          <p14:tracePt t="88688" x="5143500" y="4046538"/>
          <p14:tracePt t="88702" x="5059363" y="4030663"/>
          <p14:tracePt t="88718" x="5021263" y="4016375"/>
          <p14:tracePt t="88735" x="4991100" y="4016375"/>
          <p14:tracePt t="88752" x="4937125" y="4008438"/>
          <p14:tracePt t="88768" x="4860925" y="4000500"/>
          <p14:tracePt t="88785" x="4746625" y="3984625"/>
          <p14:tracePt t="88802" x="4610100" y="3970338"/>
          <p14:tracePt t="88818" x="4479925" y="3940175"/>
          <p14:tracePt t="88835" x="4365625" y="3916363"/>
          <p14:tracePt t="88852" x="4275138" y="3908425"/>
          <p14:tracePt t="88868" x="4152900" y="3894138"/>
          <p14:tracePt t="88870" x="4084638" y="3894138"/>
          <p14:tracePt t="88885" x="4016375" y="3894138"/>
          <p14:tracePt t="88902" x="3916363" y="3894138"/>
          <p14:tracePt t="88918" x="3908425" y="3894138"/>
          <p14:tracePt t="88935" x="3902075" y="3886200"/>
          <p14:tracePt t="88952" x="3894138" y="3886200"/>
          <p14:tracePt t="88968" x="3878263" y="3878263"/>
          <p14:tracePt t="88985" x="3840163" y="3878263"/>
          <p14:tracePt t="89002" x="3810000" y="3878263"/>
          <p14:tracePt t="89018" x="3779838" y="3870325"/>
          <p14:tracePt t="89035" x="3756025" y="3863975"/>
          <p14:tracePt t="89052" x="3749675" y="3863975"/>
          <p14:tracePt t="89103" x="3741738" y="3856038"/>
          <p14:tracePt t="89127" x="3733800" y="3848100"/>
          <p14:tracePt t="89135" x="3733800" y="3840163"/>
          <p14:tracePt t="89143" x="3725863" y="3840163"/>
          <p14:tracePt t="89159" x="3717925" y="3832225"/>
          <p14:tracePt t="89175" x="3717925" y="3825875"/>
          <p14:tracePt t="89191" x="3711575" y="3817938"/>
          <p14:tracePt t="89223" x="3703638" y="3810000"/>
          <p14:tracePt t="89239" x="3695700" y="3802063"/>
          <p14:tracePt t="89255" x="3695700" y="3794125"/>
          <p14:tracePt t="89263" x="3687763" y="3787775"/>
          <p14:tracePt t="89495" x="3687763" y="3779838"/>
          <p14:tracePt t="89503" x="3679825" y="3779838"/>
          <p14:tracePt t="89511" x="3679825" y="3771900"/>
          <p14:tracePt t="89535" x="3679825" y="3763963"/>
          <p14:tracePt t="89543" x="3679825" y="3756025"/>
          <p14:tracePt t="89559" x="3679825" y="3749675"/>
          <p14:tracePt t="89569" x="3673475" y="3749675"/>
          <p14:tracePt t="89585" x="3673475" y="3741738"/>
          <p14:tracePt t="89623" x="3673475" y="3733800"/>
          <p14:tracePt t="89673" x="3673475" y="3725863"/>
          <p14:tracePt t="89895" x="3673475" y="3717925"/>
          <p14:tracePt t="89911" x="3673475" y="3711575"/>
          <p14:tracePt t="89943" x="3673475" y="3703638"/>
          <p14:tracePt t="89959" x="3673475" y="3695700"/>
          <p14:tracePt t="90647" x="3695700" y="3695700"/>
          <p14:tracePt t="90655" x="3711575" y="3695700"/>
          <p14:tracePt t="90663" x="3733800" y="3695700"/>
          <p14:tracePt t="90672" x="3749675" y="3695700"/>
          <p14:tracePt t="90686" x="3802063" y="3717925"/>
          <p14:tracePt t="90702" x="3886200" y="3749675"/>
          <p14:tracePt t="90719" x="3992563" y="3756025"/>
          <p14:tracePt t="90736" x="4114800" y="3779838"/>
          <p14:tracePt t="90752" x="4229100" y="3794125"/>
          <p14:tracePt t="90769" x="4343400" y="3810000"/>
          <p14:tracePt t="90786" x="4465638" y="3832225"/>
          <p14:tracePt t="90802" x="4618038" y="3863975"/>
          <p14:tracePt t="90819" x="4770438" y="3908425"/>
          <p14:tracePt t="90836" x="4906963" y="3954463"/>
          <p14:tracePt t="90852" x="5051425" y="3992563"/>
          <p14:tracePt t="90869" x="5227638" y="4046538"/>
          <p14:tracePt t="90872" x="5349875" y="4068763"/>
          <p14:tracePt t="90886" x="5584825" y="4137025"/>
          <p14:tracePt t="90902" x="5875338" y="4198938"/>
          <p14:tracePt t="90919" x="6103938" y="4237038"/>
          <p14:tracePt t="90936" x="6270625" y="4259263"/>
          <p14:tracePt t="90952" x="6378575" y="4297363"/>
          <p14:tracePt t="90969" x="6492875" y="4327525"/>
          <p14:tracePt t="90986" x="6629400" y="4381500"/>
          <p14:tracePt t="91002" x="6735763" y="4427538"/>
          <p14:tracePt t="91019" x="6819900" y="4465638"/>
          <p14:tracePt t="91036" x="6842125" y="4473575"/>
          <p14:tracePt t="91069" x="6850063" y="4479925"/>
          <p14:tracePt t="91112" x="6850063" y="4487863"/>
          <p14:tracePt t="91151" x="6850063" y="4495800"/>
          <p14:tracePt t="91159" x="6850063" y="4503738"/>
          <p14:tracePt t="91175" x="6858000" y="4511675"/>
          <p14:tracePt t="91191" x="6858000" y="4518025"/>
          <p14:tracePt t="91215" x="6858000" y="4525963"/>
          <p14:tracePt t="91223" x="6858000" y="4533900"/>
          <p14:tracePt t="91236" x="6865938" y="4533900"/>
          <p14:tracePt t="91253" x="6865938" y="4541838"/>
          <p14:tracePt t="91269" x="6865938" y="4549775"/>
          <p14:tracePt t="91271" x="6865938" y="4556125"/>
          <p14:tracePt t="91286" x="6865938" y="4572000"/>
          <p14:tracePt t="91328" x="6865938" y="4579938"/>
          <p14:tracePt t="91343" x="6865938" y="4587875"/>
          <p14:tracePt t="91353" x="6873875" y="4587875"/>
          <p14:tracePt t="91369" x="6873875" y="4594225"/>
          <p14:tracePt t="91386" x="6873875" y="4602163"/>
          <p14:tracePt t="91407" x="6873875" y="4610100"/>
          <p14:tracePt t="91419" x="6880225" y="4618038"/>
          <p14:tracePt t="91436" x="6888163" y="4618038"/>
          <p14:tracePt t="91455" x="6888163" y="4625975"/>
          <p14:tracePt t="91479" x="6896100" y="4625975"/>
          <p14:tracePt t="91503" x="6904038" y="4632325"/>
          <p14:tracePt t="91511" x="6918325" y="4632325"/>
          <p14:tracePt t="91519" x="6926263" y="4640263"/>
          <p14:tracePt t="91536" x="6964363" y="4648200"/>
          <p14:tracePt t="91553" x="6980238" y="4656138"/>
          <p14:tracePt t="91569" x="6994525" y="4656138"/>
          <p14:tracePt t="91586" x="7002463" y="4656138"/>
          <p14:tracePt t="91603" x="7026275" y="4656138"/>
          <p14:tracePt t="91619" x="7070725" y="4664075"/>
          <p14:tracePt t="91636" x="7116763" y="4664075"/>
          <p14:tracePt t="91653" x="7154863" y="4664075"/>
          <p14:tracePt t="91656" x="7170738" y="4664075"/>
          <p14:tracePt t="91671" x="7178675" y="4664075"/>
          <p14:tracePt t="91686" x="7185025" y="4664075"/>
          <p14:tracePt t="91704" x="7192963" y="4664075"/>
          <p14:tracePt t="91719" x="7223125" y="4664075"/>
          <p14:tracePt t="91736" x="7261225" y="4664075"/>
          <p14:tracePt t="91753" x="7285038" y="4664075"/>
          <p14:tracePt t="91769" x="7307263" y="4656138"/>
          <p14:tracePt t="91786" x="7323138" y="4648200"/>
          <p14:tracePt t="91820" x="7337425" y="4648200"/>
          <p14:tracePt t="91836" x="7345363" y="4640263"/>
          <p14:tracePt t="91853" x="7369175" y="4632325"/>
          <p14:tracePt t="91870" x="7399338" y="4632325"/>
          <p14:tracePt t="91886" x="7413625" y="4625975"/>
          <p14:tracePt t="91920" x="7421563" y="4618038"/>
          <p14:tracePt t="91943" x="7429500" y="4610100"/>
          <p14:tracePt t="91975" x="7437438" y="4610100"/>
          <p14:tracePt t="92007" x="7437438" y="4602163"/>
          <p14:tracePt t="92023" x="7445375" y="4602163"/>
          <p14:tracePt t="92031" x="7445375" y="4594225"/>
          <p14:tracePt t="92055" x="7451725" y="4594225"/>
          <p14:tracePt t="92063" x="7459663" y="4579938"/>
          <p14:tracePt t="92087" x="7467600" y="4572000"/>
          <p14:tracePt t="92103" x="7483475" y="4556125"/>
          <p14:tracePt t="92111" x="7483475" y="4549775"/>
          <p14:tracePt t="92119" x="7489825" y="4541838"/>
          <p14:tracePt t="92894" x="7497763" y="4533900"/>
          <p14:tracePt t="92926" x="7521575" y="4533900"/>
          <p14:tracePt t="92934" x="7535863" y="4533900"/>
          <p14:tracePt t="92942" x="7559675" y="4533900"/>
          <p14:tracePt t="92953" x="7573963" y="4533900"/>
          <p14:tracePt t="92970" x="7604125" y="4533900"/>
          <p14:tracePt t="92986" x="7620000" y="4533900"/>
          <p14:tracePt t="93003" x="7627938" y="4533900"/>
          <p14:tracePt t="93020" x="7650163" y="4533900"/>
          <p14:tracePt t="93036" x="7673975" y="4541838"/>
          <p14:tracePt t="93053" x="7712075" y="4541838"/>
          <p14:tracePt t="93054" x="7726363" y="4541838"/>
          <p14:tracePt t="93070" x="7756525" y="4549775"/>
          <p14:tracePt t="93086" x="7788275" y="4556125"/>
          <p14:tracePt t="93103" x="7818438" y="4564063"/>
          <p14:tracePt t="93120" x="7848600" y="4564063"/>
          <p14:tracePt t="93136" x="7886700" y="4564063"/>
          <p14:tracePt t="93153" x="7924800" y="4572000"/>
          <p14:tracePt t="93170" x="7954963" y="4579938"/>
          <p14:tracePt t="93186" x="7985125" y="4579938"/>
          <p14:tracePt t="93203" x="8008938" y="4587875"/>
          <p14:tracePt t="93220" x="8054975" y="4594225"/>
          <p14:tracePt t="93236" x="8131175" y="4602163"/>
          <p14:tracePt t="93253" x="8207375" y="4618038"/>
          <p14:tracePt t="93270" x="8283575" y="4625975"/>
          <p14:tracePt t="93286" x="8289925" y="4625975"/>
          <p14:tracePt t="93303" x="8305800" y="4625975"/>
          <p14:tracePt t="93320" x="8313738" y="4632325"/>
          <p14:tracePt t="93336" x="8328025" y="4632325"/>
          <p14:tracePt t="93353" x="8351838" y="4640263"/>
          <p14:tracePt t="93370" x="8389938" y="4640263"/>
          <p14:tracePt t="93386" x="8412163" y="4640263"/>
          <p14:tracePt t="93403" x="8435975" y="4648200"/>
          <p14:tracePt t="93420" x="8442325" y="4656138"/>
          <p14:tracePt t="93436" x="8458200" y="4656138"/>
          <p14:tracePt t="93454" x="8466138" y="4656138"/>
          <p14:tracePt t="93470" x="8474075" y="4656138"/>
          <p14:tracePt t="93486" x="8488363" y="4656138"/>
          <p14:tracePt t="93503" x="8496300" y="4656138"/>
          <p14:tracePt t="93520" x="8512175" y="4664075"/>
          <p14:tracePt t="93536" x="8518525" y="4664075"/>
          <p14:tracePt t="93553" x="8534400" y="4664075"/>
          <p14:tracePt t="93570" x="8542338" y="4664075"/>
          <p14:tracePt t="93590" x="8550275" y="4664075"/>
          <p14:tracePt t="93603" x="8556625" y="4664075"/>
          <p14:tracePt t="93620" x="8564563" y="4664075"/>
          <p14:tracePt t="93637" x="8572500" y="4664075"/>
          <p14:tracePt t="93653" x="8588375" y="4670425"/>
          <p14:tracePt t="93654" x="8594725" y="4670425"/>
          <p14:tracePt t="93862" x="8602663" y="4670425"/>
          <p14:tracePt t="93886" x="8610600" y="4670425"/>
          <p14:tracePt t="93902" x="8618538" y="4670425"/>
          <p14:tracePt t="93918" x="8626475" y="4670425"/>
          <p14:tracePt t="93934" x="8632825" y="4670425"/>
          <p14:tracePt t="93942" x="8640763" y="4670425"/>
          <p14:tracePt t="93953" x="8648700" y="4670425"/>
          <p14:tracePt t="93970" x="8656638" y="4670425"/>
          <p14:tracePt t="94030" x="8664575" y="4670425"/>
          <p14:tracePt t="94038" x="8670925" y="4670425"/>
          <p14:tracePt t="94062" x="8678863" y="4670425"/>
          <p14:tracePt t="94174" x="8686800" y="4664075"/>
          <p14:tracePt t="94190" x="8694738" y="4664075"/>
          <p14:tracePt t="94198" x="8702675" y="4664075"/>
          <p14:tracePt t="94214" x="8709025" y="4664075"/>
          <p14:tracePt t="94222" x="8716963" y="4664075"/>
          <p14:tracePt t="94237" x="8724900" y="4656138"/>
          <p14:tracePt t="94254" x="8747125" y="4656138"/>
          <p14:tracePt t="94270" x="8763000" y="4656138"/>
          <p14:tracePt t="94287" x="8770938" y="4656138"/>
          <p14:tracePt t="94326" x="8778875" y="4656138"/>
          <p14:tracePt t="94359" x="8785225" y="4656138"/>
          <p14:tracePt t="94391" x="8793163" y="4656138"/>
          <p14:tracePt t="94398" x="8793163" y="4648200"/>
          <p14:tracePt t="94414" x="8801100" y="4648200"/>
          <p14:tracePt t="94438" x="8809038" y="4648200"/>
          <p14:tracePt t="94454" x="8823325" y="4648200"/>
          <p14:tracePt t="94462" x="8831263" y="4648200"/>
          <p14:tracePt t="94470" x="8839200" y="4648200"/>
          <p14:tracePt t="94487" x="8861425" y="4640263"/>
          <p14:tracePt t="94504" x="8877300" y="4640263"/>
          <p14:tracePt t="94520" x="8893175" y="4640263"/>
          <p14:tracePt t="94537" x="8899525" y="4640263"/>
          <p14:tracePt t="94554" x="8915400" y="4640263"/>
          <p14:tracePt t="94570" x="8923338" y="4632325"/>
          <p14:tracePt t="94587" x="8937625" y="4632325"/>
          <p14:tracePt t="94607" x="8945563" y="4632325"/>
          <p14:tracePt t="94687" x="8945563" y="4625975"/>
          <p14:tracePt t="94695" x="8953500" y="4625975"/>
          <p14:tracePt t="94705" x="8961438" y="4625975"/>
          <p14:tracePt t="94720" x="8969375" y="4625975"/>
          <p14:tracePt t="94737" x="8975725" y="4625975"/>
          <p14:tracePt t="94823" x="8983663" y="4625975"/>
          <p14:tracePt t="94847" x="8991600" y="4625975"/>
          <p14:tracePt t="95271" x="8991600" y="4618038"/>
          <p14:tracePt t="96055" x="8999538" y="4618038"/>
          <p14:tracePt t="96823" x="8999538" y="4602163"/>
          <p14:tracePt t="96861" x="8991600" y="4572000"/>
          <p14:tracePt t="96862" x="0" y="0"/>
        </p14:tracePtLst>
        <p14:tracePtLst>
          <p14:tracePt t="100169" x="8793163" y="4351338"/>
          <p14:tracePt t="100175" x="8785225" y="4351338"/>
          <p14:tracePt t="100231" x="8778875" y="4351338"/>
          <p14:tracePt t="100255" x="8763000" y="4351338"/>
          <p14:tracePt t="100271" x="8755063" y="4351338"/>
          <p14:tracePt t="100279" x="8747125" y="4351338"/>
          <p14:tracePt t="100289" x="8732838" y="4351338"/>
          <p14:tracePt t="100306" x="8709025" y="4373563"/>
          <p14:tracePt t="100322" x="8678863" y="4411663"/>
          <p14:tracePt t="100339" x="8670925" y="4449763"/>
          <p14:tracePt t="100356" x="8656638" y="4465638"/>
          <p14:tracePt t="100372" x="8656638" y="4473575"/>
          <p14:tracePt t="100389" x="8632825" y="4495800"/>
          <p14:tracePt t="100406" x="8588375" y="4564063"/>
          <p14:tracePt t="100422" x="8518525" y="4632325"/>
          <p14:tracePt t="100439" x="8450263" y="4694238"/>
          <p14:tracePt t="100456" x="8366125" y="4770438"/>
          <p14:tracePt t="100473" x="8297863" y="4822825"/>
          <p14:tracePt t="100489" x="8245475" y="4868863"/>
          <p14:tracePt t="100506" x="8191500" y="4945063"/>
          <p14:tracePt t="100523" x="8137525" y="5029200"/>
          <p14:tracePt t="100539" x="8077200" y="5127625"/>
          <p14:tracePt t="100556" x="8031163" y="5219700"/>
          <p14:tracePt t="100573" x="7993063" y="5265738"/>
          <p14:tracePt t="100589" x="7970838" y="5318125"/>
          <p14:tracePt t="100590" x="7954963" y="5349875"/>
          <p14:tracePt t="100606" x="7902575" y="5410200"/>
          <p14:tracePt t="100622" x="7870825" y="5448300"/>
          <p14:tracePt t="100639" x="7826375" y="5516563"/>
          <p14:tracePt t="100656" x="7788275" y="5570538"/>
          <p14:tracePt t="100673" x="7764463" y="5608638"/>
          <p14:tracePt t="100689" x="7718425" y="5668963"/>
          <p14:tracePt t="100706" x="7696200" y="5699125"/>
          <p14:tracePt t="100723" x="7666038" y="5737225"/>
          <p14:tracePt t="100740" x="7642225" y="5775325"/>
          <p14:tracePt t="100756" x="7627938" y="5799138"/>
          <p14:tracePt t="100773" x="7604125" y="5821363"/>
          <p14:tracePt t="100789" x="7597775" y="5829300"/>
          <p14:tracePt t="100806" x="7573963" y="5859463"/>
          <p14:tracePt t="100823" x="7543800" y="5883275"/>
          <p14:tracePt t="100839" x="7475538" y="5965825"/>
          <p14:tracePt t="100856" x="7421563" y="6035675"/>
          <p14:tracePt t="100873" x="7369175" y="6080125"/>
          <p14:tracePt t="100889" x="7345363" y="6103938"/>
          <p14:tracePt t="100906" x="7337425" y="6103938"/>
          <p14:tracePt t="100943" x="7331075" y="6111875"/>
          <p14:tracePt t="100960" x="7315200" y="6118225"/>
          <p14:tracePt t="100967" x="7299325" y="6126163"/>
          <p14:tracePt t="100975" x="7285038" y="6142038"/>
          <p14:tracePt t="100990" x="7246938" y="6172200"/>
          <p14:tracePt t="101006" x="7231063" y="6194425"/>
          <p14:tracePt t="101023" x="7216775" y="6218238"/>
          <p14:tracePt t="101039" x="7208838" y="6232525"/>
          <p14:tracePt t="101056" x="7185025" y="6256338"/>
          <p14:tracePt t="101073" x="7162800" y="6278563"/>
          <p14:tracePt t="101089" x="7140575" y="6302375"/>
          <p14:tracePt t="101106" x="7132638" y="6308725"/>
          <p14:tracePt t="101123" x="7132638" y="6324600"/>
          <p14:tracePt t="101139" x="7124700" y="6332538"/>
          <p14:tracePt t="101336" x="7124700" y="6308725"/>
          <p14:tracePt t="101343" x="7124700" y="6294438"/>
          <p14:tracePt t="101356" x="7124700" y="6278563"/>
          <p14:tracePt t="101373" x="7132638" y="6240463"/>
          <p14:tracePt t="101375" x="7132638" y="6226175"/>
          <p14:tracePt t="101390" x="7132638" y="6202363"/>
          <p14:tracePt t="101407" x="7132638" y="6164263"/>
          <p14:tracePt t="101423" x="7132638" y="6126163"/>
          <p14:tracePt t="101440" x="7140575" y="6088063"/>
          <p14:tracePt t="101456" x="7140575" y="6065838"/>
          <p14:tracePt t="101473" x="7140575" y="6049963"/>
          <p14:tracePt t="101489" x="7140575" y="6042025"/>
          <p14:tracePt t="101506" x="7146925" y="6027738"/>
          <p14:tracePt t="101523" x="7146925" y="6019800"/>
          <p14:tracePt t="101539" x="7146925" y="6003925"/>
          <p14:tracePt t="101556" x="7154863" y="5997575"/>
          <p14:tracePt t="101573" x="7162800" y="5981700"/>
          <p14:tracePt t="101590" x="7162800" y="5973763"/>
          <p14:tracePt t="101606" x="7162800" y="5965825"/>
          <p14:tracePt t="101631" x="7162800" y="5959475"/>
          <p14:tracePt t="101655" x="7162800" y="5951538"/>
          <p14:tracePt t="101687" x="7162800" y="5943600"/>
          <p14:tracePt t="101727" x="7170738" y="5935663"/>
          <p14:tracePt t="101751" x="7178675" y="5927725"/>
          <p14:tracePt t="101775" x="7185025" y="5921375"/>
          <p14:tracePt t="101791" x="7192963" y="5921375"/>
          <p14:tracePt t="101799" x="7192963" y="5913438"/>
          <p14:tracePt t="101807" x="7200900" y="5913438"/>
          <p14:tracePt t="102495" x="7200900" y="5905500"/>
          <p14:tracePt t="102527" x="7208838" y="5905500"/>
          <p14:tracePt t="102559" x="7216775" y="5905500"/>
          <p14:tracePt t="102615" x="7223125" y="5905500"/>
          <p14:tracePt t="102663" x="7231063" y="5905500"/>
          <p14:tracePt t="102680" x="7246938" y="5897563"/>
          <p14:tracePt t="102695" x="7254875" y="5889625"/>
          <p14:tracePt t="102703" x="7261225" y="5889625"/>
          <p14:tracePt t="102711" x="7277100" y="5883275"/>
          <p14:tracePt t="102727" x="7277100" y="5875338"/>
          <p14:tracePt t="102791" x="7285038" y="5875338"/>
          <p14:tracePt t="102807" x="7292975" y="5875338"/>
          <p14:tracePt t="102815" x="7299325" y="5875338"/>
          <p14:tracePt t="102831" x="7307263" y="5875338"/>
          <p14:tracePt t="102840" x="7315200" y="5875338"/>
          <p14:tracePt t="102857" x="7323138" y="5867400"/>
          <p14:tracePt t="102873" x="7337425" y="5859463"/>
          <p14:tracePt t="102890" x="7345363" y="5851525"/>
          <p14:tracePt t="102906" x="7361238" y="5845175"/>
          <p14:tracePt t="102928" x="7369175" y="5845175"/>
          <p14:tracePt t="102940" x="7375525" y="5845175"/>
          <p14:tracePt t="102957" x="7383463" y="5837238"/>
          <p14:tracePt t="103024" x="7391400" y="5837238"/>
          <p14:tracePt t="103039" x="7407275" y="5837238"/>
          <p14:tracePt t="103047" x="7421563" y="5837238"/>
          <p14:tracePt t="103057" x="7429500" y="5837238"/>
          <p14:tracePt t="103073" x="7451725" y="5837238"/>
          <p14:tracePt t="103090" x="7459663" y="5837238"/>
          <p14:tracePt t="103175" x="7467600" y="5837238"/>
          <p14:tracePt t="103687" x="7475538" y="5837238"/>
          <p14:tracePt t="103703" x="7489825" y="5837238"/>
          <p14:tracePt t="103713" x="7497763" y="5837238"/>
          <p14:tracePt t="103724" x="7505700" y="5837238"/>
          <p14:tracePt t="103741" x="7527925" y="5837238"/>
          <p14:tracePt t="103757" x="7543800" y="5837238"/>
          <p14:tracePt t="103758" x="7551738" y="5837238"/>
          <p14:tracePt t="103774" x="7566025" y="5837238"/>
          <p14:tracePt t="103790" x="7581900" y="5837238"/>
          <p14:tracePt t="103807" x="7612063" y="5837238"/>
          <p14:tracePt t="103824" x="7627938" y="5837238"/>
          <p14:tracePt t="103841" x="7650163" y="5837238"/>
          <p14:tracePt t="103857" x="7658100" y="5837238"/>
          <p14:tracePt t="103874" x="7666038" y="5837238"/>
          <p14:tracePt t="103890" x="7673975" y="5829300"/>
          <p14:tracePt t="103907" x="7680325" y="5829300"/>
          <p14:tracePt t="103924" x="7688263" y="5829300"/>
          <p14:tracePt t="103941" x="7696200" y="5821363"/>
          <p14:tracePt t="103957" x="7704138" y="5821363"/>
          <p14:tracePt t="103974" x="7718425" y="5821363"/>
          <p14:tracePt t="103991" x="7726363" y="5821363"/>
          <p14:tracePt t="104007" x="7750175" y="5821363"/>
          <p14:tracePt t="104024" x="7780338" y="5821363"/>
          <p14:tracePt t="104041" x="7794625" y="5821363"/>
          <p14:tracePt t="104057" x="7810500" y="5821363"/>
          <p14:tracePt t="104074" x="7826375" y="5821363"/>
          <p14:tracePt t="104090" x="7832725" y="5821363"/>
          <p14:tracePt t="104107" x="7840663" y="5821363"/>
          <p14:tracePt t="104135" x="7848600" y="5821363"/>
          <p14:tracePt t="104151" x="7856538" y="5821363"/>
          <p14:tracePt t="104199" x="7864475" y="5821363"/>
          <p14:tracePt t="104223" x="7870825" y="5821363"/>
          <p14:tracePt t="104239" x="7886700" y="5821363"/>
          <p14:tracePt t="104247" x="7894638" y="5821363"/>
          <p14:tracePt t="104257" x="7902575" y="5821363"/>
          <p14:tracePt t="104274" x="7916863" y="5821363"/>
          <p14:tracePt t="104291" x="7924800" y="5821363"/>
          <p14:tracePt t="104307" x="7940675" y="5821363"/>
          <p14:tracePt t="104375" x="7947025" y="5821363"/>
          <p14:tracePt t="104423" x="7954963" y="5821363"/>
          <p14:tracePt t="104447" x="7962900" y="5821363"/>
          <p14:tracePt t="104455" x="7970838" y="5821363"/>
          <p14:tracePt t="104464" x="7978775" y="5821363"/>
          <p14:tracePt t="104474" x="7985125" y="5813425"/>
          <p14:tracePt t="104491" x="8001000" y="5813425"/>
          <p14:tracePt t="104511" x="8008938" y="5813425"/>
          <p14:tracePt t="105447" x="8016875" y="5813425"/>
          <p14:tracePt t="105455" x="8023225" y="5807075"/>
          <p14:tracePt t="105463" x="8047038" y="5799138"/>
          <p14:tracePt t="105474" x="8069263" y="5791200"/>
          <p14:tracePt t="105492" x="8099425" y="5791200"/>
          <p14:tracePt t="105508" x="8131175" y="5791200"/>
          <p14:tracePt t="105524" x="8153400" y="5783263"/>
          <p14:tracePt t="105541" x="8169275" y="5783263"/>
          <p14:tracePt t="105558" x="8191500" y="5775325"/>
          <p14:tracePt t="105574" x="8207375" y="5775325"/>
          <p14:tracePt t="105591" x="8229600" y="5768975"/>
          <p14:tracePt t="105608" x="8251825" y="5761038"/>
          <p14:tracePt t="105624" x="8259763" y="5761038"/>
          <p14:tracePt t="105641" x="8267700" y="5761038"/>
          <p14:tracePt t="105658" x="8283575" y="5761038"/>
          <p14:tracePt t="105674" x="8297863" y="5761038"/>
          <p14:tracePt t="105691" x="8313738" y="5753100"/>
          <p14:tracePt t="105708" x="8328025" y="5753100"/>
          <p14:tracePt t="105724" x="8335963" y="5753100"/>
          <p14:tracePt t="105741" x="8351838" y="5745163"/>
          <p14:tracePt t="105758" x="8374063" y="5745163"/>
          <p14:tracePt t="105774" x="8412163" y="5745163"/>
          <p14:tracePt t="105791" x="8442325" y="5745163"/>
          <p14:tracePt t="105808" x="8466138" y="5745163"/>
          <p14:tracePt t="105824" x="8474075" y="5745163"/>
          <p14:tracePt t="105871" x="8480425" y="5745163"/>
          <p14:tracePt t="105919" x="8488363" y="5745163"/>
          <p14:tracePt t="106335" x="8496300" y="5745163"/>
          <p14:tracePt t="106351" x="8496300" y="5753100"/>
          <p14:tracePt t="106359" x="8488363" y="5761038"/>
          <p14:tracePt t="106368" x="8480425" y="5768975"/>
          <p14:tracePt t="106375" x="8466138" y="5768975"/>
          <p14:tracePt t="106391" x="8458200" y="5775325"/>
          <p14:tracePt t="106408" x="8428038" y="5791200"/>
          <p14:tracePt t="106425" x="8412163" y="5791200"/>
          <p14:tracePt t="106441" x="8404225" y="5799138"/>
          <p14:tracePt t="106458" x="8397875" y="5807075"/>
          <p14:tracePt t="106475" x="8389938" y="5807075"/>
          <p14:tracePt t="106492" x="8382000" y="5807075"/>
          <p14:tracePt t="106508" x="8374063" y="5813425"/>
          <p14:tracePt t="106525" x="8366125" y="5813425"/>
          <p14:tracePt t="106541" x="8351838" y="5821363"/>
          <p14:tracePt t="106558" x="8335963" y="5829300"/>
          <p14:tracePt t="106575" x="8321675" y="5829300"/>
          <p14:tracePt t="106591" x="8305800" y="5837238"/>
          <p14:tracePt t="106608" x="8297863" y="5845175"/>
          <p14:tracePt t="106647" x="8289925" y="5851525"/>
          <p14:tracePt t="106679" x="8283575" y="5851525"/>
          <p14:tracePt t="106687" x="8275638" y="5851525"/>
          <p14:tracePt t="106695" x="8275638" y="5859463"/>
          <p14:tracePt t="106712" x="8267700" y="5859463"/>
          <p14:tracePt t="106735" x="8259763" y="5867400"/>
          <p14:tracePt t="106759" x="8251825" y="5867400"/>
          <p14:tracePt t="106775" x="8251825" y="5875338"/>
          <p14:tracePt t="106783" x="8245475" y="5883275"/>
          <p14:tracePt t="106799" x="8237538" y="5883275"/>
          <p14:tracePt t="106815" x="8237538" y="5889625"/>
          <p14:tracePt t="106831" x="8229600" y="5889625"/>
          <p14:tracePt t="106847" x="8221663" y="5897563"/>
          <p14:tracePt t="106871" x="8213725" y="5905500"/>
          <p14:tracePt t="106887" x="8207375" y="5913438"/>
          <p14:tracePt t="106895" x="8199438" y="5921375"/>
          <p14:tracePt t="106911" x="8199438" y="5927725"/>
          <p14:tracePt t="106927" x="8199438" y="5935663"/>
          <p14:tracePt t="106941" x="8191500" y="5935663"/>
          <p14:tracePt t="106958" x="8191500" y="5943600"/>
          <p14:tracePt t="106975" x="8191500" y="5951538"/>
          <p14:tracePt t="106991" x="8183563" y="5959475"/>
          <p14:tracePt t="107008" x="8175625" y="5965825"/>
          <p14:tracePt t="107025" x="8161338" y="5989638"/>
          <p14:tracePt t="107042" x="8145463" y="6011863"/>
          <p14:tracePt t="107058" x="8145463" y="6027738"/>
          <p14:tracePt t="107075" x="8145463" y="6035675"/>
          <p14:tracePt t="107092" x="8137525" y="6042025"/>
          <p14:tracePt t="107108" x="8137525" y="6049963"/>
          <p14:tracePt t="107125" x="8137525" y="6057900"/>
          <p14:tracePt t="107142" x="8137525" y="6073775"/>
          <p14:tracePt t="107158" x="8131175" y="6096000"/>
          <p14:tracePt t="107175" x="8131175" y="6126163"/>
          <p14:tracePt t="107192" x="8123238" y="6149975"/>
          <p14:tracePt t="107208" x="8123238" y="6164263"/>
          <p14:tracePt t="107225" x="8123238" y="6172200"/>
          <p14:tracePt t="107242" x="8123238" y="6180138"/>
          <p14:tracePt t="107271" x="8123238" y="6188075"/>
          <p14:tracePt t="107367" x="8123238" y="6194425"/>
          <p14:tracePt t="107391" x="8123238" y="6202363"/>
          <p14:tracePt t="107415" x="8123238" y="6210300"/>
          <p14:tracePt t="107423" x="8123238" y="6218238"/>
          <p14:tracePt t="107575" x="8131175" y="6218238"/>
          <p14:tracePt t="107759" x="8137525" y="6210300"/>
          <p14:tracePt t="107767" x="8145463" y="6202363"/>
          <p14:tracePt t="107776" x="8145463" y="6194425"/>
          <p14:tracePt t="107792" x="8153400" y="6180138"/>
          <p14:tracePt t="107809" x="8161338" y="6172200"/>
          <p14:tracePt t="107825" x="8169275" y="6164263"/>
          <p14:tracePt t="107842" x="8169275" y="6156325"/>
          <p14:tracePt t="107859" x="8175625" y="6149975"/>
          <p14:tracePt t="107875" x="8175625" y="6142038"/>
          <p14:tracePt t="107892" x="8183563" y="6126163"/>
          <p14:tracePt t="107909" x="8199438" y="6111875"/>
          <p14:tracePt t="107925" x="8207375" y="6096000"/>
          <p14:tracePt t="107942" x="8221663" y="6073775"/>
          <p14:tracePt t="107958" x="8245475" y="6042025"/>
          <p14:tracePt t="107975" x="8245475" y="6035675"/>
          <p14:tracePt t="107992" x="8251825" y="6027738"/>
          <p14:tracePt t="108008" x="8259763" y="6027738"/>
          <p14:tracePt t="108025" x="8259763" y="6011863"/>
          <p14:tracePt t="108042" x="8275638" y="6003925"/>
          <p14:tracePt t="108075" x="8283575" y="5997575"/>
          <p14:tracePt t="108092" x="8297863" y="5989638"/>
          <p14:tracePt t="108109" x="8297863" y="5981700"/>
          <p14:tracePt t="108125" x="8313738" y="5981700"/>
          <p14:tracePt t="108127" x="8321675" y="5973763"/>
          <p14:tracePt t="108142" x="8335963" y="5965825"/>
          <p14:tracePt t="108159" x="8351838" y="5959475"/>
          <p14:tracePt t="108175" x="8366125" y="5959475"/>
          <p14:tracePt t="108192" x="8374063" y="5951538"/>
          <p14:tracePt t="108215" x="8382000" y="5951538"/>
          <p14:tracePt t="108225" x="8389938" y="5951538"/>
          <p14:tracePt t="108242" x="8397875" y="5951538"/>
          <p14:tracePt t="108259" x="8404225" y="5951538"/>
          <p14:tracePt t="108275" x="8420100" y="5951538"/>
          <p14:tracePt t="108292" x="8428038" y="5951538"/>
          <p14:tracePt t="108309" x="8442325" y="5951538"/>
          <p14:tracePt t="108325" x="8458200" y="5951538"/>
          <p14:tracePt t="108342" x="8488363" y="5951538"/>
          <p14:tracePt t="108359" x="8512175" y="5951538"/>
          <p14:tracePt t="108375" x="8526463" y="5951538"/>
          <p14:tracePt t="108392" x="8534400" y="5951538"/>
          <p14:tracePt t="108409" x="8550275" y="5951538"/>
          <p14:tracePt t="108425" x="8556625" y="5951538"/>
          <p14:tracePt t="108442" x="8572500" y="5951538"/>
          <p14:tracePt t="108459" x="8594725" y="5965825"/>
          <p14:tracePt t="108475" x="8618538" y="5973763"/>
          <p14:tracePt t="108492" x="8632825" y="5981700"/>
          <p14:tracePt t="108509" x="8640763" y="5981700"/>
          <p14:tracePt t="108526" x="8656638" y="5981700"/>
          <p14:tracePt t="108527" x="8664575" y="5989638"/>
          <p14:tracePt t="108542" x="8670925" y="5997575"/>
          <p14:tracePt t="108559" x="8678863" y="5997575"/>
          <p14:tracePt t="108576" x="8686800" y="5997575"/>
          <p14:tracePt t="108592" x="8694738" y="6003925"/>
          <p14:tracePt t="108609" x="8702675" y="6003925"/>
          <p14:tracePt t="108630" x="8709025" y="6003925"/>
          <p14:tracePt t="108642" x="8709025" y="6011863"/>
          <p14:tracePt t="108659" x="8716963" y="6011863"/>
          <p14:tracePt t="108675" x="8724900" y="6019800"/>
          <p14:tracePt t="108692" x="8732838" y="6027738"/>
          <p14:tracePt t="108709" x="8740775" y="6042025"/>
          <p14:tracePt t="108725" x="8747125" y="6049963"/>
          <p14:tracePt t="108743" x="8747125" y="6057900"/>
          <p14:tracePt t="108767" x="8755063" y="6065838"/>
          <p14:tracePt t="108776" x="8763000" y="6073775"/>
          <p14:tracePt t="108792" x="8770938" y="6080125"/>
          <p14:tracePt t="108809" x="8770938" y="6103938"/>
          <p14:tracePt t="108825" x="8785225" y="6126163"/>
          <p14:tracePt t="108842" x="8785225" y="6134100"/>
          <p14:tracePt t="108859" x="8785225" y="6142038"/>
          <p14:tracePt t="108895" x="8785225" y="6149975"/>
          <p14:tracePt t="108927" x="8793163" y="6156325"/>
          <p14:tracePt t="108959" x="8793163" y="6164263"/>
          <p14:tracePt t="108983" x="8793163" y="6172200"/>
          <p14:tracePt t="109007" x="8793163" y="6180138"/>
          <p14:tracePt t="109023" x="8793163" y="6188075"/>
          <p14:tracePt t="109039" x="8801100" y="6194425"/>
          <p14:tracePt t="110727" x="8778875" y="6194425"/>
          <p14:tracePt t="110735" x="8740775" y="6180138"/>
          <p14:tracePt t="110744" x="8694738" y="6164263"/>
          <p14:tracePt t="110760" x="8632825" y="6156325"/>
          <p14:tracePt t="110776" x="8564563" y="6149975"/>
          <p14:tracePt t="110793" x="8526463" y="6142038"/>
          <p14:tracePt t="110810" x="8504238" y="6142038"/>
          <p14:tracePt t="110826" x="8488363" y="6142038"/>
          <p14:tracePt t="110843" x="8474075" y="6142038"/>
          <p14:tracePt t="110859" x="8466138" y="6142038"/>
          <p14:tracePt t="110876" x="8450263" y="6142038"/>
          <p14:tracePt t="110893" x="8420100" y="6142038"/>
          <p14:tracePt t="110894" x="8412163" y="6142038"/>
          <p14:tracePt t="110910" x="8397875" y="6142038"/>
          <p14:tracePt t="110926" x="8374063" y="6142038"/>
          <p14:tracePt t="110943" x="8351838" y="6142038"/>
          <p14:tracePt t="110991" x="8343900" y="6142038"/>
          <p14:tracePt t="111015" x="8335963" y="6142038"/>
          <p14:tracePt t="111031" x="8328025" y="6142038"/>
          <p14:tracePt t="111039" x="8321675" y="6142038"/>
          <p14:tracePt t="111047" x="8313738" y="6142038"/>
          <p14:tracePt t="111063" x="8305800" y="6142038"/>
          <p14:tracePt t="111076" x="8297863" y="6142038"/>
          <p14:tracePt t="111093" x="8283575" y="6142038"/>
          <p14:tracePt t="111110" x="8275638" y="6142038"/>
          <p14:tracePt t="111126" x="8267700" y="6142038"/>
          <p14:tracePt t="111143" x="8259763" y="6142038"/>
          <p14:tracePt t="111167" x="8251825" y="6142038"/>
          <p14:tracePt t="111343" x="8245475" y="6142038"/>
          <p14:tracePt t="112247" x="8237538" y="6134100"/>
          <p14:tracePt t="113343" x="8245475" y="6134100"/>
          <p14:tracePt t="113351" x="8251825" y="6134100"/>
          <p14:tracePt t="113360" x="8259763" y="6134100"/>
          <p14:tracePt t="113377" x="8283575" y="6126163"/>
          <p14:tracePt t="113394" x="8305800" y="6118225"/>
          <p14:tracePt t="113411" x="8328025" y="6118225"/>
          <p14:tracePt t="113427" x="8351838" y="6111875"/>
          <p14:tracePt t="113444" x="8359775" y="6111875"/>
          <p14:tracePt t="113464" x="8366125" y="6111875"/>
          <p14:tracePt t="113479" x="8374063" y="6111875"/>
          <p14:tracePt t="113503" x="8382000" y="6111875"/>
          <p14:tracePt t="113511" x="8389938" y="6111875"/>
          <p14:tracePt t="113527" x="8420100" y="6111875"/>
          <p14:tracePt t="113544" x="8450263" y="6111875"/>
          <p14:tracePt t="113561" x="8466138" y="6111875"/>
          <p14:tracePt t="113577" x="8488363" y="6111875"/>
          <p14:tracePt t="113594" x="8496300" y="6111875"/>
          <p14:tracePt t="113687" x="8512175" y="6111875"/>
          <p14:tracePt t="113703" x="8518525" y="6111875"/>
          <p14:tracePt t="113711" x="8534400" y="6111875"/>
          <p14:tracePt t="113719" x="8542338" y="6111875"/>
          <p14:tracePt t="113727" x="8550275" y="6111875"/>
          <p14:tracePt t="113744" x="8556625" y="6111875"/>
          <p14:tracePt t="113761" x="8564563" y="6103938"/>
          <p14:tracePt t="113807" x="8572500" y="6103938"/>
          <p14:tracePt t="113831" x="8580438" y="6103938"/>
          <p14:tracePt t="113857" x="8588375" y="6103938"/>
          <p14:tracePt t="113887" x="8594725" y="6103938"/>
          <p14:tracePt t="113975" x="8602663" y="6103938"/>
          <p14:tracePt t="114375" x="8610600" y="6103938"/>
          <p14:tracePt t="114383" x="8626475" y="6103938"/>
          <p14:tracePt t="114394" x="8632825" y="6096000"/>
          <p14:tracePt t="114411" x="8670925" y="6088063"/>
          <p14:tracePt t="114427" x="8678863" y="6088063"/>
          <p14:tracePt t="114444" x="8686800" y="6080125"/>
          <p14:tracePt t="114461" x="8702675" y="6080125"/>
          <p14:tracePt t="114478" x="8732838" y="6073775"/>
          <p14:tracePt t="114495" x="8770938" y="6057900"/>
          <p14:tracePt t="114511" x="8809038" y="6049963"/>
          <p14:tracePt t="114528" x="8839200" y="6042025"/>
          <p14:tracePt t="114544" x="8877300" y="6027738"/>
          <p14:tracePt t="114561" x="8923338" y="6019800"/>
          <p14:tracePt t="114578" x="8975725" y="6011863"/>
          <p14:tracePt t="114594" x="9021763" y="6003925"/>
          <p14:tracePt t="114611" x="9045575" y="6003925"/>
          <p14:tracePt t="114628" x="9067800" y="5997575"/>
          <p14:tracePt t="114647" x="9075738" y="5997575"/>
          <p14:tracePt t="114663" x="9083675" y="5989638"/>
          <p14:tracePt t="114678" x="9090025" y="5989638"/>
          <p14:tracePt t="114694" x="9105900" y="5989638"/>
          <p14:tracePt t="114711" x="9144000" y="5973763"/>
          <p14:tracePt t="114728" x="9174163" y="5973763"/>
          <p14:tracePt t="114745" x="9212263" y="5943600"/>
          <p14:tracePt t="114761" x="9242425" y="5943600"/>
          <p14:tracePt t="114778" x="9266238" y="5935663"/>
          <p14:tracePt t="114794" x="9280525" y="5927725"/>
          <p14:tracePt t="114811" x="9304338" y="5921375"/>
          <p14:tracePt t="114828" x="9334500" y="5905500"/>
          <p14:tracePt t="114844" x="9356725" y="5897563"/>
          <p14:tracePt t="114861" x="9372600" y="5889625"/>
          <p14:tracePt t="114878" x="9388475" y="5889625"/>
          <p14:tracePt t="114895" x="9394825" y="5883275"/>
          <p14:tracePt t="114926" x="9402763" y="5883275"/>
          <p14:tracePt t="114934" x="9410700" y="5883275"/>
          <p14:tracePt t="114944" x="9418638" y="5883275"/>
          <p14:tracePt t="114961" x="9448800" y="5867400"/>
          <p14:tracePt t="114978" x="9486900" y="5851525"/>
          <p14:tracePt t="114994" x="9509125" y="5845175"/>
          <p14:tracePt t="115011" x="9525000" y="5845175"/>
          <p14:tracePt t="115028" x="9540875" y="5837238"/>
          <p14:tracePt t="115047" x="9547225" y="5837238"/>
          <p14:tracePt t="115071" x="9555163" y="5837238"/>
          <p14:tracePt t="115095" x="9563100" y="5837238"/>
          <p14:tracePt t="115119" x="9571038" y="5837238"/>
          <p14:tracePt t="115135" x="9585325" y="5829300"/>
          <p14:tracePt t="115151" x="9593263" y="5829300"/>
          <p14:tracePt t="115167" x="9601200" y="5829300"/>
          <p14:tracePt t="115175" x="9609138" y="5829300"/>
          <p14:tracePt t="115185" x="9617075" y="5829300"/>
          <p14:tracePt t="115194" x="9631363" y="5829300"/>
          <p14:tracePt t="115211" x="9647238" y="5821363"/>
          <p14:tracePt t="115228" x="9661525" y="5821363"/>
          <p14:tracePt t="115245" x="9669463" y="5821363"/>
          <p14:tracePt t="115261" x="9677400" y="5821363"/>
          <p14:tracePt t="115278" x="9693275" y="5821363"/>
          <p14:tracePt t="115295" x="9699625" y="5821363"/>
          <p14:tracePt t="115311" x="9707563" y="5821363"/>
          <p14:tracePt t="115328" x="9715500" y="5821363"/>
          <p14:tracePt t="115344" x="9723438" y="5821363"/>
          <p14:tracePt t="115367" x="9731375" y="5821363"/>
          <p14:tracePt t="115383" x="9737725" y="5821363"/>
          <p14:tracePt t="115407" x="9745663" y="5821363"/>
          <p14:tracePt t="115415" x="9753600" y="5821363"/>
          <p14:tracePt t="115428" x="9761538" y="5821363"/>
          <p14:tracePt t="115444" x="9769475" y="5821363"/>
          <p14:tracePt t="115461" x="9775825" y="5821363"/>
          <p14:tracePt t="115478" x="9799638" y="5821363"/>
          <p14:tracePt t="115511" x="9807575" y="5821363"/>
          <p14:tracePt t="115528" x="9813925" y="5821363"/>
          <p14:tracePt t="115535" x="9821863" y="5821363"/>
          <p14:tracePt t="115550" x="9829800" y="5821363"/>
          <p14:tracePt t="115574" x="9837738" y="5821363"/>
          <p14:tracePt t="115590" x="9845675" y="5821363"/>
          <p14:tracePt t="117759" x="9852025" y="5821363"/>
          <p14:tracePt t="117767" x="9859963" y="5821363"/>
          <p14:tracePt t="117783" x="9867900" y="5821363"/>
          <p14:tracePt t="117823" x="9875838" y="5813425"/>
          <p14:tracePt t="117904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437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Exercício (continuação)</a:t>
            </a:r>
            <a:endParaRPr lang="pt-BR" dirty="0"/>
          </a:p>
        </p:txBody>
      </p:sp>
      <p:pic>
        <p:nvPicPr>
          <p:cNvPr id="3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949" y="1049311"/>
            <a:ext cx="7132144" cy="555402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6" y="2445816"/>
            <a:ext cx="4536586" cy="18089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3385BBE-D78A-44E8-8A1C-9E8CF17CFD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78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72"/>
    </mc:Choice>
    <mc:Fallback>
      <p:transition spd="slow" advTm="6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17" x="9318625" y="5799138"/>
          <p14:tracePt t="2952" x="9288463" y="5807075"/>
          <p14:tracePt t="2955" x="9274175" y="5813425"/>
          <p14:tracePt t="2962" x="9236075" y="5829300"/>
          <p14:tracePt t="2973" x="9212263" y="5837238"/>
          <p14:tracePt t="2990" x="9166225" y="5859463"/>
          <p14:tracePt t="3007" x="9113838" y="5867400"/>
          <p14:tracePt t="3023" x="9097963" y="5867400"/>
          <p14:tracePt t="3057" x="9075738" y="5883275"/>
          <p14:tracePt t="3073" x="9037638" y="5913438"/>
          <p14:tracePt t="3090" x="8953500" y="5951538"/>
          <p14:tracePt t="3107" x="8877300" y="5981700"/>
          <p14:tracePt t="3123" x="8809038" y="6011863"/>
          <p14:tracePt t="3140" x="8747125" y="6035675"/>
          <p14:tracePt t="3157" x="8678863" y="6065838"/>
          <p14:tracePt t="3173" x="8610600" y="6073775"/>
          <p14:tracePt t="3190" x="8550275" y="6080125"/>
          <p14:tracePt t="3207" x="8496300" y="6088063"/>
          <p14:tracePt t="3223" x="8450263" y="6088063"/>
          <p14:tracePt t="3240" x="8397875" y="6088063"/>
          <p14:tracePt t="3242" x="8366125" y="6088063"/>
          <p14:tracePt t="3257" x="8267700" y="6096000"/>
          <p14:tracePt t="3273" x="8169275" y="6103938"/>
          <p14:tracePt t="3290" x="8061325" y="6103938"/>
          <p14:tracePt t="3307" x="7924800" y="6103938"/>
          <p14:tracePt t="3323" x="7696200" y="6103938"/>
          <p14:tracePt t="3340" x="7315200" y="6042025"/>
          <p14:tracePt t="3357" x="6980238" y="5943600"/>
          <p14:tracePt t="3373" x="6751638" y="5867400"/>
          <p14:tracePt t="3390" x="6583363" y="5821363"/>
          <p14:tracePt t="3407" x="6454775" y="5783263"/>
          <p14:tracePt t="3423" x="6308725" y="5730875"/>
          <p14:tracePt t="3425" x="6232525" y="5692775"/>
          <p14:tracePt t="3440" x="6156325" y="5661025"/>
          <p14:tracePt t="3457" x="5875338" y="5540375"/>
          <p14:tracePt t="3473" x="5616575" y="5432425"/>
          <p14:tracePt t="3490" x="5334000" y="5326063"/>
          <p14:tracePt t="3507" x="5051425" y="5211763"/>
          <p14:tracePt t="3523" x="4762500" y="5083175"/>
          <p14:tracePt t="3540" x="4533900" y="4975225"/>
          <p14:tracePt t="3557" x="4327525" y="4892675"/>
          <p14:tracePt t="3573" x="4144963" y="4792663"/>
          <p14:tracePt t="3590" x="3992563" y="4724400"/>
          <p14:tracePt t="3607" x="3840163" y="4618038"/>
          <p14:tracePt t="3623" x="3749675" y="4564063"/>
          <p14:tracePt t="3640" x="3679825" y="4541838"/>
          <p14:tracePt t="3641" x="3657600" y="4533900"/>
          <p14:tracePt t="3657" x="3611563" y="4525963"/>
          <p14:tracePt t="3673" x="3581400" y="4518025"/>
          <p14:tracePt t="3690" x="3543300" y="4518025"/>
          <p14:tracePt t="3707" x="3482975" y="4503738"/>
          <p14:tracePt t="3723" x="3429000" y="4487863"/>
          <p14:tracePt t="3740" x="3375025" y="4457700"/>
          <p14:tracePt t="3757" x="3330575" y="4441825"/>
          <p14:tracePt t="3774" x="3284538" y="4419600"/>
          <p14:tracePt t="3790" x="3246438" y="4403725"/>
          <p14:tracePt t="3807" x="3200400" y="4389438"/>
          <p14:tracePt t="3824" x="3108325" y="4373563"/>
          <p14:tracePt t="3825" x="3048000" y="4359275"/>
          <p14:tracePt t="3840" x="2994025" y="4327525"/>
          <p14:tracePt t="3842" x="2941638" y="4313238"/>
          <p14:tracePt t="3857" x="2811463" y="4283075"/>
          <p14:tracePt t="3874" x="2644775" y="4237038"/>
          <p14:tracePt t="3890" x="2460625" y="4183063"/>
          <p14:tracePt t="3907" x="2286000" y="4114800"/>
          <p14:tracePt t="3924" x="2111375" y="4038600"/>
          <p14:tracePt t="3940" x="2003425" y="3962400"/>
          <p14:tracePt t="3957" x="1874838" y="3886200"/>
          <p14:tracePt t="3974" x="1760538" y="3825875"/>
          <p14:tracePt t="3990" x="1654175" y="3763963"/>
          <p14:tracePt t="4007" x="1577975" y="3711575"/>
          <p14:tracePt t="4024" x="1539875" y="3679825"/>
          <p14:tracePt t="4026" x="1531938" y="3673475"/>
          <p14:tracePt t="4040" x="1516063" y="3665538"/>
          <p14:tracePt t="4066" x="1508125" y="3657600"/>
          <p14:tracePt t="4082" x="1501775" y="3657600"/>
          <p14:tracePt t="4098" x="1501775" y="3649663"/>
          <p14:tracePt t="4178" x="1493838" y="3649663"/>
          <p14:tracePt t="4195" x="1485900" y="3635375"/>
          <p14:tracePt t="4202" x="1477963" y="3627438"/>
          <p14:tracePt t="4210" x="1477963" y="3619500"/>
          <p14:tracePt t="4224" x="1470025" y="3619500"/>
          <p14:tracePt t="4240" x="1455738" y="3597275"/>
          <p14:tracePt t="5355" x="1447800" y="3589338"/>
          <p14:tracePt t="5402" x="1439863" y="3581400"/>
          <p14:tracePt t="5490" x="1431925" y="3573463"/>
          <p14:tracePt t="6467" x="1425575" y="3573463"/>
          <p14:tracePt t="6474" x="1425575" y="3565525"/>
          <p14:tracePt t="6482" x="1425575" y="3551238"/>
          <p14:tracePt t="6498" x="1425575" y="3535363"/>
          <p14:tracePt t="6508" x="1431925" y="3535363"/>
          <p14:tracePt t="6524" x="1431925" y="3527425"/>
          <p14:tracePt t="6541" x="1439863" y="3513138"/>
          <p14:tracePt t="6558" x="1447800" y="3505200"/>
          <p14:tracePt t="6578" x="1455738" y="3497263"/>
          <p14:tracePt t="6594" x="1455738" y="3482975"/>
          <p14:tracePt t="6608" x="1463675" y="3467100"/>
          <p14:tracePt t="6625" x="1470025" y="3413125"/>
          <p14:tracePt t="6641" x="1470025" y="3368675"/>
          <p14:tracePt t="6658" x="1470025" y="3314700"/>
          <p14:tracePt t="6674" x="1470025" y="3246438"/>
          <p14:tracePt t="6691" x="1470025" y="3192463"/>
          <p14:tracePt t="6708" x="1470025" y="3146425"/>
          <p14:tracePt t="6724" x="1477963" y="3116263"/>
          <p14:tracePt t="7026" x="1485900" y="3108325"/>
          <p14:tracePt t="7386" x="1493838" y="3116263"/>
          <p14:tracePt t="7426" x="1493838" y="3124200"/>
          <p14:tracePt t="7450" x="1493838" y="3132138"/>
          <p14:tracePt t="7482" x="1493838" y="3140075"/>
          <p14:tracePt t="7498" x="1501775" y="3140075"/>
          <p14:tracePt t="7522" x="1501775" y="3146425"/>
          <p14:tracePt t="7530" x="1508125" y="3146425"/>
          <p14:tracePt t="7546" x="1508125" y="3154363"/>
          <p14:tracePt t="7562" x="1508125" y="3162300"/>
          <p14:tracePt t="7575" x="1508125" y="3170238"/>
          <p14:tracePt t="7591" x="1516063" y="3170238"/>
          <p14:tracePt t="7608" x="1516063" y="3178175"/>
          <p14:tracePt t="7802" x="1516063" y="3184525"/>
          <p14:tracePt t="7809" x="1516063" y="3192463"/>
          <p14:tracePt t="7930" x="1516063" y="3200400"/>
          <p14:tracePt t="7970" x="1516063" y="3208338"/>
          <p14:tracePt t="8194" x="1524000" y="3208338"/>
          <p14:tracePt t="8218" x="1531938" y="3208338"/>
          <p14:tracePt t="8226" x="1539875" y="3208338"/>
          <p14:tracePt t="8234" x="1562100" y="3208338"/>
          <p14:tracePt t="8242" x="1577975" y="3208338"/>
          <p14:tracePt t="8259" x="1616075" y="3208338"/>
          <p14:tracePt t="8275" x="1654175" y="3208338"/>
          <p14:tracePt t="8292" x="1692275" y="3208338"/>
          <p14:tracePt t="8308" x="1714500" y="3208338"/>
          <p14:tracePt t="8325" x="1722438" y="3208338"/>
          <p14:tracePt t="8342" x="1744663" y="3216275"/>
          <p14:tracePt t="8358" x="1760538" y="3222625"/>
          <p14:tracePt t="8375" x="1782763" y="3222625"/>
          <p14:tracePt t="8392" x="1806575" y="3222625"/>
          <p14:tracePt t="8409" x="1820863" y="3222625"/>
          <p14:tracePt t="8425" x="1836738" y="3230563"/>
          <p14:tracePt t="8442" x="1851025" y="3230563"/>
          <p14:tracePt t="8458" x="1882775" y="3230563"/>
          <p14:tracePt t="8475" x="1912938" y="3230563"/>
          <p14:tracePt t="8492" x="1935163" y="3230563"/>
          <p14:tracePt t="8509" x="1943100" y="3230563"/>
          <p14:tracePt t="8525" x="1958975" y="3230563"/>
          <p14:tracePt t="8570" x="1965325" y="3238500"/>
          <p14:tracePt t="8594" x="1973263" y="3238500"/>
          <p14:tracePt t="8610" x="1981200" y="3238500"/>
          <p14:tracePt t="8618" x="1989138" y="3238500"/>
          <p14:tracePt t="8810" x="1997075" y="3238500"/>
          <p14:tracePt t="8818" x="2003425" y="3238500"/>
          <p14:tracePt t="8825" x="2011363" y="3238500"/>
          <p14:tracePt t="8842" x="2019300" y="3238500"/>
          <p14:tracePt t="8859" x="2035175" y="3238500"/>
          <p14:tracePt t="8922" x="2041525" y="3238500"/>
          <p14:tracePt t="8930" x="2049463" y="3238500"/>
          <p14:tracePt t="8938" x="2057400" y="3238500"/>
          <p14:tracePt t="8946" x="2065338" y="3238500"/>
          <p14:tracePt t="8959" x="2079625" y="3238500"/>
          <p14:tracePt t="8975" x="2095500" y="3238500"/>
          <p14:tracePt t="8992" x="2117725" y="3230563"/>
          <p14:tracePt t="8994" x="2133600" y="3222625"/>
          <p14:tracePt t="9009" x="2155825" y="3222625"/>
          <p14:tracePt t="9025" x="2163763" y="3216275"/>
          <p14:tracePt t="9042" x="2171700" y="3216275"/>
          <p14:tracePt t="9059" x="2179638" y="3216275"/>
          <p14:tracePt t="9075" x="2179638" y="3208338"/>
          <p14:tracePt t="9092" x="2187575" y="3208338"/>
          <p14:tracePt t="9109" x="2193925" y="3200400"/>
          <p14:tracePt t="9125" x="2217738" y="3200400"/>
          <p14:tracePt t="9142" x="2239963" y="3184525"/>
          <p14:tracePt t="9192" x="2316163" y="3146425"/>
          <p14:tracePt t="9195" x="2324100" y="3140075"/>
          <p14:tracePt t="9202" x="2332038" y="3132138"/>
          <p14:tracePt t="9218" x="2346325" y="3124200"/>
          <p14:tracePt t="9226" x="2354263" y="3116263"/>
          <p14:tracePt t="9242" x="2384425" y="3101975"/>
          <p14:tracePt t="9259" x="2422525" y="3070225"/>
          <p14:tracePt t="9275" x="2446338" y="3040063"/>
          <p14:tracePt t="9292" x="2468563" y="3009900"/>
          <p14:tracePt t="9309" x="2492375" y="2979738"/>
          <p14:tracePt t="9325" x="2514600" y="2941638"/>
          <p14:tracePt t="9342" x="2530475" y="2917825"/>
          <p14:tracePt t="9586" x="2530475" y="2911475"/>
          <p14:tracePt t="9594" x="2530475" y="2903538"/>
          <p14:tracePt t="9602" x="2530475" y="2895600"/>
          <p14:tracePt t="9618" x="2530475" y="2887663"/>
          <p14:tracePt t="9635" x="2530475" y="2879725"/>
          <p14:tracePt t="9642" x="2530475" y="2873375"/>
          <p14:tracePt t="9659" x="2530475" y="2865438"/>
          <p14:tracePt t="9682" x="2530475" y="2857500"/>
          <p14:tracePt t="9762" x="2530475" y="2849563"/>
          <p14:tracePt t="9794" x="2530475" y="2841625"/>
          <p14:tracePt t="9818" x="2530475" y="2835275"/>
          <p14:tracePt t="9842" x="2530475" y="2819400"/>
          <p14:tracePt t="9866" x="2530475" y="2811463"/>
          <p14:tracePt t="9890" x="2522538" y="2803525"/>
          <p14:tracePt t="9930" x="2514600" y="2789238"/>
          <p14:tracePt t="9954" x="2506663" y="2789238"/>
          <p14:tracePt t="9978" x="2506663" y="2781300"/>
          <p14:tracePt t="10034" x="2498725" y="2781300"/>
          <p14:tracePt t="10058" x="2498725" y="2773363"/>
          <p14:tracePt t="10075" x="2492375" y="2773363"/>
          <p14:tracePt t="10082" x="2484438" y="2765425"/>
          <p14:tracePt t="10098" x="2476500" y="2765425"/>
          <p14:tracePt t="10109" x="2476500" y="2759075"/>
          <p14:tracePt t="10154" x="2468563" y="2759075"/>
          <p14:tracePt t="10178" x="2454275" y="2759075"/>
          <p14:tracePt t="10194" x="2446338" y="2751138"/>
          <p14:tracePt t="10218" x="2438400" y="2751138"/>
          <p14:tracePt t="10234" x="2430463" y="2743200"/>
          <p14:tracePt t="10258" x="2422525" y="2743200"/>
          <p14:tracePt t="10266" x="2416175" y="2743200"/>
          <p14:tracePt t="10282" x="2408238" y="2743200"/>
          <p14:tracePt t="10292" x="2400300" y="2743200"/>
          <p14:tracePt t="10309" x="2384425" y="2743200"/>
          <p14:tracePt t="10326" x="2370138" y="2735263"/>
          <p14:tracePt t="10343" x="2362200" y="2735263"/>
          <p14:tracePt t="10359" x="2354263" y="2735263"/>
          <p14:tracePt t="10376" x="2346325" y="2735263"/>
          <p14:tracePt t="10393" x="2339975" y="2735263"/>
          <p14:tracePt t="10409" x="2316163" y="2735263"/>
          <p14:tracePt t="10426" x="2308225" y="2735263"/>
          <p14:tracePt t="10442" x="2286000" y="2735263"/>
          <p14:tracePt t="10476" x="2270125" y="2735263"/>
          <p14:tracePt t="10510" x="2263775" y="2735263"/>
          <p14:tracePt t="10526" x="2255838" y="2735263"/>
          <p14:tracePt t="10543" x="2247900" y="2735263"/>
          <p14:tracePt t="10559" x="2232025" y="2735263"/>
          <p14:tracePt t="10576" x="2217738" y="2735263"/>
          <p14:tracePt t="10578" x="2209800" y="2743200"/>
          <p14:tracePt t="10593" x="2201863" y="2743200"/>
          <p14:tracePt t="10609" x="2193925" y="2743200"/>
          <p14:tracePt t="10642" x="2187575" y="2751138"/>
          <p14:tracePt t="10674" x="2179638" y="2751138"/>
          <p14:tracePt t="10682" x="2171700" y="2751138"/>
          <p14:tracePt t="10692" x="2155825" y="2759075"/>
          <p14:tracePt t="10709" x="2149475" y="2765425"/>
          <p14:tracePt t="10726" x="2133600" y="2773363"/>
          <p14:tracePt t="10743" x="2133600" y="2781300"/>
          <p14:tracePt t="10759" x="2117725" y="2781300"/>
          <p14:tracePt t="10777" x="2117725" y="2789238"/>
          <p14:tracePt t="10793" x="2111375" y="2789238"/>
          <p14:tracePt t="10809" x="2103438" y="2797175"/>
          <p14:tracePt t="10826" x="2087563" y="2811463"/>
          <p14:tracePt t="10842" x="2073275" y="2819400"/>
          <p14:tracePt t="10859" x="2065338" y="2827338"/>
          <p14:tracePt t="10962" x="2065338" y="2835275"/>
          <p14:tracePt t="10970" x="2057400" y="2835275"/>
          <p14:tracePt t="10978" x="2057400" y="2841625"/>
          <p14:tracePt t="10993" x="2049463" y="2849563"/>
          <p14:tracePt t="11010" x="2049463" y="2857500"/>
          <p14:tracePt t="11026" x="2041525" y="2865438"/>
          <p14:tracePt t="11043" x="2041525" y="2879725"/>
          <p14:tracePt t="11059" x="2041525" y="2887663"/>
          <p14:tracePt t="11076" x="2035175" y="2895600"/>
          <p14:tracePt t="11093" x="2035175" y="2903538"/>
          <p14:tracePt t="11110" x="2035175" y="2911475"/>
          <p14:tracePt t="11138" x="2035175" y="2917825"/>
          <p14:tracePt t="11178" x="2035175" y="2925763"/>
          <p14:tracePt t="11226" x="2027238" y="2925763"/>
          <p14:tracePt t="11266" x="2027238" y="2933700"/>
          <p14:tracePt t="11273" x="2027238" y="2941638"/>
          <p14:tracePt t="11298" x="2027238" y="2949575"/>
          <p14:tracePt t="11346" x="2027238" y="2955925"/>
          <p14:tracePt t="11370" x="2035175" y="2963863"/>
          <p14:tracePt t="11378" x="2035175" y="2971800"/>
          <p14:tracePt t="11393" x="2041525" y="2979738"/>
          <p14:tracePt t="11410" x="2041525" y="2987675"/>
          <p14:tracePt t="11419" x="2049463" y="2987675"/>
          <p14:tracePt t="11426" x="2049463" y="2994025"/>
          <p14:tracePt t="11443" x="2057400" y="3001963"/>
          <p14:tracePt t="11466" x="2057400" y="3009900"/>
          <p14:tracePt t="11476" x="2065338" y="3009900"/>
          <p14:tracePt t="11493" x="2065338" y="3017838"/>
          <p14:tracePt t="11510" x="2073275" y="3025775"/>
          <p14:tracePt t="11526" x="2079625" y="3032125"/>
          <p14:tracePt t="11543" x="2095500" y="3040063"/>
          <p14:tracePt t="11560" x="2103438" y="3048000"/>
          <p14:tracePt t="11576" x="2117725" y="3055938"/>
          <p14:tracePt t="11578" x="2125663" y="3063875"/>
          <p14:tracePt t="11593" x="2141538" y="3063875"/>
          <p14:tracePt t="11610" x="2149475" y="3070225"/>
          <p14:tracePt t="11626" x="2163763" y="3078163"/>
          <p14:tracePt t="11643" x="2179638" y="3078163"/>
          <p14:tracePt t="11660" x="2187575" y="3086100"/>
          <p14:tracePt t="11676" x="2209800" y="3086100"/>
          <p14:tracePt t="11693" x="2225675" y="3086100"/>
          <p14:tracePt t="11710" x="2232025" y="3094038"/>
          <p14:tracePt t="11726" x="2255838" y="3101975"/>
          <p14:tracePt t="11743" x="2270125" y="3101975"/>
          <p14:tracePt t="11759" x="2293938" y="3101975"/>
          <p14:tracePt t="11777" x="2332038" y="3108325"/>
          <p14:tracePt t="11793" x="2354263" y="3116263"/>
          <p14:tracePt t="11810" x="2370138" y="3124200"/>
          <p14:tracePt t="11826" x="2408238" y="3124200"/>
          <p14:tracePt t="11843" x="2430463" y="3132138"/>
          <p14:tracePt t="11860" x="2460625" y="3132138"/>
          <p14:tracePt t="11876" x="2484438" y="3132138"/>
          <p14:tracePt t="11893" x="2498725" y="3132138"/>
          <p14:tracePt t="11910" x="2514600" y="3132138"/>
          <p14:tracePt t="11926" x="2536825" y="3132138"/>
          <p14:tracePt t="11943" x="2552700" y="3132138"/>
          <p14:tracePt t="11960" x="2574925" y="3132138"/>
          <p14:tracePt t="11962" x="2582863" y="3132138"/>
          <p14:tracePt t="11977" x="2590800" y="3132138"/>
          <p14:tracePt t="11993" x="2606675" y="3132138"/>
          <p14:tracePt t="12011" x="2620963" y="3132138"/>
          <p14:tracePt t="12026" x="2628900" y="3132138"/>
          <p14:tracePt t="12043" x="2636838" y="3132138"/>
          <p14:tracePt t="12060" x="2644775" y="3132138"/>
          <p14:tracePt t="12076" x="2659063" y="3124200"/>
          <p14:tracePt t="12093" x="2674938" y="3108325"/>
          <p14:tracePt t="12110" x="2689225" y="3094038"/>
          <p14:tracePt t="12126" x="2705100" y="3086100"/>
          <p14:tracePt t="12143" x="2720975" y="3070225"/>
          <p14:tracePt t="12161" x="2720975" y="3063875"/>
          <p14:tracePt t="12177" x="2735263" y="3055938"/>
          <p14:tracePt t="12193" x="2743200" y="3040063"/>
          <p14:tracePt t="12210" x="2743200" y="3025775"/>
          <p14:tracePt t="12226" x="2751138" y="3017838"/>
          <p14:tracePt t="12243" x="2759075" y="3009900"/>
          <p14:tracePt t="12260" x="2759075" y="2994025"/>
          <p14:tracePt t="12276" x="2759075" y="2987675"/>
          <p14:tracePt t="12293" x="2765425" y="2979738"/>
          <p14:tracePt t="12310" x="2765425" y="2955925"/>
          <p14:tracePt t="12327" x="2765425" y="2949575"/>
          <p14:tracePt t="12343" x="2765425" y="2933700"/>
          <p14:tracePt t="12360" x="2765425" y="2917825"/>
          <p14:tracePt t="12377" x="2765425" y="2903538"/>
          <p14:tracePt t="12393" x="2765425" y="2895600"/>
          <p14:tracePt t="12410" x="2765425" y="2887663"/>
          <p14:tracePt t="12427" x="2765425" y="2879725"/>
          <p14:tracePt t="12443" x="2765425" y="2873375"/>
          <p14:tracePt t="12460" x="2765425" y="2865438"/>
          <p14:tracePt t="12506" x="2765425" y="2857500"/>
          <p14:tracePt t="12530" x="2765425" y="2849563"/>
          <p14:tracePt t="12546" x="2765425" y="2841625"/>
          <p14:tracePt t="12562" x="2765425" y="2835275"/>
          <p14:tracePt t="12570" x="2759075" y="2835275"/>
          <p14:tracePt t="12578" x="2759075" y="2827338"/>
          <p14:tracePt t="12593" x="2743200" y="2803525"/>
          <p14:tracePt t="12610" x="2727325" y="2797175"/>
          <p14:tracePt t="12627" x="2727325" y="2789238"/>
          <p14:tracePt t="12643" x="2720975" y="2781300"/>
          <p14:tracePt t="12666" x="2713038" y="2773363"/>
          <p14:tracePt t="12681" x="2705100" y="2773363"/>
          <p14:tracePt t="12698" x="2697163" y="2765425"/>
          <p14:tracePt t="12714" x="2682875" y="2759075"/>
          <p14:tracePt t="12738" x="2667000" y="2759075"/>
          <p14:tracePt t="12746" x="2659063" y="2751138"/>
          <p14:tracePt t="12761" x="2644775" y="2743200"/>
          <p14:tracePt t="12777" x="2620963" y="2735263"/>
          <p14:tracePt t="12794" x="2613025" y="2735263"/>
          <p14:tracePt t="12810" x="2606675" y="2727325"/>
          <p14:tracePt t="12827" x="2590800" y="2720975"/>
          <p14:tracePt t="12843" x="2582863" y="2720975"/>
          <p14:tracePt t="12860" x="2552700" y="2720975"/>
          <p14:tracePt t="12877" x="2536825" y="2713038"/>
          <p14:tracePt t="12893" x="2514600" y="2713038"/>
          <p14:tracePt t="12910" x="2492375" y="2705100"/>
          <p14:tracePt t="12927" x="2468563" y="2705100"/>
          <p14:tracePt t="12943" x="2454275" y="2705100"/>
          <p14:tracePt t="12960" x="2438400" y="2697163"/>
          <p14:tracePt t="12961" x="2430463" y="2697163"/>
          <p14:tracePt t="12977" x="2416175" y="2697163"/>
          <p14:tracePt t="12993" x="2408238" y="2697163"/>
          <p14:tracePt t="13010" x="2400300" y="2697163"/>
          <p14:tracePt t="13027" x="2392363" y="2697163"/>
          <p14:tracePt t="13044" x="2384425" y="2697163"/>
          <p14:tracePt t="13060" x="2370138" y="2697163"/>
          <p14:tracePt t="13077" x="2362200" y="2697163"/>
          <p14:tracePt t="13093" x="2346325" y="2697163"/>
          <p14:tracePt t="13110" x="2339975" y="2697163"/>
          <p14:tracePt t="13127" x="2332038" y="2697163"/>
          <p14:tracePt t="13143" x="2316163" y="2697163"/>
          <p14:tracePt t="13145" x="2308225" y="2697163"/>
          <p14:tracePt t="13177" x="2301875" y="2697163"/>
          <p14:tracePt t="13193" x="2293938" y="2697163"/>
          <p14:tracePt t="13210" x="2286000" y="2705100"/>
          <p14:tracePt t="13227" x="2278063" y="2705100"/>
          <p14:tracePt t="13261" x="2263775" y="2713038"/>
          <p14:tracePt t="13277" x="2255838" y="2713038"/>
          <p14:tracePt t="13306" x="2247900" y="2713038"/>
          <p14:tracePt t="13314" x="2247900" y="2720975"/>
          <p14:tracePt t="13327" x="2239963" y="2720975"/>
          <p14:tracePt t="13344" x="2232025" y="2727325"/>
          <p14:tracePt t="13361" x="2225675" y="2727325"/>
          <p14:tracePt t="13377" x="2209800" y="2735263"/>
          <p14:tracePt t="13394" x="2201863" y="2743200"/>
          <p14:tracePt t="13410" x="2201863" y="2751138"/>
          <p14:tracePt t="13427" x="2193925" y="2751138"/>
          <p14:tracePt t="13444" x="2187575" y="2759075"/>
          <p14:tracePt t="13460" x="2179638" y="2765425"/>
          <p14:tracePt t="13477" x="2171700" y="2773363"/>
          <p14:tracePt t="13498" x="2171700" y="2781300"/>
          <p14:tracePt t="13522" x="2163763" y="2789238"/>
          <p14:tracePt t="13554" x="2155825" y="2789238"/>
          <p14:tracePt t="13570" x="2155825" y="2797175"/>
          <p14:tracePt t="13585" x="2149475" y="2803525"/>
          <p14:tracePt t="13594" x="2149475" y="2811463"/>
          <p14:tracePt t="13610" x="2141538" y="2819400"/>
          <p14:tracePt t="13626" x="2141538" y="2827338"/>
          <p14:tracePt t="13650" x="2133600" y="2835275"/>
          <p14:tracePt t="13658" x="2133600" y="2841625"/>
          <p14:tracePt t="13666" x="2125663" y="2841625"/>
          <p14:tracePt t="13677" x="2125663" y="2849563"/>
          <p14:tracePt t="13694" x="2125663" y="2857500"/>
          <p14:tracePt t="13710" x="2117725" y="2865438"/>
          <p14:tracePt t="13727" x="2117725" y="2873375"/>
          <p14:tracePt t="13744" x="2117725" y="2879725"/>
          <p14:tracePt t="13760" x="2111375" y="2887663"/>
          <p14:tracePt t="13777" x="2111375" y="2903538"/>
          <p14:tracePt t="13794" x="2103438" y="2911475"/>
          <p14:tracePt t="13826" x="2103438" y="2917825"/>
          <p14:tracePt t="13850" x="2103438" y="2925763"/>
          <p14:tracePt t="13865" x="2103438" y="2933700"/>
          <p14:tracePt t="13874" x="2103438" y="2941638"/>
          <p14:tracePt t="13882" x="2103438" y="2949575"/>
          <p14:tracePt t="13898" x="2103438" y="2955925"/>
          <p14:tracePt t="13922" x="2103438" y="2963863"/>
          <p14:tracePt t="14026" x="2103438" y="2971800"/>
          <p14:tracePt t="14042" x="2103438" y="2979738"/>
          <p14:tracePt t="14050" x="2117725" y="2994025"/>
          <p14:tracePt t="14066" x="2125663" y="3001963"/>
          <p14:tracePt t="14082" x="2133600" y="3009900"/>
          <p14:tracePt t="14107" x="2141538" y="3017838"/>
          <p14:tracePt t="14122" x="2149475" y="3017838"/>
          <p14:tracePt t="14139" x="2155825" y="3025775"/>
          <p14:tracePt t="14145" x="2163763" y="3032125"/>
          <p14:tracePt t="14162" x="2171700" y="3032125"/>
          <p14:tracePt t="14177" x="2187575" y="3048000"/>
          <p14:tracePt t="14194" x="2201863" y="3048000"/>
          <p14:tracePt t="14211" x="2217738" y="3055938"/>
          <p14:tracePt t="14227" x="2225675" y="3055938"/>
          <p14:tracePt t="14244" x="2232025" y="3055938"/>
          <p14:tracePt t="14260" x="2232025" y="3063875"/>
          <p14:tracePt t="14306" x="2239963" y="3063875"/>
          <p14:tracePt t="14330" x="2247900" y="3063875"/>
          <p14:tracePt t="14338" x="2255838" y="3063875"/>
          <p14:tracePt t="14346" x="2270125" y="3063875"/>
          <p14:tracePt t="14361" x="2293938" y="3063875"/>
          <p14:tracePt t="14377" x="2308225" y="3063875"/>
          <p14:tracePt t="14394" x="2324100" y="3063875"/>
          <p14:tracePt t="14411" x="2332038" y="3063875"/>
          <p14:tracePt t="14427" x="2354263" y="3063875"/>
          <p14:tracePt t="14444" x="2378075" y="3063875"/>
          <p14:tracePt t="14461" x="2408238" y="3063875"/>
          <p14:tracePt t="14477" x="2422525" y="3055938"/>
          <p14:tracePt t="14494" x="2430463" y="3055938"/>
          <p14:tracePt t="14514" x="2438400" y="3055938"/>
          <p14:tracePt t="14570" x="2446338" y="3055938"/>
          <p14:tracePt t="14578" x="2454275" y="3055938"/>
          <p14:tracePt t="14586" x="2460625" y="3048000"/>
          <p14:tracePt t="14594" x="2468563" y="3048000"/>
          <p14:tracePt t="14611" x="2476500" y="3048000"/>
          <p14:tracePt t="14970" x="2484438" y="3048000"/>
          <p14:tracePt t="14977" x="2492375" y="3048000"/>
          <p14:tracePt t="14994" x="2498725" y="3048000"/>
          <p14:tracePt t="15043" x="2506663" y="3048000"/>
          <p14:tracePt t="15074" x="2514600" y="3048000"/>
          <p14:tracePt t="15090" x="2522538" y="3048000"/>
          <p14:tracePt t="15098" x="2530475" y="3048000"/>
          <p14:tracePt t="15107" x="2536825" y="3048000"/>
          <p14:tracePt t="15114" x="2552700" y="3048000"/>
          <p14:tracePt t="15127" x="2574925" y="3048000"/>
          <p14:tracePt t="15144" x="2598738" y="3048000"/>
          <p14:tracePt t="15146" x="2606675" y="3048000"/>
          <p14:tracePt t="15162" x="2613025" y="3048000"/>
          <p14:tracePt t="15250" x="2620963" y="3048000"/>
          <p14:tracePt t="15258" x="2628900" y="3048000"/>
          <p14:tracePt t="15266" x="2636838" y="3048000"/>
          <p14:tracePt t="15277" x="2644775" y="3040063"/>
          <p14:tracePt t="15294" x="2659063" y="3040063"/>
          <p14:tracePt t="15311" x="2667000" y="3040063"/>
          <p14:tracePt t="15327" x="2682875" y="3040063"/>
          <p14:tracePt t="15344" x="2689225" y="3032125"/>
          <p14:tracePt t="15361" x="2713038" y="3032125"/>
          <p14:tracePt t="15378" x="2720975" y="3032125"/>
          <p14:tracePt t="15394" x="2727325" y="3025775"/>
          <p14:tracePt t="15411" x="2751138" y="3025775"/>
          <p14:tracePt t="15428" x="2765425" y="3017838"/>
          <p14:tracePt t="15444" x="2797175" y="3009900"/>
          <p14:tracePt t="15461" x="2811463" y="3009900"/>
          <p14:tracePt t="15477" x="2827338" y="3001963"/>
          <p14:tracePt t="15514" x="2835275" y="3001963"/>
          <p14:tracePt t="15522" x="2841625" y="3001963"/>
          <p14:tracePt t="15530" x="2865438" y="2994025"/>
          <p14:tracePt t="15545" x="2903538" y="2979738"/>
          <p14:tracePt t="15561" x="2941638" y="2979738"/>
          <p14:tracePt t="15578" x="2949575" y="2979738"/>
          <p14:tracePt t="16426" x="2955925" y="2979738"/>
          <p14:tracePt t="16442" x="2963863" y="2979738"/>
          <p14:tracePt t="16594" x="2971800" y="2979738"/>
          <p14:tracePt t="16610" x="2979738" y="2979738"/>
          <p14:tracePt t="16634" x="2987675" y="2979738"/>
          <p14:tracePt t="16690" x="2994025" y="2979738"/>
          <p14:tracePt t="16898" x="3001963" y="2979738"/>
          <p14:tracePt t="16914" x="3009900" y="2987675"/>
          <p14:tracePt t="16922" x="3017838" y="2987675"/>
          <p14:tracePt t="16930" x="3025775" y="2994025"/>
          <p14:tracePt t="16945" x="3032125" y="2994025"/>
          <p14:tracePt t="16970" x="3040063" y="2994025"/>
          <p14:tracePt t="16978" x="3048000" y="2994025"/>
          <p14:tracePt t="17042" x="3055938" y="3001963"/>
          <p14:tracePt t="17050" x="3070225" y="3009900"/>
          <p14:tracePt t="17062" x="3094038" y="3009900"/>
          <p14:tracePt t="17078" x="3140075" y="3025775"/>
          <p14:tracePt t="17095" x="3184525" y="3040063"/>
          <p14:tracePt t="17112" x="3200400" y="3040063"/>
          <p14:tracePt t="18266" x="3216275" y="3040063"/>
          <p14:tracePt t="18274" x="3222625" y="3040063"/>
          <p14:tracePt t="18282" x="3238500" y="3040063"/>
          <p14:tracePt t="18295" x="3254375" y="3040063"/>
          <p14:tracePt t="18312" x="3276600" y="3040063"/>
          <p14:tracePt t="18315" x="3292475" y="3040063"/>
          <p14:tracePt t="18329" x="3322638" y="3040063"/>
          <p14:tracePt t="18345" x="3344863" y="3040063"/>
          <p14:tracePt t="18362" x="3352800" y="3040063"/>
          <p14:tracePt t="18379" x="3360738" y="3040063"/>
          <p14:tracePt t="18395" x="3375025" y="3040063"/>
          <p14:tracePt t="18412" x="3382963" y="3040063"/>
          <p14:tracePt t="18429" x="3390900" y="3040063"/>
          <p14:tracePt t="18445" x="3406775" y="3040063"/>
          <p14:tracePt t="18462" x="3421063" y="3040063"/>
          <p14:tracePt t="18479" x="3444875" y="3032125"/>
          <p14:tracePt t="18495" x="3451225" y="3032125"/>
          <p14:tracePt t="18512" x="3459163" y="3032125"/>
          <p14:tracePt t="18514" x="3467100" y="3032125"/>
          <p14:tracePt t="18529" x="3475038" y="3032125"/>
          <p14:tracePt t="18562" x="3482975" y="3032125"/>
          <p14:tracePt t="18578" x="3489325" y="3032125"/>
          <p14:tracePt t="18586" x="3497263" y="3032125"/>
          <p14:tracePt t="18595" x="3505200" y="3032125"/>
          <p14:tracePt t="18612" x="3527425" y="3017838"/>
          <p14:tracePt t="18629" x="3551238" y="3017838"/>
          <p14:tracePt t="18645" x="3559175" y="3017838"/>
          <p14:tracePt t="18662" x="3565525" y="3017838"/>
          <p14:tracePt t="18679" x="3573463" y="3017838"/>
          <p14:tracePt t="18698" x="3581400" y="3017838"/>
          <p14:tracePt t="18746" x="3589338" y="3017838"/>
          <p14:tracePt t="18770" x="3597275" y="3009900"/>
          <p14:tracePt t="18778" x="3603625" y="3009900"/>
          <p14:tracePt t="18786" x="3611563" y="3009900"/>
          <p14:tracePt t="18796" x="3619500" y="3009900"/>
          <p14:tracePt t="18812" x="3635375" y="3001963"/>
          <p14:tracePt t="18829" x="3657600" y="3001963"/>
          <p14:tracePt t="18846" x="3673475" y="3001963"/>
          <p14:tracePt t="18862" x="3679825" y="2994025"/>
          <p14:tracePt t="18879" x="3695700" y="2987675"/>
          <p14:tracePt t="18896" x="3703638" y="2987675"/>
          <p14:tracePt t="18912" x="3711575" y="2987675"/>
          <p14:tracePt t="18929" x="3717925" y="2987675"/>
          <p14:tracePt t="18946" x="3725863" y="2987675"/>
          <p14:tracePt t="18962" x="3733800" y="2987675"/>
          <p14:tracePt t="18986" x="3741738" y="2987675"/>
          <p14:tracePt t="19002" x="3749675" y="2987675"/>
          <p14:tracePt t="19012" x="3756025" y="2987675"/>
          <p14:tracePt t="19029" x="3787775" y="2987675"/>
          <p14:tracePt t="19046" x="3825875" y="2987675"/>
          <p14:tracePt t="19062" x="3863975" y="2987675"/>
          <p14:tracePt t="19079" x="3878263" y="2987675"/>
          <p14:tracePt t="19096" x="3886200" y="2987675"/>
          <p14:tracePt t="19112" x="3894138" y="2987675"/>
          <p14:tracePt t="19154" x="3902075" y="2987675"/>
          <p14:tracePt t="19178" x="3908425" y="2987675"/>
          <p14:tracePt t="19186" x="3916363" y="2987675"/>
          <p14:tracePt t="19196" x="3924300" y="2987675"/>
          <p14:tracePt t="19212" x="3940175" y="2994025"/>
          <p14:tracePt t="19230" x="3962400" y="3001963"/>
          <p14:tracePt t="19246" x="3992563" y="3009900"/>
          <p14:tracePt t="19262" x="4030663" y="3009900"/>
          <p14:tracePt t="19279" x="4038600" y="3017838"/>
          <p14:tracePt t="19296" x="4060825" y="3025775"/>
          <p14:tracePt t="19297" x="4068763" y="3025775"/>
          <p14:tracePt t="19313" x="4084638" y="3025775"/>
          <p14:tracePt t="19329" x="4098925" y="3032125"/>
          <p14:tracePt t="19346" x="4106863" y="3040063"/>
          <p14:tracePt t="19394" x="4114800" y="3040063"/>
          <p14:tracePt t="19426" x="4122738" y="3040063"/>
          <p14:tracePt t="19434" x="4130675" y="3040063"/>
          <p14:tracePt t="19446" x="4137025" y="3040063"/>
          <p14:tracePt t="19462" x="4144963" y="3040063"/>
          <p14:tracePt t="19480" x="4160838" y="3040063"/>
          <p14:tracePt t="19496" x="4168775" y="3040063"/>
          <p14:tracePt t="19513" x="4191000" y="3040063"/>
          <p14:tracePt t="19529" x="4206875" y="3040063"/>
          <p14:tracePt t="19546" x="4237038" y="3040063"/>
          <p14:tracePt t="19562" x="4251325" y="3040063"/>
          <p14:tracePt t="19579" x="4267200" y="3040063"/>
          <p14:tracePt t="19602" x="4275138" y="3040063"/>
          <p14:tracePt t="19618" x="4283075" y="3040063"/>
          <p14:tracePt t="19642" x="4289425" y="3040063"/>
          <p14:tracePt t="19706" x="4297363" y="3040063"/>
          <p14:tracePt t="19714" x="4305300" y="3040063"/>
          <p14:tracePt t="19730" x="4313238" y="3032125"/>
          <p14:tracePt t="19754" x="4321175" y="3032125"/>
          <p14:tracePt t="19763" x="4327525" y="3025775"/>
          <p14:tracePt t="19770" x="4343400" y="3025775"/>
          <p14:tracePt t="19779" x="4343400" y="3017838"/>
          <p14:tracePt t="19796" x="4365625" y="3009900"/>
          <p14:tracePt t="19813" x="4373563" y="3001963"/>
          <p14:tracePt t="19829" x="4381500" y="3001963"/>
          <p14:tracePt t="19846" x="4381500" y="2994025"/>
          <p14:tracePt t="19898" x="4389438" y="2987675"/>
          <p14:tracePt t="19922" x="4389438" y="2979738"/>
          <p14:tracePt t="19954" x="4389438" y="2971800"/>
          <p14:tracePt t="19962" x="4397375" y="2971800"/>
          <p14:tracePt t="19978" x="4397375" y="2955925"/>
          <p14:tracePt t="19994" x="4397375" y="2949575"/>
          <p14:tracePt t="20002" x="4397375" y="2941638"/>
          <p14:tracePt t="20012" x="4397375" y="2933700"/>
          <p14:tracePt t="20029" x="4397375" y="2917825"/>
          <p14:tracePt t="20046" x="4397375" y="2911475"/>
          <p14:tracePt t="20066" x="4397375" y="2903538"/>
          <p14:tracePt t="20090" x="4397375" y="2895600"/>
          <p14:tracePt t="20122" x="4397375" y="2887663"/>
          <p14:tracePt t="20130" x="4397375" y="2879725"/>
          <p14:tracePt t="20154" x="4397375" y="2873375"/>
          <p14:tracePt t="20178" x="4397375" y="2865438"/>
          <p14:tracePt t="20202" x="4397375" y="2857500"/>
          <p14:tracePt t="20210" x="4397375" y="2849563"/>
          <p14:tracePt t="20234" x="4397375" y="2841625"/>
          <p14:tracePt t="20242" x="4389438" y="2835275"/>
          <p14:tracePt t="20258" x="4389438" y="2827338"/>
          <p14:tracePt t="20282" x="4381500" y="2819400"/>
          <p14:tracePt t="20298" x="4373563" y="2811463"/>
          <p14:tracePt t="20322" x="4373563" y="2803525"/>
          <p14:tracePt t="20354" x="4365625" y="2797175"/>
          <p14:tracePt t="20387" x="4351338" y="2781300"/>
          <p14:tracePt t="20402" x="4343400" y="2773363"/>
          <p14:tracePt t="20410" x="4335463" y="2773363"/>
          <p14:tracePt t="20419" x="4327525" y="2765425"/>
          <p14:tracePt t="20430" x="4313238" y="2759075"/>
          <p14:tracePt t="20446" x="4305300" y="2759075"/>
          <p14:tracePt t="20463" x="4297363" y="2751138"/>
          <p14:tracePt t="20483" x="4289425" y="2751138"/>
          <p14:tracePt t="20498" x="4283075" y="2751138"/>
          <p14:tracePt t="20513" x="4267200" y="2743200"/>
          <p14:tracePt t="20529" x="4229100" y="2743200"/>
          <p14:tracePt t="20546" x="4206875" y="2735263"/>
          <p14:tracePt t="20563" x="4183063" y="2735263"/>
          <p14:tracePt t="20580" x="4168775" y="2735263"/>
          <p14:tracePt t="20596" x="4144963" y="2735263"/>
          <p14:tracePt t="20613" x="4130675" y="2735263"/>
          <p14:tracePt t="20629" x="4098925" y="2735263"/>
          <p14:tracePt t="20646" x="4076700" y="2735263"/>
          <p14:tracePt t="20663" x="4054475" y="2735263"/>
          <p14:tracePt t="20680" x="4038600" y="2735263"/>
          <p14:tracePt t="20682" x="4022725" y="2735263"/>
          <p14:tracePt t="20706" x="4016375" y="2735263"/>
          <p14:tracePt t="20714" x="4016375" y="2743200"/>
          <p14:tracePt t="20730" x="4008438" y="2751138"/>
          <p14:tracePt t="20746" x="4000500" y="2751138"/>
          <p14:tracePt t="20763" x="3984625" y="2751138"/>
          <p14:tracePt t="20780" x="3984625" y="2759075"/>
          <p14:tracePt t="20796" x="3978275" y="2759075"/>
          <p14:tracePt t="20834" x="3970338" y="2765425"/>
          <p14:tracePt t="20866" x="3962400" y="2773363"/>
          <p14:tracePt t="20882" x="3962400" y="2781300"/>
          <p14:tracePt t="20898" x="3954463" y="2789238"/>
          <p14:tracePt t="20930" x="3954463" y="2797175"/>
          <p14:tracePt t="20938" x="3954463" y="2803525"/>
          <p14:tracePt t="20953" x="3946525" y="2803525"/>
          <p14:tracePt t="20970" x="3946525" y="2811463"/>
          <p14:tracePt t="20980" x="3946525" y="2819400"/>
          <p14:tracePt t="21001" x="3940175" y="2835275"/>
          <p14:tracePt t="21018" x="3932238" y="2841625"/>
          <p14:tracePt t="21034" x="3932238" y="2849563"/>
          <p14:tracePt t="21090" x="3932238" y="2857500"/>
          <p14:tracePt t="21113" x="3924300" y="2865438"/>
          <p14:tracePt t="21139" x="3924300" y="2873375"/>
          <p14:tracePt t="21274" x="3924300" y="2879725"/>
          <p14:tracePt t="21298" x="3924300" y="2887663"/>
          <p14:tracePt t="21306" x="3924300" y="2895600"/>
          <p14:tracePt t="21322" x="3932238" y="2911475"/>
          <p14:tracePt t="21330" x="3940175" y="2911475"/>
          <p14:tracePt t="21346" x="3954463" y="2917825"/>
          <p14:tracePt t="21363" x="3962400" y="2925763"/>
          <p14:tracePt t="21380" x="3970338" y="2925763"/>
          <p14:tracePt t="21451" x="3978275" y="2925763"/>
          <p14:tracePt t="21466" x="3984625" y="2933700"/>
          <p14:tracePt t="21483" x="3992563" y="2933700"/>
          <p14:tracePt t="21497" x="4008438" y="2933700"/>
          <p14:tracePt t="21506" x="4022725" y="2933700"/>
          <p14:tracePt t="21514" x="4038600" y="2941638"/>
          <p14:tracePt t="21530" x="4084638" y="2949575"/>
          <p14:tracePt t="21546" x="4122738" y="2963863"/>
          <p14:tracePt t="21563" x="4137025" y="2963863"/>
          <p14:tracePt t="21642" x="4137025" y="2971800"/>
          <p14:tracePt t="22451" x="4144963" y="2971800"/>
          <p14:tracePt t="22482" x="4144963" y="2979738"/>
          <p14:tracePt t="22497" x="4144963" y="2987675"/>
          <p14:tracePt t="22514" x="4137025" y="2987675"/>
          <p14:tracePt t="22538" x="4130675" y="2994025"/>
          <p14:tracePt t="22562" x="4122738" y="3001963"/>
          <p14:tracePt t="22594" x="4114800" y="3009900"/>
          <p14:tracePt t="22610" x="4106863" y="3009900"/>
          <p14:tracePt t="22618" x="4098925" y="3017838"/>
          <p14:tracePt t="22634" x="4098925" y="3025775"/>
          <p14:tracePt t="22650" x="4092575" y="3025775"/>
          <p14:tracePt t="22664" x="4084638" y="3032125"/>
          <p14:tracePt t="22681" x="4076700" y="3032125"/>
          <p14:tracePt t="22697" x="4060825" y="3048000"/>
          <p14:tracePt t="22713" x="4054475" y="3048000"/>
          <p14:tracePt t="22731" x="4046538" y="3055938"/>
          <p14:tracePt t="22747" x="4038600" y="3055938"/>
          <p14:tracePt t="22770" x="4030663" y="3055938"/>
          <p14:tracePt t="22780" x="4022725" y="3055938"/>
          <p14:tracePt t="22797" x="4022725" y="3063875"/>
          <p14:tracePt t="22814" x="4016375" y="3063875"/>
          <p14:tracePt t="22834" x="4008438" y="3063875"/>
          <p14:tracePt t="22847" x="4008438" y="3070225"/>
          <p14:tracePt t="22864" x="3992563" y="3078163"/>
          <p14:tracePt t="22880" x="3984625" y="3078163"/>
          <p14:tracePt t="22897" x="3978275" y="3078163"/>
          <p14:tracePt t="22914" x="3970338" y="3086100"/>
          <p14:tracePt t="22930" x="3962400" y="3086100"/>
          <p14:tracePt t="22947" x="3946525" y="3094038"/>
          <p14:tracePt t="22964" x="3940175" y="3101975"/>
          <p14:tracePt t="22980" x="3924300" y="3101975"/>
          <p14:tracePt t="22997" x="3916363" y="3108325"/>
          <p14:tracePt t="23014" x="3902075" y="3116263"/>
          <p14:tracePt t="23030" x="3902075" y="3124200"/>
          <p14:tracePt t="23047" x="3894138" y="3124200"/>
          <p14:tracePt t="23075" x="3886200" y="3124200"/>
          <p14:tracePt t="23082" x="3878263" y="3132138"/>
          <p14:tracePt t="23106" x="3870325" y="3140075"/>
          <p14:tracePt t="23122" x="3863975" y="3140075"/>
          <p14:tracePt t="23130" x="3863975" y="3146425"/>
          <p14:tracePt t="23178" x="3856038" y="3146425"/>
          <p14:tracePt t="23194" x="3848100" y="3146425"/>
          <p14:tracePt t="23210" x="3848100" y="3154363"/>
          <p14:tracePt t="23218" x="3840163" y="3154363"/>
          <p14:tracePt t="23230" x="3832225" y="3154363"/>
          <p14:tracePt t="23247" x="3825875" y="3162300"/>
          <p14:tracePt t="23264" x="3817938" y="3170238"/>
          <p14:tracePt t="23306" x="3810000" y="3178175"/>
          <p14:tracePt t="23314" x="3802063" y="3178175"/>
          <p14:tracePt t="23322" x="3794125" y="3178175"/>
          <p14:tracePt t="23338" x="3787775" y="3192463"/>
          <p14:tracePt t="23354" x="3771900" y="3192463"/>
          <p14:tracePt t="23364" x="3771900" y="3200400"/>
          <p14:tracePt t="23380" x="3763963" y="3208338"/>
          <p14:tracePt t="23397" x="3749675" y="3216275"/>
          <p14:tracePt t="23426" x="3741738" y="3216275"/>
          <p14:tracePt t="23434" x="3741738" y="3222625"/>
          <p14:tracePt t="23447" x="3733800" y="3222625"/>
          <p14:tracePt t="23466" x="3717925" y="3230563"/>
          <p14:tracePt t="23482" x="3717925" y="3238500"/>
          <p14:tracePt t="23497" x="3711575" y="3246438"/>
          <p14:tracePt t="23514" x="3703638" y="3246438"/>
          <p14:tracePt t="23530" x="3687763" y="3246438"/>
          <p14:tracePt t="23547" x="3673475" y="3260725"/>
          <p14:tracePt t="23570" x="3665538" y="3268663"/>
          <p14:tracePt t="23602" x="3657600" y="3268663"/>
          <p14:tracePt t="23609" x="3657600" y="3276600"/>
          <p14:tracePt t="23625" x="3649663" y="3276600"/>
          <p14:tracePt t="23649" x="3649663" y="3284538"/>
          <p14:tracePt t="23657" x="3641725" y="3284538"/>
          <p14:tracePt t="23665" x="3635375" y="3292475"/>
          <p14:tracePt t="23689" x="3627438" y="3292475"/>
          <p14:tracePt t="23697" x="3627438" y="3298825"/>
          <p14:tracePt t="23721" x="3619500" y="3298825"/>
          <p14:tracePt t="23753" x="3619500" y="3306763"/>
          <p14:tracePt t="23777" x="3603625" y="3306763"/>
          <p14:tracePt t="23801" x="3603625" y="3314700"/>
          <p14:tracePt t="23818" x="3597275" y="3322638"/>
          <p14:tracePt t="23850" x="3589338" y="3322638"/>
          <p14:tracePt t="23866" x="3581400" y="3330575"/>
          <p14:tracePt t="23881" x="3573463" y="3336925"/>
          <p14:tracePt t="23890" x="3565525" y="3336925"/>
          <p14:tracePt t="23898" x="3559175" y="3336925"/>
          <p14:tracePt t="23914" x="3551238" y="3352800"/>
          <p14:tracePt t="24002" x="3543300" y="3360738"/>
          <p14:tracePt t="24058" x="3535363" y="3360738"/>
          <p14:tracePt t="24097" x="3527425" y="3360738"/>
          <p14:tracePt t="24107" x="3527425" y="3368675"/>
          <p14:tracePt t="24122" x="3521075" y="3368675"/>
          <p14:tracePt t="24146" x="3521075" y="3375025"/>
          <p14:tracePt t="24170" x="3513138" y="3382963"/>
          <p14:tracePt t="24354" x="3505200" y="3382963"/>
          <p14:tracePt t="25795" x="3505200" y="3375025"/>
          <p14:tracePt t="25818" x="3505200" y="3368675"/>
          <p14:tracePt t="25898" x="3505200" y="3360738"/>
          <p14:tracePt t="25906" x="3505200" y="3352800"/>
          <p14:tracePt t="25915" x="3505200" y="3344863"/>
          <p14:tracePt t="25931" x="3505200" y="3336925"/>
          <p14:tracePt t="25932" x="0" y="0"/>
        </p14:tracePtLst>
        <p14:tracePtLst>
          <p14:tracePt t="29540" x="3497263" y="3132138"/>
          <p14:tracePt t="29570" x="3489325" y="3132138"/>
          <p14:tracePt t="29578" x="3475038" y="3140075"/>
          <p14:tracePt t="29586" x="3467100" y="3162300"/>
          <p14:tracePt t="29599" x="3451225" y="3170238"/>
          <p14:tracePt t="29616" x="3436938" y="3200400"/>
          <p14:tracePt t="29633" x="3398838" y="3230563"/>
          <p14:tracePt t="29649" x="3390900" y="3230563"/>
          <p14:tracePt t="29683" x="3390900" y="3238500"/>
          <p14:tracePt t="29699" x="3390900" y="3254375"/>
          <p14:tracePt t="29716" x="3398838" y="3260725"/>
          <p14:tracePt t="29953" x="3406775" y="3276600"/>
          <p14:tracePt t="29962" x="3406775" y="3292475"/>
          <p14:tracePt t="29970" x="3421063" y="3314700"/>
          <p14:tracePt t="29983" x="3429000" y="3322638"/>
          <p14:tracePt t="30000" x="3429000" y="3330575"/>
          <p14:tracePt t="30016" x="3429000" y="3336925"/>
          <p14:tracePt t="30034" x="3436938" y="3336925"/>
          <p14:tracePt t="30186" x="3436938" y="3344863"/>
          <p14:tracePt t="30194" x="3436938" y="3360738"/>
          <p14:tracePt t="30210" x="3436938" y="3368675"/>
          <p14:tracePt t="30226" x="3436938" y="3375025"/>
          <p14:tracePt t="30402" x="3429000" y="3382963"/>
          <p14:tracePt t="30410" x="3429000" y="3390900"/>
          <p14:tracePt t="30426" x="3429000" y="3398838"/>
          <p14:tracePt t="30618" x="3429000" y="3406775"/>
          <p14:tracePt t="30626" x="3429000" y="3413125"/>
          <p14:tracePt t="30634" x="3436938" y="3421063"/>
          <p14:tracePt t="30650" x="3444875" y="3421063"/>
          <p14:tracePt t="30666" x="3467100" y="3429000"/>
          <p14:tracePt t="30683" x="3513138" y="3436938"/>
          <p14:tracePt t="30700" x="3565525" y="3436938"/>
          <p14:tracePt t="30716" x="3627438" y="3436938"/>
          <p14:tracePt t="30733" x="3679825" y="3444875"/>
          <p14:tracePt t="30750" x="3725863" y="3451225"/>
          <p14:tracePt t="30766" x="3832225" y="3459163"/>
          <p14:tracePt t="30783" x="4022725" y="3459163"/>
          <p14:tracePt t="30785" x="4144963" y="3459163"/>
          <p14:tracePt t="30800" x="4351338" y="3459163"/>
          <p14:tracePt t="30817" x="4854575" y="3429000"/>
          <p14:tracePt t="30833" x="5006975" y="3398838"/>
          <p14:tracePt t="30850" x="5045075" y="3398838"/>
          <p14:tracePt t="30914" x="5059363" y="3398838"/>
          <p14:tracePt t="30922" x="5075238" y="3398838"/>
          <p14:tracePt t="30938" x="5083175" y="3398838"/>
          <p14:tracePt t="30950" x="5097463" y="3398838"/>
          <p14:tracePt t="30967" x="5105400" y="3398838"/>
          <p14:tracePt t="30983" x="5113338" y="3390900"/>
          <p14:tracePt t="31346" x="5105400" y="3390900"/>
          <p14:tracePt t="31354" x="5097463" y="3390900"/>
          <p14:tracePt t="31370" x="5089525" y="3390900"/>
          <p14:tracePt t="31386" x="5083175" y="3390900"/>
          <p14:tracePt t="31400" x="5075238" y="3390900"/>
          <p14:tracePt t="31417" x="5059363" y="3390900"/>
          <p14:tracePt t="31498" x="5051425" y="3390900"/>
          <p14:tracePt t="31514" x="5045075" y="3390900"/>
          <p14:tracePt t="31523" x="5037138" y="3390900"/>
          <p14:tracePt t="31533" x="5029200" y="3382963"/>
          <p14:tracePt t="31586" x="5021263" y="3375025"/>
          <p14:tracePt t="31602" x="5013325" y="3375025"/>
          <p14:tracePt t="31626" x="5006975" y="3375025"/>
          <p14:tracePt t="31633" x="4999038" y="3368675"/>
          <p14:tracePt t="31650" x="4991100" y="3368675"/>
          <p14:tracePt t="31666" x="4983163" y="3368675"/>
          <p14:tracePt t="31690" x="4975225" y="3360738"/>
          <p14:tracePt t="32138" x="4983163" y="3360738"/>
          <p14:tracePt t="32146" x="5006975" y="3360738"/>
          <p14:tracePt t="32162" x="5013325" y="3360738"/>
          <p14:tracePt t="32234" x="5021263" y="3360738"/>
          <p14:tracePt t="32258" x="5029200" y="3360738"/>
          <p14:tracePt t="32274" x="5037138" y="3360738"/>
          <p14:tracePt t="32314" x="5045075" y="3360738"/>
          <p14:tracePt t="32354" x="5051425" y="3352800"/>
          <p14:tracePt t="32394" x="5051425" y="3344863"/>
          <p14:tracePt t="32401" x="5051425" y="3336925"/>
          <p14:tracePt t="32417" x="5045075" y="3336925"/>
          <p14:tracePt t="32426" x="5037138" y="3330575"/>
          <p14:tracePt t="32434" x="5021263" y="3322638"/>
          <p14:tracePt t="32450" x="4999038" y="3314700"/>
          <p14:tracePt t="32467" x="4953000" y="3292475"/>
          <p14:tracePt t="32484" x="4922838" y="3276600"/>
          <p14:tracePt t="32500" x="4899025" y="3268663"/>
          <p14:tracePt t="32517" x="4868863" y="3260725"/>
          <p14:tracePt t="32534" x="4816475" y="3260725"/>
          <p14:tracePt t="32550" x="4740275" y="3260725"/>
          <p14:tracePt t="32567" x="4670425" y="3260725"/>
          <p14:tracePt t="32584" x="4625975" y="3254375"/>
          <p14:tracePt t="32585" x="4610100" y="3254375"/>
          <p14:tracePt t="32601" x="4572000" y="3246438"/>
          <p14:tracePt t="32617" x="4549775" y="3246438"/>
          <p14:tracePt t="32634" x="4525963" y="3238500"/>
          <p14:tracePt t="32650" x="4511675" y="3230563"/>
          <p14:tracePt t="32667" x="4503738" y="3222625"/>
          <p14:tracePt t="32684" x="4479925" y="3222625"/>
          <p14:tracePt t="32700" x="4465638" y="3222625"/>
          <p14:tracePt t="32717" x="4457700" y="3216275"/>
          <p14:tracePt t="32734" x="4441825" y="3216275"/>
          <p14:tracePt t="32750" x="4427538" y="3200400"/>
          <p14:tracePt t="32767" x="4411663" y="3192463"/>
          <p14:tracePt t="32784" x="4397375" y="3184525"/>
          <p14:tracePt t="32786" x="4381500" y="3170238"/>
          <p14:tracePt t="32801" x="4359275" y="3162300"/>
          <p14:tracePt t="32817" x="4351338" y="3146425"/>
          <p14:tracePt t="32834" x="4335463" y="3140075"/>
          <p14:tracePt t="32882" x="4327525" y="3132138"/>
          <p14:tracePt t="32907" x="4321175" y="3124200"/>
          <p14:tracePt t="32914" x="4321175" y="3116263"/>
          <p14:tracePt t="32930" x="4313238" y="3116263"/>
          <p14:tracePt t="32938" x="4305300" y="3108325"/>
          <p14:tracePt t="32954" x="4305300" y="3101975"/>
          <p14:tracePt t="32967" x="4297363" y="3101975"/>
          <p14:tracePt t="32984" x="4297363" y="3094038"/>
          <p14:tracePt t="33001" x="4297363" y="3086100"/>
          <p14:tracePt t="33018" x="4289425" y="3078163"/>
          <p14:tracePt t="33034" x="4289425" y="3070225"/>
          <p14:tracePt t="33051" x="4275138" y="3055938"/>
          <p14:tracePt t="33067" x="4275138" y="3048000"/>
          <p14:tracePt t="33084" x="4275138" y="3040063"/>
          <p14:tracePt t="33114" x="4267200" y="3032125"/>
          <p14:tracePt t="33130" x="4267200" y="3025775"/>
          <p14:tracePt t="33146" x="4267200" y="3009900"/>
          <p14:tracePt t="33154" x="4259263" y="3009900"/>
          <p14:tracePt t="33167" x="4259263" y="3001963"/>
          <p14:tracePt t="33184" x="4251325" y="3001963"/>
          <p14:tracePt t="34578" x="4251325" y="2994025"/>
          <p14:tracePt t="34586" x="4259263" y="2994025"/>
          <p14:tracePt t="34602" x="4267200" y="3001963"/>
          <p14:tracePt t="34698" x="4267200" y="3009900"/>
          <p14:tracePt t="34706" x="4283075" y="3017838"/>
          <p14:tracePt t="34718" x="4297363" y="3025775"/>
          <p14:tracePt t="34734" x="4335463" y="3032125"/>
          <p14:tracePt t="34751" x="4359275" y="3055938"/>
          <p14:tracePt t="34754" x="4381500" y="3055938"/>
          <p14:tracePt t="34768" x="4389438" y="3063875"/>
          <p14:tracePt t="34785" x="4403725" y="3070225"/>
          <p14:tracePt t="34802" x="4427538" y="3078163"/>
          <p14:tracePt t="34818" x="4435475" y="3086100"/>
          <p14:tracePt t="34835" x="4465638" y="3086100"/>
          <p14:tracePt t="34851" x="4495800" y="3094038"/>
          <p14:tracePt t="34868" x="4541838" y="3108325"/>
          <p14:tracePt t="34885" x="4579938" y="3124200"/>
          <p14:tracePt t="34901" x="4610100" y="3132138"/>
          <p14:tracePt t="34918" x="4640263" y="3140075"/>
          <p14:tracePt t="34935" x="4670425" y="3146425"/>
          <p14:tracePt t="34937" x="4686300" y="3146425"/>
          <p14:tracePt t="34951" x="4702175" y="3146425"/>
          <p14:tracePt t="34968" x="4746625" y="3146425"/>
          <p14:tracePt t="34970" x="4762500" y="3146425"/>
          <p14:tracePt t="34985" x="4778375" y="3146425"/>
          <p14:tracePt t="35001" x="4792663" y="3146425"/>
          <p14:tracePt t="35018" x="4800600" y="3146425"/>
          <p14:tracePt t="35035" x="4816475" y="3146425"/>
          <p14:tracePt t="35051" x="4830763" y="3146425"/>
          <p14:tracePt t="35068" x="4838700" y="3146425"/>
          <p14:tracePt t="35085" x="4854575" y="3154363"/>
          <p14:tracePt t="35101" x="4892675" y="3162300"/>
          <p14:tracePt t="35118" x="4930775" y="3162300"/>
          <p14:tracePt t="35135" x="4945063" y="3162300"/>
          <p14:tracePt t="35202" x="4953000" y="3162300"/>
          <p14:tracePt t="35362" x="4945063" y="3162300"/>
          <p14:tracePt t="35370" x="4906963" y="3162300"/>
          <p14:tracePt t="35378" x="4846638" y="3162300"/>
          <p14:tracePt t="35385" x="4762500" y="3162300"/>
          <p14:tracePt t="35401" x="4564063" y="3162300"/>
          <p14:tracePt t="35418" x="4327525" y="3162300"/>
          <p14:tracePt t="35435" x="4076700" y="3162300"/>
          <p14:tracePt t="35451" x="3878263" y="3162300"/>
          <p14:tracePt t="35468" x="3733800" y="3162300"/>
          <p14:tracePt t="35485" x="3665538" y="3162300"/>
          <p14:tracePt t="35501" x="3619500" y="3162300"/>
          <p14:tracePt t="35518" x="3589338" y="3162300"/>
          <p14:tracePt t="35535" x="3551238" y="3162300"/>
          <p14:tracePt t="35552" x="3489325" y="3162300"/>
          <p14:tracePt t="35568" x="3421063" y="3162300"/>
          <p14:tracePt t="35570" x="3375025" y="3162300"/>
          <p14:tracePt t="35585" x="3322638" y="3162300"/>
          <p14:tracePt t="35601" x="3292475" y="3162300"/>
          <p14:tracePt t="35618" x="3268663" y="3162300"/>
          <p14:tracePt t="35635" x="3260725" y="3162300"/>
          <p14:tracePt t="35651" x="3246438" y="3162300"/>
          <p14:tracePt t="35668" x="3222625" y="3162300"/>
          <p14:tracePt t="35685" x="3178175" y="3162300"/>
          <p14:tracePt t="35701" x="3116263" y="3162300"/>
          <p14:tracePt t="35718" x="3032125" y="3162300"/>
          <p14:tracePt t="35735" x="2979738" y="3162300"/>
          <p14:tracePt t="35752" x="2949575" y="3162300"/>
          <p14:tracePt t="35754" x="2941638" y="3162300"/>
          <p14:tracePt t="35768" x="2933700" y="3162300"/>
          <p14:tracePt t="35785" x="2903538" y="3162300"/>
          <p14:tracePt t="35802" x="2873375" y="3146425"/>
          <p14:tracePt t="35818" x="2835275" y="3140075"/>
          <p14:tracePt t="35835" x="2797175" y="3132138"/>
          <p14:tracePt t="35852" x="2759075" y="3124200"/>
          <p14:tracePt t="35868" x="2713038" y="3116263"/>
          <p14:tracePt t="35885" x="2674938" y="3116263"/>
          <p14:tracePt t="35902" x="2636838" y="3108325"/>
          <p14:tracePt t="35918" x="2606675" y="3094038"/>
          <p14:tracePt t="35935" x="2582863" y="3094038"/>
          <p14:tracePt t="35939" x="2574925" y="3086100"/>
          <p14:tracePt t="35952" x="2568575" y="3086100"/>
          <p14:tracePt t="36010" x="2560638" y="3086100"/>
          <p14:tracePt t="36018" x="2552700" y="3086100"/>
          <p14:tracePt t="36026" x="2544763" y="3078163"/>
          <p14:tracePt t="36042" x="2536825" y="3078163"/>
          <p14:tracePt t="36052" x="2530475" y="3078163"/>
          <p14:tracePt t="36068" x="2522538" y="3078163"/>
          <p14:tracePt t="36085" x="2514600" y="3070225"/>
          <p14:tracePt t="36170" x="2506663" y="3070225"/>
          <p14:tracePt t="36514" x="2498725" y="3063875"/>
          <p14:tracePt t="36890" x="2514600" y="3063875"/>
          <p14:tracePt t="36899" x="2552700" y="3063875"/>
          <p14:tracePt t="36906" x="2598738" y="3063875"/>
          <p14:tracePt t="36919" x="2644775" y="3063875"/>
          <p14:tracePt t="36935" x="2727325" y="3063875"/>
          <p14:tracePt t="36937" x="2751138" y="3063875"/>
          <p14:tracePt t="36952" x="2781300" y="3063875"/>
          <p14:tracePt t="36969" x="2849563" y="3063875"/>
          <p14:tracePt t="36985" x="2917825" y="3063875"/>
          <p14:tracePt t="37002" x="3001963" y="3063875"/>
          <p14:tracePt t="37019" x="3086100" y="3063875"/>
          <p14:tracePt t="37035" x="3178175" y="3063875"/>
          <p14:tracePt t="37053" x="3260725" y="3063875"/>
          <p14:tracePt t="37069" x="3344863" y="3063875"/>
          <p14:tracePt t="37085" x="3429000" y="3063875"/>
          <p14:tracePt t="37102" x="3521075" y="3063875"/>
          <p14:tracePt t="37119" x="3635375" y="3063875"/>
          <p14:tracePt t="37135" x="3749675" y="3063875"/>
          <p14:tracePt t="37152" x="3878263" y="3063875"/>
          <p14:tracePt t="37153" x="3954463" y="3063875"/>
          <p14:tracePt t="37169" x="4084638" y="3063875"/>
          <p14:tracePt t="37185" x="4221163" y="3063875"/>
          <p14:tracePt t="37202" x="4359275" y="3063875"/>
          <p14:tracePt t="37219" x="4487863" y="3063875"/>
          <p14:tracePt t="37235" x="4618038" y="3063875"/>
          <p14:tracePt t="37252" x="4746625" y="3086100"/>
          <p14:tracePt t="37269" x="4838700" y="3101975"/>
          <p14:tracePt t="37286" x="4914900" y="3108325"/>
          <p14:tracePt t="37302" x="5006975" y="3116263"/>
          <p14:tracePt t="37319" x="5089525" y="3124200"/>
          <p14:tracePt t="37336" x="5173663" y="3124200"/>
          <p14:tracePt t="37337" x="5227638" y="3124200"/>
          <p14:tracePt t="37352" x="5273675" y="3132138"/>
          <p14:tracePt t="37353" x="5303838" y="3132138"/>
          <p14:tracePt t="37369" x="5356225" y="3140075"/>
          <p14:tracePt t="37385" x="5402263" y="3140075"/>
          <p14:tracePt t="37402" x="5448300" y="3154363"/>
          <p14:tracePt t="37419" x="5502275" y="3170238"/>
          <p14:tracePt t="37435" x="5532438" y="3178175"/>
          <p14:tracePt t="37452" x="5562600" y="3184525"/>
          <p14:tracePt t="37469" x="5578475" y="3184525"/>
          <p14:tracePt t="37486" x="5592763" y="3192463"/>
          <p14:tracePt t="37502" x="5600700" y="3200400"/>
          <p14:tracePt t="37519" x="5616575" y="3200400"/>
          <p14:tracePt t="37536" x="5668963" y="3208338"/>
          <p14:tracePt t="37538" x="5715000" y="3208338"/>
          <p14:tracePt t="37552" x="5783263" y="3216275"/>
          <p14:tracePt t="37554" x="5845175" y="3230563"/>
          <p14:tracePt t="37569" x="5943600" y="3246438"/>
          <p14:tracePt t="37586" x="5965825" y="3246438"/>
          <p14:tracePt t="37602" x="5973763" y="3246438"/>
          <p14:tracePt t="37658" x="5981700" y="3246438"/>
          <p14:tracePt t="37666" x="5989638" y="3246438"/>
          <p14:tracePt t="37674" x="5997575" y="3246438"/>
          <p14:tracePt t="37686" x="6019800" y="3246438"/>
          <p14:tracePt t="37702" x="6073775" y="3246438"/>
          <p14:tracePt t="37719" x="6126163" y="3246438"/>
          <p14:tracePt t="37721" x="6156325" y="3246438"/>
          <p14:tracePt t="37736" x="6180138" y="3246438"/>
          <p14:tracePt t="37752" x="6218238" y="3254375"/>
          <p14:tracePt t="37753" x="6232525" y="3254375"/>
          <p14:tracePt t="37769" x="6248400" y="3260725"/>
          <p14:tracePt t="37786" x="6264275" y="3268663"/>
          <p14:tracePt t="37810" x="6264275" y="3276600"/>
          <p14:tracePt t="37819" x="6270625" y="3284538"/>
          <p14:tracePt t="37836" x="6278563" y="3298825"/>
          <p14:tracePt t="37858" x="6286500" y="3306763"/>
          <p14:tracePt t="37874" x="6294438" y="3306763"/>
          <p14:tracePt t="37886" x="6294438" y="3314700"/>
          <p14:tracePt t="37902" x="6316663" y="3322638"/>
          <p14:tracePt t="37919" x="6362700" y="3330575"/>
          <p14:tracePt t="37936" x="6446838" y="3344863"/>
          <p14:tracePt t="37939" x="6492875" y="3352800"/>
          <p14:tracePt t="37953" x="6561138" y="3368675"/>
          <p14:tracePt t="37969" x="6591300" y="3382963"/>
          <p14:tracePt t="37986" x="6613525" y="3406775"/>
          <p14:tracePt t="38002" x="6621463" y="3429000"/>
          <p14:tracePt t="38019" x="6637338" y="3467100"/>
          <p14:tracePt t="38036" x="6659563" y="3489325"/>
          <p14:tracePt t="38053" x="6697663" y="3527425"/>
          <p14:tracePt t="38069" x="6765925" y="3551238"/>
          <p14:tracePt t="38086" x="6842125" y="3565525"/>
          <p14:tracePt t="38103" x="6911975" y="3581400"/>
          <p14:tracePt t="38119" x="6950075" y="3581400"/>
          <p14:tracePt t="38136" x="6988175" y="3589338"/>
          <p14:tracePt t="38153" x="6994525" y="3597275"/>
          <p14:tracePt t="39794" x="7002463" y="3597275"/>
          <p14:tracePt t="39802" x="7026275" y="3597275"/>
          <p14:tracePt t="39810" x="7040563" y="3597275"/>
          <p14:tracePt t="39820" x="7056438" y="3597275"/>
          <p14:tracePt t="39837" x="7102475" y="3597275"/>
          <p14:tracePt t="39853" x="7162800" y="3597275"/>
          <p14:tracePt t="39870" x="7239000" y="3603625"/>
          <p14:tracePt t="39886" x="7299325" y="3603625"/>
          <p14:tracePt t="39903" x="7353300" y="3603625"/>
          <p14:tracePt t="39906" x="7375525" y="3603625"/>
          <p14:tracePt t="39920" x="7391400" y="3603625"/>
          <p14:tracePt t="39937" x="7445375" y="3603625"/>
          <p14:tracePt t="39953" x="7459663" y="3603625"/>
          <p14:tracePt t="39970" x="7489825" y="3611563"/>
          <p14:tracePt t="39986" x="7513638" y="3619500"/>
          <p14:tracePt t="40003" x="7551738" y="3627438"/>
          <p14:tracePt t="40020" x="7589838" y="3627438"/>
          <p14:tracePt t="40036" x="7620000" y="3635375"/>
          <p14:tracePt t="40053" x="7658100" y="3641725"/>
          <p14:tracePt t="40070" x="7688263" y="3641725"/>
          <p14:tracePt t="40087" x="7704138" y="3641725"/>
          <p14:tracePt t="40103" x="7726363" y="3641725"/>
          <p14:tracePt t="40120" x="7742238" y="3641725"/>
          <p14:tracePt t="40122" x="7750175" y="3641725"/>
          <p14:tracePt t="40137" x="7764463" y="3641725"/>
          <p14:tracePt t="40154" x="7772400" y="3641725"/>
          <p14:tracePt t="40170" x="7802563" y="3649663"/>
          <p14:tracePt t="40187" x="7826375" y="3649663"/>
          <p14:tracePt t="40203" x="7864475" y="3649663"/>
          <p14:tracePt t="40220" x="7886700" y="3649663"/>
          <p14:tracePt t="40237" x="7908925" y="3649663"/>
          <p14:tracePt t="40253" x="7947025" y="3649663"/>
          <p14:tracePt t="40270" x="7985125" y="3649663"/>
          <p14:tracePt t="40287" x="8016875" y="3649663"/>
          <p14:tracePt t="40303" x="8031163" y="3649663"/>
          <p14:tracePt t="40330" x="8039100" y="3649663"/>
          <p14:tracePt t="40354" x="8047038" y="3649663"/>
          <p14:tracePt t="41458" x="8054975" y="3649663"/>
          <p14:tracePt t="41538" x="8061325" y="3649663"/>
          <p14:tracePt t="41562" x="8069263" y="3649663"/>
          <p14:tracePt t="41570" x="8077200" y="3649663"/>
          <p14:tracePt t="41587" x="8085138" y="3649663"/>
          <p14:tracePt t="41602" x="8093075" y="3649663"/>
          <p14:tracePt t="41626" x="8099425" y="3649663"/>
          <p14:tracePt t="41634" x="8107363" y="3649663"/>
          <p14:tracePt t="41658" x="8115300" y="3649663"/>
          <p14:tracePt t="41666" x="8123238" y="3649663"/>
          <p14:tracePt t="41674" x="8131175" y="3649663"/>
          <p14:tracePt t="41687" x="8137525" y="3649663"/>
          <p14:tracePt t="41704" x="8161338" y="3649663"/>
          <p14:tracePt t="41721" x="8191500" y="3649663"/>
          <p14:tracePt t="41737" x="8229600" y="3649663"/>
          <p14:tracePt t="41754" x="8267700" y="3649663"/>
          <p14:tracePt t="41770" x="8313738" y="3649663"/>
          <p14:tracePt t="41787" x="8343900" y="3649663"/>
          <p14:tracePt t="41804" x="8389938" y="3649663"/>
          <p14:tracePt t="41820" x="8428038" y="3649663"/>
          <p14:tracePt t="41837" x="8474075" y="3649663"/>
          <p14:tracePt t="41854" x="8518525" y="3649663"/>
          <p14:tracePt t="41870" x="8588375" y="3649663"/>
          <p14:tracePt t="41887" x="8648700" y="3649663"/>
          <p14:tracePt t="41904" x="8716963" y="3649663"/>
          <p14:tracePt t="41906" x="8747125" y="3649663"/>
          <p14:tracePt t="41921" x="8816975" y="3649663"/>
          <p14:tracePt t="41937" x="8869363" y="3649663"/>
          <p14:tracePt t="41954" x="8923338" y="3649663"/>
          <p14:tracePt t="41970" x="8969375" y="3649663"/>
          <p14:tracePt t="41987" x="9021763" y="3657600"/>
          <p14:tracePt t="42004" x="9067800" y="3657600"/>
          <p14:tracePt t="42020" x="9121775" y="3657600"/>
          <p14:tracePt t="42037" x="9166225" y="3665538"/>
          <p14:tracePt t="42054" x="9212263" y="3673475"/>
          <p14:tracePt t="42070" x="9258300" y="3679825"/>
          <p14:tracePt t="42087" x="9304338" y="3679825"/>
          <p14:tracePt t="42104" x="9356725" y="3679825"/>
          <p14:tracePt t="42121" x="9426575" y="3695700"/>
          <p14:tracePt t="42137" x="9471025" y="3695700"/>
          <p14:tracePt t="42154" x="9509125" y="3695700"/>
          <p14:tracePt t="42171" x="9540875" y="3703638"/>
          <p14:tracePt t="42187" x="9578975" y="3711575"/>
          <p14:tracePt t="42204" x="9617075" y="3711575"/>
          <p14:tracePt t="42221" x="9661525" y="3725863"/>
          <p14:tracePt t="42237" x="9707563" y="3725863"/>
          <p14:tracePt t="42254" x="9753600" y="3725863"/>
          <p14:tracePt t="42271" x="9799638" y="3741738"/>
          <p14:tracePt t="42287" x="9845675" y="3741738"/>
          <p14:tracePt t="42304" x="9883775" y="3749675"/>
          <p14:tracePt t="42306" x="9898063" y="3749675"/>
          <p14:tracePt t="42321" x="9928225" y="3749675"/>
          <p14:tracePt t="42337" x="9959975" y="3749675"/>
          <p14:tracePt t="42354" x="9982200" y="3756025"/>
          <p14:tracePt t="42371" x="10004425" y="3763963"/>
          <p14:tracePt t="42387" x="10020300" y="3763963"/>
          <p14:tracePt t="42404" x="10036175" y="3763963"/>
          <p14:tracePt t="42421" x="10066338" y="3763963"/>
          <p14:tracePt t="42437" x="10096500" y="3763963"/>
          <p14:tracePt t="42454" x="10118725" y="3763963"/>
          <p14:tracePt t="42471" x="10134600" y="3763963"/>
          <p14:tracePt t="42487" x="10142538" y="3763963"/>
          <p14:tracePt t="42504" x="10164763" y="3763963"/>
          <p14:tracePt t="42521" x="10188575" y="3763963"/>
          <p14:tracePt t="42537" x="10194925" y="3763963"/>
          <p14:tracePt t="42554" x="10202863" y="3763963"/>
          <p14:tracePt t="42571" x="10218738" y="3763963"/>
          <p14:tracePt t="42604" x="10226675" y="3763963"/>
          <p14:tracePt t="42621" x="10240963" y="3763963"/>
          <p14:tracePt t="42637" x="10248900" y="3763963"/>
          <p14:tracePt t="42654" x="10256838" y="3763963"/>
          <p14:tracePt t="42671" x="10271125" y="3763963"/>
          <p14:tracePt t="42687" x="10279063" y="3763963"/>
          <p14:tracePt t="42704" x="10294938" y="3763963"/>
          <p14:tracePt t="42721" x="10333038" y="3763963"/>
          <p14:tracePt t="42738" x="10347325" y="3763963"/>
          <p14:tracePt t="42754" x="10355263" y="3763963"/>
          <p14:tracePt t="42771" x="10371138" y="3756025"/>
          <p14:tracePt t="42787" x="10379075" y="3756025"/>
          <p14:tracePt t="42804" x="10385425" y="3756025"/>
          <p14:tracePt t="42882" x="10393363" y="3756025"/>
          <p14:tracePt t="43546" x="10393363" y="3749675"/>
          <p14:tracePt t="43562" x="10385425" y="3749675"/>
          <p14:tracePt t="43570" x="10371138" y="3749675"/>
          <p14:tracePt t="43578" x="10363200" y="3749675"/>
          <p14:tracePt t="43588" x="10347325" y="3741738"/>
          <p14:tracePt t="43604" x="10302875" y="3733800"/>
          <p14:tracePt t="43621" x="10233025" y="3725863"/>
          <p14:tracePt t="43638" x="10150475" y="3717925"/>
          <p14:tracePt t="43654" x="10036175" y="3703638"/>
          <p14:tracePt t="43671" x="9859963" y="3679825"/>
          <p14:tracePt t="43688" x="9647238" y="3649663"/>
          <p14:tracePt t="43690" x="9509125" y="3627438"/>
          <p14:tracePt t="43705" x="9236075" y="3589338"/>
          <p14:tracePt t="43721" x="8983663" y="3551238"/>
          <p14:tracePt t="43738" x="8793163" y="3527425"/>
          <p14:tracePt t="43755" x="8594725" y="3489325"/>
          <p14:tracePt t="43771" x="8389938" y="3459163"/>
          <p14:tracePt t="43788" x="8115300" y="3398838"/>
          <p14:tracePt t="43804" x="7772400" y="3330575"/>
          <p14:tracePt t="43821" x="7407275" y="3260725"/>
          <p14:tracePt t="43838" x="6994525" y="3200400"/>
          <p14:tracePt t="43855" x="6553200" y="3132138"/>
          <p14:tracePt t="43871" x="6180138" y="3070225"/>
          <p14:tracePt t="43888" x="5951538" y="3048000"/>
          <p14:tracePt t="43905" x="5654675" y="3001963"/>
          <p14:tracePt t="43921" x="5470525" y="2971800"/>
          <p14:tracePt t="43938" x="5287963" y="2941638"/>
          <p14:tracePt t="43955" x="5113338" y="2917825"/>
          <p14:tracePt t="43971" x="4937125" y="2903538"/>
          <p14:tracePt t="43988" x="4808538" y="2879725"/>
          <p14:tracePt t="44005" x="4686300" y="2865438"/>
          <p14:tracePt t="44021" x="4572000" y="2849563"/>
          <p14:tracePt t="44038" x="4457700" y="2835275"/>
          <p14:tracePt t="44055" x="4335463" y="2811463"/>
          <p14:tracePt t="44071" x="4221163" y="2797175"/>
          <p14:tracePt t="44088" x="4122738" y="2789238"/>
          <p14:tracePt t="44089" x="4084638" y="2781300"/>
          <p14:tracePt t="44105" x="4000500" y="2773363"/>
          <p14:tracePt t="44121" x="3886200" y="2773363"/>
          <p14:tracePt t="44138" x="3749675" y="2773363"/>
          <p14:tracePt t="44155" x="3611563" y="2773363"/>
          <p14:tracePt t="44171" x="3467100" y="2773363"/>
          <p14:tracePt t="44188" x="3344863" y="2773363"/>
          <p14:tracePt t="44205" x="3246438" y="2773363"/>
          <p14:tracePt t="44221" x="3208338" y="2773363"/>
          <p14:tracePt t="44238" x="3178175" y="2773363"/>
          <p14:tracePt t="44255" x="3170238" y="2773363"/>
          <p14:tracePt t="44271" x="3162300" y="2773363"/>
          <p14:tracePt t="44288" x="3154363" y="2781300"/>
          <p14:tracePt t="44305" x="3140075" y="2781300"/>
          <p14:tracePt t="44321" x="3124200" y="2797175"/>
          <p14:tracePt t="44338" x="3101975" y="2803525"/>
          <p14:tracePt t="44355" x="3070225" y="2819400"/>
          <p14:tracePt t="44371" x="3048000" y="2841625"/>
          <p14:tracePt t="44388" x="3032125" y="2857500"/>
          <p14:tracePt t="44405" x="3025775" y="2857500"/>
          <p14:tracePt t="44434" x="3025775" y="2865438"/>
          <p14:tracePt t="44442" x="3017838" y="2865438"/>
          <p14:tracePt t="44455" x="3017838" y="2873375"/>
          <p14:tracePt t="44471" x="3017838" y="2887663"/>
          <p14:tracePt t="44473" x="3017838" y="2895600"/>
          <p14:tracePt t="44488" x="3009900" y="2911475"/>
          <p14:tracePt t="44505" x="3001963" y="2933700"/>
          <p14:tracePt t="44522" x="3001963" y="2941638"/>
          <p14:tracePt t="44538" x="3001963" y="2949575"/>
          <p14:tracePt t="44555" x="3001963" y="2955925"/>
          <p14:tracePt t="44571" x="3001963" y="2963863"/>
          <p14:tracePt t="44588" x="3009900" y="2963863"/>
          <p14:tracePt t="44605" x="3009900" y="2971800"/>
          <p14:tracePt t="44642" x="3017838" y="2979738"/>
          <p14:tracePt t="44658" x="3025775" y="2979738"/>
          <p14:tracePt t="44666" x="3032125" y="2987675"/>
          <p14:tracePt t="44674" x="3032125" y="2994025"/>
          <p14:tracePt t="44688" x="3048000" y="3001963"/>
          <p14:tracePt t="44705" x="3078163" y="3017838"/>
          <p14:tracePt t="44721" x="3094038" y="3025775"/>
          <p14:tracePt t="44738" x="3108325" y="3032125"/>
          <p14:tracePt t="44755" x="3124200" y="3032125"/>
          <p14:tracePt t="44771" x="3146425" y="3032125"/>
          <p14:tracePt t="44788" x="3170238" y="3032125"/>
          <p14:tracePt t="44805" x="3208338" y="3032125"/>
          <p14:tracePt t="44822" x="3254375" y="3032125"/>
          <p14:tracePt t="44838" x="3306763" y="3025775"/>
          <p14:tracePt t="44855" x="3344863" y="3017838"/>
          <p14:tracePt t="44872" x="3368675" y="3017838"/>
          <p14:tracePt t="45058" x="3375025" y="3017838"/>
          <p14:tracePt t="45090" x="3375025" y="3009900"/>
          <p14:tracePt t="45290" x="3375025" y="3001963"/>
          <p14:tracePt t="45298" x="3375025" y="2994025"/>
          <p14:tracePt t="45330" x="3375025" y="2987675"/>
          <p14:tracePt t="45370" x="3375025" y="2979738"/>
          <p14:tracePt t="46730" x="3375025" y="2971800"/>
          <p14:tracePt t="46746" x="3375025" y="2963863"/>
          <p14:tracePt t="46754" x="3398838" y="2963863"/>
          <p14:tracePt t="46762" x="3421063" y="2963863"/>
          <p14:tracePt t="46772" x="3459163" y="2963863"/>
          <p14:tracePt t="46789" x="3521075" y="2963863"/>
          <p14:tracePt t="46806" x="3573463" y="2963863"/>
          <p14:tracePt t="46822" x="3619500" y="2963863"/>
          <p14:tracePt t="46839" x="3649663" y="2963863"/>
          <p14:tracePt t="46855" x="3665538" y="2963863"/>
          <p14:tracePt t="46872" x="3679825" y="2963863"/>
          <p14:tracePt t="46873" x="3687763" y="2963863"/>
          <p14:tracePt t="46889" x="3703638" y="2963863"/>
          <p14:tracePt t="46906" x="3717925" y="2963863"/>
          <p14:tracePt t="46922" x="3749675" y="2963863"/>
          <p14:tracePt t="46939" x="3779838" y="2963863"/>
          <p14:tracePt t="46956" x="3825875" y="2963863"/>
          <p14:tracePt t="46972" x="3863975" y="2963863"/>
          <p14:tracePt t="46989" x="3886200" y="2963863"/>
          <p14:tracePt t="47006" x="3902075" y="2963863"/>
          <p14:tracePt t="47023" x="3916363" y="2963863"/>
          <p14:tracePt t="47039" x="3924300" y="2963863"/>
          <p14:tracePt t="47055" x="3946525" y="2963863"/>
          <p14:tracePt t="47057" x="3962400" y="2963863"/>
          <p14:tracePt t="47072" x="3984625" y="2963863"/>
          <p14:tracePt t="47089" x="4054475" y="2963863"/>
          <p14:tracePt t="47106" x="4092575" y="2963863"/>
          <p14:tracePt t="47122" x="4137025" y="2963863"/>
          <p14:tracePt t="47139" x="4168775" y="2963863"/>
          <p14:tracePt t="47156" x="4191000" y="2963863"/>
          <p14:tracePt t="47172" x="4206875" y="2963863"/>
          <p14:tracePt t="47189" x="4213225" y="2955925"/>
          <p14:tracePt t="47206" x="4229100" y="2955925"/>
          <p14:tracePt t="47222" x="4244975" y="2955925"/>
          <p14:tracePt t="47239" x="4267200" y="2955925"/>
          <p14:tracePt t="47256" x="4283075" y="2955925"/>
          <p14:tracePt t="47259" x="4289425" y="2955925"/>
          <p14:tracePt t="47273" x="4305300" y="2955925"/>
          <p14:tracePt t="47289" x="4321175" y="2955925"/>
          <p14:tracePt t="47306" x="4335463" y="2955925"/>
          <p14:tracePt t="47322" x="4343400" y="2955925"/>
          <p14:tracePt t="47466" x="4351338" y="2955925"/>
          <p14:tracePt t="48322" x="4359275" y="2955925"/>
          <p14:tracePt t="48330" x="4365625" y="2955925"/>
          <p14:tracePt t="48339" x="4373563" y="2955925"/>
          <p14:tracePt t="48356" x="4389438" y="2994025"/>
          <p14:tracePt t="48373" x="4411663" y="3025775"/>
          <p14:tracePt t="48389" x="4419600" y="3040063"/>
          <p14:tracePt t="48406" x="4435475" y="3063875"/>
          <p14:tracePt t="48423" x="4441825" y="3086100"/>
          <p14:tracePt t="48425" x="4441825" y="3094038"/>
          <p14:tracePt t="48439" x="4449763" y="3108325"/>
          <p14:tracePt t="48456" x="4465638" y="3140075"/>
          <p14:tracePt t="48473" x="4473575" y="3192463"/>
          <p14:tracePt t="48489" x="4479925" y="3216275"/>
          <p14:tracePt t="48506" x="4503738" y="3260725"/>
          <p14:tracePt t="48523" x="4525963" y="3306763"/>
          <p14:tracePt t="48540" x="4549775" y="3375025"/>
          <p14:tracePt t="48556" x="4587875" y="3467100"/>
          <p14:tracePt t="48573" x="4618038" y="3551238"/>
          <p14:tracePt t="48589" x="4640263" y="3641725"/>
          <p14:tracePt t="48606" x="4678363" y="3725863"/>
          <p14:tracePt t="48623" x="4708525" y="3817938"/>
          <p14:tracePt t="48640" x="4746625" y="3924300"/>
          <p14:tracePt t="48656" x="4784725" y="4054475"/>
          <p14:tracePt t="48657" x="4808538" y="4114800"/>
          <p14:tracePt t="48673" x="4868863" y="4267200"/>
          <p14:tracePt t="48690" x="4930775" y="4411663"/>
          <p14:tracePt t="48706" x="4999038" y="4541838"/>
          <p14:tracePt t="48723" x="5051425" y="4656138"/>
          <p14:tracePt t="48740" x="5097463" y="4724400"/>
          <p14:tracePt t="48756" x="5121275" y="4778375"/>
          <p14:tracePt t="48773" x="5135563" y="4816475"/>
          <p14:tracePt t="48790" x="5151438" y="4846638"/>
          <p14:tracePt t="48806" x="5159375" y="4860925"/>
          <p14:tracePt t="48823" x="5165725" y="4884738"/>
          <p14:tracePt t="48840" x="5181600" y="4899025"/>
          <p14:tracePt t="48841" x="5189538" y="4906963"/>
          <p14:tracePt t="48856" x="5197475" y="4914900"/>
          <p14:tracePt t="48873" x="5235575" y="4937125"/>
          <p14:tracePt t="48890" x="5280025" y="4968875"/>
          <p14:tracePt t="48906" x="5311775" y="4999038"/>
          <p14:tracePt t="48923" x="5334000" y="5013325"/>
          <p14:tracePt t="48940" x="5349875" y="5021263"/>
          <p14:tracePt t="48956" x="5356225" y="5029200"/>
          <p14:tracePt t="48973" x="5364163" y="5037138"/>
          <p14:tracePt t="48990" x="5372100" y="5037138"/>
          <p14:tracePt t="49006" x="5387975" y="5045075"/>
          <p14:tracePt t="49024" x="5402263" y="5051425"/>
          <p14:tracePt t="49040" x="5418138" y="5067300"/>
          <p14:tracePt t="49056" x="5432425" y="5075238"/>
          <p14:tracePt t="49057" x="5432425" y="5089525"/>
          <p14:tracePt t="49073" x="5440363" y="5097463"/>
          <p14:tracePt t="49106" x="5448300" y="5105400"/>
          <p14:tracePt t="49123" x="5456238" y="5113338"/>
          <p14:tracePt t="49140" x="5456238" y="5121275"/>
          <p14:tracePt t="49156" x="5464175" y="5135563"/>
          <p14:tracePt t="49258" x="5464175" y="5143500"/>
          <p14:tracePt t="49275" x="5464175" y="5151438"/>
          <p14:tracePt t="49282" x="5470525" y="5151438"/>
          <p14:tracePt t="49298" x="5470525" y="5159375"/>
          <p14:tracePt t="49322" x="5470525" y="5165725"/>
          <p14:tracePt t="49410" x="5470525" y="5173663"/>
          <p14:tracePt t="49418" x="5470525" y="5181600"/>
          <p14:tracePt t="49435" x="5470525" y="5189538"/>
          <p14:tracePt t="49490" x="5470525" y="5197475"/>
          <p14:tracePt t="49498" x="5464175" y="5203825"/>
          <p14:tracePt t="49506" x="5464175" y="5211763"/>
          <p14:tracePt t="49523" x="5456238" y="5241925"/>
          <p14:tracePt t="49540" x="5440363" y="5265738"/>
          <p14:tracePt t="49557" x="5440363" y="5280025"/>
          <p14:tracePt t="49573" x="5432425" y="5295900"/>
          <p14:tracePt t="49658" x="5432425" y="5303838"/>
          <p14:tracePt t="49674" x="5432425" y="5318125"/>
          <p14:tracePt t="49689" x="5432425" y="5341938"/>
          <p14:tracePt t="49698" x="5432425" y="5356225"/>
          <p14:tracePt t="49707" x="5432425" y="5380038"/>
          <p14:tracePt t="49723" x="5418138" y="5418138"/>
          <p14:tracePt t="49740" x="5410200" y="5456238"/>
          <p14:tracePt t="49757" x="5410200" y="5470525"/>
          <p14:tracePt t="49905" x="5402263" y="5486400"/>
          <p14:tracePt t="49914" x="5394325" y="5486400"/>
          <p14:tracePt t="49923" x="5394325" y="5494338"/>
          <p14:tracePt t="50090" x="5387975" y="5494338"/>
          <p14:tracePt t="50114" x="5380038" y="5494338"/>
          <p14:tracePt t="50130" x="5372100" y="5502275"/>
          <p14:tracePt t="51979" x="5364163" y="5502275"/>
          <p14:tracePt t="52042" x="5364163" y="5494338"/>
          <p14:tracePt t="52178" x="5372100" y="5494338"/>
          <p14:tracePt t="52226" x="5380038" y="5486400"/>
          <p14:tracePt t="52266" x="5380038" y="5478463"/>
          <p14:tracePt t="52275" x="5387975" y="5470525"/>
          <p14:tracePt t="52282" x="5394325" y="5470525"/>
          <p14:tracePt t="52298" x="5402263" y="5464175"/>
          <p14:tracePt t="52314" x="5402263" y="5456238"/>
          <p14:tracePt t="52324" x="5410200" y="5456238"/>
          <p14:tracePt t="52418" x="5418138" y="5456238"/>
          <p14:tracePt t="52554" x="5426075" y="5448300"/>
          <p14:tracePt t="52594" x="5432425" y="5448300"/>
          <p14:tracePt t="52602" x="5440363" y="5440363"/>
          <p14:tracePt t="52618" x="5456238" y="5440363"/>
          <p14:tracePt t="52641" x="5464175" y="5440363"/>
          <p14:tracePt t="52658" x="5470525" y="5432425"/>
          <p14:tracePt t="52818" x="5478463" y="5432425"/>
          <p14:tracePt t="52834" x="5486400" y="5432425"/>
          <p14:tracePt t="53026" x="5494338" y="5432425"/>
          <p14:tracePt t="53042" x="5502275" y="5426075"/>
          <p14:tracePt t="53058" x="5508625" y="5426075"/>
          <p14:tracePt t="53082" x="5516563" y="5426075"/>
          <p14:tracePt t="53114" x="5524500" y="5426075"/>
          <p14:tracePt t="53130" x="5532438" y="5426075"/>
          <p14:tracePt t="53146" x="5540375" y="5426075"/>
          <p14:tracePt t="53170" x="5546725" y="5426075"/>
          <p14:tracePt t="53178" x="5554663" y="5426075"/>
          <p14:tracePt t="53194" x="5562600" y="5426075"/>
          <p14:tracePt t="53210" x="5570538" y="5418138"/>
          <p14:tracePt t="53250" x="5578475" y="5418138"/>
          <p14:tracePt t="53266" x="5584825" y="5418138"/>
          <p14:tracePt t="53282" x="5592763" y="5418138"/>
          <p14:tracePt t="53322" x="5600700" y="5418138"/>
          <p14:tracePt t="53371" x="5608638" y="5418138"/>
          <p14:tracePt t="53378" x="5616575" y="5418138"/>
          <p14:tracePt t="53402" x="5622925" y="5418138"/>
          <p14:tracePt t="53418" x="5622925" y="5410200"/>
          <p14:tracePt t="53434" x="5630863" y="5410200"/>
          <p14:tracePt t="53458" x="5638800" y="5410200"/>
          <p14:tracePt t="53474" x="5646738" y="5410200"/>
          <p14:tracePt t="53514" x="5654675" y="5410200"/>
          <p14:tracePt t="53530" x="5661025" y="5402263"/>
          <p14:tracePt t="53546" x="5668963" y="5402263"/>
          <p14:tracePt t="53570" x="5676900" y="5402263"/>
          <p14:tracePt t="53586" x="5684838" y="5402263"/>
          <p14:tracePt t="53610" x="5692775" y="5402263"/>
          <p14:tracePt t="53626" x="5699125" y="5402263"/>
          <p14:tracePt t="53650" x="5707063" y="5402263"/>
          <p14:tracePt t="53658" x="5715000" y="5402263"/>
          <p14:tracePt t="53666" x="5722938" y="5402263"/>
          <p14:tracePt t="53675" x="5730875" y="5394325"/>
          <p14:tracePt t="53691" x="5737225" y="5394325"/>
          <p14:tracePt t="53714" x="5745163" y="5394325"/>
          <p14:tracePt t="53738" x="5753100" y="5394325"/>
          <p14:tracePt t="53770" x="5761038" y="5394325"/>
          <p14:tracePt t="53786" x="5768975" y="5394325"/>
          <p14:tracePt t="53794" x="5775325" y="5394325"/>
          <p14:tracePt t="53802" x="5783263" y="5394325"/>
          <p14:tracePt t="53810" x="5783263" y="5387975"/>
          <p14:tracePt t="53825" x="5791200" y="5387975"/>
          <p14:tracePt t="53842" x="5799138" y="5387975"/>
          <p14:tracePt t="53858" x="5807075" y="5387975"/>
          <p14:tracePt t="53875" x="5807075" y="5380038"/>
          <p14:tracePt t="53891" x="5813425" y="5380038"/>
          <p14:tracePt t="53908" x="5821363" y="5380038"/>
          <p14:tracePt t="53925" x="5845175" y="5364163"/>
          <p14:tracePt t="53941" x="5867400" y="5349875"/>
          <p14:tracePt t="53958" x="5889625" y="5334000"/>
          <p14:tracePt t="53975" x="5905500" y="5318125"/>
          <p14:tracePt t="53991" x="5927725" y="5295900"/>
          <p14:tracePt t="53995" x="5943600" y="5287963"/>
          <p14:tracePt t="54008" x="5943600" y="5280025"/>
          <p14:tracePt t="54025" x="5965825" y="5235575"/>
          <p14:tracePt t="54041" x="5981700" y="5197475"/>
          <p14:tracePt t="54058" x="5997575" y="5159375"/>
          <p14:tracePt t="54075" x="6003925" y="5143500"/>
          <p14:tracePt t="54091" x="6003925" y="5127625"/>
          <p14:tracePt t="54154" x="6003925" y="5121275"/>
          <p14:tracePt t="54162" x="5997575" y="5121275"/>
          <p14:tracePt t="54194" x="5997575" y="5113338"/>
          <p14:tracePt t="54226" x="5989638" y="5113338"/>
          <p14:tracePt t="54242" x="5981700" y="5113338"/>
          <p14:tracePt t="54258" x="5973763" y="5113338"/>
          <p14:tracePt t="54266" x="5965825" y="5105400"/>
          <p14:tracePt t="54275" x="5951538" y="5105400"/>
          <p14:tracePt t="54292" x="5935663" y="5105400"/>
          <p14:tracePt t="54308" x="5905500" y="5105400"/>
          <p14:tracePt t="54325" x="5889625" y="5105400"/>
          <p14:tracePt t="54342" x="5859463" y="5105400"/>
          <p14:tracePt t="54358" x="5845175" y="5105400"/>
          <p14:tracePt t="54375" x="5829300" y="5105400"/>
          <p14:tracePt t="54392" x="5821363" y="5105400"/>
          <p14:tracePt t="54408" x="5813425" y="5105400"/>
          <p14:tracePt t="54425" x="5807075" y="5105400"/>
          <p14:tracePt t="54442" x="5791200" y="5105400"/>
          <p14:tracePt t="54458" x="5775325" y="5105400"/>
          <p14:tracePt t="54475" x="5737225" y="5113338"/>
          <p14:tracePt t="54492" x="5707063" y="5113338"/>
          <p14:tracePt t="54508" x="5684838" y="5127625"/>
          <p14:tracePt t="54525" x="5668963" y="5127625"/>
          <p14:tracePt t="54542" x="5661025" y="5127625"/>
          <p14:tracePt t="54558" x="5646738" y="5135563"/>
          <p14:tracePt t="54586" x="5638800" y="5143500"/>
          <p14:tracePt t="54594" x="5638800" y="5151438"/>
          <p14:tracePt t="54608" x="5630863" y="5151438"/>
          <p14:tracePt t="54625" x="5622925" y="5159375"/>
          <p14:tracePt t="54642" x="5616575" y="5165725"/>
          <p14:tracePt t="54658" x="5608638" y="5173663"/>
          <p14:tracePt t="54675" x="5600700" y="5181600"/>
          <p14:tracePt t="54692" x="5592763" y="5189538"/>
          <p14:tracePt t="54708" x="5592763" y="5203825"/>
          <p14:tracePt t="54725" x="5584825" y="5219700"/>
          <p14:tracePt t="54742" x="5578475" y="5227638"/>
          <p14:tracePt t="54758" x="5570538" y="5241925"/>
          <p14:tracePt t="54778" x="5570538" y="5249863"/>
          <p14:tracePt t="54792" x="5570538" y="5257800"/>
          <p14:tracePt t="54809" x="5562600" y="5265738"/>
          <p14:tracePt t="54834" x="5562600" y="5273675"/>
          <p14:tracePt t="54842" x="5562600" y="5280025"/>
          <p14:tracePt t="54858" x="5562600" y="5295900"/>
          <p14:tracePt t="54875" x="5562600" y="5311775"/>
          <p14:tracePt t="54892" x="5562600" y="5326063"/>
          <p14:tracePt t="54908" x="5562600" y="5334000"/>
          <p14:tracePt t="54925" x="5562600" y="5349875"/>
          <p14:tracePt t="54942" x="5562600" y="5364163"/>
          <p14:tracePt t="54958" x="5562600" y="5380038"/>
          <p14:tracePt t="54975" x="5570538" y="5402263"/>
          <p14:tracePt t="54977" x="5570538" y="5410200"/>
          <p14:tracePt t="54992" x="5578475" y="5426075"/>
          <p14:tracePt t="55009" x="5578475" y="5448300"/>
          <p14:tracePt t="55050" x="5584825" y="5464175"/>
          <p14:tracePt t="55066" x="5592763" y="5470525"/>
          <p14:tracePt t="55081" x="5592763" y="5478463"/>
          <p14:tracePt t="55092" x="5592763" y="5486400"/>
          <p14:tracePt t="55109" x="5600700" y="5502275"/>
          <p14:tracePt t="55125" x="5608638" y="5516563"/>
          <p14:tracePt t="55142" x="5616575" y="5524500"/>
          <p14:tracePt t="55159" x="5616575" y="5540375"/>
          <p14:tracePt t="55175" x="5622925" y="5554663"/>
          <p14:tracePt t="55192" x="5630863" y="5562600"/>
          <p14:tracePt t="55209" x="5638800" y="5578475"/>
          <p14:tracePt t="55225" x="5646738" y="5584825"/>
          <p14:tracePt t="55242" x="5654675" y="5600700"/>
          <p14:tracePt t="55259" x="5661025" y="5608638"/>
          <p14:tracePt t="55275" x="5668963" y="5616575"/>
          <p14:tracePt t="55322" x="5676900" y="5622925"/>
          <p14:tracePt t="55339" x="5684838" y="5622925"/>
          <p14:tracePt t="55346" x="5692775" y="5630863"/>
          <p14:tracePt t="55359" x="5699125" y="5638800"/>
          <p14:tracePt t="55375" x="5715000" y="5646738"/>
          <p14:tracePt t="55418" x="5722938" y="5646738"/>
          <p14:tracePt t="55458" x="5730875" y="5646738"/>
          <p14:tracePt t="55466" x="5737225" y="5646738"/>
          <p14:tracePt t="55482" x="5745163" y="5646738"/>
          <p14:tracePt t="55492" x="5753100" y="5646738"/>
          <p14:tracePt t="55508" x="5761038" y="5646738"/>
          <p14:tracePt t="55525" x="5775325" y="5646738"/>
          <p14:tracePt t="55543" x="5799138" y="5646738"/>
          <p14:tracePt t="55559" x="5821363" y="5646738"/>
          <p14:tracePt t="55575" x="5845175" y="5646738"/>
          <p14:tracePt t="55592" x="5867400" y="5646738"/>
          <p14:tracePt t="55593" x="5875338" y="5646738"/>
          <p14:tracePt t="55609" x="5889625" y="5646738"/>
          <p14:tracePt t="55625" x="5905500" y="5646738"/>
          <p14:tracePt t="55642" x="5921375" y="5646738"/>
          <p14:tracePt t="55659" x="5951538" y="5638800"/>
          <p14:tracePt t="55675" x="5989638" y="5622925"/>
          <p14:tracePt t="55692" x="6019800" y="5608638"/>
          <p14:tracePt t="55709" x="6057900" y="5584825"/>
          <p14:tracePt t="55725" x="6080125" y="5562600"/>
          <p14:tracePt t="55742" x="6096000" y="5546725"/>
          <p14:tracePt t="55759" x="6103938" y="5532438"/>
          <p14:tracePt t="55775" x="6118225" y="5516563"/>
          <p14:tracePt t="55792" x="6118225" y="5494338"/>
          <p14:tracePt t="55809" x="6134100" y="5448300"/>
          <p14:tracePt t="55825" x="6134100" y="5432425"/>
          <p14:tracePt t="55842" x="6142038" y="5402263"/>
          <p14:tracePt t="55859" x="6142038" y="5387975"/>
          <p14:tracePt t="55875" x="6142038" y="5356225"/>
          <p14:tracePt t="55892" x="6142038" y="5326063"/>
          <p14:tracePt t="55909" x="6142038" y="5295900"/>
          <p14:tracePt t="55925" x="6142038" y="5265738"/>
          <p14:tracePt t="55942" x="6134100" y="5235575"/>
          <p14:tracePt t="55959" x="6126163" y="5203825"/>
          <p14:tracePt t="55975" x="6111875" y="5181600"/>
          <p14:tracePt t="55978" x="6103938" y="5173663"/>
          <p14:tracePt t="55994" x="6103938" y="5165725"/>
          <p14:tracePt t="56009" x="6096000" y="5159375"/>
          <p14:tracePt t="56025" x="6080125" y="5135563"/>
          <p14:tracePt t="56042" x="6065838" y="5121275"/>
          <p14:tracePt t="56059" x="6049963" y="5113338"/>
          <p14:tracePt t="56076" x="6035675" y="5097463"/>
          <p14:tracePt t="56092" x="6011863" y="5097463"/>
          <p14:tracePt t="56109" x="5997575" y="5089525"/>
          <p14:tracePt t="56126" x="5981700" y="5083175"/>
          <p14:tracePt t="56142" x="5965825" y="5075238"/>
          <p14:tracePt t="56159" x="5943600" y="5075238"/>
          <p14:tracePt t="56176" x="5921375" y="5075238"/>
          <p14:tracePt t="56193" x="5889625" y="5075238"/>
          <p14:tracePt t="56209" x="5867400" y="5075238"/>
          <p14:tracePt t="56226" x="5845175" y="5075238"/>
          <p14:tracePt t="56242" x="5807075" y="5075238"/>
          <p14:tracePt t="56259" x="5783263" y="5075238"/>
          <p14:tracePt t="56275" x="5753100" y="5075238"/>
          <p14:tracePt t="56292" x="5715000" y="5075238"/>
          <p14:tracePt t="56309" x="5668963" y="5075238"/>
          <p14:tracePt t="56326" x="5630863" y="5075238"/>
          <p14:tracePt t="56342" x="5600700" y="5075238"/>
          <p14:tracePt t="56359" x="5562600" y="5067300"/>
          <p14:tracePt t="56375" x="5516563" y="5045075"/>
          <p14:tracePt t="56377" x="5486400" y="5021263"/>
          <p14:tracePt t="56392" x="5448300" y="4991100"/>
          <p14:tracePt t="56409" x="5257800" y="4860925"/>
          <p14:tracePt t="56425" x="5121275" y="4754563"/>
          <p14:tracePt t="56442" x="4968875" y="4640263"/>
          <p14:tracePt t="56459" x="4816475" y="4533900"/>
          <p14:tracePt t="56476" x="4656138" y="4411663"/>
          <p14:tracePt t="56492" x="4457700" y="4305300"/>
          <p14:tracePt t="56509" x="4283075" y="4183063"/>
          <p14:tracePt t="56525" x="4084638" y="4046538"/>
          <p14:tracePt t="56542" x="3810000" y="3878263"/>
          <p14:tracePt t="56559" x="3603625" y="3756025"/>
          <p14:tracePt t="56575" x="3513138" y="3703638"/>
          <p14:tracePt t="56592" x="3459163" y="3673475"/>
          <p14:tracePt t="56593" x="3451225" y="3665538"/>
          <p14:tracePt t="56609" x="3436938" y="3665538"/>
          <p14:tracePt t="56625" x="3421063" y="3657600"/>
          <p14:tracePt t="56642" x="3406775" y="3641725"/>
          <p14:tracePt t="56659" x="3368675" y="3627438"/>
          <p14:tracePt t="56675" x="3306763" y="3597275"/>
          <p14:tracePt t="56692" x="3246438" y="3573463"/>
          <p14:tracePt t="56709" x="3184525" y="3543300"/>
          <p14:tracePt t="56725" x="3132138" y="3527425"/>
          <p14:tracePt t="56742" x="3086100" y="3513138"/>
          <p14:tracePt t="56759" x="3048000" y="3489325"/>
          <p14:tracePt t="56775" x="3025775" y="3482975"/>
          <p14:tracePt t="56792" x="3017838" y="3482975"/>
          <p14:tracePt t="56841" x="3009900" y="3482975"/>
          <p14:tracePt t="56857" x="3001963" y="3482975"/>
          <p14:tracePt t="56865" x="2994025" y="3489325"/>
          <p14:tracePt t="56875" x="2994025" y="3497263"/>
          <p14:tracePt t="56892" x="2979738" y="3527425"/>
          <p14:tracePt t="56909" x="2979738" y="3559175"/>
          <p14:tracePt t="56925" x="2979738" y="3581400"/>
          <p14:tracePt t="56942" x="2979738" y="3597275"/>
          <p14:tracePt t="56959" x="2979738" y="3603625"/>
          <p14:tracePt t="56985" x="2979738" y="3619500"/>
          <p14:tracePt t="57001" x="2979738" y="3627438"/>
          <p14:tracePt t="57009" x="2979738" y="3641725"/>
          <p14:tracePt t="57025" x="2994025" y="3679825"/>
          <p14:tracePt t="57042" x="3017838" y="3717925"/>
          <p14:tracePt t="57059" x="3063875" y="3771900"/>
          <p14:tracePt t="57076" x="3086100" y="3802063"/>
          <p14:tracePt t="57092" x="3101975" y="3825875"/>
          <p14:tracePt t="57109" x="3124200" y="3848100"/>
          <p14:tracePt t="57126" x="3132138" y="3856038"/>
          <p14:tracePt t="57142" x="3146425" y="3870325"/>
          <p14:tracePt t="57159" x="3154363" y="3886200"/>
          <p14:tracePt t="57176" x="3170238" y="3894138"/>
          <p14:tracePt t="57192" x="3184525" y="3916363"/>
          <p14:tracePt t="57193" x="3208338" y="3940175"/>
          <p14:tracePt t="57209" x="3222625" y="3946525"/>
          <p14:tracePt t="57226" x="3246438" y="3962400"/>
          <p14:tracePt t="57242" x="3260725" y="3970338"/>
          <p14:tracePt t="57259" x="3284538" y="3978275"/>
          <p14:tracePt t="57276" x="3292475" y="3978275"/>
          <p14:tracePt t="57292" x="3306763" y="3978275"/>
          <p14:tracePt t="57309" x="3314700" y="3978275"/>
          <p14:tracePt t="57326" x="3322638" y="3978275"/>
          <p14:tracePt t="57342" x="3330575" y="3978275"/>
          <p14:tracePt t="57359" x="3330575" y="3970338"/>
          <p14:tracePt t="57376" x="3336925" y="3954463"/>
          <p14:tracePt t="57392" x="3344863" y="3940175"/>
          <p14:tracePt t="57409" x="3344863" y="3916363"/>
          <p14:tracePt t="57426" x="3352800" y="3916363"/>
          <p14:tracePt t="59905" x="3352800" y="3908425"/>
          <p14:tracePt t="59937" x="3352800" y="3902075"/>
          <p14:tracePt t="59977" x="3352800" y="3894138"/>
          <p14:tracePt t="59985" x="3352800" y="3886200"/>
          <p14:tracePt t="59994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942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Exercício (continuação)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" y="1004341"/>
            <a:ext cx="4337340" cy="539645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84" y="1180259"/>
            <a:ext cx="3236139" cy="4635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22AD0C10-F5FC-449E-A01C-F770701378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88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04"/>
    </mc:Choice>
    <mc:Fallback>
      <p:transition spd="slow" advTm="6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07" x="3421063" y="3779838"/>
          <p14:tracePt t="18366" x="3421063" y="3771900"/>
          <p14:tracePt t="18374" x="3421063" y="3756025"/>
          <p14:tracePt t="18382" x="3436938" y="3733800"/>
          <p14:tracePt t="18395" x="3444875" y="3717925"/>
          <p14:tracePt t="18412" x="3482975" y="3673475"/>
          <p14:tracePt t="18429" x="3581400" y="3581400"/>
          <p14:tracePt t="18445" x="3649663" y="3513138"/>
          <p14:tracePt t="18462" x="3695700" y="3467100"/>
          <p14:tracePt t="18479" x="3787775" y="3406775"/>
          <p14:tracePt t="18495" x="3902075" y="3330575"/>
          <p14:tracePt t="18512" x="4038600" y="3222625"/>
          <p14:tracePt t="18529" x="4237038" y="3116263"/>
          <p14:tracePt t="18545" x="4411663" y="3070225"/>
          <p14:tracePt t="18562" x="4587875" y="3048000"/>
          <p14:tracePt t="18579" x="4724400" y="3032125"/>
          <p14:tracePt t="18581" x="4792663" y="3032125"/>
          <p14:tracePt t="18596" x="4854575" y="3032125"/>
          <p14:tracePt t="18597" x="4906963" y="3032125"/>
          <p14:tracePt t="18612" x="4953000" y="3032125"/>
          <p14:tracePt t="18614" x="5029200" y="3032125"/>
          <p14:tracePt t="18629" x="5159375" y="3017838"/>
          <p14:tracePt t="18645" x="5295900" y="2994025"/>
          <p14:tracePt t="18662" x="5387975" y="2994025"/>
          <p14:tracePt t="18679" x="5456238" y="2987675"/>
          <p14:tracePt t="18696" x="5502275" y="2987675"/>
          <p14:tracePt t="18712" x="5570538" y="2987675"/>
          <p14:tracePt t="18729" x="5668963" y="2987675"/>
          <p14:tracePt t="18746" x="5807075" y="2987675"/>
          <p14:tracePt t="18762" x="5965825" y="3009900"/>
          <p14:tracePt t="18779" x="6103938" y="3040063"/>
          <p14:tracePt t="18796" x="6156325" y="3055938"/>
          <p14:tracePt t="18830" x="6164263" y="3055938"/>
          <p14:tracePt t="18854" x="6194425" y="3055938"/>
          <p14:tracePt t="18863" x="6248400" y="3055938"/>
          <p14:tracePt t="18870" x="6346825" y="3055938"/>
          <p14:tracePt t="18879" x="6446838" y="3055938"/>
          <p14:tracePt t="18895" x="6835775" y="3055938"/>
          <p14:tracePt t="18912" x="7269163" y="3116263"/>
          <p14:tracePt t="18929" x="7666038" y="3178175"/>
          <p14:tracePt t="18946" x="7870825" y="3222625"/>
          <p14:tracePt t="18962" x="8023225" y="3276600"/>
          <p14:tracePt t="18979" x="8093075" y="3314700"/>
          <p14:tracePt t="18996" x="8099425" y="3314700"/>
          <p14:tracePt t="18997" x="8107363" y="3314700"/>
          <p14:tracePt t="19029" x="8153400" y="3314700"/>
          <p14:tracePt t="19045" x="8199438" y="3314700"/>
          <p14:tracePt t="19062" x="8251825" y="3314700"/>
          <p14:tracePt t="19079" x="8359775" y="3336925"/>
          <p14:tracePt t="19095" x="8504238" y="3382963"/>
          <p14:tracePt t="19112" x="8694738" y="3444875"/>
          <p14:tracePt t="19129" x="8893175" y="3489325"/>
          <p14:tracePt t="19146" x="9045575" y="3535363"/>
          <p14:tracePt t="19162" x="9083675" y="3543300"/>
          <p14:tracePt t="19179" x="9097963" y="3543300"/>
          <p14:tracePt t="19222" x="9105900" y="3543300"/>
          <p14:tracePt t="19229" x="9121775" y="3543300"/>
          <p14:tracePt t="19246" x="9136063" y="3543300"/>
          <p14:tracePt t="19253" x="9144000" y="3535363"/>
          <p14:tracePt t="19270" x="9144000" y="3527425"/>
          <p14:tracePt t="19334" x="9144000" y="3521075"/>
          <p14:tracePt t="19350" x="9144000" y="3513138"/>
          <p14:tracePt t="19374" x="9144000" y="3505200"/>
          <p14:tracePt t="19398" x="9144000" y="3497263"/>
          <p14:tracePt t="19454" x="9144000" y="3482975"/>
          <p14:tracePt t="19470" x="9144000" y="3475038"/>
          <p14:tracePt t="19478" x="9144000" y="3467100"/>
          <p14:tracePt t="19494" x="9144000" y="3451225"/>
          <p14:tracePt t="19502" x="9144000" y="3444875"/>
          <p14:tracePt t="19512" x="9144000" y="3436938"/>
          <p14:tracePt t="19529" x="9144000" y="3429000"/>
          <p14:tracePt t="19546" x="9136063" y="3421063"/>
          <p14:tracePt t="19562" x="9136063" y="3406775"/>
          <p14:tracePt t="19579" x="9136063" y="3398838"/>
          <p14:tracePt t="19629" x="9128125" y="3390900"/>
          <p14:tracePt t="19654" x="9128125" y="3375025"/>
          <p14:tracePt t="19662" x="9128125" y="3368675"/>
          <p14:tracePt t="19670" x="9121775" y="3352800"/>
          <p14:tracePt t="19679" x="9121775" y="3336925"/>
          <p14:tracePt t="19696" x="9113838" y="3322638"/>
          <p14:tracePt t="19712" x="9113838" y="3306763"/>
          <p14:tracePt t="19729" x="9105900" y="3284538"/>
          <p14:tracePt t="19746" x="9097963" y="3268663"/>
          <p14:tracePt t="19762" x="9097963" y="3246438"/>
          <p14:tracePt t="19779" x="9083675" y="3230563"/>
          <p14:tracePt t="19796" x="9083675" y="3222625"/>
          <p14:tracePt t="19812" x="9075738" y="3216275"/>
          <p14:tracePt t="19830" x="9075738" y="3208338"/>
          <p14:tracePt t="19878" x="9067800" y="3200400"/>
          <p14:tracePt t="19902" x="9059863" y="3200400"/>
          <p14:tracePt t="19910" x="9059863" y="3192463"/>
          <p14:tracePt t="19918" x="9051925" y="3192463"/>
          <p14:tracePt t="19929" x="9051925" y="3184525"/>
          <p14:tracePt t="19946" x="9037638" y="3170238"/>
          <p14:tracePt t="19963" x="9029700" y="3170238"/>
          <p14:tracePt t="19979" x="9029700" y="3162300"/>
          <p14:tracePt t="19996" x="9021763" y="3162300"/>
          <p14:tracePt t="20013" x="9021763" y="3154363"/>
          <p14:tracePt t="20030" x="9013825" y="3146425"/>
          <p14:tracePt t="20046" x="9007475" y="3146425"/>
          <p14:tracePt t="20063" x="8999538" y="3140075"/>
          <p14:tracePt t="20080" x="8983663" y="3140075"/>
          <p14:tracePt t="20096" x="8975725" y="3132138"/>
          <p14:tracePt t="20113" x="8969375" y="3124200"/>
          <p14:tracePt t="20129" x="8953500" y="3116263"/>
          <p14:tracePt t="20146" x="8953500" y="3108325"/>
          <p14:tracePt t="20163" x="8945563" y="3108325"/>
          <p14:tracePt t="20207" x="8937625" y="3101975"/>
          <p14:tracePt t="20229" x="8931275" y="3094038"/>
          <p14:tracePt t="20246" x="8923338" y="3094038"/>
          <p14:tracePt t="21854" x="8915400" y="3094038"/>
          <p14:tracePt t="21878" x="8915400" y="3086100"/>
          <p14:tracePt t="22262" x="8907463" y="3086100"/>
          <p14:tracePt t="22270" x="8899525" y="3086100"/>
          <p14:tracePt t="22280" x="8885238" y="3086100"/>
          <p14:tracePt t="22297" x="8855075" y="3086100"/>
          <p14:tracePt t="22313" x="8831263" y="3086100"/>
          <p14:tracePt t="22330" x="8801100" y="3086100"/>
          <p14:tracePt t="22347" x="8778875" y="3086100"/>
          <p14:tracePt t="22363" x="8755063" y="3086100"/>
          <p14:tracePt t="22380" x="8747125" y="3086100"/>
          <p14:tracePt t="22397" x="8724900" y="3086100"/>
          <p14:tracePt t="22414" x="8716963" y="3086100"/>
          <p14:tracePt t="22430" x="8694738" y="3094038"/>
          <p14:tracePt t="22447" x="8648700" y="3101975"/>
          <p14:tracePt t="22463" x="8632825" y="3108325"/>
          <p14:tracePt t="22480" x="8618538" y="3108325"/>
          <p14:tracePt t="22497" x="8610600" y="3108325"/>
          <p14:tracePt t="22526" x="8602663" y="3108325"/>
          <p14:tracePt t="22542" x="8594725" y="3108325"/>
          <p14:tracePt t="22551" x="8594725" y="3116263"/>
          <p14:tracePt t="22564" x="8580438" y="3116263"/>
          <p14:tracePt t="22581" x="8550275" y="3124200"/>
          <p14:tracePt t="22597" x="8526463" y="3124200"/>
          <p14:tracePt t="22613" x="8512175" y="3124200"/>
          <p14:tracePt t="22630" x="8496300" y="3124200"/>
          <p14:tracePt t="22647" x="8474075" y="3124200"/>
          <p14:tracePt t="22664" x="8458200" y="3124200"/>
          <p14:tracePt t="22680" x="8435975" y="3124200"/>
          <p14:tracePt t="22697" x="8412163" y="3132138"/>
          <p14:tracePt t="22714" x="8397875" y="3132138"/>
          <p14:tracePt t="22730" x="8389938" y="3132138"/>
          <p14:tracePt t="22747" x="8374063" y="3132138"/>
          <p14:tracePt t="22764" x="8351838" y="3140075"/>
          <p14:tracePt t="22781" x="8305800" y="3146425"/>
          <p14:tracePt t="22797" x="8267700" y="3146425"/>
          <p14:tracePt t="22813" x="8237538" y="3154363"/>
          <p14:tracePt t="22831" x="8207375" y="3162300"/>
          <p14:tracePt t="22847" x="8191500" y="3162300"/>
          <p14:tracePt t="22864" x="8191500" y="3170238"/>
          <p14:tracePt t="22880" x="8183563" y="3170238"/>
          <p14:tracePt t="22897" x="8169275" y="3170238"/>
          <p14:tracePt t="22914" x="8131175" y="3178175"/>
          <p14:tracePt t="22930" x="8107363" y="3178175"/>
          <p14:tracePt t="22933" x="8093075" y="3178175"/>
          <p14:tracePt t="22947" x="8077200" y="3184525"/>
          <p14:tracePt t="22964" x="8061325" y="3184525"/>
          <p14:tracePt t="22965" x="8054975" y="3184525"/>
          <p14:tracePt t="22980" x="8047038" y="3192463"/>
          <p14:tracePt t="23006" x="8039100" y="3192463"/>
          <p14:tracePt t="23022" x="8031163" y="3192463"/>
          <p14:tracePt t="23030" x="8016875" y="3192463"/>
          <p14:tracePt t="23047" x="7985125" y="3200400"/>
          <p14:tracePt t="23064" x="7970838" y="3200400"/>
          <p14:tracePt t="23080" x="7962900" y="3200400"/>
          <p14:tracePt t="23097" x="7954963" y="3200400"/>
          <p14:tracePt t="23150" x="7947025" y="3200400"/>
          <p14:tracePt t="23158" x="7932738" y="3200400"/>
          <p14:tracePt t="23165" x="7924800" y="3200400"/>
          <p14:tracePt t="23181" x="7908925" y="3200400"/>
          <p14:tracePt t="23197" x="7894638" y="3200400"/>
          <p14:tracePt t="23614" x="7902575" y="3200400"/>
          <p14:tracePt t="23622" x="7908925" y="3200400"/>
          <p14:tracePt t="23630" x="7916863" y="3200400"/>
          <p14:tracePt t="23647" x="7940675" y="3200400"/>
          <p14:tracePt t="23664" x="7970838" y="3200400"/>
          <p14:tracePt t="23680" x="8001000" y="3200400"/>
          <p14:tracePt t="23697" x="8031163" y="3200400"/>
          <p14:tracePt t="23714" x="8061325" y="3200400"/>
          <p14:tracePt t="23731" x="8085138" y="3200400"/>
          <p14:tracePt t="23747" x="8115300" y="3200400"/>
          <p14:tracePt t="23750" x="8137525" y="3200400"/>
          <p14:tracePt t="23764" x="8153400" y="3200400"/>
          <p14:tracePt t="23781" x="8191500" y="3200400"/>
          <p14:tracePt t="23797" x="8229600" y="3200400"/>
          <p14:tracePt t="23814" x="8259763" y="3200400"/>
          <p14:tracePt t="23831" x="8321675" y="3200400"/>
          <p14:tracePt t="23847" x="8382000" y="3200400"/>
          <p14:tracePt t="23864" x="8450263" y="3200400"/>
          <p14:tracePt t="23881" x="8488363" y="3200400"/>
          <p14:tracePt t="23897" x="8504238" y="3200400"/>
          <p14:tracePt t="23914" x="8526463" y="3200400"/>
          <p14:tracePt t="23931" x="8550275" y="3200400"/>
          <p14:tracePt t="23947" x="8580438" y="3200400"/>
          <p14:tracePt t="23964" x="8610600" y="3200400"/>
          <p14:tracePt t="23965" x="8626475" y="3200400"/>
          <p14:tracePt t="23981" x="8648700" y="3200400"/>
          <p14:tracePt t="23997" x="8678863" y="3200400"/>
          <p14:tracePt t="24014" x="8702675" y="3200400"/>
          <p14:tracePt t="24031" x="8709025" y="3200400"/>
          <p14:tracePt t="24047" x="8716963" y="3200400"/>
          <p14:tracePt t="24070" x="8724900" y="3200400"/>
          <p14:tracePt t="24086" x="8732838" y="3200400"/>
          <p14:tracePt t="24102" x="8740775" y="3200400"/>
          <p14:tracePt t="24126" x="8747125" y="3200400"/>
          <p14:tracePt t="24142" x="8755063" y="3200400"/>
          <p14:tracePt t="24174" x="8763000" y="3200400"/>
          <p14:tracePt t="24854" x="8755063" y="3200400"/>
          <p14:tracePt t="24862" x="8747125" y="3200400"/>
          <p14:tracePt t="24870" x="8740775" y="3208338"/>
          <p14:tracePt t="24881" x="8724900" y="3216275"/>
          <p14:tracePt t="24898" x="8694738" y="3222625"/>
          <p14:tracePt t="24914" x="8670925" y="3222625"/>
          <p14:tracePt t="24931" x="8656638" y="3222625"/>
          <p14:tracePt t="24948" x="8640763" y="3230563"/>
          <p14:tracePt t="24990" x="8632825" y="3230563"/>
          <p14:tracePt t="25022" x="8626475" y="3230563"/>
          <p14:tracePt t="25037" x="8610600" y="3230563"/>
          <p14:tracePt t="25062" x="8602663" y="3230563"/>
          <p14:tracePt t="25069" x="8594725" y="3230563"/>
          <p14:tracePt t="25081" x="8588375" y="3230563"/>
          <p14:tracePt t="25098" x="8572500" y="3238500"/>
          <p14:tracePt t="25114" x="8550275" y="3238500"/>
          <p14:tracePt t="25131" x="8526463" y="3246438"/>
          <p14:tracePt t="25148" x="8504238" y="3246438"/>
          <p14:tracePt t="25148" x="8496300" y="3246438"/>
          <p14:tracePt t="25165" x="8480425" y="3254375"/>
          <p14:tracePt t="25181" x="8474075" y="3254375"/>
          <p14:tracePt t="25198" x="8458200" y="3254375"/>
          <p14:tracePt t="25214" x="8442325" y="3254375"/>
          <p14:tracePt t="25231" x="8412163" y="3260725"/>
          <p14:tracePt t="25248" x="8397875" y="3260725"/>
          <p14:tracePt t="25264" x="8382000" y="3260725"/>
          <p14:tracePt t="25281" x="8374063" y="3268663"/>
          <p14:tracePt t="25298" x="8366125" y="3268663"/>
          <p14:tracePt t="25314" x="8351838" y="3268663"/>
          <p14:tracePt t="25331" x="8328025" y="3276600"/>
          <p14:tracePt t="25333" x="8313738" y="3284538"/>
          <p14:tracePt t="25348" x="8305800" y="3284538"/>
          <p14:tracePt t="25364" x="8275638" y="3292475"/>
          <p14:tracePt t="25381" x="8267700" y="3292475"/>
          <p14:tracePt t="25398" x="8251825" y="3292475"/>
          <p14:tracePt t="25414" x="8245475" y="3298825"/>
          <p14:tracePt t="25437" x="8237538" y="3298825"/>
          <p14:tracePt t="25453" x="8221663" y="3298825"/>
          <p14:tracePt t="25464" x="8213725" y="3298825"/>
          <p14:tracePt t="25481" x="8191500" y="3314700"/>
          <p14:tracePt t="25498" x="8169275" y="3314700"/>
          <p14:tracePt t="25514" x="8137525" y="3330575"/>
          <p14:tracePt t="25531" x="8115300" y="3336925"/>
          <p14:tracePt t="25547" x="8107363" y="3336925"/>
          <p14:tracePt t="25565" x="8085138" y="3344863"/>
          <p14:tracePt t="25581" x="8069263" y="3352800"/>
          <p14:tracePt t="25598" x="8047038" y="3368675"/>
          <p14:tracePt t="25614" x="8016875" y="3382963"/>
          <p14:tracePt t="25631" x="7993063" y="3390900"/>
          <p14:tracePt t="25648" x="7978775" y="3398838"/>
          <p14:tracePt t="25664" x="7962900" y="3406775"/>
          <p14:tracePt t="25681" x="7954963" y="3413125"/>
          <p14:tracePt t="25698" x="7940675" y="3421063"/>
          <p14:tracePt t="25714" x="7924800" y="3436938"/>
          <p14:tracePt t="25731" x="7902575" y="3459163"/>
          <p14:tracePt t="25748" x="7864475" y="3489325"/>
          <p14:tracePt t="25749" x="7848600" y="3505200"/>
          <p14:tracePt t="25765" x="7818438" y="3527425"/>
          <p14:tracePt t="25781" x="7810500" y="3535363"/>
          <p14:tracePt t="25798" x="7802563" y="3543300"/>
          <p14:tracePt t="25814" x="7794625" y="3551238"/>
          <p14:tracePt t="25837" x="7794625" y="3559175"/>
          <p14:tracePt t="25848" x="7788275" y="3559175"/>
          <p14:tracePt t="25864" x="7788275" y="3565525"/>
          <p14:tracePt t="25881" x="7780338" y="3573463"/>
          <p14:tracePt t="25898" x="7772400" y="3589338"/>
          <p14:tracePt t="25915" x="7764463" y="3603625"/>
          <p14:tracePt t="25931" x="7764463" y="3619500"/>
          <p14:tracePt t="25948" x="7756525" y="3627438"/>
          <p14:tracePt t="25965" x="7756525" y="3635375"/>
          <p14:tracePt t="25981" x="7742238" y="3657600"/>
          <p14:tracePt t="25998" x="7742238" y="3679825"/>
          <p14:tracePt t="26014" x="7742238" y="3695700"/>
          <p14:tracePt t="26031" x="7734300" y="3695700"/>
          <p14:tracePt t="26101" x="7734300" y="3703638"/>
          <p14:tracePt t="26125" x="7734300" y="3711575"/>
          <p14:tracePt t="26221" x="7734300" y="3717925"/>
          <p14:tracePt t="26245" x="7742238" y="3717925"/>
          <p14:tracePt t="26253" x="7750175" y="3725863"/>
          <p14:tracePt t="26261" x="7756525" y="3725863"/>
          <p14:tracePt t="26270" x="7764463" y="3733800"/>
          <p14:tracePt t="26285" x="7772400" y="3733800"/>
          <p14:tracePt t="26298" x="7780338" y="3733800"/>
          <p14:tracePt t="26315" x="7788275" y="3741738"/>
          <p14:tracePt t="26333" x="7794625" y="3741738"/>
          <p14:tracePt t="26349" x="7802563" y="3741738"/>
          <p14:tracePt t="26365" x="7826375" y="3741738"/>
          <p14:tracePt t="26381" x="7864475" y="3741738"/>
          <p14:tracePt t="26398" x="7902575" y="3741738"/>
          <p14:tracePt t="26415" x="7916863" y="3741738"/>
          <p14:tracePt t="26431" x="7932738" y="3741738"/>
          <p14:tracePt t="26493" x="7940675" y="3741738"/>
          <p14:tracePt t="26509" x="7947025" y="3741738"/>
          <p14:tracePt t="26517" x="7954963" y="3741738"/>
          <p14:tracePt t="26525" x="7962900" y="3741738"/>
          <p14:tracePt t="26533" x="7978775" y="3733800"/>
          <p14:tracePt t="26548" x="7985125" y="3725863"/>
          <p14:tracePt t="26565" x="8031163" y="3717925"/>
          <p14:tracePt t="26582" x="8054975" y="3703638"/>
          <p14:tracePt t="26598" x="8069263" y="3703638"/>
          <p14:tracePt t="26615" x="8085138" y="3703638"/>
          <p14:tracePt t="26631" x="8093075" y="3695700"/>
          <p14:tracePt t="26677" x="8099425" y="3695700"/>
          <p14:tracePt t="26685" x="8107363" y="3695700"/>
          <p14:tracePt t="26693" x="8107363" y="3687763"/>
          <p14:tracePt t="26709" x="8115300" y="3679825"/>
          <p14:tracePt t="26717" x="8123238" y="3679825"/>
          <p14:tracePt t="26731" x="8131175" y="3679825"/>
          <p14:tracePt t="26748" x="8145463" y="3673475"/>
          <p14:tracePt t="26765" x="8175625" y="3649663"/>
          <p14:tracePt t="26781" x="8199438" y="3641725"/>
          <p14:tracePt t="26798" x="8221663" y="3627438"/>
          <p14:tracePt t="26815" x="8229600" y="3619500"/>
          <p14:tracePt t="26831" x="8245475" y="3611563"/>
          <p14:tracePt t="26941" x="8251825" y="3611563"/>
          <p14:tracePt t="26973" x="8259763" y="3603625"/>
          <p14:tracePt t="27062" x="8267700" y="3603625"/>
          <p14:tracePt t="27093" x="8275638" y="3597275"/>
          <p14:tracePt t="27134" x="8283575" y="3597275"/>
          <p14:tracePt t="27149" x="8283575" y="3589338"/>
          <p14:tracePt t="27174" x="8289925" y="3589338"/>
          <p14:tracePt t="27214" x="8297863" y="3589338"/>
          <p14:tracePt t="27230" x="8305800" y="3589338"/>
          <p14:tracePt t="27238" x="8313738" y="3589338"/>
          <p14:tracePt t="27262" x="8321675" y="3589338"/>
          <p14:tracePt t="27303" x="8328025" y="3589338"/>
          <p14:tracePt t="27326" x="8343900" y="3589338"/>
          <p14:tracePt t="27342" x="8351838" y="3589338"/>
          <p14:tracePt t="27349" x="8351838" y="3581400"/>
          <p14:tracePt t="27358" x="8366125" y="3581400"/>
          <p14:tracePt t="27374" x="8374063" y="3581400"/>
          <p14:tracePt t="27390" x="8382000" y="3581400"/>
          <p14:tracePt t="27430" x="8389938" y="3581400"/>
          <p14:tracePt t="27438" x="8397875" y="3581400"/>
          <p14:tracePt t="27462" x="8404225" y="3581400"/>
          <p14:tracePt t="27534" x="8412163" y="3581400"/>
          <p14:tracePt t="27542" x="8420100" y="3581400"/>
          <p14:tracePt t="27549" x="8428038" y="3581400"/>
          <p14:tracePt t="27565" x="8442325" y="3581400"/>
          <p14:tracePt t="27582" x="8450263" y="3581400"/>
          <p14:tracePt t="27599" x="8458200" y="3581400"/>
          <p14:tracePt t="28174" x="8466138" y="3581400"/>
          <p14:tracePt t="28246" x="8474075" y="3581400"/>
          <p14:tracePt t="28254" x="8480425" y="3581400"/>
          <p14:tracePt t="28262" x="8488363" y="3581400"/>
          <p14:tracePt t="28270" x="8496300" y="3581400"/>
          <p14:tracePt t="28282" x="8518525" y="3573463"/>
          <p14:tracePt t="28299" x="8564563" y="3565525"/>
          <p14:tracePt t="28316" x="8602663" y="3565525"/>
          <p14:tracePt t="28319" x="8626475" y="3565525"/>
          <p14:tracePt t="28332" x="8656638" y="3559175"/>
          <p14:tracePt t="28334" x="8678863" y="3551238"/>
          <p14:tracePt t="28349" x="8702675" y="3551238"/>
          <p14:tracePt t="28365" x="8709025" y="3551238"/>
          <p14:tracePt t="28542" x="8716963" y="3551238"/>
          <p14:tracePt t="28590" x="8724900" y="3551238"/>
          <p14:tracePt t="28597" x="8732838" y="3551238"/>
          <p14:tracePt t="28606" x="8740775" y="3551238"/>
          <p14:tracePt t="28616" x="8747125" y="3543300"/>
          <p14:tracePt t="28632" x="8763000" y="3543300"/>
          <p14:tracePt t="28649" x="8770938" y="3543300"/>
          <p14:tracePt t="28666" x="8778875" y="3543300"/>
          <p14:tracePt t="28682" x="8793163" y="3543300"/>
          <p14:tracePt t="28699" x="8809038" y="3543300"/>
          <p14:tracePt t="28716" x="8831263" y="3543300"/>
          <p14:tracePt t="28717" x="8847138" y="3543300"/>
          <p14:tracePt t="28733" x="8877300" y="3543300"/>
          <p14:tracePt t="28749" x="8899525" y="3543300"/>
          <p14:tracePt t="28766" x="8923338" y="3543300"/>
          <p14:tracePt t="28783" x="8945563" y="3543300"/>
          <p14:tracePt t="28799" x="8969375" y="3543300"/>
          <p14:tracePt t="28816" x="8999538" y="3543300"/>
          <p14:tracePt t="28832" x="9045575" y="3543300"/>
          <p14:tracePt t="28849" x="9067800" y="3543300"/>
          <p14:tracePt t="28866" x="9083675" y="3543300"/>
          <p14:tracePt t="28902" x="9090025" y="3543300"/>
          <p14:tracePt t="28926" x="9097963" y="3543300"/>
          <p14:tracePt t="28934" x="9105900" y="3543300"/>
          <p14:tracePt t="28958" x="9113838" y="3543300"/>
          <p14:tracePt t="28966" x="9121775" y="3543300"/>
          <p14:tracePt t="28974" x="9128125" y="3543300"/>
          <p14:tracePt t="28982" x="9136063" y="3543300"/>
          <p14:tracePt t="28999" x="9182100" y="3543300"/>
          <p14:tracePt t="29016" x="9212263" y="3535363"/>
          <p14:tracePt t="29032" x="9228138" y="3535363"/>
          <p14:tracePt t="29054" x="9242425" y="3527425"/>
          <p14:tracePt t="29069" x="9250363" y="3527425"/>
          <p14:tracePt t="29083" x="9258300" y="3527425"/>
          <p14:tracePt t="29099" x="9274175" y="3527425"/>
          <p14:tracePt t="29116" x="9288463" y="3527425"/>
          <p14:tracePt t="29132" x="9296400" y="3527425"/>
          <p14:tracePt t="30958" x="9288463" y="3527425"/>
          <p14:tracePt t="30982" x="9280525" y="3527425"/>
          <p14:tracePt t="30998" x="9274175" y="3535363"/>
          <p14:tracePt t="31023" x="9266238" y="3535363"/>
          <p14:tracePt t="31038" x="9250363" y="3543300"/>
          <p14:tracePt t="31054" x="9242425" y="3543300"/>
          <p14:tracePt t="31069" x="9228138" y="3551238"/>
          <p14:tracePt t="31142" x="9220200" y="3559175"/>
          <p14:tracePt t="31158" x="9204325" y="3559175"/>
          <p14:tracePt t="31166" x="9197975" y="3559175"/>
          <p14:tracePt t="31174" x="9190038" y="3559175"/>
          <p14:tracePt t="31183" x="9182100" y="3565525"/>
          <p14:tracePt t="31200" x="9166225" y="3565525"/>
          <p14:tracePt t="31217" x="9159875" y="3573463"/>
          <p14:tracePt t="31233" x="9151938" y="3573463"/>
          <p14:tracePt t="31254" x="9144000" y="3573463"/>
          <p14:tracePt t="31267" x="9128125" y="3581400"/>
          <p14:tracePt t="31283" x="9113838" y="3581400"/>
          <p14:tracePt t="31285" x="9097963" y="3589338"/>
          <p14:tracePt t="31300" x="9075738" y="3597275"/>
          <p14:tracePt t="31317" x="9037638" y="3603625"/>
          <p14:tracePt t="31333" x="9013825" y="3603625"/>
          <p14:tracePt t="31350" x="9007475" y="3603625"/>
          <p14:tracePt t="31374" x="8999538" y="3611563"/>
          <p14:tracePt t="31390" x="8991600" y="3611563"/>
          <p14:tracePt t="31406" x="8983663" y="3611563"/>
          <p14:tracePt t="31417" x="8975725" y="3619500"/>
          <p14:tracePt t="31433" x="8953500" y="3627438"/>
          <p14:tracePt t="31450" x="8945563" y="3627438"/>
          <p14:tracePt t="31467" x="8923338" y="3635375"/>
          <p14:tracePt t="31483" x="8907463" y="3641725"/>
          <p14:tracePt t="31500" x="8899525" y="3641725"/>
          <p14:tracePt t="31517" x="8885238" y="3649663"/>
          <p14:tracePt t="31533" x="8861425" y="3657600"/>
          <p14:tracePt t="31550" x="8855075" y="3665538"/>
          <p14:tracePt t="31567" x="8847138" y="3665538"/>
          <p14:tracePt t="31583" x="8831263" y="3673475"/>
          <p14:tracePt t="31600" x="8823325" y="3673475"/>
          <p14:tracePt t="31617" x="8816975" y="3679825"/>
          <p14:tracePt t="31634" x="8793163" y="3687763"/>
          <p14:tracePt t="31650" x="8770938" y="3703638"/>
          <p14:tracePt t="31667" x="8740775" y="3717925"/>
          <p14:tracePt t="31683" x="8732838" y="3733800"/>
          <p14:tracePt t="31686" x="8724900" y="3733800"/>
          <p14:tracePt t="31700" x="8716963" y="3741738"/>
          <p14:tracePt t="31717" x="8702675" y="3756025"/>
          <p14:tracePt t="31734" x="8686800" y="3763963"/>
          <p14:tracePt t="31750" x="8670925" y="3779838"/>
          <p14:tracePt t="31767" x="8664575" y="3794125"/>
          <p14:tracePt t="31783" x="8648700" y="3802063"/>
          <p14:tracePt t="31800" x="8640763" y="3817938"/>
          <p14:tracePt t="31817" x="8626475" y="3825875"/>
          <p14:tracePt t="31833" x="8618538" y="3832225"/>
          <p14:tracePt t="31850" x="8610600" y="3840163"/>
          <p14:tracePt t="31867" x="8602663" y="3848100"/>
          <p14:tracePt t="31883" x="8594725" y="3856038"/>
          <p14:tracePt t="31900" x="8588375" y="3870325"/>
          <p14:tracePt t="31917" x="8580438" y="3878263"/>
          <p14:tracePt t="31934" x="8580438" y="3886200"/>
          <p14:tracePt t="31998" x="8572500" y="3886200"/>
          <p14:tracePt t="32014" x="8572500" y="3894138"/>
          <p14:tracePt t="32022" x="8564563" y="3894138"/>
          <p14:tracePt t="32046" x="8564563" y="3902075"/>
          <p14:tracePt t="32078" x="8556625" y="3908425"/>
          <p14:tracePt t="32117" x="8556625" y="3916363"/>
          <p14:tracePt t="32142" x="8556625" y="3924300"/>
          <p14:tracePt t="32150" x="8550275" y="3924300"/>
          <p14:tracePt t="32166" x="8550275" y="3932238"/>
          <p14:tracePt t="32238" x="8550275" y="3940175"/>
          <p14:tracePt t="33662" x="8542338" y="3946525"/>
          <p14:tracePt t="33670" x="8542338" y="3954463"/>
          <p14:tracePt t="33678" x="8534400" y="3962400"/>
          <p14:tracePt t="33685" x="8534400" y="3970338"/>
          <p14:tracePt t="33701" x="8534400" y="3984625"/>
          <p14:tracePt t="33717" x="8534400" y="4008438"/>
          <p14:tracePt t="33734" x="8526463" y="4030663"/>
          <p14:tracePt t="33751" x="8518525" y="4068763"/>
          <p14:tracePt t="33767" x="8512175" y="4092575"/>
          <p14:tracePt t="33784" x="8512175" y="4106863"/>
          <p14:tracePt t="33801" x="8512175" y="4130675"/>
          <p14:tracePt t="33818" x="8512175" y="4137025"/>
          <p14:tracePt t="33834" x="8512175" y="4152900"/>
          <p14:tracePt t="33851" x="8512175" y="4160838"/>
          <p14:tracePt t="33868" x="8512175" y="4183063"/>
          <p14:tracePt t="33870" x="8512175" y="4191000"/>
          <p14:tracePt t="33884" x="8512175" y="4206875"/>
          <p14:tracePt t="33901" x="8512175" y="4221163"/>
          <p14:tracePt t="33918" x="8512175" y="4244975"/>
          <p14:tracePt t="33934" x="8512175" y="4267200"/>
          <p14:tracePt t="33951" x="8512175" y="4289425"/>
          <p14:tracePt t="33968" x="8512175" y="4313238"/>
          <p14:tracePt t="33984" x="8512175" y="4335463"/>
          <p14:tracePt t="34001" x="8512175" y="4343400"/>
          <p14:tracePt t="34094" x="8518525" y="4351338"/>
          <p14:tracePt t="34118" x="8518525" y="4359275"/>
          <p14:tracePt t="34126" x="8518525" y="4365625"/>
          <p14:tracePt t="34150" x="8518525" y="4373563"/>
          <p14:tracePt t="34174" x="8526463" y="4389438"/>
          <p14:tracePt t="34190" x="8534400" y="4389438"/>
          <p14:tracePt t="34198" x="8534400" y="4397375"/>
          <p14:tracePt t="34222" x="8542338" y="4403725"/>
          <p14:tracePt t="34414" x="8550275" y="4411663"/>
          <p14:tracePt t="34422" x="8550275" y="4419600"/>
          <p14:tracePt t="34438" x="8556625" y="4419600"/>
          <p14:tracePt t="34451" x="8564563" y="4419600"/>
          <p14:tracePt t="34468" x="8572500" y="4419600"/>
          <p14:tracePt t="34485" x="8580438" y="4419600"/>
          <p14:tracePt t="34502" x="8588375" y="4427538"/>
          <p14:tracePt t="34526" x="8594725" y="4427538"/>
          <p14:tracePt t="34550" x="8602663" y="4427538"/>
          <p14:tracePt t="34566" x="8618538" y="4427538"/>
          <p14:tracePt t="34598" x="8626475" y="4427538"/>
          <p14:tracePt t="34702" x="8626475" y="4435475"/>
          <p14:tracePt t="34711" x="8632825" y="4435475"/>
          <p14:tracePt t="34734" x="8640763" y="4435475"/>
          <p14:tracePt t="34758" x="8648700" y="4435475"/>
          <p14:tracePt t="34782" x="8656638" y="4435475"/>
          <p14:tracePt t="34870" x="8664575" y="4435475"/>
          <p14:tracePt t="34894" x="8670925" y="4435475"/>
          <p14:tracePt t="34901" x="8678863" y="4435475"/>
          <p14:tracePt t="34918" x="8686800" y="4435475"/>
          <p14:tracePt t="34926" x="8694738" y="4435475"/>
          <p14:tracePt t="34942" x="8702675" y="4435475"/>
          <p14:tracePt t="34958" x="8709025" y="4435475"/>
          <p14:tracePt t="34974" x="8716963" y="4427538"/>
          <p14:tracePt t="34985" x="8724900" y="4427538"/>
          <p14:tracePt t="35001" x="8740775" y="4427538"/>
          <p14:tracePt t="35018" x="8755063" y="4419600"/>
          <p14:tracePt t="35055" x="8763000" y="4411663"/>
          <p14:tracePt t="35078" x="8770938" y="4411663"/>
          <p14:tracePt t="35102" x="8778875" y="4411663"/>
          <p14:tracePt t="35126" x="8785225" y="4411663"/>
          <p14:tracePt t="35149" x="8793163" y="4411663"/>
          <p14:tracePt t="35165" x="8801100" y="4403725"/>
          <p14:tracePt t="35182" x="8809038" y="4403725"/>
          <p14:tracePt t="35197" x="8816975" y="4403725"/>
          <p14:tracePt t="35214" x="8831263" y="4403725"/>
          <p14:tracePt t="35230" x="8839200" y="4403725"/>
          <p14:tracePt t="35238" x="8847138" y="4397375"/>
          <p14:tracePt t="35251" x="8855075" y="4397375"/>
          <p14:tracePt t="35268" x="8861425" y="4389438"/>
          <p14:tracePt t="35285" x="8885238" y="4389438"/>
          <p14:tracePt t="35302" x="8893175" y="4389438"/>
          <p14:tracePt t="35318" x="8907463" y="4389438"/>
          <p14:tracePt t="35335" x="8931275" y="4381500"/>
          <p14:tracePt t="35351" x="8937625" y="4381500"/>
          <p14:tracePt t="35368" x="8945563" y="4381500"/>
          <p14:tracePt t="35385" x="8961438" y="4373563"/>
          <p14:tracePt t="35402" x="8969375" y="4373563"/>
          <p14:tracePt t="35418" x="8983663" y="4373563"/>
          <p14:tracePt t="35435" x="8999538" y="4359275"/>
          <p14:tracePt t="35452" x="9013825" y="4359275"/>
          <p14:tracePt t="35468" x="9029700" y="4351338"/>
          <p14:tracePt t="35469" x="9037638" y="4351338"/>
          <p14:tracePt t="35485" x="9051925" y="4343400"/>
          <p14:tracePt t="35501" x="9059863" y="4335463"/>
          <p14:tracePt t="35518" x="9067800" y="4335463"/>
          <p14:tracePt t="35535" x="9090025" y="4321175"/>
          <p14:tracePt t="35551" x="9121775" y="4305300"/>
          <p14:tracePt t="35568" x="9136063" y="4289425"/>
          <p14:tracePt t="35585" x="9166225" y="4275138"/>
          <p14:tracePt t="35602" x="9182100" y="4259263"/>
          <p14:tracePt t="35618" x="9190038" y="4251325"/>
          <p14:tracePt t="35635" x="9197975" y="4244975"/>
          <p14:tracePt t="35651" x="9204325" y="4229100"/>
          <p14:tracePt t="35669" x="9212263" y="4213225"/>
          <p14:tracePt t="35685" x="9220200" y="4191000"/>
          <p14:tracePt t="35702" x="9228138" y="4175125"/>
          <p14:tracePt t="35718" x="9228138" y="4152900"/>
          <p14:tracePt t="35735" x="9236075" y="4130675"/>
          <p14:tracePt t="35752" x="9236075" y="4114800"/>
          <p14:tracePt t="35768" x="9236075" y="4098925"/>
          <p14:tracePt t="35785" x="9236075" y="4076700"/>
          <p14:tracePt t="35801" x="9236075" y="4068763"/>
          <p14:tracePt t="35818" x="9236075" y="4054475"/>
          <p14:tracePt t="35835" x="9228138" y="4038600"/>
          <p14:tracePt t="35852" x="9220200" y="4030663"/>
          <p14:tracePt t="35869" x="9212263" y="4022725"/>
          <p14:tracePt t="35885" x="9190038" y="4022725"/>
          <p14:tracePt t="35901" x="9174163" y="4016375"/>
          <p14:tracePt t="35918" x="9159875" y="4008438"/>
          <p14:tracePt t="35935" x="9136063" y="4008438"/>
          <p14:tracePt t="35952" x="9128125" y="4008438"/>
          <p14:tracePt t="35968" x="9113838" y="4008438"/>
          <p14:tracePt t="35985" x="9097963" y="4008438"/>
          <p14:tracePt t="36002" x="9090025" y="4008438"/>
          <p14:tracePt t="36055" x="9083675" y="4008438"/>
          <p14:tracePt t="36087" x="9075738" y="4008438"/>
          <p14:tracePt t="36110" x="9067800" y="4016375"/>
          <p14:tracePt t="36134" x="9059863" y="4022725"/>
          <p14:tracePt t="36158" x="9051925" y="4022725"/>
          <p14:tracePt t="36166" x="9051925" y="4030663"/>
          <p14:tracePt t="36206" x="9045575" y="4030663"/>
          <p14:tracePt t="36230" x="9045575" y="4038600"/>
          <p14:tracePt t="36238" x="9037638" y="4046538"/>
          <p14:tracePt t="36246" x="9029700" y="4046538"/>
          <p14:tracePt t="36262" x="9029700" y="4054475"/>
          <p14:tracePt t="36269" x="9021763" y="4060825"/>
          <p14:tracePt t="36285" x="9013825" y="4076700"/>
          <p14:tracePt t="36302" x="9007475" y="4092575"/>
          <p14:tracePt t="36318" x="8999538" y="4114800"/>
          <p14:tracePt t="36335" x="8983663" y="4137025"/>
          <p14:tracePt t="36352" x="8961438" y="4183063"/>
          <p14:tracePt t="36368" x="8931275" y="4237038"/>
          <p14:tracePt t="36385" x="8907463" y="4275138"/>
          <p14:tracePt t="36402" x="8877300" y="4327525"/>
          <p14:tracePt t="36418" x="8869363" y="4359275"/>
          <p14:tracePt t="36435" x="8855075" y="4389438"/>
          <p14:tracePt t="36437" x="8855075" y="4403725"/>
          <p14:tracePt t="36452" x="8847138" y="4427538"/>
          <p14:tracePt t="36469" x="8831263" y="4465638"/>
          <p14:tracePt t="36485" x="8816975" y="4503738"/>
          <p14:tracePt t="36502" x="8809038" y="4525963"/>
          <p14:tracePt t="36518" x="8801100" y="4549775"/>
          <p14:tracePt t="36535" x="8793163" y="4579938"/>
          <p14:tracePt t="36552" x="8785225" y="4610100"/>
          <p14:tracePt t="36568" x="8778875" y="4648200"/>
          <p14:tracePt t="36585" x="8763000" y="4686300"/>
          <p14:tracePt t="36602" x="8747125" y="4732338"/>
          <p14:tracePt t="36635" x="8740775" y="4740275"/>
          <p14:tracePt t="36670" x="8740775" y="4746625"/>
          <p14:tracePt t="36685" x="8740775" y="4754563"/>
          <p14:tracePt t="36766" x="8740775" y="4762500"/>
          <p14:tracePt t="36774" x="8740775" y="4778375"/>
          <p14:tracePt t="36785" x="8740775" y="4808538"/>
          <p14:tracePt t="36802" x="8740775" y="4854575"/>
          <p14:tracePt t="36819" x="8732838" y="4914900"/>
          <p14:tracePt t="36835" x="8716963" y="4983163"/>
          <p14:tracePt t="36837" x="8709025" y="5013325"/>
          <p14:tracePt t="36852" x="8694738" y="5051425"/>
          <p14:tracePt t="36869" x="8670925" y="5121275"/>
          <p14:tracePt t="36885" x="8664575" y="5143500"/>
          <p14:tracePt t="36902" x="8664575" y="5151438"/>
          <p14:tracePt t="36966" x="8664575" y="5159375"/>
          <p14:tracePt t="36990" x="8664575" y="5165725"/>
          <p14:tracePt t="37022" x="8664575" y="5173663"/>
          <p14:tracePt t="37038" x="8656638" y="5173663"/>
          <p14:tracePt t="37062" x="8648700" y="5181600"/>
          <p14:tracePt t="37069" x="8648700" y="5189538"/>
          <p14:tracePt t="37078" x="8640763" y="5189538"/>
          <p14:tracePt t="37087" x="8632825" y="5197475"/>
          <p14:tracePt t="37102" x="8618538" y="5211763"/>
          <p14:tracePt t="37119" x="8602663" y="5235575"/>
          <p14:tracePt t="37135" x="8594725" y="5249863"/>
          <p14:tracePt t="37152" x="8580438" y="5280025"/>
          <p14:tracePt t="37169" x="8580438" y="5295900"/>
          <p14:tracePt t="37185" x="8572500" y="5295900"/>
          <p14:tracePt t="37202" x="8572500" y="5303838"/>
          <p14:tracePt t="37254" x="8572500" y="5311775"/>
          <p14:tracePt t="37686" x="8564563" y="5311775"/>
          <p14:tracePt t="37694" x="8556625" y="5311775"/>
          <p14:tracePt t="37725" x="8550275" y="5311775"/>
          <p14:tracePt t="37774" x="8542338" y="5311775"/>
          <p14:tracePt t="37790" x="8542338" y="5303838"/>
          <p14:tracePt t="37798" x="8526463" y="5303838"/>
          <p14:tracePt t="37814" x="8526463" y="5295900"/>
          <p14:tracePt t="37822" x="8518525" y="5295900"/>
          <p14:tracePt t="37910" x="8504238" y="5287963"/>
          <p14:tracePt t="37926" x="8496300" y="5287963"/>
          <p14:tracePt t="37934" x="8488363" y="5280025"/>
          <p14:tracePt t="37942" x="8480425" y="5273675"/>
          <p14:tracePt t="37952" x="8474075" y="5273675"/>
          <p14:tracePt t="37969" x="8450263" y="5257800"/>
          <p14:tracePt t="37986" x="8442325" y="5249863"/>
          <p14:tracePt t="38002" x="8428038" y="5241925"/>
          <p14:tracePt t="38019" x="8412163" y="5235575"/>
          <p14:tracePt t="38036" x="8412163" y="5227638"/>
          <p14:tracePt t="38053" x="8382000" y="5219700"/>
          <p14:tracePt t="38069" x="8366125" y="5203825"/>
          <p14:tracePt t="38086" x="8351838" y="5197475"/>
          <p14:tracePt t="38102" x="8343900" y="5197475"/>
          <p14:tracePt t="38119" x="8335963" y="5189538"/>
          <p14:tracePt t="38136" x="8335963" y="5181600"/>
          <p14:tracePt t="38152" x="8328025" y="5173663"/>
          <p14:tracePt t="38169" x="8313738" y="5165725"/>
          <p14:tracePt t="38186" x="8305800" y="5159375"/>
          <p14:tracePt t="38202" x="8289925" y="5143500"/>
          <p14:tracePt t="38219" x="8283575" y="5135563"/>
          <p14:tracePt t="38221" x="8275638" y="5127625"/>
          <p14:tracePt t="38246" x="8267700" y="5121275"/>
          <p14:tracePt t="38262" x="8259763" y="5121275"/>
          <p14:tracePt t="38278" x="8259763" y="5113338"/>
          <p14:tracePt t="39646" x="8267700" y="5113338"/>
          <p14:tracePt t="39798" x="8275638" y="5113338"/>
          <p14:tracePt t="40093" x="8283575" y="5113338"/>
          <p14:tracePt t="40158" x="8289925" y="5113338"/>
          <p14:tracePt t="40166" x="8297863" y="5113338"/>
          <p14:tracePt t="40182" x="8305800" y="5113338"/>
          <p14:tracePt t="40342" x="8313738" y="5113338"/>
          <p14:tracePt t="40366" x="8321675" y="5113338"/>
          <p14:tracePt t="40654" x="8328025" y="5113338"/>
          <p14:tracePt t="40910" x="8335963" y="5105400"/>
          <p14:tracePt t="40934" x="8343900" y="5105400"/>
          <p14:tracePt t="40942" x="8343900" y="5097463"/>
          <p14:tracePt t="41054" x="8351838" y="5097463"/>
          <p14:tracePt t="41237" x="8359775" y="5089525"/>
          <p14:tracePt t="41286" x="8366125" y="5089525"/>
          <p14:tracePt t="41302" x="8366125" y="5083175"/>
          <p14:tracePt t="41542" x="8374063" y="5083175"/>
          <p14:tracePt t="41614" x="8374063" y="5075238"/>
          <p14:tracePt t="41621" x="8382000" y="5067300"/>
          <p14:tracePt t="42054" x="8389938" y="5059363"/>
          <p14:tracePt t="42070" x="8397875" y="5059363"/>
          <p14:tracePt t="43774" x="8404225" y="5059363"/>
          <p14:tracePt t="43789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BOMBAS HIDRÁULICAS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(Aula 11.1)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5351489" cy="4486275"/>
          </a:xfrm>
        </p:spPr>
        <p:txBody>
          <a:bodyPr/>
          <a:lstStyle/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1)CONCEITO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“São máquinas que transformam a energia mecânica proveniente dos motores em energia hidráulica no fluido”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04" y="2340502"/>
            <a:ext cx="5606321" cy="31866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040BB2F-53D0-4523-A098-E34AC6D040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82"/>
    </mc:Choice>
    <mc:Fallback>
      <p:transition spd="slow" advTm="67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38" x="4800600" y="2171700"/>
          <p14:tracePt t="29462" x="4754563" y="2163763"/>
          <p14:tracePt t="29564" x="4746625" y="2163763"/>
          <p14:tracePt t="29572" x="4732338" y="2163763"/>
          <p14:tracePt t="29582" x="4708525" y="2163763"/>
          <p14:tracePt t="29599" x="4656138" y="2163763"/>
          <p14:tracePt t="29616" x="4594225" y="2163763"/>
          <p14:tracePt t="29632" x="4549775" y="2163763"/>
          <p14:tracePt t="29649" x="4533900" y="2163763"/>
          <p14:tracePt t="29652" x="4518025" y="2163763"/>
          <p14:tracePt t="29667" x="4503738" y="2163763"/>
          <p14:tracePt t="29683" x="4495800" y="2163763"/>
          <p14:tracePt t="29699" x="4473575" y="2163763"/>
          <p14:tracePt t="29716" x="4435475" y="2187575"/>
          <p14:tracePt t="29732" x="4397375" y="2217738"/>
          <p14:tracePt t="29749" x="4335463" y="2263775"/>
          <p14:tracePt t="29766" x="4267200" y="2324100"/>
          <p14:tracePt t="29782" x="4221163" y="2370138"/>
          <p14:tracePt t="29799" x="4175125" y="2416175"/>
          <p14:tracePt t="29816" x="4122738" y="2468563"/>
          <p14:tracePt t="29832" x="4068763" y="2560638"/>
          <p14:tracePt t="29849" x="4008438" y="2689225"/>
          <p14:tracePt t="29866" x="3946525" y="2865438"/>
          <p14:tracePt t="29867" x="3924300" y="2949575"/>
          <p14:tracePt t="29883" x="3878263" y="3086100"/>
          <p14:tracePt t="29899" x="3848100" y="3200400"/>
          <p14:tracePt t="29916" x="3825875" y="3276600"/>
          <p14:tracePt t="29932" x="3810000" y="3352800"/>
          <p14:tracePt t="29949" x="3779838" y="3421063"/>
          <p14:tracePt t="29966" x="3749675" y="3482975"/>
          <p14:tracePt t="29983" x="3711575" y="3565525"/>
          <p14:tracePt t="29999" x="3665538" y="3673475"/>
          <p14:tracePt t="30016" x="3619500" y="3771900"/>
          <p14:tracePt t="30033" x="3565525" y="3863975"/>
          <p14:tracePt t="30049" x="3505200" y="3962400"/>
          <p14:tracePt t="30066" x="3444875" y="4054475"/>
          <p14:tracePt t="30083" x="3360738" y="4183063"/>
          <p14:tracePt t="30099" x="3330575" y="4229100"/>
          <p14:tracePt t="30116" x="3314700" y="4244975"/>
          <p14:tracePt t="30132" x="3314700" y="4251325"/>
          <p14:tracePt t="30236" x="3314700" y="4244975"/>
          <p14:tracePt t="30243" x="3330575" y="4237038"/>
          <p14:tracePt t="30251" x="3336925" y="4229100"/>
          <p14:tracePt t="30266" x="3352800" y="4206875"/>
          <p14:tracePt t="30267" x="3368675" y="4198938"/>
          <p14:tracePt t="30283" x="3398838" y="4175125"/>
          <p14:tracePt t="30299" x="3436938" y="4160838"/>
          <p14:tracePt t="30316" x="3467100" y="4144963"/>
          <p14:tracePt t="30332" x="3497263" y="4137025"/>
          <p14:tracePt t="30349" x="3535363" y="4122738"/>
          <p14:tracePt t="30366" x="3603625" y="4092575"/>
          <p14:tracePt t="30383" x="3703638" y="4054475"/>
          <p14:tracePt t="30399" x="3817938" y="4000500"/>
          <p14:tracePt t="30416" x="3932238" y="3946525"/>
          <p14:tracePt t="30433" x="4038600" y="3902075"/>
          <p14:tracePt t="30449" x="4137025" y="3870325"/>
          <p14:tracePt t="30451" x="4191000" y="3856038"/>
          <p14:tracePt t="30466" x="4221163" y="3856038"/>
          <p14:tracePt t="30482" x="4327525" y="3817938"/>
          <p14:tracePt t="30499" x="4359275" y="3810000"/>
          <p14:tracePt t="30516" x="4381500" y="3802063"/>
          <p14:tracePt t="30532" x="4389438" y="3802063"/>
          <p14:tracePt t="30549" x="4403725" y="3794125"/>
          <p14:tracePt t="30803" x="4373563" y="3794125"/>
          <p14:tracePt t="30811" x="4297363" y="3810000"/>
          <p14:tracePt t="30819" x="4198938" y="3832225"/>
          <p14:tracePt t="30833" x="4092575" y="3840163"/>
          <p14:tracePt t="30849" x="3787775" y="3894138"/>
          <p14:tracePt t="30866" x="3322638" y="3932238"/>
          <p14:tracePt t="30883" x="3132138" y="3940175"/>
          <p14:tracePt t="30899" x="2994025" y="3940175"/>
          <p14:tracePt t="30916" x="2895600" y="3940175"/>
          <p14:tracePt t="30933" x="2841625" y="3946525"/>
          <p14:tracePt t="30949" x="2797175" y="3954463"/>
          <p14:tracePt t="30966" x="2743200" y="3962400"/>
          <p14:tracePt t="30983" x="2659063" y="3970338"/>
          <p14:tracePt t="30999" x="2568575" y="3978275"/>
          <p14:tracePt t="31016" x="2446338" y="3978275"/>
          <p14:tracePt t="31033" x="2301875" y="3978275"/>
          <p14:tracePt t="31049" x="2149475" y="3978275"/>
          <p14:tracePt t="31066" x="1866900" y="3978275"/>
          <p14:tracePt t="31083" x="1714500" y="3962400"/>
          <p14:tracePt t="31099" x="1630363" y="3962400"/>
          <p14:tracePt t="31116" x="1600200" y="3962400"/>
          <p14:tracePt t="31133" x="1592263" y="3962400"/>
          <p14:tracePt t="31195" x="1584325" y="3962400"/>
          <p14:tracePt t="31205" x="1577975" y="3970338"/>
          <p14:tracePt t="31212" x="1570038" y="3970338"/>
          <p14:tracePt t="31220" x="1562100" y="3970338"/>
          <p14:tracePt t="31233" x="1554163" y="3978275"/>
          <p14:tracePt t="31250" x="1546225" y="3978275"/>
          <p14:tracePt t="31266" x="1546225" y="3984625"/>
          <p14:tracePt t="31283" x="1539875" y="3992563"/>
          <p14:tracePt t="31300" x="1524000" y="4000500"/>
          <p14:tracePt t="31316" x="1508125" y="4016375"/>
          <p14:tracePt t="31333" x="1485900" y="4038600"/>
          <p14:tracePt t="31350" x="1439863" y="4084638"/>
          <p14:tracePt t="31366" x="1371600" y="4130675"/>
          <p14:tracePt t="31383" x="1341438" y="4152900"/>
          <p14:tracePt t="31400" x="1311275" y="4175125"/>
          <p14:tracePt t="31452" x="1311275" y="4183063"/>
          <p14:tracePt t="31459" x="1311275" y="4191000"/>
          <p14:tracePt t="31476" x="1311275" y="4198938"/>
          <p14:tracePt t="31484" x="1311275" y="4206875"/>
          <p14:tracePt t="31500" x="1311275" y="4221163"/>
          <p14:tracePt t="31587" x="1311275" y="4229100"/>
          <p14:tracePt t="31603" x="1317625" y="4229100"/>
          <p14:tracePt t="31612" x="1333500" y="4237038"/>
          <p14:tracePt t="31619" x="1355725" y="4251325"/>
          <p14:tracePt t="31633" x="1393825" y="4259263"/>
          <p14:tracePt t="31650" x="1455738" y="4267200"/>
          <p14:tracePt t="31652" x="1501775" y="4275138"/>
          <p14:tracePt t="31667" x="1577975" y="4283075"/>
          <p14:tracePt t="31683" x="1668463" y="4297363"/>
          <p14:tracePt t="31700" x="1744663" y="4321175"/>
          <p14:tracePt t="31716" x="1836738" y="4351338"/>
          <p14:tracePt t="31733" x="1905000" y="4373563"/>
          <p14:tracePt t="31750" x="1958975" y="4381500"/>
          <p14:tracePt t="31766" x="2027238" y="4389438"/>
          <p14:tracePt t="31783" x="2095500" y="4389438"/>
          <p14:tracePt t="31800" x="2149475" y="4389438"/>
          <p14:tracePt t="31816" x="2187575" y="4389438"/>
          <p14:tracePt t="31833" x="2225675" y="4389438"/>
          <p14:tracePt t="31850" x="2263775" y="4389438"/>
          <p14:tracePt t="31867" x="2324100" y="4389438"/>
          <p14:tracePt t="31883" x="2392363" y="4397375"/>
          <p14:tracePt t="31900" x="2468563" y="4403725"/>
          <p14:tracePt t="31916" x="2530475" y="4411663"/>
          <p14:tracePt t="31933" x="2606675" y="4411663"/>
          <p14:tracePt t="31950" x="2674938" y="4411663"/>
          <p14:tracePt t="31966" x="2720975" y="4411663"/>
          <p14:tracePt t="31984" x="2743200" y="4411663"/>
          <p14:tracePt t="32067" x="2751138" y="4411663"/>
          <p14:tracePt t="32075" x="2759075" y="4411663"/>
          <p14:tracePt t="32092" x="2765425" y="4411663"/>
          <p14:tracePt t="32100" x="2773363" y="4411663"/>
          <p14:tracePt t="32116" x="2797175" y="4411663"/>
          <p14:tracePt t="32133" x="2827338" y="4411663"/>
          <p14:tracePt t="32150" x="2841625" y="4411663"/>
          <p14:tracePt t="32166" x="2857500" y="4411663"/>
          <p14:tracePt t="32183" x="2865438" y="4411663"/>
          <p14:tracePt t="32212" x="2879725" y="4411663"/>
          <p14:tracePt t="32228" x="2903538" y="4411663"/>
          <p14:tracePt t="32237" x="2917825" y="4411663"/>
          <p14:tracePt t="32250" x="2941638" y="4411663"/>
          <p14:tracePt t="32267" x="3017838" y="4411663"/>
          <p14:tracePt t="32283" x="3063875" y="4411663"/>
          <p14:tracePt t="32300" x="3086100" y="4411663"/>
          <p14:tracePt t="32317" x="3116263" y="4411663"/>
          <p14:tracePt t="32333" x="3146425" y="4411663"/>
          <p14:tracePt t="32350" x="3170238" y="4411663"/>
          <p14:tracePt t="32367" x="3192463" y="4403725"/>
          <p14:tracePt t="32383" x="3200400" y="4403725"/>
          <p14:tracePt t="32400" x="3208338" y="4403725"/>
          <p14:tracePt t="32523" x="3222625" y="4403725"/>
          <p14:tracePt t="32531" x="3260725" y="4403725"/>
          <p14:tracePt t="32540" x="3306763" y="4403725"/>
          <p14:tracePt t="32550" x="3352800" y="4403725"/>
          <p14:tracePt t="32567" x="3467100" y="4403725"/>
          <p14:tracePt t="32583" x="3559175" y="4403725"/>
          <p14:tracePt t="32600" x="3597275" y="4397375"/>
          <p14:tracePt t="32617" x="3603625" y="4397375"/>
          <p14:tracePt t="32731" x="3611563" y="4389438"/>
          <p14:tracePt t="32739" x="3627438" y="4389438"/>
          <p14:tracePt t="32756" x="3635375" y="4389438"/>
          <p14:tracePt t="32772" x="3641725" y="4389438"/>
          <p14:tracePt t="33035" x="3649663" y="4381500"/>
          <p14:tracePt t="33044" x="3665538" y="4381500"/>
          <p14:tracePt t="33051" x="3679825" y="4381500"/>
          <p14:tracePt t="33067" x="3711575" y="4381500"/>
          <p14:tracePt t="33083" x="3749675" y="4381500"/>
          <p14:tracePt t="33100" x="3779838" y="4381500"/>
          <p14:tracePt t="33117" x="3817938" y="4381500"/>
          <p14:tracePt t="33134" x="3863975" y="4381500"/>
          <p14:tracePt t="33150" x="3932238" y="4381500"/>
          <p14:tracePt t="33167" x="4022725" y="4381500"/>
          <p14:tracePt t="33184" x="4122738" y="4381500"/>
          <p14:tracePt t="33200" x="4198938" y="4381500"/>
          <p14:tracePt t="33217" x="4259263" y="4381500"/>
          <p14:tracePt t="33219" x="4289425" y="4381500"/>
          <p14:tracePt t="33234" x="4321175" y="4381500"/>
          <p14:tracePt t="33235" x="4365625" y="4381500"/>
          <p14:tracePt t="33251" x="4435475" y="4381500"/>
          <p14:tracePt t="33267" x="4511675" y="4397375"/>
          <p14:tracePt t="33284" x="4541838" y="4397375"/>
          <p14:tracePt t="33300" x="4549775" y="4397375"/>
          <p14:tracePt t="33460" x="4549775" y="4411663"/>
          <p14:tracePt t="33467" x="4525963" y="4411663"/>
          <p14:tracePt t="33476" x="4465638" y="4427538"/>
          <p14:tracePt t="33484" x="4389438" y="4435475"/>
          <p14:tracePt t="33500" x="4213225" y="4449763"/>
          <p14:tracePt t="33517" x="4046538" y="4449763"/>
          <p14:tracePt t="33534" x="3878263" y="4457700"/>
          <p14:tracePt t="33550" x="3771900" y="4465638"/>
          <p14:tracePt t="33567" x="3679825" y="4479925"/>
          <p14:tracePt t="33584" x="3619500" y="4495800"/>
          <p14:tracePt t="33600" x="3551238" y="4518025"/>
          <p14:tracePt t="33617" x="3489325" y="4525963"/>
          <p14:tracePt t="33619" x="3444875" y="4533900"/>
          <p14:tracePt t="33634" x="3368675" y="4541838"/>
          <p14:tracePt t="33651" x="3146425" y="4541838"/>
          <p14:tracePt t="33667" x="2979738" y="4549775"/>
          <p14:tracePt t="33684" x="2841625" y="4564063"/>
          <p14:tracePt t="33700" x="2727325" y="4579938"/>
          <p14:tracePt t="33717" x="2636838" y="4587875"/>
          <p14:tracePt t="33734" x="2590800" y="4594225"/>
          <p14:tracePt t="33750" x="2568575" y="4594225"/>
          <p14:tracePt t="33767" x="2552700" y="4594225"/>
          <p14:tracePt t="33784" x="2536825" y="4594225"/>
          <p14:tracePt t="33800" x="2506663" y="4594225"/>
          <p14:tracePt t="33817" x="2454275" y="4594225"/>
          <p14:tracePt t="33834" x="2370138" y="4610100"/>
          <p14:tracePt t="33834" x="2339975" y="4618038"/>
          <p14:tracePt t="33850" x="2247900" y="4648200"/>
          <p14:tracePt t="33867" x="2193925" y="4664075"/>
          <p14:tracePt t="33884" x="2141538" y="4678363"/>
          <p14:tracePt t="33901" x="2125663" y="4686300"/>
          <p14:tracePt t="33917" x="2111375" y="4694238"/>
          <p14:tracePt t="33934" x="2095500" y="4702175"/>
          <p14:tracePt t="33950" x="2073275" y="4708525"/>
          <p14:tracePt t="33967" x="2049463" y="4724400"/>
          <p14:tracePt t="33984" x="2027238" y="4740275"/>
          <p14:tracePt t="33987" x="2027238" y="4746625"/>
          <p14:tracePt t="34000" x="2011363" y="4754563"/>
          <p14:tracePt t="34019" x="2003425" y="4754563"/>
          <p14:tracePt t="34035" x="1997075" y="4762500"/>
          <p14:tracePt t="34051" x="1989138" y="4762500"/>
          <p14:tracePt t="34067" x="1973263" y="4778375"/>
          <p14:tracePt t="34699" x="1981200" y="4778375"/>
          <p14:tracePt t="34707" x="1989138" y="4778375"/>
          <p14:tracePt t="34717" x="2003425" y="4778375"/>
          <p14:tracePt t="34734" x="2035175" y="4784725"/>
          <p14:tracePt t="34751" x="2049463" y="4792663"/>
          <p14:tracePt t="34768" x="2073275" y="4792663"/>
          <p14:tracePt t="34784" x="2087563" y="4792663"/>
          <p14:tracePt t="34801" x="2095500" y="4792663"/>
          <p14:tracePt t="34818" x="2111375" y="4800600"/>
          <p14:tracePt t="34844" x="2117725" y="4800600"/>
          <p14:tracePt t="34860" x="2133600" y="4800600"/>
          <p14:tracePt t="34868" x="2141538" y="4800600"/>
          <p14:tracePt t="34884" x="2163763" y="4808538"/>
          <p14:tracePt t="34901" x="2187575" y="4808538"/>
          <p14:tracePt t="34917" x="2209800" y="4816475"/>
          <p14:tracePt t="34934" x="2239963" y="4822825"/>
          <p14:tracePt t="34951" x="2263775" y="4822825"/>
          <p14:tracePt t="34967" x="2293938" y="4830763"/>
          <p14:tracePt t="34985" x="2316163" y="4830763"/>
          <p14:tracePt t="35001" x="2346325" y="4838700"/>
          <p14:tracePt t="35018" x="2378075" y="4846638"/>
          <p14:tracePt t="35019" x="2392363" y="4846638"/>
          <p14:tracePt t="35035" x="2416175" y="4846638"/>
          <p14:tracePt t="35051" x="2454275" y="4846638"/>
          <p14:tracePt t="35067" x="2498725" y="4846638"/>
          <p14:tracePt t="35084" x="2544763" y="4846638"/>
          <p14:tracePt t="35101" x="2590800" y="4846638"/>
          <p14:tracePt t="35118" x="2636838" y="4846638"/>
          <p14:tracePt t="35134" x="2682875" y="4846638"/>
          <p14:tracePt t="35151" x="2743200" y="4846638"/>
          <p14:tracePt t="35168" x="2811463" y="4846638"/>
          <p14:tracePt t="35184" x="2857500" y="4846638"/>
          <p14:tracePt t="35201" x="2911475" y="4846638"/>
          <p14:tracePt t="35218" x="2955925" y="4854575"/>
          <p14:tracePt t="35220" x="2979738" y="4860925"/>
          <p14:tracePt t="35234" x="3001963" y="4860925"/>
          <p14:tracePt t="35251" x="3055938" y="4868863"/>
          <p14:tracePt t="35268" x="3116263" y="4884738"/>
          <p14:tracePt t="35284" x="3192463" y="4899025"/>
          <p14:tracePt t="35301" x="3276600" y="4906963"/>
          <p14:tracePt t="35318" x="3368675" y="4906963"/>
          <p14:tracePt t="35334" x="3451225" y="4906963"/>
          <p14:tracePt t="35351" x="3513138" y="4906963"/>
          <p14:tracePt t="35368" x="3559175" y="4906963"/>
          <p14:tracePt t="35385" x="3603625" y="4906963"/>
          <p14:tracePt t="35401" x="3635375" y="4906963"/>
          <p14:tracePt t="35403" x="3649663" y="4906963"/>
          <p14:tracePt t="35418" x="3665538" y="4906963"/>
          <p14:tracePt t="35435" x="3733800" y="4906963"/>
          <p14:tracePt t="35451" x="3802063" y="4906963"/>
          <p14:tracePt t="35468" x="3870325" y="4906963"/>
          <p14:tracePt t="35484" x="3946525" y="4906963"/>
          <p14:tracePt t="35501" x="3992563" y="4906963"/>
          <p14:tracePt t="35518" x="4016375" y="4906963"/>
          <p14:tracePt t="35534" x="4030663" y="4906963"/>
          <p14:tracePt t="35551" x="4038600" y="4906963"/>
          <p14:tracePt t="35568" x="4054475" y="4899025"/>
          <p14:tracePt t="35584" x="4068763" y="4899025"/>
          <p14:tracePt t="35601" x="4092575" y="4899025"/>
          <p14:tracePt t="35618" x="4106863" y="4899025"/>
          <p14:tracePt t="35618" x="4130675" y="4899025"/>
          <p14:tracePt t="35634" x="4168775" y="4899025"/>
          <p14:tracePt t="35651" x="4206875" y="4899025"/>
          <p14:tracePt t="35668" x="4237038" y="4899025"/>
          <p14:tracePt t="35684" x="4267200" y="4899025"/>
          <p14:tracePt t="35701" x="4297363" y="4899025"/>
          <p14:tracePt t="35718" x="4313238" y="4899025"/>
          <p14:tracePt t="35734" x="4327525" y="4899025"/>
          <p14:tracePt t="35751" x="4351338" y="4899025"/>
          <p14:tracePt t="35768" x="4373563" y="4899025"/>
          <p14:tracePt t="35784" x="4403725" y="4899025"/>
          <p14:tracePt t="35801" x="4441825" y="4899025"/>
          <p14:tracePt t="35818" x="4479925" y="4899025"/>
          <p14:tracePt t="35835" x="4511675" y="4899025"/>
          <p14:tracePt t="35851" x="4533900" y="4892675"/>
          <p14:tracePt t="35868" x="4564063" y="4892675"/>
          <p14:tracePt t="35884" x="4594225" y="4892675"/>
          <p14:tracePt t="35901" x="4625975" y="4892675"/>
          <p14:tracePt t="35918" x="4648200" y="4892675"/>
          <p14:tracePt t="35934" x="4670425" y="4892675"/>
          <p14:tracePt t="35951" x="4678363" y="4892675"/>
          <p14:tracePt t="35989" x="4694238" y="4892675"/>
          <p14:tracePt t="35995" x="4708525" y="4892675"/>
          <p14:tracePt t="36003" x="4732338" y="4892675"/>
          <p14:tracePt t="36018" x="4762500" y="4892675"/>
          <p14:tracePt t="36020" x="4808538" y="4899025"/>
          <p14:tracePt t="36034" x="4892675" y="4906963"/>
          <p14:tracePt t="36051" x="4930775" y="4914900"/>
          <p14:tracePt t="36068" x="4937125" y="4914900"/>
          <p14:tracePt t="36204" x="4945063" y="4914900"/>
          <p14:tracePt t="36595" x="4937125" y="4914900"/>
          <p14:tracePt t="36603" x="4914900" y="4914900"/>
          <p14:tracePt t="36612" x="4892675" y="4914900"/>
          <p14:tracePt t="36619" x="4860925" y="4914900"/>
          <p14:tracePt t="36635" x="4816475" y="4922838"/>
          <p14:tracePt t="36652" x="4770438" y="4930775"/>
          <p14:tracePt t="36668" x="4716463" y="4937125"/>
          <p14:tracePt t="36685" x="4664075" y="4937125"/>
          <p14:tracePt t="36701" x="4579938" y="4953000"/>
          <p14:tracePt t="36718" x="4503738" y="4953000"/>
          <p14:tracePt t="36735" x="4419600" y="4960938"/>
          <p14:tracePt t="36751" x="4327525" y="4960938"/>
          <p14:tracePt t="36768" x="4213225" y="4960938"/>
          <p14:tracePt t="36785" x="4098925" y="4975225"/>
          <p14:tracePt t="36801" x="3954463" y="4999038"/>
          <p14:tracePt t="36802" x="3886200" y="5006975"/>
          <p14:tracePt t="36819" x="3717925" y="5037138"/>
          <p14:tracePt t="36835" x="3573463" y="5059363"/>
          <p14:tracePt t="36852" x="3429000" y="5075238"/>
          <p14:tracePt t="36868" x="3292475" y="5089525"/>
          <p14:tracePt t="36885" x="3146425" y="5105400"/>
          <p14:tracePt t="36902" x="3025775" y="5135563"/>
          <p14:tracePt t="36918" x="2903538" y="5173663"/>
          <p14:tracePt t="36935" x="2781300" y="5211763"/>
          <p14:tracePt t="36951" x="2659063" y="5249863"/>
          <p14:tracePt t="36968" x="2552700" y="5280025"/>
          <p14:tracePt t="36985" x="2460625" y="5311775"/>
          <p14:tracePt t="36988" x="2438400" y="5311775"/>
          <p14:tracePt t="37001" x="2416175" y="5326063"/>
          <p14:tracePt t="37018" x="2362200" y="5349875"/>
          <p14:tracePt t="37035" x="2324100" y="5364163"/>
          <p14:tracePt t="37051" x="2308225" y="5380038"/>
          <p14:tracePt t="37068" x="2278063" y="5394325"/>
          <p14:tracePt t="37085" x="2255838" y="5418138"/>
          <p14:tracePt t="37102" x="2239963" y="5432425"/>
          <p14:tracePt t="37118" x="2239963" y="5448300"/>
          <p14:tracePt t="37135" x="2239963" y="5456238"/>
          <p14:tracePt t="37252" x="2239963" y="5464175"/>
          <p14:tracePt t="37259" x="2239963" y="5478463"/>
          <p14:tracePt t="37268" x="2255838" y="5494338"/>
          <p14:tracePt t="37285" x="2286000" y="5508625"/>
          <p14:tracePt t="37302" x="2332038" y="5540375"/>
          <p14:tracePt t="37318" x="2370138" y="5554663"/>
          <p14:tracePt t="37335" x="2400300" y="5554663"/>
          <p14:tracePt t="37352" x="2408238" y="5554663"/>
          <p14:tracePt t="37368" x="2416175" y="5554663"/>
          <p14:tracePt t="37385" x="2430463" y="5554663"/>
          <p14:tracePt t="37402" x="2454275" y="5554663"/>
          <p14:tracePt t="37403" x="2476500" y="5554663"/>
          <p14:tracePt t="37419" x="2544763" y="5554663"/>
          <p14:tracePt t="37435" x="2644775" y="5554663"/>
          <p14:tracePt t="37452" x="2705100" y="5554663"/>
          <p14:tracePt t="37468" x="2735263" y="5554663"/>
          <p14:tracePt t="37485" x="2743200" y="5554663"/>
          <p14:tracePt t="37619" x="2751138" y="5554663"/>
          <p14:tracePt t="37628" x="2759075" y="5554663"/>
          <p14:tracePt t="37635" x="2773363" y="5554663"/>
          <p14:tracePt t="37652" x="2797175" y="5554663"/>
          <p14:tracePt t="37669" x="2811463" y="5554663"/>
          <p14:tracePt t="37702" x="2827338" y="5554663"/>
          <p14:tracePt t="37718" x="2835275" y="5546725"/>
          <p14:tracePt t="37735" x="2841625" y="5546725"/>
          <p14:tracePt t="37752" x="2849563" y="5540375"/>
          <p14:tracePt t="37769" x="2857500" y="5540375"/>
          <p14:tracePt t="37785" x="2865438" y="5540375"/>
          <p14:tracePt t="38333" x="2865438" y="5532438"/>
          <p14:tracePt t="38348" x="2865438" y="5524500"/>
          <p14:tracePt t="38363" x="2865438" y="5516563"/>
          <p14:tracePt t="38371" x="2865438" y="5508625"/>
          <p14:tracePt t="3837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2-CLASSIFICAÇÃO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914401"/>
            <a:ext cx="4586990" cy="929390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/>
              <a:t>(a)Máquinas de elevação por transporte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6" y="2263514"/>
            <a:ext cx="3826764" cy="2833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17" y="1064300"/>
            <a:ext cx="6685614" cy="551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6E55D5F0-36FF-4CAA-A080-A1D6E3DC2D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10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21"/>
    </mc:Choice>
    <mc:Fallback>
      <p:transition spd="slow" advTm="8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832" x="2987675" y="4808538"/>
          <p14:tracePt t="56909" x="2987675" y="4800600"/>
          <p14:tracePt t="56925" x="2987675" y="4784725"/>
          <p14:tracePt t="56933" x="2987675" y="4770438"/>
          <p14:tracePt t="56941" x="2987675" y="4754563"/>
          <p14:tracePt t="56950" x="2987675" y="4740275"/>
          <p14:tracePt t="56967" x="2987675" y="4708525"/>
          <p14:tracePt t="56984" x="2987675" y="4678363"/>
          <p14:tracePt t="57001" x="2979738" y="4648200"/>
          <p14:tracePt t="57017" x="2971800" y="4632325"/>
          <p14:tracePt t="57050" x="2971800" y="4625975"/>
          <p14:tracePt t="57067" x="2971800" y="4618038"/>
          <p14:tracePt t="57084" x="2971800" y="4594225"/>
          <p14:tracePt t="57100" x="2971800" y="4572000"/>
          <p14:tracePt t="57117" x="2971800" y="4533900"/>
          <p14:tracePt t="57134" x="2971800" y="4495800"/>
          <p14:tracePt t="57151" x="2979738" y="4449763"/>
          <p14:tracePt t="57167" x="3001963" y="4419600"/>
          <p14:tracePt t="57184" x="3025775" y="4373563"/>
          <p14:tracePt t="57201" x="3063875" y="4321175"/>
          <p14:tracePt t="57217" x="3094038" y="4283075"/>
          <p14:tracePt t="57234" x="3140075" y="4229100"/>
          <p14:tracePt t="57251" x="3200400" y="4175125"/>
          <p14:tracePt t="57267" x="3314700" y="4106863"/>
          <p14:tracePt t="57268" x="3368675" y="4076700"/>
          <p14:tracePt t="57284" x="3513138" y="4016375"/>
          <p14:tracePt t="57301" x="3695700" y="3962400"/>
          <p14:tracePt t="57317" x="3878263" y="3908425"/>
          <p14:tracePt t="57334" x="4076700" y="3832225"/>
          <p14:tracePt t="57351" x="4283075" y="3741738"/>
          <p14:tracePt t="57367" x="4511675" y="3635375"/>
          <p14:tracePt t="57384" x="4754563" y="3497263"/>
          <p14:tracePt t="57401" x="4960938" y="3368675"/>
          <p14:tracePt t="57418" x="5197475" y="3230563"/>
          <p14:tracePt t="57434" x="5387975" y="3108325"/>
          <p14:tracePt t="57451" x="5592763" y="2971800"/>
          <p14:tracePt t="57467" x="5753100" y="2841625"/>
          <p14:tracePt t="57484" x="6003925" y="2644775"/>
          <p14:tracePt t="57501" x="6180138" y="2498725"/>
          <p14:tracePt t="57517" x="6362700" y="2346325"/>
          <p14:tracePt t="57534" x="6507163" y="2225675"/>
          <p14:tracePt t="57551" x="6645275" y="2103438"/>
          <p14:tracePt t="57567" x="6743700" y="2019300"/>
          <p14:tracePt t="57584" x="6819900" y="1912938"/>
          <p14:tracePt t="57601" x="6873875" y="1844675"/>
          <p14:tracePt t="57618" x="6896100" y="1798638"/>
          <p14:tracePt t="57634" x="6904038" y="1782763"/>
          <p14:tracePt t="57651" x="6911975" y="1774825"/>
          <p14:tracePt t="57773" x="6911975" y="1760538"/>
          <p14:tracePt t="57781" x="6918325" y="1760538"/>
          <p14:tracePt t="57789" x="6926263" y="1752600"/>
          <p14:tracePt t="57801" x="6934200" y="1744663"/>
          <p14:tracePt t="57817" x="6972300" y="1706563"/>
          <p14:tracePt t="57834" x="7010400" y="1676400"/>
          <p14:tracePt t="57851" x="7040563" y="1654175"/>
          <p14:tracePt t="57867" x="7040563" y="1646238"/>
          <p14:tracePt t="58077" x="7040563" y="1638300"/>
          <p14:tracePt t="58093" x="7040563" y="1630363"/>
          <p14:tracePt t="58101" x="7040563" y="1622425"/>
          <p14:tracePt t="58110" x="7032625" y="1616075"/>
          <p14:tracePt t="58118" x="7026275" y="1600200"/>
          <p14:tracePt t="58134" x="7010400" y="1584325"/>
          <p14:tracePt t="58151" x="7002463" y="1584325"/>
          <p14:tracePt t="58168" x="6994525" y="1577975"/>
          <p14:tracePt t="58221" x="6988175" y="1577975"/>
          <p14:tracePt t="58245" x="6980238" y="1577975"/>
          <p14:tracePt t="58253" x="6972300" y="1577975"/>
          <p14:tracePt t="58262" x="6964363" y="1577975"/>
          <p14:tracePt t="58269" x="6950075" y="1577975"/>
          <p14:tracePt t="58284" x="6934200" y="1584325"/>
          <p14:tracePt t="58301" x="6911975" y="1584325"/>
          <p14:tracePt t="58319" x="6896100" y="1584325"/>
          <p14:tracePt t="58334" x="6880225" y="1592263"/>
          <p14:tracePt t="58351" x="6850063" y="1600200"/>
          <p14:tracePt t="58368" x="6827838" y="1608138"/>
          <p14:tracePt t="58384" x="6804025" y="1616075"/>
          <p14:tracePt t="58401" x="6797675" y="1616075"/>
          <p14:tracePt t="58549" x="6797675" y="1622425"/>
          <p14:tracePt t="58645" x="6804025" y="1622425"/>
          <p14:tracePt t="58670" x="6811963" y="1622425"/>
          <p14:tracePt t="58678" x="6827838" y="1638300"/>
          <p14:tracePt t="58685" x="6835775" y="1654175"/>
          <p14:tracePt t="58701" x="6850063" y="1676400"/>
          <p14:tracePt t="58718" x="6873875" y="1698625"/>
          <p14:tracePt t="58734" x="6896100" y="1714500"/>
          <p14:tracePt t="58751" x="6911975" y="1730375"/>
          <p14:tracePt t="58768" x="6911975" y="1736725"/>
          <p14:tracePt t="58805" x="6918325" y="1736725"/>
          <p14:tracePt t="58813" x="6926263" y="1736725"/>
          <p14:tracePt t="58821" x="6934200" y="1744663"/>
          <p14:tracePt t="58835" x="6942138" y="1752600"/>
          <p14:tracePt t="58851" x="6964363" y="1774825"/>
          <p14:tracePt t="58868" x="6980238" y="1798638"/>
          <p14:tracePt t="58869" x="6988175" y="1812925"/>
          <p14:tracePt t="58885" x="7018338" y="1836738"/>
          <p14:tracePt t="58901" x="7048500" y="1851025"/>
          <p14:tracePt t="58918" x="7064375" y="1858963"/>
          <p14:tracePt t="58965" x="7070725" y="1858963"/>
          <p14:tracePt t="59016" x="7070725" y="1866900"/>
          <p14:tracePt t="59110" x="7086600" y="1874838"/>
          <p14:tracePt t="59125" x="7086600" y="1882775"/>
          <p14:tracePt t="59149" x="7094538" y="1897063"/>
          <p14:tracePt t="59189" x="7094538" y="1905000"/>
          <p14:tracePt t="59197" x="7102475" y="1905000"/>
          <p14:tracePt t="59229" x="7108825" y="1920875"/>
          <p14:tracePt t="59245" x="7116763" y="1927225"/>
          <p14:tracePt t="59253" x="7116763" y="1943100"/>
          <p14:tracePt t="59262" x="7124700" y="1951038"/>
          <p14:tracePt t="59269" x="7132638" y="1958975"/>
          <p14:tracePt t="59285" x="7140575" y="1989138"/>
          <p14:tracePt t="59301" x="7146925" y="1997075"/>
          <p14:tracePt t="59318" x="7146925" y="2003425"/>
          <p14:tracePt t="59335" x="7146925" y="2011363"/>
          <p14:tracePt t="59351" x="7154863" y="2019300"/>
          <p14:tracePt t="59381" x="7154863" y="2027238"/>
          <p14:tracePt t="59389" x="7162800" y="2035175"/>
          <p14:tracePt t="59401" x="7162800" y="2041525"/>
          <p14:tracePt t="59418" x="7170738" y="2057400"/>
          <p14:tracePt t="59435" x="7170738" y="2079625"/>
          <p14:tracePt t="59451" x="7178675" y="2095500"/>
          <p14:tracePt t="59453" x="7178675" y="2103438"/>
          <p14:tracePt t="59468" x="7185025" y="2103438"/>
          <p14:tracePt t="59534" x="7185025" y="2117725"/>
          <p14:tracePt t="59549" x="7192963" y="2133600"/>
          <p14:tracePt t="59557" x="7192963" y="2141538"/>
          <p14:tracePt t="59568" x="7200900" y="2149475"/>
          <p14:tracePt t="59585" x="7216775" y="2179638"/>
          <p14:tracePt t="59601" x="7216775" y="2201863"/>
          <p14:tracePt t="59618" x="7223125" y="2232025"/>
          <p14:tracePt t="59635" x="7239000" y="2255838"/>
          <p14:tracePt t="59652" x="7246938" y="2278063"/>
          <p14:tracePt t="59653" x="7246938" y="2286000"/>
          <p14:tracePt t="59669" x="7254875" y="2293938"/>
          <p14:tracePt t="59685" x="7254875" y="2301875"/>
          <p14:tracePt t="59702" x="7261225" y="2308225"/>
          <p14:tracePt t="59718" x="7261225" y="2324100"/>
          <p14:tracePt t="59735" x="7269163" y="2332038"/>
          <p14:tracePt t="59752" x="7269163" y="2339975"/>
          <p14:tracePt t="59768" x="7277100" y="2354263"/>
          <p14:tracePt t="59785" x="7277100" y="2362200"/>
          <p14:tracePt t="59802" x="7285038" y="2378075"/>
          <p14:tracePt t="59818" x="7285038" y="2392363"/>
          <p14:tracePt t="59835" x="7292975" y="2408238"/>
          <p14:tracePt t="59852" x="7299325" y="2446338"/>
          <p14:tracePt t="59853" x="7307263" y="2460625"/>
          <p14:tracePt t="59868" x="7315200" y="2498725"/>
          <p14:tracePt t="59885" x="7323138" y="2522538"/>
          <p14:tracePt t="59902" x="7331075" y="2552700"/>
          <p14:tracePt t="59919" x="7337425" y="2568575"/>
          <p14:tracePt t="59942" x="7345363" y="2574925"/>
          <p14:tracePt t="60005" x="7345363" y="2582863"/>
          <p14:tracePt t="60015" x="7345363" y="2590800"/>
          <p14:tracePt t="60029" x="7345363" y="2598738"/>
          <p14:tracePt t="60045" x="7353300" y="2613025"/>
          <p14:tracePt t="60053" x="7353300" y="2620963"/>
          <p14:tracePt t="60068" x="7361238" y="2644775"/>
          <p14:tracePt t="60085" x="7361238" y="2659063"/>
          <p14:tracePt t="60102" x="7361238" y="2682875"/>
          <p14:tracePt t="60118" x="7361238" y="2705100"/>
          <p14:tracePt t="60135" x="7369175" y="2727325"/>
          <p14:tracePt t="60152" x="7375525" y="2759075"/>
          <p14:tracePt t="60169" x="7375525" y="2781300"/>
          <p14:tracePt t="60185" x="7375525" y="2803525"/>
          <p14:tracePt t="60202" x="7375525" y="2827338"/>
          <p14:tracePt t="60218" x="7375525" y="2849563"/>
          <p14:tracePt t="60235" x="7375525" y="2857500"/>
          <p14:tracePt t="60252" x="7375525" y="2873375"/>
          <p14:tracePt t="60268" x="7375525" y="2887663"/>
          <p14:tracePt t="60294" x="7375525" y="2903538"/>
          <p14:tracePt t="60317" x="7375525" y="2911475"/>
          <p14:tracePt t="60333" x="7375525" y="2917825"/>
          <p14:tracePt t="60349" x="7375525" y="2925763"/>
          <p14:tracePt t="60365" x="7375525" y="2933700"/>
          <p14:tracePt t="60373" x="7375525" y="2941638"/>
          <p14:tracePt t="60391" x="7375525" y="2949575"/>
          <p14:tracePt t="60405" x="7375525" y="2963863"/>
          <p14:tracePt t="60429" x="7375525" y="2971800"/>
          <p14:tracePt t="60453" x="7375525" y="2979738"/>
          <p14:tracePt t="60597" x="7375525" y="2987675"/>
          <p14:tracePt t="60606" x="7375525" y="2994025"/>
          <p14:tracePt t="60622" x="7375525" y="3001963"/>
          <p14:tracePt t="60638" x="7375525" y="3009900"/>
          <p14:tracePt t="60653" x="7375525" y="3017838"/>
          <p14:tracePt t="60669" x="7375525" y="3025775"/>
          <p14:tracePt t="60715" x="7375525" y="3032125"/>
          <p14:tracePt t="60718" x="7375525" y="3040063"/>
          <p14:tracePt t="60757" x="7375525" y="3048000"/>
          <p14:tracePt t="60885" x="7375525" y="3055938"/>
          <p14:tracePt t="60893" x="7375525" y="3063875"/>
          <p14:tracePt t="60909" x="7375525" y="3070225"/>
          <p14:tracePt t="60925" x="7375525" y="3086100"/>
          <p14:tracePt t="60941" x="7375525" y="3094038"/>
          <p14:tracePt t="60973" x="7375525" y="3101975"/>
          <p14:tracePt t="61005" x="7375525" y="3108325"/>
          <p14:tracePt t="61022" x="7375525" y="3116263"/>
          <p14:tracePt t="61061" x="7375525" y="3124200"/>
          <p14:tracePt t="61077" x="7375525" y="3132138"/>
          <p14:tracePt t="61094" x="7375525" y="3140075"/>
          <p14:tracePt t="61102" x="7375525" y="3146425"/>
          <p14:tracePt t="61118" x="7375525" y="3154363"/>
          <p14:tracePt t="61125" x="7375525" y="3170238"/>
          <p14:tracePt t="61141" x="7375525" y="3178175"/>
          <p14:tracePt t="61157" x="7375525" y="3192463"/>
          <p14:tracePt t="61173" x="7375525" y="3200400"/>
          <p14:tracePt t="61185" x="7369175" y="3200400"/>
          <p14:tracePt t="61202" x="7361238" y="3222625"/>
          <p14:tracePt t="61219" x="7361238" y="3246438"/>
          <p14:tracePt t="61235" x="7353300" y="3268663"/>
          <p14:tracePt t="61237" x="7353300" y="3276600"/>
          <p14:tracePt t="61252" x="7353300" y="3292475"/>
          <p14:tracePt t="61269" x="7345363" y="3298825"/>
          <p14:tracePt t="61286" x="7345363" y="3306763"/>
          <p14:tracePt t="61358" x="7345363" y="3314700"/>
          <p14:tracePt t="61373" x="7345363" y="3322638"/>
          <p14:tracePt t="61381" x="7345363" y="3330575"/>
          <p14:tracePt t="61389" x="7345363" y="3336925"/>
          <p14:tracePt t="61402" x="7345363" y="3344863"/>
          <p14:tracePt t="61419" x="7345363" y="3352800"/>
          <p14:tracePt t="61435" x="7337425" y="3375025"/>
          <p14:tracePt t="61452" x="7337425" y="3390900"/>
          <p14:tracePt t="61469" x="7331075" y="3413125"/>
          <p14:tracePt t="61486" x="7331075" y="3421063"/>
          <p14:tracePt t="61502" x="7331075" y="3436938"/>
          <p14:tracePt t="61519" x="7331075" y="3451225"/>
          <p14:tracePt t="61536" x="7331075" y="3459163"/>
          <p14:tracePt t="61557" x="7331075" y="3467100"/>
          <p14:tracePt t="61598" x="7331075" y="3475038"/>
          <p14:tracePt t="61639" x="7331075" y="3482975"/>
          <p14:tracePt t="61653" x="7331075" y="3489325"/>
          <p14:tracePt t="61661" x="7331075" y="3497263"/>
          <p14:tracePt t="61670" x="7331075" y="3513138"/>
          <p14:tracePt t="61686" x="7331075" y="3535363"/>
          <p14:tracePt t="61702" x="7331075" y="3559175"/>
          <p14:tracePt t="61719" x="7331075" y="3581400"/>
          <p14:tracePt t="61736" x="7331075" y="3611563"/>
          <p14:tracePt t="61752" x="7331075" y="3635375"/>
          <p14:tracePt t="61769" x="7331075" y="3657600"/>
          <p14:tracePt t="61786" x="7331075" y="3673475"/>
          <p14:tracePt t="61802" x="7331075" y="3679825"/>
          <p14:tracePt t="61869" x="7331075" y="3687763"/>
          <p14:tracePt t="61885" x="7331075" y="3695700"/>
          <p14:tracePt t="61910" x="7331075" y="3703638"/>
          <p14:tracePt t="61925" x="7331075" y="3711575"/>
          <p14:tracePt t="61933" x="7331075" y="3717925"/>
          <p14:tracePt t="61941" x="7331075" y="3725863"/>
          <p14:tracePt t="61957" x="7331075" y="3733800"/>
          <p14:tracePt t="61969" x="7331075" y="3741738"/>
          <p14:tracePt t="61986" x="7331075" y="3763963"/>
          <p14:tracePt t="62002" x="7331075" y="3779838"/>
          <p14:tracePt t="62019" x="7331075" y="3794125"/>
          <p14:tracePt t="62022" x="7331075" y="3802063"/>
          <p14:tracePt t="62036" x="7331075" y="3810000"/>
          <p14:tracePt t="62053" x="7331075" y="3840163"/>
          <p14:tracePt t="62069" x="7331075" y="3848100"/>
          <p14:tracePt t="62086" x="7331075" y="3856038"/>
          <p14:tracePt t="62117" x="7331075" y="3863975"/>
          <p14:tracePt t="62133" x="7331075" y="3870325"/>
          <p14:tracePt t="62150" x="7331075" y="3878263"/>
          <p14:tracePt t="62157" x="7331075" y="3886200"/>
          <p14:tracePt t="62169" x="7331075" y="3894138"/>
          <p14:tracePt t="62186" x="7331075" y="3908425"/>
          <p14:tracePt t="62202" x="7331075" y="3924300"/>
          <p14:tracePt t="62219" x="7331075" y="3940175"/>
          <p14:tracePt t="62236" x="7331075" y="3954463"/>
          <p14:tracePt t="62237" x="7331075" y="3962400"/>
          <p14:tracePt t="62253" x="7331075" y="3970338"/>
          <p14:tracePt t="62269" x="7331075" y="3984625"/>
          <p14:tracePt t="62286" x="7331075" y="3992563"/>
          <p14:tracePt t="62350" x="7331075" y="4000500"/>
          <p14:tracePt t="62365" x="7331075" y="4008438"/>
          <p14:tracePt t="62373" x="7331075" y="4016375"/>
          <p14:tracePt t="62390" x="7331075" y="4022725"/>
          <p14:tracePt t="62402" x="7331075" y="4030663"/>
          <p14:tracePt t="62419" x="7331075" y="4046538"/>
          <p14:tracePt t="62420" x="7331075" y="4054475"/>
          <p14:tracePt t="62436" x="7331075" y="4060825"/>
          <p14:tracePt t="62453" x="7331075" y="4092575"/>
          <p14:tracePt t="62469" x="7331075" y="4114800"/>
          <p14:tracePt t="62486" x="7331075" y="4122738"/>
          <p14:tracePt t="62503" x="7331075" y="4137025"/>
          <p14:tracePt t="62573" x="7331075" y="4144963"/>
          <p14:tracePt t="62597" x="7331075" y="4152900"/>
          <p14:tracePt t="62629" x="7331075" y="4160838"/>
          <p14:tracePt t="62638" x="7331075" y="4168775"/>
          <p14:tracePt t="62653" x="7331075" y="4175125"/>
          <p14:tracePt t="62662" x="7331075" y="4183063"/>
          <p14:tracePt t="62670" x="7331075" y="4198938"/>
          <p14:tracePt t="62686" x="7331075" y="4213225"/>
          <p14:tracePt t="62703" x="7331075" y="4229100"/>
          <p14:tracePt t="62719" x="7331075" y="4237038"/>
          <p14:tracePt t="62736" x="7331075" y="4244975"/>
          <p14:tracePt t="62821" x="7331075" y="4259263"/>
          <p14:tracePt t="62845" x="7331075" y="4267200"/>
          <p14:tracePt t="62877" x="7331075" y="4275138"/>
          <p14:tracePt t="62885" x="7331075" y="4283075"/>
          <p14:tracePt t="62973" x="7331075" y="4289425"/>
          <p14:tracePt t="62997" x="7331075" y="4297363"/>
          <p14:tracePt t="63061" x="7331075" y="4305300"/>
          <p14:tracePt t="63086" x="7331075" y="4313238"/>
          <p14:tracePt t="63101" x="7331075" y="4321175"/>
          <p14:tracePt t="63117" x="7331075" y="4327525"/>
          <p14:tracePt t="63126" x="7331075" y="4343400"/>
          <p14:tracePt t="63141" x="7331075" y="4351338"/>
          <p14:tracePt t="63153" x="7331075" y="4359275"/>
          <p14:tracePt t="63169" x="7331075" y="4381500"/>
          <p14:tracePt t="63186" x="7331075" y="4397375"/>
          <p14:tracePt t="63203" x="7331075" y="4427538"/>
          <p14:tracePt t="63219" x="7331075" y="4457700"/>
          <p14:tracePt t="63236" x="7331075" y="4495800"/>
          <p14:tracePt t="63253" x="7331075" y="4518025"/>
          <p14:tracePt t="63269" x="7331075" y="4533900"/>
          <p14:tracePt t="63341" x="7331075" y="4541838"/>
          <p14:tracePt t="63349" x="7331075" y="4549775"/>
          <p14:tracePt t="63365" x="7331075" y="4556125"/>
          <p14:tracePt t="63374" x="7331075" y="4564063"/>
          <p14:tracePt t="63390" x="7331075" y="4579938"/>
          <p14:tracePt t="63403" x="7331075" y="4587875"/>
          <p14:tracePt t="63420" x="7331075" y="4602163"/>
          <p14:tracePt t="63421" x="7331075" y="4618038"/>
          <p14:tracePt t="63436" x="7331075" y="4640263"/>
          <p14:tracePt t="63453" x="7331075" y="4664075"/>
          <p14:tracePt t="63469" x="7331075" y="4670425"/>
          <p14:tracePt t="63486" x="7331075" y="4694238"/>
          <p14:tracePt t="63503" x="7331075" y="4702175"/>
          <p14:tracePt t="63525" x="7331075" y="4708525"/>
          <p14:tracePt t="63581" x="7323138" y="4724400"/>
          <p14:tracePt t="63606" x="7323138" y="4732338"/>
          <p14:tracePt t="63614" x="7323138" y="4740275"/>
          <p14:tracePt t="63637" x="7323138" y="4746625"/>
          <p14:tracePt t="63653" x="7323138" y="4754563"/>
          <p14:tracePt t="63670" x="7315200" y="4762500"/>
          <p14:tracePt t="63702" x="7315200" y="4778375"/>
          <p14:tracePt t="63734" x="7307263" y="4778375"/>
          <p14:tracePt t="63797" x="7307263" y="4784725"/>
          <p14:tracePt t="63821" x="7307263" y="4792663"/>
          <p14:tracePt t="63829" x="7307263" y="4800600"/>
          <p14:tracePt t="63845" x="7307263" y="4808538"/>
          <p14:tracePt t="63869" x="7299325" y="4816475"/>
          <p14:tracePt t="63878" x="7299325" y="4822825"/>
          <p14:tracePt t="63893" x="7299325" y="4830763"/>
          <p14:tracePt t="63903" x="7292975" y="4830763"/>
          <p14:tracePt t="63925" x="7292975" y="4838700"/>
          <p14:tracePt t="63941" x="7292975" y="4846638"/>
          <p14:tracePt t="63957" x="7285038" y="4846638"/>
          <p14:tracePt t="63970" x="7285038" y="4854575"/>
          <p14:tracePt t="63986" x="7285038" y="4860925"/>
          <p14:tracePt t="64003" x="7269163" y="4876800"/>
          <p14:tracePt t="64020" x="7261225" y="4884738"/>
          <p14:tracePt t="64021" x="7261225" y="4892675"/>
          <p14:tracePt t="64037" x="7261225" y="4899025"/>
          <p14:tracePt t="64053" x="7254875" y="4906963"/>
          <p14:tracePt t="64070" x="7254875" y="4914900"/>
          <p14:tracePt t="64086" x="7246938" y="4922838"/>
          <p14:tracePt t="64103" x="7239000" y="4922838"/>
          <p14:tracePt t="64120" x="7231063" y="4930775"/>
          <p14:tracePt t="64136" x="7216775" y="4945063"/>
          <p14:tracePt t="64153" x="7208838" y="4953000"/>
          <p14:tracePt t="64170" x="7200900" y="4960938"/>
          <p14:tracePt t="64186" x="7192963" y="4968875"/>
          <p14:tracePt t="64203" x="7185025" y="4975225"/>
          <p14:tracePt t="64221" x="7178675" y="4975225"/>
          <p14:tracePt t="64309" x="7170738" y="4983163"/>
          <p14:tracePt t="64326" x="7154863" y="4991100"/>
          <p14:tracePt t="64342" x="7140575" y="4991100"/>
          <p14:tracePt t="64349" x="7132638" y="4999038"/>
          <p14:tracePt t="64358" x="7124700" y="4999038"/>
          <p14:tracePt t="64370" x="7116763" y="4999038"/>
          <p14:tracePt t="64387" x="7102475" y="5006975"/>
          <p14:tracePt t="64403" x="7086600" y="5013325"/>
          <p14:tracePt t="64404" x="7070725" y="5021263"/>
          <p14:tracePt t="64421" x="7070725" y="5029200"/>
          <p14:tracePt t="64453" x="7064375" y="5029200"/>
          <p14:tracePt t="64461" x="7056438" y="5029200"/>
          <p14:tracePt t="64477" x="7040563" y="5029200"/>
          <p14:tracePt t="64487" x="7032625" y="5029200"/>
          <p14:tracePt t="64503" x="7018338" y="5029200"/>
          <p14:tracePt t="64520" x="7002463" y="5029200"/>
          <p14:tracePt t="64537" x="6994525" y="5029200"/>
          <p14:tracePt t="64553" x="6988175" y="5029200"/>
          <p14:tracePt t="64570" x="6980238" y="5029200"/>
          <p14:tracePt t="64587" x="6972300" y="5029200"/>
          <p14:tracePt t="64603" x="6956425" y="5029200"/>
          <p14:tracePt t="64620" x="6942138" y="5029200"/>
          <p14:tracePt t="64637" x="6934200" y="5029200"/>
          <p14:tracePt t="64653" x="6918325" y="5029200"/>
          <p14:tracePt t="64670" x="6911975" y="5029200"/>
          <p14:tracePt t="64687" x="6896100" y="5029200"/>
          <p14:tracePt t="64703" x="6880225" y="5029200"/>
          <p14:tracePt t="64720" x="6873875" y="5029200"/>
          <p14:tracePt t="64737" x="6850063" y="5029200"/>
          <p14:tracePt t="64753" x="6835775" y="5029200"/>
          <p14:tracePt t="64770" x="6827838" y="5021263"/>
          <p14:tracePt t="64787" x="6811963" y="5021263"/>
          <p14:tracePt t="64803" x="6804025" y="5013325"/>
          <p14:tracePt t="64821" x="6789738" y="5006975"/>
          <p14:tracePt t="64837" x="6773863" y="4999038"/>
          <p14:tracePt t="64853" x="6759575" y="4999038"/>
          <p14:tracePt t="64870" x="6751638" y="4999038"/>
          <p14:tracePt t="64887" x="6735763" y="4991100"/>
          <p14:tracePt t="64903" x="6721475" y="4983163"/>
          <p14:tracePt t="64920" x="6713538" y="4975225"/>
          <p14:tracePt t="64941" x="6705600" y="4975225"/>
          <p14:tracePt t="64957" x="6697663" y="4968875"/>
          <p14:tracePt t="64970" x="6689725" y="4968875"/>
          <p14:tracePt t="64987" x="6675438" y="4960938"/>
          <p14:tracePt t="65004" x="6659563" y="4953000"/>
          <p14:tracePt t="65020" x="6645275" y="4945063"/>
          <p14:tracePt t="65037" x="6621463" y="4930775"/>
          <p14:tracePt t="65054" x="6613525" y="4922838"/>
          <p14:tracePt t="65070" x="6591300" y="4906963"/>
          <p14:tracePt t="65087" x="6583363" y="4899025"/>
          <p14:tracePt t="65125" x="6575425" y="4892675"/>
          <p14:tracePt t="65141" x="6569075" y="4892675"/>
          <p14:tracePt t="65158" x="6569075" y="4884738"/>
          <p14:tracePt t="65173" x="6561138" y="4884738"/>
          <p14:tracePt t="65181" x="6561138" y="4876800"/>
          <p14:tracePt t="65189" x="6561138" y="4868863"/>
          <p14:tracePt t="65204" x="6545263" y="4854575"/>
          <p14:tracePt t="65220" x="6530975" y="4822825"/>
          <p14:tracePt t="65237" x="6523038" y="4816475"/>
          <p14:tracePt t="65253" x="6515100" y="4800600"/>
          <p14:tracePt t="65270" x="6507163" y="4792663"/>
          <p14:tracePt t="65287" x="6507163" y="4778375"/>
          <p14:tracePt t="65304" x="6499225" y="4770438"/>
          <p14:tracePt t="65320" x="6499225" y="4762500"/>
          <p14:tracePt t="65337" x="6499225" y="4754563"/>
          <p14:tracePt t="65354" x="6492875" y="4740275"/>
          <p14:tracePt t="65370" x="6492875" y="4732338"/>
          <p14:tracePt t="65387" x="6492875" y="4716463"/>
          <p14:tracePt t="65389" x="6484938" y="4702175"/>
          <p14:tracePt t="65405" x="6484938" y="4694238"/>
          <p14:tracePt t="65421" x="6484938" y="4686300"/>
          <p14:tracePt t="65437" x="6484938" y="4678363"/>
          <p14:tracePt t="65453" x="6484938" y="4664075"/>
          <p14:tracePt t="65470" x="6484938" y="4648200"/>
          <p14:tracePt t="65487" x="6484938" y="4632325"/>
          <p14:tracePt t="65504" x="6484938" y="4594225"/>
          <p14:tracePt t="65520" x="6484938" y="4572000"/>
          <p14:tracePt t="65537" x="6484938" y="4549775"/>
          <p14:tracePt t="65554" x="6484938" y="4518025"/>
          <p14:tracePt t="65570" x="6484938" y="4495800"/>
          <p14:tracePt t="65587" x="6484938" y="4465638"/>
          <p14:tracePt t="65588" x="6484938" y="4457700"/>
          <p14:tracePt t="65605" x="6484938" y="4441825"/>
          <p14:tracePt t="65621" x="6484938" y="4427538"/>
          <p14:tracePt t="65637" x="6484938" y="4403725"/>
          <p14:tracePt t="65654" x="6484938" y="4389438"/>
          <p14:tracePt t="65670" x="6484938" y="4365625"/>
          <p14:tracePt t="65687" x="6484938" y="4351338"/>
          <p14:tracePt t="65704" x="6484938" y="4327525"/>
          <p14:tracePt t="65720" x="6484938" y="4313238"/>
          <p14:tracePt t="65737" x="6484938" y="4289425"/>
          <p14:tracePt t="65754" x="6484938" y="4267200"/>
          <p14:tracePt t="65770" x="6484938" y="4244975"/>
          <p14:tracePt t="65787" x="6484938" y="4213225"/>
          <p14:tracePt t="65804" x="6484938" y="4168775"/>
          <p14:tracePt t="65805" x="6484938" y="4152900"/>
          <p14:tracePt t="65821" x="6492875" y="4122738"/>
          <p14:tracePt t="65837" x="6499225" y="4092575"/>
          <p14:tracePt t="65854" x="6499225" y="4076700"/>
          <p14:tracePt t="65871" x="6499225" y="4060825"/>
          <p14:tracePt t="65888" x="6499225" y="4046538"/>
          <p14:tracePt t="65904" x="6507163" y="4038600"/>
          <p14:tracePt t="65920" x="6507163" y="4030663"/>
          <p14:tracePt t="65937" x="6507163" y="4016375"/>
          <p14:tracePt t="65954" x="6515100" y="4000500"/>
          <p14:tracePt t="65970" x="6515100" y="3992563"/>
          <p14:tracePt t="65987" x="6515100" y="3978275"/>
          <p14:tracePt t="66004" x="6515100" y="3962400"/>
          <p14:tracePt t="66020" x="6530975" y="3932238"/>
          <p14:tracePt t="66037" x="6530975" y="3894138"/>
          <p14:tracePt t="66054" x="6530975" y="3870325"/>
          <p14:tracePt t="66070" x="6537325" y="3848100"/>
          <p14:tracePt t="66087" x="6545263" y="3825875"/>
          <p14:tracePt t="66104" x="6545263" y="3794125"/>
          <p14:tracePt t="66120" x="6545263" y="3779838"/>
          <p14:tracePt t="66137" x="6553200" y="3756025"/>
          <p14:tracePt t="66154" x="6553200" y="3741738"/>
          <p14:tracePt t="66170" x="6553200" y="3725863"/>
          <p14:tracePt t="66187" x="6553200" y="3717925"/>
          <p14:tracePt t="66204" x="6553200" y="3711575"/>
          <p14:tracePt t="66221" x="6561138" y="3695700"/>
          <p14:tracePt t="66237" x="6561138" y="3657600"/>
          <p14:tracePt t="66254" x="6561138" y="3627438"/>
          <p14:tracePt t="66271" x="6561138" y="3589338"/>
          <p14:tracePt t="66287" x="6561138" y="3543300"/>
          <p14:tracePt t="66304" x="6561138" y="3497263"/>
          <p14:tracePt t="66321" x="6569075" y="3451225"/>
          <p14:tracePt t="66337" x="6569075" y="3413125"/>
          <p14:tracePt t="66354" x="6569075" y="3375025"/>
          <p14:tracePt t="66371" x="6575425" y="3344863"/>
          <p14:tracePt t="66387" x="6575425" y="3306763"/>
          <p14:tracePt t="66391" x="6575425" y="3298825"/>
          <p14:tracePt t="66404" x="6575425" y="3292475"/>
          <p14:tracePt t="66421" x="6575425" y="3268663"/>
          <p14:tracePt t="66437" x="6575425" y="3260725"/>
          <p14:tracePt t="66454" x="6575425" y="3246438"/>
          <p14:tracePt t="66470" x="6575425" y="3238500"/>
          <p14:tracePt t="66487" x="6575425" y="3222625"/>
          <p14:tracePt t="66504" x="6575425" y="3200400"/>
          <p14:tracePt t="66521" x="6575425" y="3162300"/>
          <p14:tracePt t="66537" x="6575425" y="3124200"/>
          <p14:tracePt t="66554" x="6575425" y="3078163"/>
          <p14:tracePt t="66571" x="6575425" y="3001963"/>
          <p14:tracePt t="66587" x="6575425" y="2949575"/>
          <p14:tracePt t="66590" x="6575425" y="2917825"/>
          <p14:tracePt t="66604" x="6575425" y="2873375"/>
          <p14:tracePt t="66621" x="6575425" y="2827338"/>
          <p14:tracePt t="66638" x="6575425" y="2781300"/>
          <p14:tracePt t="66654" x="6575425" y="2751138"/>
          <p14:tracePt t="66671" x="6575425" y="2720975"/>
          <p14:tracePt t="66687" x="6575425" y="2697163"/>
          <p14:tracePt t="66704" x="6575425" y="2682875"/>
          <p14:tracePt t="66721" x="6575425" y="2667000"/>
          <p14:tracePt t="66737" x="6575425" y="2651125"/>
          <p14:tracePt t="66754" x="6575425" y="2636838"/>
          <p14:tracePt t="66771" x="6575425" y="2620963"/>
          <p14:tracePt t="66772" x="6575425" y="2613025"/>
          <p14:tracePt t="66787" x="6575425" y="2606675"/>
          <p14:tracePt t="66804" x="6575425" y="2590800"/>
          <p14:tracePt t="66805" x="6583363" y="2582863"/>
          <p14:tracePt t="66821" x="6583363" y="2552700"/>
          <p14:tracePt t="66837" x="6583363" y="2536825"/>
          <p14:tracePt t="66854" x="6583363" y="2522538"/>
          <p14:tracePt t="66871" x="6591300" y="2498725"/>
          <p14:tracePt t="66887" x="6591300" y="2492375"/>
          <p14:tracePt t="66904" x="6591300" y="2476500"/>
          <p14:tracePt t="66921" x="6591300" y="2460625"/>
          <p14:tracePt t="66937" x="6591300" y="2454275"/>
          <p14:tracePt t="66954" x="6591300" y="2438400"/>
          <p14:tracePt t="66971" x="6591300" y="2422525"/>
          <p14:tracePt t="66987" x="6591300" y="2416175"/>
          <p14:tracePt t="66989" x="6591300" y="2408238"/>
          <p14:tracePt t="67004" x="6591300" y="2392363"/>
          <p14:tracePt t="67038" x="6591300" y="2378075"/>
          <p14:tracePt t="67054" x="6599238" y="2370138"/>
          <p14:tracePt t="67085" x="6599238" y="2362200"/>
          <p14:tracePt t="67101" x="6599238" y="2354263"/>
          <p14:tracePt t="67109" x="6599238" y="2346325"/>
          <p14:tracePt t="67125" x="6599238" y="2339975"/>
          <p14:tracePt t="67137" x="6599238" y="2332038"/>
          <p14:tracePt t="67154" x="6599238" y="2316163"/>
          <p14:tracePt t="67171" x="6599238" y="2301875"/>
          <p14:tracePt t="67188" x="6599238" y="2286000"/>
          <p14:tracePt t="67204" x="6599238" y="2270125"/>
          <p14:tracePt t="67221" x="6599238" y="2255838"/>
          <p14:tracePt t="67238" x="6599238" y="2247900"/>
          <p14:tracePt t="67254" x="6599238" y="2239963"/>
          <p14:tracePt t="67271" x="6599238" y="2225675"/>
          <p14:tracePt t="67288" x="6599238" y="2217738"/>
          <p14:tracePt t="67304" x="6599238" y="2209800"/>
          <p14:tracePt t="67327" x="6599238" y="2201863"/>
          <p14:tracePt t="67338" x="6599238" y="2193925"/>
          <p14:tracePt t="67358" x="6599238" y="2187575"/>
          <p14:tracePt t="67374" x="6599238" y="2179638"/>
          <p14:tracePt t="67390" x="6599238" y="2171700"/>
          <p14:tracePt t="67405" x="6599238" y="2163763"/>
          <p14:tracePt t="67421" x="6599238" y="2155825"/>
          <p14:tracePt t="67438" x="6599238" y="2141538"/>
          <p14:tracePt t="67454" x="6599238" y="2125663"/>
          <p14:tracePt t="67471" x="6599238" y="2103438"/>
          <p14:tracePt t="67488" x="6599238" y="2087563"/>
          <p14:tracePt t="67504" x="6599238" y="2073275"/>
          <p14:tracePt t="67521" x="6599238" y="2057400"/>
          <p14:tracePt t="67541" x="6599238" y="2049463"/>
          <p14:tracePt t="67574" x="6599238" y="2041525"/>
          <p14:tracePt t="67582" x="6599238" y="2035175"/>
          <p14:tracePt t="67597" x="6599238" y="2027238"/>
          <p14:tracePt t="67605" x="6599238" y="2019300"/>
          <p14:tracePt t="67621" x="6599238" y="2011363"/>
          <p14:tracePt t="67638" x="6599238" y="1997075"/>
          <p14:tracePt t="67661" x="6599238" y="1989138"/>
          <p14:tracePt t="67678" x="6599238" y="1981200"/>
          <p14:tracePt t="67693" x="6607175" y="1973263"/>
          <p14:tracePt t="67710" x="6607175" y="1965325"/>
          <p14:tracePt t="67721" x="6607175" y="1958975"/>
          <p14:tracePt t="67738" x="6607175" y="1951038"/>
          <p14:tracePt t="67755" x="6607175" y="1943100"/>
          <p14:tracePt t="67771" x="6607175" y="1935163"/>
          <p14:tracePt t="67853" x="6607175" y="1927225"/>
          <p14:tracePt t="67861" x="6613525" y="1920875"/>
          <p14:tracePt t="67878" x="6621463" y="1905000"/>
          <p14:tracePt t="67893" x="6621463" y="1897063"/>
          <p14:tracePt t="67904" x="6621463" y="1889125"/>
          <p14:tracePt t="67921" x="6621463" y="1882775"/>
          <p14:tracePt t="67973" x="6621463" y="1874838"/>
          <p14:tracePt t="67982" x="6629400" y="1874838"/>
          <p14:tracePt t="67989" x="6629400" y="1866900"/>
          <p14:tracePt t="68005" x="6629400" y="1858963"/>
          <p14:tracePt t="68021" x="6629400" y="1851025"/>
          <p14:tracePt t="68038" x="6629400" y="1844675"/>
          <p14:tracePt t="68061" x="6629400" y="1836738"/>
          <p14:tracePt t="68077" x="6637338" y="1836738"/>
          <p14:tracePt t="68173" x="6637338" y="1828800"/>
          <p14:tracePt t="68189" x="6637338" y="1820863"/>
          <p14:tracePt t="68214" x="6637338" y="1812925"/>
          <p14:tracePt t="68261" x="6637338" y="1806575"/>
          <p14:tracePt t="68301" x="6645275" y="1806575"/>
          <p14:tracePt t="68333" x="6645275" y="1798638"/>
          <p14:tracePt t="68349" x="6645275" y="1790700"/>
          <p14:tracePt t="68390" x="6645275" y="1782763"/>
          <p14:tracePt t="68421" x="6645275" y="1774825"/>
          <p14:tracePt t="68453" x="6645275" y="1768475"/>
          <p14:tracePt t="68477" x="6645275" y="1760538"/>
          <p14:tracePt t="68485" x="6651625" y="1760538"/>
          <p14:tracePt t="68502" x="6651625" y="1752600"/>
          <p14:tracePt t="68509" x="6651625" y="1736725"/>
          <p14:tracePt t="68525" x="6659563" y="1730375"/>
          <p14:tracePt t="68538" x="6659563" y="1722438"/>
          <p14:tracePt t="68555" x="6659563" y="1714500"/>
          <p14:tracePt t="68571" x="6667500" y="1706563"/>
          <p14:tracePt t="68589" x="6667500" y="1698625"/>
          <p14:tracePt t="68605" x="6675438" y="1692275"/>
          <p14:tracePt t="68622" x="6675438" y="1684338"/>
          <p14:tracePt t="68638" x="6675438" y="1676400"/>
          <p14:tracePt t="68670" x="6683375" y="1668463"/>
          <p14:tracePt t="68717" x="6689725" y="1668463"/>
          <p14:tracePt t="68749" x="6689725" y="1660525"/>
          <p14:tracePt t="68774" x="6697663" y="1660525"/>
          <p14:tracePt t="68805" x="6697663" y="1646238"/>
          <p14:tracePt t="68965" x="6705600" y="1646238"/>
          <p14:tracePt t="68973" x="6713538" y="1646238"/>
          <p14:tracePt t="69005" x="6721475" y="1646238"/>
          <p14:tracePt t="69269" x="6727825" y="1646238"/>
          <p14:tracePt t="69277" x="6743700" y="1646238"/>
          <p14:tracePt t="69288" x="6751638" y="1646238"/>
          <p14:tracePt t="69305" x="6781800" y="1646238"/>
          <p14:tracePt t="69322" x="6789738" y="1646238"/>
          <p14:tracePt t="69338" x="6797675" y="1646238"/>
          <p14:tracePt t="69525" x="6811963" y="1654175"/>
          <p14:tracePt t="69533" x="6819900" y="1654175"/>
          <p14:tracePt t="69542" x="6827838" y="1654175"/>
          <p14:tracePt t="69555" x="6835775" y="1668463"/>
          <p14:tracePt t="69572" x="6850063" y="1668463"/>
          <p14:tracePt t="69588" x="6858000" y="1668463"/>
          <p14:tracePt t="69637" x="6865938" y="1668463"/>
          <p14:tracePt t="69645" x="6873875" y="1668463"/>
          <p14:tracePt t="69655" x="6880225" y="1668463"/>
          <p14:tracePt t="69672" x="6896100" y="1684338"/>
          <p14:tracePt t="70533" x="6904038" y="1684338"/>
          <p14:tracePt t="70566" x="6904038" y="1676400"/>
          <p14:tracePt t="70566" x="0" y="0"/>
        </p14:tracePtLst>
        <p14:tracePtLst>
          <p14:tracePt t="72312" x="9440863" y="2659063"/>
          <p14:tracePt t="72365" x="9448800" y="2659063"/>
          <p14:tracePt t="72510" x="9456738" y="2659063"/>
          <p14:tracePt t="72541" x="9464675" y="2659063"/>
          <p14:tracePt t="72550" x="9471025" y="2659063"/>
          <p14:tracePt t="72557" x="9478963" y="2659063"/>
          <p14:tracePt t="72573" x="9494838" y="2659063"/>
          <p14:tracePt t="72589" x="9509125" y="2667000"/>
          <p14:tracePt t="72606" x="9540875" y="2674938"/>
          <p14:tracePt t="72623" x="9555163" y="2682875"/>
          <p14:tracePt t="72639" x="9578975" y="2697163"/>
          <p14:tracePt t="72656" x="9593263" y="2697163"/>
          <p14:tracePt t="72673" x="9617075" y="2705100"/>
          <p14:tracePt t="72689" x="9639300" y="2720975"/>
          <p14:tracePt t="72706" x="9693275" y="2727325"/>
          <p14:tracePt t="72723" x="9753600" y="2743200"/>
          <p14:tracePt t="72740" x="9807575" y="2751138"/>
          <p14:tracePt t="72757" x="9890125" y="2759075"/>
          <p14:tracePt t="72773" x="9952038" y="2765425"/>
          <p14:tracePt t="72790" x="9990138" y="2781300"/>
          <p14:tracePt t="72806" x="10036175" y="2797175"/>
          <p14:tracePt t="72823" x="10080625" y="2811463"/>
          <p14:tracePt t="72840" x="10118725" y="2827338"/>
          <p14:tracePt t="72856" x="10164763" y="2841625"/>
          <p14:tracePt t="72873" x="10226675" y="2873375"/>
          <p14:tracePt t="72890" x="10264775" y="2879725"/>
          <p14:tracePt t="72906" x="10287000" y="2903538"/>
          <p14:tracePt t="72923" x="10302875" y="2903538"/>
          <p14:tracePt t="72989" x="10302875" y="2911475"/>
          <p14:tracePt t="73005" x="10317163" y="2925763"/>
          <p14:tracePt t="73013" x="10340975" y="2933700"/>
          <p14:tracePt t="73023" x="10371138" y="2955925"/>
          <p14:tracePt t="73040" x="10461625" y="3017838"/>
          <p14:tracePt t="73056" x="10561638" y="3086100"/>
          <p14:tracePt t="73073" x="10607675" y="3124200"/>
          <p14:tracePt t="73090" x="10614025" y="3132138"/>
          <p14:tracePt t="73149" x="10629900" y="3140075"/>
          <p14:tracePt t="73158" x="10637838" y="3146425"/>
          <p14:tracePt t="73165" x="10652125" y="3170238"/>
          <p14:tracePt t="73173" x="10660063" y="3178175"/>
          <p14:tracePt t="73190" x="10690225" y="3208338"/>
          <p14:tracePt t="73206" x="10714038" y="3230563"/>
          <p14:tracePt t="73223" x="10721975" y="3246438"/>
          <p14:tracePt t="73277" x="10721975" y="3254375"/>
          <p14:tracePt t="73285" x="10721975" y="3260725"/>
          <p14:tracePt t="73293" x="10728325" y="3268663"/>
          <p14:tracePt t="73325" x="10736263" y="3276600"/>
          <p14:tracePt t="73341" x="10736263" y="3292475"/>
          <p14:tracePt t="73349" x="10744200" y="3298825"/>
          <p14:tracePt t="73357" x="10752138" y="3306763"/>
          <p14:tracePt t="73373" x="10766425" y="3336925"/>
          <p14:tracePt t="73390" x="10774363" y="3352800"/>
          <p14:tracePt t="73406" x="10790238" y="3368675"/>
          <p14:tracePt t="73423" x="10790238" y="3375025"/>
          <p14:tracePt t="73502" x="10790238" y="3382963"/>
          <p14:tracePt t="73510" x="10804525" y="3390900"/>
          <p14:tracePt t="73526" x="10804525" y="3406775"/>
          <p14:tracePt t="73534" x="10812463" y="3413125"/>
          <p14:tracePt t="73541" x="10820400" y="3421063"/>
          <p14:tracePt t="73557" x="10820400" y="3436938"/>
          <p14:tracePt t="73573" x="10828338" y="3444875"/>
          <p14:tracePt t="73590" x="10836275" y="3444875"/>
          <p14:tracePt t="73607" x="10836275" y="3459163"/>
          <p14:tracePt t="73623" x="10836275" y="3467100"/>
          <p14:tracePt t="73640" x="10842625" y="3475038"/>
          <p14:tracePt t="73656" x="10842625" y="3489325"/>
          <p14:tracePt t="73673" x="10850563" y="3505200"/>
          <p14:tracePt t="73690" x="10850563" y="3521075"/>
          <p14:tracePt t="73706" x="10850563" y="3527425"/>
          <p14:tracePt t="73723" x="10858500" y="3543300"/>
          <p14:tracePt t="73740" x="10858500" y="3551238"/>
          <p14:tracePt t="73757" x="10858500" y="3581400"/>
          <p14:tracePt t="73773" x="10866438" y="3597275"/>
          <p14:tracePt t="73790" x="10866438" y="3603625"/>
          <p14:tracePt t="73813" x="10866438" y="3611563"/>
          <p14:tracePt t="73869" x="10866438" y="3619500"/>
          <p14:tracePt t="73879" x="10866438" y="3627438"/>
          <p14:tracePt t="73893" x="10866438" y="3635375"/>
          <p14:tracePt t="73901" x="10874375" y="3641725"/>
          <p14:tracePt t="73911" x="10874375" y="3649663"/>
          <p14:tracePt t="73923" x="10874375" y="3665538"/>
          <p14:tracePt t="73940" x="10874375" y="3687763"/>
          <p14:tracePt t="73957" x="10874375" y="3695700"/>
          <p14:tracePt t="73973" x="10874375" y="3703638"/>
          <p14:tracePt t="73990" x="10874375" y="3717925"/>
          <p14:tracePt t="74007" x="10874375" y="3725863"/>
          <p14:tracePt t="74023" x="10874375" y="3741738"/>
          <p14:tracePt t="74040" x="10874375" y="3749675"/>
          <p14:tracePt t="74093" x="10874375" y="3756025"/>
          <p14:tracePt t="74110" x="10880725" y="3756025"/>
          <p14:tracePt t="74117" x="10880725" y="3763963"/>
          <p14:tracePt t="74125" x="10880725" y="3771900"/>
          <p14:tracePt t="74141" x="10880725" y="3779838"/>
          <p14:tracePt t="74157" x="10880725" y="3794125"/>
          <p14:tracePt t="74173" x="10880725" y="3810000"/>
          <p14:tracePt t="74190" x="10880725" y="3825875"/>
          <p14:tracePt t="74206" x="10880725" y="3840163"/>
          <p14:tracePt t="74223" x="10880725" y="3848100"/>
          <p14:tracePt t="74240" x="10880725" y="3863975"/>
          <p14:tracePt t="74257" x="10880725" y="3870325"/>
          <p14:tracePt t="74273" x="10880725" y="3886200"/>
          <p14:tracePt t="74290" x="10880725" y="3902075"/>
          <p14:tracePt t="74307" x="10880725" y="3916363"/>
          <p14:tracePt t="74323" x="10880725" y="3932238"/>
          <p14:tracePt t="74324" x="10880725" y="3940175"/>
          <p14:tracePt t="74340" x="10880725" y="3946525"/>
          <p14:tracePt t="74357" x="10880725" y="3978275"/>
          <p14:tracePt t="74373" x="10880725" y="4000500"/>
          <p14:tracePt t="74390" x="10880725" y="4022725"/>
          <p14:tracePt t="74406" x="10880725" y="4054475"/>
          <p14:tracePt t="74423" x="10880725" y="4084638"/>
          <p14:tracePt t="74440" x="10880725" y="4114800"/>
          <p14:tracePt t="74456" x="10880725" y="4152900"/>
          <p14:tracePt t="74473" x="10880725" y="4168775"/>
          <p14:tracePt t="74490" x="10880725" y="4198938"/>
          <p14:tracePt t="74507" x="10880725" y="4213225"/>
          <p14:tracePt t="74523" x="10880725" y="4229100"/>
          <p14:tracePt t="74540" x="10880725" y="4251325"/>
          <p14:tracePt t="74557" x="10880725" y="4259263"/>
          <p14:tracePt t="74573" x="10880725" y="4267200"/>
          <p14:tracePt t="74590" x="10880725" y="4275138"/>
          <p14:tracePt t="74607" x="10880725" y="4283075"/>
          <p14:tracePt t="74623" x="10880725" y="4289425"/>
          <p14:tracePt t="74640" x="10880725" y="4321175"/>
          <p14:tracePt t="74657" x="10880725" y="4343400"/>
          <p14:tracePt t="74673" x="10880725" y="4373563"/>
          <p14:tracePt t="74690" x="10880725" y="4411663"/>
          <p14:tracePt t="74707" x="10880725" y="4435475"/>
          <p14:tracePt t="74723" x="10880725" y="4449763"/>
          <p14:tracePt t="74740" x="10880725" y="4457700"/>
          <p14:tracePt t="74757" x="10880725" y="4465638"/>
          <p14:tracePt t="74773" x="10880725" y="4473575"/>
          <p14:tracePt t="74790" x="10880725" y="4479925"/>
          <p14:tracePt t="74807" x="10880725" y="4495800"/>
          <p14:tracePt t="74823" x="10880725" y="4511675"/>
          <p14:tracePt t="74840" x="10880725" y="4518025"/>
          <p14:tracePt t="74857" x="10880725" y="4533900"/>
          <p14:tracePt t="74874" x="10880725" y="4549775"/>
          <p14:tracePt t="74890" x="10880725" y="4564063"/>
          <p14:tracePt t="74907" x="10880725" y="4579938"/>
          <p14:tracePt t="74924" x="10880725" y="4594225"/>
          <p14:tracePt t="74925" x="10880725" y="4602163"/>
          <p14:tracePt t="74940" x="10880725" y="4610100"/>
          <p14:tracePt t="74957" x="10874375" y="4618038"/>
          <p14:tracePt t="74973" x="10866438" y="4625975"/>
          <p14:tracePt t="74990" x="10866438" y="4632325"/>
          <p14:tracePt t="75007" x="10866438" y="4640263"/>
          <p14:tracePt t="75029" x="10866438" y="4648200"/>
          <p14:tracePt t="75045" x="10866438" y="4656138"/>
          <p14:tracePt t="75061" x="10866438" y="4664075"/>
          <p14:tracePt t="75073" x="10866438" y="4670425"/>
          <p14:tracePt t="75090" x="10866438" y="4678363"/>
          <p14:tracePt t="75107" x="10858500" y="4694238"/>
          <p14:tracePt t="75125" x="10858500" y="4702175"/>
          <p14:tracePt t="75149" x="10858500" y="4708525"/>
          <p14:tracePt t="75157" x="10858500" y="4716463"/>
          <p14:tracePt t="75173" x="10858500" y="4724400"/>
          <p14:tracePt t="75190" x="10858500" y="4746625"/>
          <p14:tracePt t="75207" x="10850563" y="4770438"/>
          <p14:tracePt t="75224" x="10842625" y="4800600"/>
          <p14:tracePt t="75240" x="10836275" y="4830763"/>
          <p14:tracePt t="75257" x="10828338" y="4860925"/>
          <p14:tracePt t="75273" x="10820400" y="4892675"/>
          <p14:tracePt t="75290" x="10812463" y="4906963"/>
          <p14:tracePt t="75307" x="10804525" y="4930775"/>
          <p14:tracePt t="75323" x="10804525" y="4945063"/>
          <p14:tracePt t="75340" x="10798175" y="4960938"/>
          <p14:tracePt t="75357" x="10790238" y="4975225"/>
          <p14:tracePt t="75373" x="10790238" y="4983163"/>
          <p14:tracePt t="75390" x="10790238" y="4991100"/>
          <p14:tracePt t="75407" x="10782300" y="5006975"/>
          <p14:tracePt t="75440" x="10782300" y="5013325"/>
          <p14:tracePt t="75457" x="10782300" y="5021263"/>
          <p14:tracePt t="75474" x="10774363" y="5037138"/>
          <p14:tracePt t="75490" x="10766425" y="5051425"/>
          <p14:tracePt t="75507" x="10752138" y="5089525"/>
          <p14:tracePt t="75524" x="10744200" y="5113338"/>
          <p14:tracePt t="75540" x="10714038" y="5173663"/>
          <p14:tracePt t="75557" x="10698163" y="5197475"/>
          <p14:tracePt t="75574" x="10683875" y="5227638"/>
          <p14:tracePt t="75590" x="10668000" y="5241925"/>
          <p14:tracePt t="75607" x="10660063" y="5265738"/>
          <p14:tracePt t="75637" x="10652125" y="5265738"/>
          <p14:tracePt t="75653" x="10652125" y="5273675"/>
          <p14:tracePt t="75669" x="10645775" y="5280025"/>
          <p14:tracePt t="75677" x="10645775" y="5287963"/>
          <p14:tracePt t="75690" x="10645775" y="5295900"/>
          <p14:tracePt t="75707" x="10637838" y="5295900"/>
          <p14:tracePt t="75724" x="10629900" y="5303838"/>
          <p14:tracePt t="75741" x="10621963" y="5318125"/>
          <p14:tracePt t="75757" x="10614025" y="5326063"/>
          <p14:tracePt t="75774" x="10599738" y="5341938"/>
          <p14:tracePt t="75790" x="10569575" y="5364163"/>
          <p14:tracePt t="75807" x="10531475" y="5380038"/>
          <p14:tracePt t="75824" x="10493375" y="5394325"/>
          <p14:tracePt t="75841" x="10461625" y="5410200"/>
          <p14:tracePt t="75857" x="10447338" y="5410200"/>
          <p14:tracePt t="75877" x="10439400" y="5410200"/>
          <p14:tracePt t="75893" x="10431463" y="5410200"/>
          <p14:tracePt t="75917" x="10417175" y="5410200"/>
          <p14:tracePt t="75933" x="10409238" y="5410200"/>
          <p14:tracePt t="75941" x="10385425" y="5410200"/>
          <p14:tracePt t="75957" x="10371138" y="5410200"/>
          <p14:tracePt t="75974" x="10340975" y="5410200"/>
          <p14:tracePt t="75990" x="10325100" y="5402263"/>
          <p14:tracePt t="76007" x="10309225" y="5402263"/>
          <p14:tracePt t="76024" x="10294938" y="5402263"/>
          <p14:tracePt t="76040" x="10279063" y="5394325"/>
          <p14:tracePt t="76057" x="10264775" y="5387975"/>
          <p14:tracePt t="76085" x="10256838" y="5387975"/>
          <p14:tracePt t="76101" x="10248900" y="5387975"/>
          <p14:tracePt t="76117" x="10240963" y="5380038"/>
          <p14:tracePt t="76125" x="10233025" y="5380038"/>
          <p14:tracePt t="76141" x="10226675" y="5372100"/>
          <p14:tracePt t="76158" x="10210800" y="5364163"/>
          <p14:tracePt t="76174" x="10202863" y="5364163"/>
          <p14:tracePt t="76191" x="10188575" y="5356225"/>
          <p14:tracePt t="76208" x="10180638" y="5349875"/>
          <p14:tracePt t="76224" x="10164763" y="5349875"/>
          <p14:tracePt t="76241" x="10156825" y="5341938"/>
          <p14:tracePt t="76258" x="10150475" y="5341938"/>
          <p14:tracePt t="76274" x="10142538" y="5334000"/>
          <p14:tracePt t="76291" x="10126663" y="5326063"/>
          <p14:tracePt t="76308" x="10112375" y="5318125"/>
          <p14:tracePt t="76324" x="10096500" y="5318125"/>
          <p14:tracePt t="76341" x="10080625" y="5318125"/>
          <p14:tracePt t="76358" x="10074275" y="5311775"/>
          <p14:tracePt t="76374" x="10058400" y="5311775"/>
          <p14:tracePt t="76391" x="10050463" y="5311775"/>
          <p14:tracePt t="76429" x="10042525" y="5303838"/>
          <p14:tracePt t="76461" x="10036175" y="5303838"/>
          <p14:tracePt t="76470" x="10028238" y="5295900"/>
          <p14:tracePt t="76541" x="10028238" y="5287963"/>
          <p14:tracePt t="76549" x="10020300" y="5287963"/>
          <p14:tracePt t="76557" x="10020300" y="5280025"/>
          <p14:tracePt t="76574" x="10004425" y="5273675"/>
          <p14:tracePt t="76591" x="9998075" y="5265738"/>
          <p14:tracePt t="76608" x="9990138" y="5257800"/>
          <p14:tracePt t="76646" x="9982200" y="5257800"/>
          <p14:tracePt t="76862" x="9974263" y="5249863"/>
          <p14:tracePt t="76879" x="9966325" y="5241925"/>
          <p14:tracePt t="76885" x="9966325" y="5235575"/>
          <p14:tracePt t="76894" x="9959975" y="5227638"/>
          <p14:tracePt t="76908" x="9952038" y="5211763"/>
          <p14:tracePt t="76909" x="9952038" y="5203825"/>
          <p14:tracePt t="76925" x="9928225" y="5173663"/>
          <p14:tracePt t="76941" x="9921875" y="5143500"/>
          <p14:tracePt t="76958" x="9906000" y="5097463"/>
          <p14:tracePt t="76974" x="9890125" y="5067300"/>
          <p14:tracePt t="76991" x="9883775" y="5059363"/>
          <p14:tracePt t="77008" x="9883775" y="5045075"/>
          <p14:tracePt t="77025" x="9875838" y="5037138"/>
          <p14:tracePt t="77041" x="9875838" y="5021263"/>
          <p14:tracePt t="77058" x="9867900" y="5006975"/>
          <p14:tracePt t="77075" x="9867900" y="4999038"/>
          <p14:tracePt t="77091" x="9859963" y="4983163"/>
          <p14:tracePt t="77108" x="9859963" y="4975225"/>
          <p14:tracePt t="77124" x="9852025" y="4968875"/>
          <p14:tracePt t="77166" x="9852025" y="4960938"/>
          <p14:tracePt t="77173" x="9845675" y="4953000"/>
          <p14:tracePt t="77182" x="9845675" y="4945063"/>
          <p14:tracePt t="77197" x="9845675" y="4930775"/>
          <p14:tracePt t="77213" x="9837738" y="4922838"/>
          <p14:tracePt t="77229" x="9837738" y="4914900"/>
          <p14:tracePt t="77254" x="9837738" y="4906963"/>
          <p14:tracePt t="77293" x="9837738" y="4899025"/>
          <p14:tracePt t="77325" x="9837738" y="4892675"/>
          <p14:tracePt t="77333" x="9829800" y="4892675"/>
          <p14:tracePt t="77342" x="9829800" y="4884738"/>
          <p14:tracePt t="77358" x="9821863" y="4884738"/>
          <p14:tracePt t="77374" x="9821863" y="4876800"/>
          <p14:tracePt t="77421" x="9821863" y="4868863"/>
          <p14:tracePt t="77478" x="9821863" y="4860925"/>
          <p14:tracePt t="77486" x="9821863" y="4854575"/>
          <p14:tracePt t="77493" x="9821863" y="4846638"/>
          <p14:tracePt t="77508" x="9821863" y="4830763"/>
          <p14:tracePt t="77509" x="9821863" y="4822825"/>
          <p14:tracePt t="77525" x="9821863" y="4808538"/>
          <p14:tracePt t="77541" x="9821863" y="4784725"/>
          <p14:tracePt t="77558" x="9821863" y="4770438"/>
          <p14:tracePt t="77575" x="9821863" y="4762500"/>
          <p14:tracePt t="77591" x="9821863" y="4746625"/>
          <p14:tracePt t="77608" x="9821863" y="4740275"/>
          <p14:tracePt t="77625" x="9821863" y="4724400"/>
          <p14:tracePt t="77641" x="9821863" y="4716463"/>
          <p14:tracePt t="77658" x="9821863" y="4702175"/>
          <p14:tracePt t="77675" x="9821863" y="4694238"/>
          <p14:tracePt t="77691" x="9829800" y="4686300"/>
          <p14:tracePt t="77708" x="9829800" y="4670425"/>
          <p14:tracePt t="77725" x="9837738" y="4656138"/>
          <p14:tracePt t="77742" x="9845675" y="4632325"/>
          <p14:tracePt t="77758" x="9845675" y="4618038"/>
          <p14:tracePt t="77775" x="9859963" y="4587875"/>
          <p14:tracePt t="77791" x="9867900" y="4564063"/>
          <p14:tracePt t="77808" x="9883775" y="4533900"/>
          <p14:tracePt t="77825" x="9883775" y="4511675"/>
          <p14:tracePt t="77841" x="9898063" y="4479925"/>
          <p14:tracePt t="77858" x="9906000" y="4449763"/>
          <p14:tracePt t="77875" x="9921875" y="4411663"/>
          <p14:tracePt t="77891" x="9921875" y="4389438"/>
          <p14:tracePt t="77894" x="9928225" y="4373563"/>
          <p14:tracePt t="77908" x="9936163" y="4343400"/>
          <p14:tracePt t="77925" x="9944100" y="4313238"/>
          <p14:tracePt t="77942" x="9952038" y="4289425"/>
          <p14:tracePt t="77958" x="9959975" y="4259263"/>
          <p14:tracePt t="77975" x="9966325" y="4244975"/>
          <p14:tracePt t="77992" x="9974263" y="4213225"/>
          <p14:tracePt t="78008" x="9982200" y="4183063"/>
          <p14:tracePt t="78025" x="9990138" y="4152900"/>
          <p14:tracePt t="78041" x="9998075" y="4122738"/>
          <p14:tracePt t="78058" x="9998075" y="4098925"/>
          <p14:tracePt t="78075" x="10004425" y="4076700"/>
          <p14:tracePt t="78091" x="10004425" y="4054475"/>
          <p14:tracePt t="78108" x="10012363" y="4046538"/>
          <p14:tracePt t="78125" x="10012363" y="4038600"/>
          <p14:tracePt t="78141" x="10012363" y="4030663"/>
          <p14:tracePt t="78158" x="10012363" y="4022725"/>
          <p14:tracePt t="78181" x="10012363" y="4016375"/>
          <p14:tracePt t="78222" x="10012363" y="4008438"/>
          <p14:tracePt t="78230" x="10012363" y="4000500"/>
          <p14:tracePt t="78255" x="10012363" y="3992563"/>
          <p14:tracePt t="78269" x="10012363" y="3984625"/>
          <p14:tracePt t="78278" x="10012363" y="3978275"/>
          <p14:tracePt t="78286" x="10012363" y="3970338"/>
          <p14:tracePt t="78293" x="10012363" y="3954463"/>
          <p14:tracePt t="78308" x="10012363" y="3924300"/>
          <p14:tracePt t="78325" x="10004425" y="3902075"/>
          <p14:tracePt t="78342" x="9982200" y="3863975"/>
          <p14:tracePt t="78358" x="9974263" y="3832225"/>
          <p14:tracePt t="78375" x="9966325" y="3802063"/>
          <p14:tracePt t="78392" x="9959975" y="3771900"/>
          <p14:tracePt t="78409" x="9952038" y="3741738"/>
          <p14:tracePt t="78425" x="9936163" y="3711575"/>
          <p14:tracePt t="78442" x="9928225" y="3687763"/>
          <p14:tracePt t="78458" x="9913938" y="3657600"/>
          <p14:tracePt t="78475" x="9913938" y="3641725"/>
          <p14:tracePt t="78492" x="9906000" y="3627438"/>
          <p14:tracePt t="78495" x="9898063" y="3619500"/>
          <p14:tracePt t="78508" x="9898063" y="3611563"/>
          <p14:tracePt t="78525" x="9890125" y="3603625"/>
          <p14:tracePt t="78573" x="9890125" y="3597275"/>
          <p14:tracePt t="78581" x="9890125" y="3589338"/>
          <p14:tracePt t="78599" x="9890125" y="3581400"/>
          <p14:tracePt t="78608" x="9890125" y="3573463"/>
          <p14:tracePt t="78625" x="9883775" y="3559175"/>
          <p14:tracePt t="78642" x="9875838" y="3543300"/>
          <p14:tracePt t="78659" x="9875838" y="3521075"/>
          <p14:tracePt t="78675" x="9867900" y="3489325"/>
          <p14:tracePt t="78692" x="9867900" y="3451225"/>
          <p14:tracePt t="78692" x="9859963" y="3444875"/>
          <p14:tracePt t="78709" x="9859963" y="3421063"/>
          <p14:tracePt t="78725" x="9852025" y="3382963"/>
          <p14:tracePt t="78742" x="9845675" y="3368675"/>
          <p14:tracePt t="78758" x="9837738" y="3352800"/>
          <p14:tracePt t="78775" x="9837738" y="3330575"/>
          <p14:tracePt t="78792" x="9829800" y="3306763"/>
          <p14:tracePt t="78808" x="9829800" y="3298825"/>
          <p14:tracePt t="78825" x="9829800" y="3292475"/>
          <p14:tracePt t="78846" x="9829800" y="3284538"/>
          <p14:tracePt t="78869" x="9829800" y="3276600"/>
          <p14:tracePt t="78893" x="9829800" y="3268663"/>
          <p14:tracePt t="78917" x="9821863" y="3260725"/>
          <p14:tracePt t="78925" x="9821863" y="3254375"/>
          <p14:tracePt t="78933" x="9821863" y="3246438"/>
          <p14:tracePt t="78942" x="9813925" y="3246438"/>
          <p14:tracePt t="78958" x="9813925" y="3238500"/>
          <p14:tracePt t="78975" x="9813925" y="3208338"/>
          <p14:tracePt t="78992" x="9813925" y="3200400"/>
          <p14:tracePt t="79008" x="9813925" y="3178175"/>
          <p14:tracePt t="79025" x="9807575" y="3170238"/>
          <p14:tracePt t="79042" x="9807575" y="3154363"/>
          <p14:tracePt t="79058" x="9807575" y="3146425"/>
          <p14:tracePt t="79075" x="9799638" y="3124200"/>
          <p14:tracePt t="79092" x="9799638" y="3116263"/>
          <p14:tracePt t="79109" x="9799638" y="3094038"/>
          <p14:tracePt t="79125" x="9799638" y="3078163"/>
          <p14:tracePt t="79142" x="9799638" y="3040063"/>
          <p14:tracePt t="79158" x="9799638" y="3009900"/>
          <p14:tracePt t="79175" x="9799638" y="2979738"/>
          <p14:tracePt t="79192" x="9799638" y="2949575"/>
          <p14:tracePt t="79209" x="9799638" y="2933700"/>
          <p14:tracePt t="79225" x="9799638" y="2925763"/>
          <p14:tracePt t="79242" x="9799638" y="2917825"/>
          <p14:tracePt t="79259" x="9799638" y="2911475"/>
          <p14:tracePt t="79275" x="9799638" y="2903538"/>
          <p14:tracePt t="79293" x="9799638" y="2895600"/>
          <p14:tracePt t="79309" x="9799638" y="2887663"/>
          <p14:tracePt t="79326" x="9799638" y="2879725"/>
          <p14:tracePt t="79342" x="9799638" y="2865438"/>
          <p14:tracePt t="79359" x="9799638" y="2857500"/>
          <p14:tracePt t="79375" x="9799638" y="2841625"/>
          <p14:tracePt t="79392" x="9799638" y="2835275"/>
          <p14:tracePt t="79409" x="9799638" y="2819400"/>
          <p14:tracePt t="79425" x="9799638" y="2803525"/>
          <p14:tracePt t="79442" x="9799638" y="2789238"/>
          <p14:tracePt t="79459" x="9799638" y="2773363"/>
          <p14:tracePt t="79492" x="9799638" y="2765425"/>
          <p14:tracePt t="79509" x="9799638" y="2751138"/>
          <p14:tracePt t="79525" x="9799638" y="2735263"/>
          <p14:tracePt t="79542" x="9799638" y="2720975"/>
          <p14:tracePt t="79559" x="9799638" y="2713038"/>
          <p14:tracePt t="79575" x="9799638" y="2697163"/>
          <p14:tracePt t="79592" x="9799638" y="2689225"/>
          <p14:tracePt t="79609" x="9799638" y="2682875"/>
          <p14:tracePt t="79625" x="9799638" y="2667000"/>
          <p14:tracePt t="79642" x="9799638" y="2659063"/>
          <p14:tracePt t="79701" x="9799638" y="2651125"/>
          <p14:tracePt t="79725" x="9799638" y="2644775"/>
          <p14:tracePt t="79733" x="9799638" y="2636838"/>
          <p14:tracePt t="79742" x="9799638" y="2628900"/>
          <p14:tracePt t="79759" x="9799638" y="2613025"/>
          <p14:tracePt t="79775" x="9799638" y="2606675"/>
          <p14:tracePt t="79792" x="9799638" y="2590800"/>
          <p14:tracePt t="79809" x="9799638" y="2582863"/>
          <p14:tracePt t="79825" x="9799638" y="2574925"/>
          <p14:tracePt t="79842" x="9799638" y="2568575"/>
          <p14:tracePt t="79859" x="9799638" y="2560638"/>
          <p14:tracePt t="79875" x="9799638" y="2552700"/>
          <p14:tracePt t="79893" x="9799638" y="2544763"/>
          <p14:tracePt t="79910" x="9799638" y="2536825"/>
          <p14:tracePt t="79925" x="9799638" y="2522538"/>
          <p14:tracePt t="79942" x="9799638" y="2506663"/>
          <p14:tracePt t="79959" x="9799638" y="2498725"/>
          <p14:tracePt t="79976" x="9799638" y="2484438"/>
          <p14:tracePt t="79993" x="9799638" y="2476500"/>
          <p14:tracePt t="80009" x="9799638" y="2468563"/>
          <p14:tracePt t="80029" x="9799638" y="2460625"/>
          <p14:tracePt t="80046" x="9799638" y="2454275"/>
          <p14:tracePt t="80059" x="9799638" y="2446338"/>
          <p14:tracePt t="80075" x="9799638" y="2430463"/>
          <p14:tracePt t="80092" x="9799638" y="2422525"/>
          <p14:tracePt t="80109" x="9799638" y="2416175"/>
          <p14:tracePt t="80125" x="9799638" y="2408238"/>
          <p14:tracePt t="80142" x="9799638" y="2400300"/>
          <p14:tracePt t="80159" x="9799638" y="2384425"/>
          <p14:tracePt t="80176" x="9799638" y="2370138"/>
          <p14:tracePt t="80192" x="9799638" y="2339975"/>
          <p14:tracePt t="80209" x="9799638" y="2308225"/>
          <p14:tracePt t="80225" x="9799638" y="2270125"/>
          <p14:tracePt t="80242" x="9799638" y="2232025"/>
          <p14:tracePt t="80259" x="9799638" y="2193925"/>
          <p14:tracePt t="80275" x="9799638" y="2163763"/>
          <p14:tracePt t="80292" x="9799638" y="2149475"/>
          <p14:tracePt t="80661" x="9799638" y="2141538"/>
          <p14:tracePt t="80669" x="9799638" y="2133600"/>
          <p14:tracePt t="80677" x="9791700" y="2125663"/>
          <p14:tracePt t="80693" x="9775825" y="2103438"/>
          <p14:tracePt t="80709" x="9761538" y="2087563"/>
          <p14:tracePt t="80726" x="9753600" y="2073275"/>
          <p14:tracePt t="80846" x="9745663" y="2065338"/>
          <p14:tracePt t="80878" x="9737725" y="2065338"/>
          <p14:tracePt t="80925" x="9731375" y="2065338"/>
          <p14:tracePt t="80933" x="9723438" y="2065338"/>
          <p14:tracePt t="80950" x="9715500" y="2057400"/>
          <p14:tracePt t="80959" x="9707563" y="2057400"/>
          <p14:tracePt t="80976" x="9685338" y="2057400"/>
          <p14:tracePt t="80993" x="9631363" y="2041525"/>
          <p14:tracePt t="81009" x="9585325" y="2041525"/>
          <p14:tracePt t="81026" x="9532938" y="2035175"/>
          <p14:tracePt t="81042" x="9464675" y="2019300"/>
          <p14:tracePt t="81059" x="9410700" y="2003425"/>
          <p14:tracePt t="81076" x="9372600" y="2003425"/>
          <p14:tracePt t="81077" x="9364663" y="2003425"/>
          <p14:tracePt t="81093" x="9356725" y="2003425"/>
          <p14:tracePt t="81125" x="9350375" y="2003425"/>
          <p14:tracePt t="81173" x="9334500" y="2003425"/>
          <p14:tracePt t="81181" x="9326563" y="2003425"/>
          <p14:tracePt t="81189" x="9318625" y="2003425"/>
          <p14:tracePt t="81197" x="9304338" y="2003425"/>
          <p14:tracePt t="81209" x="9288463" y="2003425"/>
          <p14:tracePt t="81226" x="9266238" y="2003425"/>
          <p14:tracePt t="81243" x="9242425" y="2003425"/>
          <p14:tracePt t="81259" x="9236075" y="2003425"/>
          <p14:tracePt t="81276" x="9228138" y="2003425"/>
          <p14:tracePt t="81294" x="9220200" y="2003425"/>
          <p14:tracePt t="81309" x="9212263" y="2003425"/>
          <p14:tracePt t="81326" x="9204325" y="2003425"/>
          <p14:tracePt t="81343" x="9197975" y="2003425"/>
          <p14:tracePt t="81359" x="9190038" y="2003425"/>
          <p14:tracePt t="81389" x="9182100" y="2003425"/>
          <p14:tracePt t="81405" x="9174163" y="2003425"/>
          <p14:tracePt t="82037" x="9166225" y="2003425"/>
          <p14:tracePt t="82046" x="9159875" y="2003425"/>
          <p14:tracePt t="82054" x="9144000" y="2003425"/>
          <p14:tracePt t="82061" x="9128125" y="2003425"/>
          <p14:tracePt t="82076" x="9105900" y="2003425"/>
          <p14:tracePt t="8207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862" y="365125"/>
            <a:ext cx="6730584" cy="1325563"/>
          </a:xfrm>
        </p:spPr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(b)Bombas Volumétricas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6" y="1978702"/>
            <a:ext cx="4542019" cy="31179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35" y="3566055"/>
            <a:ext cx="4884367" cy="306120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80" y="186671"/>
            <a:ext cx="4901122" cy="3111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EA535A4-711D-43A7-827E-1A6DFFE68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11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37"/>
    </mc:Choice>
    <mc:Fallback>
      <p:transition spd="slow" advTm="167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62" x="8937625" y="1592263"/>
          <p14:tracePt t="39668" x="8937625" y="1584325"/>
          <p14:tracePt t="39676" x="8945563" y="1577975"/>
          <p14:tracePt t="39688" x="8953500" y="1577975"/>
          <p14:tracePt t="39705" x="8983663" y="1577975"/>
          <p14:tracePt t="39722" x="8999538" y="1562100"/>
          <p14:tracePt t="39738" x="9029700" y="1546225"/>
          <p14:tracePt t="39739" x="9051925" y="1539875"/>
          <p14:tracePt t="39755" x="9083675" y="1524000"/>
          <p14:tracePt t="39771" x="9113838" y="1501775"/>
          <p14:tracePt t="39788" x="9166225" y="1485900"/>
          <p14:tracePt t="39805" x="9242425" y="1470025"/>
          <p14:tracePt t="39821" x="9342438" y="1470025"/>
          <p14:tracePt t="39838" x="9410700" y="1470025"/>
          <p14:tracePt t="39855" x="9471025" y="1470025"/>
          <p14:tracePt t="39871" x="9540875" y="1455738"/>
          <p14:tracePt t="39888" x="9601200" y="1431925"/>
          <p14:tracePt t="39905" x="9623425" y="1425575"/>
          <p14:tracePt t="39922" x="9639300" y="1409700"/>
          <p14:tracePt t="40004" x="9631363" y="1409700"/>
          <p14:tracePt t="40012" x="9617075" y="1409700"/>
          <p14:tracePt t="40021" x="9593263" y="1417638"/>
          <p14:tracePt t="40038" x="9555163" y="1431925"/>
          <p14:tracePt t="40055" x="9502775" y="1447800"/>
          <p14:tracePt t="40072" x="9440863" y="1463675"/>
          <p14:tracePt t="40088" x="9372600" y="1485900"/>
          <p14:tracePt t="40105" x="9312275" y="1516063"/>
          <p14:tracePt t="40107" x="9288463" y="1524000"/>
          <p14:tracePt t="40122" x="9258300" y="1546225"/>
          <p14:tracePt t="40138" x="9197975" y="1577975"/>
          <p14:tracePt t="40139" x="9174163" y="1584325"/>
          <p14:tracePt t="40155" x="9090025" y="1616075"/>
          <p14:tracePt t="40171" x="8999538" y="1646238"/>
          <p14:tracePt t="40188" x="8923338" y="1676400"/>
          <p14:tracePt t="40205" x="8839200" y="1714500"/>
          <p14:tracePt t="40222" x="8747125" y="1752600"/>
          <p14:tracePt t="40238" x="8678863" y="1790700"/>
          <p14:tracePt t="40255" x="8640763" y="1812925"/>
          <p14:tracePt t="40272" x="8602663" y="1828800"/>
          <p14:tracePt t="40288" x="8580438" y="1836738"/>
          <p14:tracePt t="40335" x="8504238" y="1889125"/>
          <p14:tracePt t="40342" x="8480425" y="1905000"/>
          <p14:tracePt t="40355" x="8420100" y="1935163"/>
          <p14:tracePt t="40371" x="8351838" y="1973263"/>
          <p14:tracePt t="40388" x="8305800" y="1989138"/>
          <p14:tracePt t="40405" x="8297863" y="1997075"/>
          <p14:tracePt t="41892" x="8297863" y="2011363"/>
          <p14:tracePt t="41900" x="8297863" y="2027238"/>
          <p14:tracePt t="41908" x="8297863" y="2041525"/>
          <p14:tracePt t="41922" x="8297863" y="2065338"/>
          <p14:tracePt t="41939" x="8297863" y="2087563"/>
          <p14:tracePt t="41955" x="8297863" y="2095500"/>
          <p14:tracePt t="42019" x="8297863" y="2103438"/>
          <p14:tracePt t="42027" x="8297863" y="2111375"/>
          <p14:tracePt t="42043" x="8297863" y="2125663"/>
          <p14:tracePt t="42051" x="8297863" y="2133600"/>
          <p14:tracePt t="42059" x="8297863" y="2141538"/>
          <p14:tracePt t="42072" x="8297863" y="2149475"/>
          <p14:tracePt t="42089" x="8297863" y="2163763"/>
          <p14:tracePt t="42139" x="8297863" y="2171700"/>
          <p14:tracePt t="42163" x="8297863" y="2179638"/>
          <p14:tracePt t="42179" x="8297863" y="2193925"/>
          <p14:tracePt t="42187" x="8297863" y="2209800"/>
          <p14:tracePt t="42195" x="8297863" y="2217738"/>
          <p14:tracePt t="42206" x="8297863" y="2232025"/>
          <p14:tracePt t="42222" x="8297863" y="2255838"/>
          <p14:tracePt t="42239" x="8297863" y="2270125"/>
          <p14:tracePt t="42255" x="8297863" y="2278063"/>
          <p14:tracePt t="42272" x="8297863" y="2286000"/>
          <p14:tracePt t="42289" x="8297863" y="2301875"/>
          <p14:tracePt t="42305" x="8297863" y="2346325"/>
          <p14:tracePt t="42322" x="8313738" y="2416175"/>
          <p14:tracePt t="42323" x="8321675" y="2438400"/>
          <p14:tracePt t="42339" x="8335963" y="2506663"/>
          <p14:tracePt t="42355" x="8351838" y="2560638"/>
          <p14:tracePt t="42372" x="8359775" y="2598738"/>
          <p14:tracePt t="42389" x="8359775" y="2620963"/>
          <p14:tracePt t="42406" x="8359775" y="2628900"/>
          <p14:tracePt t="42828" x="8359775" y="2636838"/>
          <p14:tracePt t="42860" x="8366125" y="2636838"/>
          <p14:tracePt t="42868" x="8366125" y="2628900"/>
          <p14:tracePt t="42876" x="8366125" y="2620963"/>
          <p14:tracePt t="42889" x="8366125" y="2613025"/>
          <p14:tracePt t="42906" x="8366125" y="2598738"/>
          <p14:tracePt t="42923" x="8374063" y="2574925"/>
          <p14:tracePt t="42939" x="8374063" y="2552700"/>
          <p14:tracePt t="42956" x="8382000" y="2530475"/>
          <p14:tracePt t="42972" x="8382000" y="2514600"/>
          <p14:tracePt t="42989" x="8382000" y="2498725"/>
          <p14:tracePt t="43006" x="8389938" y="2476500"/>
          <p14:tracePt t="43023" x="8389938" y="2454275"/>
          <p14:tracePt t="43039" x="8389938" y="2430463"/>
          <p14:tracePt t="43056" x="8397875" y="2400300"/>
          <p14:tracePt t="43073" x="8404225" y="2378075"/>
          <p14:tracePt t="43089" x="8412163" y="2339975"/>
          <p14:tracePt t="43106" x="8412163" y="2324100"/>
          <p14:tracePt t="43109" x="8412163" y="2316163"/>
          <p14:tracePt t="43123" x="8412163" y="2308225"/>
          <p14:tracePt t="43140" x="8412163" y="2301875"/>
          <p14:tracePt t="43156" x="8412163" y="2293938"/>
          <p14:tracePt t="43173" x="8412163" y="2286000"/>
          <p14:tracePt t="43189" x="8420100" y="2270125"/>
          <p14:tracePt t="43206" x="8420100" y="2255838"/>
          <p14:tracePt t="43223" x="8420100" y="2232025"/>
          <p14:tracePt t="43239" x="8428038" y="2209800"/>
          <p14:tracePt t="43256" x="8428038" y="2201863"/>
          <p14:tracePt t="43273" x="8435975" y="2187575"/>
          <p14:tracePt t="43289" x="8435975" y="2171700"/>
          <p14:tracePt t="43306" x="8435975" y="2155825"/>
          <p14:tracePt t="43323" x="8435975" y="2149475"/>
          <p14:tracePt t="43339" x="8442325" y="2133600"/>
          <p14:tracePt t="43356" x="8442325" y="2125663"/>
          <p14:tracePt t="43373" x="8450263" y="2103438"/>
          <p14:tracePt t="43389" x="8450263" y="2095500"/>
          <p14:tracePt t="43406" x="8458200" y="2073275"/>
          <p14:tracePt t="43423" x="8458200" y="2049463"/>
          <p14:tracePt t="43439" x="8466138" y="2035175"/>
          <p14:tracePt t="43456" x="8466138" y="2019300"/>
          <p14:tracePt t="43473" x="8466138" y="2011363"/>
          <p14:tracePt t="43489" x="8466138" y="2003425"/>
          <p14:tracePt t="43506" x="8466138" y="1989138"/>
          <p14:tracePt t="43524" x="8466138" y="1981200"/>
          <p14:tracePt t="43548" x="8466138" y="1965325"/>
          <p14:tracePt t="43564" x="8474075" y="1958975"/>
          <p14:tracePt t="43573" x="8474075" y="1951038"/>
          <p14:tracePt t="43589" x="8474075" y="1935163"/>
          <p14:tracePt t="43606" x="8474075" y="1912938"/>
          <p14:tracePt t="43623" x="8474075" y="1897063"/>
          <p14:tracePt t="43639" x="8474075" y="1882775"/>
          <p14:tracePt t="43656" x="8474075" y="1866900"/>
          <p14:tracePt t="43673" x="8474075" y="1851025"/>
          <p14:tracePt t="43689" x="8474075" y="1836738"/>
          <p14:tracePt t="43706" x="8480425" y="1828800"/>
          <p14:tracePt t="43708" x="8480425" y="1820863"/>
          <p14:tracePt t="43723" x="8480425" y="1806575"/>
          <p14:tracePt t="43740" x="8488363" y="1790700"/>
          <p14:tracePt t="43756" x="8488363" y="1774825"/>
          <p14:tracePt t="43773" x="8488363" y="1752600"/>
          <p14:tracePt t="43790" x="8488363" y="1736725"/>
          <p14:tracePt t="43806" x="8488363" y="1722438"/>
          <p14:tracePt t="43823" x="8488363" y="1698625"/>
          <p14:tracePt t="43840" x="8488363" y="1676400"/>
          <p14:tracePt t="43856" x="8488363" y="1654175"/>
          <p14:tracePt t="43873" x="8488363" y="1638300"/>
          <p14:tracePt t="43890" x="8496300" y="1622425"/>
          <p14:tracePt t="43906" x="8496300" y="1616075"/>
          <p14:tracePt t="44204" x="8496300" y="1622425"/>
          <p14:tracePt t="44212" x="8496300" y="1630363"/>
          <p14:tracePt t="44223" x="8488363" y="1646238"/>
          <p14:tracePt t="44240" x="8466138" y="1684338"/>
          <p14:tracePt t="44256" x="8435975" y="1736725"/>
          <p14:tracePt t="44273" x="8389938" y="1806575"/>
          <p14:tracePt t="44290" x="8335963" y="1874838"/>
          <p14:tracePt t="44291" x="8313738" y="1920875"/>
          <p14:tracePt t="44306" x="8289925" y="1943100"/>
          <p14:tracePt t="44323" x="8251825" y="2019300"/>
          <p14:tracePt t="44340" x="8229600" y="2057400"/>
          <p14:tracePt t="44356" x="8199438" y="2095500"/>
          <p14:tracePt t="44373" x="8183563" y="2133600"/>
          <p14:tracePt t="44390" x="8169275" y="2171700"/>
          <p14:tracePt t="44406" x="8145463" y="2201863"/>
          <p14:tracePt t="44423" x="8137525" y="2217738"/>
          <p14:tracePt t="44440" x="8131175" y="2217738"/>
          <p14:tracePt t="44492" x="8123238" y="2232025"/>
          <p14:tracePt t="44500" x="8115300" y="2239963"/>
          <p14:tracePt t="44508" x="8099425" y="2255838"/>
          <p14:tracePt t="44523" x="8054975" y="2324100"/>
          <p14:tracePt t="44540" x="7985125" y="2430463"/>
          <p14:tracePt t="44557" x="7902575" y="2536825"/>
          <p14:tracePt t="44573" x="7832725" y="2644775"/>
          <p14:tracePt t="44590" x="7780338" y="2705100"/>
          <p14:tracePt t="44607" x="7764463" y="2727325"/>
          <p14:tracePt t="44684" x="7756525" y="2735263"/>
          <p14:tracePt t="44700" x="7742238" y="2751138"/>
          <p14:tracePt t="44716" x="7726363" y="2765425"/>
          <p14:tracePt t="44732" x="7704138" y="2781300"/>
          <p14:tracePt t="44740" x="7696200" y="2797175"/>
          <p14:tracePt t="44748" x="7666038" y="2811463"/>
          <p14:tracePt t="44757" x="7658100" y="2827338"/>
          <p14:tracePt t="44773" x="7627938" y="2849563"/>
          <p14:tracePt t="44790" x="7612063" y="2865438"/>
          <p14:tracePt t="44806" x="7597775" y="2879725"/>
          <p14:tracePt t="44823" x="7597775" y="2887663"/>
          <p14:tracePt t="44840" x="7589838" y="2887663"/>
          <p14:tracePt t="44876" x="7589838" y="2895600"/>
          <p14:tracePt t="44884" x="7581900" y="2895600"/>
          <p14:tracePt t="44900" x="7573963" y="2903538"/>
          <p14:tracePt t="44907" x="7566025" y="2911475"/>
          <p14:tracePt t="44932" x="7559675" y="2917825"/>
          <p14:tracePt t="44940" x="7551738" y="2917825"/>
          <p14:tracePt t="44957" x="7535863" y="2933700"/>
          <p14:tracePt t="44973" x="7527925" y="2941638"/>
          <p14:tracePt t="44990" x="7521575" y="2941638"/>
          <p14:tracePt t="45007" x="7521575" y="2949575"/>
          <p14:tracePt t="45292" x="7513638" y="2949575"/>
          <p14:tracePt t="45300" x="7513638" y="2941638"/>
          <p14:tracePt t="45308" x="7513638" y="2933700"/>
          <p14:tracePt t="45323" x="7513638" y="2903538"/>
          <p14:tracePt t="45340" x="7521575" y="2887663"/>
          <p14:tracePt t="45357" x="7535863" y="2857500"/>
          <p14:tracePt t="45373" x="7535863" y="2835275"/>
          <p14:tracePt t="45390" x="7543800" y="2819400"/>
          <p14:tracePt t="45407" x="7551738" y="2797175"/>
          <p14:tracePt t="45423" x="7559675" y="2773363"/>
          <p14:tracePt t="45440" x="7566025" y="2743200"/>
          <p14:tracePt t="45457" x="7573963" y="2720975"/>
          <p14:tracePt t="45474" x="7581900" y="2689225"/>
          <p14:tracePt t="45476" x="7589838" y="2674938"/>
          <p14:tracePt t="45490" x="7589838" y="2659063"/>
          <p14:tracePt t="45507" x="7597775" y="2636838"/>
          <p14:tracePt t="45523" x="7604125" y="2620963"/>
          <p14:tracePt t="45540" x="7604125" y="2606675"/>
          <p14:tracePt t="45587" x="7612063" y="2598738"/>
          <p14:tracePt t="45612" x="7612063" y="2590800"/>
          <p14:tracePt t="45628" x="7612063" y="2582863"/>
          <p14:tracePt t="45636" x="7620000" y="2582863"/>
          <p14:tracePt t="45651" x="7620000" y="2574925"/>
          <p14:tracePt t="45660" x="7620000" y="2568575"/>
          <p14:tracePt t="45716" x="7627938" y="2568575"/>
          <p14:tracePt t="46004" x="7635875" y="2560638"/>
          <p14:tracePt t="46020" x="7642225" y="2560638"/>
          <p14:tracePt t="46028" x="7658100" y="2552700"/>
          <p14:tracePt t="46040" x="7666038" y="2552700"/>
          <p14:tracePt t="46057" x="7680325" y="2544763"/>
          <p14:tracePt t="46074" x="7696200" y="2544763"/>
          <p14:tracePt t="46075" x="7704138" y="2544763"/>
          <p14:tracePt t="46204" x="7712075" y="2544763"/>
          <p14:tracePt t="46236" x="7718425" y="2544763"/>
          <p14:tracePt t="46244" x="7726363" y="2544763"/>
          <p14:tracePt t="46252" x="7734300" y="2544763"/>
          <p14:tracePt t="46260" x="7742238" y="2544763"/>
          <p14:tracePt t="46274" x="7756525" y="2544763"/>
          <p14:tracePt t="46291" x="7772400" y="2544763"/>
          <p14:tracePt t="46307" x="7780338" y="2544763"/>
          <p14:tracePt t="46324" x="7788275" y="2544763"/>
          <p14:tracePt t="46340" x="7794625" y="2544763"/>
          <p14:tracePt t="46357" x="7818438" y="2544763"/>
          <p14:tracePt t="46374" x="7840663" y="2544763"/>
          <p14:tracePt t="46390" x="7870825" y="2544763"/>
          <p14:tracePt t="46407" x="7886700" y="2544763"/>
          <p14:tracePt t="46620" x="7894638" y="2544763"/>
          <p14:tracePt t="46628" x="7924800" y="2552700"/>
          <p14:tracePt t="46641" x="7947025" y="2552700"/>
          <p14:tracePt t="46657" x="7993063" y="2560638"/>
          <p14:tracePt t="46674" x="8039100" y="2568575"/>
          <p14:tracePt t="46675" x="8061325" y="2568575"/>
          <p14:tracePt t="46691" x="8077200" y="2574925"/>
          <p14:tracePt t="46707" x="8093075" y="2574925"/>
          <p14:tracePt t="46861" x="8099425" y="2574925"/>
          <p14:tracePt t="46868" x="8107363" y="2574925"/>
          <p14:tracePt t="46876" x="8123238" y="2574925"/>
          <p14:tracePt t="46891" x="8161338" y="2574925"/>
          <p14:tracePt t="46907" x="8191500" y="2574925"/>
          <p14:tracePt t="46924" x="8207375" y="2574925"/>
          <p14:tracePt t="46941" x="8213725" y="2574925"/>
          <p14:tracePt t="47012" x="8221663" y="2574925"/>
          <p14:tracePt t="47020" x="8229600" y="2574925"/>
          <p14:tracePt t="47036" x="8237538" y="2574925"/>
          <p14:tracePt t="47060" x="8245475" y="2574925"/>
          <p14:tracePt t="47084" x="8251825" y="2568575"/>
          <p14:tracePt t="47092" x="8259763" y="2568575"/>
          <p14:tracePt t="47101" x="8267700" y="2568575"/>
          <p14:tracePt t="47108" x="8275638" y="2560638"/>
          <p14:tracePt t="47124" x="8283575" y="2560638"/>
          <p14:tracePt t="47141" x="8297863" y="2552700"/>
          <p14:tracePt t="47174" x="8313738" y="2544763"/>
          <p14:tracePt t="47191" x="8313738" y="2536825"/>
          <p14:tracePt t="47207" x="8321675" y="2536825"/>
          <p14:tracePt t="47224" x="8321675" y="2530475"/>
          <p14:tracePt t="47241" x="8335963" y="2522538"/>
          <p14:tracePt t="47257" x="8343900" y="2514600"/>
          <p14:tracePt t="47274" x="8359775" y="2506663"/>
          <p14:tracePt t="47291" x="8382000" y="2484438"/>
          <p14:tracePt t="47307" x="8397875" y="2468563"/>
          <p14:tracePt t="47324" x="8412163" y="2446338"/>
          <p14:tracePt t="47341" x="8420100" y="2438400"/>
          <p14:tracePt t="47358" x="8428038" y="2430463"/>
          <p14:tracePt t="47374" x="8428038" y="2422525"/>
          <p14:tracePt t="47391" x="8435975" y="2422525"/>
          <p14:tracePt t="47407" x="8435975" y="2408238"/>
          <p14:tracePt t="47424" x="8442325" y="2400300"/>
          <p14:tracePt t="47441" x="8450263" y="2400300"/>
          <p14:tracePt t="47458" x="8450263" y="2392363"/>
          <p14:tracePt t="47474" x="8450263" y="2384425"/>
          <p14:tracePt t="47476" x="8458200" y="2378075"/>
          <p14:tracePt t="47491" x="8458200" y="2370138"/>
          <p14:tracePt t="47508" x="8466138" y="2362200"/>
          <p14:tracePt t="47524" x="8474075" y="2346325"/>
          <p14:tracePt t="47541" x="8480425" y="2339975"/>
          <p14:tracePt t="47558" x="8488363" y="2332038"/>
          <p14:tracePt t="47574" x="8488363" y="2324100"/>
          <p14:tracePt t="47591" x="8496300" y="2316163"/>
          <p14:tracePt t="47608" x="8496300" y="2308225"/>
          <p14:tracePt t="47660" x="8496300" y="2301875"/>
          <p14:tracePt t="47676" x="8496300" y="2293938"/>
          <p14:tracePt t="47691" x="8504238" y="2293938"/>
          <p14:tracePt t="47700" x="8504238" y="2278063"/>
          <p14:tracePt t="47708" x="8512175" y="2270125"/>
          <p14:tracePt t="47724" x="8512175" y="2263775"/>
          <p14:tracePt t="47741" x="8512175" y="2255838"/>
          <p14:tracePt t="47758" x="8512175" y="2239963"/>
          <p14:tracePt t="47774" x="8512175" y="2232025"/>
          <p14:tracePt t="47791" x="8518525" y="2217738"/>
          <p14:tracePt t="47808" x="8518525" y="2209800"/>
          <p14:tracePt t="47828" x="8518525" y="2201863"/>
          <p14:tracePt t="47852" x="8518525" y="2193925"/>
          <p14:tracePt t="47860" x="8518525" y="2187575"/>
          <p14:tracePt t="47875" x="8518525" y="2179638"/>
          <p14:tracePt t="47891" x="8518525" y="2171700"/>
          <p14:tracePt t="47908" x="8526463" y="2163763"/>
          <p14:tracePt t="47924" x="8526463" y="2149475"/>
          <p14:tracePt t="47941" x="8534400" y="2133600"/>
          <p14:tracePt t="47974" x="8534400" y="2117725"/>
          <p14:tracePt t="47991" x="8534400" y="2103438"/>
          <p14:tracePt t="48008" x="8534400" y="2087563"/>
          <p14:tracePt t="48024" x="8534400" y="2079625"/>
          <p14:tracePt t="48041" x="8542338" y="2073275"/>
          <p14:tracePt t="48058" x="8542338" y="2065338"/>
          <p14:tracePt t="48091" x="8542338" y="2057400"/>
          <p14:tracePt t="48108" x="8542338" y="2049463"/>
          <p14:tracePt t="48124" x="8542338" y="2035175"/>
          <p14:tracePt t="48140" x="8542338" y="2027238"/>
          <p14:tracePt t="48148" x="8542338" y="2019300"/>
          <p14:tracePt t="48158" x="8542338" y="2011363"/>
          <p14:tracePt t="48174" x="8542338" y="2003425"/>
          <p14:tracePt t="48191" x="8542338" y="1989138"/>
          <p14:tracePt t="48228" x="8542338" y="1981200"/>
          <p14:tracePt t="48260" x="8550275" y="1973263"/>
          <p14:tracePt t="48284" x="8550275" y="1958975"/>
          <p14:tracePt t="48291" x="8550275" y="1951038"/>
          <p14:tracePt t="48300" x="8550275" y="1943100"/>
          <p14:tracePt t="48316" x="8550275" y="1935163"/>
          <p14:tracePt t="48332" x="8550275" y="1927225"/>
          <p14:tracePt t="48348" x="8550275" y="1920875"/>
          <p14:tracePt t="48372" x="8550275" y="1912938"/>
          <p14:tracePt t="48492" x="8550275" y="1905000"/>
          <p14:tracePt t="48500" x="8550275" y="1897063"/>
          <p14:tracePt t="48524" x="8550275" y="1889125"/>
          <p14:tracePt t="48548" x="8550275" y="1882775"/>
          <p14:tracePt t="48572" x="8556625" y="1882775"/>
          <p14:tracePt t="49044" x="8556625" y="1874838"/>
          <p14:tracePt t="49052" x="8556625" y="1858963"/>
          <p14:tracePt t="49068" x="8556625" y="1851025"/>
          <p14:tracePt t="49076" x="8556625" y="1844675"/>
          <p14:tracePt t="49092" x="8556625" y="1828800"/>
          <p14:tracePt t="49108" x="8556625" y="1812925"/>
          <p14:tracePt t="49125" x="8556625" y="1798638"/>
          <p14:tracePt t="49141" x="8556625" y="1790700"/>
          <p14:tracePt t="49158" x="8556625" y="1774825"/>
          <p14:tracePt t="49175" x="8556625" y="1768475"/>
          <p14:tracePt t="49192" x="8556625" y="1752600"/>
          <p14:tracePt t="49208" x="8556625" y="1736725"/>
          <p14:tracePt t="49225" x="8556625" y="1730375"/>
          <p14:tracePt t="49241" x="8556625" y="1714500"/>
          <p14:tracePt t="49260" x="8556625" y="1706563"/>
          <p14:tracePt t="49316" x="8556625" y="1698625"/>
          <p14:tracePt t="49340" x="8556625" y="1692275"/>
          <p14:tracePt t="49348" x="8556625" y="1684338"/>
          <p14:tracePt t="49358" x="8556625" y="1676400"/>
          <p14:tracePt t="49375" x="8556625" y="1654175"/>
          <p14:tracePt t="49391" x="8556625" y="1630363"/>
          <p14:tracePt t="49408" x="8550275" y="1622425"/>
          <p14:tracePt t="49620" x="8572500" y="1622425"/>
          <p14:tracePt t="49628" x="8626475" y="1622425"/>
          <p14:tracePt t="49636" x="8694738" y="1622425"/>
          <p14:tracePt t="49644" x="8763000" y="1638300"/>
          <p14:tracePt t="49658" x="8831263" y="1654175"/>
          <p14:tracePt t="49675" x="9045575" y="1714500"/>
          <p14:tracePt t="49692" x="9190038" y="1744663"/>
          <p14:tracePt t="49708" x="9326563" y="1774825"/>
          <p14:tracePt t="49725" x="9471025" y="1790700"/>
          <p14:tracePt t="49742" x="9631363" y="1820863"/>
          <p14:tracePt t="49758" x="9807575" y="1866900"/>
          <p14:tracePt t="49793" x="10066338" y="1905000"/>
          <p14:tracePt t="49796" x="10088563" y="1912938"/>
          <p14:tracePt t="49808" x="10096500" y="1920875"/>
          <p14:tracePt t="49825" x="10104438" y="1920875"/>
          <p14:tracePt t="49844" x="10112375" y="1920875"/>
          <p14:tracePt t="49860" x="10126663" y="1920875"/>
          <p14:tracePt t="49875" x="10150475" y="1920875"/>
          <p14:tracePt t="49892" x="10210800" y="1920875"/>
          <p14:tracePt t="49908" x="10302875" y="1920875"/>
          <p14:tracePt t="49925" x="10409238" y="1920875"/>
          <p14:tracePt t="49942" x="10477500" y="1920875"/>
          <p14:tracePt t="49959" x="10515600" y="1920875"/>
          <p14:tracePt t="50020" x="10523538" y="1920875"/>
          <p14:tracePt t="50028" x="10531475" y="1920875"/>
          <p14:tracePt t="50036" x="10537825" y="1920875"/>
          <p14:tracePt t="50044" x="10553700" y="1920875"/>
          <p14:tracePt t="50059" x="10575925" y="1920875"/>
          <p14:tracePt t="50075" x="10599738" y="1920875"/>
          <p14:tracePt t="50092" x="10629900" y="1912938"/>
          <p14:tracePt t="50108" x="10660063" y="1889125"/>
          <p14:tracePt t="50125" x="10675938" y="1882775"/>
          <p14:tracePt t="50388" x="10675938" y="1889125"/>
          <p14:tracePt t="50404" x="10675938" y="1905000"/>
          <p14:tracePt t="50413" x="10675938" y="1912938"/>
          <p14:tracePt t="50420" x="10675938" y="1920875"/>
          <p14:tracePt t="50428" x="10675938" y="1927225"/>
          <p14:tracePt t="50442" x="10675938" y="1943100"/>
          <p14:tracePt t="50459" x="10668000" y="1997075"/>
          <p14:tracePt t="50476" x="10660063" y="2035175"/>
          <p14:tracePt t="50492" x="10660063" y="2057400"/>
          <p14:tracePt t="50509" x="10660063" y="2065338"/>
          <p14:tracePt t="50548" x="10660063" y="2073275"/>
          <p14:tracePt t="50572" x="10660063" y="2079625"/>
          <p14:tracePt t="50596" x="10660063" y="2087563"/>
          <p14:tracePt t="50604" x="10660063" y="2095500"/>
          <p14:tracePt t="50612" x="10652125" y="2095500"/>
          <p14:tracePt t="50652" x="10652125" y="2103438"/>
          <p14:tracePt t="50667" x="10645775" y="2111375"/>
          <p14:tracePt t="50692" x="10645775" y="2125663"/>
          <p14:tracePt t="50708" x="10637838" y="2141538"/>
          <p14:tracePt t="50716" x="10629900" y="2149475"/>
          <p14:tracePt t="50732" x="10629900" y="2155825"/>
          <p14:tracePt t="50742" x="10629900" y="2163763"/>
          <p14:tracePt t="50759" x="10621963" y="2163763"/>
          <p14:tracePt t="50812" x="10621963" y="2171700"/>
          <p14:tracePt t="50820" x="10614025" y="2179638"/>
          <p14:tracePt t="50828" x="10614025" y="2187575"/>
          <p14:tracePt t="50842" x="10599738" y="2201863"/>
          <p14:tracePt t="50859" x="10561638" y="2255838"/>
          <p14:tracePt t="50875" x="10537825" y="2270125"/>
          <p14:tracePt t="50892" x="10515600" y="2293938"/>
          <p14:tracePt t="50909" x="10507663" y="2301875"/>
          <p14:tracePt t="50972" x="10507663" y="2308225"/>
          <p14:tracePt t="50988" x="10493375" y="2316163"/>
          <p14:tracePt t="50996" x="10477500" y="2332038"/>
          <p14:tracePt t="51004" x="10461625" y="2339975"/>
          <p14:tracePt t="51012" x="10447338" y="2346325"/>
          <p14:tracePt t="51025" x="10439400" y="2354263"/>
          <p14:tracePt t="51042" x="10409238" y="2378075"/>
          <p14:tracePt t="51044" x="10401300" y="2384425"/>
          <p14:tracePt t="51059" x="10385425" y="2400300"/>
          <p14:tracePt t="51076" x="10363200" y="2416175"/>
          <p14:tracePt t="51092" x="10355263" y="2422525"/>
          <p14:tracePt t="51109" x="10347325" y="2422525"/>
          <p14:tracePt t="51180" x="10347325" y="2430463"/>
          <p14:tracePt t="51204" x="10340975" y="2430463"/>
          <p14:tracePt t="51212" x="10333038" y="2438400"/>
          <p14:tracePt t="51220" x="10317163" y="2446338"/>
          <p14:tracePt t="51228" x="10309225" y="2446338"/>
          <p14:tracePt t="51242" x="10302875" y="2454275"/>
          <p14:tracePt t="51259" x="10279063" y="2460625"/>
          <p14:tracePt t="51276" x="10271125" y="2460625"/>
          <p14:tracePt t="51292" x="10271125" y="2468563"/>
          <p14:tracePt t="51309" x="10264775" y="2468563"/>
          <p14:tracePt t="51332" x="10256838" y="2468563"/>
          <p14:tracePt t="51342" x="10248900" y="2468563"/>
          <p14:tracePt t="51388" x="10240963" y="2468563"/>
          <p14:tracePt t="51412" x="10233025" y="2468563"/>
          <p14:tracePt t="51420" x="10233025" y="2476500"/>
          <p14:tracePt t="51436" x="10226675" y="2476500"/>
          <p14:tracePt t="51444" x="10218738" y="2476500"/>
          <p14:tracePt t="51724" x="10210800" y="2484438"/>
          <p14:tracePt t="51740" x="10202863" y="2492375"/>
          <p14:tracePt t="51748" x="10194925" y="2492375"/>
          <p14:tracePt t="51764" x="10188575" y="2498725"/>
          <p14:tracePt t="51780" x="10180638" y="2498725"/>
          <p14:tracePt t="51793" x="10172700" y="2506663"/>
          <p14:tracePt t="51809" x="10150475" y="2514600"/>
          <p14:tracePt t="51826" x="10134600" y="2514600"/>
          <p14:tracePt t="51842" x="10126663" y="2522538"/>
          <p14:tracePt t="51940" x="10118725" y="2522538"/>
          <p14:tracePt t="52412" x="10126663" y="2522538"/>
          <p14:tracePt t="52458" x="10150475" y="2522538"/>
          <p14:tracePt t="52468" x="10156825" y="2522538"/>
          <p14:tracePt t="52484" x="10164763" y="2522538"/>
          <p14:tracePt t="52493" x="10172700" y="2514600"/>
          <p14:tracePt t="52509" x="10188575" y="2506663"/>
          <p14:tracePt t="52526" x="10194925" y="2506663"/>
          <p14:tracePt t="52543" x="10202863" y="2506663"/>
          <p14:tracePt t="52559" x="10218738" y="2506663"/>
          <p14:tracePt t="52576" x="10233025" y="2506663"/>
          <p14:tracePt t="52593" x="10256838" y="2498725"/>
          <p14:tracePt t="52609" x="10279063" y="2498725"/>
          <p14:tracePt t="52611" x="10287000" y="2498725"/>
          <p14:tracePt t="52626" x="10294938" y="2498725"/>
          <p14:tracePt t="52643" x="10325100" y="2498725"/>
          <p14:tracePt t="52659" x="10355263" y="2498725"/>
          <p14:tracePt t="52676" x="10379075" y="2498725"/>
          <p14:tracePt t="52693" x="10401300" y="2498725"/>
          <p14:tracePt t="52709" x="10423525" y="2498725"/>
          <p14:tracePt t="52726" x="10431463" y="2498725"/>
          <p14:tracePt t="52743" x="10439400" y="2492375"/>
          <p14:tracePt t="52759" x="10447338" y="2492375"/>
          <p14:tracePt t="52776" x="10455275" y="2492375"/>
          <p14:tracePt t="52793" x="10461625" y="2484438"/>
          <p14:tracePt t="52809" x="10469563" y="2484438"/>
          <p14:tracePt t="52826" x="10477500" y="2484438"/>
          <p14:tracePt t="52843" x="10499725" y="2484438"/>
          <p14:tracePt t="52859" x="10515600" y="2484438"/>
          <p14:tracePt t="52876" x="10545763" y="2484438"/>
          <p14:tracePt t="52893" x="10569575" y="2484438"/>
          <p14:tracePt t="52909" x="10599738" y="2484438"/>
          <p14:tracePt t="52926" x="10614025" y="2484438"/>
          <p14:tracePt t="52943" x="10629900" y="2484438"/>
          <p14:tracePt t="52959" x="10637838" y="2484438"/>
          <p14:tracePt t="52976" x="10645775" y="2484438"/>
          <p14:tracePt t="52996" x="10652125" y="2484438"/>
          <p14:tracePt t="53012" x="10668000" y="2484438"/>
          <p14:tracePt t="53026" x="10675938" y="2492375"/>
          <p14:tracePt t="53043" x="10698163" y="2492375"/>
          <p14:tracePt t="53059" x="10714038" y="2492375"/>
          <p14:tracePt t="53093" x="10728325" y="2492375"/>
          <p14:tracePt t="53110" x="10736263" y="2492375"/>
          <p14:tracePt t="53126" x="10744200" y="2498725"/>
          <p14:tracePt t="53143" x="10760075" y="2498725"/>
          <p14:tracePt t="53165" x="10766425" y="2498725"/>
          <p14:tracePt t="53180" x="10774363" y="2498725"/>
          <p14:tracePt t="53204" x="10782300" y="2506663"/>
          <p14:tracePt t="53228" x="10790238" y="2506663"/>
          <p14:tracePt t="53236" x="10798175" y="2514600"/>
          <p14:tracePt t="53252" x="10804525" y="2514600"/>
          <p14:tracePt t="53260" x="10812463" y="2514600"/>
          <p14:tracePt t="53276" x="10842625" y="2514600"/>
          <p14:tracePt t="53293" x="10858500" y="2514600"/>
          <p14:tracePt t="53310" x="10888663" y="2522538"/>
          <p14:tracePt t="53326" x="10912475" y="2536825"/>
          <p14:tracePt t="53343" x="10918825" y="2536825"/>
          <p14:tracePt t="53364" x="10926763" y="2536825"/>
          <p14:tracePt t="53376" x="10934700" y="2536825"/>
          <p14:tracePt t="53412" x="10942638" y="2536825"/>
          <p14:tracePt t="53420" x="10942638" y="2544763"/>
          <p14:tracePt t="53428" x="10950575" y="2544763"/>
          <p14:tracePt t="53443" x="10972800" y="2544763"/>
          <p14:tracePt t="53460" x="11002963" y="2552700"/>
          <p14:tracePt t="53476" x="11018838" y="2560638"/>
          <p14:tracePt t="53493" x="11049000" y="2568575"/>
          <p14:tracePt t="53510" x="11064875" y="2568575"/>
          <p14:tracePt t="53526" x="11079163" y="2568575"/>
          <p14:tracePt t="53543" x="11095038" y="2568575"/>
          <p14:tracePt t="53560" x="11109325" y="2568575"/>
          <p14:tracePt t="53576" x="11117263" y="2568575"/>
          <p14:tracePt t="53593" x="11125200" y="2568575"/>
          <p14:tracePt t="53610" x="11141075" y="2568575"/>
          <p14:tracePt t="53628" x="11147425" y="2568575"/>
          <p14:tracePt t="53652" x="11155363" y="2568575"/>
          <p14:tracePt t="53660" x="11163300" y="2568575"/>
          <p14:tracePt t="53676" x="11171238" y="2568575"/>
          <p14:tracePt t="53693" x="11185525" y="2568575"/>
          <p14:tracePt t="53732" x="11193463" y="2568575"/>
          <p14:tracePt t="53748" x="11201400" y="2568575"/>
          <p14:tracePt t="53764" x="11209338" y="2568575"/>
          <p14:tracePt t="53780" x="11217275" y="2568575"/>
          <p14:tracePt t="53793" x="11223625" y="2568575"/>
          <p14:tracePt t="53810" x="11231563" y="2568575"/>
          <p14:tracePt t="53827" x="11247438" y="2568575"/>
          <p14:tracePt t="53843" x="11255375" y="2568575"/>
          <p14:tracePt t="53860" x="11269663" y="2568575"/>
          <p14:tracePt t="53876" x="11293475" y="2568575"/>
          <p14:tracePt t="53893" x="11299825" y="2568575"/>
          <p14:tracePt t="53924" x="11307763" y="2568575"/>
          <p14:tracePt t="53932" x="11315700" y="2568575"/>
          <p14:tracePt t="53956" x="11323638" y="2568575"/>
          <p14:tracePt t="53980" x="11331575" y="2568575"/>
          <p14:tracePt t="53996" x="11337925" y="2568575"/>
          <p14:tracePt t="54148" x="11353800" y="2568575"/>
          <p14:tracePt t="54156" x="11361738" y="2568575"/>
          <p14:tracePt t="54165" x="11369675" y="2568575"/>
          <p14:tracePt t="54177" x="11376025" y="2568575"/>
          <p14:tracePt t="54193" x="11383963" y="2568575"/>
          <p14:tracePt t="54524" x="11399838" y="2568575"/>
          <p14:tracePt t="54532" x="11399838" y="2560638"/>
          <p14:tracePt t="54543" x="11407775" y="2560638"/>
          <p14:tracePt t="54560" x="11414125" y="2552700"/>
          <p14:tracePt t="54577" x="11422063" y="2544763"/>
          <p14:tracePt t="54593" x="11422063" y="2536825"/>
          <p14:tracePt t="54610" x="11430000" y="2536825"/>
          <p14:tracePt t="54627" x="11430000" y="2530475"/>
          <p14:tracePt t="54643" x="11437938" y="2522538"/>
          <p14:tracePt t="54660" x="11445875" y="2514600"/>
          <p14:tracePt t="54677" x="11445875" y="2506663"/>
          <p14:tracePt t="54693" x="11452225" y="2484438"/>
          <p14:tracePt t="54710" x="11460163" y="2484438"/>
          <p14:tracePt t="54727" x="11468100" y="2468563"/>
          <p14:tracePt t="54743" x="11468100" y="2454275"/>
          <p14:tracePt t="54760" x="11476038" y="2446338"/>
          <p14:tracePt t="54777" x="11483975" y="2430463"/>
          <p14:tracePt t="54794" x="11483975" y="2422525"/>
          <p14:tracePt t="54810" x="11490325" y="2408238"/>
          <p14:tracePt t="54827" x="11498263" y="2378075"/>
          <p14:tracePt t="54844" x="11506200" y="2346325"/>
          <p14:tracePt t="54860" x="11514138" y="2324100"/>
          <p14:tracePt t="54877" x="11528425" y="2293938"/>
          <p14:tracePt t="54894" x="11544300" y="2239963"/>
          <p14:tracePt t="54910" x="11552238" y="2193925"/>
          <p14:tracePt t="54927" x="11560175" y="2163763"/>
          <p14:tracePt t="54944" x="11574463" y="2133600"/>
          <p14:tracePt t="54960" x="11574463" y="2117725"/>
          <p14:tracePt t="54994" x="11574463" y="2111375"/>
          <p14:tracePt t="55180" x="11574463" y="2103438"/>
          <p14:tracePt t="55197" x="11574463" y="2095500"/>
          <p14:tracePt t="55220" x="11574463" y="2087563"/>
          <p14:tracePt t="55228" x="11574463" y="2079625"/>
          <p14:tracePt t="55236" x="11574463" y="2073275"/>
          <p14:tracePt t="55244" x="11574463" y="2057400"/>
          <p14:tracePt t="55260" x="11566525" y="2011363"/>
          <p14:tracePt t="55277" x="11560175" y="1965325"/>
          <p14:tracePt t="55294" x="11544300" y="1912938"/>
          <p14:tracePt t="55310" x="11544300" y="1851025"/>
          <p14:tracePt t="55327" x="11544300" y="1798638"/>
          <p14:tracePt t="55344" x="11536363" y="1744663"/>
          <p14:tracePt t="55360" x="11536363" y="1714500"/>
          <p14:tracePt t="55377" x="11528425" y="1692275"/>
          <p14:tracePt t="55500" x="11528425" y="1684338"/>
          <p14:tracePt t="55510" x="11528425" y="1676400"/>
          <p14:tracePt t="55516" x="11528425" y="1668463"/>
          <p14:tracePt t="55532" x="11528425" y="1660525"/>
          <p14:tracePt t="55544" x="11528425" y="1646238"/>
          <p14:tracePt t="55561" x="11528425" y="1608138"/>
          <p14:tracePt t="55577" x="11528425" y="1577975"/>
          <p14:tracePt t="55579" x="11528425" y="1562100"/>
          <p14:tracePt t="55594" x="11522075" y="1539875"/>
          <p14:tracePt t="55611" x="11514138" y="1477963"/>
          <p14:tracePt t="55627" x="11514138" y="1439863"/>
          <p14:tracePt t="55644" x="11514138" y="1409700"/>
          <p14:tracePt t="55660" x="11514138" y="1387475"/>
          <p14:tracePt t="55812" x="11514138" y="1379538"/>
          <p14:tracePt t="55821" x="11506200" y="1371600"/>
          <p14:tracePt t="55828" x="11506200" y="1363663"/>
          <p14:tracePt t="55844" x="11506200" y="1349375"/>
          <p14:tracePt t="55861" x="11498263" y="1325563"/>
          <p14:tracePt t="55877" x="11498263" y="1311275"/>
          <p14:tracePt t="55894" x="11498263" y="1273175"/>
          <p14:tracePt t="55910" x="11498263" y="1241425"/>
          <p14:tracePt t="55927" x="11498263" y="1235075"/>
          <p14:tracePt t="56076" x="11498263" y="1227138"/>
          <p14:tracePt t="56092" x="11498263" y="1219200"/>
          <p14:tracePt t="56108" x="11498263" y="1211263"/>
          <p14:tracePt t="56132" x="11498263" y="1203325"/>
          <p14:tracePt t="56340" x="11498263" y="1196975"/>
          <p14:tracePt t="56348" x="11498263" y="1181100"/>
          <p14:tracePt t="56361" x="11498263" y="1165225"/>
          <p14:tracePt t="56378" x="11498263" y="1143000"/>
          <p14:tracePt t="56381" x="11498263" y="1135063"/>
          <p14:tracePt t="56394" x="11498263" y="1127125"/>
          <p14:tracePt t="56411" x="11498263" y="1120775"/>
          <p14:tracePt t="56541" x="11498263" y="1112838"/>
          <p14:tracePt t="56556" x="11498263" y="1104900"/>
          <p14:tracePt t="56573" x="11498263" y="1096963"/>
          <p14:tracePt t="56588" x="11498263" y="1089025"/>
          <p14:tracePt t="56716" x="11498263" y="1082675"/>
          <p14:tracePt t="56724" x="11498263" y="1074738"/>
          <p14:tracePt t="56740" x="11498263" y="1066800"/>
          <p14:tracePt t="56764" x="11498263" y="1058863"/>
          <p14:tracePt t="56804" x="11498263" y="1050925"/>
          <p14:tracePt t="56900" x="11498263" y="1044575"/>
          <p14:tracePt t="56917" x="11498263" y="1036638"/>
          <p14:tracePt t="56932" x="11498263" y="1028700"/>
          <p14:tracePt t="56940" x="11498263" y="1020763"/>
          <p14:tracePt t="56956" x="11498263" y="1012825"/>
          <p14:tracePt t="57092" x="11498263" y="1006475"/>
          <p14:tracePt t="57100" x="11498263" y="998538"/>
          <p14:tracePt t="57111" x="11498263" y="990600"/>
          <p14:tracePt t="57128" x="11498263" y="982663"/>
          <p14:tracePt t="57308" x="11498263" y="974725"/>
          <p14:tracePt t="57316" x="11498263" y="968375"/>
          <p14:tracePt t="57340" x="11498263" y="960438"/>
          <p14:tracePt t="57364" x="11498263" y="952500"/>
          <p14:tracePt t="57492" x="11498263" y="944563"/>
          <p14:tracePt t="57500" x="11490325" y="944563"/>
          <p14:tracePt t="58636" x="11490325" y="930275"/>
          <p14:tracePt t="59036" x="11490325" y="922338"/>
          <p14:tracePt t="60284" x="0" y="0"/>
        </p14:tracePtLst>
        <p14:tracePtLst>
          <p14:tracePt t="121972" x="11407775" y="884238"/>
          <p14:tracePt t="122075" x="11399838" y="892175"/>
          <p14:tracePt t="122083" x="11391900" y="892175"/>
          <p14:tracePt t="122091" x="11383963" y="892175"/>
          <p14:tracePt t="122259" x="11383963" y="906463"/>
          <p14:tracePt t="122267" x="11376025" y="974725"/>
          <p14:tracePt t="122275" x="11353800" y="1058863"/>
          <p14:tracePt t="122284" x="11299825" y="1181100"/>
          <p14:tracePt t="122301" x="11209338" y="1425575"/>
          <p14:tracePt t="122318" x="11102975" y="1638300"/>
          <p14:tracePt t="122334" x="11018838" y="1851025"/>
          <p14:tracePt t="122351" x="10888663" y="2141538"/>
          <p14:tracePt t="122368" x="10766425" y="2422525"/>
          <p14:tracePt t="122384" x="10660063" y="2674938"/>
          <p14:tracePt t="122401" x="10575925" y="2911475"/>
          <p14:tracePt t="122418" x="10469563" y="3306763"/>
          <p14:tracePt t="122421" x="10409238" y="3513138"/>
          <p14:tracePt t="122434" x="10340975" y="3763963"/>
          <p14:tracePt t="122451" x="10126663" y="4411663"/>
          <p14:tracePt t="122468" x="10050463" y="4664075"/>
          <p14:tracePt t="122484" x="9998075" y="4846638"/>
          <p14:tracePt t="122501" x="9952038" y="5013325"/>
          <p14:tracePt t="122518" x="9928225" y="5165725"/>
          <p14:tracePt t="122534" x="9906000" y="5334000"/>
          <p14:tracePt t="122551" x="9867900" y="5508625"/>
          <p14:tracePt t="122568" x="9821863" y="5646738"/>
          <p14:tracePt t="122584" x="9807575" y="5730875"/>
          <p14:tracePt t="122601" x="9783763" y="5791200"/>
          <p14:tracePt t="122618" x="9775825" y="5829300"/>
          <p14:tracePt t="122619" x="9775825" y="5837238"/>
          <p14:tracePt t="122634" x="9775825" y="5845175"/>
          <p14:tracePt t="122651" x="9761538" y="5859463"/>
          <p14:tracePt t="122676" x="9761538" y="5867400"/>
          <p14:tracePt t="122684" x="9761538" y="5875338"/>
          <p14:tracePt t="122701" x="9761538" y="5883275"/>
          <p14:tracePt t="122718" x="9753600" y="5889625"/>
          <p14:tracePt t="122734" x="9753600" y="5897563"/>
          <p14:tracePt t="122751" x="9753600" y="5905500"/>
          <p14:tracePt t="122908" x="9753600" y="5913438"/>
          <p14:tracePt t="122924" x="9769475" y="5913438"/>
          <p14:tracePt t="122932" x="9775825" y="5905500"/>
          <p14:tracePt t="122940" x="9791700" y="5889625"/>
          <p14:tracePt t="122951" x="9807575" y="5875338"/>
          <p14:tracePt t="122968" x="9813925" y="5837238"/>
          <p14:tracePt t="122984" x="9829800" y="5791200"/>
          <p14:tracePt t="123001" x="9845675" y="5745163"/>
          <p14:tracePt t="123018" x="9867900" y="5707063"/>
          <p14:tracePt t="123019" x="9890125" y="5668963"/>
          <p14:tracePt t="123034" x="9906000" y="5646738"/>
          <p14:tracePt t="123051" x="9966325" y="5546725"/>
          <p14:tracePt t="123068" x="10020300" y="5470525"/>
          <p14:tracePt t="123085" x="10080625" y="5394325"/>
          <p14:tracePt t="123101" x="10126663" y="5318125"/>
          <p14:tracePt t="123118" x="10188575" y="5235575"/>
          <p14:tracePt t="123135" x="10233025" y="5165725"/>
          <p14:tracePt t="123151" x="10279063" y="5075238"/>
          <p14:tracePt t="123168" x="10317163" y="5013325"/>
          <p14:tracePt t="123185" x="10340975" y="4960938"/>
          <p14:tracePt t="123201" x="10371138" y="4914900"/>
          <p14:tracePt t="123218" x="10409238" y="4846638"/>
          <p14:tracePt t="123220" x="10423525" y="4816475"/>
          <p14:tracePt t="123235" x="10447338" y="4784725"/>
          <p14:tracePt t="123251" x="10477500" y="4740275"/>
          <p14:tracePt t="123268" x="10499725" y="4702175"/>
          <p14:tracePt t="123285" x="10531475" y="4664075"/>
          <p14:tracePt t="123301" x="10561638" y="4625975"/>
          <p14:tracePt t="123318" x="10583863" y="4587875"/>
          <p14:tracePt t="123335" x="10591800" y="4564063"/>
          <p14:tracePt t="123351" x="10599738" y="4541838"/>
          <p14:tracePt t="123368" x="10599738" y="4533900"/>
          <p14:tracePt t="123636" x="10575925" y="4533900"/>
          <p14:tracePt t="123644" x="10545763" y="4533900"/>
          <p14:tracePt t="123652" x="10507663" y="4533900"/>
          <p14:tracePt t="123668" x="10477500" y="4533900"/>
          <p14:tracePt t="123685" x="10455275" y="4533900"/>
          <p14:tracePt t="123701" x="10439400" y="4533900"/>
          <p14:tracePt t="123718" x="10417175" y="4533900"/>
          <p14:tracePt t="123735" x="10409238" y="4533900"/>
          <p14:tracePt t="123752" x="10393363" y="4533900"/>
          <p14:tracePt t="123768" x="10379075" y="4533900"/>
          <p14:tracePt t="123785" x="10355263" y="4525963"/>
          <p14:tracePt t="123802" x="10325100" y="4525963"/>
          <p14:tracePt t="123818" x="10294938" y="4525963"/>
          <p14:tracePt t="123835" x="10271125" y="4525963"/>
          <p14:tracePt t="123876" x="10264775" y="4525963"/>
          <p14:tracePt t="123884" x="10256838" y="4525963"/>
          <p14:tracePt t="123893" x="10248900" y="4525963"/>
          <p14:tracePt t="123901" x="10233025" y="4525963"/>
          <p14:tracePt t="123918" x="10172700" y="4525963"/>
          <p14:tracePt t="123935" x="10096500" y="4518025"/>
          <p14:tracePt t="123952" x="10012363" y="4503738"/>
          <p14:tracePt t="123968" x="9944100" y="4503738"/>
          <p14:tracePt t="123985" x="9898063" y="4495800"/>
          <p14:tracePt t="124002" x="9867900" y="4487863"/>
          <p14:tracePt t="124018" x="9821863" y="4479925"/>
          <p14:tracePt t="124019" x="9813925" y="4479925"/>
          <p14:tracePt t="124035" x="9783763" y="4479925"/>
          <p14:tracePt t="124052" x="9769475" y="4479925"/>
          <p14:tracePt t="124068" x="9753600" y="4479925"/>
          <p14:tracePt t="124196" x="9745663" y="4479925"/>
          <p14:tracePt t="124205" x="9737725" y="4479925"/>
          <p14:tracePt t="124340" x="9731375" y="4473575"/>
          <p14:tracePt t="124356" x="9715500" y="4465638"/>
          <p14:tracePt t="124636" x="9707563" y="4465638"/>
          <p14:tracePt t="124652" x="9707563" y="4457700"/>
          <p14:tracePt t="124676" x="9707563" y="4449763"/>
          <p14:tracePt t="124692" x="9715500" y="4441825"/>
          <p14:tracePt t="124700" x="9715500" y="4435475"/>
          <p14:tracePt t="124716" x="9723438" y="4427538"/>
          <p14:tracePt t="124756" x="9723438" y="4419600"/>
          <p14:tracePt t="124764" x="9723438" y="4411663"/>
          <p14:tracePt t="124780" x="9723438" y="4403725"/>
          <p14:tracePt t="124788" x="9731375" y="4397375"/>
          <p14:tracePt t="124802" x="9731375" y="4389438"/>
          <p14:tracePt t="124819" x="9737725" y="4321175"/>
          <p14:tracePt t="124835" x="9745663" y="4275138"/>
          <p14:tracePt t="124852" x="9761538" y="4221163"/>
          <p14:tracePt t="124869" x="9769475" y="4175125"/>
          <p14:tracePt t="124885" x="9769475" y="4130675"/>
          <p14:tracePt t="124902" x="9775825" y="4084638"/>
          <p14:tracePt t="124919" x="9783763" y="4046538"/>
          <p14:tracePt t="124935" x="9791700" y="4022725"/>
          <p14:tracePt t="124952" x="9791700" y="4000500"/>
          <p14:tracePt t="125108" x="9791700" y="3992563"/>
          <p14:tracePt t="125124" x="9791700" y="3978275"/>
          <p14:tracePt t="125140" x="9791700" y="3970338"/>
          <p14:tracePt t="125156" x="9791700" y="3962400"/>
          <p14:tracePt t="125164" x="9791700" y="3954463"/>
          <p14:tracePt t="125180" x="9791700" y="3946525"/>
          <p14:tracePt t="125284" x="9791700" y="3940175"/>
          <p14:tracePt t="125300" x="9791700" y="3932238"/>
          <p14:tracePt t="125316" x="9791700" y="3924300"/>
          <p14:tracePt t="125332" x="9791700" y="3916363"/>
          <p14:tracePt t="125396" x="9791700" y="3908425"/>
          <p14:tracePt t="125420" x="9791700" y="3902075"/>
          <p14:tracePt t="125476" x="9791700" y="3894138"/>
          <p14:tracePt t="125492" x="9791700" y="3886200"/>
          <p14:tracePt t="125508" x="9791700" y="3878263"/>
          <p14:tracePt t="125516" x="9791700" y="3870325"/>
          <p14:tracePt t="125532" x="9791700" y="3863975"/>
          <p14:tracePt t="125540" x="9791700" y="3856038"/>
          <p14:tracePt t="125556" x="9791700" y="3848100"/>
          <p14:tracePt t="125569" x="9791700" y="3840163"/>
          <p14:tracePt t="125586" x="9791700" y="3810000"/>
          <p14:tracePt t="125587" x="9791700" y="3802063"/>
          <p14:tracePt t="125602" x="9791700" y="3787775"/>
          <p14:tracePt t="125619" x="9791700" y="3763963"/>
          <p14:tracePt t="126188" x="9791700" y="3771900"/>
          <p14:tracePt t="126196" x="9791700" y="3779838"/>
          <p14:tracePt t="126205" x="9791700" y="3787775"/>
          <p14:tracePt t="126219" x="9791700" y="3802063"/>
          <p14:tracePt t="126236" x="9799638" y="3825875"/>
          <p14:tracePt t="126253" x="9821863" y="3856038"/>
          <p14:tracePt t="126269" x="9859963" y="3916363"/>
          <p14:tracePt t="126286" x="9913938" y="3984625"/>
          <p14:tracePt t="126303" x="9959975" y="4054475"/>
          <p14:tracePt t="126319" x="9998075" y="4098925"/>
          <p14:tracePt t="126336" x="10042525" y="4130675"/>
          <p14:tracePt t="126352" x="10066338" y="4152900"/>
          <p14:tracePt t="126369" x="10096500" y="4183063"/>
          <p14:tracePt t="126386" x="10134600" y="4213225"/>
          <p14:tracePt t="126403" x="10172700" y="4251325"/>
          <p14:tracePt t="126404" x="10202863" y="4267200"/>
          <p14:tracePt t="126419" x="10264775" y="4313238"/>
          <p14:tracePt t="126436" x="10325100" y="4343400"/>
          <p14:tracePt t="126452" x="10401300" y="4381500"/>
          <p14:tracePt t="126469" x="10493375" y="4419600"/>
          <p14:tracePt t="126486" x="10591800" y="4473575"/>
          <p14:tracePt t="126502" x="10675938" y="4518025"/>
          <p14:tracePt t="126519" x="10706100" y="4541838"/>
          <p14:tracePt t="126536" x="10736263" y="4572000"/>
          <p14:tracePt t="126552" x="10752138" y="4594225"/>
          <p14:tracePt t="126569" x="10760075" y="4602163"/>
          <p14:tracePt t="126586" x="10774363" y="4618038"/>
          <p14:tracePt t="126588" x="10774363" y="4625975"/>
          <p14:tracePt t="126603" x="10782300" y="4632325"/>
          <p14:tracePt t="126619" x="10850563" y="4716463"/>
          <p14:tracePt t="126636" x="10904538" y="4778375"/>
          <p14:tracePt t="126653" x="10956925" y="4838700"/>
          <p14:tracePt t="126669" x="10980738" y="4860925"/>
          <p14:tracePt t="126686" x="11002963" y="4884738"/>
          <p14:tracePt t="126703" x="11002963" y="4892675"/>
          <p14:tracePt t="126719" x="11010900" y="4892675"/>
          <p14:tracePt t="126736" x="11018838" y="4892675"/>
          <p14:tracePt t="126753" x="11033125" y="4884738"/>
          <p14:tracePt t="126769" x="11049000" y="4876800"/>
          <p14:tracePt t="126786" x="11064875" y="4860925"/>
          <p14:tracePt t="126803" x="11079163" y="4838700"/>
          <p14:tracePt t="126820" x="11087100" y="4830763"/>
          <p14:tracePt t="126900" x="11087100" y="4822825"/>
          <p14:tracePt t="126908" x="11095038" y="4816475"/>
          <p14:tracePt t="126919" x="11102975" y="4808538"/>
          <p14:tracePt t="126936" x="11125200" y="4778375"/>
          <p14:tracePt t="126953" x="11163300" y="4754563"/>
          <p14:tracePt t="126970" x="11171238" y="4746625"/>
          <p14:tracePt t="126986" x="11179175" y="4740275"/>
          <p14:tracePt t="127396" x="11171238" y="4740275"/>
          <p14:tracePt t="127404" x="11155363" y="4740275"/>
          <p14:tracePt t="127412" x="11141075" y="4740275"/>
          <p14:tracePt t="127420" x="11102975" y="4732338"/>
          <p14:tracePt t="127436" x="11064875" y="4724400"/>
          <p14:tracePt t="127453" x="11026775" y="4716463"/>
          <p14:tracePt t="127469" x="10988675" y="4708525"/>
          <p14:tracePt t="127486" x="10950575" y="4702175"/>
          <p14:tracePt t="127503" x="10926763" y="4694238"/>
          <p14:tracePt t="127519" x="10904538" y="4694238"/>
          <p14:tracePt t="127536" x="10888663" y="4686300"/>
          <p14:tracePt t="127553" x="10866438" y="4686300"/>
          <p14:tracePt t="127570" x="10836275" y="4686300"/>
          <p14:tracePt t="127586" x="10790238" y="4686300"/>
          <p14:tracePt t="127588" x="10766425" y="4686300"/>
          <p14:tracePt t="127603" x="10683875" y="4686300"/>
          <p14:tracePt t="127619" x="10637838" y="4678363"/>
          <p14:tracePt t="127636" x="10591800" y="4670425"/>
          <p14:tracePt t="127653" x="10561638" y="4670425"/>
          <p14:tracePt t="127670" x="10537825" y="4670425"/>
          <p14:tracePt t="127686" x="10499725" y="4664075"/>
          <p14:tracePt t="127703" x="10469563" y="4656138"/>
          <p14:tracePt t="127720" x="10439400" y="4648200"/>
          <p14:tracePt t="127737" x="10401300" y="4648200"/>
          <p14:tracePt t="127753" x="10379075" y="4640263"/>
          <p14:tracePt t="127770" x="10363200" y="4640263"/>
          <p14:tracePt t="127771" x="10355263" y="4640263"/>
          <p14:tracePt t="127786" x="10340975" y="4632325"/>
          <p14:tracePt t="127787" x="10325100" y="4632325"/>
          <p14:tracePt t="127803" x="10287000" y="4632325"/>
          <p14:tracePt t="127819" x="10240963" y="4632325"/>
          <p14:tracePt t="127836" x="10188575" y="4632325"/>
          <p14:tracePt t="127853" x="10150475" y="4632325"/>
          <p14:tracePt t="127870" x="10134600" y="4632325"/>
          <p14:tracePt t="127886" x="10112375" y="4632325"/>
          <p14:tracePt t="127903" x="10096500" y="4632325"/>
          <p14:tracePt t="127920" x="10080625" y="4632325"/>
          <p14:tracePt t="127936" x="10042525" y="4618038"/>
          <p14:tracePt t="127953" x="10020300" y="4618038"/>
          <p14:tracePt t="127955" x="10012363" y="4618038"/>
          <p14:tracePt t="127970" x="9990138" y="4610100"/>
          <p14:tracePt t="127987" x="9952038" y="4610100"/>
          <p14:tracePt t="128003" x="9921875" y="4610100"/>
          <p14:tracePt t="128020" x="9867900" y="4610100"/>
          <p14:tracePt t="128036" x="9821863" y="4610100"/>
          <p14:tracePt t="128053" x="9761538" y="4602163"/>
          <p14:tracePt t="128070" x="9707563" y="4594225"/>
          <p14:tracePt t="128086" x="9685338" y="4587875"/>
          <p14:tracePt t="128103" x="9661525" y="4587875"/>
          <p14:tracePt t="128120" x="9647238" y="4587875"/>
          <p14:tracePt t="128136" x="9631363" y="4587875"/>
          <p14:tracePt t="128153" x="9609138" y="4579938"/>
          <p14:tracePt t="128170" x="9585325" y="4579938"/>
          <p14:tracePt t="128186" x="9563100" y="4572000"/>
          <p14:tracePt t="128187" x="9555163" y="4572000"/>
          <p14:tracePt t="128203" x="9540875" y="4572000"/>
          <p14:tracePt t="128220" x="9532938" y="4572000"/>
          <p14:tracePt t="128237" x="9525000" y="4572000"/>
          <p14:tracePt t="128253" x="9509125" y="4572000"/>
          <p14:tracePt t="128270" x="9478963" y="4572000"/>
          <p14:tracePt t="128286" x="9432925" y="4572000"/>
          <p14:tracePt t="128303" x="9372600" y="4572000"/>
          <p14:tracePt t="128320" x="9326563" y="4572000"/>
          <p14:tracePt t="128336" x="9312275" y="4572000"/>
          <p14:tracePt t="128353" x="9296400" y="4572000"/>
          <p14:tracePt t="128404" x="9288463" y="4572000"/>
          <p14:tracePt t="128580" x="9288463" y="4564063"/>
          <p14:tracePt t="128588" x="9288463" y="4556125"/>
          <p14:tracePt t="128596" x="9296400" y="4541838"/>
          <p14:tracePt t="128604" x="9304338" y="4525963"/>
          <p14:tracePt t="128620" x="9312275" y="4503738"/>
          <p14:tracePt t="128636" x="9326563" y="4473575"/>
          <p14:tracePt t="128653" x="9342438" y="4435475"/>
          <p14:tracePt t="128670" x="9356725" y="4389438"/>
          <p14:tracePt t="128687" x="9380538" y="4351338"/>
          <p14:tracePt t="128703" x="9402763" y="4297363"/>
          <p14:tracePt t="128720" x="9418638" y="4259263"/>
          <p14:tracePt t="128737" x="9440863" y="4206875"/>
          <p14:tracePt t="128753" x="9464675" y="4175125"/>
          <p14:tracePt t="128770" x="9486900" y="4137025"/>
          <p14:tracePt t="128771" x="9494838" y="4130675"/>
          <p14:tracePt t="128787" x="9502775" y="4114800"/>
          <p14:tracePt t="128803" x="9509125" y="4106863"/>
          <p14:tracePt t="128820" x="9509125" y="4098925"/>
          <p14:tracePt t="128844" x="9517063" y="4092575"/>
          <p14:tracePt t="128900" x="9525000" y="4092575"/>
          <p14:tracePt t="128916" x="9525000" y="4084638"/>
          <p14:tracePt t="128925" x="9532938" y="4076700"/>
          <p14:tracePt t="128940" x="9540875" y="4068763"/>
          <p14:tracePt t="128948" x="9547225" y="4060825"/>
          <p14:tracePt t="129068" x="9555163" y="4060825"/>
          <p14:tracePt t="129076" x="9555163" y="4068763"/>
          <p14:tracePt t="129087" x="9555163" y="4092575"/>
          <p14:tracePt t="129103" x="9555163" y="4130675"/>
          <p14:tracePt t="129120" x="9547225" y="4168775"/>
          <p14:tracePt t="129137" x="9540875" y="4206875"/>
          <p14:tracePt t="129153" x="9540875" y="4251325"/>
          <p14:tracePt t="129155" x="9532938" y="4267200"/>
          <p14:tracePt t="129170" x="9532938" y="4289425"/>
          <p14:tracePt t="129172" x="9532938" y="4305300"/>
          <p14:tracePt t="129188" x="9532938" y="4313238"/>
          <p14:tracePt t="129203" x="9532938" y="4327525"/>
          <p14:tracePt t="129260" x="9532938" y="4335463"/>
          <p14:tracePt t="129268" x="9532938" y="4343400"/>
          <p14:tracePt t="129276" x="9532938" y="4359275"/>
          <p14:tracePt t="129287" x="9532938" y="4373563"/>
          <p14:tracePt t="129304" x="9532938" y="4419600"/>
          <p14:tracePt t="129320" x="9532938" y="4479925"/>
          <p14:tracePt t="129337" x="9532938" y="4533900"/>
          <p14:tracePt t="129353" x="9532938" y="4602163"/>
          <p14:tracePt t="129370" x="9540875" y="4664075"/>
          <p14:tracePt t="129372" x="9540875" y="4686300"/>
          <p14:tracePt t="129387" x="9547225" y="4740275"/>
          <p14:tracePt t="129404" x="9555163" y="4762500"/>
          <p14:tracePt t="129420" x="9563100" y="4784725"/>
          <p14:tracePt t="129437" x="9563100" y="4800600"/>
          <p14:tracePt t="129454" x="9563100" y="4816475"/>
          <p14:tracePt t="129470" x="9563100" y="4822825"/>
          <p14:tracePt t="129487" x="9563100" y="4846638"/>
          <p14:tracePt t="129504" x="9571038" y="4868863"/>
          <p14:tracePt t="129520" x="9578975" y="4906963"/>
          <p14:tracePt t="129537" x="9578975" y="4937125"/>
          <p14:tracePt t="129554" x="9585325" y="4975225"/>
          <p14:tracePt t="129570" x="9593263" y="5021263"/>
          <p14:tracePt t="129587" x="9609138" y="5075238"/>
          <p14:tracePt t="129604" x="9623425" y="5105400"/>
          <p14:tracePt t="129620" x="9623425" y="5135563"/>
          <p14:tracePt t="129637" x="9639300" y="5165725"/>
          <p14:tracePt t="129654" x="9647238" y="5197475"/>
          <p14:tracePt t="129670" x="9647238" y="5235575"/>
          <p14:tracePt t="129687" x="9655175" y="5280025"/>
          <p14:tracePt t="129704" x="9669463" y="5318125"/>
          <p14:tracePt t="129720" x="9669463" y="5356225"/>
          <p14:tracePt t="129737" x="9669463" y="5394325"/>
          <p14:tracePt t="129754" x="9677400" y="5418138"/>
          <p14:tracePt t="129770" x="9685338" y="5448300"/>
          <p14:tracePt t="129771" x="9685338" y="5456238"/>
          <p14:tracePt t="129787" x="9685338" y="5478463"/>
          <p14:tracePt t="129804" x="9685338" y="5502275"/>
          <p14:tracePt t="129820" x="9693275" y="5524500"/>
          <p14:tracePt t="129837" x="9693275" y="5540375"/>
          <p14:tracePt t="129854" x="9693275" y="5570538"/>
          <p14:tracePt t="129870" x="9693275" y="5592763"/>
          <p14:tracePt t="129887" x="9693275" y="5638800"/>
          <p14:tracePt t="129904" x="9693275" y="5692775"/>
          <p14:tracePt t="129920" x="9693275" y="5737225"/>
          <p14:tracePt t="129937" x="9693275" y="5783263"/>
          <p14:tracePt t="129954" x="9693275" y="5813425"/>
          <p14:tracePt t="129957" x="9693275" y="5821363"/>
          <p14:tracePt t="130276" x="9693275" y="5829300"/>
          <p14:tracePt t="130284" x="9693275" y="5837238"/>
          <p14:tracePt t="130292" x="9693275" y="5845175"/>
          <p14:tracePt t="130308" x="9693275" y="5859463"/>
          <p14:tracePt t="130324" x="9693275" y="5867400"/>
          <p14:tracePt t="130337" x="9693275" y="5883275"/>
          <p14:tracePt t="130354" x="9693275" y="5889625"/>
          <p14:tracePt t="130371" x="9693275" y="5905500"/>
          <p14:tracePt t="130387" x="9693275" y="5913438"/>
          <p14:tracePt t="130404" x="9693275" y="5921375"/>
          <p14:tracePt t="130421" x="9693275" y="5943600"/>
          <p14:tracePt t="130437" x="9685338" y="5965825"/>
          <p14:tracePt t="130454" x="9677400" y="5981700"/>
          <p14:tracePt t="130470" x="9661525" y="5997575"/>
          <p14:tracePt t="130487" x="9655175" y="6003925"/>
          <p14:tracePt t="130504" x="9655175" y="6011863"/>
          <p14:tracePt t="130520" x="9639300" y="6027738"/>
          <p14:tracePt t="130537" x="9623425" y="6042025"/>
          <p14:tracePt t="130554" x="9617075" y="6049963"/>
          <p14:tracePt t="130556" x="9609138" y="6057900"/>
          <p14:tracePt t="130571" x="9593263" y="6057900"/>
          <p14:tracePt t="130587" x="9555163" y="6065838"/>
          <p14:tracePt t="130604" x="9509125" y="6073775"/>
          <p14:tracePt t="130621" x="9464675" y="6088063"/>
          <p14:tracePt t="130637" x="9410700" y="6096000"/>
          <p14:tracePt t="130654" x="9372600" y="6111875"/>
          <p14:tracePt t="130671" x="9364663" y="6111875"/>
          <p14:tracePt t="130740" x="9350375" y="6111875"/>
          <p14:tracePt t="130748" x="9342438" y="6111875"/>
          <p14:tracePt t="130756" x="9326563" y="6111875"/>
          <p14:tracePt t="130771" x="9280525" y="6111875"/>
          <p14:tracePt t="130787" x="9250363" y="6111875"/>
          <p14:tracePt t="130804" x="9220200" y="6111875"/>
          <p14:tracePt t="130821" x="9212263" y="6103938"/>
          <p14:tracePt t="130852" x="9204325" y="6103938"/>
          <p14:tracePt t="130884" x="9197975" y="6096000"/>
          <p14:tracePt t="130892" x="9182100" y="6096000"/>
          <p14:tracePt t="130908" x="9174163" y="6088063"/>
          <p14:tracePt t="130916" x="9159875" y="6080125"/>
          <p14:tracePt t="130932" x="9151938" y="6080125"/>
          <p14:tracePt t="130940" x="9144000" y="6073775"/>
          <p14:tracePt t="130964" x="9136063" y="6065838"/>
          <p14:tracePt t="130988" x="9136063" y="6057900"/>
          <p14:tracePt t="131004" x="9128125" y="6057900"/>
          <p14:tracePt t="131012" x="9121775" y="6057900"/>
          <p14:tracePt t="131021" x="9121775" y="6049963"/>
          <p14:tracePt t="131037" x="9105900" y="6042025"/>
          <p14:tracePt t="131054" x="9097963" y="6042025"/>
          <p14:tracePt t="131071" x="9090025" y="6027738"/>
          <p14:tracePt t="131088" x="9083675" y="6019800"/>
          <p14:tracePt t="131104" x="9067800" y="6011863"/>
          <p14:tracePt t="131121" x="9059863" y="5997575"/>
          <p14:tracePt t="131138" x="9051925" y="5989638"/>
          <p14:tracePt t="131154" x="9045575" y="5981700"/>
          <p14:tracePt t="131171" x="9029700" y="5965825"/>
          <p14:tracePt t="131187" x="9021763" y="5951538"/>
          <p14:tracePt t="131204" x="9007475" y="5943600"/>
          <p14:tracePt t="131221" x="8983663" y="5921375"/>
          <p14:tracePt t="131238" x="8961438" y="5897563"/>
          <p14:tracePt t="131254" x="8915400" y="5875338"/>
          <p14:tracePt t="131271" x="8899525" y="5859463"/>
          <p14:tracePt t="131288" x="8869363" y="5845175"/>
          <p14:tracePt t="131304" x="8847138" y="5821363"/>
          <p14:tracePt t="131321" x="8831263" y="5813425"/>
          <p14:tracePt t="131338" x="8809038" y="5799138"/>
          <p14:tracePt t="131354" x="8801100" y="5791200"/>
          <p14:tracePt t="131371" x="8770938" y="5775325"/>
          <p14:tracePt t="131388" x="8763000" y="5768975"/>
          <p14:tracePt t="131404" x="8755063" y="5761038"/>
          <p14:tracePt t="131421" x="8732838" y="5745163"/>
          <p14:tracePt t="131438" x="8716963" y="5737225"/>
          <p14:tracePt t="131454" x="8694738" y="5722938"/>
          <p14:tracePt t="131471" x="8670925" y="5715000"/>
          <p14:tracePt t="131488" x="8640763" y="5699125"/>
          <p14:tracePt t="131504" x="8618538" y="5684838"/>
          <p14:tracePt t="131521" x="8594725" y="5676900"/>
          <p14:tracePt t="131538" x="8564563" y="5661025"/>
          <p14:tracePt t="131554" x="8550275" y="5646738"/>
          <p14:tracePt t="131555" x="8542338" y="5646738"/>
          <p14:tracePt t="131571" x="8518525" y="5638800"/>
          <p14:tracePt t="131587" x="8504238" y="5630863"/>
          <p14:tracePt t="131604" x="8488363" y="5630863"/>
          <p14:tracePt t="131621" x="8466138" y="5622925"/>
          <p14:tracePt t="131638" x="8442325" y="5608638"/>
          <p14:tracePt t="131655" x="8420100" y="5608638"/>
          <p14:tracePt t="131671" x="8389938" y="5592763"/>
          <p14:tracePt t="131688" x="8359775" y="5592763"/>
          <p14:tracePt t="131704" x="8335963" y="5584825"/>
          <p14:tracePt t="131721" x="8321675" y="5584825"/>
          <p14:tracePt t="131738" x="8313738" y="5584825"/>
          <p14:tracePt t="131754" x="8297863" y="5578475"/>
          <p14:tracePt t="131771" x="8289925" y="5578475"/>
          <p14:tracePt t="131788" x="8275638" y="5578475"/>
          <p14:tracePt t="131804" x="8267700" y="5578475"/>
          <p14:tracePt t="131821" x="8251825" y="5578475"/>
          <p14:tracePt t="131838" x="8245475" y="5578475"/>
          <p14:tracePt t="131855" x="8237538" y="5578475"/>
          <p14:tracePt t="131871" x="8221663" y="5578475"/>
          <p14:tracePt t="131888" x="8207375" y="5578475"/>
          <p14:tracePt t="131908" x="8199438" y="5578475"/>
          <p14:tracePt t="131924" x="8191500" y="5578475"/>
          <p14:tracePt t="131940" x="8183563" y="5584825"/>
          <p14:tracePt t="131954" x="8175625" y="5584825"/>
          <p14:tracePt t="131971" x="8153400" y="5592763"/>
          <p14:tracePt t="131988" x="8137525" y="5600700"/>
          <p14:tracePt t="132004" x="8123238" y="5608638"/>
          <p14:tracePt t="132021" x="8115300" y="5616575"/>
          <p14:tracePt t="132038" x="8107363" y="5622925"/>
          <p14:tracePt t="132054" x="8099425" y="5622925"/>
          <p14:tracePt t="132071" x="8093075" y="5630863"/>
          <p14:tracePt t="132088" x="8085138" y="5638800"/>
          <p14:tracePt t="132105" x="8077200" y="5646738"/>
          <p14:tracePt t="132121" x="8069263" y="5646738"/>
          <p14:tracePt t="132138" x="8061325" y="5661025"/>
          <p14:tracePt t="132155" x="8039100" y="5668963"/>
          <p14:tracePt t="132155" x="8031163" y="5684838"/>
          <p14:tracePt t="132171" x="8023225" y="5692775"/>
          <p14:tracePt t="132188" x="8001000" y="5707063"/>
          <p14:tracePt t="132205" x="7993063" y="5715000"/>
          <p14:tracePt t="132221" x="7985125" y="5722938"/>
          <p14:tracePt t="132284" x="7970838" y="5722938"/>
          <p14:tracePt t="132301" x="7970838" y="5730875"/>
          <p14:tracePt t="132309" x="7962900" y="5730875"/>
          <p14:tracePt t="132316" x="7962900" y="5737225"/>
          <p14:tracePt t="132324" x="7954963" y="5745163"/>
          <p14:tracePt t="132338" x="7947025" y="5745163"/>
          <p14:tracePt t="132355" x="7940675" y="5753100"/>
          <p14:tracePt t="132404" x="7932738" y="5761038"/>
          <p14:tracePt t="132436" x="7924800" y="5768975"/>
          <p14:tracePt t="132460" x="7916863" y="5775325"/>
          <p14:tracePt t="132500" x="7908925" y="5775325"/>
          <p14:tracePt t="132509" x="7908925" y="5783263"/>
          <p14:tracePt t="132532" x="7902575" y="5783263"/>
          <p14:tracePt t="132548" x="7902575" y="5791200"/>
          <p14:tracePt t="132564" x="7894638" y="5791200"/>
          <p14:tracePt t="132572" x="7886700" y="5799138"/>
          <p14:tracePt t="132580" x="7886700" y="5807075"/>
          <p14:tracePt t="132596" x="7878763" y="5807075"/>
          <p14:tracePt t="132612" x="7870825" y="5813425"/>
          <p14:tracePt t="132628" x="7864475" y="5813425"/>
          <p14:tracePt t="132652" x="7864475" y="5821363"/>
          <p14:tracePt t="132677" x="7856538" y="5821363"/>
          <p14:tracePt t="132780" x="7848600" y="5829300"/>
          <p14:tracePt t="132788" x="7840663" y="5837238"/>
          <p14:tracePt t="132804" x="7832725" y="5845175"/>
          <p14:tracePt t="132812" x="7826375" y="5845175"/>
          <p14:tracePt t="132828" x="7818438" y="5851525"/>
          <p14:tracePt t="132838" x="7810500" y="5859463"/>
          <p14:tracePt t="132988" x="7802563" y="5867400"/>
          <p14:tracePt t="133316" x="7794625" y="5875338"/>
          <p14:tracePt t="133333" x="7788275" y="5883275"/>
          <p14:tracePt t="133340" x="7780338" y="5889625"/>
          <p14:tracePt t="133365" x="7772400" y="5897563"/>
          <p14:tracePt t="133500" x="7764463" y="5905500"/>
          <p14:tracePt t="13578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5982325" cy="1409074"/>
          </a:xfrm>
        </p:spPr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(c)Bombas Cinéticas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48" y="2143593"/>
            <a:ext cx="5141627" cy="31029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25" y="108679"/>
            <a:ext cx="3106477" cy="316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26" y="3452607"/>
            <a:ext cx="3106476" cy="340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8F6AEC74-299C-4854-9366-1B554278A2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80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46"/>
    </mc:Choice>
    <mc:Fallback>
      <p:transition spd="slow" advTm="8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01" x="9007475" y="4868863"/>
          <p14:tracePt t="41007" x="9021763" y="4860925"/>
          <p14:tracePt t="41015" x="9045575" y="4854575"/>
          <p14:tracePt t="41028" x="9045575" y="4846638"/>
          <p14:tracePt t="41044" x="9067800" y="4838700"/>
          <p14:tracePt t="41061" x="9113838" y="4822825"/>
          <p14:tracePt t="41078" x="9182100" y="4792663"/>
          <p14:tracePt t="41094" x="9318625" y="4754563"/>
          <p14:tracePt t="41111" x="9478963" y="4702175"/>
          <p14:tracePt t="41128" x="9639300" y="4625975"/>
          <p14:tracePt t="41144" x="9799638" y="4541838"/>
          <p14:tracePt t="41161" x="9913938" y="4479925"/>
          <p14:tracePt t="41178" x="10020300" y="4419600"/>
          <p14:tracePt t="41194" x="10096500" y="4389438"/>
          <p14:tracePt t="41211" x="10142538" y="4365625"/>
          <p14:tracePt t="41228" x="10194925" y="4335463"/>
          <p14:tracePt t="41244" x="10256838" y="4275138"/>
          <p14:tracePt t="41261" x="10371138" y="4160838"/>
          <p14:tracePt t="41278" x="10439400" y="4054475"/>
          <p14:tracePt t="41295" x="10507663" y="3940175"/>
          <p14:tracePt t="41311" x="10545763" y="3817938"/>
          <p14:tracePt t="41328" x="10583863" y="3679825"/>
          <p14:tracePt t="41345" x="10637838" y="3505200"/>
          <p14:tracePt t="41361" x="10683875" y="3306763"/>
          <p14:tracePt t="41378" x="10752138" y="3086100"/>
          <p14:tracePt t="41395" x="10766425" y="2887663"/>
          <p14:tracePt t="41411" x="10766425" y="2751138"/>
          <p14:tracePt t="41428" x="10752138" y="2628900"/>
          <p14:tracePt t="41445" x="10690225" y="2552700"/>
          <p14:tracePt t="41461" x="10645775" y="2498725"/>
          <p14:tracePt t="41478" x="10637838" y="2468563"/>
          <p14:tracePt t="41495" x="10629900" y="2460625"/>
          <p14:tracePt t="41511" x="10629900" y="2454275"/>
          <p14:tracePt t="41528" x="10629900" y="2446338"/>
          <p14:tracePt t="41544" x="10629900" y="2438400"/>
          <p14:tracePt t="41631" x="10621963" y="2430463"/>
          <p14:tracePt t="41639" x="10614025" y="2430463"/>
          <p14:tracePt t="41646" x="10591800" y="2430463"/>
          <p14:tracePt t="41662" x="10545763" y="2408238"/>
          <p14:tracePt t="41678" x="10439400" y="2378075"/>
          <p14:tracePt t="41695" x="10347325" y="2354263"/>
          <p14:tracePt t="41711" x="10294938" y="2339975"/>
          <p14:tracePt t="41728" x="10256838" y="2316163"/>
          <p14:tracePt t="41745" x="10240963" y="2316163"/>
          <p14:tracePt t="41761" x="10233025" y="2308225"/>
          <p14:tracePt t="41778" x="10226675" y="2308225"/>
          <p14:tracePt t="41795" x="10218738" y="2308225"/>
          <p14:tracePt t="41815" x="10202863" y="2301875"/>
          <p14:tracePt t="41831" x="10194925" y="2301875"/>
          <p14:tracePt t="41845" x="10188575" y="2301875"/>
          <p14:tracePt t="41862" x="10164763" y="2301875"/>
          <p14:tracePt t="41878" x="10150475" y="2301875"/>
          <p14:tracePt t="41895" x="10134600" y="2301875"/>
          <p14:tracePt t="41911" x="10104438" y="2301875"/>
          <p14:tracePt t="41928" x="10066338" y="2286000"/>
          <p14:tracePt t="41945" x="10020300" y="2286000"/>
          <p14:tracePt t="41961" x="9982200" y="2270125"/>
          <p14:tracePt t="41978" x="9959975" y="2263775"/>
          <p14:tracePt t="41995" x="9944100" y="2263775"/>
          <p14:tracePt t="42011" x="9936163" y="2263775"/>
          <p14:tracePt t="42028" x="9928225" y="2263775"/>
          <p14:tracePt t="42045" x="9913938" y="2263775"/>
          <p14:tracePt t="42062" x="9852025" y="2255838"/>
          <p14:tracePt t="42078" x="9799638" y="2239963"/>
          <p14:tracePt t="42095" x="9745663" y="2232025"/>
          <p14:tracePt t="42111" x="9731375" y="2232025"/>
          <p14:tracePt t="42199" x="9731375" y="2225675"/>
          <p14:tracePt t="42263" x="9723438" y="2225675"/>
          <p14:tracePt t="42271" x="9707563" y="2225675"/>
          <p14:tracePt t="42280" x="9693275" y="2217738"/>
          <p14:tracePt t="42295" x="9669463" y="2209800"/>
          <p14:tracePt t="42312" x="9661525" y="2209800"/>
          <p14:tracePt t="42406" x="9655175" y="2209800"/>
          <p14:tracePt t="42415" x="9647238" y="2209800"/>
          <p14:tracePt t="42439" x="9639300" y="2209800"/>
          <p14:tracePt t="43455" x="9623425" y="2201863"/>
          <p14:tracePt t="43462" x="9617075" y="2193925"/>
          <p14:tracePt t="43478" x="9601200" y="2193925"/>
          <p14:tracePt t="43783" x="9601200" y="2187575"/>
          <p14:tracePt t="43791" x="9593263" y="2179638"/>
          <p14:tracePt t="43807" x="9593263" y="2171700"/>
          <p14:tracePt t="43815" x="9585325" y="2171700"/>
          <p14:tracePt t="44070" x="9578975" y="2171700"/>
          <p14:tracePt t="44087" x="9571038" y="2171700"/>
          <p14:tracePt t="44094" x="9563100" y="2171700"/>
          <p14:tracePt t="44111" x="9563100" y="2179638"/>
          <p14:tracePt t="44127" x="9555163" y="2187575"/>
          <p14:tracePt t="44143" x="9547225" y="2187575"/>
          <p14:tracePt t="44159" x="9547225" y="2193925"/>
          <p14:tracePt t="44167" x="9540875" y="2193925"/>
          <p14:tracePt t="44183" x="9540875" y="2201863"/>
          <p14:tracePt t="44207" x="9532938" y="2209800"/>
          <p14:tracePt t="44223" x="9532938" y="2217738"/>
          <p14:tracePt t="44295" x="9532938" y="2225675"/>
          <p14:tracePt t="44312" x="9525000" y="2225675"/>
          <p14:tracePt t="44327" x="9525000" y="2232025"/>
          <p14:tracePt t="44367" x="9517063" y="2239963"/>
          <p14:tracePt t="44383" x="9517063" y="2247900"/>
          <p14:tracePt t="44399" x="9517063" y="2255838"/>
          <p14:tracePt t="44415" x="9517063" y="2263775"/>
          <p14:tracePt t="44495" x="9517063" y="2270125"/>
          <p14:tracePt t="44543" x="9509125" y="2278063"/>
          <p14:tracePt t="44583" x="9509125" y="2286000"/>
          <p14:tracePt t="44607" x="9509125" y="2293938"/>
          <p14:tracePt t="44647" x="9509125" y="2301875"/>
          <p14:tracePt t="44871" x="9502775" y="2308225"/>
          <p14:tracePt t="44974" x="9494838" y="2316163"/>
          <p14:tracePt t="44999" x="9494838" y="2324100"/>
          <p14:tracePt t="45007" x="9494838" y="2332038"/>
          <p14:tracePt t="45031" x="9486900" y="2339975"/>
          <p14:tracePt t="45039" x="9486900" y="2346325"/>
          <p14:tracePt t="45279" x="9486900" y="2354263"/>
          <p14:tracePt t="45287" x="9478963" y="2354263"/>
          <p14:tracePt t="45311" x="9478963" y="2362200"/>
          <p14:tracePt t="45407" x="9478963" y="2370138"/>
          <p14:tracePt t="45415" x="9478963" y="2378075"/>
          <p14:tracePt t="45455" x="9478963" y="2384425"/>
          <p14:tracePt t="45495" x="9471025" y="2392363"/>
          <p14:tracePt t="45615" x="9471025" y="2400300"/>
          <p14:tracePt t="45630" x="9471025" y="2408238"/>
          <p14:tracePt t="45656" x="9464675" y="2416175"/>
          <p14:tracePt t="45678" x="9464675" y="2422525"/>
          <p14:tracePt t="45694" x="9464675" y="2430463"/>
          <p14:tracePt t="45711" x="9464675" y="2438400"/>
          <p14:tracePt t="45735" x="9464675" y="2446338"/>
          <p14:tracePt t="45807" x="9464675" y="2454275"/>
          <p14:tracePt t="45831" x="9464675" y="2460625"/>
          <p14:tracePt t="45839" x="9464675" y="2468563"/>
          <p14:tracePt t="45855" x="9456738" y="2468563"/>
          <p14:tracePt t="45878" x="9456738" y="2476500"/>
          <p14:tracePt t="46047" x="9456738" y="2484438"/>
          <p14:tracePt t="46071" x="9456738" y="2492375"/>
          <p14:tracePt t="46079" x="9456738" y="2498725"/>
          <p14:tracePt t="46095" x="9456738" y="2506663"/>
          <p14:tracePt t="46111" x="9456738" y="2514600"/>
          <p14:tracePt t="46127" x="9456738" y="2522538"/>
          <p14:tracePt t="46134" x="9456738" y="2530475"/>
          <p14:tracePt t="46159" x="9456738" y="2536825"/>
          <p14:tracePt t="46263" x="9456738" y="2544763"/>
          <p14:tracePt t="46279" x="9456738" y="2552700"/>
          <p14:tracePt t="46295" x="9456738" y="2560638"/>
          <p14:tracePt t="46319" x="9456738" y="2568575"/>
          <p14:tracePt t="46367" x="9456738" y="2574925"/>
          <p14:tracePt t="46423" x="9456738" y="2582863"/>
          <p14:tracePt t="46439" x="9456738" y="2590800"/>
          <p14:tracePt t="46478" x="9456738" y="2598738"/>
          <p14:tracePt t="46503" x="9456738" y="2606675"/>
          <p14:tracePt t="46527" x="9456738" y="2613025"/>
          <p14:tracePt t="46542" x="9456738" y="2620963"/>
          <p14:tracePt t="46559" x="9456738" y="2628900"/>
          <p14:tracePt t="46656" x="9456738" y="2636838"/>
          <p14:tracePt t="46679" x="9456738" y="2644775"/>
          <p14:tracePt t="46695" x="9456738" y="2651125"/>
          <p14:tracePt t="46710" x="9456738" y="2659063"/>
          <p14:tracePt t="46751" x="9456738" y="2667000"/>
          <p14:tracePt t="46806" x="9456738" y="2674938"/>
          <p14:tracePt t="46918" x="9456738" y="2682875"/>
          <p14:tracePt t="46927" x="9456738" y="2689225"/>
          <p14:tracePt t="46951" x="9456738" y="2697163"/>
          <p14:tracePt t="46983" x="9456738" y="2705100"/>
          <p14:tracePt t="46991" x="9456738" y="2713038"/>
          <p14:tracePt t="47007" x="9456738" y="2720975"/>
          <p14:tracePt t="47159" x="9456738" y="2727325"/>
          <p14:tracePt t="47663" x="9464675" y="2735263"/>
          <p14:tracePt t="47670" x="9464675" y="2743200"/>
          <p14:tracePt t="47680" x="9464675" y="2751138"/>
          <p14:tracePt t="47697" x="9464675" y="2759075"/>
          <p14:tracePt t="47713" x="9471025" y="2765425"/>
          <p14:tracePt t="47927" x="9471025" y="2773363"/>
          <p14:tracePt t="47951" x="9478963" y="2781300"/>
          <p14:tracePt t="47959" x="9486900" y="2789238"/>
          <p14:tracePt t="48742" x="9486900" y="2797175"/>
          <p14:tracePt t="48750" x="9486900" y="2803525"/>
          <p14:tracePt t="48758" x="9494838" y="2811463"/>
          <p14:tracePt t="48782" x="9494838" y="2819400"/>
          <p14:tracePt t="48790" x="9494838" y="2827338"/>
          <p14:tracePt t="48798" x="9502775" y="2827338"/>
          <p14:tracePt t="48814" x="9502775" y="2835275"/>
          <p14:tracePt t="48838" x="9502775" y="2841625"/>
          <p14:tracePt t="49334" x="9509125" y="2849563"/>
          <p14:tracePt t="49342" x="9517063" y="2857500"/>
          <p14:tracePt t="49350" x="9525000" y="2865438"/>
          <p14:tracePt t="49366" x="9532938" y="2865438"/>
          <p14:tracePt t="49380" x="9540875" y="2873375"/>
          <p14:tracePt t="49638" x="9547225" y="2873375"/>
          <p14:tracePt t="49646" x="9563100" y="2873375"/>
          <p14:tracePt t="49654" x="9578975" y="2873375"/>
          <p14:tracePt t="49664" x="9593263" y="2879725"/>
          <p14:tracePt t="49681" x="9639300" y="2887663"/>
          <p14:tracePt t="49697" x="9685338" y="2895600"/>
          <p14:tracePt t="49714" x="9715500" y="2895600"/>
          <p14:tracePt t="49731" x="9723438" y="2895600"/>
          <p14:tracePt t="49934" x="9737725" y="2895600"/>
          <p14:tracePt t="49950" x="9745663" y="2895600"/>
          <p14:tracePt t="49958" x="9753600" y="2895600"/>
          <p14:tracePt t="49966" x="9761538" y="2895600"/>
          <p14:tracePt t="49981" x="9775825" y="2895600"/>
          <p14:tracePt t="49997" x="9791700" y="2895600"/>
          <p14:tracePt t="50014" x="9807575" y="2879725"/>
          <p14:tracePt t="50031" x="9821863" y="2879725"/>
          <p14:tracePt t="50047" x="9829800" y="2873375"/>
          <p14:tracePt t="50064" x="9837738" y="2873375"/>
          <p14:tracePt t="50081" x="9852025" y="2857500"/>
          <p14:tracePt t="50098" x="9859963" y="2849563"/>
          <p14:tracePt t="50114" x="9867900" y="2849563"/>
          <p14:tracePt t="50159" x="9875838" y="2841625"/>
          <p14:tracePt t="50175" x="9875838" y="2835275"/>
          <p14:tracePt t="50183" x="9883775" y="2835275"/>
          <p14:tracePt t="50191" x="9890125" y="2827338"/>
          <p14:tracePt t="50207" x="9898063" y="2819400"/>
          <p14:tracePt t="50231" x="9906000" y="2803525"/>
          <p14:tracePt t="50263" x="9906000" y="2797175"/>
          <p14:tracePt t="50279" x="9913938" y="2789238"/>
          <p14:tracePt t="50303" x="9913938" y="2781300"/>
          <p14:tracePt t="50311" x="9921875" y="2781300"/>
          <p14:tracePt t="50359" x="9921875" y="2773363"/>
          <p14:tracePt t="50376" x="9921875" y="2765425"/>
          <p14:tracePt t="50391" x="9928225" y="2759075"/>
          <p14:tracePt t="50415" x="9928225" y="2751138"/>
          <p14:tracePt t="50423" x="9928225" y="2743200"/>
          <p14:tracePt t="50439" x="9928225" y="2735263"/>
          <p14:tracePt t="50448" x="9928225" y="2727325"/>
          <p14:tracePt t="50464" x="9936163" y="2720975"/>
          <p14:tracePt t="50639" x="9936163" y="2713038"/>
          <p14:tracePt t="50655" x="9936163" y="2705100"/>
          <p14:tracePt t="50663" x="9936163" y="2697163"/>
          <p14:tracePt t="50671" x="9944100" y="2697163"/>
          <p14:tracePt t="50681" x="9944100" y="2689225"/>
          <p14:tracePt t="50698" x="9952038" y="2674938"/>
          <p14:tracePt t="50715" x="9959975" y="2659063"/>
          <p14:tracePt t="50731" x="9959975" y="2651125"/>
          <p14:tracePt t="50748" x="9966325" y="2644775"/>
          <p14:tracePt t="50765" x="9974263" y="2628900"/>
          <p14:tracePt t="50791" x="9974263" y="2620963"/>
          <p14:tracePt t="51119" x="9974263" y="2613025"/>
          <p14:tracePt t="51135" x="9974263" y="2598738"/>
          <p14:tracePt t="51151" x="9974263" y="2590800"/>
          <p14:tracePt t="51166" x="9974263" y="2574925"/>
          <p14:tracePt t="51175" x="9974263" y="2568575"/>
          <p14:tracePt t="51183" x="9982200" y="2568575"/>
          <p14:tracePt t="51198" x="9982200" y="2530475"/>
          <p14:tracePt t="51215" x="9990138" y="2506663"/>
          <p14:tracePt t="51231" x="9990138" y="2476500"/>
          <p14:tracePt t="51248" x="9998075" y="2430463"/>
          <p14:tracePt t="51265" x="10004425" y="2392363"/>
          <p14:tracePt t="51282" x="10012363" y="2354263"/>
          <p14:tracePt t="51298" x="10012363" y="2324100"/>
          <p14:tracePt t="51315" x="10012363" y="2293938"/>
          <p14:tracePt t="51331" x="10020300" y="2278063"/>
          <p14:tracePt t="51431" x="10020300" y="2270125"/>
          <p14:tracePt t="51446" x="10020300" y="2263775"/>
          <p14:tracePt t="51454" x="10020300" y="2255838"/>
          <p14:tracePt t="51465" x="10028238" y="2247900"/>
          <p14:tracePt t="51482" x="10028238" y="2217738"/>
          <p14:tracePt t="51498" x="10028238" y="2193925"/>
          <p14:tracePt t="51515" x="10036175" y="2155825"/>
          <p14:tracePt t="51532" x="10036175" y="2141538"/>
          <p14:tracePt t="51548" x="10036175" y="2111375"/>
          <p14:tracePt t="51552" x="10036175" y="2095500"/>
          <p14:tracePt t="51565" x="10036175" y="2087563"/>
          <p14:tracePt t="51582" x="10036175" y="2057400"/>
          <p14:tracePt t="51598" x="10036175" y="2041525"/>
          <p14:tracePt t="51615" x="10036175" y="2019300"/>
          <p14:tracePt t="51632" x="10036175" y="2003425"/>
          <p14:tracePt t="51648" x="10036175" y="1973263"/>
          <p14:tracePt t="51665" x="10036175" y="1951038"/>
          <p14:tracePt t="51682" x="10036175" y="1927225"/>
          <p14:tracePt t="51698" x="10036175" y="1912938"/>
          <p14:tracePt t="51715" x="10036175" y="1897063"/>
          <p14:tracePt t="51731" x="10036175" y="1889125"/>
          <p14:tracePt t="51748" x="10036175" y="1874838"/>
          <p14:tracePt t="51765" x="10036175" y="1858963"/>
          <p14:tracePt t="51766" x="10036175" y="1851025"/>
          <p14:tracePt t="51782" x="10036175" y="1828800"/>
          <p14:tracePt t="51798" x="10036175" y="1812925"/>
          <p14:tracePt t="51815" x="10036175" y="1798638"/>
          <p14:tracePt t="51832" x="10036175" y="1782763"/>
          <p14:tracePt t="51865" x="10036175" y="1768475"/>
          <p14:tracePt t="51882" x="10036175" y="1760538"/>
          <p14:tracePt t="52055" x="10036175" y="1752600"/>
          <p14:tracePt t="52063" x="10036175" y="1744663"/>
          <p14:tracePt t="52070" x="10036175" y="1736725"/>
          <p14:tracePt t="52082" x="10036175" y="1730375"/>
          <p14:tracePt t="52098" x="10028238" y="1714500"/>
          <p14:tracePt t="52115" x="10020300" y="1668463"/>
          <p14:tracePt t="52132" x="10020300" y="1622425"/>
          <p14:tracePt t="52148" x="10012363" y="1592263"/>
          <p14:tracePt t="52165" x="10012363" y="1562100"/>
          <p14:tracePt t="52166" x="10004425" y="1546225"/>
          <p14:tracePt t="52182" x="9998075" y="1531938"/>
          <p14:tracePt t="52198" x="9998075" y="1524000"/>
          <p14:tracePt t="52215" x="9998075" y="1508125"/>
          <p14:tracePt t="52232" x="9998075" y="1501775"/>
          <p14:tracePt t="52367" x="9998075" y="1493838"/>
          <p14:tracePt t="52375" x="9998075" y="1485900"/>
          <p14:tracePt t="52383" x="9998075" y="1477963"/>
          <p14:tracePt t="52399" x="9998075" y="1463675"/>
          <p14:tracePt t="52415" x="9998075" y="1431925"/>
          <p14:tracePt t="52432" x="9990138" y="1401763"/>
          <p14:tracePt t="52448" x="9982200" y="1371600"/>
          <p14:tracePt t="52465" x="9982200" y="1341438"/>
          <p14:tracePt t="52482" x="9974263" y="1311275"/>
          <p14:tracePt t="52498" x="9974263" y="1287463"/>
          <p14:tracePt t="52515" x="9966325" y="1265238"/>
          <p14:tracePt t="52532" x="9966325" y="1241425"/>
          <p14:tracePt t="52549" x="9966325" y="1227138"/>
          <p14:tracePt t="52565" x="9959975" y="1211263"/>
          <p14:tracePt t="52582" x="9959975" y="1203325"/>
          <p14:tracePt t="52623" x="9959975" y="1196975"/>
          <p14:tracePt t="52631" x="9959975" y="1189038"/>
          <p14:tracePt t="52639" x="9952038" y="1173163"/>
          <p14:tracePt t="52648" x="9952038" y="1165225"/>
          <p14:tracePt t="52665" x="9952038" y="1135063"/>
          <p14:tracePt t="52682" x="9952038" y="1096963"/>
          <p14:tracePt t="52699" x="9944100" y="1058863"/>
          <p14:tracePt t="52715" x="9944100" y="1036638"/>
          <p14:tracePt t="52732" x="9944100" y="1012825"/>
          <p14:tracePt t="52734" x="9944100" y="998538"/>
          <p14:tracePt t="52765" x="9944100" y="982663"/>
          <p14:tracePt t="52831" x="9944100" y="974725"/>
          <p14:tracePt t="52863" x="9936163" y="974725"/>
          <p14:tracePt t="52887" x="9936163" y="968375"/>
          <p14:tracePt t="52911" x="9936163" y="960438"/>
          <p14:tracePt t="52935" x="9936163" y="952500"/>
          <p14:tracePt t="52943" x="9936163" y="944563"/>
          <p14:tracePt t="52959" x="9936163" y="936625"/>
          <p14:tracePt t="52966" x="9936163" y="930275"/>
          <p14:tracePt t="52982" x="9936163" y="906463"/>
          <p14:tracePt t="52999" x="9936163" y="868363"/>
          <p14:tracePt t="53015" x="9936163" y="815975"/>
          <p14:tracePt t="53032" x="9936163" y="769938"/>
          <p14:tracePt t="53049" x="9936163" y="723900"/>
          <p14:tracePt t="53065" x="9936163" y="693738"/>
          <p14:tracePt t="53082" x="9936163" y="677863"/>
          <p14:tracePt t="53231" x="9936163" y="669925"/>
          <p14:tracePt t="53239" x="9936163" y="663575"/>
          <p14:tracePt t="53255" x="9936163" y="655638"/>
          <p14:tracePt t="53271" x="9936163" y="647700"/>
          <p14:tracePt t="53282" x="9936163" y="631825"/>
          <p14:tracePt t="53299" x="9936163" y="617538"/>
          <p14:tracePt t="53315" x="9936163" y="593725"/>
          <p14:tracePt t="53332" x="9936163" y="579438"/>
          <p14:tracePt t="53349" x="9936163" y="571500"/>
          <p14:tracePt t="53487" x="9936163" y="563563"/>
          <p14:tracePt t="53504" x="9936163" y="555625"/>
          <p14:tracePt t="53527" x="9936163" y="549275"/>
          <p14:tracePt t="53535" x="9936163" y="541338"/>
          <p14:tracePt t="53543" x="9944100" y="533400"/>
          <p14:tracePt t="53550" x="9944100" y="525463"/>
          <p14:tracePt t="53567" x="9944100" y="517525"/>
          <p14:tracePt t="53582" x="9944100" y="511175"/>
          <p14:tracePt t="53599" x="9944100" y="503238"/>
          <p14:tracePt t="53743" x="9944100" y="495300"/>
          <p14:tracePt t="53751" x="9944100" y="487363"/>
          <p14:tracePt t="53759" x="9944100" y="479425"/>
          <p14:tracePt t="53766" x="9944100" y="473075"/>
          <p14:tracePt t="53783" x="9944100" y="457200"/>
          <p14:tracePt t="53943" x="9944100" y="441325"/>
          <p14:tracePt t="53966" x="9944100" y="434975"/>
          <p14:tracePt t="54006" x="9944100" y="427038"/>
          <p14:tracePt t="54119" x="9944100" y="419100"/>
          <p14:tracePt t="54127" x="9944100" y="411163"/>
          <p14:tracePt t="54135" x="9944100" y="403225"/>
          <p14:tracePt t="54160" x="9944100" y="396875"/>
          <p14:tracePt t="54286" x="9944100" y="388938"/>
          <p14:tracePt t="54294" x="9944100" y="381000"/>
          <p14:tracePt t="54310" x="9944100" y="373063"/>
          <p14:tracePt t="54326" x="9944100" y="365125"/>
          <p14:tracePt t="54342" x="9944100" y="350838"/>
          <p14:tracePt t="54366" x="9944100" y="342900"/>
          <p14:tracePt t="55127" x="0" y="0"/>
        </p14:tracePtLst>
        <p14:tracePtLst>
          <p14:tracePt t="65641" x="10042525" y="5075238"/>
          <p14:tracePt t="65815" x="10050463" y="5075238"/>
          <p14:tracePt t="65831" x="10058400" y="5067300"/>
          <p14:tracePt t="65838" x="10066338" y="5045075"/>
          <p14:tracePt t="65854" x="10096500" y="5021263"/>
          <p14:tracePt t="65870" x="10142538" y="4975225"/>
          <p14:tracePt t="65887" x="10194925" y="4922838"/>
          <p14:tracePt t="65903" x="10271125" y="4868863"/>
          <p14:tracePt t="65920" x="10317163" y="4822825"/>
          <p14:tracePt t="65937" x="10355263" y="4778375"/>
          <p14:tracePt t="65953" x="10409238" y="4716463"/>
          <p14:tracePt t="65970" x="10439400" y="4656138"/>
          <p14:tracePt t="65987" x="10469563" y="4594225"/>
          <p14:tracePt t="66003" x="10499725" y="4518025"/>
          <p14:tracePt t="66020" x="10515600" y="4449763"/>
          <p14:tracePt t="66037" x="10531475" y="4403725"/>
          <p14:tracePt t="66054" x="10531475" y="4365625"/>
          <p14:tracePt t="66070" x="10531475" y="4351338"/>
          <p14:tracePt t="66231" x="10531475" y="4343400"/>
          <p14:tracePt t="66247" x="10515600" y="4343400"/>
          <p14:tracePt t="66254" x="10499725" y="4343400"/>
          <p14:tracePt t="66262" x="10485438" y="4351338"/>
          <p14:tracePt t="66271" x="10477500" y="4359275"/>
          <p14:tracePt t="66287" x="10447338" y="4365625"/>
          <p14:tracePt t="66303" x="10423525" y="4373563"/>
          <p14:tracePt t="66320" x="10401300" y="4389438"/>
          <p14:tracePt t="66337" x="10371138" y="4411663"/>
          <p14:tracePt t="66353" x="10333038" y="4449763"/>
          <p14:tracePt t="66370" x="10287000" y="4495800"/>
          <p14:tracePt t="66387" x="10233025" y="4572000"/>
          <p14:tracePt t="66403" x="10180638" y="4640263"/>
          <p14:tracePt t="66420" x="10126663" y="4716463"/>
          <p14:tracePt t="66437" x="10088563" y="4770438"/>
          <p14:tracePt t="66438" x="10074275" y="4792663"/>
          <p14:tracePt t="66454" x="10050463" y="4838700"/>
          <p14:tracePt t="66470" x="10028238" y="4868863"/>
          <p14:tracePt t="66487" x="10004425" y="4914900"/>
          <p14:tracePt t="66504" x="9998075" y="4930775"/>
          <p14:tracePt t="66520" x="9990138" y="4953000"/>
          <p14:tracePt t="66537" x="9982200" y="4975225"/>
          <p14:tracePt t="66554" x="9974263" y="4983163"/>
          <p14:tracePt t="66570" x="9966325" y="4999038"/>
          <p14:tracePt t="66587" x="9959975" y="5013325"/>
          <p14:tracePt t="66604" x="9944100" y="5059363"/>
          <p14:tracePt t="66620" x="9936163" y="5105400"/>
          <p14:tracePt t="66637" x="9913938" y="5151438"/>
          <p14:tracePt t="66654" x="9890125" y="5235575"/>
          <p14:tracePt t="66670" x="9875838" y="5280025"/>
          <p14:tracePt t="66687" x="9859963" y="5341938"/>
          <p14:tracePt t="66704" x="9845675" y="5402263"/>
          <p14:tracePt t="66720" x="9837738" y="5432425"/>
          <p14:tracePt t="66737" x="9829800" y="5464175"/>
          <p14:tracePt t="66754" x="9829800" y="5508625"/>
          <p14:tracePt t="66770" x="9821863" y="5554663"/>
          <p14:tracePt t="66787" x="9813925" y="5600700"/>
          <p14:tracePt t="66804" x="9813925" y="5646738"/>
          <p14:tracePt t="66820" x="9813925" y="5684838"/>
          <p14:tracePt t="66822" x="9813925" y="5707063"/>
          <p14:tracePt t="66838" x="9813925" y="5730875"/>
          <p14:tracePt t="66854" x="9813925" y="5745163"/>
          <p14:tracePt t="66870" x="9813925" y="5761038"/>
          <p14:tracePt t="66887" x="9813925" y="5768975"/>
          <p14:tracePt t="66904" x="9813925" y="5775325"/>
          <p14:tracePt t="66920" x="9813925" y="5783263"/>
          <p14:tracePt t="66937" x="9829800" y="5799138"/>
          <p14:tracePt t="66954" x="9837738" y="5813425"/>
          <p14:tracePt t="66987" x="9852025" y="5829300"/>
          <p14:tracePt t="67004" x="9859963" y="5851525"/>
          <p14:tracePt t="67020" x="9875838" y="5867400"/>
          <p14:tracePt t="67037" x="9898063" y="5883275"/>
          <p14:tracePt t="67039" x="9906000" y="5889625"/>
          <p14:tracePt t="67055" x="9921875" y="5897563"/>
          <p14:tracePt t="67071" x="9928225" y="5905500"/>
          <p14:tracePt t="67088" x="9936163" y="5905500"/>
          <p14:tracePt t="67104" x="9944100" y="5913438"/>
          <p14:tracePt t="67254" x="9952038" y="5913438"/>
          <p14:tracePt t="67262" x="9966325" y="5913438"/>
          <p14:tracePt t="67270" x="9974263" y="5913438"/>
          <p14:tracePt t="67287" x="9990138" y="5913438"/>
          <p14:tracePt t="67304" x="10004425" y="5913438"/>
          <p14:tracePt t="67321" x="10012363" y="5905500"/>
          <p14:tracePt t="67431" x="9990138" y="5889625"/>
          <p14:tracePt t="67439" x="9944100" y="5875338"/>
          <p14:tracePt t="67447" x="9898063" y="5851525"/>
          <p14:tracePt t="67454" x="9837738" y="5829300"/>
          <p14:tracePt t="67471" x="9745663" y="5775325"/>
          <p14:tracePt t="67487" x="9693275" y="5730875"/>
          <p14:tracePt t="67504" x="9655175" y="5676900"/>
          <p14:tracePt t="67521" x="9639300" y="5646738"/>
          <p14:tracePt t="67537" x="9623425" y="5608638"/>
          <p14:tracePt t="67554" x="9609138" y="5570538"/>
          <p14:tracePt t="67571" x="9578975" y="5524500"/>
          <p14:tracePt t="67587" x="9532938" y="5478463"/>
          <p14:tracePt t="67604" x="9471025" y="5402263"/>
          <p14:tracePt t="67621" x="9432925" y="5356225"/>
          <p14:tracePt t="67622" x="9410700" y="5334000"/>
          <p14:tracePt t="67637" x="9394825" y="5318125"/>
          <p14:tracePt t="67654" x="9364663" y="5303838"/>
          <p14:tracePt t="68015" x="9350375" y="5303838"/>
          <p14:tracePt t="68023" x="9326563" y="5295900"/>
          <p14:tracePt t="68030" x="9296400" y="5280025"/>
          <p14:tracePt t="68038" x="9280525" y="5280025"/>
          <p14:tracePt t="68054" x="9212263" y="5257800"/>
          <p14:tracePt t="68071" x="9159875" y="5241925"/>
          <p14:tracePt t="68087" x="9121775" y="5235575"/>
          <p14:tracePt t="68104" x="9113838" y="5227638"/>
          <p14:tracePt t="68183" x="9105900" y="5227638"/>
          <p14:tracePt t="68191" x="9083675" y="5219700"/>
          <p14:tracePt t="68199" x="9067800" y="5219700"/>
          <p14:tracePt t="68207" x="9045575" y="5211763"/>
          <p14:tracePt t="68221" x="9021763" y="5203825"/>
          <p14:tracePt t="68238" x="8953500" y="5181600"/>
          <p14:tracePt t="68254" x="8931275" y="5181600"/>
          <p14:tracePt t="68271" x="8915400" y="5173663"/>
          <p14:tracePt t="68288" x="8907463" y="5165725"/>
          <p14:tracePt t="68304" x="8893175" y="5165725"/>
          <p14:tracePt t="68321" x="8877300" y="5159375"/>
          <p14:tracePt t="68338" x="8855075" y="5151438"/>
          <p14:tracePt t="68354" x="8839200" y="5151438"/>
          <p14:tracePt t="68371" x="8801100" y="5135563"/>
          <p14:tracePt t="68387" x="8770938" y="5127625"/>
          <p14:tracePt t="68404" x="8732838" y="5113338"/>
          <p14:tracePt t="68421" x="8709025" y="5113338"/>
          <p14:tracePt t="68438" x="8694738" y="5105400"/>
          <p14:tracePt t="68454" x="8678863" y="5097463"/>
          <p14:tracePt t="68471" x="8656638" y="5097463"/>
          <p14:tracePt t="68488" x="8648700" y="5097463"/>
          <p14:tracePt t="68504" x="8640763" y="5089525"/>
          <p14:tracePt t="68534" x="8632825" y="5089525"/>
          <p14:tracePt t="68543" x="8610600" y="5089525"/>
          <p14:tracePt t="68554" x="8602663" y="5089525"/>
          <p14:tracePt t="68571" x="8572500" y="5089525"/>
          <p14:tracePt t="68587" x="8526463" y="5083175"/>
          <p14:tracePt t="68604" x="8488363" y="5075238"/>
          <p14:tracePt t="68621" x="8474075" y="5075238"/>
          <p14:tracePt t="68622" x="8474075" y="5067300"/>
          <p14:tracePt t="68687" x="8466138" y="5067300"/>
          <p14:tracePt t="68703" x="8458200" y="5067300"/>
          <p14:tracePt t="68711" x="8450263" y="5067300"/>
          <p14:tracePt t="68721" x="8435975" y="5059363"/>
          <p14:tracePt t="68738" x="8404225" y="5051425"/>
          <p14:tracePt t="68754" x="8382000" y="5051425"/>
          <p14:tracePt t="68771" x="8359775" y="5051425"/>
          <p14:tracePt t="68788" x="8351838" y="5051425"/>
          <p14:tracePt t="68805" x="8321675" y="5045075"/>
          <p14:tracePt t="68821" x="8305800" y="5045075"/>
          <p14:tracePt t="68822" x="8297863" y="5037138"/>
          <p14:tracePt t="68838" x="8289925" y="5037138"/>
          <p14:tracePt t="68855" x="8283575" y="5037138"/>
          <p14:tracePt t="68967" x="8275638" y="5037138"/>
          <p14:tracePt t="69279" x="8283575" y="5037138"/>
          <p14:tracePt t="69287" x="8289925" y="5037138"/>
          <p14:tracePt t="69295" x="8305800" y="5037138"/>
          <p14:tracePt t="69305" x="8321675" y="5037138"/>
          <p14:tracePt t="69321" x="8359775" y="5045075"/>
          <p14:tracePt t="69338" x="8382000" y="5045075"/>
          <p14:tracePt t="69355" x="8420100" y="5051425"/>
          <p14:tracePt t="69371" x="8442325" y="5059363"/>
          <p14:tracePt t="69388" x="8466138" y="5059363"/>
          <p14:tracePt t="69405" x="8480425" y="5067300"/>
          <p14:tracePt t="69406" x="8496300" y="5075238"/>
          <p14:tracePt t="69421" x="8504238" y="5075238"/>
          <p14:tracePt t="69438" x="8564563" y="5083175"/>
          <p14:tracePt t="69454" x="8594725" y="5097463"/>
          <p14:tracePt t="69471" x="8626475" y="5097463"/>
          <p14:tracePt t="69488" x="8648700" y="5097463"/>
          <p14:tracePt t="69505" x="8670925" y="5105400"/>
          <p14:tracePt t="69521" x="8694738" y="5113338"/>
          <p14:tracePt t="69538" x="8732838" y="5113338"/>
          <p14:tracePt t="69555" x="8770938" y="5127625"/>
          <p14:tracePt t="69571" x="8801100" y="5135563"/>
          <p14:tracePt t="69588" x="8816975" y="5135563"/>
          <p14:tracePt t="69605" x="8839200" y="5151438"/>
          <p14:tracePt t="69622" x="8855075" y="5151438"/>
          <p14:tracePt t="69638" x="8869363" y="5159375"/>
          <p14:tracePt t="69655" x="8885238" y="5159375"/>
          <p14:tracePt t="69671" x="8907463" y="5165725"/>
          <p14:tracePt t="69688" x="8915400" y="5165725"/>
          <p14:tracePt t="69705" x="8937625" y="5173663"/>
          <p14:tracePt t="69721" x="8953500" y="5173663"/>
          <p14:tracePt t="69738" x="8969375" y="5181600"/>
          <p14:tracePt t="69755" x="8983663" y="5181600"/>
          <p14:tracePt t="69771" x="8991600" y="5181600"/>
          <p14:tracePt t="69788" x="9007475" y="5189538"/>
          <p14:tracePt t="69806" x="9037638" y="5197475"/>
          <p14:tracePt t="69822" x="9067800" y="5197475"/>
          <p14:tracePt t="69838" x="9090025" y="5203825"/>
          <p14:tracePt t="69855" x="9121775" y="5211763"/>
          <p14:tracePt t="69871" x="9159875" y="5211763"/>
          <p14:tracePt t="69888" x="9174163" y="5211763"/>
          <p14:tracePt t="69905" x="9182100" y="5211763"/>
          <p14:tracePt t="70111" x="9197975" y="5211763"/>
          <p14:tracePt t="70519" x="9197975" y="5219700"/>
          <p14:tracePt t="70726" x="0" y="0"/>
        </p14:tracePtLst>
        <p14:tracePtLst>
          <p14:tracePt t="73904" x="9212263" y="4899025"/>
          <p14:tracePt t="74207" x="9212263" y="4892675"/>
          <p14:tracePt t="74215" x="9220200" y="4892675"/>
          <p14:tracePt t="74223" x="9228138" y="4892675"/>
          <p14:tracePt t="74240" x="9258300" y="4892675"/>
          <p14:tracePt t="74256" x="9274175" y="4892675"/>
          <p14:tracePt t="74273" x="9288463" y="4892675"/>
          <p14:tracePt t="74327" x="9296400" y="4892675"/>
          <p14:tracePt t="74335" x="9312275" y="4892675"/>
          <p14:tracePt t="74343" x="9326563" y="4892675"/>
          <p14:tracePt t="74356" x="9342438" y="4884738"/>
          <p14:tracePt t="74373" x="9380538" y="4876800"/>
          <p14:tracePt t="74376" x="9402763" y="4868863"/>
          <p14:tracePt t="74390" x="9440863" y="4868863"/>
          <p14:tracePt t="74406" x="9464675" y="4854575"/>
          <p14:tracePt t="74424" x="9486900" y="4854575"/>
          <p14:tracePt t="74440" x="9502775" y="4854575"/>
          <p14:tracePt t="74456" x="9509125" y="4846638"/>
          <p14:tracePt t="74473" x="9525000" y="4846638"/>
          <p14:tracePt t="74490" x="9540875" y="4838700"/>
          <p14:tracePt t="74506" x="9547225" y="4838700"/>
          <p14:tracePt t="74523" x="9563100" y="4830763"/>
          <p14:tracePt t="74540" x="9571038" y="4830763"/>
          <p14:tracePt t="74567" x="9578975" y="4830763"/>
          <p14:tracePt t="74574" x="9585325" y="4830763"/>
          <p14:tracePt t="74590" x="9609138" y="4822825"/>
          <p14:tracePt t="74606" x="9623425" y="4822825"/>
          <p14:tracePt t="74623" x="9647238" y="4816475"/>
          <p14:tracePt t="74640" x="9655175" y="4816475"/>
          <p14:tracePt t="74657" x="9655175" y="4808538"/>
          <p14:tracePt t="74674" x="9661525" y="4808538"/>
          <p14:tracePt t="74864" x="9677400" y="4808538"/>
          <p14:tracePt t="74871" x="9685338" y="4808538"/>
          <p14:tracePt t="74879" x="9699625" y="4800600"/>
          <p14:tracePt t="74890" x="9707563" y="4800600"/>
          <p14:tracePt t="74906" x="9723438" y="4792663"/>
          <p14:tracePt t="74923" x="9731375" y="4792663"/>
          <p14:tracePt t="75591" x="9707563" y="4792663"/>
          <p14:tracePt t="75599" x="9601200" y="4746625"/>
          <p14:tracePt t="75607" x="9509125" y="4724400"/>
          <p14:tracePt t="75624" x="9266238" y="4656138"/>
          <p14:tracePt t="75640" x="9128125" y="4618038"/>
          <p14:tracePt t="75657" x="9121775" y="4618038"/>
          <p14:tracePt t="75878" x="9136063" y="4625975"/>
          <p14:tracePt t="75886" x="9159875" y="4632325"/>
          <p14:tracePt t="75894" x="9182100" y="4648200"/>
          <p14:tracePt t="75907" x="9220200" y="4664075"/>
          <p14:tracePt t="75924" x="9288463" y="4686300"/>
          <p14:tracePt t="75940" x="9318625" y="4708525"/>
          <p14:tracePt t="75957" x="9334500" y="4708525"/>
          <p14:tracePt t="75973" x="9364663" y="4716463"/>
          <p14:tracePt t="75990" x="9402763" y="4724400"/>
          <p14:tracePt t="76007" x="9448800" y="4724400"/>
          <p14:tracePt t="76023" x="9525000" y="4724400"/>
          <p14:tracePt t="76040" x="9601200" y="4724400"/>
          <p14:tracePt t="76057" x="9647238" y="4724400"/>
          <p14:tracePt t="76134" x="9661525" y="4724400"/>
          <p14:tracePt t="76142" x="9677400" y="4732338"/>
          <p14:tracePt t="76150" x="9693275" y="4732338"/>
          <p14:tracePt t="76158" x="9715500" y="4732338"/>
          <p14:tracePt t="76174" x="9753600" y="4740275"/>
          <p14:tracePt t="76190" x="9769475" y="4740275"/>
          <p14:tracePt t="76207" x="9775825" y="4740275"/>
          <p14:tracePt t="76246" x="9783763" y="4740275"/>
          <p14:tracePt t="76294" x="9799638" y="4740275"/>
          <p14:tracePt t="76310" x="9807575" y="4740275"/>
          <p14:tracePt t="76318" x="9821863" y="4732338"/>
          <p14:tracePt t="76326" x="9845675" y="4724400"/>
          <p14:tracePt t="76340" x="9859963" y="4716463"/>
          <p14:tracePt t="76357" x="9883775" y="4716463"/>
          <p14:tracePt t="76374" x="9906000" y="4702175"/>
          <p14:tracePt t="76630" x="9906000" y="4694238"/>
          <p14:tracePt t="76638" x="9906000" y="4686300"/>
          <p14:tracePt t="76646" x="9906000" y="4678363"/>
          <p14:tracePt t="76662" x="9906000" y="4670425"/>
          <p14:tracePt t="76686" x="9906000" y="4664075"/>
          <p14:tracePt t="76694" x="9906000" y="4656138"/>
          <p14:tracePt t="76766" x="9898063" y="4648200"/>
          <p14:tracePt t="76790" x="9890125" y="4640263"/>
          <p14:tracePt t="76798" x="9883775" y="4640263"/>
          <p14:tracePt t="76814" x="9883775" y="4632325"/>
          <p14:tracePt t="76894" x="9875838" y="4625975"/>
          <p14:tracePt t="76918" x="9867900" y="4625975"/>
          <p14:tracePt t="76926" x="9859963" y="4625975"/>
          <p14:tracePt t="76942" x="9852025" y="4625975"/>
          <p14:tracePt t="77014" x="9845675" y="4625975"/>
          <p14:tracePt t="77054" x="9837738" y="4625975"/>
          <p14:tracePt t="77070" x="9829800" y="4625975"/>
          <p14:tracePt t="77086" x="9821863" y="4625975"/>
          <p14:tracePt t="77110" x="9813925" y="4625975"/>
          <p14:tracePt t="77142" x="9807575" y="4625975"/>
          <p14:tracePt t="77175" x="9799638" y="4632325"/>
          <p14:tracePt t="77182" x="9791700" y="4632325"/>
          <p14:tracePt t="77190" x="9791700" y="4640263"/>
          <p14:tracePt t="77207" x="9769475" y="4648200"/>
          <p14:tracePt t="77224" x="9761538" y="4656138"/>
          <p14:tracePt t="77240" x="9753600" y="4656138"/>
          <p14:tracePt t="77257" x="9745663" y="4664075"/>
          <p14:tracePt t="77274" x="9737725" y="4670425"/>
          <p14:tracePt t="77290" x="9731375" y="4678363"/>
          <p14:tracePt t="77310" x="9723438" y="4686300"/>
          <p14:tracePt t="77334" x="9707563" y="4702175"/>
          <p14:tracePt t="77350" x="9707563" y="4708525"/>
          <p14:tracePt t="77358" x="9699625" y="4708525"/>
          <p14:tracePt t="77374" x="9699625" y="4716463"/>
          <p14:tracePt t="77438" x="9699625" y="4724400"/>
          <p14:tracePt t="77446" x="9693275" y="4732338"/>
          <p14:tracePt t="77462" x="9685338" y="4740275"/>
          <p14:tracePt t="77566" x="9685338" y="4746625"/>
          <p14:tracePt t="77582" x="9685338" y="4754563"/>
          <p14:tracePt t="77590" x="9685338" y="4762500"/>
          <p14:tracePt t="77902" x="9693275" y="4762500"/>
          <p14:tracePt t="77910" x="9707563" y="4746625"/>
          <p14:tracePt t="77918" x="9707563" y="4740275"/>
          <p14:tracePt t="77926" x="9723438" y="4716463"/>
          <p14:tracePt t="77942" x="9737725" y="4702175"/>
          <p14:tracePt t="77957" x="9745663" y="4686300"/>
          <p14:tracePt t="77974" x="9745663" y="4678363"/>
          <p14:tracePt t="78254" x="9745663" y="4686300"/>
          <p14:tracePt t="78262" x="9745663" y="4694238"/>
          <p14:tracePt t="78274" x="9737725" y="4702175"/>
          <p14:tracePt t="78294" x="9737725" y="4708525"/>
          <p14:tracePt t="78334" x="9737725" y="4716463"/>
          <p14:tracePt t="78342" x="9731375" y="4724400"/>
          <p14:tracePt t="78350" x="9731375" y="4732338"/>
          <p14:tracePt t="78358" x="9731375" y="4746625"/>
          <p14:tracePt t="78374" x="9723438" y="4770438"/>
          <p14:tracePt t="78391" x="9715500" y="4778375"/>
          <p14:tracePt t="78662" x="9715500" y="4770438"/>
          <p14:tracePt t="78671" x="9723438" y="4754563"/>
          <p14:tracePt t="78679" x="9731375" y="4732338"/>
          <p14:tracePt t="78691" x="9737725" y="4724400"/>
          <p14:tracePt t="78708" x="9745663" y="4708525"/>
          <p14:tracePt t="78887" x="9745663" y="4716463"/>
          <p14:tracePt t="78895" x="9745663" y="4724400"/>
          <p14:tracePt t="78908" x="9737725" y="4724400"/>
          <p14:tracePt t="78925" x="9731375" y="4746625"/>
          <p14:tracePt t="78942" x="9723438" y="4770438"/>
          <p14:tracePt t="78958" x="9715500" y="4784725"/>
          <p14:tracePt t="78990" x="9715500" y="4792663"/>
          <p14:tracePt t="79175" x="9715500" y="4778375"/>
          <p14:tracePt t="79182" x="9715500" y="4762500"/>
          <p14:tracePt t="79191" x="9723438" y="4762500"/>
          <p14:tracePt t="79208" x="9731375" y="4746625"/>
          <p14:tracePt t="79225" x="9731375" y="4740275"/>
          <p14:tracePt t="79703" x="9731375" y="4732338"/>
          <p14:tracePt t="79711" x="9731375" y="4724400"/>
          <p14:tracePt t="79727" x="9731375" y="4708525"/>
          <p14:tracePt t="79742" x="9699625" y="4686300"/>
          <p14:tracePt t="79758" x="9609138" y="4648200"/>
          <p14:tracePt t="79758" x="0" y="0"/>
        </p14:tracePtLst>
        <p14:tracePtLst>
          <p14:tracePt t="80851" x="8983663" y="4275138"/>
          <p14:tracePt t="81030" x="8975725" y="4275138"/>
          <p14:tracePt t="81047" x="8969375" y="4283075"/>
          <p14:tracePt t="81191" x="8961438" y="4283075"/>
          <p14:tracePt t="81223" x="8961438" y="4289425"/>
          <p14:tracePt t="81271" x="8953500" y="4297363"/>
          <p14:tracePt t="81287" x="8945563" y="4305300"/>
          <p14:tracePt t="81295" x="8945563" y="4313238"/>
          <p14:tracePt t="81303" x="8937625" y="4321175"/>
          <p14:tracePt t="81319" x="8937625" y="4327525"/>
          <p14:tracePt t="81326" x="8931275" y="4335463"/>
          <p14:tracePt t="81342" x="8923338" y="4343400"/>
          <p14:tracePt t="81359" x="8923338" y="4359275"/>
          <p14:tracePt t="81375" x="8915400" y="4365625"/>
          <p14:tracePt t="81399" x="8915400" y="4373563"/>
          <p14:tracePt t="81415" x="8907463" y="4381500"/>
          <p14:tracePt t="81438" x="8907463" y="4389438"/>
          <p14:tracePt t="81454" x="8907463" y="4397375"/>
          <p14:tracePt t="81663" x="8915400" y="4397375"/>
          <p14:tracePt t="81671" x="8923338" y="4397375"/>
          <p14:tracePt t="81687" x="8931275" y="4397375"/>
          <p14:tracePt t="81695" x="8937625" y="4397375"/>
          <p14:tracePt t="81709" x="8945563" y="4397375"/>
          <p14:tracePt t="81726" x="8969375" y="4397375"/>
          <p14:tracePt t="81742" x="8983663" y="4397375"/>
          <p14:tracePt t="81759" x="8991600" y="4397375"/>
          <p14:tracePt t="81775" x="8999538" y="4389438"/>
          <p14:tracePt t="81792" x="9013825" y="4389438"/>
          <p14:tracePt t="81809" x="9029700" y="4389438"/>
          <p14:tracePt t="81825" x="9051925" y="4381500"/>
          <p14:tracePt t="81842" x="9067800" y="4373563"/>
          <p14:tracePt t="81859" x="9075738" y="4373563"/>
          <p14:tracePt t="81876" x="9083675" y="4365625"/>
          <p14:tracePt t="81893" x="9083675" y="4359275"/>
          <p14:tracePt t="81910" x="9090025" y="4359275"/>
          <p14:tracePt t="81934" x="9097963" y="4351338"/>
          <p14:tracePt t="81943" x="9105900" y="4351338"/>
          <p14:tracePt t="81959" x="9121775" y="4343400"/>
          <p14:tracePt t="81976" x="9121775" y="4335463"/>
          <p14:tracePt t="82063" x="9128125" y="4327525"/>
          <p14:tracePt t="82072" x="9128125" y="4321175"/>
          <p14:tracePt t="82079" x="9136063" y="4305300"/>
          <p14:tracePt t="82092" x="9136063" y="4297363"/>
          <p14:tracePt t="82109" x="9159875" y="4267200"/>
          <p14:tracePt t="82111" x="9159875" y="4259263"/>
          <p14:tracePt t="82126" x="9159875" y="4244975"/>
          <p14:tracePt t="82142" x="9159875" y="4237038"/>
          <p14:tracePt t="82159" x="9166225" y="4229100"/>
          <p14:tracePt t="82176" x="9166225" y="4221163"/>
          <p14:tracePt t="82479" x="9166225" y="4213225"/>
          <p14:tracePt t="82494" x="9151938" y="4213225"/>
          <p14:tracePt t="82503" x="9136063" y="4213225"/>
          <p14:tracePt t="82510" x="9113838" y="4213225"/>
          <p14:tracePt t="82526" x="9075738" y="4213225"/>
          <p14:tracePt t="82543" x="9051925" y="4221163"/>
          <p14:tracePt t="82559" x="9029700" y="4229100"/>
          <p14:tracePt t="82576" x="9021763" y="4229100"/>
          <p14:tracePt t="82593" x="9013825" y="4237038"/>
          <p14:tracePt t="82609" x="9007475" y="4237038"/>
          <p14:tracePt t="82631" x="8999538" y="4237038"/>
          <p14:tracePt t="82695" x="8991600" y="4244975"/>
          <p14:tracePt t="82718" x="8983663" y="4244975"/>
          <p14:tracePt t="82727" x="8975725" y="4251325"/>
          <p14:tracePt t="82735" x="8969375" y="4259263"/>
          <p14:tracePt t="82742" x="8961438" y="4259263"/>
          <p14:tracePt t="82759" x="8945563" y="4275138"/>
          <p14:tracePt t="82776" x="8931275" y="4283075"/>
          <p14:tracePt t="82793" x="8923338" y="4297363"/>
          <p14:tracePt t="82809" x="8915400" y="4305300"/>
          <p14:tracePt t="82887" x="8899525" y="4305300"/>
          <p14:tracePt t="82903" x="8899525" y="4313238"/>
          <p14:tracePt t="82919" x="8893175" y="4313238"/>
          <p14:tracePt t="82926" x="8893175" y="4321175"/>
          <p14:tracePt t="82935" x="8893175" y="4327525"/>
          <p14:tracePt t="82951" x="8885238" y="4335463"/>
          <p14:tracePt t="82983" x="8885238" y="4343400"/>
          <p14:tracePt t="82999" x="8877300" y="4351338"/>
          <p14:tracePt t="83335" x="8893175" y="4351338"/>
          <p14:tracePt t="83343" x="8907463" y="4351338"/>
          <p14:tracePt t="83351" x="8923338" y="4351338"/>
          <p14:tracePt t="83360" x="8945563" y="4351338"/>
          <p14:tracePt t="83376" x="8999538" y="4343400"/>
          <p14:tracePt t="83393" x="9037638" y="4327525"/>
          <p14:tracePt t="83410" x="9059863" y="4327525"/>
          <p14:tracePt t="83426" x="9067800" y="4321175"/>
          <p14:tracePt t="83487" x="9075738" y="4321175"/>
          <p14:tracePt t="83503" x="9083675" y="4321175"/>
          <p14:tracePt t="83510" x="9083675" y="4313238"/>
          <p14:tracePt t="83871" x="9075738" y="4313238"/>
          <p14:tracePt t="83887" x="9059863" y="4313238"/>
          <p14:tracePt t="83895" x="9045575" y="4313238"/>
          <p14:tracePt t="83903" x="9029700" y="4321175"/>
          <p14:tracePt t="83911" x="9013825" y="4335463"/>
          <p14:tracePt t="83926" x="8983663" y="4343400"/>
          <p14:tracePt t="83943" x="8953500" y="4351338"/>
          <p14:tracePt t="83960" x="8945563" y="4359275"/>
          <p14:tracePt t="83976" x="8937625" y="4365625"/>
          <p14:tracePt t="83999" x="8931275" y="4365625"/>
          <p14:tracePt t="84030" x="8915400" y="4373563"/>
          <p14:tracePt t="84055" x="8899525" y="4381500"/>
          <p14:tracePt t="84063" x="8899525" y="4389438"/>
          <p14:tracePt t="84079" x="8893175" y="4389438"/>
          <p14:tracePt t="84295" x="8899525" y="4381500"/>
          <p14:tracePt t="84303" x="8907463" y="4381500"/>
          <p14:tracePt t="84311" x="8915400" y="4381500"/>
          <p14:tracePt t="84327" x="8937625" y="4365625"/>
          <p14:tracePt t="84343" x="8983663" y="4343400"/>
          <p14:tracePt t="84360" x="9007475" y="4335463"/>
          <p14:tracePt t="84377" x="9021763" y="4327525"/>
          <p14:tracePt t="84393" x="9029700" y="4327525"/>
          <p14:tracePt t="84463" x="9037638" y="4321175"/>
          <p14:tracePt t="84471" x="9045575" y="4321175"/>
          <p14:tracePt t="84478" x="9051925" y="4313238"/>
          <p14:tracePt t="84510" x="9059863" y="4313238"/>
          <p14:tracePt t="84519" x="9067800" y="4305300"/>
          <p14:tracePt t="84791" x="9059863" y="4305300"/>
          <p14:tracePt t="84799" x="9051925" y="4313238"/>
          <p14:tracePt t="84810" x="9037638" y="4313238"/>
          <p14:tracePt t="84827" x="8999538" y="4335463"/>
          <p14:tracePt t="84843" x="8983663" y="4343400"/>
          <p14:tracePt t="84860" x="8969375" y="4351338"/>
          <p14:tracePt t="85215" x="8975725" y="4351338"/>
          <p14:tracePt t="85223" x="8991600" y="4343400"/>
          <p14:tracePt t="85239" x="9007475" y="4327525"/>
          <p14:tracePt t="85247" x="9021763" y="4327525"/>
          <p14:tracePt t="85260" x="9045575" y="4321175"/>
          <p14:tracePt t="85277" x="9083675" y="4297363"/>
          <p14:tracePt t="85294" x="9113838" y="4283075"/>
          <p14:tracePt t="85310" x="9121775" y="4275138"/>
          <p14:tracePt t="85566" x="9113838" y="4289425"/>
          <p14:tracePt t="85575" x="9105900" y="4289425"/>
          <p14:tracePt t="85583" x="9097963" y="4289425"/>
          <p14:tracePt t="85594" x="9090025" y="4297363"/>
          <p14:tracePt t="85610" x="9067800" y="4305300"/>
          <p14:tracePt t="85627" x="9037638" y="4321175"/>
          <p14:tracePt t="85644" x="9013825" y="4327525"/>
          <p14:tracePt t="85661" x="8999538" y="4335463"/>
          <p14:tracePt t="85677" x="8975725" y="4343400"/>
          <p14:tracePt t="85678" x="8969375" y="4343400"/>
          <p14:tracePt t="85694" x="8945563" y="4359275"/>
          <p14:tracePt t="85710" x="8931275" y="4359275"/>
          <p14:tracePt t="85727" x="8923338" y="4365625"/>
          <p14:tracePt t="86462" x="8931275" y="4359275"/>
          <p14:tracePt t="86479" x="8937625" y="4343400"/>
          <p14:tracePt t="86486" x="8953500" y="4343400"/>
          <p14:tracePt t="86495" x="8961438" y="4335463"/>
          <p14:tracePt t="86511" x="8999538" y="4321175"/>
          <p14:tracePt t="86527" x="9007475" y="4313238"/>
          <p14:tracePt t="88367" x="8999538" y="4321175"/>
          <p14:tracePt t="88383" x="8991600" y="4321175"/>
          <p14:tracePt t="88391" x="8983663" y="4327525"/>
          <p14:tracePt t="88411" x="8975725" y="4327525"/>
          <p14:tracePt t="88428" x="8961438" y="4343400"/>
          <p14:tracePt t="8842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4320"/>
          </a:xfrm>
        </p:spPr>
        <p:txBody>
          <a:bodyPr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(d)Bombas especiais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49" y="1334124"/>
            <a:ext cx="8162302" cy="530305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C8705979-E019-4E81-B180-473B463CB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8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06"/>
    </mc:Choice>
    <mc:Fallback>
      <p:transition spd="slow" advTm="6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266" x="8678863" y="4365625"/>
          <p14:tracePt t="24307" x="8664575" y="4389438"/>
          <p14:tracePt t="24311" x="8656638" y="4403725"/>
          <p14:tracePt t="24323" x="8648700" y="4419600"/>
          <p14:tracePt t="24340" x="8572500" y="4495800"/>
          <p14:tracePt t="24357" x="8382000" y="4618038"/>
          <p14:tracePt t="24373" x="8093075" y="4778375"/>
          <p14:tracePt t="24390" x="7802563" y="4945063"/>
          <p14:tracePt t="24407" x="7712075" y="4999038"/>
          <p14:tracePt t="24424" x="7666038" y="5021263"/>
          <p14:tracePt t="24440" x="7642225" y="5045075"/>
          <p14:tracePt t="24457" x="7627938" y="5067300"/>
          <p14:tracePt t="24473" x="7604125" y="5089525"/>
          <p14:tracePt t="24490" x="7535863" y="5159375"/>
          <p14:tracePt t="24507" x="7437438" y="5249863"/>
          <p14:tracePt t="24524" x="7299325" y="5380038"/>
          <p14:tracePt t="24540" x="7192963" y="5470525"/>
          <p14:tracePt t="24557" x="7140575" y="5524500"/>
          <p14:tracePt t="24573" x="7116763" y="5540375"/>
          <p14:tracePt t="24590" x="7094538" y="5554663"/>
          <p14:tracePt t="24591" x="7086600" y="5562600"/>
          <p14:tracePt t="24607" x="7032625" y="5584825"/>
          <p14:tracePt t="24623" x="6964363" y="5616575"/>
          <p14:tracePt t="24640" x="6850063" y="5638800"/>
          <p14:tracePt t="24657" x="6735763" y="5654675"/>
          <p14:tracePt t="24674" x="6637338" y="5654675"/>
          <p14:tracePt t="24690" x="6553200" y="5654675"/>
          <p14:tracePt t="24707" x="6438900" y="5654675"/>
          <p14:tracePt t="24723" x="6308725" y="5654675"/>
          <p14:tracePt t="24740" x="6156325" y="5654675"/>
          <p14:tracePt t="24757" x="6011863" y="5661025"/>
          <p14:tracePt t="24774" x="5951538" y="5661025"/>
          <p14:tracePt t="24776" x="5935663" y="5661025"/>
          <p14:tracePt t="24791" x="5927725" y="5661025"/>
          <p14:tracePt t="24855" x="5913438" y="5661025"/>
          <p14:tracePt t="24864" x="5875338" y="5661025"/>
          <p14:tracePt t="24874" x="5821363" y="5661025"/>
          <p14:tracePt t="24890" x="5676900" y="5661025"/>
          <p14:tracePt t="24907" x="5426075" y="5661025"/>
          <p14:tracePt t="24924" x="5083175" y="5646738"/>
          <p14:tracePt t="24940" x="4876800" y="5608638"/>
          <p14:tracePt t="24957" x="4702175" y="5562600"/>
          <p14:tracePt t="24959" x="4640263" y="5540375"/>
          <p14:tracePt t="24974" x="4618038" y="5524500"/>
          <p14:tracePt t="24990" x="4594225" y="5516563"/>
          <p14:tracePt t="25024" x="4579938" y="5516563"/>
          <p14:tracePt t="25031" x="4549775" y="5516563"/>
          <p14:tracePt t="25040" x="4487863" y="5516563"/>
          <p14:tracePt t="25057" x="4289425" y="5470525"/>
          <p14:tracePt t="25074" x="3924300" y="5341938"/>
          <p14:tracePt t="25090" x="3657600" y="5211763"/>
          <p14:tracePt t="25107" x="3451225" y="5097463"/>
          <p14:tracePt t="25124" x="3330575" y="5006975"/>
          <p14:tracePt t="25140" x="3276600" y="4968875"/>
          <p14:tracePt t="25157" x="3254375" y="4945063"/>
          <p14:tracePt t="25174" x="3230563" y="4930775"/>
          <p14:tracePt t="25178" x="3216275" y="4930775"/>
          <p14:tracePt t="25191" x="3170238" y="4906963"/>
          <p14:tracePt t="25207" x="3132138" y="4899025"/>
          <p14:tracePt t="25319" x="3124200" y="4892675"/>
          <p14:tracePt t="25327" x="3116263" y="4892675"/>
          <p14:tracePt t="25340" x="3108325" y="4876800"/>
          <p14:tracePt t="25357" x="3094038" y="4860925"/>
          <p14:tracePt t="25374" x="3078163" y="4838700"/>
          <p14:tracePt t="25391" x="3048000" y="4808538"/>
          <p14:tracePt t="25407" x="3040063" y="4792663"/>
          <p14:tracePt t="25424" x="3032125" y="4792663"/>
          <p14:tracePt t="25448" x="3025775" y="4784725"/>
          <p14:tracePt t="25463" x="3017838" y="4784725"/>
          <p14:tracePt t="25474" x="3017838" y="4778375"/>
          <p14:tracePt t="25491" x="3001963" y="4770438"/>
          <p14:tracePt t="25507" x="2994025" y="4754563"/>
          <p14:tracePt t="25524" x="2979738" y="4732338"/>
          <p14:tracePt t="25541" x="2979738" y="4716463"/>
          <p14:tracePt t="25557" x="2963863" y="4702175"/>
          <p14:tracePt t="25574" x="2963863" y="4694238"/>
          <p14:tracePt t="25591" x="2955925" y="4686300"/>
          <p14:tracePt t="25609" x="2949575" y="4686300"/>
          <p14:tracePt t="25624" x="2941638" y="4670425"/>
          <p14:tracePt t="25641" x="2933700" y="4664075"/>
          <p14:tracePt t="25657" x="2911475" y="4632325"/>
          <p14:tracePt t="25674" x="2895600" y="4610100"/>
          <p14:tracePt t="25691" x="2879725" y="4594225"/>
          <p14:tracePt t="25707" x="2865438" y="4572000"/>
          <p14:tracePt t="25724" x="2857500" y="4564063"/>
          <p14:tracePt t="25752" x="2849563" y="4556125"/>
          <p14:tracePt t="25775" x="2849563" y="4549775"/>
          <p14:tracePt t="25800" x="2841625" y="4549775"/>
          <p14:tracePt t="25807" x="2835275" y="4533900"/>
          <p14:tracePt t="25824" x="2827338" y="4525963"/>
          <p14:tracePt t="25832" x="2819400" y="4511675"/>
          <p14:tracePt t="25841" x="2811463" y="4511675"/>
          <p14:tracePt t="25857" x="2811463" y="4503738"/>
          <p14:tracePt t="25874" x="2797175" y="4487863"/>
          <p14:tracePt t="25891" x="2789238" y="4479925"/>
          <p14:tracePt t="25907" x="2789238" y="4473575"/>
          <p14:tracePt t="25992" x="2773363" y="4465638"/>
          <p14:tracePt t="26000" x="2773363" y="4457700"/>
          <p14:tracePt t="26008" x="2765425" y="4457700"/>
          <p14:tracePt t="26024" x="2759075" y="4449763"/>
          <p14:tracePt t="26041" x="2759075" y="4441825"/>
          <p14:tracePt t="26128" x="2751138" y="4441825"/>
          <p14:tracePt t="26136" x="2743200" y="4435475"/>
          <p14:tracePt t="26152" x="2735263" y="4427538"/>
          <p14:tracePt t="26168" x="2727325" y="4419600"/>
          <p14:tracePt t="26175" x="2720975" y="4419600"/>
          <p14:tracePt t="26192" x="2713038" y="4411663"/>
          <p14:tracePt t="26208" x="2705100" y="4411663"/>
          <p14:tracePt t="26272" x="2697163" y="4403725"/>
          <p14:tracePt t="26297" x="2689225" y="4397375"/>
          <p14:tracePt t="26319" x="2682875" y="4397375"/>
          <p14:tracePt t="26336" x="2674938" y="4389438"/>
          <p14:tracePt t="26352" x="2667000" y="4389438"/>
          <p14:tracePt t="26455" x="2659063" y="4389438"/>
          <p14:tracePt t="26464" x="2651125" y="4381500"/>
          <p14:tracePt t="26474" x="2644775" y="4381500"/>
          <p14:tracePt t="26491" x="2628900" y="4373563"/>
          <p14:tracePt t="26507" x="2620963" y="4373563"/>
          <p14:tracePt t="26524" x="2620963" y="4365625"/>
          <p14:tracePt t="26624" x="2613025" y="4365625"/>
          <p14:tracePt t="26648" x="2606675" y="4365625"/>
          <p14:tracePt t="26664" x="2598738" y="4365625"/>
          <p14:tracePt t="26688" x="2598738" y="4359275"/>
          <p14:tracePt t="26800" x="2590800" y="4359275"/>
          <p14:tracePt t="26808" x="2582863" y="4359275"/>
          <p14:tracePt t="26832" x="2574925" y="4359275"/>
          <p14:tracePt t="26904" x="2568575" y="4359275"/>
          <p14:tracePt t="26984" x="2568575" y="4365625"/>
          <p14:tracePt t="27000" x="2560638" y="4365625"/>
          <p14:tracePt t="27128" x="2552700" y="4373563"/>
          <p14:tracePt t="27144" x="2552700" y="4381500"/>
          <p14:tracePt t="27168" x="2544763" y="4381500"/>
          <p14:tracePt t="27192" x="2536825" y="4381500"/>
          <p14:tracePt t="27265" x="2536825" y="4389438"/>
          <p14:tracePt t="27297" x="2530475" y="4397375"/>
          <p14:tracePt t="27344" x="2530475" y="4403725"/>
          <p14:tracePt t="27560" x="2530475" y="4411663"/>
          <p14:tracePt t="27584" x="2530475" y="4419600"/>
          <p14:tracePt t="27672" x="2530475" y="4427538"/>
          <p14:tracePt t="27760" x="2530475" y="4435475"/>
          <p14:tracePt t="27784" x="2530475" y="4441825"/>
          <p14:tracePt t="27816" x="2536825" y="4449763"/>
          <p14:tracePt t="27840" x="2544763" y="4457700"/>
          <p14:tracePt t="27864" x="2544763" y="4465638"/>
          <p14:tracePt t="27880" x="2552700" y="4465638"/>
          <p14:tracePt t="27904" x="2552700" y="4473575"/>
          <p14:tracePt t="27944" x="2560638" y="4479925"/>
          <p14:tracePt t="28008" x="2568575" y="4487863"/>
          <p14:tracePt t="28056" x="2568575" y="4495800"/>
          <p14:tracePt t="28096" x="2574925" y="4495800"/>
          <p14:tracePt t="28112" x="2582863" y="4503738"/>
          <p14:tracePt t="28128" x="2590800" y="4503738"/>
          <p14:tracePt t="28144" x="2590800" y="4511675"/>
          <p14:tracePt t="28153" x="2598738" y="4511675"/>
          <p14:tracePt t="28168" x="2606675" y="4518025"/>
          <p14:tracePt t="28240" x="2606675" y="4525963"/>
          <p14:tracePt t="28248" x="2613025" y="4525963"/>
          <p14:tracePt t="28258" x="2613025" y="4533900"/>
          <p14:tracePt t="28275" x="2628900" y="4533900"/>
          <p14:tracePt t="28328" x="2628900" y="4541838"/>
          <p14:tracePt t="28360" x="2636838" y="4541838"/>
          <p14:tracePt t="28368" x="2636838" y="4549775"/>
          <p14:tracePt t="28383" x="2644775" y="4549775"/>
          <p14:tracePt t="28392" x="2644775" y="4556125"/>
          <p14:tracePt t="28408" x="2651125" y="4556125"/>
          <p14:tracePt t="28425" x="2659063" y="4564063"/>
          <p14:tracePt t="28455" x="2667000" y="4564063"/>
          <p14:tracePt t="28464" x="2667000" y="4572000"/>
          <p14:tracePt t="28488" x="2674938" y="4572000"/>
          <p14:tracePt t="28519" x="2674938" y="4579938"/>
          <p14:tracePt t="28536" x="2682875" y="4587875"/>
          <p14:tracePt t="28552" x="2689225" y="4587875"/>
          <p14:tracePt t="28559" x="2689225" y="4594225"/>
          <p14:tracePt t="28576" x="2697163" y="4594225"/>
          <p14:tracePt t="28592" x="2705100" y="4602163"/>
          <p14:tracePt t="28609" x="2705100" y="4610100"/>
          <p14:tracePt t="28616" x="2713038" y="4610100"/>
          <p14:tracePt t="28625" x="2720975" y="4618038"/>
          <p14:tracePt t="28647" x="2727325" y="4625975"/>
          <p14:tracePt t="28658" x="2735263" y="4632325"/>
          <p14:tracePt t="28675" x="2743200" y="4640263"/>
          <p14:tracePt t="28692" x="2759075" y="4656138"/>
          <p14:tracePt t="28708" x="2765425" y="4664075"/>
          <p14:tracePt t="28725" x="2773363" y="4670425"/>
          <p14:tracePt t="28742" x="2781300" y="4678363"/>
          <p14:tracePt t="28758" x="2781300" y="4686300"/>
          <p14:tracePt t="28775" x="2789238" y="4694238"/>
          <p14:tracePt t="28792" x="2797175" y="4694238"/>
          <p14:tracePt t="28809" x="2797175" y="4702175"/>
          <p14:tracePt t="28825" x="2803525" y="4708525"/>
          <p14:tracePt t="28842" x="2811463" y="4716463"/>
          <p14:tracePt t="28859" x="2827338" y="4732338"/>
          <p14:tracePt t="28875" x="2841625" y="4754563"/>
          <p14:tracePt t="28892" x="2849563" y="4762500"/>
          <p14:tracePt t="28909" x="2865438" y="4778375"/>
          <p14:tracePt t="28925" x="2873375" y="4792663"/>
          <p14:tracePt t="28942" x="2879725" y="4800600"/>
          <p14:tracePt t="28959" x="2895600" y="4816475"/>
          <p14:tracePt t="28984" x="2903538" y="4822825"/>
          <p14:tracePt t="29016" x="2911475" y="4830763"/>
          <p14:tracePt t="29024" x="2911475" y="4838700"/>
          <p14:tracePt t="29040" x="2917825" y="4838700"/>
          <p14:tracePt t="29048" x="2917825" y="4846638"/>
          <p14:tracePt t="29058" x="2925763" y="4854575"/>
          <p14:tracePt t="29075" x="2933700" y="4860925"/>
          <p14:tracePt t="29092" x="2941638" y="4868863"/>
          <p14:tracePt t="29109" x="2949575" y="4876800"/>
          <p14:tracePt t="29125" x="2955925" y="4884738"/>
          <p14:tracePt t="29142" x="2963863" y="4892675"/>
          <p14:tracePt t="29159" x="2971800" y="4899025"/>
          <p14:tracePt t="29175" x="2979738" y="4906963"/>
          <p14:tracePt t="29192" x="2987675" y="4922838"/>
          <p14:tracePt t="29208" x="3001963" y="4930775"/>
          <p14:tracePt t="29225" x="3017838" y="4945063"/>
          <p14:tracePt t="29242" x="3032125" y="4968875"/>
          <p14:tracePt t="29258" x="3040063" y="4983163"/>
          <p14:tracePt t="29275" x="3055938" y="4999038"/>
          <p14:tracePt t="29292" x="3070225" y="5013325"/>
          <p14:tracePt t="29309" x="3086100" y="5029200"/>
          <p14:tracePt t="29325" x="3101975" y="5045075"/>
          <p14:tracePt t="29342" x="3108325" y="5051425"/>
          <p14:tracePt t="29359" x="3124200" y="5059363"/>
          <p14:tracePt t="29375" x="3132138" y="5075238"/>
          <p14:tracePt t="29392" x="3146425" y="5089525"/>
          <p14:tracePt t="29409" x="3170238" y="5105400"/>
          <p14:tracePt t="29425" x="3200400" y="5127625"/>
          <p14:tracePt t="29442" x="3222625" y="5151438"/>
          <p14:tracePt t="29459" x="3260725" y="5173663"/>
          <p14:tracePt t="29475" x="3292475" y="5197475"/>
          <p14:tracePt t="29492" x="3298825" y="5211763"/>
          <p14:tracePt t="29509" x="3314700" y="5227638"/>
          <p14:tracePt t="29525" x="3344863" y="5249863"/>
          <p14:tracePt t="29527" x="3352800" y="5257800"/>
          <p14:tracePt t="29542" x="3360738" y="5273675"/>
          <p14:tracePt t="29559" x="3382963" y="5295900"/>
          <p14:tracePt t="29576" x="3406775" y="5318125"/>
          <p14:tracePt t="29592" x="3429000" y="5334000"/>
          <p14:tracePt t="29609" x="3444875" y="5349875"/>
          <p14:tracePt t="29625" x="3459163" y="5356225"/>
          <p14:tracePt t="29642" x="3467100" y="5364163"/>
          <p14:tracePt t="29659" x="3475038" y="5372100"/>
          <p14:tracePt t="29675" x="3497263" y="5387975"/>
          <p14:tracePt t="29692" x="3527425" y="5410200"/>
          <p14:tracePt t="29709" x="3559175" y="5440363"/>
          <p14:tracePt t="29726" x="3581400" y="5464175"/>
          <p14:tracePt t="29742" x="3597275" y="5478463"/>
          <p14:tracePt t="29743" x="3611563" y="5486400"/>
          <p14:tracePt t="29759" x="3627438" y="5502275"/>
          <p14:tracePt t="29775" x="3641725" y="5508625"/>
          <p14:tracePt t="29792" x="3649663" y="5516563"/>
          <p14:tracePt t="29809" x="3657600" y="5524500"/>
          <p14:tracePt t="29826" x="3665538" y="5532438"/>
          <p14:tracePt t="29842" x="3673475" y="5532438"/>
          <p14:tracePt t="29859" x="3679825" y="5540375"/>
          <p14:tracePt t="29875" x="3679825" y="5546725"/>
          <p14:tracePt t="29892" x="3687763" y="5554663"/>
          <p14:tracePt t="29909" x="3703638" y="5562600"/>
          <p14:tracePt t="29925" x="3711575" y="5570538"/>
          <p14:tracePt t="29942" x="3725863" y="5578475"/>
          <p14:tracePt t="29943" x="3733800" y="5592763"/>
          <p14:tracePt t="29968" x="3741738" y="5600700"/>
          <p14:tracePt t="29976" x="3749675" y="5600700"/>
          <p14:tracePt t="29992" x="3756025" y="5608638"/>
          <p14:tracePt t="30009" x="3756025" y="5622925"/>
          <p14:tracePt t="30025" x="3763963" y="5630863"/>
          <p14:tracePt t="30042" x="3779838" y="5638800"/>
          <p14:tracePt t="30059" x="3787775" y="5646738"/>
          <p14:tracePt t="30076" x="3794125" y="5654675"/>
          <p14:tracePt t="30092" x="3810000" y="5661025"/>
          <p14:tracePt t="30109" x="3810000" y="5668963"/>
          <p14:tracePt t="30125" x="3825875" y="5684838"/>
          <p14:tracePt t="30143" x="3848100" y="5715000"/>
          <p14:tracePt t="30159" x="3856038" y="5722938"/>
          <p14:tracePt t="30175" x="3863975" y="5730875"/>
          <p14:tracePt t="30240" x="3870325" y="5737225"/>
          <p14:tracePt t="30247" x="3878263" y="5745163"/>
          <p14:tracePt t="30259" x="3886200" y="5753100"/>
          <p14:tracePt t="30276" x="3894138" y="5761038"/>
          <p14:tracePt t="30304" x="3902075" y="5768975"/>
          <p14:tracePt t="30320" x="3908425" y="5768975"/>
          <p14:tracePt t="30488" x="3916363" y="5775325"/>
          <p14:tracePt t="30512" x="3916363" y="5783263"/>
          <p14:tracePt t="30520" x="3924300" y="5783263"/>
          <p14:tracePt t="30560" x="3932238" y="5791200"/>
          <p14:tracePt t="30864" x="3940175" y="5791200"/>
          <p14:tracePt t="30871" x="3954463" y="5791200"/>
          <p14:tracePt t="30880" x="3962400" y="5791200"/>
          <p14:tracePt t="30892" x="3984625" y="5799138"/>
          <p14:tracePt t="30909" x="4000500" y="5799138"/>
          <p14:tracePt t="30926" x="4016375" y="5799138"/>
          <p14:tracePt t="30927" x="4022725" y="5807075"/>
          <p14:tracePt t="30952" x="4030663" y="5807075"/>
          <p14:tracePt t="31072" x="4038600" y="5807075"/>
          <p14:tracePt t="31080" x="4046538" y="5807075"/>
          <p14:tracePt t="31093" x="4060825" y="5807075"/>
          <p14:tracePt t="31109" x="4084638" y="5807075"/>
          <p14:tracePt t="31126" x="4098925" y="5807075"/>
          <p14:tracePt t="31127" x="4106863" y="5807075"/>
          <p14:tracePt t="31143" x="4114800" y="5807075"/>
          <p14:tracePt t="31159" x="4122738" y="5807075"/>
          <p14:tracePt t="31208" x="4130675" y="5807075"/>
          <p14:tracePt t="31224" x="4137025" y="5799138"/>
          <p14:tracePt t="31232" x="4152900" y="5791200"/>
          <p14:tracePt t="31248" x="4160838" y="5791200"/>
          <p14:tracePt t="31259" x="4168775" y="5791200"/>
          <p14:tracePt t="31276" x="4175125" y="5783263"/>
          <p14:tracePt t="31293" x="4183063" y="5783263"/>
          <p14:tracePt t="31309" x="4191000" y="5775325"/>
          <p14:tracePt t="31336" x="4191000" y="5768975"/>
          <p14:tracePt t="31368" x="4198938" y="5768975"/>
          <p14:tracePt t="31383" x="4198938" y="5761038"/>
          <p14:tracePt t="31400" x="4206875" y="5761038"/>
          <p14:tracePt t="31432" x="4206875" y="5753100"/>
          <p14:tracePt t="31480" x="4213225" y="5753100"/>
          <p14:tracePt t="31488" x="4221163" y="5745163"/>
          <p14:tracePt t="31504" x="4221163" y="5737225"/>
          <p14:tracePt t="31519" x="4229100" y="5730875"/>
          <p14:tracePt t="31543" x="4229100" y="5722938"/>
          <p14:tracePt t="31567" x="4229100" y="5715000"/>
          <p14:tracePt t="31576" x="4229100" y="5707063"/>
          <p14:tracePt t="31592" x="4229100" y="5699125"/>
          <p14:tracePt t="31600" x="4237038" y="5699125"/>
          <p14:tracePt t="31615" x="4237038" y="5684838"/>
          <p14:tracePt t="31641" x="4237038" y="5676900"/>
          <p14:tracePt t="31648" x="4237038" y="5668963"/>
          <p14:tracePt t="31659" x="4244975" y="5668963"/>
          <p14:tracePt t="31676" x="4244975" y="5661025"/>
          <p14:tracePt t="31693" x="4244975" y="5654675"/>
          <p14:tracePt t="31709" x="4251325" y="5654675"/>
          <p14:tracePt t="31768" x="4251325" y="5646738"/>
          <p14:tracePt t="31792" x="4251325" y="5638800"/>
          <p14:tracePt t="31824" x="4251325" y="5630863"/>
          <p14:tracePt t="32208" x="4251325" y="5622925"/>
          <p14:tracePt t="32224" x="4244975" y="5616575"/>
          <p14:tracePt t="32240" x="4244975" y="5608638"/>
          <p14:tracePt t="32248" x="4237038" y="5600700"/>
          <p14:tracePt t="32272" x="4229100" y="5592763"/>
          <p14:tracePt t="32320" x="4221163" y="5584825"/>
          <p14:tracePt t="32336" x="4213225" y="5584825"/>
          <p14:tracePt t="32360" x="4213225" y="5578475"/>
          <p14:tracePt t="32383" x="4206875" y="5570538"/>
          <p14:tracePt t="32432" x="4206875" y="5562600"/>
          <p14:tracePt t="32440" x="4198938" y="5554663"/>
          <p14:tracePt t="32448" x="4191000" y="5546725"/>
          <p14:tracePt t="32472" x="4183063" y="5540375"/>
          <p14:tracePt t="32488" x="4175125" y="5532438"/>
          <p14:tracePt t="32504" x="4168775" y="5524500"/>
          <p14:tracePt t="32511" x="4160838" y="5516563"/>
          <p14:tracePt t="32527" x="4152900" y="5508625"/>
          <p14:tracePt t="32543" x="4144963" y="5502275"/>
          <p14:tracePt t="32560" x="4137025" y="5502275"/>
          <p14:tracePt t="32577" x="4130675" y="5494338"/>
          <p14:tracePt t="32600" x="4122738" y="5486400"/>
          <p14:tracePt t="32632" x="4106863" y="5478463"/>
          <p14:tracePt t="32648" x="4098925" y="5470525"/>
          <p14:tracePt t="32663" x="4098925" y="5464175"/>
          <p14:tracePt t="32672" x="4084638" y="5464175"/>
          <p14:tracePt t="32680" x="4084638" y="5456238"/>
          <p14:tracePt t="32696" x="4076700" y="5456238"/>
          <p14:tracePt t="32710" x="4076700" y="5448300"/>
          <p14:tracePt t="32727" x="4060825" y="5448300"/>
          <p14:tracePt t="32743" x="4054475" y="5440363"/>
          <p14:tracePt t="32952" x="4054475" y="5432425"/>
          <p14:tracePt t="32976" x="4054475" y="5426075"/>
          <p14:tracePt t="32992" x="4054475" y="5418138"/>
          <p14:tracePt t="33000" x="4054475" y="5410200"/>
          <p14:tracePt t="33016" x="4060825" y="5402263"/>
          <p14:tracePt t="33040" x="4060825" y="5394325"/>
          <p14:tracePt t="33064" x="4068763" y="5387975"/>
          <p14:tracePt t="33088" x="4068763" y="5380038"/>
          <p14:tracePt t="33096" x="4076700" y="5372100"/>
          <p14:tracePt t="33120" x="4084638" y="5364163"/>
          <p14:tracePt t="33127" x="4084638" y="5356225"/>
          <p14:tracePt t="33136" x="4092575" y="5356225"/>
          <p14:tracePt t="33144" x="4092575" y="5349875"/>
          <p14:tracePt t="33160" x="4106863" y="5341938"/>
          <p14:tracePt t="33176" x="4122738" y="5334000"/>
          <p14:tracePt t="33200" x="4130675" y="5326063"/>
          <p14:tracePt t="33224" x="4137025" y="5326063"/>
          <p14:tracePt t="33232" x="4137025" y="5318125"/>
          <p14:tracePt t="33248" x="4144963" y="5318125"/>
          <p14:tracePt t="33263" x="4152900" y="5311775"/>
          <p14:tracePt t="33280" x="4160838" y="5303838"/>
          <p14:tracePt t="33352" x="4168775" y="5303838"/>
          <p14:tracePt t="33376" x="4175125" y="5295900"/>
          <p14:tracePt t="33440" x="4183063" y="5295900"/>
          <p14:tracePt t="33464" x="4191000" y="5295900"/>
          <p14:tracePt t="33488" x="4198938" y="5295900"/>
          <p14:tracePt t="33520" x="4206875" y="5295900"/>
          <p14:tracePt t="33544" x="4213225" y="5295900"/>
          <p14:tracePt t="33552" x="4221163" y="5295900"/>
          <p14:tracePt t="33568" x="4229100" y="5295900"/>
          <p14:tracePt t="33584" x="4237038" y="5295900"/>
          <p14:tracePt t="33609" x="4251325" y="5295900"/>
          <p14:tracePt t="33632" x="4267200" y="5303838"/>
          <p14:tracePt t="33641" x="4275138" y="5303838"/>
          <p14:tracePt t="33648" x="4289425" y="5303838"/>
          <p14:tracePt t="33660" x="4297363" y="5303838"/>
          <p14:tracePt t="33677" x="4327525" y="5311775"/>
          <p14:tracePt t="33693" x="4335463" y="5311775"/>
          <p14:tracePt t="33710" x="4343400" y="5311775"/>
          <p14:tracePt t="33727" x="4351338" y="5318125"/>
          <p14:tracePt t="33752" x="4359275" y="5318125"/>
          <p14:tracePt t="33768" x="4365625" y="5326063"/>
          <p14:tracePt t="33777" x="4373563" y="5326063"/>
          <p14:tracePt t="33793" x="4381500" y="5334000"/>
          <p14:tracePt t="33810" x="4389438" y="5334000"/>
          <p14:tracePt t="33827" x="4397375" y="5341938"/>
          <p14:tracePt t="33843" x="4403725" y="5349875"/>
          <p14:tracePt t="33860" x="4419600" y="5364163"/>
          <p14:tracePt t="33877" x="4435475" y="5372100"/>
          <p14:tracePt t="33894" x="4457700" y="5394325"/>
          <p14:tracePt t="33910" x="4465638" y="5402263"/>
          <p14:tracePt t="33927" x="4473575" y="5410200"/>
          <p14:tracePt t="34016" x="4479925" y="5418138"/>
          <p14:tracePt t="34103" x="4487863" y="5426075"/>
          <p14:tracePt t="34135" x="4487863" y="5432425"/>
          <p14:tracePt t="34153" x="4487863" y="5440363"/>
          <p14:tracePt t="34160" x="4487863" y="5448300"/>
          <p14:tracePt t="34176" x="4487863" y="5456238"/>
          <p14:tracePt t="34184" x="4487863" y="5464175"/>
          <p14:tracePt t="34199" x="4487863" y="5470525"/>
          <p14:tracePt t="34210" x="4487863" y="5478463"/>
          <p14:tracePt t="34227" x="4487863" y="5486400"/>
          <p14:tracePt t="34265" x="4487863" y="5494338"/>
          <p14:tracePt t="34400" x="4487863" y="5502275"/>
          <p14:tracePt t="34408" x="4487863" y="5508625"/>
          <p14:tracePt t="34423" x="4487863" y="5516563"/>
          <p14:tracePt t="34432" x="4487863" y="5524500"/>
          <p14:tracePt t="34444" x="4487863" y="5532438"/>
          <p14:tracePt t="34460" x="4479925" y="5540375"/>
          <p14:tracePt t="34477" x="4473575" y="5540375"/>
          <p14:tracePt t="34551" x="4473575" y="5546725"/>
          <p14:tracePt t="34583" x="4465638" y="5562600"/>
          <p14:tracePt t="34641" x="4457700" y="5570538"/>
          <p14:tracePt t="34665" x="4449763" y="5584825"/>
          <p14:tracePt t="34688" x="4441825" y="5592763"/>
          <p14:tracePt t="34832" x="4435475" y="5600700"/>
          <p14:tracePt t="34856" x="4435475" y="5608638"/>
          <p14:tracePt t="34871" x="4427538" y="5608638"/>
          <p14:tracePt t="34888" x="4419600" y="5608638"/>
          <p14:tracePt t="34928" x="4411663" y="5608638"/>
          <p14:tracePt t="35400" x="4403725" y="5608638"/>
          <p14:tracePt t="35424" x="4397375" y="5608638"/>
          <p14:tracePt t="35440" x="4397375" y="5600700"/>
          <p14:tracePt t="35464" x="4397375" y="5592763"/>
          <p14:tracePt t="35472" x="4397375" y="5584825"/>
          <p14:tracePt t="35495" x="4397375" y="5578475"/>
          <p14:tracePt t="35504" x="4397375" y="5570538"/>
          <p14:tracePt t="35520" x="4397375" y="5562600"/>
          <p14:tracePt t="35536" x="4397375" y="5554663"/>
          <p14:tracePt t="35560" x="4397375" y="5546725"/>
          <p14:tracePt t="35576" x="4397375" y="5540375"/>
          <p14:tracePt t="35680" x="4397375" y="5532438"/>
          <p14:tracePt t="35695" x="4397375" y="5524500"/>
          <p14:tracePt t="35704" x="4397375" y="5516563"/>
          <p14:tracePt t="35728" x="4397375" y="5508625"/>
          <p14:tracePt t="35784" x="4397375" y="5502275"/>
          <p14:tracePt t="35856" x="4397375" y="5494338"/>
          <p14:tracePt t="35911" x="4397375" y="5486400"/>
          <p14:tracePt t="35960" x="4397375" y="5478463"/>
          <p14:tracePt t="36792" x="4403725" y="5470525"/>
          <p14:tracePt t="36808" x="4419600" y="5464175"/>
          <p14:tracePt t="36816" x="4419600" y="5456238"/>
          <p14:tracePt t="36828" x="4427538" y="5456238"/>
          <p14:tracePt t="36845" x="4449763" y="5440363"/>
          <p14:tracePt t="36861" x="4465638" y="5426075"/>
          <p14:tracePt t="36878" x="4487863" y="5410200"/>
          <p14:tracePt t="36895" x="4525963" y="5394325"/>
          <p14:tracePt t="36911" x="4549775" y="5380038"/>
          <p14:tracePt t="36928" x="4556125" y="5372100"/>
          <p14:tracePt t="36945" x="4572000" y="5364163"/>
          <p14:tracePt t="36961" x="4587875" y="5356225"/>
          <p14:tracePt t="36978" x="4594225" y="5356225"/>
          <p14:tracePt t="36995" x="4602163" y="5356225"/>
          <p14:tracePt t="37011" x="4610100" y="5349875"/>
          <p14:tracePt t="37028" x="4625975" y="5349875"/>
          <p14:tracePt t="37045" x="4632325" y="5341938"/>
          <p14:tracePt t="37061" x="4648200" y="5341938"/>
          <p14:tracePt t="37078" x="4678363" y="5334000"/>
          <p14:tracePt t="37095" x="4702175" y="5326063"/>
          <p14:tracePt t="37111" x="4746625" y="5311775"/>
          <p14:tracePt t="37128" x="4792663" y="5311775"/>
          <p14:tracePt t="37145" x="4868863" y="5295900"/>
          <p14:tracePt t="37161" x="4922838" y="5287963"/>
          <p14:tracePt t="37178" x="4983163" y="5280025"/>
          <p14:tracePt t="37195" x="5051425" y="5273675"/>
          <p14:tracePt t="37211" x="5105400" y="5265738"/>
          <p14:tracePt t="37228" x="5143500" y="5265738"/>
          <p14:tracePt t="37245" x="5173663" y="5265738"/>
          <p14:tracePt t="37261" x="5189538" y="5265738"/>
          <p14:tracePt t="37278" x="5197475" y="5265738"/>
          <p14:tracePt t="37303" x="5211763" y="5257800"/>
          <p14:tracePt t="37351" x="5219700" y="5249863"/>
          <p14:tracePt t="37424" x="5227638" y="5249863"/>
          <p14:tracePt t="37431" x="5235575" y="5249863"/>
          <p14:tracePt t="37439" x="5241925" y="5249863"/>
          <p14:tracePt t="37448" x="5257800" y="5249863"/>
          <p14:tracePt t="37461" x="5273675" y="5249863"/>
          <p14:tracePt t="37478" x="5303838" y="5241925"/>
          <p14:tracePt t="37495" x="5326063" y="5235575"/>
          <p14:tracePt t="37512" x="5334000" y="5235575"/>
          <p14:tracePt t="37528" x="5341938" y="5235575"/>
          <p14:tracePt t="37545" x="5356225" y="5235575"/>
          <p14:tracePt t="37562" x="5380038" y="5227638"/>
          <p14:tracePt t="37578" x="5402263" y="5219700"/>
          <p14:tracePt t="37595" x="5426075" y="5203825"/>
          <p14:tracePt t="37612" x="5464175" y="5197475"/>
          <p14:tracePt t="37628" x="5516563" y="5181600"/>
          <p14:tracePt t="37645" x="5524500" y="5181600"/>
          <p14:tracePt t="37661" x="5540375" y="5181600"/>
          <p14:tracePt t="37678" x="5540375" y="5173663"/>
          <p14:tracePt t="37679" x="5546725" y="5173663"/>
          <p14:tracePt t="37695" x="5592763" y="5159375"/>
          <p14:tracePt t="37712" x="5646738" y="5151438"/>
          <p14:tracePt t="37728" x="5699125" y="5135563"/>
          <p14:tracePt t="37745" x="5761038" y="5121275"/>
          <p14:tracePt t="37761" x="5799138" y="5113338"/>
          <p14:tracePt t="37778" x="5837238" y="5097463"/>
          <p14:tracePt t="37795" x="5867400" y="5097463"/>
          <p14:tracePt t="37812" x="5897563" y="5075238"/>
          <p14:tracePt t="37828" x="5943600" y="5059363"/>
          <p14:tracePt t="37845" x="5965825" y="5051425"/>
          <p14:tracePt t="37862" x="5973763" y="5051425"/>
          <p14:tracePt t="38008" x="5981700" y="5051425"/>
          <p14:tracePt t="38017" x="5989638" y="5045075"/>
          <p14:tracePt t="38192" x="5997575" y="5045075"/>
          <p14:tracePt t="38224" x="5997575" y="5037138"/>
          <p14:tracePt t="38232" x="6011863" y="5029200"/>
          <p14:tracePt t="38248" x="6019800" y="5021263"/>
          <p14:tracePt t="38263" x="6027738" y="5013325"/>
          <p14:tracePt t="38271" x="6027738" y="5006975"/>
          <p14:tracePt t="38280" x="6035675" y="4999038"/>
          <p14:tracePt t="38304" x="6035675" y="4991100"/>
          <p14:tracePt t="38312" x="6035675" y="4983163"/>
          <p14:tracePt t="38329" x="6042025" y="4975225"/>
          <p14:tracePt t="38345" x="6042025" y="4953000"/>
          <p14:tracePt t="38362" x="6065838" y="4930775"/>
          <p14:tracePt t="38378" x="6073775" y="4914900"/>
          <p14:tracePt t="38395" x="6073775" y="4899025"/>
          <p14:tracePt t="38412" x="6080125" y="4892675"/>
          <p14:tracePt t="38429" x="6080125" y="4884738"/>
          <p14:tracePt t="38568" x="6080125" y="4876800"/>
          <p14:tracePt t="38576" x="6088063" y="4876800"/>
          <p14:tracePt t="38584" x="6088063" y="4868863"/>
          <p14:tracePt t="38600" x="6088063" y="4860925"/>
          <p14:tracePt t="38612" x="6096000" y="4854575"/>
          <p14:tracePt t="38629" x="6096000" y="4838700"/>
          <p14:tracePt t="38645" x="6111875" y="4816475"/>
          <p14:tracePt t="38662" x="6111875" y="4792663"/>
          <p14:tracePt t="38679" x="6126163" y="4746625"/>
          <p14:tracePt t="38695" x="6134100" y="4716463"/>
          <p14:tracePt t="38712" x="6149975" y="4678363"/>
          <p14:tracePt t="38729" x="6156325" y="4632325"/>
          <p14:tracePt t="38745" x="6172200" y="4594225"/>
          <p14:tracePt t="38762" x="6194425" y="4549775"/>
          <p14:tracePt t="38779" x="6210300" y="4511675"/>
          <p14:tracePt t="38795" x="6218238" y="4479925"/>
          <p14:tracePt t="38812" x="6226175" y="4441825"/>
          <p14:tracePt t="38829" x="6232525" y="4419600"/>
          <p14:tracePt t="38845" x="6240463" y="4389438"/>
          <p14:tracePt t="38862" x="6248400" y="4373563"/>
          <p14:tracePt t="38863" x="6248400" y="4365625"/>
          <p14:tracePt t="38879" x="6248400" y="4359275"/>
          <p14:tracePt t="38895" x="6256338" y="4351338"/>
          <p14:tracePt t="38912" x="6256338" y="4335463"/>
          <p14:tracePt t="38929" x="6264275" y="4321175"/>
          <p14:tracePt t="38945" x="6270625" y="4305300"/>
          <p14:tracePt t="38962" x="6278563" y="4283075"/>
          <p14:tracePt t="38979" x="6294438" y="4251325"/>
          <p14:tracePt t="38996" x="6302375" y="4229100"/>
          <p14:tracePt t="39012" x="6308725" y="4198938"/>
          <p14:tracePt t="39029" x="6316663" y="4183063"/>
          <p14:tracePt t="39046" x="6324600" y="4152900"/>
          <p14:tracePt t="39048" x="6332538" y="4137025"/>
          <p14:tracePt t="39062" x="6332538" y="4130675"/>
          <p14:tracePt t="39079" x="6354763" y="4084638"/>
          <p14:tracePt t="39095" x="6370638" y="4038600"/>
          <p14:tracePt t="39112" x="6384925" y="3984625"/>
          <p14:tracePt t="39129" x="6400800" y="3932238"/>
          <p14:tracePt t="39145" x="6416675" y="3886200"/>
          <p14:tracePt t="39162" x="6423025" y="3825875"/>
          <p14:tracePt t="39179" x="6446838" y="3779838"/>
          <p14:tracePt t="39195" x="6454775" y="3749675"/>
          <p14:tracePt t="39212" x="6461125" y="3725863"/>
          <p14:tracePt t="39229" x="6469063" y="3703638"/>
          <p14:tracePt t="39262" x="6477000" y="3687763"/>
          <p14:tracePt t="39295" x="6484938" y="3679825"/>
          <p14:tracePt t="39312" x="6484938" y="3673475"/>
          <p14:tracePt t="39344" x="6484938" y="3665538"/>
          <p14:tracePt t="39360" x="6492875" y="3657600"/>
          <p14:tracePt t="39368" x="6492875" y="3649663"/>
          <p14:tracePt t="39379" x="6499225" y="3641725"/>
          <p14:tracePt t="39395" x="6523038" y="3597275"/>
          <p14:tracePt t="39412" x="6545263" y="3559175"/>
          <p14:tracePt t="39429" x="6569075" y="3497263"/>
          <p14:tracePt t="39431" x="6583363" y="3459163"/>
          <p14:tracePt t="39445" x="6591300" y="3436938"/>
          <p14:tracePt t="39462" x="6613525" y="3344863"/>
          <p14:tracePt t="39479" x="6629400" y="3306763"/>
          <p14:tracePt t="39496" x="6637338" y="3268663"/>
          <p14:tracePt t="39512" x="6651625" y="3238500"/>
          <p14:tracePt t="39529" x="6667500" y="3208338"/>
          <p14:tracePt t="39545" x="6675438" y="3192463"/>
          <p14:tracePt t="39562" x="6683375" y="3170238"/>
          <p14:tracePt t="39624" x="6683375" y="3162300"/>
          <p14:tracePt t="39648" x="6683375" y="3154363"/>
          <p14:tracePt t="39655" x="6683375" y="3146425"/>
          <p14:tracePt t="39663" x="6689725" y="3140075"/>
          <p14:tracePt t="39679" x="6697663" y="3124200"/>
          <p14:tracePt t="39696" x="6705600" y="3094038"/>
          <p14:tracePt t="39712" x="6727825" y="3063875"/>
          <p14:tracePt t="39729" x="6751638" y="3001963"/>
          <p14:tracePt t="39746" x="6773863" y="2949575"/>
          <p14:tracePt t="39762" x="6797675" y="2895600"/>
          <p14:tracePt t="39779" x="6811963" y="2857500"/>
          <p14:tracePt t="39796" x="6827838" y="2827338"/>
          <p14:tracePt t="39812" x="6835775" y="2797175"/>
          <p14:tracePt t="39829" x="6850063" y="2765425"/>
          <p14:tracePt t="39846" x="6873875" y="2735263"/>
          <p14:tracePt t="39863" x="6880225" y="2713038"/>
          <p14:tracePt t="39879" x="6888163" y="2705100"/>
          <p14:tracePt t="39896" x="6896100" y="2697163"/>
          <p14:tracePt t="39912" x="6896100" y="2682875"/>
          <p14:tracePt t="39929" x="6904038" y="2682875"/>
          <p14:tracePt t="39946" x="6904038" y="2674938"/>
          <p14:tracePt t="39984" x="6911975" y="2659063"/>
          <p14:tracePt t="40000" x="6918325" y="2659063"/>
          <p14:tracePt t="40017" x="6926263" y="2651125"/>
          <p14:tracePt t="40024" x="6926263" y="2644775"/>
          <p14:tracePt t="40032" x="6934200" y="2636838"/>
          <p14:tracePt t="40046" x="6942138" y="2620963"/>
          <p14:tracePt t="40063" x="6956425" y="2590800"/>
          <p14:tracePt t="40079" x="6972300" y="2568575"/>
          <p14:tracePt t="40096" x="6980238" y="2544763"/>
          <p14:tracePt t="40112" x="6994525" y="2514600"/>
          <p14:tracePt t="40129" x="6994525" y="2498725"/>
          <p14:tracePt t="40146" x="7010400" y="2484438"/>
          <p14:tracePt t="40162" x="7010400" y="2468563"/>
          <p14:tracePt t="40179" x="7010400" y="2460625"/>
          <p14:tracePt t="40196" x="7018338" y="2460625"/>
          <p14:tracePt t="40212" x="7018338" y="2454275"/>
          <p14:tracePt t="40272" x="7026275" y="2446338"/>
          <p14:tracePt t="40320" x="7026275" y="2438400"/>
          <p14:tracePt t="40344" x="7026275" y="2430463"/>
          <p14:tracePt t="40352" x="7032625" y="2430463"/>
          <p14:tracePt t="40362" x="7032625" y="2422525"/>
          <p14:tracePt t="40379" x="7040563" y="2408238"/>
          <p14:tracePt t="40396" x="7048500" y="2392363"/>
          <p14:tracePt t="40412" x="7056438" y="2378075"/>
          <p14:tracePt t="40429" x="7064375" y="2339975"/>
          <p14:tracePt t="40431" x="7078663" y="2324100"/>
          <p14:tracePt t="40446" x="7086600" y="2316163"/>
          <p14:tracePt t="40463" x="7102475" y="2255838"/>
          <p14:tracePt t="40479" x="7124700" y="2209800"/>
          <p14:tracePt t="40496" x="7140575" y="2171700"/>
          <p14:tracePt t="40513" x="7154863" y="2141538"/>
          <p14:tracePt t="40529" x="7162800" y="2117725"/>
          <p14:tracePt t="40546" x="7170738" y="2111375"/>
          <p14:tracePt t="40563" x="7170738" y="2103438"/>
          <p14:tracePt t="40624" x="7170738" y="2095500"/>
          <p14:tracePt t="40632" x="7178675" y="2087563"/>
          <p14:tracePt t="40647" x="7185025" y="2073275"/>
          <p14:tracePt t="40664" x="7185025" y="2057400"/>
          <p14:tracePt t="40672" x="7200900" y="2041525"/>
          <p14:tracePt t="40680" x="7200900" y="2035175"/>
          <p14:tracePt t="40696" x="7216775" y="2003425"/>
          <p14:tracePt t="40713" x="7216775" y="1997075"/>
          <p14:tracePt t="40737" x="7223125" y="1997075"/>
          <p14:tracePt t="40792" x="7223125" y="1989138"/>
          <p14:tracePt t="40832" x="7223125" y="1981200"/>
          <p14:tracePt t="40848" x="7231063" y="1973263"/>
          <p14:tracePt t="40863" x="7231063" y="1958975"/>
          <p14:tracePt t="40880" x="7239000" y="1951038"/>
          <p14:tracePt t="40888" x="7239000" y="1935163"/>
          <p14:tracePt t="40904" x="7254875" y="1920875"/>
          <p14:tracePt t="40913" x="7254875" y="1905000"/>
          <p14:tracePt t="40929" x="7277100" y="1866900"/>
          <p14:tracePt t="40946" x="7285038" y="1836738"/>
          <p14:tracePt t="40963" x="7292975" y="1806575"/>
          <p14:tracePt t="40979" x="7299325" y="1798638"/>
          <p14:tracePt t="41136" x="7307263" y="1790700"/>
          <p14:tracePt t="41160" x="7315200" y="1782763"/>
          <p14:tracePt t="41175" x="7323138" y="1774825"/>
          <p14:tracePt t="41200" x="7331075" y="1768475"/>
          <p14:tracePt t="41272" x="7337425" y="1760538"/>
          <p14:tracePt t="41296" x="7345363" y="1752600"/>
          <p14:tracePt t="41320" x="7353300" y="1744663"/>
          <p14:tracePt t="41344" x="7369175" y="1744663"/>
          <p14:tracePt t="41376" x="7369175" y="1736725"/>
          <p14:tracePt t="41383" x="7375525" y="1736725"/>
          <p14:tracePt t="41393" x="7383463" y="1730375"/>
          <p14:tracePt t="41408" x="7391400" y="1730375"/>
          <p14:tracePt t="41425" x="7399338" y="1730375"/>
          <p14:tracePt t="41512" x="7407275" y="1722438"/>
          <p14:tracePt t="41520" x="7413625" y="1722438"/>
          <p14:tracePt t="41544" x="7421563" y="1722438"/>
          <p14:tracePt t="41623" x="7429500" y="1722438"/>
          <p14:tracePt t="41631" x="7437438" y="1722438"/>
          <p14:tracePt t="41639" x="7445375" y="1722438"/>
          <p14:tracePt t="41647" x="7451725" y="1722438"/>
          <p14:tracePt t="41663" x="7459663" y="1722438"/>
          <p14:tracePt t="41680" x="7475538" y="1722438"/>
          <p14:tracePt t="41711" x="7483475" y="1722438"/>
          <p14:tracePt t="41727" x="7489825" y="1722438"/>
          <p14:tracePt t="41736" x="7497763" y="1722438"/>
          <p14:tracePt t="41746" x="7505700" y="1722438"/>
          <p14:tracePt t="41763" x="7513638" y="1722438"/>
          <p14:tracePt t="41780" x="7527925" y="1722438"/>
          <p14:tracePt t="41796" x="7551738" y="1722438"/>
          <p14:tracePt t="41813" x="7573963" y="1722438"/>
          <p14:tracePt t="41829" x="7597775" y="1722438"/>
          <p14:tracePt t="41846" x="7620000" y="1722438"/>
          <p14:tracePt t="41863" x="7658100" y="1730375"/>
          <p14:tracePt t="41879" x="7680325" y="1736725"/>
          <p14:tracePt t="41896" x="7712075" y="1752600"/>
          <p14:tracePt t="41913" x="7742238" y="1760538"/>
          <p14:tracePt t="41929" x="7764463" y="1768475"/>
          <p14:tracePt t="41946" x="7780338" y="1782763"/>
          <p14:tracePt t="41963" x="7788275" y="1782763"/>
          <p14:tracePt t="41979" x="7794625" y="1782763"/>
          <p14:tracePt t="42039" x="7802563" y="1782763"/>
          <p14:tracePt t="42055" x="7818438" y="1790700"/>
          <p14:tracePt t="42063" x="7826375" y="1798638"/>
          <p14:tracePt t="42071" x="7832725" y="1798638"/>
          <p14:tracePt t="42080" x="7848600" y="1806575"/>
          <p14:tracePt t="42096" x="7870825" y="1812925"/>
          <p14:tracePt t="42113" x="7886700" y="1812925"/>
          <p14:tracePt t="42130" x="7908925" y="1828800"/>
          <p14:tracePt t="42146" x="7916863" y="1828800"/>
          <p14:tracePt t="42163" x="7932738" y="1836738"/>
          <p14:tracePt t="42180" x="7947025" y="1844675"/>
          <p14:tracePt t="42199" x="7954963" y="1844675"/>
          <p14:tracePt t="42215" x="7962900" y="1851025"/>
          <p14:tracePt t="42230" x="7970838" y="1851025"/>
          <p14:tracePt t="42247" x="7985125" y="1858963"/>
          <p14:tracePt t="42280" x="7993063" y="1858963"/>
          <p14:tracePt t="42296" x="8001000" y="1858963"/>
          <p14:tracePt t="42313" x="8001000" y="1866900"/>
          <p14:tracePt t="42330" x="8008938" y="1866900"/>
          <p14:tracePt t="42346" x="8016875" y="1866900"/>
          <p14:tracePt t="42363" x="8023225" y="1874838"/>
          <p14:tracePt t="42380" x="8031163" y="1874838"/>
          <p14:tracePt t="42399" x="8047038" y="1882775"/>
          <p14:tracePt t="42439" x="8047038" y="1889125"/>
          <p14:tracePt t="42463" x="8054975" y="1889125"/>
          <p14:tracePt t="42471" x="8061325" y="1897063"/>
          <p14:tracePt t="42495" x="8069263" y="1905000"/>
          <p14:tracePt t="42503" x="8069263" y="1912938"/>
          <p14:tracePt t="42527" x="8077200" y="1912938"/>
          <p14:tracePt t="42551" x="8077200" y="1920875"/>
          <p14:tracePt t="42567" x="8085138" y="1920875"/>
          <p14:tracePt t="43799" x="8085138" y="1927225"/>
          <p14:tracePt t="43823" x="8085138" y="1935163"/>
          <p14:tracePt t="43839" x="8085138" y="1943100"/>
          <p14:tracePt t="43855" x="8085138" y="1951038"/>
          <p14:tracePt t="43879" x="8085138" y="1958975"/>
          <p14:tracePt t="4389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7496331" cy="734517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3-BOMBAS CENTRÍFUGAS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34518"/>
            <a:ext cx="4482059" cy="6123482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(3.1)Definição</a:t>
            </a:r>
          </a:p>
          <a:p>
            <a:pPr marL="0" indent="0" algn="ctr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“É aquela em que o fornecimento da energia hidráulica resulta da ação centrífuga imprimida ao líquido por um rotor”</a:t>
            </a: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09" y="865682"/>
            <a:ext cx="6398822" cy="586115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BEEF4298-0E4C-48C7-9886-484A976AF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5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57"/>
    </mc:Choice>
    <mc:Fallback>
      <p:transition spd="slow" advTm="8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04538"/>
            <a:ext cx="8529403" cy="1094282"/>
          </a:xfrm>
        </p:spPr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3.2-Classificação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a)Quanto à trajetória do líquido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4" y="2143593"/>
            <a:ext cx="10501479" cy="328284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83830" y="5561351"/>
            <a:ext cx="121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RADIAL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368851" y="5426439"/>
            <a:ext cx="112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AXIAL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636302" y="5426439"/>
            <a:ext cx="103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MISTO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1A9FF42D-5DB6-4563-8251-17A33875A1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97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71"/>
    </mc:Choice>
    <mc:Fallback>
      <p:transition spd="slow" advTm="10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3074" x="9296400" y="2438400"/>
          <p14:tracePt t="3151" x="9280525" y="2430463"/>
          <p14:tracePt t="3159" x="9280525" y="2422525"/>
          <p14:tracePt t="3175" x="9274175" y="2416175"/>
          <p14:tracePt t="3188" x="9274175" y="2408238"/>
          <p14:tracePt t="3205" x="9274175" y="2400300"/>
          <p14:tracePt t="3221" x="9266238" y="2384425"/>
          <p14:tracePt t="3238" x="9258300" y="2354263"/>
          <p14:tracePt t="3255" x="9242425" y="2332038"/>
          <p14:tracePt t="3271" x="9228138" y="2293938"/>
          <p14:tracePt t="3288" x="9212263" y="2270125"/>
          <p14:tracePt t="3305" x="9197975" y="2239963"/>
          <p14:tracePt t="3321" x="9174163" y="2209800"/>
          <p14:tracePt t="3338" x="9166225" y="2193925"/>
          <p14:tracePt t="3355" x="9151938" y="2171700"/>
          <p14:tracePt t="3372" x="9144000" y="2149475"/>
          <p14:tracePt t="3388" x="9128125" y="2133600"/>
          <p14:tracePt t="3405" x="9121775" y="2125663"/>
          <p14:tracePt t="3422" x="9105900" y="2117725"/>
          <p14:tracePt t="3438" x="9083675" y="2103438"/>
          <p14:tracePt t="3455" x="9045575" y="2079625"/>
          <p14:tracePt t="3471" x="8969375" y="2019300"/>
          <p14:tracePt t="3488" x="8885238" y="1958975"/>
          <p14:tracePt t="3505" x="8831263" y="1920875"/>
          <p14:tracePt t="3522" x="8801100" y="1905000"/>
          <p14:tracePt t="3538" x="8785225" y="1897063"/>
          <p14:tracePt t="3555" x="8778875" y="1897063"/>
          <p14:tracePt t="3571" x="8755063" y="1897063"/>
          <p14:tracePt t="3575" x="8732838" y="1889125"/>
          <p14:tracePt t="3588" x="8709025" y="1889125"/>
          <p14:tracePt t="3605" x="8656638" y="1889125"/>
          <p14:tracePt t="3622" x="8618538" y="1882775"/>
          <p14:tracePt t="3623" x="8602663" y="1882775"/>
          <p14:tracePt t="3727" x="8594725" y="1882775"/>
          <p14:tracePt t="3743" x="8580438" y="1882775"/>
          <p14:tracePt t="3759" x="8572500" y="1882775"/>
          <p14:tracePt t="3768" x="8564563" y="1882775"/>
          <p14:tracePt t="3775" x="8556625" y="1882775"/>
          <p14:tracePt t="3788" x="8550275" y="1882775"/>
          <p14:tracePt t="3805" x="8534400" y="1889125"/>
          <p14:tracePt t="3871" x="8526463" y="1889125"/>
          <p14:tracePt t="3879" x="8496300" y="1889125"/>
          <p14:tracePt t="3888" x="8450263" y="1889125"/>
          <p14:tracePt t="3905" x="8351838" y="1889125"/>
          <p14:tracePt t="3922" x="8207375" y="1889125"/>
          <p14:tracePt t="3938" x="8077200" y="1889125"/>
          <p14:tracePt t="3955" x="7985125" y="1889125"/>
          <p14:tracePt t="3972" x="7932738" y="1889125"/>
          <p14:tracePt t="3988" x="7924800" y="1889125"/>
          <p14:tracePt t="4005" x="7916863" y="1889125"/>
          <p14:tracePt t="4039" x="7894638" y="1889125"/>
          <p14:tracePt t="4048" x="7840663" y="1889125"/>
          <p14:tracePt t="4055" x="7756525" y="1889125"/>
          <p14:tracePt t="4072" x="7581900" y="1889125"/>
          <p14:tracePt t="4088" x="7375525" y="1866900"/>
          <p14:tracePt t="4105" x="7216775" y="1828800"/>
          <p14:tracePt t="4122" x="7146925" y="1806575"/>
          <p14:tracePt t="4138" x="7140575" y="1798638"/>
          <p14:tracePt t="4183" x="7132638" y="1790700"/>
          <p14:tracePt t="4192" x="7116763" y="1790700"/>
          <p14:tracePt t="4199" x="7108825" y="1790700"/>
          <p14:tracePt t="4207" x="7086600" y="1790700"/>
          <p14:tracePt t="4222" x="7048500" y="1782763"/>
          <p14:tracePt t="4238" x="6988175" y="1774825"/>
          <p14:tracePt t="4255" x="6934200" y="1774825"/>
          <p14:tracePt t="4272" x="6850063" y="1760538"/>
          <p14:tracePt t="4288" x="6759575" y="1744663"/>
          <p14:tracePt t="4305" x="6683375" y="1736725"/>
          <p14:tracePt t="4322" x="6613525" y="1714500"/>
          <p14:tracePt t="4339" x="6523038" y="1692275"/>
          <p14:tracePt t="4355" x="6378575" y="1646238"/>
          <p14:tracePt t="4372" x="6210300" y="1584325"/>
          <p14:tracePt t="4389" x="6057900" y="1546225"/>
          <p14:tracePt t="4405" x="5927725" y="1485900"/>
          <p14:tracePt t="4408" x="5883275" y="1463675"/>
          <p14:tracePt t="4422" x="5851525" y="1447800"/>
          <p14:tracePt t="4439" x="5845175" y="1439863"/>
          <p14:tracePt t="4472" x="5837238" y="1439863"/>
          <p14:tracePt t="4489" x="5829300" y="1439863"/>
          <p14:tracePt t="4505" x="5813425" y="1425575"/>
          <p14:tracePt t="4522" x="5799138" y="1425575"/>
          <p14:tracePt t="4539" x="5775325" y="1417638"/>
          <p14:tracePt t="4555" x="5768975" y="1417638"/>
          <p14:tracePt t="4572" x="5753100" y="1409700"/>
          <p14:tracePt t="4588" x="5737225" y="1401763"/>
          <p14:tracePt t="4605" x="5722938" y="1393825"/>
          <p14:tracePt t="4622" x="5668963" y="1371600"/>
          <p14:tracePt t="4639" x="5638800" y="1363663"/>
          <p14:tracePt t="4655" x="5622925" y="1355725"/>
          <p14:tracePt t="4672" x="5616575" y="1355725"/>
          <p14:tracePt t="4689" x="5608638" y="1349375"/>
          <p14:tracePt t="4705" x="5600700" y="1349375"/>
          <p14:tracePt t="4722" x="5578475" y="1333500"/>
          <p14:tracePt t="4739" x="5540375" y="1325563"/>
          <p14:tracePt t="4755" x="5502275" y="1303338"/>
          <p14:tracePt t="4772" x="5470525" y="1295400"/>
          <p14:tracePt t="4789" x="5448300" y="1279525"/>
          <p14:tracePt t="4805" x="5440363" y="1273175"/>
          <p14:tracePt t="4806" x="5426075" y="1273175"/>
          <p14:tracePt t="4822" x="5426075" y="1265238"/>
          <p14:tracePt t="4839" x="5418138" y="1257300"/>
          <p14:tracePt t="4855" x="5410200" y="1257300"/>
          <p14:tracePt t="4872" x="5402263" y="1249363"/>
          <p14:tracePt t="4889" x="5394325" y="1249363"/>
          <p14:tracePt t="4905" x="5380038" y="1241425"/>
          <p14:tracePt t="4922" x="5372100" y="1241425"/>
          <p14:tracePt t="4939" x="5356225" y="1235075"/>
          <p14:tracePt t="4955" x="5349875" y="1235075"/>
          <p14:tracePt t="4972" x="5341938" y="1235075"/>
          <p14:tracePt t="5048" x="5334000" y="1227138"/>
          <p14:tracePt t="5064" x="5318125" y="1227138"/>
          <p14:tracePt t="5080" x="5311775" y="1219200"/>
          <p14:tracePt t="5095" x="5303838" y="1219200"/>
          <p14:tracePt t="5103" x="5303838" y="1211263"/>
          <p14:tracePt t="5247" x="5295900" y="1211263"/>
          <p14:tracePt t="5255" x="5273675" y="1203325"/>
          <p14:tracePt t="5263" x="5257800" y="1196975"/>
          <p14:tracePt t="5272" x="5241925" y="1196975"/>
          <p14:tracePt t="5289" x="5219700" y="1189038"/>
          <p14:tracePt t="5306" x="5203825" y="1189038"/>
          <p14:tracePt t="5367" x="5203825" y="1181100"/>
          <p14:tracePt t="5375" x="5197475" y="1181100"/>
          <p14:tracePt t="5399" x="5189538" y="1181100"/>
          <p14:tracePt t="5407" x="5189538" y="1173163"/>
          <p14:tracePt t="5423" x="5173663" y="1173163"/>
          <p14:tracePt t="5447" x="5165725" y="1173163"/>
          <p14:tracePt t="5456" x="5165725" y="1165225"/>
          <p14:tracePt t="5519" x="5159375" y="1165225"/>
          <p14:tracePt t="5527" x="5151438" y="1158875"/>
          <p14:tracePt t="5665" x="5143500" y="1158875"/>
          <p14:tracePt t="5671" x="5143500" y="1150938"/>
          <p14:tracePt t="5679" x="5135563" y="1150938"/>
          <p14:tracePt t="5695" x="5127625" y="1143000"/>
          <p14:tracePt t="5783" x="5121275" y="1143000"/>
          <p14:tracePt t="5791" x="5113338" y="1143000"/>
          <p14:tracePt t="5807" x="5105400" y="1143000"/>
          <p14:tracePt t="5823" x="5097463" y="1143000"/>
          <p14:tracePt t="5839" x="5097463" y="1135063"/>
          <p14:tracePt t="5879" x="5089525" y="1127125"/>
          <p14:tracePt t="5911" x="5083175" y="1127125"/>
          <p14:tracePt t="5935" x="5075238" y="1120775"/>
          <p14:tracePt t="5959" x="5067300" y="1120775"/>
          <p14:tracePt t="5991" x="5059363" y="1120775"/>
          <p14:tracePt t="6007" x="5051425" y="1120775"/>
          <p14:tracePt t="6015" x="5045075" y="1112838"/>
          <p14:tracePt t="6031" x="5037138" y="1112838"/>
          <p14:tracePt t="6048" x="5021263" y="1112838"/>
          <p14:tracePt t="6056" x="5013325" y="1104900"/>
          <p14:tracePt t="6073" x="4991100" y="1096963"/>
          <p14:tracePt t="6089" x="4975225" y="1096963"/>
          <p14:tracePt t="6106" x="4968875" y="1096963"/>
          <p14:tracePt t="6122" x="4960938" y="1096963"/>
          <p14:tracePt t="6139" x="4945063" y="1089025"/>
          <p14:tracePt t="6359" x="4937125" y="1089025"/>
          <p14:tracePt t="6375" x="4930775" y="1089025"/>
          <p14:tracePt t="6399" x="4922838" y="1089025"/>
          <p14:tracePt t="6415" x="4914900" y="1089025"/>
          <p14:tracePt t="6439" x="4906963" y="1089025"/>
          <p14:tracePt t="6503" x="4899025" y="1089025"/>
          <p14:tracePt t="6520" x="4892675" y="1082675"/>
          <p14:tracePt t="6535" x="4876800" y="1082675"/>
          <p14:tracePt t="6544" x="4868863" y="1074738"/>
          <p14:tracePt t="6583" x="4860925" y="1074738"/>
          <p14:tracePt t="6599" x="4854575" y="1074738"/>
          <p14:tracePt t="6615" x="4846638" y="1074738"/>
          <p14:tracePt t="6623" x="4838700" y="1074738"/>
          <p14:tracePt t="6631" x="4830763" y="1074738"/>
          <p14:tracePt t="6647" x="4822825" y="1074738"/>
          <p14:tracePt t="6671" x="4816475" y="1074738"/>
          <p14:tracePt t="6695" x="4808538" y="1074738"/>
          <p14:tracePt t="6983" x="4800600" y="1074738"/>
          <p14:tracePt t="6999" x="4792663" y="1074738"/>
          <p14:tracePt t="7143" x="4784725" y="1074738"/>
          <p14:tracePt t="7191" x="4778375" y="1074738"/>
          <p14:tracePt t="7199" x="4770438" y="1074738"/>
          <p14:tracePt t="7207" x="4762500" y="1074738"/>
          <p14:tracePt t="7223" x="4716463" y="1074738"/>
          <p14:tracePt t="7239" x="4686300" y="1074738"/>
          <p14:tracePt t="7256" x="4656138" y="1074738"/>
          <p14:tracePt t="7273" x="4640263" y="1074738"/>
          <p14:tracePt t="7290" x="4632325" y="1074738"/>
          <p14:tracePt t="7306" x="4625975" y="1074738"/>
          <p14:tracePt t="7424" x="4618038" y="1074738"/>
          <p14:tracePt t="7456" x="4610100" y="1074738"/>
          <p14:tracePt t="7488" x="4602163" y="1074738"/>
          <p14:tracePt t="7503" x="4594225" y="1074738"/>
          <p14:tracePt t="7511" x="4587875" y="1074738"/>
          <p14:tracePt t="7523" x="4579938" y="1074738"/>
          <p14:tracePt t="7540" x="4572000" y="1074738"/>
          <p14:tracePt t="7556" x="4564063" y="1074738"/>
          <p14:tracePt t="7573" x="4549775" y="1074738"/>
          <p14:tracePt t="7590" x="4511675" y="1082675"/>
          <p14:tracePt t="7606" x="4495800" y="1082675"/>
          <p14:tracePt t="7623" x="4479925" y="1082675"/>
          <p14:tracePt t="7903" x="4473575" y="1082675"/>
          <p14:tracePt t="7911" x="4465638" y="1082675"/>
          <p14:tracePt t="7923" x="4457700" y="1082675"/>
          <p14:tracePt t="7940" x="4441825" y="1082675"/>
          <p14:tracePt t="7957" x="4427538" y="1082675"/>
          <p14:tracePt t="7973" x="4419600" y="1082675"/>
          <p14:tracePt t="8103" x="4411663" y="1082675"/>
          <p14:tracePt t="8119" x="4403725" y="1082675"/>
          <p14:tracePt t="8127" x="4397375" y="1082675"/>
          <p14:tracePt t="8145" x="4389438" y="1082675"/>
          <p14:tracePt t="8156" x="4381500" y="1082675"/>
          <p14:tracePt t="8173" x="4373563" y="1082675"/>
          <p14:tracePt t="8190" x="4351338" y="1082675"/>
          <p14:tracePt t="8207" x="4343400" y="1082675"/>
          <p14:tracePt t="8231" x="4335463" y="1082675"/>
          <p14:tracePt t="8247" x="4327525" y="1082675"/>
          <p14:tracePt t="8256" x="4321175" y="1082675"/>
          <p14:tracePt t="8273" x="4305300" y="1082675"/>
          <p14:tracePt t="8290" x="4267200" y="1066800"/>
          <p14:tracePt t="8307" x="4229100" y="1058863"/>
          <p14:tracePt t="8323" x="4206875" y="1058863"/>
          <p14:tracePt t="8357" x="4198938" y="1058863"/>
          <p14:tracePt t="8373" x="4191000" y="1050925"/>
          <p14:tracePt t="8390" x="4183063" y="1050925"/>
          <p14:tracePt t="8435" x="4168775" y="1050925"/>
          <p14:tracePt t="8447" x="4160838" y="1050925"/>
          <p14:tracePt t="8457" x="4152900" y="1050925"/>
          <p14:tracePt t="8463" x="4137025" y="1050925"/>
          <p14:tracePt t="8479" x="4130675" y="1050925"/>
          <p14:tracePt t="8490" x="4122738" y="1050925"/>
          <p14:tracePt t="8507" x="4114800" y="1050925"/>
          <p14:tracePt t="8523" x="4106863" y="1050925"/>
          <p14:tracePt t="8540" x="4098925" y="1050925"/>
          <p14:tracePt t="8557" x="4092575" y="1044575"/>
          <p14:tracePt t="8573" x="4084638" y="1044575"/>
          <p14:tracePt t="8591" x="4076700" y="1044575"/>
          <p14:tracePt t="8663" x="4068763" y="1044575"/>
          <p14:tracePt t="8695" x="4060825" y="1044575"/>
          <p14:tracePt t="8711" x="4054475" y="1044575"/>
          <p14:tracePt t="8839" x="4046538" y="1044575"/>
          <p14:tracePt t="8847" x="4038600" y="1044575"/>
          <p14:tracePt t="8857" x="4030663" y="1044575"/>
          <p14:tracePt t="8874" x="4000500" y="1044575"/>
          <p14:tracePt t="8890" x="3992563" y="1044575"/>
          <p14:tracePt t="8943" x="3978275" y="1044575"/>
          <p14:tracePt t="8959" x="3970338" y="1044575"/>
          <p14:tracePt t="8967" x="3962400" y="1050925"/>
          <p14:tracePt t="8975" x="3954463" y="1050925"/>
          <p14:tracePt t="8990" x="3932238" y="1050925"/>
          <p14:tracePt t="9007" x="3908425" y="1050925"/>
          <p14:tracePt t="9023" x="3902075" y="1050925"/>
          <p14:tracePt t="9040" x="3894138" y="1050925"/>
          <p14:tracePt t="9057" x="3878263" y="1050925"/>
          <p14:tracePt t="9073" x="3863975" y="1050925"/>
          <p14:tracePt t="9090" x="3840163" y="1058863"/>
          <p14:tracePt t="9107" x="3794125" y="1066800"/>
          <p14:tracePt t="9124" x="3733800" y="1089025"/>
          <p14:tracePt t="9140" x="3695700" y="1096963"/>
          <p14:tracePt t="9191" x="3687763" y="1096963"/>
          <p14:tracePt t="9207" x="3673475" y="1096963"/>
          <p14:tracePt t="9215" x="3657600" y="1104900"/>
          <p14:tracePt t="9224" x="3649663" y="1104900"/>
          <p14:tracePt t="9240" x="3635375" y="1112838"/>
          <p14:tracePt t="9287" x="3627438" y="1112838"/>
          <p14:tracePt t="9311" x="3619500" y="1112838"/>
          <p14:tracePt t="9319" x="3611563" y="1120775"/>
          <p14:tracePt t="9839" x="3597275" y="1120775"/>
          <p14:tracePt t="9847" x="3589338" y="1127125"/>
          <p14:tracePt t="9864" x="3589338" y="1135063"/>
          <p14:tracePt t="9879" x="3581400" y="1135063"/>
          <p14:tracePt t="9895" x="3581400" y="1143000"/>
          <p14:tracePt t="9907" x="3573463" y="1143000"/>
          <p14:tracePt t="9924" x="3565525" y="1150938"/>
          <p14:tracePt t="9951" x="3565525" y="1158875"/>
          <p14:tracePt t="9991" x="3565525" y="1165225"/>
          <p14:tracePt t="10079" x="3559175" y="1165225"/>
          <p14:tracePt t="10087" x="3559175" y="1173163"/>
          <p14:tracePt t="10103" x="3551238" y="1173163"/>
          <p14:tracePt t="10119" x="3551238" y="1181100"/>
          <p14:tracePt t="10135" x="3543300" y="1196975"/>
          <p14:tracePt t="10144" x="3535363" y="1196975"/>
          <p14:tracePt t="10157" x="3535363" y="1203325"/>
          <p14:tracePt t="10174" x="3527425" y="1219200"/>
          <p14:tracePt t="10191" x="3505200" y="1249363"/>
          <p14:tracePt t="10207" x="3489325" y="1279525"/>
          <p14:tracePt t="10224" x="3475038" y="1303338"/>
          <p14:tracePt t="10241" x="3467100" y="1325563"/>
          <p14:tracePt t="10257" x="3459163" y="1349375"/>
          <p14:tracePt t="10274" x="3451225" y="1349375"/>
          <p14:tracePt t="10291" x="3451225" y="1355725"/>
          <p14:tracePt t="10319" x="3451225" y="1363663"/>
          <p14:tracePt t="10327" x="3451225" y="1371600"/>
          <p14:tracePt t="10341" x="3444875" y="1379538"/>
          <p14:tracePt t="10357" x="3436938" y="1417638"/>
          <p14:tracePt t="10374" x="3436938" y="1485900"/>
          <p14:tracePt t="10390" x="3429000" y="1516063"/>
          <p14:tracePt t="10407" x="3429000" y="1531938"/>
          <p14:tracePt t="10424" x="3429000" y="1539875"/>
          <p14:tracePt t="10488" x="3429000" y="1546225"/>
          <p14:tracePt t="10495" x="3436938" y="1554163"/>
          <p14:tracePt t="10507" x="3444875" y="1562100"/>
          <p14:tracePt t="10524" x="3467100" y="1592263"/>
          <p14:tracePt t="10541" x="3497263" y="1638300"/>
          <p14:tracePt t="10557" x="3521075" y="1668463"/>
          <p14:tracePt t="10558" x="3527425" y="1676400"/>
          <p14:tracePt t="10574" x="3551238" y="1684338"/>
          <p14:tracePt t="10591" x="3573463" y="1698625"/>
          <p14:tracePt t="10607" x="3603625" y="1698625"/>
          <p14:tracePt t="10624" x="3635375" y="1698625"/>
          <p14:tracePt t="10641" x="3665538" y="1706563"/>
          <p14:tracePt t="10657" x="3703638" y="1722438"/>
          <p14:tracePt t="10675" x="3749675" y="1736725"/>
          <p14:tracePt t="10691" x="3802063" y="1752600"/>
          <p14:tracePt t="10707" x="3863975" y="1782763"/>
          <p14:tracePt t="10724" x="3924300" y="1798638"/>
          <p14:tracePt t="10741" x="3984625" y="1812925"/>
          <p14:tracePt t="10758" x="4084638" y="1836738"/>
          <p14:tracePt t="10774" x="4251325" y="1851025"/>
          <p14:tracePt t="10791" x="4373563" y="1866900"/>
          <p14:tracePt t="10807" x="4479925" y="1866900"/>
          <p14:tracePt t="10824" x="4564063" y="1866900"/>
          <p14:tracePt t="10841" x="4602163" y="1866900"/>
          <p14:tracePt t="10858" x="4625975" y="1866900"/>
          <p14:tracePt t="10874" x="4632325" y="1866900"/>
          <p14:tracePt t="10891" x="4656138" y="1866900"/>
          <p14:tracePt t="10908" x="4678363" y="1874838"/>
          <p14:tracePt t="10925" x="4746625" y="1882775"/>
          <p14:tracePt t="10941" x="4808538" y="1889125"/>
          <p14:tracePt t="10958" x="4860925" y="1897063"/>
          <p14:tracePt t="10959" x="4906963" y="1905000"/>
          <p14:tracePt t="10975" x="4945063" y="1912938"/>
          <p14:tracePt t="10991" x="4975225" y="1912938"/>
          <p14:tracePt t="11007" x="5013325" y="1912938"/>
          <p14:tracePt t="11024" x="5051425" y="1920875"/>
          <p14:tracePt t="11041" x="5089525" y="1920875"/>
          <p14:tracePt t="11058" x="5127625" y="1927225"/>
          <p14:tracePt t="11074" x="5165725" y="1927225"/>
          <p14:tracePt t="11091" x="5203825" y="1927225"/>
          <p14:tracePt t="11095" x="5235575" y="1927225"/>
          <p14:tracePt t="11107" x="5257800" y="1927225"/>
          <p14:tracePt t="11124" x="5318125" y="1927225"/>
          <p14:tracePt t="11141" x="5356225" y="1927225"/>
          <p14:tracePt t="11157" x="5372100" y="1927225"/>
          <p14:tracePt t="11159" x="5387975" y="1927225"/>
          <p14:tracePt t="11175" x="5402263" y="1927225"/>
          <p14:tracePt t="11191" x="5426075" y="1935163"/>
          <p14:tracePt t="11207" x="5470525" y="1943100"/>
          <p14:tracePt t="11224" x="5546725" y="1943100"/>
          <p14:tracePt t="11241" x="5654675" y="1943100"/>
          <p14:tracePt t="11258" x="5715000" y="1943100"/>
          <p14:tracePt t="11274" x="5753100" y="1935163"/>
          <p14:tracePt t="11291" x="5783263" y="1935163"/>
          <p14:tracePt t="11308" x="5791200" y="1935163"/>
          <p14:tracePt t="11324" x="5813425" y="1935163"/>
          <p14:tracePt t="11341" x="5845175" y="1935163"/>
          <p14:tracePt t="11342" x="5867400" y="1935163"/>
          <p14:tracePt t="11358" x="5883275" y="1935163"/>
          <p14:tracePt t="11375" x="5905500" y="1927225"/>
          <p14:tracePt t="11391" x="5913438" y="1927225"/>
          <p14:tracePt t="11408" x="5921375" y="1920875"/>
          <p14:tracePt t="11431" x="5927725" y="1920875"/>
          <p14:tracePt t="11441" x="5935663" y="1920875"/>
          <p14:tracePt t="11458" x="5951538" y="1905000"/>
          <p14:tracePt t="11474" x="5959475" y="1905000"/>
          <p14:tracePt t="11491" x="5973763" y="1897063"/>
          <p14:tracePt t="11508" x="5989638" y="1897063"/>
          <p14:tracePt t="11524" x="5997575" y="1889125"/>
          <p14:tracePt t="11541" x="6003925" y="1889125"/>
          <p14:tracePt t="11558" x="6011863" y="1889125"/>
          <p14:tracePt t="11574" x="6019800" y="1882775"/>
          <p14:tracePt t="11695" x="6027738" y="1882775"/>
          <p14:tracePt t="11775" x="6035675" y="1882775"/>
          <p14:tracePt t="11791" x="6049963" y="1882775"/>
          <p14:tracePt t="12551" x="6042025" y="1882775"/>
          <p14:tracePt t="12559" x="6027738" y="1882775"/>
          <p14:tracePt t="12567" x="6019800" y="1882775"/>
          <p14:tracePt t="12575" x="6003925" y="1874838"/>
          <p14:tracePt t="12591" x="5959475" y="1866900"/>
          <p14:tracePt t="12608" x="5883275" y="1851025"/>
          <p14:tracePt t="12625" x="5753100" y="1820863"/>
          <p14:tracePt t="12641" x="5638800" y="1798638"/>
          <p14:tracePt t="12658" x="5532438" y="1768475"/>
          <p14:tracePt t="12675" x="5432425" y="1736725"/>
          <p14:tracePt t="12692" x="5326063" y="1706563"/>
          <p14:tracePt t="12708" x="5189538" y="1692275"/>
          <p14:tracePt t="12725" x="5045075" y="1668463"/>
          <p14:tracePt t="12742" x="4914900" y="1646238"/>
          <p14:tracePt t="12742" x="4846638" y="1630363"/>
          <p14:tracePt t="12758" x="4740275" y="1592263"/>
          <p14:tracePt t="12775" x="4664075" y="1570038"/>
          <p14:tracePt t="12792" x="4625975" y="1554163"/>
          <p14:tracePt t="12808" x="4572000" y="1546225"/>
          <p14:tracePt t="12825" x="4479925" y="1516063"/>
          <p14:tracePt t="12842" x="4359275" y="1485900"/>
          <p14:tracePt t="12858" x="4244975" y="1463675"/>
          <p14:tracePt t="12875" x="4168775" y="1455738"/>
          <p14:tracePt t="12892" x="4137025" y="1447800"/>
          <p14:tracePt t="12908" x="4122738" y="1447800"/>
          <p14:tracePt t="12951" x="4114800" y="1447800"/>
          <p14:tracePt t="12967" x="4098925" y="1447800"/>
          <p14:tracePt t="12975" x="4092575" y="1447800"/>
          <p14:tracePt t="12983" x="4084638" y="1447800"/>
          <p14:tracePt t="12992" x="4068763" y="1447800"/>
          <p14:tracePt t="13008" x="4060825" y="1455738"/>
          <p14:tracePt t="13025" x="4046538" y="1463675"/>
          <p14:tracePt t="13041" x="4038600" y="1470025"/>
          <p14:tracePt t="13063" x="4030663" y="1470025"/>
          <p14:tracePt t="13271" x="4030663" y="1485900"/>
          <p14:tracePt t="13279" x="4046538" y="1493838"/>
          <p14:tracePt t="13292" x="4076700" y="1516063"/>
          <p14:tracePt t="13308" x="4106863" y="1531938"/>
          <p14:tracePt t="13325" x="4168775" y="1562100"/>
          <p14:tracePt t="13342" x="4206875" y="1577975"/>
          <p14:tracePt t="13343" x="4244975" y="1592263"/>
          <p14:tracePt t="13358" x="4305300" y="1622425"/>
          <p14:tracePt t="13375" x="4351338" y="1638300"/>
          <p14:tracePt t="13392" x="4411663" y="1660525"/>
          <p14:tracePt t="13408" x="4441825" y="1668463"/>
          <p14:tracePt t="13426" x="4473575" y="1676400"/>
          <p14:tracePt t="13442" x="4487863" y="1676400"/>
          <p14:tracePt t="13458" x="4503738" y="1676400"/>
          <p14:tracePt t="13475" x="4518025" y="1684338"/>
          <p14:tracePt t="13492" x="4525963" y="1684338"/>
          <p14:tracePt t="13527" x="4533900" y="1684338"/>
          <p14:tracePt t="13552" x="4541838" y="1684338"/>
          <p14:tracePt t="13568" x="4549775" y="1684338"/>
          <p14:tracePt t="13575" x="4564063" y="1692275"/>
          <p14:tracePt t="13584" x="4572000" y="1692275"/>
          <p14:tracePt t="13599" x="4579938" y="1692275"/>
          <p14:tracePt t="13608" x="4587875" y="1692275"/>
          <p14:tracePt t="13625" x="4594225" y="1698625"/>
          <p14:tracePt t="13642" x="4602163" y="1698625"/>
          <p14:tracePt t="13935" x="4618038" y="1698625"/>
          <p14:tracePt t="13943" x="4625975" y="1698625"/>
          <p14:tracePt t="13951" x="4640263" y="1698625"/>
          <p14:tracePt t="13959" x="4656138" y="1698625"/>
          <p14:tracePt t="13975" x="4670425" y="1698625"/>
          <p14:tracePt t="13992" x="4686300" y="1698625"/>
          <p14:tracePt t="14009" x="4702175" y="1706563"/>
          <p14:tracePt t="14025" x="4724400" y="1706563"/>
          <p14:tracePt t="14042" x="4754563" y="1706563"/>
          <p14:tracePt t="14059" x="4784725" y="1714500"/>
          <p14:tracePt t="14075" x="4808538" y="1714500"/>
          <p14:tracePt t="14092" x="4822825" y="1722438"/>
          <p14:tracePt t="14109" x="4830763" y="1722438"/>
          <p14:tracePt t="14125" x="4854575" y="1722438"/>
          <p14:tracePt t="14143" x="4868863" y="1722438"/>
          <p14:tracePt t="14159" x="4899025" y="1730375"/>
          <p14:tracePt t="14176" x="4922838" y="1736725"/>
          <p14:tracePt t="14192" x="4960938" y="1744663"/>
          <p14:tracePt t="14209" x="4999038" y="1744663"/>
          <p14:tracePt t="14225" x="5045075" y="1752600"/>
          <p14:tracePt t="14242" x="5097463" y="1760538"/>
          <p14:tracePt t="14259" x="5151438" y="1768475"/>
          <p14:tracePt t="14275" x="5203825" y="1774825"/>
          <p14:tracePt t="14292" x="5241925" y="1782763"/>
          <p14:tracePt t="14309" x="5273675" y="1782763"/>
          <p14:tracePt t="14312" x="5287963" y="1790700"/>
          <p14:tracePt t="14326" x="5303838" y="1790700"/>
          <p14:tracePt t="14342" x="5349875" y="1790700"/>
          <p14:tracePt t="14358" x="5380038" y="1798638"/>
          <p14:tracePt t="14375" x="5402263" y="1798638"/>
          <p14:tracePt t="14392" x="5426075" y="1798638"/>
          <p14:tracePt t="14409" x="5432425" y="1798638"/>
          <p14:tracePt t="14623" x="5426075" y="1798638"/>
          <p14:tracePt t="14631" x="5394325" y="1798638"/>
          <p14:tracePt t="14642" x="5364163" y="1798638"/>
          <p14:tracePt t="14659" x="5287963" y="1798638"/>
          <p14:tracePt t="14676" x="5189538" y="1798638"/>
          <p14:tracePt t="14692" x="5051425" y="1812925"/>
          <p14:tracePt t="14709" x="4914900" y="1844675"/>
          <p14:tracePt t="14710" x="4830763" y="1874838"/>
          <p14:tracePt t="14726" x="4678363" y="1905000"/>
          <p14:tracePt t="14742" x="4487863" y="1958975"/>
          <p14:tracePt t="14759" x="4313238" y="2011363"/>
          <p14:tracePt t="14776" x="4175125" y="2057400"/>
          <p14:tracePt t="14792" x="4068763" y="2111375"/>
          <p14:tracePt t="14809" x="4000500" y="2155825"/>
          <p14:tracePt t="14826" x="3946525" y="2209800"/>
          <p14:tracePt t="14842" x="3916363" y="2232025"/>
          <p14:tracePt t="14859" x="3886200" y="2270125"/>
          <p14:tracePt t="14876" x="3825875" y="2332038"/>
          <p14:tracePt t="14892" x="3741738" y="2446338"/>
          <p14:tracePt t="14909" x="3641725" y="2590800"/>
          <p14:tracePt t="14911" x="3581400" y="2674938"/>
          <p14:tracePt t="14926" x="3521075" y="2759075"/>
          <p14:tracePt t="14942" x="3352800" y="3025775"/>
          <p14:tracePt t="14959" x="3276600" y="3200400"/>
          <p14:tracePt t="14976" x="3246438" y="3344863"/>
          <p14:tracePt t="14993" x="3230563" y="3489325"/>
          <p14:tracePt t="15009" x="3230563" y="3641725"/>
          <p14:tracePt t="15026" x="3230563" y="3802063"/>
          <p14:tracePt t="15042" x="3230563" y="3954463"/>
          <p14:tracePt t="15059" x="3246438" y="4122738"/>
          <p14:tracePt t="15076" x="3246438" y="4259263"/>
          <p14:tracePt t="15092" x="3246438" y="4403725"/>
          <p14:tracePt t="15094" x="3246438" y="4473575"/>
          <p14:tracePt t="15109" x="3246438" y="4533900"/>
          <p14:tracePt t="15126" x="3246438" y="4732338"/>
          <p14:tracePt t="15142" x="3246438" y="4822825"/>
          <p14:tracePt t="15159" x="3246438" y="4876800"/>
          <p14:tracePt t="15176" x="3254375" y="4892675"/>
          <p14:tracePt t="15223" x="3260725" y="4899025"/>
          <p14:tracePt t="15255" x="3276600" y="4899025"/>
          <p14:tracePt t="15263" x="3284538" y="4884738"/>
          <p14:tracePt t="15272" x="3298825" y="4876800"/>
          <p14:tracePt t="15279" x="3314700" y="4854575"/>
          <p14:tracePt t="15292" x="3336925" y="4830763"/>
          <p14:tracePt t="15309" x="3406775" y="4778375"/>
          <p14:tracePt t="15311" x="3444875" y="4754563"/>
          <p14:tracePt t="15326" x="3513138" y="4702175"/>
          <p14:tracePt t="15343" x="3573463" y="4656138"/>
          <p14:tracePt t="15359" x="3619500" y="4618038"/>
          <p14:tracePt t="15376" x="3641725" y="4579938"/>
          <p14:tracePt t="15392" x="3649663" y="4564063"/>
          <p14:tracePt t="15409" x="3649663" y="4549775"/>
          <p14:tracePt t="15426" x="3649663" y="4541838"/>
          <p14:tracePt t="15442" x="3649663" y="4533900"/>
          <p14:tracePt t="15631" x="3649663" y="4525963"/>
          <p14:tracePt t="15639" x="3649663" y="4518025"/>
          <p14:tracePt t="15647" x="3649663" y="4495800"/>
          <p14:tracePt t="15659" x="3641725" y="4487863"/>
          <p14:tracePt t="15676" x="3627438" y="4449763"/>
          <p14:tracePt t="15693" x="3619500" y="4435475"/>
          <p14:tracePt t="15709" x="3619500" y="4419600"/>
          <p14:tracePt t="15767" x="3619500" y="4411663"/>
          <p14:tracePt t="15775" x="3611563" y="4403725"/>
          <p14:tracePt t="15783" x="3603625" y="4397375"/>
          <p14:tracePt t="15793" x="3603625" y="4381500"/>
          <p14:tracePt t="15809" x="3589338" y="4359275"/>
          <p14:tracePt t="15826" x="3589338" y="4343400"/>
          <p14:tracePt t="15843" x="3581400" y="4327525"/>
          <p14:tracePt t="15859" x="3573463" y="4313238"/>
          <p14:tracePt t="15876" x="3573463" y="4289425"/>
          <p14:tracePt t="15893" x="3573463" y="4267200"/>
          <p14:tracePt t="15909" x="3559175" y="4244975"/>
          <p14:tracePt t="15910" x="3551238" y="4237038"/>
          <p14:tracePt t="15926" x="3543300" y="4213225"/>
          <p14:tracePt t="15943" x="3535363" y="4191000"/>
          <p14:tracePt t="15959" x="3527425" y="4175125"/>
          <p14:tracePt t="16023" x="3521075" y="4168775"/>
          <p14:tracePt t="16055" x="3521075" y="4160838"/>
          <p14:tracePt t="16223" x="3521075" y="4152900"/>
          <p14:tracePt t="16231" x="3513138" y="4144963"/>
          <p14:tracePt t="16247" x="3505200" y="4137025"/>
          <p14:tracePt t="16263" x="3497263" y="4130675"/>
          <p14:tracePt t="16311" x="3497263" y="4122738"/>
          <p14:tracePt t="16327" x="3489325" y="4114800"/>
          <p14:tracePt t="16375" x="3489325" y="4106863"/>
          <p14:tracePt t="16383" x="3482975" y="4098925"/>
          <p14:tracePt t="16407" x="3475038" y="4092575"/>
          <p14:tracePt t="16431" x="3467100" y="4084638"/>
          <p14:tracePt t="16439" x="3459163" y="4084638"/>
          <p14:tracePt t="16455" x="3459163" y="4076700"/>
          <p14:tracePt t="16495" x="3451225" y="4068763"/>
          <p14:tracePt t="16511" x="3451225" y="4060825"/>
          <p14:tracePt t="16519" x="3444875" y="4060825"/>
          <p14:tracePt t="16527" x="3436938" y="4054475"/>
          <p14:tracePt t="16543" x="3429000" y="4038600"/>
          <p14:tracePt t="16559" x="3429000" y="4030663"/>
          <p14:tracePt t="16590" x="3421063" y="4022725"/>
          <p14:tracePt t="16631" x="3413125" y="4022725"/>
          <p14:tracePt t="16654" x="3406775" y="4016375"/>
          <p14:tracePt t="16670" x="3406775" y="4008438"/>
          <p14:tracePt t="16679" x="3398838" y="4008438"/>
          <p14:tracePt t="16687" x="3390900" y="4000500"/>
          <p14:tracePt t="16790" x="3390900" y="3992563"/>
          <p14:tracePt t="16798" x="3382963" y="3992563"/>
          <p14:tracePt t="16814" x="3382963" y="3978275"/>
          <p14:tracePt t="16826" x="3375025" y="3970338"/>
          <p14:tracePt t="16843" x="3368675" y="3962400"/>
          <p14:tracePt t="16859" x="3368675" y="3954463"/>
          <p14:tracePt t="17303" x="3360738" y="3946525"/>
          <p14:tracePt t="17310" x="3360738" y="3940175"/>
          <p14:tracePt t="17318" x="3352800" y="3932238"/>
          <p14:tracePt t="17327" x="3344863" y="3924300"/>
          <p14:tracePt t="17343" x="3322638" y="3894138"/>
          <p14:tracePt t="17359" x="3298825" y="3863975"/>
          <p14:tracePt t="17376" x="3284538" y="3825875"/>
          <p14:tracePt t="17393" x="3284538" y="3810000"/>
          <p14:tracePt t="17410" x="3284538" y="3802063"/>
          <p14:tracePt t="17430" x="3276600" y="3802063"/>
          <p14:tracePt t="20639" x="3292475" y="3794125"/>
          <p14:tracePt t="20681" x="3298825" y="3794125"/>
          <p14:tracePt t="20759" x="3306763" y="3787775"/>
          <p14:tracePt t="20767" x="3314700" y="3787775"/>
          <p14:tracePt t="20783" x="3322638" y="3787775"/>
          <p14:tracePt t="20799" x="3330575" y="3787775"/>
          <p14:tracePt t="20811" x="3336925" y="3787775"/>
          <p14:tracePt t="20839" x="3344863" y="3787775"/>
          <p14:tracePt t="20887" x="3352800" y="3787775"/>
          <p14:tracePt t="20903" x="3368675" y="3787775"/>
          <p14:tracePt t="20911" x="3375025" y="3787775"/>
          <p14:tracePt t="20919" x="3382963" y="3787775"/>
          <p14:tracePt t="20928" x="3398838" y="3787775"/>
          <p14:tracePt t="20944" x="3436938" y="3787775"/>
          <p14:tracePt t="20961" x="3482975" y="3787775"/>
          <p14:tracePt t="20978" x="3513138" y="3787775"/>
          <p14:tracePt t="20995" x="3543300" y="3787775"/>
          <p14:tracePt t="21011" x="3565525" y="3787775"/>
          <p14:tracePt t="21028" x="3573463" y="3787775"/>
          <p14:tracePt t="21143" x="3581400" y="3787775"/>
          <p14:tracePt t="21159" x="3597275" y="3787775"/>
          <p14:tracePt t="21167" x="3603625" y="3787775"/>
          <p14:tracePt t="21178" x="3619500" y="3787775"/>
          <p14:tracePt t="21194" x="3627438" y="3787775"/>
          <p14:tracePt t="21211" x="3635375" y="3787775"/>
          <p14:tracePt t="21228" x="3641725" y="3787775"/>
          <p14:tracePt t="21245" x="3649663" y="3787775"/>
          <p14:tracePt t="21261" x="3657600" y="3779838"/>
          <p14:tracePt t="21278" x="3665538" y="3779838"/>
          <p14:tracePt t="21295" x="3673475" y="3779838"/>
          <p14:tracePt t="21319" x="3679825" y="3779838"/>
          <p14:tracePt t="21839" x="3679825" y="3771900"/>
          <p14:tracePt t="21863" x="3673475" y="3771900"/>
          <p14:tracePt t="21879" x="3665538" y="3771900"/>
          <p14:tracePt t="21887" x="3665538" y="3763963"/>
          <p14:tracePt t="21903" x="3657600" y="3756025"/>
          <p14:tracePt t="21927" x="3649663" y="3756025"/>
          <p14:tracePt t="21951" x="3641725" y="3756025"/>
          <p14:tracePt t="21967" x="3635375" y="3756025"/>
          <p14:tracePt t="21992" x="3627438" y="3756025"/>
          <p14:tracePt t="21999" x="3619500" y="3749675"/>
          <p14:tracePt t="22015" x="3611563" y="3749675"/>
          <p14:tracePt t="22028" x="3603625" y="3741738"/>
          <p14:tracePt t="22045" x="3597275" y="3741738"/>
          <p14:tracePt t="22062" x="3589338" y="3741738"/>
          <p14:tracePt t="22095" x="3581400" y="3741738"/>
          <p14:tracePt t="22111" x="3573463" y="3741738"/>
          <p14:tracePt t="22135" x="3565525" y="3741738"/>
          <p14:tracePt t="22151" x="3559175" y="3741738"/>
          <p14:tracePt t="22159" x="3559175" y="3733800"/>
          <p14:tracePt t="22183" x="3551238" y="3733800"/>
          <p14:tracePt t="22199" x="3543300" y="3733800"/>
          <p14:tracePt t="22208" x="3535363" y="3733800"/>
          <p14:tracePt t="22215" x="3527425" y="3733800"/>
          <p14:tracePt t="22228" x="3513138" y="3725863"/>
          <p14:tracePt t="22245" x="3497263" y="3725863"/>
          <p14:tracePt t="22247" x="3489325" y="3725863"/>
          <p14:tracePt t="22261" x="3482975" y="3717925"/>
          <p14:tracePt t="22278" x="3459163" y="3717925"/>
          <p14:tracePt t="22295" x="3451225" y="3717925"/>
          <p14:tracePt t="22312" x="3444875" y="3717925"/>
          <p14:tracePt t="22328" x="3429000" y="3717925"/>
          <p14:tracePt t="22345" x="3413125" y="3717925"/>
          <p14:tracePt t="22362" x="3398838" y="3711575"/>
          <p14:tracePt t="22378" x="3382963" y="3711575"/>
          <p14:tracePt t="22395" x="3368675" y="3711575"/>
          <p14:tracePt t="22412" x="3360738" y="3711575"/>
          <p14:tracePt t="22431" x="3352800" y="3711575"/>
          <p14:tracePt t="22445" x="3352800" y="3703638"/>
          <p14:tracePt t="22463" x="3344863" y="3703638"/>
          <p14:tracePt t="22487" x="3336925" y="3703638"/>
          <p14:tracePt t="22511" x="3330575" y="3703638"/>
          <p14:tracePt t="22551" x="3322638" y="3703638"/>
          <p14:tracePt t="22575" x="3314700" y="3703638"/>
          <p14:tracePt t="22591" x="3306763" y="3703638"/>
          <p14:tracePt t="22607" x="3292475" y="3695700"/>
          <p14:tracePt t="22639" x="3284538" y="3695700"/>
          <p14:tracePt t="22680" x="3276600" y="3695700"/>
          <p14:tracePt t="22695" x="3268663" y="3695700"/>
          <p14:tracePt t="22712" x="3254375" y="3695700"/>
          <p14:tracePt t="22727" x="3246438" y="3695700"/>
          <p14:tracePt t="22735" x="3238500" y="3695700"/>
          <p14:tracePt t="22751" x="3230563" y="3695700"/>
          <p14:tracePt t="22762" x="3230563" y="3687763"/>
          <p14:tracePt t="22791" x="3222625" y="3687763"/>
          <p14:tracePt t="22807" x="3216275" y="3687763"/>
          <p14:tracePt t="22815" x="3208338" y="3687763"/>
          <p14:tracePt t="22828" x="3200400" y="3687763"/>
          <p14:tracePt t="22845" x="3192463" y="3687763"/>
          <p14:tracePt t="22862" x="3170238" y="3687763"/>
          <p14:tracePt t="22878" x="3162300" y="3687763"/>
          <p14:tracePt t="22895" x="3146425" y="3687763"/>
          <p14:tracePt t="22912" x="3140075" y="3687763"/>
          <p14:tracePt t="22929" x="3132138" y="3679825"/>
          <p14:tracePt t="22959" x="3124200" y="3679825"/>
          <p14:tracePt t="22967" x="3116263" y="3679825"/>
          <p14:tracePt t="22983" x="3108325" y="3679825"/>
          <p14:tracePt t="23007" x="3101975" y="3679825"/>
          <p14:tracePt t="23024" x="3086100" y="3679825"/>
          <p14:tracePt t="23047" x="3078163" y="3673475"/>
          <p14:tracePt t="23079" x="3070225" y="3673475"/>
          <p14:tracePt t="23103" x="3063875" y="3673475"/>
          <p14:tracePt t="23111" x="3055938" y="3673475"/>
          <p14:tracePt t="23127" x="3048000" y="3673475"/>
          <p14:tracePt t="23143" x="3040063" y="3673475"/>
          <p14:tracePt t="23160" x="3032125" y="3673475"/>
          <p14:tracePt t="23167" x="3025775" y="3673475"/>
          <p14:tracePt t="23183" x="3017838" y="3673475"/>
          <p14:tracePt t="23199" x="3009900" y="3673475"/>
          <p14:tracePt t="23224" x="3001963" y="3673475"/>
          <p14:tracePt t="23231" x="2994025" y="3673475"/>
          <p14:tracePt t="23287" x="2987675" y="3673475"/>
          <p14:tracePt t="23303" x="2979738" y="3673475"/>
          <p14:tracePt t="23319" x="2971800" y="3673475"/>
          <p14:tracePt t="23327" x="2963863" y="3673475"/>
          <p14:tracePt t="23343" x="2955925" y="3673475"/>
          <p14:tracePt t="23359" x="2949575" y="3673475"/>
          <p14:tracePt t="23383" x="2933700" y="3657600"/>
          <p14:tracePt t="23407" x="2925763" y="3657600"/>
          <p14:tracePt t="23415" x="2917825" y="3657600"/>
          <p14:tracePt t="23432" x="2911475" y="3657600"/>
          <p14:tracePt t="23439" x="2903538" y="3657600"/>
          <p14:tracePt t="23455" x="2895600" y="3657600"/>
          <p14:tracePt t="23471" x="2887663" y="3657600"/>
          <p14:tracePt t="23543" x="2879725" y="3657600"/>
          <p14:tracePt t="23567" x="2865438" y="3657600"/>
          <p14:tracePt t="23583" x="2857500" y="3657600"/>
          <p14:tracePt t="23615" x="2849563" y="3657600"/>
          <p14:tracePt t="23631" x="2841625" y="3657600"/>
          <p14:tracePt t="23655" x="2841625" y="3649663"/>
          <p14:tracePt t="23663" x="2835275" y="3649663"/>
          <p14:tracePt t="23687" x="2827338" y="3649663"/>
          <p14:tracePt t="23719" x="2819400" y="3649663"/>
          <p14:tracePt t="23727" x="2811463" y="3649663"/>
          <p14:tracePt t="23823" x="2803525" y="3649663"/>
          <p14:tracePt t="23839" x="2797175" y="3649663"/>
          <p14:tracePt t="23855" x="2789238" y="3649663"/>
          <p14:tracePt t="23895" x="2773363" y="3641725"/>
          <p14:tracePt t="24271" x="2759075" y="3641725"/>
          <p14:tracePt t="24287" x="2751138" y="3641725"/>
          <p14:tracePt t="24295" x="2743200" y="3641725"/>
          <p14:tracePt t="24303" x="2735263" y="3641725"/>
          <p14:tracePt t="24312" x="2727325" y="3641725"/>
          <p14:tracePt t="24329" x="2713038" y="3635375"/>
          <p14:tracePt t="24415" x="2705100" y="3635375"/>
          <p14:tracePt t="24431" x="2697163" y="3635375"/>
          <p14:tracePt t="24439" x="2689225" y="3635375"/>
          <p14:tracePt t="24447" x="2682875" y="3635375"/>
          <p14:tracePt t="24462" x="2674938" y="3635375"/>
          <p14:tracePt t="24479" x="2667000" y="3635375"/>
          <p14:tracePt t="24519" x="2659063" y="3627438"/>
          <p14:tracePt t="24647" x="2651125" y="3619500"/>
          <p14:tracePt t="24663" x="2644775" y="3619500"/>
          <p14:tracePt t="24687" x="2636838" y="3619500"/>
          <p14:tracePt t="24815" x="2620963" y="3619500"/>
          <p14:tracePt t="24839" x="2613025" y="3619500"/>
          <p14:tracePt t="24855" x="2606675" y="3611563"/>
          <p14:tracePt t="24887" x="2598738" y="3611563"/>
          <p14:tracePt t="24903" x="2590800" y="3611563"/>
          <p14:tracePt t="24935" x="2582863" y="3611563"/>
          <p14:tracePt t="24983" x="2574925" y="3611563"/>
          <p14:tracePt t="25063" x="2568575" y="3611563"/>
          <p14:tracePt t="25303" x="2560638" y="3611563"/>
          <p14:tracePt t="25311" x="2560638" y="3603625"/>
          <p14:tracePt t="25319" x="2552700" y="3603625"/>
          <p14:tracePt t="25329" x="2552700" y="3597275"/>
          <p14:tracePt t="25346" x="2544763" y="3589338"/>
          <p14:tracePt t="25363" x="2536825" y="3581400"/>
          <p14:tracePt t="25407" x="2530475" y="3573463"/>
          <p14:tracePt t="25471" x="2530475" y="3565525"/>
          <p14:tracePt t="25479" x="2530475" y="3559175"/>
          <p14:tracePt t="25487" x="2522538" y="3559175"/>
          <p14:tracePt t="25496" x="2522538" y="3551238"/>
          <p14:tracePt t="25519" x="2522538" y="3543300"/>
          <p14:tracePt t="25679" x="2522538" y="3535363"/>
          <p14:tracePt t="25687" x="2514600" y="3527425"/>
          <p14:tracePt t="25719" x="2514600" y="3521075"/>
          <p14:tracePt t="25735" x="2514600" y="3513138"/>
          <p14:tracePt t="25752" x="2514600" y="3505200"/>
          <p14:tracePt t="25767" x="2514600" y="3497263"/>
          <p14:tracePt t="25855" x="2514600" y="3489325"/>
          <p14:tracePt t="25871" x="2514600" y="3482975"/>
          <p14:tracePt t="25895" x="2514600" y="3475038"/>
          <p14:tracePt t="25919" x="2514600" y="3467100"/>
          <p14:tracePt t="25935" x="2514600" y="3459163"/>
          <p14:tracePt t="25943" x="2514600" y="3451225"/>
          <p14:tracePt t="25983" x="2514600" y="3444875"/>
          <p14:tracePt t="26000" x="2514600" y="3436938"/>
          <p14:tracePt t="26024" x="2514600" y="3429000"/>
          <p14:tracePt t="26031" x="2514600" y="3421063"/>
          <p14:tracePt t="26047" x="2514600" y="3413125"/>
          <p14:tracePt t="26056" x="2514600" y="3406775"/>
          <p14:tracePt t="26071" x="2514600" y="3398838"/>
          <p14:tracePt t="26095" x="2514600" y="3390900"/>
          <p14:tracePt t="26143" x="2514600" y="3382963"/>
          <p14:tracePt t="26175" x="2514600" y="3375025"/>
          <p14:tracePt t="26199" x="2514600" y="3368675"/>
          <p14:tracePt t="26215" x="2514600" y="3360738"/>
          <p14:tracePt t="26223" x="2514600" y="3352800"/>
          <p14:tracePt t="26231" x="2514600" y="3344863"/>
          <p14:tracePt t="26246" x="2514600" y="3336925"/>
          <p14:tracePt t="26263" x="2514600" y="3322638"/>
          <p14:tracePt t="26280" x="2514600" y="3306763"/>
          <p14:tracePt t="26296" x="2522538" y="3298825"/>
          <p14:tracePt t="26313" x="2522538" y="3292475"/>
          <p14:tracePt t="26330" x="2530475" y="3260725"/>
          <p14:tracePt t="26346" x="2530475" y="3178175"/>
          <p14:tracePt t="26363" x="2506663" y="3048000"/>
          <p14:tracePt t="26380" x="2468563" y="2857500"/>
          <p14:tracePt t="26396" x="2454275" y="2659063"/>
          <p14:tracePt t="26413" x="2454275" y="2468563"/>
          <p14:tracePt t="26416" x="2454275" y="2378075"/>
          <p14:tracePt t="26430" x="2454275" y="2301875"/>
          <p14:tracePt t="26446" x="2454275" y="2155825"/>
          <p14:tracePt t="26463" x="2454275" y="2149475"/>
          <p14:tracePt t="26607" x="2446338" y="2141538"/>
          <p14:tracePt t="26647" x="2438400" y="2141538"/>
          <p14:tracePt t="26991" x="2438400" y="2149475"/>
          <p14:tracePt t="27007" x="2430463" y="2163763"/>
          <p14:tracePt t="27015" x="2430463" y="2171700"/>
          <p14:tracePt t="27023" x="2422525" y="2179638"/>
          <p14:tracePt t="27031" x="2422525" y="2187575"/>
          <p14:tracePt t="27047" x="2422525" y="2201863"/>
          <p14:tracePt t="27063" x="2422525" y="2217738"/>
          <p14:tracePt t="27080" x="2422525" y="2232025"/>
          <p14:tracePt t="27097" x="2416175" y="2247900"/>
          <p14:tracePt t="27113" x="2416175" y="2255838"/>
          <p14:tracePt t="27130" x="2416175" y="2270125"/>
          <p14:tracePt t="27147" x="2416175" y="2301875"/>
          <p14:tracePt t="27163" x="2416175" y="2324100"/>
          <p14:tracePt t="27181" x="2408238" y="2362200"/>
          <p14:tracePt t="27197" x="2408238" y="2400300"/>
          <p14:tracePt t="27213" x="2408238" y="2416175"/>
          <p14:tracePt t="27215" x="2408238" y="2422525"/>
          <p14:tracePt t="27247" x="2408238" y="2430463"/>
          <p14:tracePt t="27279" x="2408238" y="2446338"/>
          <p14:tracePt t="27287" x="2408238" y="2454275"/>
          <p14:tracePt t="27297" x="2416175" y="2468563"/>
          <p14:tracePt t="27313" x="2422525" y="2522538"/>
          <p14:tracePt t="27330" x="2430463" y="2613025"/>
          <p14:tracePt t="27347" x="2454275" y="2689225"/>
          <p14:tracePt t="27363" x="2476500" y="2759075"/>
          <p14:tracePt t="27380" x="2484438" y="2789238"/>
          <p14:tracePt t="27397" x="2484438" y="2797175"/>
          <p14:tracePt t="27413" x="2484438" y="2803525"/>
          <p14:tracePt t="28063" x="2492375" y="2811463"/>
          <p14:tracePt t="28071" x="2514600" y="2811463"/>
          <p14:tracePt t="28080" x="2544763" y="2811463"/>
          <p14:tracePt t="28097" x="2606675" y="2811463"/>
          <p14:tracePt t="28114" x="2644775" y="2819400"/>
          <p14:tracePt t="28130" x="2659063" y="2819400"/>
          <p14:tracePt t="28147" x="2667000" y="2819400"/>
          <p14:tracePt t="28215" x="2674938" y="2819400"/>
          <p14:tracePt t="28223" x="2682875" y="2819400"/>
          <p14:tracePt t="28231" x="2689225" y="2819400"/>
          <p14:tracePt t="28247" x="2735263" y="2819400"/>
          <p14:tracePt t="28264" x="2765425" y="2827338"/>
          <p14:tracePt t="28281" x="2789238" y="2835275"/>
          <p14:tracePt t="28297" x="2803525" y="2835275"/>
          <p14:tracePt t="28400" x="2811463" y="2835275"/>
          <p14:tracePt t="28407" x="2827338" y="2835275"/>
          <p14:tracePt t="28415" x="2849563" y="2835275"/>
          <p14:tracePt t="28430" x="2903538" y="2835275"/>
          <p14:tracePt t="28447" x="2933700" y="2835275"/>
          <p14:tracePt t="28464" x="2941638" y="2835275"/>
          <p14:tracePt t="29103" x="2941638" y="2841625"/>
          <p14:tracePt t="29111" x="2941638" y="2849563"/>
          <p14:tracePt t="29120" x="2941638" y="2857500"/>
          <p14:tracePt t="29131" x="2941638" y="2873375"/>
          <p14:tracePt t="29147" x="2941638" y="2911475"/>
          <p14:tracePt t="29164" x="2941638" y="2941638"/>
          <p14:tracePt t="29181" x="2941638" y="2963863"/>
          <p14:tracePt t="29182" x="2941638" y="2979738"/>
          <p14:tracePt t="29214" x="2941638" y="3001963"/>
          <p14:tracePt t="29231" x="2941638" y="3009900"/>
          <p14:tracePt t="29247" x="2941638" y="3025775"/>
          <p14:tracePt t="29264" x="2941638" y="3048000"/>
          <p14:tracePt t="29281" x="2941638" y="3078163"/>
          <p14:tracePt t="29297" x="2941638" y="3108325"/>
          <p14:tracePt t="29314" x="2941638" y="3140075"/>
          <p14:tracePt t="29331" x="2941638" y="3170238"/>
          <p14:tracePt t="29347" x="2941638" y="3200400"/>
          <p14:tracePt t="29364" x="2941638" y="3230563"/>
          <p14:tracePt t="29381" x="2941638" y="3268663"/>
          <p14:tracePt t="29383" x="2941638" y="3292475"/>
          <p14:tracePt t="29397" x="2941638" y="3306763"/>
          <p14:tracePt t="29414" x="2941638" y="3360738"/>
          <p14:tracePt t="29431" x="2941638" y="3398838"/>
          <p14:tracePt t="29448" x="2941638" y="3406775"/>
          <p14:tracePt t="29464" x="2941638" y="3421063"/>
          <p14:tracePt t="29481" x="2941638" y="3429000"/>
          <p14:tracePt t="29497" x="2941638" y="3436938"/>
          <p14:tracePt t="29514" x="2941638" y="3451225"/>
          <p14:tracePt t="29531" x="2941638" y="3459163"/>
          <p14:tracePt t="29548" x="2941638" y="3467100"/>
          <p14:tracePt t="29564" x="2941638" y="3475038"/>
          <p14:tracePt t="29581" x="2941638" y="3482975"/>
          <p14:tracePt t="29599" x="2941638" y="3489325"/>
          <p14:tracePt t="29615" x="2941638" y="3497263"/>
          <p14:tracePt t="29631" x="2941638" y="3513138"/>
          <p14:tracePt t="29648" x="2941638" y="3521075"/>
          <p14:tracePt t="29664" x="2941638" y="3527425"/>
          <p14:tracePt t="29681" x="2941638" y="3535363"/>
          <p14:tracePt t="29799" x="2941638" y="3543300"/>
          <p14:tracePt t="29975" x="2949575" y="3543300"/>
          <p14:tracePt t="30007" x="2949575" y="3535363"/>
          <p14:tracePt t="30015" x="2955925" y="3521075"/>
          <p14:tracePt t="30023" x="2963863" y="3505200"/>
          <p14:tracePt t="30032" x="2963863" y="3489325"/>
          <p14:tracePt t="30048" x="2971800" y="3444875"/>
          <p14:tracePt t="30064" x="2971800" y="3382963"/>
          <p14:tracePt t="30081" x="2987675" y="3306763"/>
          <p14:tracePt t="30098" x="3001963" y="3208338"/>
          <p14:tracePt t="30115" x="3009900" y="3116263"/>
          <p14:tracePt t="30131" x="3025775" y="3001963"/>
          <p14:tracePt t="30148" x="3025775" y="2895600"/>
          <p14:tracePt t="30164" x="3025775" y="2819400"/>
          <p14:tracePt t="30181" x="3025775" y="2743200"/>
          <p14:tracePt t="30183" x="3025775" y="2727325"/>
          <p14:tracePt t="30198" x="3025775" y="2689225"/>
          <p14:tracePt t="30214" x="3025775" y="2659063"/>
          <p14:tracePt t="30231" x="3025775" y="2651125"/>
          <p14:tracePt t="30248" x="3025775" y="2644775"/>
          <p14:tracePt t="30264" x="3025775" y="2636838"/>
          <p14:tracePt t="30281" x="3025775" y="2628900"/>
          <p14:tracePt t="30303" x="3025775" y="2620963"/>
          <p14:tracePt t="30319" x="3025775" y="2613025"/>
          <p14:tracePt t="30331" x="3025775" y="2606675"/>
          <p14:tracePt t="30348" x="3025775" y="2598738"/>
          <p14:tracePt t="30364" x="3025775" y="2590800"/>
          <p14:tracePt t="30567" x="3025775" y="2582863"/>
          <p14:tracePt t="30647" x="3017838" y="2582863"/>
          <p14:tracePt t="30655" x="3001963" y="2582863"/>
          <p14:tracePt t="30665" x="2987675" y="2582863"/>
          <p14:tracePt t="30682" x="2955925" y="2590800"/>
          <p14:tracePt t="30698" x="2941638" y="2590800"/>
          <p14:tracePt t="30715" x="2933700" y="2590800"/>
          <p14:tracePt t="30731" x="2917825" y="2590800"/>
          <p14:tracePt t="30748" x="2911475" y="2590800"/>
          <p14:tracePt t="30765" x="2887663" y="2590800"/>
          <p14:tracePt t="30781" x="2865438" y="2590800"/>
          <p14:tracePt t="30782" x="2849563" y="2590800"/>
          <p14:tracePt t="30798" x="2841625" y="2590800"/>
          <p14:tracePt t="30815" x="2827338" y="2590800"/>
          <p14:tracePt t="30847" x="2819400" y="2590800"/>
          <p14:tracePt t="30855" x="2811463" y="2590800"/>
          <p14:tracePt t="30865" x="2803525" y="2590800"/>
          <p14:tracePt t="30881" x="2781300" y="2590800"/>
          <p14:tracePt t="30898" x="2759075" y="2590800"/>
          <p14:tracePt t="30915" x="2743200" y="2590800"/>
          <p14:tracePt t="30931" x="2727325" y="2590800"/>
          <p14:tracePt t="30948" x="2720975" y="2590800"/>
          <p14:tracePt t="30975" x="2713038" y="2590800"/>
          <p14:tracePt t="30991" x="2697163" y="2582863"/>
          <p14:tracePt t="30999" x="2682875" y="2582863"/>
          <p14:tracePt t="31015" x="2636838" y="2582863"/>
          <p14:tracePt t="31031" x="2590800" y="2574925"/>
          <p14:tracePt t="31048" x="2552700" y="2568575"/>
          <p14:tracePt t="31065" x="2536825" y="2568575"/>
          <p14:tracePt t="31185" x="2530475" y="2568575"/>
          <p14:tracePt t="31199" x="2522538" y="2560638"/>
          <p14:tracePt t="31215" x="2514600" y="2560638"/>
          <p14:tracePt t="31223" x="2506663" y="2560638"/>
          <p14:tracePt t="31615" x="2522538" y="2560638"/>
          <p14:tracePt t="31623" x="2530475" y="2560638"/>
          <p14:tracePt t="31631" x="2552700" y="2568575"/>
          <p14:tracePt t="31648" x="2590800" y="2582863"/>
          <p14:tracePt t="31665" x="2606675" y="2582863"/>
          <p14:tracePt t="31735" x="2620963" y="2590800"/>
          <p14:tracePt t="31743" x="2636838" y="2598738"/>
          <p14:tracePt t="31751" x="2667000" y="2598738"/>
          <p14:tracePt t="31765" x="2713038" y="2606675"/>
          <p14:tracePt t="31782" x="2841625" y="2651125"/>
          <p14:tracePt t="31798" x="2895600" y="2667000"/>
          <p14:tracePt t="31815" x="2903538" y="2674938"/>
          <p14:tracePt t="31975" x="2911475" y="2682875"/>
          <p14:tracePt t="31983" x="2911475" y="2689225"/>
          <p14:tracePt t="31991" x="2911475" y="2697163"/>
          <p14:tracePt t="31999" x="2917825" y="2713038"/>
          <p14:tracePt t="32015" x="2925763" y="2743200"/>
          <p14:tracePt t="32032" x="2933700" y="2765425"/>
          <p14:tracePt t="32048" x="2933700" y="2789238"/>
          <p14:tracePt t="32065" x="2933700" y="2803525"/>
          <p14:tracePt t="32082" x="2933700" y="2811463"/>
          <p14:tracePt t="32327" x="2933700" y="2819400"/>
          <p14:tracePt t="32335" x="2933700" y="2835275"/>
          <p14:tracePt t="32343" x="2933700" y="2849563"/>
          <p14:tracePt t="32351" x="2933700" y="2873375"/>
          <p14:tracePt t="32365" x="2933700" y="2887663"/>
          <p14:tracePt t="32382" x="2933700" y="2971800"/>
          <p14:tracePt t="32399" x="2933700" y="3063875"/>
          <p14:tracePt t="32415" x="2933700" y="3178175"/>
          <p14:tracePt t="32432" x="2933700" y="3276600"/>
          <p14:tracePt t="32449" x="2933700" y="3352800"/>
          <p14:tracePt t="32465" x="2933700" y="3382963"/>
          <p14:tracePt t="32482" x="2941638" y="3390900"/>
          <p14:tracePt t="32559" x="2941638" y="3398838"/>
          <p14:tracePt t="32575" x="2941638" y="3406775"/>
          <p14:tracePt t="32583" x="2941638" y="3421063"/>
          <p14:tracePt t="32591" x="2941638" y="3429000"/>
          <p14:tracePt t="32599" x="2941638" y="3436938"/>
          <p14:tracePt t="32615" x="2941638" y="3459163"/>
          <p14:tracePt t="32863" x="2949575" y="3459163"/>
          <p14:tracePt t="32880" x="2949575" y="3451225"/>
          <p14:tracePt t="32887" x="2955925" y="3444875"/>
          <p14:tracePt t="32904" x="2955925" y="3436938"/>
          <p14:tracePt t="32919" x="2955925" y="3429000"/>
          <p14:tracePt t="32943" x="2963863" y="3421063"/>
          <p14:tracePt t="32967" x="2963863" y="3413125"/>
          <p14:tracePt t="32975" x="2963863" y="3406775"/>
          <p14:tracePt t="32991" x="2963863" y="3390900"/>
          <p14:tracePt t="32999" x="2963863" y="3375025"/>
          <p14:tracePt t="33015" x="2971800" y="3352800"/>
          <p14:tracePt t="33032" x="2971800" y="3306763"/>
          <p14:tracePt t="33049" x="2987675" y="3246438"/>
          <p14:tracePt t="33066" x="2994025" y="3192463"/>
          <p14:tracePt t="33082" x="2994025" y="3140075"/>
          <p14:tracePt t="33099" x="2994025" y="3094038"/>
          <p14:tracePt t="33116" x="2994025" y="3063875"/>
          <p14:tracePt t="33132" x="2994025" y="3055938"/>
          <p14:tracePt t="33255" x="2994025" y="3048000"/>
          <p14:tracePt t="33415" x="2987675" y="3040063"/>
          <p14:tracePt t="33431" x="2979738" y="3032125"/>
          <p14:tracePt t="33447" x="2979738" y="3025775"/>
          <p14:tracePt t="33479" x="2971800" y="3017838"/>
          <p14:tracePt t="33487" x="2971800" y="3009900"/>
          <p14:tracePt t="33499" x="2963863" y="3001963"/>
          <p14:tracePt t="33516" x="2949575" y="2994025"/>
          <p14:tracePt t="33532" x="2925763" y="2987675"/>
          <p14:tracePt t="3353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49115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b)Quanto ao tipo de rotor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49115"/>
            <a:ext cx="10515600" cy="4827848"/>
          </a:xfrm>
        </p:spPr>
        <p:txBody>
          <a:bodyPr/>
          <a:lstStyle/>
          <a:p>
            <a:endParaRPr lang="pt-BR" b="1" dirty="0"/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Rotor fechado: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tampas → líquidos limpos (+ eficientes)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Rotor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semi-fechado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tampa → chorume (eficiência média)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Rotor aberto: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tampas → esgoto ( - eficientes)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1710269-2E53-4C75-83B8-E732FB04B8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66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41"/>
    </mc:Choice>
    <mc:Fallback>
      <p:transition spd="slow" advTm="7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8.7|3.1|12.5|4.6|26.1|3.2|1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0.1|24.1|59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24.3|20.1|1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4.6|8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3.7|2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11.1|5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1.1|2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6|3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|22.9|2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9|6|2.5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6898</TotalTime>
  <Words>311</Words>
  <Application>Microsoft Office PowerPoint</Application>
  <PresentationFormat>Widescreen</PresentationFormat>
  <Paragraphs>59</Paragraphs>
  <Slides>19</Slides>
  <Notes>0</Notes>
  <HiddenSlides>0</HiddenSlides>
  <MMClips>19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 CURSO DE AGRONOMIA   Prof. Sergio Duarte</vt:lpstr>
      <vt:lpstr>BOMBAS HIDRÁULICAS (Aula 11.1)</vt:lpstr>
      <vt:lpstr>2-CLASSIFICAÇÃO</vt:lpstr>
      <vt:lpstr>(b)Bombas Volumétricas</vt:lpstr>
      <vt:lpstr>(c)Bombas Cinéticas</vt:lpstr>
      <vt:lpstr>(d)Bombas especiais</vt:lpstr>
      <vt:lpstr>3-BOMBAS CENTRÍFUGAS</vt:lpstr>
      <vt:lpstr>3.2-Classificação  a)Quanto à trajetória do líquido </vt:lpstr>
      <vt:lpstr>b)Quanto ao tipo de rotor</vt:lpstr>
      <vt:lpstr>c)Quanto ao número de rotores</vt:lpstr>
      <vt:lpstr>d)Quanto à posição do eixo</vt:lpstr>
      <vt:lpstr>e)Quanto à posição da Bomba</vt:lpstr>
      <vt:lpstr>3-POTÊNCIAS E RENDIMENTOS</vt:lpstr>
      <vt:lpstr>Apresentação do PowerPoint</vt:lpstr>
      <vt:lpstr>Observações</vt:lpstr>
      <vt:lpstr>Folgas para a escolha do Motor Elétrico</vt:lpstr>
      <vt:lpstr>Exercício de Aplicação</vt:lpstr>
      <vt:lpstr>Exercício (continuação)</vt:lpstr>
      <vt:lpstr>Exercício (continuação)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841</cp:revision>
  <dcterms:created xsi:type="dcterms:W3CDTF">2018-09-13T21:05:33Z</dcterms:created>
  <dcterms:modified xsi:type="dcterms:W3CDTF">2020-10-08T20:27:48Z</dcterms:modified>
</cp:coreProperties>
</file>